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63.svg" ContentType="image/svg+xml"/>
  <Override PartName="/ppt/media/image165.svg" ContentType="image/svg+xml"/>
  <Override PartName="/ppt/media/image171.svg" ContentType="image/svg+xml"/>
  <Override PartName="/ppt/media/image173.svg" ContentType="image/svg+xml"/>
  <Override PartName="/ppt/media/image36.svg" ContentType="image/svg+xml"/>
  <Override PartName="/ppt/media/image38.svg" ContentType="image/svg+xml"/>
  <Override PartName="/ppt/media/image40.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694.xml" ContentType="application/vnd.openxmlformats-officedocument.presentationml.tags+xml"/>
  <Override PartName="/ppt/tags/tag2695.xml" ContentType="application/vnd.openxmlformats-officedocument.presentationml.tags+xml"/>
  <Override PartName="/ppt/tags/tag2696.xml" ContentType="application/vnd.openxmlformats-officedocument.presentationml.tags+xml"/>
  <Override PartName="/ppt/tags/tag2697.xml" ContentType="application/vnd.openxmlformats-officedocument.presentationml.tags+xml"/>
  <Override PartName="/ppt/tags/tag2698.xml" ContentType="application/vnd.openxmlformats-officedocument.presentationml.tags+xml"/>
  <Override PartName="/ppt/tags/tag269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00.xml" ContentType="application/vnd.openxmlformats-officedocument.presentationml.tags+xml"/>
  <Override PartName="/ppt/tags/tag2701.xml" ContentType="application/vnd.openxmlformats-officedocument.presentationml.tags+xml"/>
  <Override PartName="/ppt/tags/tag2702.xml" ContentType="application/vnd.openxmlformats-officedocument.presentationml.tags+xml"/>
  <Override PartName="/ppt/tags/tag2703.xml" ContentType="application/vnd.openxmlformats-officedocument.presentationml.tags+xml"/>
  <Override PartName="/ppt/tags/tag2704.xml" ContentType="application/vnd.openxmlformats-officedocument.presentationml.tags+xml"/>
  <Override PartName="/ppt/tags/tag2705.xml" ContentType="application/vnd.openxmlformats-officedocument.presentationml.tags+xml"/>
  <Override PartName="/ppt/tags/tag2706.xml" ContentType="application/vnd.openxmlformats-officedocument.presentationml.tags+xml"/>
  <Override PartName="/ppt/tags/tag2707.xml" ContentType="application/vnd.openxmlformats-officedocument.presentationml.tags+xml"/>
  <Override PartName="/ppt/tags/tag2708.xml" ContentType="application/vnd.openxmlformats-officedocument.presentationml.tags+xml"/>
  <Override PartName="/ppt/tags/tag2709.xml" ContentType="application/vnd.openxmlformats-officedocument.presentationml.tags+xml"/>
  <Override PartName="/ppt/tags/tag271.xml" ContentType="application/vnd.openxmlformats-officedocument.presentationml.tags+xml"/>
  <Override PartName="/ppt/tags/tag2710.xml" ContentType="application/vnd.openxmlformats-officedocument.presentationml.tags+xml"/>
  <Override PartName="/ppt/tags/tag2711.xml" ContentType="application/vnd.openxmlformats-officedocument.presentationml.tags+xml"/>
  <Override PartName="/ppt/tags/tag2712.xml" ContentType="application/vnd.openxmlformats-officedocument.presentationml.tags+xml"/>
  <Override PartName="/ppt/tags/tag2713.xml" ContentType="application/vnd.openxmlformats-officedocument.presentationml.tags+xml"/>
  <Override PartName="/ppt/tags/tag2714.xml" ContentType="application/vnd.openxmlformats-officedocument.presentationml.tags+xml"/>
  <Override PartName="/ppt/tags/tag2715.xml" ContentType="application/vnd.openxmlformats-officedocument.presentationml.tags+xml"/>
  <Override PartName="/ppt/tags/tag2716.xml" ContentType="application/vnd.openxmlformats-officedocument.presentationml.tags+xml"/>
  <Override PartName="/ppt/tags/tag2717.xml" ContentType="application/vnd.openxmlformats-officedocument.presentationml.tags+xml"/>
  <Override PartName="/ppt/tags/tag2718.xml" ContentType="application/vnd.openxmlformats-officedocument.presentationml.tags+xml"/>
  <Override PartName="/ppt/tags/tag2719.xml" ContentType="application/vnd.openxmlformats-officedocument.presentationml.tags+xml"/>
  <Override PartName="/ppt/tags/tag272.xml" ContentType="application/vnd.openxmlformats-officedocument.presentationml.tags+xml"/>
  <Override PartName="/ppt/tags/tag2720.xml" ContentType="application/vnd.openxmlformats-officedocument.presentationml.tags+xml"/>
  <Override PartName="/ppt/tags/tag2721.xml" ContentType="application/vnd.openxmlformats-officedocument.presentationml.tags+xml"/>
  <Override PartName="/ppt/tags/tag2722.xml" ContentType="application/vnd.openxmlformats-officedocument.presentationml.tags+xml"/>
  <Override PartName="/ppt/tags/tag2723.xml" ContentType="application/vnd.openxmlformats-officedocument.presentationml.tags+xml"/>
  <Override PartName="/ppt/tags/tag2724.xml" ContentType="application/vnd.openxmlformats-officedocument.presentationml.tags+xml"/>
  <Override PartName="/ppt/tags/tag2725.xml" ContentType="application/vnd.openxmlformats-officedocument.presentationml.tags+xml"/>
  <Override PartName="/ppt/tags/tag2726.xml" ContentType="application/vnd.openxmlformats-officedocument.presentationml.tags+xml"/>
  <Override PartName="/ppt/tags/tag2727.xml" ContentType="application/vnd.openxmlformats-officedocument.presentationml.tags+xml"/>
  <Override PartName="/ppt/tags/tag2728.xml" ContentType="application/vnd.openxmlformats-officedocument.presentationml.tags+xml"/>
  <Override PartName="/ppt/tags/tag2729.xml" ContentType="application/vnd.openxmlformats-officedocument.presentationml.tags+xml"/>
  <Override PartName="/ppt/tags/tag273.xml" ContentType="application/vnd.openxmlformats-officedocument.presentationml.tags+xml"/>
  <Override PartName="/ppt/tags/tag2730.xml" ContentType="application/vnd.openxmlformats-officedocument.presentationml.tags+xml"/>
  <Override PartName="/ppt/tags/tag2731.xml" ContentType="application/vnd.openxmlformats-officedocument.presentationml.tags+xml"/>
  <Override PartName="/ppt/tags/tag2732.xml" ContentType="application/vnd.openxmlformats-officedocument.presentationml.tags+xml"/>
  <Override PartName="/ppt/tags/tag2733.xml" ContentType="application/vnd.openxmlformats-officedocument.presentationml.tags+xml"/>
  <Override PartName="/ppt/tags/tag2734.xml" ContentType="application/vnd.openxmlformats-officedocument.presentationml.tags+xml"/>
  <Override PartName="/ppt/tags/tag2735.xml" ContentType="application/vnd.openxmlformats-officedocument.presentationml.tags+xml"/>
  <Override PartName="/ppt/tags/tag2736.xml" ContentType="application/vnd.openxmlformats-officedocument.presentationml.tags+xml"/>
  <Override PartName="/ppt/tags/tag2737.xml" ContentType="application/vnd.openxmlformats-officedocument.presentationml.tags+xml"/>
  <Override PartName="/ppt/tags/tag2738.xml" ContentType="application/vnd.openxmlformats-officedocument.presentationml.tags+xml"/>
  <Override PartName="/ppt/tags/tag2739.xml" ContentType="application/vnd.openxmlformats-officedocument.presentationml.tags+xml"/>
  <Override PartName="/ppt/tags/tag274.xml" ContentType="application/vnd.openxmlformats-officedocument.presentationml.tags+xml"/>
  <Override PartName="/ppt/tags/tag2740.xml" ContentType="application/vnd.openxmlformats-officedocument.presentationml.tags+xml"/>
  <Override PartName="/ppt/tags/tag2741.xml" ContentType="application/vnd.openxmlformats-officedocument.presentationml.tags+xml"/>
  <Override PartName="/ppt/tags/tag2742.xml" ContentType="application/vnd.openxmlformats-officedocument.presentationml.tags+xml"/>
  <Override PartName="/ppt/tags/tag2743.xml" ContentType="application/vnd.openxmlformats-officedocument.presentationml.tags+xml"/>
  <Override PartName="/ppt/tags/tag2744.xml" ContentType="application/vnd.openxmlformats-officedocument.presentationml.tags+xml"/>
  <Override PartName="/ppt/tags/tag2745.xml" ContentType="application/vnd.openxmlformats-officedocument.presentationml.tags+xml"/>
  <Override PartName="/ppt/tags/tag2746.xml" ContentType="application/vnd.openxmlformats-officedocument.presentationml.tags+xml"/>
  <Override PartName="/ppt/tags/tag2747.xml" ContentType="application/vnd.openxmlformats-officedocument.presentationml.tags+xml"/>
  <Override PartName="/ppt/tags/tag2748.xml" ContentType="application/vnd.openxmlformats-officedocument.presentationml.tags+xml"/>
  <Override PartName="/ppt/tags/tag2749.xml" ContentType="application/vnd.openxmlformats-officedocument.presentationml.tags+xml"/>
  <Override PartName="/ppt/tags/tag275.xml" ContentType="application/vnd.openxmlformats-officedocument.presentationml.tags+xml"/>
  <Override PartName="/ppt/tags/tag2750.xml" ContentType="application/vnd.openxmlformats-officedocument.presentationml.tags+xml"/>
  <Override PartName="/ppt/tags/tag2751.xml" ContentType="application/vnd.openxmlformats-officedocument.presentationml.tags+xml"/>
  <Override PartName="/ppt/tags/tag2752.xml" ContentType="application/vnd.openxmlformats-officedocument.presentationml.tags+xml"/>
  <Override PartName="/ppt/tags/tag2753.xml" ContentType="application/vnd.openxmlformats-officedocument.presentationml.tags+xml"/>
  <Override PartName="/ppt/tags/tag2754.xml" ContentType="application/vnd.openxmlformats-officedocument.presentationml.tags+xml"/>
  <Override PartName="/ppt/tags/tag2755.xml" ContentType="application/vnd.openxmlformats-officedocument.presentationml.tags+xml"/>
  <Override PartName="/ppt/tags/tag2756.xml" ContentType="application/vnd.openxmlformats-officedocument.presentationml.tags+xml"/>
  <Override PartName="/ppt/tags/tag2757.xml" ContentType="application/vnd.openxmlformats-officedocument.presentationml.tags+xml"/>
  <Override PartName="/ppt/tags/tag2758.xml" ContentType="application/vnd.openxmlformats-officedocument.presentationml.tags+xml"/>
  <Override PartName="/ppt/tags/tag2759.xml" ContentType="application/vnd.openxmlformats-officedocument.presentationml.tags+xml"/>
  <Override PartName="/ppt/tags/tag276.xml" ContentType="application/vnd.openxmlformats-officedocument.presentationml.tags+xml"/>
  <Override PartName="/ppt/tags/tag2760.xml" ContentType="application/vnd.openxmlformats-officedocument.presentationml.tags+xml"/>
  <Override PartName="/ppt/tags/tag2761.xml" ContentType="application/vnd.openxmlformats-officedocument.presentationml.tags+xml"/>
  <Override PartName="/ppt/tags/tag2762.xml" ContentType="application/vnd.openxmlformats-officedocument.presentationml.tags+xml"/>
  <Override PartName="/ppt/tags/tag2763.xml" ContentType="application/vnd.openxmlformats-officedocument.presentationml.tags+xml"/>
  <Override PartName="/ppt/tags/tag2764.xml" ContentType="application/vnd.openxmlformats-officedocument.presentationml.tags+xml"/>
  <Override PartName="/ppt/tags/tag2765.xml" ContentType="application/vnd.openxmlformats-officedocument.presentationml.tags+xml"/>
  <Override PartName="/ppt/tags/tag2766.xml" ContentType="application/vnd.openxmlformats-officedocument.presentationml.tags+xml"/>
  <Override PartName="/ppt/tags/tag2767.xml" ContentType="application/vnd.openxmlformats-officedocument.presentationml.tags+xml"/>
  <Override PartName="/ppt/tags/tag2768.xml" ContentType="application/vnd.openxmlformats-officedocument.presentationml.tags+xml"/>
  <Override PartName="/ppt/tags/tag2769.xml" ContentType="application/vnd.openxmlformats-officedocument.presentationml.tags+xml"/>
  <Override PartName="/ppt/tags/tag277.xml" ContentType="application/vnd.openxmlformats-officedocument.presentationml.tags+xml"/>
  <Override PartName="/ppt/tags/tag2770.xml" ContentType="application/vnd.openxmlformats-officedocument.presentationml.tags+xml"/>
  <Override PartName="/ppt/tags/tag2771.xml" ContentType="application/vnd.openxmlformats-officedocument.presentationml.tags+xml"/>
  <Override PartName="/ppt/tags/tag2772.xml" ContentType="application/vnd.openxmlformats-officedocument.presentationml.tags+xml"/>
  <Override PartName="/ppt/tags/tag2773.xml" ContentType="application/vnd.openxmlformats-officedocument.presentationml.tags+xml"/>
  <Override PartName="/ppt/tags/tag2774.xml" ContentType="application/vnd.openxmlformats-officedocument.presentationml.tags+xml"/>
  <Override PartName="/ppt/tags/tag2775.xml" ContentType="application/vnd.openxmlformats-officedocument.presentationml.tags+xml"/>
  <Override PartName="/ppt/tags/tag2776.xml" ContentType="application/vnd.openxmlformats-officedocument.presentationml.tags+xml"/>
  <Override PartName="/ppt/tags/tag2777.xml" ContentType="application/vnd.openxmlformats-officedocument.presentationml.tags+xml"/>
  <Override PartName="/ppt/tags/tag2778.xml" ContentType="application/vnd.openxmlformats-officedocument.presentationml.tags+xml"/>
  <Override PartName="/ppt/tags/tag2779.xml" ContentType="application/vnd.openxmlformats-officedocument.presentationml.tags+xml"/>
  <Override PartName="/ppt/tags/tag278.xml" ContentType="application/vnd.openxmlformats-officedocument.presentationml.tags+xml"/>
  <Override PartName="/ppt/tags/tag2780.xml" ContentType="application/vnd.openxmlformats-officedocument.presentationml.tags+xml"/>
  <Override PartName="/ppt/tags/tag2781.xml" ContentType="application/vnd.openxmlformats-officedocument.presentationml.tags+xml"/>
  <Override PartName="/ppt/tags/tag2782.xml" ContentType="application/vnd.openxmlformats-officedocument.presentationml.tags+xml"/>
  <Override PartName="/ppt/tags/tag2783.xml" ContentType="application/vnd.openxmlformats-officedocument.presentationml.tags+xml"/>
  <Override PartName="/ppt/tags/tag2784.xml" ContentType="application/vnd.openxmlformats-officedocument.presentationml.tags+xml"/>
  <Override PartName="/ppt/tags/tag2785.xml" ContentType="application/vnd.openxmlformats-officedocument.presentationml.tags+xml"/>
  <Override PartName="/ppt/tags/tag2786.xml" ContentType="application/vnd.openxmlformats-officedocument.presentationml.tags+xml"/>
  <Override PartName="/ppt/tags/tag2787.xml" ContentType="application/vnd.openxmlformats-officedocument.presentationml.tags+xml"/>
  <Override PartName="/ppt/tags/tag2788.xml" ContentType="application/vnd.openxmlformats-officedocument.presentationml.tags+xml"/>
  <Override PartName="/ppt/tags/tag2789.xml" ContentType="application/vnd.openxmlformats-officedocument.presentationml.tags+xml"/>
  <Override PartName="/ppt/tags/tag279.xml" ContentType="application/vnd.openxmlformats-officedocument.presentationml.tags+xml"/>
  <Override PartName="/ppt/tags/tag2790.xml" ContentType="application/vnd.openxmlformats-officedocument.presentationml.tags+xml"/>
  <Override PartName="/ppt/tags/tag2791.xml" ContentType="application/vnd.openxmlformats-officedocument.presentationml.tags+xml"/>
  <Override PartName="/ppt/tags/tag2792.xml" ContentType="application/vnd.openxmlformats-officedocument.presentationml.tags+xml"/>
  <Override PartName="/ppt/tags/tag2793.xml" ContentType="application/vnd.openxmlformats-officedocument.presentationml.tags+xml"/>
  <Override PartName="/ppt/tags/tag2794.xml" ContentType="application/vnd.openxmlformats-officedocument.presentationml.tags+xml"/>
  <Override PartName="/ppt/tags/tag2795.xml" ContentType="application/vnd.openxmlformats-officedocument.presentationml.tags+xml"/>
  <Override PartName="/ppt/tags/tag2796.xml" ContentType="application/vnd.openxmlformats-officedocument.presentationml.tags+xml"/>
  <Override PartName="/ppt/tags/tag2797.xml" ContentType="application/vnd.openxmlformats-officedocument.presentationml.tags+xml"/>
  <Override PartName="/ppt/tags/tag2798.xml" ContentType="application/vnd.openxmlformats-officedocument.presentationml.tags+xml"/>
  <Override PartName="/ppt/tags/tag279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00.xml" ContentType="application/vnd.openxmlformats-officedocument.presentationml.tags+xml"/>
  <Override PartName="/ppt/tags/tag2801.xml" ContentType="application/vnd.openxmlformats-officedocument.presentationml.tags+xml"/>
  <Override PartName="/ppt/tags/tag2802.xml" ContentType="application/vnd.openxmlformats-officedocument.presentationml.tags+xml"/>
  <Override PartName="/ppt/tags/tag2803.xml" ContentType="application/vnd.openxmlformats-officedocument.presentationml.tags+xml"/>
  <Override PartName="/ppt/tags/tag2804.xml" ContentType="application/vnd.openxmlformats-officedocument.presentationml.tags+xml"/>
  <Override PartName="/ppt/tags/tag2805.xml" ContentType="application/vnd.openxmlformats-officedocument.presentationml.tags+xml"/>
  <Override PartName="/ppt/tags/tag2806.xml" ContentType="application/vnd.openxmlformats-officedocument.presentationml.tags+xml"/>
  <Override PartName="/ppt/tags/tag2807.xml" ContentType="application/vnd.openxmlformats-officedocument.presentationml.tags+xml"/>
  <Override PartName="/ppt/tags/tag2808.xml" ContentType="application/vnd.openxmlformats-officedocument.presentationml.tags+xml"/>
  <Override PartName="/ppt/tags/tag2809.xml" ContentType="application/vnd.openxmlformats-officedocument.presentationml.tags+xml"/>
  <Override PartName="/ppt/tags/tag281.xml" ContentType="application/vnd.openxmlformats-officedocument.presentationml.tags+xml"/>
  <Override PartName="/ppt/tags/tag2810.xml" ContentType="application/vnd.openxmlformats-officedocument.presentationml.tags+xml"/>
  <Override PartName="/ppt/tags/tag2811.xml" ContentType="application/vnd.openxmlformats-officedocument.presentationml.tags+xml"/>
  <Override PartName="/ppt/tags/tag2812.xml" ContentType="application/vnd.openxmlformats-officedocument.presentationml.tags+xml"/>
  <Override PartName="/ppt/tags/tag2813.xml" ContentType="application/vnd.openxmlformats-officedocument.presentationml.tags+xml"/>
  <Override PartName="/ppt/tags/tag2814.xml" ContentType="application/vnd.openxmlformats-officedocument.presentationml.tags+xml"/>
  <Override PartName="/ppt/tags/tag2815.xml" ContentType="application/vnd.openxmlformats-officedocument.presentationml.tags+xml"/>
  <Override PartName="/ppt/tags/tag2816.xml" ContentType="application/vnd.openxmlformats-officedocument.presentationml.tags+xml"/>
  <Override PartName="/ppt/tags/tag2817.xml" ContentType="application/vnd.openxmlformats-officedocument.presentationml.tags+xml"/>
  <Override PartName="/ppt/tags/tag2818.xml" ContentType="application/vnd.openxmlformats-officedocument.presentationml.tags+xml"/>
  <Override PartName="/ppt/tags/tag2819.xml" ContentType="application/vnd.openxmlformats-officedocument.presentationml.tags+xml"/>
  <Override PartName="/ppt/tags/tag282.xml" ContentType="application/vnd.openxmlformats-officedocument.presentationml.tags+xml"/>
  <Override PartName="/ppt/tags/tag2820.xml" ContentType="application/vnd.openxmlformats-officedocument.presentationml.tags+xml"/>
  <Override PartName="/ppt/tags/tag2821.xml" ContentType="application/vnd.openxmlformats-officedocument.presentationml.tags+xml"/>
  <Override PartName="/ppt/tags/tag2822.xml" ContentType="application/vnd.openxmlformats-officedocument.presentationml.tags+xml"/>
  <Override PartName="/ppt/tags/tag2823.xml" ContentType="application/vnd.openxmlformats-officedocument.presentationml.tags+xml"/>
  <Override PartName="/ppt/tags/tag2824.xml" ContentType="application/vnd.openxmlformats-officedocument.presentationml.tags+xml"/>
  <Override PartName="/ppt/tags/tag2825.xml" ContentType="application/vnd.openxmlformats-officedocument.presentationml.tags+xml"/>
  <Override PartName="/ppt/tags/tag2826.xml" ContentType="application/vnd.openxmlformats-officedocument.presentationml.tags+xml"/>
  <Override PartName="/ppt/tags/tag2827.xml" ContentType="application/vnd.openxmlformats-officedocument.presentationml.tags+xml"/>
  <Override PartName="/ppt/tags/tag2828.xml" ContentType="application/vnd.openxmlformats-officedocument.presentationml.tags+xml"/>
  <Override PartName="/ppt/tags/tag2829.xml" ContentType="application/vnd.openxmlformats-officedocument.presentationml.tags+xml"/>
  <Override PartName="/ppt/tags/tag283.xml" ContentType="application/vnd.openxmlformats-officedocument.presentationml.tags+xml"/>
  <Override PartName="/ppt/tags/tag2830.xml" ContentType="application/vnd.openxmlformats-officedocument.presentationml.tags+xml"/>
  <Override PartName="/ppt/tags/tag2831.xml" ContentType="application/vnd.openxmlformats-officedocument.presentationml.tags+xml"/>
  <Override PartName="/ppt/tags/tag2832.xml" ContentType="application/vnd.openxmlformats-officedocument.presentationml.tags+xml"/>
  <Override PartName="/ppt/tags/tag2833.xml" ContentType="application/vnd.openxmlformats-officedocument.presentationml.tags+xml"/>
  <Override PartName="/ppt/tags/tag2834.xml" ContentType="application/vnd.openxmlformats-officedocument.presentationml.tags+xml"/>
  <Override PartName="/ppt/tags/tag2835.xml" ContentType="application/vnd.openxmlformats-officedocument.presentationml.tags+xml"/>
  <Override PartName="/ppt/tags/tag2836.xml" ContentType="application/vnd.openxmlformats-officedocument.presentationml.tags+xml"/>
  <Override PartName="/ppt/tags/tag2837.xml" ContentType="application/vnd.openxmlformats-officedocument.presentationml.tags+xml"/>
  <Override PartName="/ppt/tags/tag2838.xml" ContentType="application/vnd.openxmlformats-officedocument.presentationml.tags+xml"/>
  <Override PartName="/ppt/tags/tag2839.xml" ContentType="application/vnd.openxmlformats-officedocument.presentationml.tags+xml"/>
  <Override PartName="/ppt/tags/tag284.xml" ContentType="application/vnd.openxmlformats-officedocument.presentationml.tags+xml"/>
  <Override PartName="/ppt/tags/tag2840.xml" ContentType="application/vnd.openxmlformats-officedocument.presentationml.tags+xml"/>
  <Override PartName="/ppt/tags/tag2841.xml" ContentType="application/vnd.openxmlformats-officedocument.presentationml.tags+xml"/>
  <Override PartName="/ppt/tags/tag2842.xml" ContentType="application/vnd.openxmlformats-officedocument.presentationml.tags+xml"/>
  <Override PartName="/ppt/tags/tag2843.xml" ContentType="application/vnd.openxmlformats-officedocument.presentationml.tags+xml"/>
  <Override PartName="/ppt/tags/tag2844.xml" ContentType="application/vnd.openxmlformats-officedocument.presentationml.tags+xml"/>
  <Override PartName="/ppt/tags/tag2845.xml" ContentType="application/vnd.openxmlformats-officedocument.presentationml.tags+xml"/>
  <Override PartName="/ppt/tags/tag2846.xml" ContentType="application/vnd.openxmlformats-officedocument.presentationml.tags+xml"/>
  <Override PartName="/ppt/tags/tag2847.xml" ContentType="application/vnd.openxmlformats-officedocument.presentationml.tags+xml"/>
  <Override PartName="/ppt/tags/tag2848.xml" ContentType="application/vnd.openxmlformats-officedocument.presentationml.tags+xml"/>
  <Override PartName="/ppt/tags/tag2849.xml" ContentType="application/vnd.openxmlformats-officedocument.presentationml.tags+xml"/>
  <Override PartName="/ppt/tags/tag285.xml" ContentType="application/vnd.openxmlformats-officedocument.presentationml.tags+xml"/>
  <Override PartName="/ppt/tags/tag2850.xml" ContentType="application/vnd.openxmlformats-officedocument.presentationml.tags+xml"/>
  <Override PartName="/ppt/tags/tag2851.xml" ContentType="application/vnd.openxmlformats-officedocument.presentationml.tags+xml"/>
  <Override PartName="/ppt/tags/tag2852.xml" ContentType="application/vnd.openxmlformats-officedocument.presentationml.tags+xml"/>
  <Override PartName="/ppt/tags/tag2853.xml" ContentType="application/vnd.openxmlformats-officedocument.presentationml.tags+xml"/>
  <Override PartName="/ppt/tags/tag2854.xml" ContentType="application/vnd.openxmlformats-officedocument.presentationml.tags+xml"/>
  <Override PartName="/ppt/tags/tag2855.xml" ContentType="application/vnd.openxmlformats-officedocument.presentationml.tags+xml"/>
  <Override PartName="/ppt/tags/tag2856.xml" ContentType="application/vnd.openxmlformats-officedocument.presentationml.tags+xml"/>
  <Override PartName="/ppt/tags/tag2857.xml" ContentType="application/vnd.openxmlformats-officedocument.presentationml.tags+xml"/>
  <Override PartName="/ppt/tags/tag2858.xml" ContentType="application/vnd.openxmlformats-officedocument.presentationml.tags+xml"/>
  <Override PartName="/ppt/tags/tag2859.xml" ContentType="application/vnd.openxmlformats-officedocument.presentationml.tags+xml"/>
  <Override PartName="/ppt/tags/tag286.xml" ContentType="application/vnd.openxmlformats-officedocument.presentationml.tags+xml"/>
  <Override PartName="/ppt/tags/tag2860.xml" ContentType="application/vnd.openxmlformats-officedocument.presentationml.tags+xml"/>
  <Override PartName="/ppt/tags/tag2861.xml" ContentType="application/vnd.openxmlformats-officedocument.presentationml.tags+xml"/>
  <Override PartName="/ppt/tags/tag2862.xml" ContentType="application/vnd.openxmlformats-officedocument.presentationml.tags+xml"/>
  <Override PartName="/ppt/tags/tag2863.xml" ContentType="application/vnd.openxmlformats-officedocument.presentationml.tags+xml"/>
  <Override PartName="/ppt/tags/tag2864.xml" ContentType="application/vnd.openxmlformats-officedocument.presentationml.tags+xml"/>
  <Override PartName="/ppt/tags/tag2865.xml" ContentType="application/vnd.openxmlformats-officedocument.presentationml.tags+xml"/>
  <Override PartName="/ppt/tags/tag2866.xml" ContentType="application/vnd.openxmlformats-officedocument.presentationml.tags+xml"/>
  <Override PartName="/ppt/tags/tag2867.xml" ContentType="application/vnd.openxmlformats-officedocument.presentationml.tags+xml"/>
  <Override PartName="/ppt/tags/tag2868.xml" ContentType="application/vnd.openxmlformats-officedocument.presentationml.tags+xml"/>
  <Override PartName="/ppt/tags/tag2869.xml" ContentType="application/vnd.openxmlformats-officedocument.presentationml.tags+xml"/>
  <Override PartName="/ppt/tags/tag287.xml" ContentType="application/vnd.openxmlformats-officedocument.presentationml.tags+xml"/>
  <Override PartName="/ppt/tags/tag2870.xml" ContentType="application/vnd.openxmlformats-officedocument.presentationml.tags+xml"/>
  <Override PartName="/ppt/tags/tag2871.xml" ContentType="application/vnd.openxmlformats-officedocument.presentationml.tags+xml"/>
  <Override PartName="/ppt/tags/tag2872.xml" ContentType="application/vnd.openxmlformats-officedocument.presentationml.tags+xml"/>
  <Override PartName="/ppt/tags/tag2873.xml" ContentType="application/vnd.openxmlformats-officedocument.presentationml.tags+xml"/>
  <Override PartName="/ppt/tags/tag2874.xml" ContentType="application/vnd.openxmlformats-officedocument.presentationml.tags+xml"/>
  <Override PartName="/ppt/tags/tag2875.xml" ContentType="application/vnd.openxmlformats-officedocument.presentationml.tags+xml"/>
  <Override PartName="/ppt/tags/tag2876.xml" ContentType="application/vnd.openxmlformats-officedocument.presentationml.tags+xml"/>
  <Override PartName="/ppt/tags/tag2877.xml" ContentType="application/vnd.openxmlformats-officedocument.presentationml.tags+xml"/>
  <Override PartName="/ppt/tags/tag2878.xml" ContentType="application/vnd.openxmlformats-officedocument.presentationml.tags+xml"/>
  <Override PartName="/ppt/tags/tag2879.xml" ContentType="application/vnd.openxmlformats-officedocument.presentationml.tags+xml"/>
  <Override PartName="/ppt/tags/tag288.xml" ContentType="application/vnd.openxmlformats-officedocument.presentationml.tags+xml"/>
  <Override PartName="/ppt/tags/tag2880.xml" ContentType="application/vnd.openxmlformats-officedocument.presentationml.tags+xml"/>
  <Override PartName="/ppt/tags/tag2881.xml" ContentType="application/vnd.openxmlformats-officedocument.presentationml.tags+xml"/>
  <Override PartName="/ppt/tags/tag2882.xml" ContentType="application/vnd.openxmlformats-officedocument.presentationml.tags+xml"/>
  <Override PartName="/ppt/tags/tag2883.xml" ContentType="application/vnd.openxmlformats-officedocument.presentationml.tags+xml"/>
  <Override PartName="/ppt/tags/tag2884.xml" ContentType="application/vnd.openxmlformats-officedocument.presentationml.tags+xml"/>
  <Override PartName="/ppt/tags/tag2885.xml" ContentType="application/vnd.openxmlformats-officedocument.presentationml.tags+xml"/>
  <Override PartName="/ppt/tags/tag2886.xml" ContentType="application/vnd.openxmlformats-officedocument.presentationml.tags+xml"/>
  <Override PartName="/ppt/tags/tag2887.xml" ContentType="application/vnd.openxmlformats-officedocument.presentationml.tags+xml"/>
  <Override PartName="/ppt/tags/tag2888.xml" ContentType="application/vnd.openxmlformats-officedocument.presentationml.tags+xml"/>
  <Override PartName="/ppt/tags/tag2889.xml" ContentType="application/vnd.openxmlformats-officedocument.presentationml.tags+xml"/>
  <Override PartName="/ppt/tags/tag289.xml" ContentType="application/vnd.openxmlformats-officedocument.presentationml.tags+xml"/>
  <Override PartName="/ppt/tags/tag2890.xml" ContentType="application/vnd.openxmlformats-officedocument.presentationml.tags+xml"/>
  <Override PartName="/ppt/tags/tag2891.xml" ContentType="application/vnd.openxmlformats-officedocument.presentationml.tags+xml"/>
  <Override PartName="/ppt/tags/tag2892.xml" ContentType="application/vnd.openxmlformats-officedocument.presentationml.tags+xml"/>
  <Override PartName="/ppt/tags/tag2893.xml" ContentType="application/vnd.openxmlformats-officedocument.presentationml.tags+xml"/>
  <Override PartName="/ppt/tags/tag2894.xml" ContentType="application/vnd.openxmlformats-officedocument.presentationml.tags+xml"/>
  <Override PartName="/ppt/tags/tag2895.xml" ContentType="application/vnd.openxmlformats-officedocument.presentationml.tags+xml"/>
  <Override PartName="/ppt/tags/tag2896.xml" ContentType="application/vnd.openxmlformats-officedocument.presentationml.tags+xml"/>
  <Override PartName="/ppt/tags/tag2897.xml" ContentType="application/vnd.openxmlformats-officedocument.presentationml.tags+xml"/>
  <Override PartName="/ppt/tags/tag2898.xml" ContentType="application/vnd.openxmlformats-officedocument.presentationml.tags+xml"/>
  <Override PartName="/ppt/tags/tag289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00.xml" ContentType="application/vnd.openxmlformats-officedocument.presentationml.tags+xml"/>
  <Override PartName="/ppt/tags/tag2901.xml" ContentType="application/vnd.openxmlformats-officedocument.presentationml.tags+xml"/>
  <Override PartName="/ppt/tags/tag2902.xml" ContentType="application/vnd.openxmlformats-officedocument.presentationml.tags+xml"/>
  <Override PartName="/ppt/tags/tag2903.xml" ContentType="application/vnd.openxmlformats-officedocument.presentationml.tags+xml"/>
  <Override PartName="/ppt/tags/tag2904.xml" ContentType="application/vnd.openxmlformats-officedocument.presentationml.tags+xml"/>
  <Override PartName="/ppt/tags/tag2905.xml" ContentType="application/vnd.openxmlformats-officedocument.presentationml.tags+xml"/>
  <Override PartName="/ppt/tags/tag2906.xml" ContentType="application/vnd.openxmlformats-officedocument.presentationml.tags+xml"/>
  <Override PartName="/ppt/tags/tag2907.xml" ContentType="application/vnd.openxmlformats-officedocument.presentationml.tags+xml"/>
  <Override PartName="/ppt/tags/tag2908.xml" ContentType="application/vnd.openxmlformats-officedocument.presentationml.tags+xml"/>
  <Override PartName="/ppt/tags/tag2909.xml" ContentType="application/vnd.openxmlformats-officedocument.presentationml.tags+xml"/>
  <Override PartName="/ppt/tags/tag291.xml" ContentType="application/vnd.openxmlformats-officedocument.presentationml.tags+xml"/>
  <Override PartName="/ppt/tags/tag2910.xml" ContentType="application/vnd.openxmlformats-officedocument.presentationml.tags+xml"/>
  <Override PartName="/ppt/tags/tag2911.xml" ContentType="application/vnd.openxmlformats-officedocument.presentationml.tags+xml"/>
  <Override PartName="/ppt/tags/tag2912.xml" ContentType="application/vnd.openxmlformats-officedocument.presentationml.tags+xml"/>
  <Override PartName="/ppt/tags/tag2913.xml" ContentType="application/vnd.openxmlformats-officedocument.presentationml.tags+xml"/>
  <Override PartName="/ppt/tags/tag2914.xml" ContentType="application/vnd.openxmlformats-officedocument.presentationml.tags+xml"/>
  <Override PartName="/ppt/tags/tag2915.xml" ContentType="application/vnd.openxmlformats-officedocument.presentationml.tags+xml"/>
  <Override PartName="/ppt/tags/tag2916.xml" ContentType="application/vnd.openxmlformats-officedocument.presentationml.tags+xml"/>
  <Override PartName="/ppt/tags/tag2917.xml" ContentType="application/vnd.openxmlformats-officedocument.presentationml.tags+xml"/>
  <Override PartName="/ppt/tags/tag2918.xml" ContentType="application/vnd.openxmlformats-officedocument.presentationml.tags+xml"/>
  <Override PartName="/ppt/tags/tag2919.xml" ContentType="application/vnd.openxmlformats-officedocument.presentationml.tags+xml"/>
  <Override PartName="/ppt/tags/tag292.xml" ContentType="application/vnd.openxmlformats-officedocument.presentationml.tags+xml"/>
  <Override PartName="/ppt/tags/tag2920.xml" ContentType="application/vnd.openxmlformats-officedocument.presentationml.tags+xml"/>
  <Override PartName="/ppt/tags/tag2921.xml" ContentType="application/vnd.openxmlformats-officedocument.presentationml.tags+xml"/>
  <Override PartName="/ppt/tags/tag2922.xml" ContentType="application/vnd.openxmlformats-officedocument.presentationml.tags+xml"/>
  <Override PartName="/ppt/tags/tag2923.xml" ContentType="application/vnd.openxmlformats-officedocument.presentationml.tags+xml"/>
  <Override PartName="/ppt/tags/tag2924.xml" ContentType="application/vnd.openxmlformats-officedocument.presentationml.tags+xml"/>
  <Override PartName="/ppt/tags/tag2925.xml" ContentType="application/vnd.openxmlformats-officedocument.presentationml.tags+xml"/>
  <Override PartName="/ppt/tags/tag2926.xml" ContentType="application/vnd.openxmlformats-officedocument.presentationml.tags+xml"/>
  <Override PartName="/ppt/tags/tag2927.xml" ContentType="application/vnd.openxmlformats-officedocument.presentationml.tags+xml"/>
  <Override PartName="/ppt/tags/tag2928.xml" ContentType="application/vnd.openxmlformats-officedocument.presentationml.tags+xml"/>
  <Override PartName="/ppt/tags/tag2929.xml" ContentType="application/vnd.openxmlformats-officedocument.presentationml.tags+xml"/>
  <Override PartName="/ppt/tags/tag293.xml" ContentType="application/vnd.openxmlformats-officedocument.presentationml.tags+xml"/>
  <Override PartName="/ppt/tags/tag2930.xml" ContentType="application/vnd.openxmlformats-officedocument.presentationml.tags+xml"/>
  <Override PartName="/ppt/tags/tag2931.xml" ContentType="application/vnd.openxmlformats-officedocument.presentationml.tags+xml"/>
  <Override PartName="/ppt/tags/tag2932.xml" ContentType="application/vnd.openxmlformats-officedocument.presentationml.tags+xml"/>
  <Override PartName="/ppt/tags/tag2933.xml" ContentType="application/vnd.openxmlformats-officedocument.presentationml.tags+xml"/>
  <Override PartName="/ppt/tags/tag2934.xml" ContentType="application/vnd.openxmlformats-officedocument.presentationml.tags+xml"/>
  <Override PartName="/ppt/tags/tag2935.xml" ContentType="application/vnd.openxmlformats-officedocument.presentationml.tags+xml"/>
  <Override PartName="/ppt/tags/tag2936.xml" ContentType="application/vnd.openxmlformats-officedocument.presentationml.tags+xml"/>
  <Override PartName="/ppt/tags/tag2937.xml" ContentType="application/vnd.openxmlformats-officedocument.presentationml.tags+xml"/>
  <Override PartName="/ppt/tags/tag2938.xml" ContentType="application/vnd.openxmlformats-officedocument.presentationml.tags+xml"/>
  <Override PartName="/ppt/tags/tag2939.xml" ContentType="application/vnd.openxmlformats-officedocument.presentationml.tags+xml"/>
  <Override PartName="/ppt/tags/tag294.xml" ContentType="application/vnd.openxmlformats-officedocument.presentationml.tags+xml"/>
  <Override PartName="/ppt/tags/tag2940.xml" ContentType="application/vnd.openxmlformats-officedocument.presentationml.tags+xml"/>
  <Override PartName="/ppt/tags/tag2941.xml" ContentType="application/vnd.openxmlformats-officedocument.presentationml.tags+xml"/>
  <Override PartName="/ppt/tags/tag2942.xml" ContentType="application/vnd.openxmlformats-officedocument.presentationml.tags+xml"/>
  <Override PartName="/ppt/tags/tag2943.xml" ContentType="application/vnd.openxmlformats-officedocument.presentationml.tags+xml"/>
  <Override PartName="/ppt/tags/tag2944.xml" ContentType="application/vnd.openxmlformats-officedocument.presentationml.tags+xml"/>
  <Override PartName="/ppt/tags/tag2945.xml" ContentType="application/vnd.openxmlformats-officedocument.presentationml.tags+xml"/>
  <Override PartName="/ppt/tags/tag2946.xml" ContentType="application/vnd.openxmlformats-officedocument.presentationml.tags+xml"/>
  <Override PartName="/ppt/tags/tag2947.xml" ContentType="application/vnd.openxmlformats-officedocument.presentationml.tags+xml"/>
  <Override PartName="/ppt/tags/tag2948.xml" ContentType="application/vnd.openxmlformats-officedocument.presentationml.tags+xml"/>
  <Override PartName="/ppt/tags/tag2949.xml" ContentType="application/vnd.openxmlformats-officedocument.presentationml.tags+xml"/>
  <Override PartName="/ppt/tags/tag295.xml" ContentType="application/vnd.openxmlformats-officedocument.presentationml.tags+xml"/>
  <Override PartName="/ppt/tags/tag2950.xml" ContentType="application/vnd.openxmlformats-officedocument.presentationml.tags+xml"/>
  <Override PartName="/ppt/tags/tag2951.xml" ContentType="application/vnd.openxmlformats-officedocument.presentationml.tags+xml"/>
  <Override PartName="/ppt/tags/tag2952.xml" ContentType="application/vnd.openxmlformats-officedocument.presentationml.tags+xml"/>
  <Override PartName="/ppt/tags/tag2953.xml" ContentType="application/vnd.openxmlformats-officedocument.presentationml.tags+xml"/>
  <Override PartName="/ppt/tags/tag2954.xml" ContentType="application/vnd.openxmlformats-officedocument.presentationml.tags+xml"/>
  <Override PartName="/ppt/tags/tag2955.xml" ContentType="application/vnd.openxmlformats-officedocument.presentationml.tags+xml"/>
  <Override PartName="/ppt/tags/tag2956.xml" ContentType="application/vnd.openxmlformats-officedocument.presentationml.tags+xml"/>
  <Override PartName="/ppt/tags/tag2957.xml" ContentType="application/vnd.openxmlformats-officedocument.presentationml.tags+xml"/>
  <Override PartName="/ppt/tags/tag2958.xml" ContentType="application/vnd.openxmlformats-officedocument.presentationml.tags+xml"/>
  <Override PartName="/ppt/tags/tag2959.xml" ContentType="application/vnd.openxmlformats-officedocument.presentationml.tags+xml"/>
  <Override PartName="/ppt/tags/tag296.xml" ContentType="application/vnd.openxmlformats-officedocument.presentationml.tags+xml"/>
  <Override PartName="/ppt/tags/tag2960.xml" ContentType="application/vnd.openxmlformats-officedocument.presentationml.tags+xml"/>
  <Override PartName="/ppt/tags/tag2961.xml" ContentType="application/vnd.openxmlformats-officedocument.presentationml.tags+xml"/>
  <Override PartName="/ppt/tags/tag2962.xml" ContentType="application/vnd.openxmlformats-officedocument.presentationml.tags+xml"/>
  <Override PartName="/ppt/tags/tag2963.xml" ContentType="application/vnd.openxmlformats-officedocument.presentationml.tags+xml"/>
  <Override PartName="/ppt/tags/tag2964.xml" ContentType="application/vnd.openxmlformats-officedocument.presentationml.tags+xml"/>
  <Override PartName="/ppt/tags/tag2965.xml" ContentType="application/vnd.openxmlformats-officedocument.presentationml.tags+xml"/>
  <Override PartName="/ppt/tags/tag2966.xml" ContentType="application/vnd.openxmlformats-officedocument.presentationml.tags+xml"/>
  <Override PartName="/ppt/tags/tag2967.xml" ContentType="application/vnd.openxmlformats-officedocument.presentationml.tags+xml"/>
  <Override PartName="/ppt/tags/tag2968.xml" ContentType="application/vnd.openxmlformats-officedocument.presentationml.tags+xml"/>
  <Override PartName="/ppt/tags/tag2969.xml" ContentType="application/vnd.openxmlformats-officedocument.presentationml.tags+xml"/>
  <Override PartName="/ppt/tags/tag297.xml" ContentType="application/vnd.openxmlformats-officedocument.presentationml.tags+xml"/>
  <Override PartName="/ppt/tags/tag2970.xml" ContentType="application/vnd.openxmlformats-officedocument.presentationml.tags+xml"/>
  <Override PartName="/ppt/tags/tag2971.xml" ContentType="application/vnd.openxmlformats-officedocument.presentationml.tags+xml"/>
  <Override PartName="/ppt/tags/tag2972.xml" ContentType="application/vnd.openxmlformats-officedocument.presentationml.tags+xml"/>
  <Override PartName="/ppt/tags/tag2973.xml" ContentType="application/vnd.openxmlformats-officedocument.presentationml.tags+xml"/>
  <Override PartName="/ppt/tags/tag2974.xml" ContentType="application/vnd.openxmlformats-officedocument.presentationml.tags+xml"/>
  <Override PartName="/ppt/tags/tag2975.xml" ContentType="application/vnd.openxmlformats-officedocument.presentationml.tags+xml"/>
  <Override PartName="/ppt/tags/tag2976.xml" ContentType="application/vnd.openxmlformats-officedocument.presentationml.tags+xml"/>
  <Override PartName="/ppt/tags/tag2977.xml" ContentType="application/vnd.openxmlformats-officedocument.presentationml.tags+xml"/>
  <Override PartName="/ppt/tags/tag2978.xml" ContentType="application/vnd.openxmlformats-officedocument.presentationml.tags+xml"/>
  <Override PartName="/ppt/tags/tag2979.xml" ContentType="application/vnd.openxmlformats-officedocument.presentationml.tags+xml"/>
  <Override PartName="/ppt/tags/tag298.xml" ContentType="application/vnd.openxmlformats-officedocument.presentationml.tags+xml"/>
  <Override PartName="/ppt/tags/tag2980.xml" ContentType="application/vnd.openxmlformats-officedocument.presentationml.tags+xml"/>
  <Override PartName="/ppt/tags/tag2981.xml" ContentType="application/vnd.openxmlformats-officedocument.presentationml.tags+xml"/>
  <Override PartName="/ppt/tags/tag2982.xml" ContentType="application/vnd.openxmlformats-officedocument.presentationml.tags+xml"/>
  <Override PartName="/ppt/tags/tag2983.xml" ContentType="application/vnd.openxmlformats-officedocument.presentationml.tags+xml"/>
  <Override PartName="/ppt/tags/tag2984.xml" ContentType="application/vnd.openxmlformats-officedocument.presentationml.tags+xml"/>
  <Override PartName="/ppt/tags/tag2985.xml" ContentType="application/vnd.openxmlformats-officedocument.presentationml.tags+xml"/>
  <Override PartName="/ppt/tags/tag2986.xml" ContentType="application/vnd.openxmlformats-officedocument.presentationml.tags+xml"/>
  <Override PartName="/ppt/tags/tag2987.xml" ContentType="application/vnd.openxmlformats-officedocument.presentationml.tags+xml"/>
  <Override PartName="/ppt/tags/tag2988.xml" ContentType="application/vnd.openxmlformats-officedocument.presentationml.tags+xml"/>
  <Override PartName="/ppt/tags/tag2989.xml" ContentType="application/vnd.openxmlformats-officedocument.presentationml.tags+xml"/>
  <Override PartName="/ppt/tags/tag299.xml" ContentType="application/vnd.openxmlformats-officedocument.presentationml.tags+xml"/>
  <Override PartName="/ppt/tags/tag2990.xml" ContentType="application/vnd.openxmlformats-officedocument.presentationml.tags+xml"/>
  <Override PartName="/ppt/tags/tag2991.xml" ContentType="application/vnd.openxmlformats-officedocument.presentationml.tags+xml"/>
  <Override PartName="/ppt/tags/tag2992.xml" ContentType="application/vnd.openxmlformats-officedocument.presentationml.tags+xml"/>
  <Override PartName="/ppt/tags/tag2993.xml" ContentType="application/vnd.openxmlformats-officedocument.presentationml.tags+xml"/>
  <Override PartName="/ppt/tags/tag2994.xml" ContentType="application/vnd.openxmlformats-officedocument.presentationml.tags+xml"/>
  <Override PartName="/ppt/tags/tag2995.xml" ContentType="application/vnd.openxmlformats-officedocument.presentationml.tags+xml"/>
  <Override PartName="/ppt/tags/tag2996.xml" ContentType="application/vnd.openxmlformats-officedocument.presentationml.tags+xml"/>
  <Override PartName="/ppt/tags/tag2997.xml" ContentType="application/vnd.openxmlformats-officedocument.presentationml.tags+xml"/>
  <Override PartName="/ppt/tags/tag2998.xml" ContentType="application/vnd.openxmlformats-officedocument.presentationml.tags+xml"/>
  <Override PartName="/ppt/tags/tag29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00.xml" ContentType="application/vnd.openxmlformats-officedocument.presentationml.tags+xml"/>
  <Override PartName="/ppt/tags/tag3001.xml" ContentType="application/vnd.openxmlformats-officedocument.presentationml.tags+xml"/>
  <Override PartName="/ppt/tags/tag3002.xml" ContentType="application/vnd.openxmlformats-officedocument.presentationml.tags+xml"/>
  <Override PartName="/ppt/tags/tag3003.xml" ContentType="application/vnd.openxmlformats-officedocument.presentationml.tags+xml"/>
  <Override PartName="/ppt/tags/tag3004.xml" ContentType="application/vnd.openxmlformats-officedocument.presentationml.tags+xml"/>
  <Override PartName="/ppt/tags/tag3005.xml" ContentType="application/vnd.openxmlformats-officedocument.presentationml.tags+xml"/>
  <Override PartName="/ppt/tags/tag3006.xml" ContentType="application/vnd.openxmlformats-officedocument.presentationml.tags+xml"/>
  <Override PartName="/ppt/tags/tag3007.xml" ContentType="application/vnd.openxmlformats-officedocument.presentationml.tags+xml"/>
  <Override PartName="/ppt/tags/tag3008.xml" ContentType="application/vnd.openxmlformats-officedocument.presentationml.tags+xml"/>
  <Override PartName="/ppt/tags/tag3009.xml" ContentType="application/vnd.openxmlformats-officedocument.presentationml.tags+xml"/>
  <Override PartName="/ppt/tags/tag301.xml" ContentType="application/vnd.openxmlformats-officedocument.presentationml.tags+xml"/>
  <Override PartName="/ppt/tags/tag3010.xml" ContentType="application/vnd.openxmlformats-officedocument.presentationml.tags+xml"/>
  <Override PartName="/ppt/tags/tag3011.xml" ContentType="application/vnd.openxmlformats-officedocument.presentationml.tags+xml"/>
  <Override PartName="/ppt/tags/tag3012.xml" ContentType="application/vnd.openxmlformats-officedocument.presentationml.tags+xml"/>
  <Override PartName="/ppt/tags/tag3013.xml" ContentType="application/vnd.openxmlformats-officedocument.presentationml.tags+xml"/>
  <Override PartName="/ppt/tags/tag3014.xml" ContentType="application/vnd.openxmlformats-officedocument.presentationml.tags+xml"/>
  <Override PartName="/ppt/tags/tag3015.xml" ContentType="application/vnd.openxmlformats-officedocument.presentationml.tags+xml"/>
  <Override PartName="/ppt/tags/tag3016.xml" ContentType="application/vnd.openxmlformats-officedocument.presentationml.tags+xml"/>
  <Override PartName="/ppt/tags/tag3017.xml" ContentType="application/vnd.openxmlformats-officedocument.presentationml.tags+xml"/>
  <Override PartName="/ppt/tags/tag3018.xml" ContentType="application/vnd.openxmlformats-officedocument.presentationml.tags+xml"/>
  <Override PartName="/ppt/tags/tag3019.xml" ContentType="application/vnd.openxmlformats-officedocument.presentationml.tags+xml"/>
  <Override PartName="/ppt/tags/tag302.xml" ContentType="application/vnd.openxmlformats-officedocument.presentationml.tags+xml"/>
  <Override PartName="/ppt/tags/tag3020.xml" ContentType="application/vnd.openxmlformats-officedocument.presentationml.tags+xml"/>
  <Override PartName="/ppt/tags/tag3021.xml" ContentType="application/vnd.openxmlformats-officedocument.presentationml.tags+xml"/>
  <Override PartName="/ppt/tags/tag3022.xml" ContentType="application/vnd.openxmlformats-officedocument.presentationml.tags+xml"/>
  <Override PartName="/ppt/tags/tag3023.xml" ContentType="application/vnd.openxmlformats-officedocument.presentationml.tags+xml"/>
  <Override PartName="/ppt/tags/tag3024.xml" ContentType="application/vnd.openxmlformats-officedocument.presentationml.tags+xml"/>
  <Override PartName="/ppt/tags/tag3025.xml" ContentType="application/vnd.openxmlformats-officedocument.presentationml.tags+xml"/>
  <Override PartName="/ppt/tags/tag3026.xml" ContentType="application/vnd.openxmlformats-officedocument.presentationml.tags+xml"/>
  <Override PartName="/ppt/tags/tag3027.xml" ContentType="application/vnd.openxmlformats-officedocument.presentationml.tags+xml"/>
  <Override PartName="/ppt/tags/tag3028.xml" ContentType="application/vnd.openxmlformats-officedocument.presentationml.tags+xml"/>
  <Override PartName="/ppt/tags/tag3029.xml" ContentType="application/vnd.openxmlformats-officedocument.presentationml.tags+xml"/>
  <Override PartName="/ppt/tags/tag303.xml" ContentType="application/vnd.openxmlformats-officedocument.presentationml.tags+xml"/>
  <Override PartName="/ppt/tags/tag3030.xml" ContentType="application/vnd.openxmlformats-officedocument.presentationml.tags+xml"/>
  <Override PartName="/ppt/tags/tag3031.xml" ContentType="application/vnd.openxmlformats-officedocument.presentationml.tags+xml"/>
  <Override PartName="/ppt/tags/tag3032.xml" ContentType="application/vnd.openxmlformats-officedocument.presentationml.tags+xml"/>
  <Override PartName="/ppt/tags/tag3033.xml" ContentType="application/vnd.openxmlformats-officedocument.presentationml.tags+xml"/>
  <Override PartName="/ppt/tags/tag3034.xml" ContentType="application/vnd.openxmlformats-officedocument.presentationml.tags+xml"/>
  <Override PartName="/ppt/tags/tag3035.xml" ContentType="application/vnd.openxmlformats-officedocument.presentationml.tags+xml"/>
  <Override PartName="/ppt/tags/tag3036.xml" ContentType="application/vnd.openxmlformats-officedocument.presentationml.tags+xml"/>
  <Override PartName="/ppt/tags/tag3037.xml" ContentType="application/vnd.openxmlformats-officedocument.presentationml.tags+xml"/>
  <Override PartName="/ppt/tags/tag3038.xml" ContentType="application/vnd.openxmlformats-officedocument.presentationml.tags+xml"/>
  <Override PartName="/ppt/tags/tag3039.xml" ContentType="application/vnd.openxmlformats-officedocument.presentationml.tags+xml"/>
  <Override PartName="/ppt/tags/tag304.xml" ContentType="application/vnd.openxmlformats-officedocument.presentationml.tags+xml"/>
  <Override PartName="/ppt/tags/tag3040.xml" ContentType="application/vnd.openxmlformats-officedocument.presentationml.tags+xml"/>
  <Override PartName="/ppt/tags/tag3041.xml" ContentType="application/vnd.openxmlformats-officedocument.presentationml.tags+xml"/>
  <Override PartName="/ppt/tags/tag3042.xml" ContentType="application/vnd.openxmlformats-officedocument.presentationml.tags+xml"/>
  <Override PartName="/ppt/tags/tag3043.xml" ContentType="application/vnd.openxmlformats-officedocument.presentationml.tags+xml"/>
  <Override PartName="/ppt/tags/tag3044.xml" ContentType="application/vnd.openxmlformats-officedocument.presentationml.tags+xml"/>
  <Override PartName="/ppt/tags/tag3045.xml" ContentType="application/vnd.openxmlformats-officedocument.presentationml.tags+xml"/>
  <Override PartName="/ppt/tags/tag3046.xml" ContentType="application/vnd.openxmlformats-officedocument.presentationml.tags+xml"/>
  <Override PartName="/ppt/tags/tag3047.xml" ContentType="application/vnd.openxmlformats-officedocument.presentationml.tags+xml"/>
  <Override PartName="/ppt/tags/tag3048.xml" ContentType="application/vnd.openxmlformats-officedocument.presentationml.tags+xml"/>
  <Override PartName="/ppt/tags/tag3049.xml" ContentType="application/vnd.openxmlformats-officedocument.presentationml.tags+xml"/>
  <Override PartName="/ppt/tags/tag305.xml" ContentType="application/vnd.openxmlformats-officedocument.presentationml.tags+xml"/>
  <Override PartName="/ppt/tags/tag3050.xml" ContentType="application/vnd.openxmlformats-officedocument.presentationml.tags+xml"/>
  <Override PartName="/ppt/tags/tag3051.xml" ContentType="application/vnd.openxmlformats-officedocument.presentationml.tags+xml"/>
  <Override PartName="/ppt/tags/tag3052.xml" ContentType="application/vnd.openxmlformats-officedocument.presentationml.tags+xml"/>
  <Override PartName="/ppt/tags/tag3053.xml" ContentType="application/vnd.openxmlformats-officedocument.presentationml.tags+xml"/>
  <Override PartName="/ppt/tags/tag3054.xml" ContentType="application/vnd.openxmlformats-officedocument.presentationml.tags+xml"/>
  <Override PartName="/ppt/tags/tag3055.xml" ContentType="application/vnd.openxmlformats-officedocument.presentationml.tags+xml"/>
  <Override PartName="/ppt/tags/tag3056.xml" ContentType="application/vnd.openxmlformats-officedocument.presentationml.tags+xml"/>
  <Override PartName="/ppt/tags/tag3057.xml" ContentType="application/vnd.openxmlformats-officedocument.presentationml.tags+xml"/>
  <Override PartName="/ppt/tags/tag3058.xml" ContentType="application/vnd.openxmlformats-officedocument.presentationml.tags+xml"/>
  <Override PartName="/ppt/tags/tag3059.xml" ContentType="application/vnd.openxmlformats-officedocument.presentationml.tags+xml"/>
  <Override PartName="/ppt/tags/tag306.xml" ContentType="application/vnd.openxmlformats-officedocument.presentationml.tags+xml"/>
  <Override PartName="/ppt/tags/tag3060.xml" ContentType="application/vnd.openxmlformats-officedocument.presentationml.tags+xml"/>
  <Override PartName="/ppt/tags/tag3061.xml" ContentType="application/vnd.openxmlformats-officedocument.presentationml.tags+xml"/>
  <Override PartName="/ppt/tags/tag3062.xml" ContentType="application/vnd.openxmlformats-officedocument.presentationml.tags+xml"/>
  <Override PartName="/ppt/tags/tag3063.xml" ContentType="application/vnd.openxmlformats-officedocument.presentationml.tags+xml"/>
  <Override PartName="/ppt/tags/tag3064.xml" ContentType="application/vnd.openxmlformats-officedocument.presentationml.tags+xml"/>
  <Override PartName="/ppt/tags/tag3065.xml" ContentType="application/vnd.openxmlformats-officedocument.presentationml.tags+xml"/>
  <Override PartName="/ppt/tags/tag3066.xml" ContentType="application/vnd.openxmlformats-officedocument.presentationml.tags+xml"/>
  <Override PartName="/ppt/tags/tag3067.xml" ContentType="application/vnd.openxmlformats-officedocument.presentationml.tags+xml"/>
  <Override PartName="/ppt/tags/tag3068.xml" ContentType="application/vnd.openxmlformats-officedocument.presentationml.tags+xml"/>
  <Override PartName="/ppt/tags/tag3069.xml" ContentType="application/vnd.openxmlformats-officedocument.presentationml.tags+xml"/>
  <Override PartName="/ppt/tags/tag307.xml" ContentType="application/vnd.openxmlformats-officedocument.presentationml.tags+xml"/>
  <Override PartName="/ppt/tags/tag3070.xml" ContentType="application/vnd.openxmlformats-officedocument.presentationml.tags+xml"/>
  <Override PartName="/ppt/tags/tag3071.xml" ContentType="application/vnd.openxmlformats-officedocument.presentationml.tags+xml"/>
  <Override PartName="/ppt/tags/tag3072.xml" ContentType="application/vnd.openxmlformats-officedocument.presentationml.tags+xml"/>
  <Override PartName="/ppt/tags/tag3073.xml" ContentType="application/vnd.openxmlformats-officedocument.presentationml.tags+xml"/>
  <Override PartName="/ppt/tags/tag3074.xml" ContentType="application/vnd.openxmlformats-officedocument.presentationml.tags+xml"/>
  <Override PartName="/ppt/tags/tag3075.xml" ContentType="application/vnd.openxmlformats-officedocument.presentationml.tags+xml"/>
  <Override PartName="/ppt/tags/tag3076.xml" ContentType="application/vnd.openxmlformats-officedocument.presentationml.tags+xml"/>
  <Override PartName="/ppt/tags/tag3077.xml" ContentType="application/vnd.openxmlformats-officedocument.presentationml.tags+xml"/>
  <Override PartName="/ppt/tags/tag3078.xml" ContentType="application/vnd.openxmlformats-officedocument.presentationml.tags+xml"/>
  <Override PartName="/ppt/tags/tag3079.xml" ContentType="application/vnd.openxmlformats-officedocument.presentationml.tags+xml"/>
  <Override PartName="/ppt/tags/tag308.xml" ContentType="application/vnd.openxmlformats-officedocument.presentationml.tags+xml"/>
  <Override PartName="/ppt/tags/tag3080.xml" ContentType="application/vnd.openxmlformats-officedocument.presentationml.tags+xml"/>
  <Override PartName="/ppt/tags/tag3081.xml" ContentType="application/vnd.openxmlformats-officedocument.presentationml.tags+xml"/>
  <Override PartName="/ppt/tags/tag3082.xml" ContentType="application/vnd.openxmlformats-officedocument.presentationml.tags+xml"/>
  <Override PartName="/ppt/tags/tag3083.xml" ContentType="application/vnd.openxmlformats-officedocument.presentationml.tags+xml"/>
  <Override PartName="/ppt/tags/tag3084.xml" ContentType="application/vnd.openxmlformats-officedocument.presentationml.tags+xml"/>
  <Override PartName="/ppt/tags/tag3085.xml" ContentType="application/vnd.openxmlformats-officedocument.presentationml.tags+xml"/>
  <Override PartName="/ppt/tags/tag3086.xml" ContentType="application/vnd.openxmlformats-officedocument.presentationml.tags+xml"/>
  <Override PartName="/ppt/tags/tag3087.xml" ContentType="application/vnd.openxmlformats-officedocument.presentationml.tags+xml"/>
  <Override PartName="/ppt/tags/tag3088.xml" ContentType="application/vnd.openxmlformats-officedocument.presentationml.tags+xml"/>
  <Override PartName="/ppt/tags/tag3089.xml" ContentType="application/vnd.openxmlformats-officedocument.presentationml.tags+xml"/>
  <Override PartName="/ppt/tags/tag309.xml" ContentType="application/vnd.openxmlformats-officedocument.presentationml.tags+xml"/>
  <Override PartName="/ppt/tags/tag3090.xml" ContentType="application/vnd.openxmlformats-officedocument.presentationml.tags+xml"/>
  <Override PartName="/ppt/tags/tag3091.xml" ContentType="application/vnd.openxmlformats-officedocument.presentationml.tags+xml"/>
  <Override PartName="/ppt/tags/tag3092.xml" ContentType="application/vnd.openxmlformats-officedocument.presentationml.tags+xml"/>
  <Override PartName="/ppt/tags/tag3093.xml" ContentType="application/vnd.openxmlformats-officedocument.presentationml.tags+xml"/>
  <Override PartName="/ppt/tags/tag3094.xml" ContentType="application/vnd.openxmlformats-officedocument.presentationml.tags+xml"/>
  <Override PartName="/ppt/tags/tag3095.xml" ContentType="application/vnd.openxmlformats-officedocument.presentationml.tags+xml"/>
  <Override PartName="/ppt/tags/tag3096.xml" ContentType="application/vnd.openxmlformats-officedocument.presentationml.tags+xml"/>
  <Override PartName="/ppt/tags/tag3097.xml" ContentType="application/vnd.openxmlformats-officedocument.presentationml.tags+xml"/>
  <Override PartName="/ppt/tags/tag3098.xml" ContentType="application/vnd.openxmlformats-officedocument.presentationml.tags+xml"/>
  <Override PartName="/ppt/tags/tag309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00.xml" ContentType="application/vnd.openxmlformats-officedocument.presentationml.tags+xml"/>
  <Override PartName="/ppt/tags/tag3101.xml" ContentType="application/vnd.openxmlformats-officedocument.presentationml.tags+xml"/>
  <Override PartName="/ppt/tags/tag3102.xml" ContentType="application/vnd.openxmlformats-officedocument.presentationml.tags+xml"/>
  <Override PartName="/ppt/tags/tag3103.xml" ContentType="application/vnd.openxmlformats-officedocument.presentationml.tags+xml"/>
  <Override PartName="/ppt/tags/tag3104.xml" ContentType="application/vnd.openxmlformats-officedocument.presentationml.tags+xml"/>
  <Override PartName="/ppt/tags/tag3105.xml" ContentType="application/vnd.openxmlformats-officedocument.presentationml.tags+xml"/>
  <Override PartName="/ppt/tags/tag3106.xml" ContentType="application/vnd.openxmlformats-officedocument.presentationml.tags+xml"/>
  <Override PartName="/ppt/tags/tag3107.xml" ContentType="application/vnd.openxmlformats-officedocument.presentationml.tags+xml"/>
  <Override PartName="/ppt/tags/tag3108.xml" ContentType="application/vnd.openxmlformats-officedocument.presentationml.tags+xml"/>
  <Override PartName="/ppt/tags/tag3109.xml" ContentType="application/vnd.openxmlformats-officedocument.presentationml.tags+xml"/>
  <Override PartName="/ppt/tags/tag311.xml" ContentType="application/vnd.openxmlformats-officedocument.presentationml.tags+xml"/>
  <Override PartName="/ppt/tags/tag3110.xml" ContentType="application/vnd.openxmlformats-officedocument.presentationml.tags+xml"/>
  <Override PartName="/ppt/tags/tag3111.xml" ContentType="application/vnd.openxmlformats-officedocument.presentationml.tags+xml"/>
  <Override PartName="/ppt/tags/tag3112.xml" ContentType="application/vnd.openxmlformats-officedocument.presentationml.tags+xml"/>
  <Override PartName="/ppt/tags/tag3113.xml" ContentType="application/vnd.openxmlformats-officedocument.presentationml.tags+xml"/>
  <Override PartName="/ppt/tags/tag3114.xml" ContentType="application/vnd.openxmlformats-officedocument.presentationml.tags+xml"/>
  <Override PartName="/ppt/tags/tag3115.xml" ContentType="application/vnd.openxmlformats-officedocument.presentationml.tags+xml"/>
  <Override PartName="/ppt/tags/tag3116.xml" ContentType="application/vnd.openxmlformats-officedocument.presentationml.tags+xml"/>
  <Override PartName="/ppt/tags/tag3117.xml" ContentType="application/vnd.openxmlformats-officedocument.presentationml.tags+xml"/>
  <Override PartName="/ppt/tags/tag3118.xml" ContentType="application/vnd.openxmlformats-officedocument.presentationml.tags+xml"/>
  <Override PartName="/ppt/tags/tag3119.xml" ContentType="application/vnd.openxmlformats-officedocument.presentationml.tags+xml"/>
  <Override PartName="/ppt/tags/tag312.xml" ContentType="application/vnd.openxmlformats-officedocument.presentationml.tags+xml"/>
  <Override PartName="/ppt/tags/tag3120.xml" ContentType="application/vnd.openxmlformats-officedocument.presentationml.tags+xml"/>
  <Override PartName="/ppt/tags/tag3121.xml" ContentType="application/vnd.openxmlformats-officedocument.presentationml.tags+xml"/>
  <Override PartName="/ppt/tags/tag3122.xml" ContentType="application/vnd.openxmlformats-officedocument.presentationml.tags+xml"/>
  <Override PartName="/ppt/tags/tag3123.xml" ContentType="application/vnd.openxmlformats-officedocument.presentationml.tags+xml"/>
  <Override PartName="/ppt/tags/tag3124.xml" ContentType="application/vnd.openxmlformats-officedocument.presentationml.tags+xml"/>
  <Override PartName="/ppt/tags/tag3125.xml" ContentType="application/vnd.openxmlformats-officedocument.presentationml.tags+xml"/>
  <Override PartName="/ppt/tags/tag3126.xml" ContentType="application/vnd.openxmlformats-officedocument.presentationml.tags+xml"/>
  <Override PartName="/ppt/tags/tag3127.xml" ContentType="application/vnd.openxmlformats-officedocument.presentationml.tags+xml"/>
  <Override PartName="/ppt/tags/tag3128.xml" ContentType="application/vnd.openxmlformats-officedocument.presentationml.tags+xml"/>
  <Override PartName="/ppt/tags/tag3129.xml" ContentType="application/vnd.openxmlformats-officedocument.presentationml.tags+xml"/>
  <Override PartName="/ppt/tags/tag313.xml" ContentType="application/vnd.openxmlformats-officedocument.presentationml.tags+xml"/>
  <Override PartName="/ppt/tags/tag3130.xml" ContentType="application/vnd.openxmlformats-officedocument.presentationml.tags+xml"/>
  <Override PartName="/ppt/tags/tag3131.xml" ContentType="application/vnd.openxmlformats-officedocument.presentationml.tags+xml"/>
  <Override PartName="/ppt/tags/tag3132.xml" ContentType="application/vnd.openxmlformats-officedocument.presentationml.tags+xml"/>
  <Override PartName="/ppt/tags/tag3133.xml" ContentType="application/vnd.openxmlformats-officedocument.presentationml.tags+xml"/>
  <Override PartName="/ppt/tags/tag3134.xml" ContentType="application/vnd.openxmlformats-officedocument.presentationml.tags+xml"/>
  <Override PartName="/ppt/tags/tag3135.xml" ContentType="application/vnd.openxmlformats-officedocument.presentationml.tags+xml"/>
  <Override PartName="/ppt/tags/tag3136.xml" ContentType="application/vnd.openxmlformats-officedocument.presentationml.tags+xml"/>
  <Override PartName="/ppt/tags/tag3137.xml" ContentType="application/vnd.openxmlformats-officedocument.presentationml.tags+xml"/>
  <Override PartName="/ppt/tags/tag3138.xml" ContentType="application/vnd.openxmlformats-officedocument.presentationml.tags+xml"/>
  <Override PartName="/ppt/tags/tag3139.xml" ContentType="application/vnd.openxmlformats-officedocument.presentationml.tags+xml"/>
  <Override PartName="/ppt/tags/tag314.xml" ContentType="application/vnd.openxmlformats-officedocument.presentationml.tags+xml"/>
  <Override PartName="/ppt/tags/tag3140.xml" ContentType="application/vnd.openxmlformats-officedocument.presentationml.tags+xml"/>
  <Override PartName="/ppt/tags/tag3141.xml" ContentType="application/vnd.openxmlformats-officedocument.presentationml.tags+xml"/>
  <Override PartName="/ppt/tags/tag3142.xml" ContentType="application/vnd.openxmlformats-officedocument.presentationml.tags+xml"/>
  <Override PartName="/ppt/tags/tag3143.xml" ContentType="application/vnd.openxmlformats-officedocument.presentationml.tags+xml"/>
  <Override PartName="/ppt/tags/tag3144.xml" ContentType="application/vnd.openxmlformats-officedocument.presentationml.tags+xml"/>
  <Override PartName="/ppt/tags/tag3145.xml" ContentType="application/vnd.openxmlformats-officedocument.presentationml.tags+xml"/>
  <Override PartName="/ppt/tags/tag3146.xml" ContentType="application/vnd.openxmlformats-officedocument.presentationml.tags+xml"/>
  <Override PartName="/ppt/tags/tag3147.xml" ContentType="application/vnd.openxmlformats-officedocument.presentationml.tags+xml"/>
  <Override PartName="/ppt/tags/tag3148.xml" ContentType="application/vnd.openxmlformats-officedocument.presentationml.tags+xml"/>
  <Override PartName="/ppt/tags/tag3149.xml" ContentType="application/vnd.openxmlformats-officedocument.presentationml.tags+xml"/>
  <Override PartName="/ppt/tags/tag315.xml" ContentType="application/vnd.openxmlformats-officedocument.presentationml.tags+xml"/>
  <Override PartName="/ppt/tags/tag3150.xml" ContentType="application/vnd.openxmlformats-officedocument.presentationml.tags+xml"/>
  <Override PartName="/ppt/tags/tag3151.xml" ContentType="application/vnd.openxmlformats-officedocument.presentationml.tags+xml"/>
  <Override PartName="/ppt/tags/tag3152.xml" ContentType="application/vnd.openxmlformats-officedocument.presentationml.tags+xml"/>
  <Override PartName="/ppt/tags/tag3153.xml" ContentType="application/vnd.openxmlformats-officedocument.presentationml.tags+xml"/>
  <Override PartName="/ppt/tags/tag3154.xml" ContentType="application/vnd.openxmlformats-officedocument.presentationml.tags+xml"/>
  <Override PartName="/ppt/tags/tag3155.xml" ContentType="application/vnd.openxmlformats-officedocument.presentationml.tags+xml"/>
  <Override PartName="/ppt/tags/tag3156.xml" ContentType="application/vnd.openxmlformats-officedocument.presentationml.tags+xml"/>
  <Override PartName="/ppt/tags/tag3157.xml" ContentType="application/vnd.openxmlformats-officedocument.presentationml.tags+xml"/>
  <Override PartName="/ppt/tags/tag3158.xml" ContentType="application/vnd.openxmlformats-officedocument.presentationml.tags+xml"/>
  <Override PartName="/ppt/tags/tag3159.xml" ContentType="application/vnd.openxmlformats-officedocument.presentationml.tags+xml"/>
  <Override PartName="/ppt/tags/tag316.xml" ContentType="application/vnd.openxmlformats-officedocument.presentationml.tags+xml"/>
  <Override PartName="/ppt/tags/tag3160.xml" ContentType="application/vnd.openxmlformats-officedocument.presentationml.tags+xml"/>
  <Override PartName="/ppt/tags/tag3161.xml" ContentType="application/vnd.openxmlformats-officedocument.presentationml.tags+xml"/>
  <Override PartName="/ppt/tags/tag3162.xml" ContentType="application/vnd.openxmlformats-officedocument.presentationml.tags+xml"/>
  <Override PartName="/ppt/tags/tag3163.xml" ContentType="application/vnd.openxmlformats-officedocument.presentationml.tags+xml"/>
  <Override PartName="/ppt/tags/tag3164.xml" ContentType="application/vnd.openxmlformats-officedocument.presentationml.tags+xml"/>
  <Override PartName="/ppt/tags/tag3165.xml" ContentType="application/vnd.openxmlformats-officedocument.presentationml.tags+xml"/>
  <Override PartName="/ppt/tags/tag3166.xml" ContentType="application/vnd.openxmlformats-officedocument.presentationml.tags+xml"/>
  <Override PartName="/ppt/tags/tag3167.xml" ContentType="application/vnd.openxmlformats-officedocument.presentationml.tags+xml"/>
  <Override PartName="/ppt/tags/tag3168.xml" ContentType="application/vnd.openxmlformats-officedocument.presentationml.tags+xml"/>
  <Override PartName="/ppt/tags/tag3169.xml" ContentType="application/vnd.openxmlformats-officedocument.presentationml.tags+xml"/>
  <Override PartName="/ppt/tags/tag317.xml" ContentType="application/vnd.openxmlformats-officedocument.presentationml.tags+xml"/>
  <Override PartName="/ppt/tags/tag3170.xml" ContentType="application/vnd.openxmlformats-officedocument.presentationml.tags+xml"/>
  <Override PartName="/ppt/tags/tag3171.xml" ContentType="application/vnd.openxmlformats-officedocument.presentationml.tags+xml"/>
  <Override PartName="/ppt/tags/tag3172.xml" ContentType="application/vnd.openxmlformats-officedocument.presentationml.tags+xml"/>
  <Override PartName="/ppt/tags/tag3173.xml" ContentType="application/vnd.openxmlformats-officedocument.presentationml.tags+xml"/>
  <Override PartName="/ppt/tags/tag3174.xml" ContentType="application/vnd.openxmlformats-officedocument.presentationml.tags+xml"/>
  <Override PartName="/ppt/tags/tag3175.xml" ContentType="application/vnd.openxmlformats-officedocument.presentationml.tags+xml"/>
  <Override PartName="/ppt/tags/tag3176.xml" ContentType="application/vnd.openxmlformats-officedocument.presentationml.tags+xml"/>
  <Override PartName="/ppt/tags/tag3177.xml" ContentType="application/vnd.openxmlformats-officedocument.presentationml.tags+xml"/>
  <Override PartName="/ppt/tags/tag3178.xml" ContentType="application/vnd.openxmlformats-officedocument.presentationml.tags+xml"/>
  <Override PartName="/ppt/tags/tag3179.xml" ContentType="application/vnd.openxmlformats-officedocument.presentationml.tags+xml"/>
  <Override PartName="/ppt/tags/tag318.xml" ContentType="application/vnd.openxmlformats-officedocument.presentationml.tags+xml"/>
  <Override PartName="/ppt/tags/tag3180.xml" ContentType="application/vnd.openxmlformats-officedocument.presentationml.tags+xml"/>
  <Override PartName="/ppt/tags/tag3181.xml" ContentType="application/vnd.openxmlformats-officedocument.presentationml.tags+xml"/>
  <Override PartName="/ppt/tags/tag3182.xml" ContentType="application/vnd.openxmlformats-officedocument.presentationml.tags+xml"/>
  <Override PartName="/ppt/tags/tag3183.xml" ContentType="application/vnd.openxmlformats-officedocument.presentationml.tags+xml"/>
  <Override PartName="/ppt/tags/tag3184.xml" ContentType="application/vnd.openxmlformats-officedocument.presentationml.tags+xml"/>
  <Override PartName="/ppt/tags/tag3185.xml" ContentType="application/vnd.openxmlformats-officedocument.presentationml.tags+xml"/>
  <Override PartName="/ppt/tags/tag3186.xml" ContentType="application/vnd.openxmlformats-officedocument.presentationml.tags+xml"/>
  <Override PartName="/ppt/tags/tag3187.xml" ContentType="application/vnd.openxmlformats-officedocument.presentationml.tags+xml"/>
  <Override PartName="/ppt/tags/tag3188.xml" ContentType="application/vnd.openxmlformats-officedocument.presentationml.tags+xml"/>
  <Override PartName="/ppt/tags/tag3189.xml" ContentType="application/vnd.openxmlformats-officedocument.presentationml.tags+xml"/>
  <Override PartName="/ppt/tags/tag319.xml" ContentType="application/vnd.openxmlformats-officedocument.presentationml.tags+xml"/>
  <Override PartName="/ppt/tags/tag3190.xml" ContentType="application/vnd.openxmlformats-officedocument.presentationml.tags+xml"/>
  <Override PartName="/ppt/tags/tag3191.xml" ContentType="application/vnd.openxmlformats-officedocument.presentationml.tags+xml"/>
  <Override PartName="/ppt/tags/tag3192.xml" ContentType="application/vnd.openxmlformats-officedocument.presentationml.tags+xml"/>
  <Override PartName="/ppt/tags/tag3193.xml" ContentType="application/vnd.openxmlformats-officedocument.presentationml.tags+xml"/>
  <Override PartName="/ppt/tags/tag3194.xml" ContentType="application/vnd.openxmlformats-officedocument.presentationml.tags+xml"/>
  <Override PartName="/ppt/tags/tag3195.xml" ContentType="application/vnd.openxmlformats-officedocument.presentationml.tags+xml"/>
  <Override PartName="/ppt/tags/tag3196.xml" ContentType="application/vnd.openxmlformats-officedocument.presentationml.tags+xml"/>
  <Override PartName="/ppt/tags/tag3197.xml" ContentType="application/vnd.openxmlformats-officedocument.presentationml.tags+xml"/>
  <Override PartName="/ppt/tags/tag3198.xml" ContentType="application/vnd.openxmlformats-officedocument.presentationml.tags+xml"/>
  <Override PartName="/ppt/tags/tag319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00.xml" ContentType="application/vnd.openxmlformats-officedocument.presentationml.tags+xml"/>
  <Override PartName="/ppt/tags/tag3201.xml" ContentType="application/vnd.openxmlformats-officedocument.presentationml.tags+xml"/>
  <Override PartName="/ppt/tags/tag3202.xml" ContentType="application/vnd.openxmlformats-officedocument.presentationml.tags+xml"/>
  <Override PartName="/ppt/tags/tag3203.xml" ContentType="application/vnd.openxmlformats-officedocument.presentationml.tags+xml"/>
  <Override PartName="/ppt/tags/tag3204.xml" ContentType="application/vnd.openxmlformats-officedocument.presentationml.tags+xml"/>
  <Override PartName="/ppt/tags/tag3205.xml" ContentType="application/vnd.openxmlformats-officedocument.presentationml.tags+xml"/>
  <Override PartName="/ppt/tags/tag3206.xml" ContentType="application/vnd.openxmlformats-officedocument.presentationml.tags+xml"/>
  <Override PartName="/ppt/tags/tag3207.xml" ContentType="application/vnd.openxmlformats-officedocument.presentationml.tags+xml"/>
  <Override PartName="/ppt/tags/tag3208.xml" ContentType="application/vnd.openxmlformats-officedocument.presentationml.tags+xml"/>
  <Override PartName="/ppt/tags/tag3209.xml" ContentType="application/vnd.openxmlformats-officedocument.presentationml.tags+xml"/>
  <Override PartName="/ppt/tags/tag321.xml" ContentType="application/vnd.openxmlformats-officedocument.presentationml.tags+xml"/>
  <Override PartName="/ppt/tags/tag3210.xml" ContentType="application/vnd.openxmlformats-officedocument.presentationml.tags+xml"/>
  <Override PartName="/ppt/tags/tag3211.xml" ContentType="application/vnd.openxmlformats-officedocument.presentationml.tags+xml"/>
  <Override PartName="/ppt/tags/tag3212.xml" ContentType="application/vnd.openxmlformats-officedocument.presentationml.tags+xml"/>
  <Override PartName="/ppt/tags/tag3213.xml" ContentType="application/vnd.openxmlformats-officedocument.presentationml.tags+xml"/>
  <Override PartName="/ppt/tags/tag3214.xml" ContentType="application/vnd.openxmlformats-officedocument.presentationml.tags+xml"/>
  <Override PartName="/ppt/tags/tag3215.xml" ContentType="application/vnd.openxmlformats-officedocument.presentationml.tags+xml"/>
  <Override PartName="/ppt/tags/tag3216.xml" ContentType="application/vnd.openxmlformats-officedocument.presentationml.tags+xml"/>
  <Override PartName="/ppt/tags/tag3217.xml" ContentType="application/vnd.openxmlformats-officedocument.presentationml.tags+xml"/>
  <Override PartName="/ppt/tags/tag3218.xml" ContentType="application/vnd.openxmlformats-officedocument.presentationml.tags+xml"/>
  <Override PartName="/ppt/tags/tag3219.xml" ContentType="application/vnd.openxmlformats-officedocument.presentationml.tags+xml"/>
  <Override PartName="/ppt/tags/tag322.xml" ContentType="application/vnd.openxmlformats-officedocument.presentationml.tags+xml"/>
  <Override PartName="/ppt/tags/tag3220.xml" ContentType="application/vnd.openxmlformats-officedocument.presentationml.tags+xml"/>
  <Override PartName="/ppt/tags/tag3221.xml" ContentType="application/vnd.openxmlformats-officedocument.presentationml.tags+xml"/>
  <Override PartName="/ppt/tags/tag3222.xml" ContentType="application/vnd.openxmlformats-officedocument.presentationml.tags+xml"/>
  <Override PartName="/ppt/tags/tag3223.xml" ContentType="application/vnd.openxmlformats-officedocument.presentationml.tags+xml"/>
  <Override PartName="/ppt/tags/tag3224.xml" ContentType="application/vnd.openxmlformats-officedocument.presentationml.tags+xml"/>
  <Override PartName="/ppt/tags/tag3225.xml" ContentType="application/vnd.openxmlformats-officedocument.presentationml.tags+xml"/>
  <Override PartName="/ppt/tags/tag3226.xml" ContentType="application/vnd.openxmlformats-officedocument.presentationml.tags+xml"/>
  <Override PartName="/ppt/tags/tag3227.xml" ContentType="application/vnd.openxmlformats-officedocument.presentationml.tags+xml"/>
  <Override PartName="/ppt/tags/tag3228.xml" ContentType="application/vnd.openxmlformats-officedocument.presentationml.tags+xml"/>
  <Override PartName="/ppt/tags/tag3229.xml" ContentType="application/vnd.openxmlformats-officedocument.presentationml.tags+xml"/>
  <Override PartName="/ppt/tags/tag323.xml" ContentType="application/vnd.openxmlformats-officedocument.presentationml.tags+xml"/>
  <Override PartName="/ppt/tags/tag3230.xml" ContentType="application/vnd.openxmlformats-officedocument.presentationml.tags+xml"/>
  <Override PartName="/ppt/tags/tag3231.xml" ContentType="application/vnd.openxmlformats-officedocument.presentationml.tags+xml"/>
  <Override PartName="/ppt/tags/tag3232.xml" ContentType="application/vnd.openxmlformats-officedocument.presentationml.tags+xml"/>
  <Override PartName="/ppt/tags/tag3233.xml" ContentType="application/vnd.openxmlformats-officedocument.presentationml.tags+xml"/>
  <Override PartName="/ppt/tags/tag3234.xml" ContentType="application/vnd.openxmlformats-officedocument.presentationml.tags+xml"/>
  <Override PartName="/ppt/tags/tag3235.xml" ContentType="application/vnd.openxmlformats-officedocument.presentationml.tags+xml"/>
  <Override PartName="/ppt/tags/tag3236.xml" ContentType="application/vnd.openxmlformats-officedocument.presentationml.tags+xml"/>
  <Override PartName="/ppt/tags/tag3237.xml" ContentType="application/vnd.openxmlformats-officedocument.presentationml.tags+xml"/>
  <Override PartName="/ppt/tags/tag3238.xml" ContentType="application/vnd.openxmlformats-officedocument.presentationml.tags+xml"/>
  <Override PartName="/ppt/tags/tag3239.xml" ContentType="application/vnd.openxmlformats-officedocument.presentationml.tags+xml"/>
  <Override PartName="/ppt/tags/tag324.xml" ContentType="application/vnd.openxmlformats-officedocument.presentationml.tags+xml"/>
  <Override PartName="/ppt/tags/tag3240.xml" ContentType="application/vnd.openxmlformats-officedocument.presentationml.tags+xml"/>
  <Override PartName="/ppt/tags/tag3241.xml" ContentType="application/vnd.openxmlformats-officedocument.presentationml.tags+xml"/>
  <Override PartName="/ppt/tags/tag3242.xml" ContentType="application/vnd.openxmlformats-officedocument.presentationml.tags+xml"/>
  <Override PartName="/ppt/tags/tag3243.xml" ContentType="application/vnd.openxmlformats-officedocument.presentationml.tags+xml"/>
  <Override PartName="/ppt/tags/tag3244.xml" ContentType="application/vnd.openxmlformats-officedocument.presentationml.tags+xml"/>
  <Override PartName="/ppt/tags/tag3245.xml" ContentType="application/vnd.openxmlformats-officedocument.presentationml.tags+xml"/>
  <Override PartName="/ppt/tags/tag3246.xml" ContentType="application/vnd.openxmlformats-officedocument.presentationml.tags+xml"/>
  <Override PartName="/ppt/tags/tag3247.xml" ContentType="application/vnd.openxmlformats-officedocument.presentationml.tags+xml"/>
  <Override PartName="/ppt/tags/tag3248.xml" ContentType="application/vnd.openxmlformats-officedocument.presentationml.tags+xml"/>
  <Override PartName="/ppt/tags/tag3249.xml" ContentType="application/vnd.openxmlformats-officedocument.presentationml.tags+xml"/>
  <Override PartName="/ppt/tags/tag325.xml" ContentType="application/vnd.openxmlformats-officedocument.presentationml.tags+xml"/>
  <Override PartName="/ppt/tags/tag3250.xml" ContentType="application/vnd.openxmlformats-officedocument.presentationml.tags+xml"/>
  <Override PartName="/ppt/tags/tag3251.xml" ContentType="application/vnd.openxmlformats-officedocument.presentationml.tags+xml"/>
  <Override PartName="/ppt/tags/tag3252.xml" ContentType="application/vnd.openxmlformats-officedocument.presentationml.tags+xml"/>
  <Override PartName="/ppt/tags/tag3253.xml" ContentType="application/vnd.openxmlformats-officedocument.presentationml.tags+xml"/>
  <Override PartName="/ppt/tags/tag3254.xml" ContentType="application/vnd.openxmlformats-officedocument.presentationml.tags+xml"/>
  <Override PartName="/ppt/tags/tag3255.xml" ContentType="application/vnd.openxmlformats-officedocument.presentationml.tags+xml"/>
  <Override PartName="/ppt/tags/tag3256.xml" ContentType="application/vnd.openxmlformats-officedocument.presentationml.tags+xml"/>
  <Override PartName="/ppt/tags/tag3257.xml" ContentType="application/vnd.openxmlformats-officedocument.presentationml.tags+xml"/>
  <Override PartName="/ppt/tags/tag3258.xml" ContentType="application/vnd.openxmlformats-officedocument.presentationml.tags+xml"/>
  <Override PartName="/ppt/tags/tag3259.xml" ContentType="application/vnd.openxmlformats-officedocument.presentationml.tags+xml"/>
  <Override PartName="/ppt/tags/tag326.xml" ContentType="application/vnd.openxmlformats-officedocument.presentationml.tags+xml"/>
  <Override PartName="/ppt/tags/tag3260.xml" ContentType="application/vnd.openxmlformats-officedocument.presentationml.tags+xml"/>
  <Override PartName="/ppt/tags/tag3261.xml" ContentType="application/vnd.openxmlformats-officedocument.presentationml.tags+xml"/>
  <Override PartName="/ppt/tags/tag3262.xml" ContentType="application/vnd.openxmlformats-officedocument.presentationml.tags+xml"/>
  <Override PartName="/ppt/tags/tag3263.xml" ContentType="application/vnd.openxmlformats-officedocument.presentationml.tags+xml"/>
  <Override PartName="/ppt/tags/tag3264.xml" ContentType="application/vnd.openxmlformats-officedocument.presentationml.tags+xml"/>
  <Override PartName="/ppt/tags/tag3265.xml" ContentType="application/vnd.openxmlformats-officedocument.presentationml.tags+xml"/>
  <Override PartName="/ppt/tags/tag3266.xml" ContentType="application/vnd.openxmlformats-officedocument.presentationml.tags+xml"/>
  <Override PartName="/ppt/tags/tag3267.xml" ContentType="application/vnd.openxmlformats-officedocument.presentationml.tags+xml"/>
  <Override PartName="/ppt/tags/tag3268.xml" ContentType="application/vnd.openxmlformats-officedocument.presentationml.tags+xml"/>
  <Override PartName="/ppt/tags/tag3269.xml" ContentType="application/vnd.openxmlformats-officedocument.presentationml.tags+xml"/>
  <Override PartName="/ppt/tags/tag327.xml" ContentType="application/vnd.openxmlformats-officedocument.presentationml.tags+xml"/>
  <Override PartName="/ppt/tags/tag3270.xml" ContentType="application/vnd.openxmlformats-officedocument.presentationml.tags+xml"/>
  <Override PartName="/ppt/tags/tag3271.xml" ContentType="application/vnd.openxmlformats-officedocument.presentationml.tags+xml"/>
  <Override PartName="/ppt/tags/tag3272.xml" ContentType="application/vnd.openxmlformats-officedocument.presentationml.tags+xml"/>
  <Override PartName="/ppt/tags/tag3273.xml" ContentType="application/vnd.openxmlformats-officedocument.presentationml.tags+xml"/>
  <Override PartName="/ppt/tags/tag3274.xml" ContentType="application/vnd.openxmlformats-officedocument.presentationml.tags+xml"/>
  <Override PartName="/ppt/tags/tag3275.xml" ContentType="application/vnd.openxmlformats-officedocument.presentationml.tags+xml"/>
  <Override PartName="/ppt/tags/tag3276.xml" ContentType="application/vnd.openxmlformats-officedocument.presentationml.tags+xml"/>
  <Override PartName="/ppt/tags/tag3277.xml" ContentType="application/vnd.openxmlformats-officedocument.presentationml.tags+xml"/>
  <Override PartName="/ppt/tags/tag3278.xml" ContentType="application/vnd.openxmlformats-officedocument.presentationml.tags+xml"/>
  <Override PartName="/ppt/tags/tag3279.xml" ContentType="application/vnd.openxmlformats-officedocument.presentationml.tags+xml"/>
  <Override PartName="/ppt/tags/tag328.xml" ContentType="application/vnd.openxmlformats-officedocument.presentationml.tags+xml"/>
  <Override PartName="/ppt/tags/tag3280.xml" ContentType="application/vnd.openxmlformats-officedocument.presentationml.tags+xml"/>
  <Override PartName="/ppt/tags/tag3281.xml" ContentType="application/vnd.openxmlformats-officedocument.presentationml.tags+xml"/>
  <Override PartName="/ppt/tags/tag3282.xml" ContentType="application/vnd.openxmlformats-officedocument.presentationml.tags+xml"/>
  <Override PartName="/ppt/tags/tag3283.xml" ContentType="application/vnd.openxmlformats-officedocument.presentationml.tags+xml"/>
  <Override PartName="/ppt/tags/tag3284.xml" ContentType="application/vnd.openxmlformats-officedocument.presentationml.tags+xml"/>
  <Override PartName="/ppt/tags/tag3285.xml" ContentType="application/vnd.openxmlformats-officedocument.presentationml.tags+xml"/>
  <Override PartName="/ppt/tags/tag3286.xml" ContentType="application/vnd.openxmlformats-officedocument.presentationml.tags+xml"/>
  <Override PartName="/ppt/tags/tag3287.xml" ContentType="application/vnd.openxmlformats-officedocument.presentationml.tags+xml"/>
  <Override PartName="/ppt/tags/tag3288.xml" ContentType="application/vnd.openxmlformats-officedocument.presentationml.tags+xml"/>
  <Override PartName="/ppt/tags/tag3289.xml" ContentType="application/vnd.openxmlformats-officedocument.presentationml.tags+xml"/>
  <Override PartName="/ppt/tags/tag329.xml" ContentType="application/vnd.openxmlformats-officedocument.presentationml.tags+xml"/>
  <Override PartName="/ppt/tags/tag3290.xml" ContentType="application/vnd.openxmlformats-officedocument.presentationml.tags+xml"/>
  <Override PartName="/ppt/tags/tag3291.xml" ContentType="application/vnd.openxmlformats-officedocument.presentationml.tags+xml"/>
  <Override PartName="/ppt/tags/tag3292.xml" ContentType="application/vnd.openxmlformats-officedocument.presentationml.tags+xml"/>
  <Override PartName="/ppt/tags/tag3293.xml" ContentType="application/vnd.openxmlformats-officedocument.presentationml.tags+xml"/>
  <Override PartName="/ppt/tags/tag3294.xml" ContentType="application/vnd.openxmlformats-officedocument.presentationml.tags+xml"/>
  <Override PartName="/ppt/tags/tag3295.xml" ContentType="application/vnd.openxmlformats-officedocument.presentationml.tags+xml"/>
  <Override PartName="/ppt/tags/tag3296.xml" ContentType="application/vnd.openxmlformats-officedocument.presentationml.tags+xml"/>
  <Override PartName="/ppt/tags/tag3297.xml" ContentType="application/vnd.openxmlformats-officedocument.presentationml.tags+xml"/>
  <Override PartName="/ppt/tags/tag3298.xml" ContentType="application/vnd.openxmlformats-officedocument.presentationml.tags+xml"/>
  <Override PartName="/ppt/tags/tag329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00.xml" ContentType="application/vnd.openxmlformats-officedocument.presentationml.tags+xml"/>
  <Override PartName="/ppt/tags/tag3301.xml" ContentType="application/vnd.openxmlformats-officedocument.presentationml.tags+xml"/>
  <Override PartName="/ppt/tags/tag3302.xml" ContentType="application/vnd.openxmlformats-officedocument.presentationml.tags+xml"/>
  <Override PartName="/ppt/tags/tag3303.xml" ContentType="application/vnd.openxmlformats-officedocument.presentationml.tags+xml"/>
  <Override PartName="/ppt/tags/tag3304.xml" ContentType="application/vnd.openxmlformats-officedocument.presentationml.tags+xml"/>
  <Override PartName="/ppt/tags/tag3305.xml" ContentType="application/vnd.openxmlformats-officedocument.presentationml.tags+xml"/>
  <Override PartName="/ppt/tags/tag3306.xml" ContentType="application/vnd.openxmlformats-officedocument.presentationml.tags+xml"/>
  <Override PartName="/ppt/tags/tag3307.xml" ContentType="application/vnd.openxmlformats-officedocument.presentationml.tags+xml"/>
  <Override PartName="/ppt/tags/tag3308.xml" ContentType="application/vnd.openxmlformats-officedocument.presentationml.tags+xml"/>
  <Override PartName="/ppt/tags/tag3309.xml" ContentType="application/vnd.openxmlformats-officedocument.presentationml.tags+xml"/>
  <Override PartName="/ppt/tags/tag331.xml" ContentType="application/vnd.openxmlformats-officedocument.presentationml.tags+xml"/>
  <Override PartName="/ppt/tags/tag3310.xml" ContentType="application/vnd.openxmlformats-officedocument.presentationml.tags+xml"/>
  <Override PartName="/ppt/tags/tag3311.xml" ContentType="application/vnd.openxmlformats-officedocument.presentationml.tags+xml"/>
  <Override PartName="/ppt/tags/tag3312.xml" ContentType="application/vnd.openxmlformats-officedocument.presentationml.tags+xml"/>
  <Override PartName="/ppt/tags/tag3313.xml" ContentType="application/vnd.openxmlformats-officedocument.presentationml.tags+xml"/>
  <Override PartName="/ppt/tags/tag3314.xml" ContentType="application/vnd.openxmlformats-officedocument.presentationml.tags+xml"/>
  <Override PartName="/ppt/tags/tag3315.xml" ContentType="application/vnd.openxmlformats-officedocument.presentationml.tags+xml"/>
  <Override PartName="/ppt/tags/tag3316.xml" ContentType="application/vnd.openxmlformats-officedocument.presentationml.tags+xml"/>
  <Override PartName="/ppt/tags/tag3317.xml" ContentType="application/vnd.openxmlformats-officedocument.presentationml.tags+xml"/>
  <Override PartName="/ppt/tags/tag3318.xml" ContentType="application/vnd.openxmlformats-officedocument.presentationml.tags+xml"/>
  <Override PartName="/ppt/tags/tag3319.xml" ContentType="application/vnd.openxmlformats-officedocument.presentationml.tags+xml"/>
  <Override PartName="/ppt/tags/tag332.xml" ContentType="application/vnd.openxmlformats-officedocument.presentationml.tags+xml"/>
  <Override PartName="/ppt/tags/tag3320.xml" ContentType="application/vnd.openxmlformats-officedocument.presentationml.tags+xml"/>
  <Override PartName="/ppt/tags/tag3321.xml" ContentType="application/vnd.openxmlformats-officedocument.presentationml.tags+xml"/>
  <Override PartName="/ppt/tags/tag3322.xml" ContentType="application/vnd.openxmlformats-officedocument.presentationml.tags+xml"/>
  <Override PartName="/ppt/tags/tag3323.xml" ContentType="application/vnd.openxmlformats-officedocument.presentationml.tags+xml"/>
  <Override PartName="/ppt/tags/tag3324.xml" ContentType="application/vnd.openxmlformats-officedocument.presentationml.tags+xml"/>
  <Override PartName="/ppt/tags/tag3325.xml" ContentType="application/vnd.openxmlformats-officedocument.presentationml.tags+xml"/>
  <Override PartName="/ppt/tags/tag3326.xml" ContentType="application/vnd.openxmlformats-officedocument.presentationml.tags+xml"/>
  <Override PartName="/ppt/tags/tag3327.xml" ContentType="application/vnd.openxmlformats-officedocument.presentationml.tags+xml"/>
  <Override PartName="/ppt/tags/tag3328.xml" ContentType="application/vnd.openxmlformats-officedocument.presentationml.tags+xml"/>
  <Override PartName="/ppt/tags/tag3329.xml" ContentType="application/vnd.openxmlformats-officedocument.presentationml.tags+xml"/>
  <Override PartName="/ppt/tags/tag333.xml" ContentType="application/vnd.openxmlformats-officedocument.presentationml.tags+xml"/>
  <Override PartName="/ppt/tags/tag3330.xml" ContentType="application/vnd.openxmlformats-officedocument.presentationml.tags+xml"/>
  <Override PartName="/ppt/tags/tag3331.xml" ContentType="application/vnd.openxmlformats-officedocument.presentationml.tags+xml"/>
  <Override PartName="/ppt/tags/tag3332.xml" ContentType="application/vnd.openxmlformats-officedocument.presentationml.tags+xml"/>
  <Override PartName="/ppt/tags/tag3333.xml" ContentType="application/vnd.openxmlformats-officedocument.presentationml.tags+xml"/>
  <Override PartName="/ppt/tags/tag3334.xml" ContentType="application/vnd.openxmlformats-officedocument.presentationml.tags+xml"/>
  <Override PartName="/ppt/tags/tag3335.xml" ContentType="application/vnd.openxmlformats-officedocument.presentationml.tags+xml"/>
  <Override PartName="/ppt/tags/tag3336.xml" ContentType="application/vnd.openxmlformats-officedocument.presentationml.tags+xml"/>
  <Override PartName="/ppt/tags/tag3337.xml" ContentType="application/vnd.openxmlformats-officedocument.presentationml.tags+xml"/>
  <Override PartName="/ppt/tags/tag3338.xml" ContentType="application/vnd.openxmlformats-officedocument.presentationml.tags+xml"/>
  <Override PartName="/ppt/tags/tag3339.xml" ContentType="application/vnd.openxmlformats-officedocument.presentationml.tags+xml"/>
  <Override PartName="/ppt/tags/tag334.xml" ContentType="application/vnd.openxmlformats-officedocument.presentationml.tags+xml"/>
  <Override PartName="/ppt/tags/tag3340.xml" ContentType="application/vnd.openxmlformats-officedocument.presentationml.tags+xml"/>
  <Override PartName="/ppt/tags/tag3341.xml" ContentType="application/vnd.openxmlformats-officedocument.presentationml.tags+xml"/>
  <Override PartName="/ppt/tags/tag3342.xml" ContentType="application/vnd.openxmlformats-officedocument.presentationml.tags+xml"/>
  <Override PartName="/ppt/tags/tag3343.xml" ContentType="application/vnd.openxmlformats-officedocument.presentationml.tags+xml"/>
  <Override PartName="/ppt/tags/tag3344.xml" ContentType="application/vnd.openxmlformats-officedocument.presentationml.tags+xml"/>
  <Override PartName="/ppt/tags/tag3345.xml" ContentType="application/vnd.openxmlformats-officedocument.presentationml.tags+xml"/>
  <Override PartName="/ppt/tags/tag3346.xml" ContentType="application/vnd.openxmlformats-officedocument.presentationml.tags+xml"/>
  <Override PartName="/ppt/tags/tag3347.xml" ContentType="application/vnd.openxmlformats-officedocument.presentationml.tags+xml"/>
  <Override PartName="/ppt/tags/tag3348.xml" ContentType="application/vnd.openxmlformats-officedocument.presentationml.tags+xml"/>
  <Override PartName="/ppt/tags/tag3349.xml" ContentType="application/vnd.openxmlformats-officedocument.presentationml.tags+xml"/>
  <Override PartName="/ppt/tags/tag335.xml" ContentType="application/vnd.openxmlformats-officedocument.presentationml.tags+xml"/>
  <Override PartName="/ppt/tags/tag3350.xml" ContentType="application/vnd.openxmlformats-officedocument.presentationml.tags+xml"/>
  <Override PartName="/ppt/tags/tag3351.xml" ContentType="application/vnd.openxmlformats-officedocument.presentationml.tags+xml"/>
  <Override PartName="/ppt/tags/tag3352.xml" ContentType="application/vnd.openxmlformats-officedocument.presentationml.tags+xml"/>
  <Override PartName="/ppt/tags/tag3353.xml" ContentType="application/vnd.openxmlformats-officedocument.presentationml.tags+xml"/>
  <Override PartName="/ppt/tags/tag3354.xml" ContentType="application/vnd.openxmlformats-officedocument.presentationml.tags+xml"/>
  <Override PartName="/ppt/tags/tag3355.xml" ContentType="application/vnd.openxmlformats-officedocument.presentationml.tags+xml"/>
  <Override PartName="/ppt/tags/tag3356.xml" ContentType="application/vnd.openxmlformats-officedocument.presentationml.tags+xml"/>
  <Override PartName="/ppt/tags/tag3357.xml" ContentType="application/vnd.openxmlformats-officedocument.presentationml.tags+xml"/>
  <Override PartName="/ppt/tags/tag3358.xml" ContentType="application/vnd.openxmlformats-officedocument.presentationml.tags+xml"/>
  <Override PartName="/ppt/tags/tag3359.xml" ContentType="application/vnd.openxmlformats-officedocument.presentationml.tags+xml"/>
  <Override PartName="/ppt/tags/tag336.xml" ContentType="application/vnd.openxmlformats-officedocument.presentationml.tags+xml"/>
  <Override PartName="/ppt/tags/tag3360.xml" ContentType="application/vnd.openxmlformats-officedocument.presentationml.tags+xml"/>
  <Override PartName="/ppt/tags/tag3361.xml" ContentType="application/vnd.openxmlformats-officedocument.presentationml.tags+xml"/>
  <Override PartName="/ppt/tags/tag3362.xml" ContentType="application/vnd.openxmlformats-officedocument.presentationml.tags+xml"/>
  <Override PartName="/ppt/tags/tag3363.xml" ContentType="application/vnd.openxmlformats-officedocument.presentationml.tags+xml"/>
  <Override PartName="/ppt/tags/tag3364.xml" ContentType="application/vnd.openxmlformats-officedocument.presentationml.tags+xml"/>
  <Override PartName="/ppt/tags/tag3365.xml" ContentType="application/vnd.openxmlformats-officedocument.presentationml.tags+xml"/>
  <Override PartName="/ppt/tags/tag3366.xml" ContentType="application/vnd.openxmlformats-officedocument.presentationml.tags+xml"/>
  <Override PartName="/ppt/tags/tag3367.xml" ContentType="application/vnd.openxmlformats-officedocument.presentationml.tags+xml"/>
  <Override PartName="/ppt/tags/tag3368.xml" ContentType="application/vnd.openxmlformats-officedocument.presentationml.tags+xml"/>
  <Override PartName="/ppt/tags/tag3369.xml" ContentType="application/vnd.openxmlformats-officedocument.presentationml.tags+xml"/>
  <Override PartName="/ppt/tags/tag337.xml" ContentType="application/vnd.openxmlformats-officedocument.presentationml.tags+xml"/>
  <Override PartName="/ppt/tags/tag3370.xml" ContentType="application/vnd.openxmlformats-officedocument.presentationml.tags+xml"/>
  <Override PartName="/ppt/tags/tag3371.xml" ContentType="application/vnd.openxmlformats-officedocument.presentationml.tags+xml"/>
  <Override PartName="/ppt/tags/tag3372.xml" ContentType="application/vnd.openxmlformats-officedocument.presentationml.tags+xml"/>
  <Override PartName="/ppt/tags/tag3373.xml" ContentType="application/vnd.openxmlformats-officedocument.presentationml.tags+xml"/>
  <Override PartName="/ppt/tags/tag3374.xml" ContentType="application/vnd.openxmlformats-officedocument.presentationml.tags+xml"/>
  <Override PartName="/ppt/tags/tag3375.xml" ContentType="application/vnd.openxmlformats-officedocument.presentationml.tags+xml"/>
  <Override PartName="/ppt/tags/tag3376.xml" ContentType="application/vnd.openxmlformats-officedocument.presentationml.tags+xml"/>
  <Override PartName="/ppt/tags/tag3377.xml" ContentType="application/vnd.openxmlformats-officedocument.presentationml.tags+xml"/>
  <Override PartName="/ppt/tags/tag3378.xml" ContentType="application/vnd.openxmlformats-officedocument.presentationml.tags+xml"/>
  <Override PartName="/ppt/tags/tag3379.xml" ContentType="application/vnd.openxmlformats-officedocument.presentationml.tags+xml"/>
  <Override PartName="/ppt/tags/tag338.xml" ContentType="application/vnd.openxmlformats-officedocument.presentationml.tags+xml"/>
  <Override PartName="/ppt/tags/tag3380.xml" ContentType="application/vnd.openxmlformats-officedocument.presentationml.tags+xml"/>
  <Override PartName="/ppt/tags/tag3381.xml" ContentType="application/vnd.openxmlformats-officedocument.presentationml.tags+xml"/>
  <Override PartName="/ppt/tags/tag3382.xml" ContentType="application/vnd.openxmlformats-officedocument.presentationml.tags+xml"/>
  <Override PartName="/ppt/tags/tag3383.xml" ContentType="application/vnd.openxmlformats-officedocument.presentationml.tags+xml"/>
  <Override PartName="/ppt/tags/tag3384.xml" ContentType="application/vnd.openxmlformats-officedocument.presentationml.tags+xml"/>
  <Override PartName="/ppt/tags/tag3385.xml" ContentType="application/vnd.openxmlformats-officedocument.presentationml.tags+xml"/>
  <Override PartName="/ppt/tags/tag3386.xml" ContentType="application/vnd.openxmlformats-officedocument.presentationml.tags+xml"/>
  <Override PartName="/ppt/tags/tag3387.xml" ContentType="application/vnd.openxmlformats-officedocument.presentationml.tags+xml"/>
  <Override PartName="/ppt/tags/tag3388.xml" ContentType="application/vnd.openxmlformats-officedocument.presentationml.tags+xml"/>
  <Override PartName="/ppt/tags/tag3389.xml" ContentType="application/vnd.openxmlformats-officedocument.presentationml.tags+xml"/>
  <Override PartName="/ppt/tags/tag339.xml" ContentType="application/vnd.openxmlformats-officedocument.presentationml.tags+xml"/>
  <Override PartName="/ppt/tags/tag3390.xml" ContentType="application/vnd.openxmlformats-officedocument.presentationml.tags+xml"/>
  <Override PartName="/ppt/tags/tag3391.xml" ContentType="application/vnd.openxmlformats-officedocument.presentationml.tags+xml"/>
  <Override PartName="/ppt/tags/tag3392.xml" ContentType="application/vnd.openxmlformats-officedocument.presentationml.tags+xml"/>
  <Override PartName="/ppt/tags/tag3393.xml" ContentType="application/vnd.openxmlformats-officedocument.presentationml.tags+xml"/>
  <Override PartName="/ppt/tags/tag3394.xml" ContentType="application/vnd.openxmlformats-officedocument.presentationml.tags+xml"/>
  <Override PartName="/ppt/tags/tag3395.xml" ContentType="application/vnd.openxmlformats-officedocument.presentationml.tags+xml"/>
  <Override PartName="/ppt/tags/tag3396.xml" ContentType="application/vnd.openxmlformats-officedocument.presentationml.tags+xml"/>
  <Override PartName="/ppt/tags/tag3397.xml" ContentType="application/vnd.openxmlformats-officedocument.presentationml.tags+xml"/>
  <Override PartName="/ppt/tags/tag3398.xml" ContentType="application/vnd.openxmlformats-officedocument.presentationml.tags+xml"/>
  <Override PartName="/ppt/tags/tag339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00.xml" ContentType="application/vnd.openxmlformats-officedocument.presentationml.tags+xml"/>
  <Override PartName="/ppt/tags/tag3401.xml" ContentType="application/vnd.openxmlformats-officedocument.presentationml.tags+xml"/>
  <Override PartName="/ppt/tags/tag3402.xml" ContentType="application/vnd.openxmlformats-officedocument.presentationml.tags+xml"/>
  <Override PartName="/ppt/tags/tag3403.xml" ContentType="application/vnd.openxmlformats-officedocument.presentationml.tags+xml"/>
  <Override PartName="/ppt/tags/tag3404.xml" ContentType="application/vnd.openxmlformats-officedocument.presentationml.tags+xml"/>
  <Override PartName="/ppt/tags/tag3405.xml" ContentType="application/vnd.openxmlformats-officedocument.presentationml.tags+xml"/>
  <Override PartName="/ppt/tags/tag3406.xml" ContentType="application/vnd.openxmlformats-officedocument.presentationml.tags+xml"/>
  <Override PartName="/ppt/tags/tag3407.xml" ContentType="application/vnd.openxmlformats-officedocument.presentationml.tags+xml"/>
  <Override PartName="/ppt/tags/tag3408.xml" ContentType="application/vnd.openxmlformats-officedocument.presentationml.tags+xml"/>
  <Override PartName="/ppt/tags/tag3409.xml" ContentType="application/vnd.openxmlformats-officedocument.presentationml.tags+xml"/>
  <Override PartName="/ppt/tags/tag341.xml" ContentType="application/vnd.openxmlformats-officedocument.presentationml.tags+xml"/>
  <Override PartName="/ppt/tags/tag3410.xml" ContentType="application/vnd.openxmlformats-officedocument.presentationml.tags+xml"/>
  <Override PartName="/ppt/tags/tag3411.xml" ContentType="application/vnd.openxmlformats-officedocument.presentationml.tags+xml"/>
  <Override PartName="/ppt/tags/tag3412.xml" ContentType="application/vnd.openxmlformats-officedocument.presentationml.tags+xml"/>
  <Override PartName="/ppt/tags/tag3413.xml" ContentType="application/vnd.openxmlformats-officedocument.presentationml.tags+xml"/>
  <Override PartName="/ppt/tags/tag3414.xml" ContentType="application/vnd.openxmlformats-officedocument.presentationml.tags+xml"/>
  <Override PartName="/ppt/tags/tag3415.xml" ContentType="application/vnd.openxmlformats-officedocument.presentationml.tags+xml"/>
  <Override PartName="/ppt/tags/tag3416.xml" ContentType="application/vnd.openxmlformats-officedocument.presentationml.tags+xml"/>
  <Override PartName="/ppt/tags/tag3417.xml" ContentType="application/vnd.openxmlformats-officedocument.presentationml.tags+xml"/>
  <Override PartName="/ppt/tags/tag3418.xml" ContentType="application/vnd.openxmlformats-officedocument.presentationml.tags+xml"/>
  <Override PartName="/ppt/tags/tag3419.xml" ContentType="application/vnd.openxmlformats-officedocument.presentationml.tags+xml"/>
  <Override PartName="/ppt/tags/tag342.xml" ContentType="application/vnd.openxmlformats-officedocument.presentationml.tags+xml"/>
  <Override PartName="/ppt/tags/tag3420.xml" ContentType="application/vnd.openxmlformats-officedocument.presentationml.tags+xml"/>
  <Override PartName="/ppt/tags/tag3421.xml" ContentType="application/vnd.openxmlformats-officedocument.presentationml.tags+xml"/>
  <Override PartName="/ppt/tags/tag3422.xml" ContentType="application/vnd.openxmlformats-officedocument.presentationml.tags+xml"/>
  <Override PartName="/ppt/tags/tag3423.xml" ContentType="application/vnd.openxmlformats-officedocument.presentationml.tags+xml"/>
  <Override PartName="/ppt/tags/tag3424.xml" ContentType="application/vnd.openxmlformats-officedocument.presentationml.tags+xml"/>
  <Override PartName="/ppt/tags/tag3425.xml" ContentType="application/vnd.openxmlformats-officedocument.presentationml.tags+xml"/>
  <Override PartName="/ppt/tags/tag3426.xml" ContentType="application/vnd.openxmlformats-officedocument.presentationml.tags+xml"/>
  <Override PartName="/ppt/tags/tag3427.xml" ContentType="application/vnd.openxmlformats-officedocument.presentationml.tags+xml"/>
  <Override PartName="/ppt/tags/tag3428.xml" ContentType="application/vnd.openxmlformats-officedocument.presentationml.tags+xml"/>
  <Override PartName="/ppt/tags/tag3429.xml" ContentType="application/vnd.openxmlformats-officedocument.presentationml.tags+xml"/>
  <Override PartName="/ppt/tags/tag343.xml" ContentType="application/vnd.openxmlformats-officedocument.presentationml.tags+xml"/>
  <Override PartName="/ppt/tags/tag3430.xml" ContentType="application/vnd.openxmlformats-officedocument.presentationml.tags+xml"/>
  <Override PartName="/ppt/tags/tag3431.xml" ContentType="application/vnd.openxmlformats-officedocument.presentationml.tags+xml"/>
  <Override PartName="/ppt/tags/tag3432.xml" ContentType="application/vnd.openxmlformats-officedocument.presentationml.tags+xml"/>
  <Override PartName="/ppt/tags/tag3433.xml" ContentType="application/vnd.openxmlformats-officedocument.presentationml.tags+xml"/>
  <Override PartName="/ppt/tags/tag3434.xml" ContentType="application/vnd.openxmlformats-officedocument.presentationml.tags+xml"/>
  <Override PartName="/ppt/tags/tag3435.xml" ContentType="application/vnd.openxmlformats-officedocument.presentationml.tags+xml"/>
  <Override PartName="/ppt/tags/tag3436.xml" ContentType="application/vnd.openxmlformats-officedocument.presentationml.tags+xml"/>
  <Override PartName="/ppt/tags/tag3437.xml" ContentType="application/vnd.openxmlformats-officedocument.presentationml.tags+xml"/>
  <Override PartName="/ppt/tags/tag3438.xml" ContentType="application/vnd.openxmlformats-officedocument.presentationml.tags+xml"/>
  <Override PartName="/ppt/tags/tag3439.xml" ContentType="application/vnd.openxmlformats-officedocument.presentationml.tags+xml"/>
  <Override PartName="/ppt/tags/tag344.xml" ContentType="application/vnd.openxmlformats-officedocument.presentationml.tags+xml"/>
  <Override PartName="/ppt/tags/tag3440.xml" ContentType="application/vnd.openxmlformats-officedocument.presentationml.tags+xml"/>
  <Override PartName="/ppt/tags/tag3441.xml" ContentType="application/vnd.openxmlformats-officedocument.presentationml.tags+xml"/>
  <Override PartName="/ppt/tags/tag3442.xml" ContentType="application/vnd.openxmlformats-officedocument.presentationml.tags+xml"/>
  <Override PartName="/ppt/tags/tag3443.xml" ContentType="application/vnd.openxmlformats-officedocument.presentationml.tags+xml"/>
  <Override PartName="/ppt/tags/tag3444.xml" ContentType="application/vnd.openxmlformats-officedocument.presentationml.tags+xml"/>
  <Override PartName="/ppt/tags/tag3445.xml" ContentType="application/vnd.openxmlformats-officedocument.presentationml.tags+xml"/>
  <Override PartName="/ppt/tags/tag3446.xml" ContentType="application/vnd.openxmlformats-officedocument.presentationml.tags+xml"/>
  <Override PartName="/ppt/tags/tag3447.xml" ContentType="application/vnd.openxmlformats-officedocument.presentationml.tags+xml"/>
  <Override PartName="/ppt/tags/tag3448.xml" ContentType="application/vnd.openxmlformats-officedocument.presentationml.tags+xml"/>
  <Override PartName="/ppt/tags/tag3449.xml" ContentType="application/vnd.openxmlformats-officedocument.presentationml.tags+xml"/>
  <Override PartName="/ppt/tags/tag345.xml" ContentType="application/vnd.openxmlformats-officedocument.presentationml.tags+xml"/>
  <Override PartName="/ppt/tags/tag3450.xml" ContentType="application/vnd.openxmlformats-officedocument.presentationml.tags+xml"/>
  <Override PartName="/ppt/tags/tag3451.xml" ContentType="application/vnd.openxmlformats-officedocument.presentationml.tags+xml"/>
  <Override PartName="/ppt/tags/tag3452.xml" ContentType="application/vnd.openxmlformats-officedocument.presentationml.tags+xml"/>
  <Override PartName="/ppt/tags/tag3453.xml" ContentType="application/vnd.openxmlformats-officedocument.presentationml.tags+xml"/>
  <Override PartName="/ppt/tags/tag3454.xml" ContentType="application/vnd.openxmlformats-officedocument.presentationml.tags+xml"/>
  <Override PartName="/ppt/tags/tag3455.xml" ContentType="application/vnd.openxmlformats-officedocument.presentationml.tags+xml"/>
  <Override PartName="/ppt/tags/tag3456.xml" ContentType="application/vnd.openxmlformats-officedocument.presentationml.tags+xml"/>
  <Override PartName="/ppt/tags/tag3457.xml" ContentType="application/vnd.openxmlformats-officedocument.presentationml.tags+xml"/>
  <Override PartName="/ppt/tags/tag3458.xml" ContentType="application/vnd.openxmlformats-officedocument.presentationml.tags+xml"/>
  <Override PartName="/ppt/tags/tag3459.xml" ContentType="application/vnd.openxmlformats-officedocument.presentationml.tags+xml"/>
  <Override PartName="/ppt/tags/tag346.xml" ContentType="application/vnd.openxmlformats-officedocument.presentationml.tags+xml"/>
  <Override PartName="/ppt/tags/tag3460.xml" ContentType="application/vnd.openxmlformats-officedocument.presentationml.tags+xml"/>
  <Override PartName="/ppt/tags/tag3461.xml" ContentType="application/vnd.openxmlformats-officedocument.presentationml.tags+xml"/>
  <Override PartName="/ppt/tags/tag3462.xml" ContentType="application/vnd.openxmlformats-officedocument.presentationml.tags+xml"/>
  <Override PartName="/ppt/tags/tag3463.xml" ContentType="application/vnd.openxmlformats-officedocument.presentationml.tags+xml"/>
  <Override PartName="/ppt/tags/tag3464.xml" ContentType="application/vnd.openxmlformats-officedocument.presentationml.tags+xml"/>
  <Override PartName="/ppt/tags/tag3465.xml" ContentType="application/vnd.openxmlformats-officedocument.presentationml.tags+xml"/>
  <Override PartName="/ppt/tags/tag3466.xml" ContentType="application/vnd.openxmlformats-officedocument.presentationml.tags+xml"/>
  <Override PartName="/ppt/tags/tag3467.xml" ContentType="application/vnd.openxmlformats-officedocument.presentationml.tags+xml"/>
  <Override PartName="/ppt/tags/tag3468.xml" ContentType="application/vnd.openxmlformats-officedocument.presentationml.tags+xml"/>
  <Override PartName="/ppt/tags/tag3469.xml" ContentType="application/vnd.openxmlformats-officedocument.presentationml.tags+xml"/>
  <Override PartName="/ppt/tags/tag347.xml" ContentType="application/vnd.openxmlformats-officedocument.presentationml.tags+xml"/>
  <Override PartName="/ppt/tags/tag3470.xml" ContentType="application/vnd.openxmlformats-officedocument.presentationml.tags+xml"/>
  <Override PartName="/ppt/tags/tag3471.xml" ContentType="application/vnd.openxmlformats-officedocument.presentationml.tags+xml"/>
  <Override PartName="/ppt/tags/tag3472.xml" ContentType="application/vnd.openxmlformats-officedocument.presentationml.tags+xml"/>
  <Override PartName="/ppt/tags/tag3473.xml" ContentType="application/vnd.openxmlformats-officedocument.presentationml.tags+xml"/>
  <Override PartName="/ppt/tags/tag3474.xml" ContentType="application/vnd.openxmlformats-officedocument.presentationml.tags+xml"/>
  <Override PartName="/ppt/tags/tag3475.xml" ContentType="application/vnd.openxmlformats-officedocument.presentationml.tags+xml"/>
  <Override PartName="/ppt/tags/tag3476.xml" ContentType="application/vnd.openxmlformats-officedocument.presentationml.tags+xml"/>
  <Override PartName="/ppt/tags/tag3477.xml" ContentType="application/vnd.openxmlformats-officedocument.presentationml.tags+xml"/>
  <Override PartName="/ppt/tags/tag3478.xml" ContentType="application/vnd.openxmlformats-officedocument.presentationml.tags+xml"/>
  <Override PartName="/ppt/tags/tag3479.xml" ContentType="application/vnd.openxmlformats-officedocument.presentationml.tags+xml"/>
  <Override PartName="/ppt/tags/tag348.xml" ContentType="application/vnd.openxmlformats-officedocument.presentationml.tags+xml"/>
  <Override PartName="/ppt/tags/tag3480.xml" ContentType="application/vnd.openxmlformats-officedocument.presentationml.tags+xml"/>
  <Override PartName="/ppt/tags/tag3481.xml" ContentType="application/vnd.openxmlformats-officedocument.presentationml.tags+xml"/>
  <Override PartName="/ppt/tags/tag3482.xml" ContentType="application/vnd.openxmlformats-officedocument.presentationml.tags+xml"/>
  <Override PartName="/ppt/tags/tag3483.xml" ContentType="application/vnd.openxmlformats-officedocument.presentationml.tags+xml"/>
  <Override PartName="/ppt/tags/tag3484.xml" ContentType="application/vnd.openxmlformats-officedocument.presentationml.tags+xml"/>
  <Override PartName="/ppt/tags/tag3485.xml" ContentType="application/vnd.openxmlformats-officedocument.presentationml.tags+xml"/>
  <Override PartName="/ppt/tags/tag3486.xml" ContentType="application/vnd.openxmlformats-officedocument.presentationml.tags+xml"/>
  <Override PartName="/ppt/tags/tag3487.xml" ContentType="application/vnd.openxmlformats-officedocument.presentationml.tags+xml"/>
  <Override PartName="/ppt/tags/tag3488.xml" ContentType="application/vnd.openxmlformats-officedocument.presentationml.tags+xml"/>
  <Override PartName="/ppt/tags/tag3489.xml" ContentType="application/vnd.openxmlformats-officedocument.presentationml.tags+xml"/>
  <Override PartName="/ppt/tags/tag349.xml" ContentType="application/vnd.openxmlformats-officedocument.presentationml.tags+xml"/>
  <Override PartName="/ppt/tags/tag3490.xml" ContentType="application/vnd.openxmlformats-officedocument.presentationml.tags+xml"/>
  <Override PartName="/ppt/tags/tag3491.xml" ContentType="application/vnd.openxmlformats-officedocument.presentationml.tags+xml"/>
  <Override PartName="/ppt/tags/tag3492.xml" ContentType="application/vnd.openxmlformats-officedocument.presentationml.tags+xml"/>
  <Override PartName="/ppt/tags/tag3493.xml" ContentType="application/vnd.openxmlformats-officedocument.presentationml.tags+xml"/>
  <Override PartName="/ppt/tags/tag3494.xml" ContentType="application/vnd.openxmlformats-officedocument.presentationml.tags+xml"/>
  <Override PartName="/ppt/tags/tag3495.xml" ContentType="application/vnd.openxmlformats-officedocument.presentationml.tags+xml"/>
  <Override PartName="/ppt/tags/tag3496.xml" ContentType="application/vnd.openxmlformats-officedocument.presentationml.tags+xml"/>
  <Override PartName="/ppt/tags/tag3497.xml" ContentType="application/vnd.openxmlformats-officedocument.presentationml.tags+xml"/>
  <Override PartName="/ppt/tags/tag3498.xml" ContentType="application/vnd.openxmlformats-officedocument.presentationml.tags+xml"/>
  <Override PartName="/ppt/tags/tag349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00.xml" ContentType="application/vnd.openxmlformats-officedocument.presentationml.tags+xml"/>
  <Override PartName="/ppt/tags/tag3501.xml" ContentType="application/vnd.openxmlformats-officedocument.presentationml.tags+xml"/>
  <Override PartName="/ppt/tags/tag3502.xml" ContentType="application/vnd.openxmlformats-officedocument.presentationml.tags+xml"/>
  <Override PartName="/ppt/tags/tag3503.xml" ContentType="application/vnd.openxmlformats-officedocument.presentationml.tags+xml"/>
  <Override PartName="/ppt/tags/tag3504.xml" ContentType="application/vnd.openxmlformats-officedocument.presentationml.tags+xml"/>
  <Override PartName="/ppt/tags/tag3505.xml" ContentType="application/vnd.openxmlformats-officedocument.presentationml.tags+xml"/>
  <Override PartName="/ppt/tags/tag3506.xml" ContentType="application/vnd.openxmlformats-officedocument.presentationml.tags+xml"/>
  <Override PartName="/ppt/tags/tag3507.xml" ContentType="application/vnd.openxmlformats-officedocument.presentationml.tags+xml"/>
  <Override PartName="/ppt/tags/tag3508.xml" ContentType="application/vnd.openxmlformats-officedocument.presentationml.tags+xml"/>
  <Override PartName="/ppt/tags/tag3509.xml" ContentType="application/vnd.openxmlformats-officedocument.presentationml.tags+xml"/>
  <Override PartName="/ppt/tags/tag351.xml" ContentType="application/vnd.openxmlformats-officedocument.presentationml.tags+xml"/>
  <Override PartName="/ppt/tags/tag3510.xml" ContentType="application/vnd.openxmlformats-officedocument.presentationml.tags+xml"/>
  <Override PartName="/ppt/tags/tag3511.xml" ContentType="application/vnd.openxmlformats-officedocument.presentationml.tags+xml"/>
  <Override PartName="/ppt/tags/tag3512.xml" ContentType="application/vnd.openxmlformats-officedocument.presentationml.tags+xml"/>
  <Override PartName="/ppt/tags/tag3513.xml" ContentType="application/vnd.openxmlformats-officedocument.presentationml.tags+xml"/>
  <Override PartName="/ppt/tags/tag3514.xml" ContentType="application/vnd.openxmlformats-officedocument.presentationml.tags+xml"/>
  <Override PartName="/ppt/tags/tag3515.xml" ContentType="application/vnd.openxmlformats-officedocument.presentationml.tags+xml"/>
  <Override PartName="/ppt/tags/tag3516.xml" ContentType="application/vnd.openxmlformats-officedocument.presentationml.tags+xml"/>
  <Override PartName="/ppt/tags/tag3517.xml" ContentType="application/vnd.openxmlformats-officedocument.presentationml.tags+xml"/>
  <Override PartName="/ppt/tags/tag3518.xml" ContentType="application/vnd.openxmlformats-officedocument.presentationml.tags+xml"/>
  <Override PartName="/ppt/tags/tag3519.xml" ContentType="application/vnd.openxmlformats-officedocument.presentationml.tags+xml"/>
  <Override PartName="/ppt/tags/tag352.xml" ContentType="application/vnd.openxmlformats-officedocument.presentationml.tags+xml"/>
  <Override PartName="/ppt/tags/tag3520.xml" ContentType="application/vnd.openxmlformats-officedocument.presentationml.tags+xml"/>
  <Override PartName="/ppt/tags/tag3521.xml" ContentType="application/vnd.openxmlformats-officedocument.presentationml.tags+xml"/>
  <Override PartName="/ppt/tags/tag3522.xml" ContentType="application/vnd.openxmlformats-officedocument.presentationml.tags+xml"/>
  <Override PartName="/ppt/tags/tag3523.xml" ContentType="application/vnd.openxmlformats-officedocument.presentationml.tags+xml"/>
  <Override PartName="/ppt/tags/tag3524.xml" ContentType="application/vnd.openxmlformats-officedocument.presentationml.tags+xml"/>
  <Override PartName="/ppt/tags/tag3525.xml" ContentType="application/vnd.openxmlformats-officedocument.presentationml.tags+xml"/>
  <Override PartName="/ppt/tags/tag3526.xml" ContentType="application/vnd.openxmlformats-officedocument.presentationml.tags+xml"/>
  <Override PartName="/ppt/tags/tag3527.xml" ContentType="application/vnd.openxmlformats-officedocument.presentationml.tags+xml"/>
  <Override PartName="/ppt/tags/tag3528.xml" ContentType="application/vnd.openxmlformats-officedocument.presentationml.tags+xml"/>
  <Override PartName="/ppt/tags/tag3529.xml" ContentType="application/vnd.openxmlformats-officedocument.presentationml.tags+xml"/>
  <Override PartName="/ppt/tags/tag353.xml" ContentType="application/vnd.openxmlformats-officedocument.presentationml.tags+xml"/>
  <Override PartName="/ppt/tags/tag3530.xml" ContentType="application/vnd.openxmlformats-officedocument.presentationml.tags+xml"/>
  <Override PartName="/ppt/tags/tag3531.xml" ContentType="application/vnd.openxmlformats-officedocument.presentationml.tags+xml"/>
  <Override PartName="/ppt/tags/tag3532.xml" ContentType="application/vnd.openxmlformats-officedocument.presentationml.tags+xml"/>
  <Override PartName="/ppt/tags/tag3533.xml" ContentType="application/vnd.openxmlformats-officedocument.presentationml.tags+xml"/>
  <Override PartName="/ppt/tags/tag3534.xml" ContentType="application/vnd.openxmlformats-officedocument.presentationml.tags+xml"/>
  <Override PartName="/ppt/tags/tag3535.xml" ContentType="application/vnd.openxmlformats-officedocument.presentationml.tags+xml"/>
  <Override PartName="/ppt/tags/tag3536.xml" ContentType="application/vnd.openxmlformats-officedocument.presentationml.tags+xml"/>
  <Override PartName="/ppt/tags/tag3537.xml" ContentType="application/vnd.openxmlformats-officedocument.presentationml.tags+xml"/>
  <Override PartName="/ppt/tags/tag3538.xml" ContentType="application/vnd.openxmlformats-officedocument.presentationml.tags+xml"/>
  <Override PartName="/ppt/tags/tag3539.xml" ContentType="application/vnd.openxmlformats-officedocument.presentationml.tags+xml"/>
  <Override PartName="/ppt/tags/tag354.xml" ContentType="application/vnd.openxmlformats-officedocument.presentationml.tags+xml"/>
  <Override PartName="/ppt/tags/tag3540.xml" ContentType="application/vnd.openxmlformats-officedocument.presentationml.tags+xml"/>
  <Override PartName="/ppt/tags/tag3541.xml" ContentType="application/vnd.openxmlformats-officedocument.presentationml.tags+xml"/>
  <Override PartName="/ppt/tags/tag3542.xml" ContentType="application/vnd.openxmlformats-officedocument.presentationml.tags+xml"/>
  <Override PartName="/ppt/tags/tag3543.xml" ContentType="application/vnd.openxmlformats-officedocument.presentationml.tags+xml"/>
  <Override PartName="/ppt/tags/tag3544.xml" ContentType="application/vnd.openxmlformats-officedocument.presentationml.tags+xml"/>
  <Override PartName="/ppt/tags/tag3545.xml" ContentType="application/vnd.openxmlformats-officedocument.presentationml.tags+xml"/>
  <Override PartName="/ppt/tags/tag3546.xml" ContentType="application/vnd.openxmlformats-officedocument.presentationml.tags+xml"/>
  <Override PartName="/ppt/tags/tag3547.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65" r:id="rId4"/>
  </p:sldMasterIdLst>
  <p:sldIdLst>
    <p:sldId id="384" r:id="rId5"/>
    <p:sldId id="385" r:id="rId6"/>
    <p:sldId id="386" r:id="rId7"/>
    <p:sldId id="387" r:id="rId8"/>
    <p:sldId id="388" r:id="rId9"/>
    <p:sldId id="389"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501" r:id="rId24"/>
    <p:sldId id="406" r:id="rId25"/>
    <p:sldId id="407" r:id="rId26"/>
    <p:sldId id="408" r:id="rId27"/>
    <p:sldId id="409" r:id="rId28"/>
    <p:sldId id="410" r:id="rId29"/>
    <p:sldId id="411" r:id="rId30"/>
    <p:sldId id="412" r:id="rId31"/>
    <p:sldId id="413" r:id="rId32"/>
    <p:sldId id="414" r:id="rId33"/>
    <p:sldId id="415" r:id="rId34"/>
    <p:sldId id="416" r:id="rId35"/>
    <p:sldId id="503" r:id="rId36"/>
    <p:sldId id="418" r:id="rId37"/>
    <p:sldId id="419" r:id="rId38"/>
    <p:sldId id="420" r:id="rId39"/>
    <p:sldId id="421" r:id="rId40"/>
    <p:sldId id="422" r:id="rId41"/>
    <p:sldId id="505" r:id="rId42"/>
    <p:sldId id="423" r:id="rId43"/>
    <p:sldId id="424" r:id="rId44"/>
    <p:sldId id="425" r:id="rId45"/>
    <p:sldId id="426" r:id="rId46"/>
    <p:sldId id="427" r:id="rId47"/>
    <p:sldId id="428" r:id="rId48"/>
    <p:sldId id="429" r:id="rId49"/>
    <p:sldId id="430" r:id="rId50"/>
    <p:sldId id="432" r:id="rId51"/>
    <p:sldId id="433" r:id="rId52"/>
    <p:sldId id="434" r:id="rId53"/>
    <p:sldId id="510" r:id="rId54"/>
    <p:sldId id="528" r:id="rId55"/>
    <p:sldId id="529" r:id="rId56"/>
    <p:sldId id="530" r:id="rId57"/>
    <p:sldId id="436" r:id="rId58"/>
    <p:sldId id="438" r:id="rId59"/>
    <p:sldId id="440" r:id="rId60"/>
    <p:sldId id="441" r:id="rId61"/>
    <p:sldId id="442" r:id="rId62"/>
    <p:sldId id="443" r:id="rId63"/>
    <p:sldId id="444" r:id="rId64"/>
    <p:sldId id="446" r:id="rId65"/>
    <p:sldId id="447" r:id="rId66"/>
    <p:sldId id="448" r:id="rId67"/>
    <p:sldId id="449" r:id="rId68"/>
    <p:sldId id="450" r:id="rId69"/>
    <p:sldId id="452" r:id="rId70"/>
    <p:sldId id="453" r:id="rId71"/>
    <p:sldId id="454" r:id="rId72"/>
    <p:sldId id="455" r:id="rId73"/>
    <p:sldId id="456" r:id="rId74"/>
    <p:sldId id="457" r:id="rId75"/>
    <p:sldId id="458" r:id="rId76"/>
    <p:sldId id="459" r:id="rId77"/>
    <p:sldId id="460" r:id="rId78"/>
    <p:sldId id="461" r:id="rId79"/>
    <p:sldId id="462" r:id="rId80"/>
    <p:sldId id="463" r:id="rId81"/>
    <p:sldId id="464" r:id="rId82"/>
    <p:sldId id="465" r:id="rId83"/>
    <p:sldId id="531" r:id="rId84"/>
    <p:sldId id="466" r:id="rId85"/>
    <p:sldId id="467" r:id="rId86"/>
    <p:sldId id="532" r:id="rId87"/>
    <p:sldId id="470" r:id="rId88"/>
    <p:sldId id="471" r:id="rId89"/>
    <p:sldId id="472" r:id="rId90"/>
    <p:sldId id="473" r:id="rId91"/>
    <p:sldId id="474" r:id="rId92"/>
    <p:sldId id="475" r:id="rId93"/>
    <p:sldId id="476" r:id="rId94"/>
    <p:sldId id="533" r:id="rId95"/>
    <p:sldId id="477" r:id="rId96"/>
    <p:sldId id="478" r:id="rId97"/>
    <p:sldId id="479" r:id="rId98"/>
    <p:sldId id="480" r:id="rId99"/>
    <p:sldId id="481" r:id="rId100"/>
    <p:sldId id="482" r:id="rId101"/>
    <p:sldId id="483" r:id="rId102"/>
    <p:sldId id="484" r:id="rId103"/>
    <p:sldId id="485" r:id="rId104"/>
    <p:sldId id="486" r:id="rId105"/>
    <p:sldId id="487" r:id="rId106"/>
    <p:sldId id="534" r:id="rId107"/>
    <p:sldId id="490" r:id="rId108"/>
    <p:sldId id="491" r:id="rId109"/>
    <p:sldId id="492" r:id="rId110"/>
    <p:sldId id="493" r:id="rId111"/>
    <p:sldId id="494" r:id="rId112"/>
    <p:sldId id="527" r:id="rId113"/>
    <p:sldId id="535" r:id="rId114"/>
    <p:sldId id="536" r:id="rId115"/>
    <p:sldId id="537" r:id="rId116"/>
    <p:sldId id="538" r:id="rId117"/>
    <p:sldId id="539" r:id="rId118"/>
    <p:sldId id="499" r:id="rId119"/>
  </p:sldIdLst>
  <p:sldSz cx="12192000" cy="6858000"/>
  <p:notesSz cx="7103745" cy="10234295"/>
  <p:custDataLst>
    <p:tags r:id="rId1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哒哒 熊猫" initials="哒哒" lastIdx="0" clrIdx="0"/>
  <p:cmAuthor id="2" name="kingsoft" initials="k"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4" Type="http://schemas.openxmlformats.org/officeDocument/2006/relationships/tags" Target="tags/tag3547.xml"/><Relationship Id="rId123" Type="http://schemas.openxmlformats.org/officeDocument/2006/relationships/commentAuthors" Target="commentAuthors.xml"/><Relationship Id="rId122" Type="http://schemas.openxmlformats.org/officeDocument/2006/relationships/tableStyles" Target="tableStyles.xml"/><Relationship Id="rId121" Type="http://schemas.openxmlformats.org/officeDocument/2006/relationships/viewProps" Target="viewProps.xml"/><Relationship Id="rId120" Type="http://schemas.openxmlformats.org/officeDocument/2006/relationships/presProps" Target="presProps.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tags" Target="../tags/tag1151.xml"/><Relationship Id="rId7" Type="http://schemas.openxmlformats.org/officeDocument/2006/relationships/tags" Target="../tags/tag1150.xml"/><Relationship Id="rId6" Type="http://schemas.openxmlformats.org/officeDocument/2006/relationships/tags" Target="../tags/tag1149.xml"/><Relationship Id="rId5" Type="http://schemas.openxmlformats.org/officeDocument/2006/relationships/tags" Target="../tags/tag1148.xml"/><Relationship Id="rId4" Type="http://schemas.openxmlformats.org/officeDocument/2006/relationships/tags" Target="../tags/tag1147.xml"/><Relationship Id="rId3" Type="http://schemas.openxmlformats.org/officeDocument/2006/relationships/tags" Target="../tags/tag1146.xml"/><Relationship Id="rId2" Type="http://schemas.openxmlformats.org/officeDocument/2006/relationships/tags" Target="../tags/tag1145.xml"/><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8" Type="http://schemas.openxmlformats.org/officeDocument/2006/relationships/tags" Target="../tags/tag1158.xml"/><Relationship Id="rId7" Type="http://schemas.openxmlformats.org/officeDocument/2006/relationships/tags" Target="../tags/tag1157.xml"/><Relationship Id="rId6" Type="http://schemas.openxmlformats.org/officeDocument/2006/relationships/tags" Target="../tags/tag1156.xml"/><Relationship Id="rId5" Type="http://schemas.openxmlformats.org/officeDocument/2006/relationships/tags" Target="../tags/tag1155.xml"/><Relationship Id="rId4" Type="http://schemas.openxmlformats.org/officeDocument/2006/relationships/tags" Target="../tags/tag1154.xml"/><Relationship Id="rId3" Type="http://schemas.openxmlformats.org/officeDocument/2006/relationships/tags" Target="../tags/tag1153.xml"/><Relationship Id="rId2" Type="http://schemas.openxmlformats.org/officeDocument/2006/relationships/tags" Target="../tags/tag1152.xml"/><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1166.xml"/><Relationship Id="rId8" Type="http://schemas.openxmlformats.org/officeDocument/2006/relationships/tags" Target="../tags/tag1165.xml"/><Relationship Id="rId7" Type="http://schemas.openxmlformats.org/officeDocument/2006/relationships/tags" Target="../tags/tag1164.xml"/><Relationship Id="rId6" Type="http://schemas.openxmlformats.org/officeDocument/2006/relationships/tags" Target="../tags/tag1163.xml"/><Relationship Id="rId5" Type="http://schemas.openxmlformats.org/officeDocument/2006/relationships/tags" Target="../tags/tag1162.xml"/><Relationship Id="rId4" Type="http://schemas.openxmlformats.org/officeDocument/2006/relationships/tags" Target="../tags/tag1161.xml"/><Relationship Id="rId3" Type="http://schemas.openxmlformats.org/officeDocument/2006/relationships/tags" Target="../tags/tag1160.xml"/><Relationship Id="rId2" Type="http://schemas.openxmlformats.org/officeDocument/2006/relationships/tags" Target="../tags/tag1159.xml"/><Relationship Id="rId17" Type="http://schemas.openxmlformats.org/officeDocument/2006/relationships/tags" Target="../tags/tag1174.xml"/><Relationship Id="rId16" Type="http://schemas.openxmlformats.org/officeDocument/2006/relationships/tags" Target="../tags/tag1173.xml"/><Relationship Id="rId15" Type="http://schemas.openxmlformats.org/officeDocument/2006/relationships/tags" Target="../tags/tag1172.xml"/><Relationship Id="rId14" Type="http://schemas.openxmlformats.org/officeDocument/2006/relationships/tags" Target="../tags/tag1171.xml"/><Relationship Id="rId13" Type="http://schemas.openxmlformats.org/officeDocument/2006/relationships/tags" Target="../tags/tag1170.xml"/><Relationship Id="rId12" Type="http://schemas.openxmlformats.org/officeDocument/2006/relationships/tags" Target="../tags/tag1169.xml"/><Relationship Id="rId11" Type="http://schemas.openxmlformats.org/officeDocument/2006/relationships/tags" Target="../tags/tag1168.xml"/><Relationship Id="rId10" Type="http://schemas.openxmlformats.org/officeDocument/2006/relationships/tags" Target="../tags/tag1167.xm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1181.xml"/><Relationship Id="rId8" Type="http://schemas.openxmlformats.org/officeDocument/2006/relationships/tags" Target="../tags/tag1180.xml"/><Relationship Id="rId7" Type="http://schemas.openxmlformats.org/officeDocument/2006/relationships/tags" Target="../tags/tag1179.xml"/><Relationship Id="rId6" Type="http://schemas.openxmlformats.org/officeDocument/2006/relationships/tags" Target="../tags/tag1178.xml"/><Relationship Id="rId5" Type="http://schemas.openxmlformats.org/officeDocument/2006/relationships/tags" Target="../tags/tag1177.xml"/><Relationship Id="rId4" Type="http://schemas.openxmlformats.org/officeDocument/2006/relationships/tags" Target="../tags/tag1176.xml"/><Relationship Id="rId3" Type="http://schemas.openxmlformats.org/officeDocument/2006/relationships/image" Target="../media/image2.png"/><Relationship Id="rId2" Type="http://schemas.openxmlformats.org/officeDocument/2006/relationships/tags" Target="../tags/tag1175.xml"/><Relationship Id="rId19" Type="http://schemas.openxmlformats.org/officeDocument/2006/relationships/tags" Target="../tags/tag1191.xml"/><Relationship Id="rId18" Type="http://schemas.openxmlformats.org/officeDocument/2006/relationships/tags" Target="../tags/tag1190.xml"/><Relationship Id="rId17" Type="http://schemas.openxmlformats.org/officeDocument/2006/relationships/tags" Target="../tags/tag1189.xml"/><Relationship Id="rId16" Type="http://schemas.openxmlformats.org/officeDocument/2006/relationships/tags" Target="../tags/tag1188.xml"/><Relationship Id="rId15" Type="http://schemas.openxmlformats.org/officeDocument/2006/relationships/tags" Target="../tags/tag1187.xml"/><Relationship Id="rId14" Type="http://schemas.openxmlformats.org/officeDocument/2006/relationships/tags" Target="../tags/tag1186.xml"/><Relationship Id="rId13" Type="http://schemas.openxmlformats.org/officeDocument/2006/relationships/tags" Target="../tags/tag1185.xml"/><Relationship Id="rId12" Type="http://schemas.openxmlformats.org/officeDocument/2006/relationships/tags" Target="../tags/tag1184.xml"/><Relationship Id="rId11" Type="http://schemas.openxmlformats.org/officeDocument/2006/relationships/tags" Target="../tags/tag1183.xml"/><Relationship Id="rId10" Type="http://schemas.openxmlformats.org/officeDocument/2006/relationships/tags" Target="../tags/tag1182.xm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1199.xml"/><Relationship Id="rId8" Type="http://schemas.openxmlformats.org/officeDocument/2006/relationships/tags" Target="../tags/tag1198.xml"/><Relationship Id="rId7" Type="http://schemas.openxmlformats.org/officeDocument/2006/relationships/tags" Target="../tags/tag1197.xml"/><Relationship Id="rId6" Type="http://schemas.openxmlformats.org/officeDocument/2006/relationships/tags" Target="../tags/tag1196.xml"/><Relationship Id="rId5" Type="http://schemas.openxmlformats.org/officeDocument/2006/relationships/tags" Target="../tags/tag1195.xml"/><Relationship Id="rId4" Type="http://schemas.openxmlformats.org/officeDocument/2006/relationships/tags" Target="../tags/tag1194.xml"/><Relationship Id="rId3" Type="http://schemas.openxmlformats.org/officeDocument/2006/relationships/tags" Target="../tags/tag1193.xml"/><Relationship Id="rId24" Type="http://schemas.openxmlformats.org/officeDocument/2006/relationships/tags" Target="../tags/tag1214.xml"/><Relationship Id="rId23" Type="http://schemas.openxmlformats.org/officeDocument/2006/relationships/tags" Target="../tags/tag1213.xml"/><Relationship Id="rId22" Type="http://schemas.openxmlformats.org/officeDocument/2006/relationships/tags" Target="../tags/tag1212.xml"/><Relationship Id="rId21" Type="http://schemas.openxmlformats.org/officeDocument/2006/relationships/tags" Target="../tags/tag1211.xml"/><Relationship Id="rId20" Type="http://schemas.openxmlformats.org/officeDocument/2006/relationships/tags" Target="../tags/tag1210.xml"/><Relationship Id="rId2" Type="http://schemas.openxmlformats.org/officeDocument/2006/relationships/tags" Target="../tags/tag1192.xml"/><Relationship Id="rId19" Type="http://schemas.openxmlformats.org/officeDocument/2006/relationships/tags" Target="../tags/tag1209.xml"/><Relationship Id="rId18" Type="http://schemas.openxmlformats.org/officeDocument/2006/relationships/tags" Target="../tags/tag1208.xml"/><Relationship Id="rId17" Type="http://schemas.openxmlformats.org/officeDocument/2006/relationships/tags" Target="../tags/tag1207.xml"/><Relationship Id="rId16" Type="http://schemas.openxmlformats.org/officeDocument/2006/relationships/tags" Target="../tags/tag1206.xml"/><Relationship Id="rId15" Type="http://schemas.openxmlformats.org/officeDocument/2006/relationships/tags" Target="../tags/tag1205.xml"/><Relationship Id="rId14" Type="http://schemas.openxmlformats.org/officeDocument/2006/relationships/tags" Target="../tags/tag1204.xml"/><Relationship Id="rId13" Type="http://schemas.openxmlformats.org/officeDocument/2006/relationships/tags" Target="../tags/tag1203.xml"/><Relationship Id="rId12" Type="http://schemas.openxmlformats.org/officeDocument/2006/relationships/tags" Target="../tags/tag1202.xml"/><Relationship Id="rId11" Type="http://schemas.openxmlformats.org/officeDocument/2006/relationships/tags" Target="../tags/tag1201.xml"/><Relationship Id="rId10" Type="http://schemas.openxmlformats.org/officeDocument/2006/relationships/tags" Target="../tags/tag1200.xm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6" Type="http://schemas.openxmlformats.org/officeDocument/2006/relationships/tags" Target="../tags/tag1219.xml"/><Relationship Id="rId5" Type="http://schemas.openxmlformats.org/officeDocument/2006/relationships/tags" Target="../tags/tag1218.xml"/><Relationship Id="rId4" Type="http://schemas.openxmlformats.org/officeDocument/2006/relationships/tags" Target="../tags/tag1217.xml"/><Relationship Id="rId3" Type="http://schemas.openxmlformats.org/officeDocument/2006/relationships/tags" Target="../tags/tag1216.xml"/><Relationship Id="rId2" Type="http://schemas.openxmlformats.org/officeDocument/2006/relationships/tags" Target="../tags/tag1215.xml"/><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7" Type="http://schemas.openxmlformats.org/officeDocument/2006/relationships/tags" Target="../tags/tag1224.xml"/><Relationship Id="rId6" Type="http://schemas.openxmlformats.org/officeDocument/2006/relationships/tags" Target="../tags/tag1223.xml"/><Relationship Id="rId5" Type="http://schemas.openxmlformats.org/officeDocument/2006/relationships/tags" Target="../tags/tag1222.xml"/><Relationship Id="rId4" Type="http://schemas.openxmlformats.org/officeDocument/2006/relationships/tags" Target="../tags/tag1221.xml"/><Relationship Id="rId3" Type="http://schemas.openxmlformats.org/officeDocument/2006/relationships/image" Target="../media/image3.png"/><Relationship Id="rId2" Type="http://schemas.openxmlformats.org/officeDocument/2006/relationships/tags" Target="../tags/tag1220.xml"/><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7" Type="http://schemas.openxmlformats.org/officeDocument/2006/relationships/tags" Target="../tags/tag1230.xml"/><Relationship Id="rId6" Type="http://schemas.openxmlformats.org/officeDocument/2006/relationships/tags" Target="../tags/tag1229.xml"/><Relationship Id="rId5" Type="http://schemas.openxmlformats.org/officeDocument/2006/relationships/tags" Target="../tags/tag1228.xml"/><Relationship Id="rId4" Type="http://schemas.openxmlformats.org/officeDocument/2006/relationships/tags" Target="../tags/tag1227.xml"/><Relationship Id="rId3" Type="http://schemas.openxmlformats.org/officeDocument/2006/relationships/tags" Target="../tags/tag1226.xml"/><Relationship Id="rId2" Type="http://schemas.openxmlformats.org/officeDocument/2006/relationships/tags" Target="../tags/tag1225.xml"/><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1238.xml"/><Relationship Id="rId8" Type="http://schemas.openxmlformats.org/officeDocument/2006/relationships/tags" Target="../tags/tag1237.xml"/><Relationship Id="rId7" Type="http://schemas.openxmlformats.org/officeDocument/2006/relationships/tags" Target="../tags/tag1236.xml"/><Relationship Id="rId6" Type="http://schemas.openxmlformats.org/officeDocument/2006/relationships/tags" Target="../tags/tag1235.xml"/><Relationship Id="rId5" Type="http://schemas.openxmlformats.org/officeDocument/2006/relationships/tags" Target="../tags/tag1234.xml"/><Relationship Id="rId4" Type="http://schemas.openxmlformats.org/officeDocument/2006/relationships/tags" Target="../tags/tag1233.xml"/><Relationship Id="rId3" Type="http://schemas.openxmlformats.org/officeDocument/2006/relationships/tags" Target="../tags/tag1232.xml"/><Relationship Id="rId2" Type="http://schemas.openxmlformats.org/officeDocument/2006/relationships/tags" Target="../tags/tag1231.xml"/><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5" Type="http://schemas.openxmlformats.org/officeDocument/2006/relationships/tags" Target="../tags/tag1242.xml"/><Relationship Id="rId4" Type="http://schemas.openxmlformats.org/officeDocument/2006/relationships/tags" Target="../tags/tag1241.xml"/><Relationship Id="rId3" Type="http://schemas.openxmlformats.org/officeDocument/2006/relationships/tags" Target="../tags/tag1240.xml"/><Relationship Id="rId2" Type="http://schemas.openxmlformats.org/officeDocument/2006/relationships/tags" Target="../tags/tag1239.xm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4" Type="http://schemas.openxmlformats.org/officeDocument/2006/relationships/tags" Target="../tags/tag1245.xml"/><Relationship Id="rId3" Type="http://schemas.openxmlformats.org/officeDocument/2006/relationships/tags" Target="../tags/tag1244.xml"/><Relationship Id="rId2" Type="http://schemas.openxmlformats.org/officeDocument/2006/relationships/tags" Target="../tags/tag1243.xml"/><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5" Type="http://schemas.openxmlformats.org/officeDocument/2006/relationships/tags" Target="../tags/tag1249.xml"/><Relationship Id="rId4" Type="http://schemas.openxmlformats.org/officeDocument/2006/relationships/tags" Target="../tags/tag1248.xml"/><Relationship Id="rId3" Type="http://schemas.openxmlformats.org/officeDocument/2006/relationships/tags" Target="../tags/tag1247.xml"/><Relationship Id="rId2" Type="http://schemas.openxmlformats.org/officeDocument/2006/relationships/tags" Target="../tags/tag1246.xml"/><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6" Type="http://schemas.openxmlformats.org/officeDocument/2006/relationships/tags" Target="../tags/tag1254.xml"/><Relationship Id="rId5" Type="http://schemas.openxmlformats.org/officeDocument/2006/relationships/tags" Target="../tags/tag1253.xml"/><Relationship Id="rId4" Type="http://schemas.openxmlformats.org/officeDocument/2006/relationships/tags" Target="../tags/tag1252.xml"/><Relationship Id="rId3" Type="http://schemas.openxmlformats.org/officeDocument/2006/relationships/tags" Target="../tags/tag1251.xml"/><Relationship Id="rId2" Type="http://schemas.openxmlformats.org/officeDocument/2006/relationships/tags" Target="../tags/tag1250.xml"/><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9" Type="http://schemas.openxmlformats.org/officeDocument/2006/relationships/tags" Target="../tags/tag1261.xml"/><Relationship Id="rId8" Type="http://schemas.openxmlformats.org/officeDocument/2006/relationships/tags" Target="../tags/tag1260.xml"/><Relationship Id="rId7" Type="http://schemas.openxmlformats.org/officeDocument/2006/relationships/tags" Target="../tags/tag1259.xml"/><Relationship Id="rId6" Type="http://schemas.openxmlformats.org/officeDocument/2006/relationships/tags" Target="../tags/tag1258.xml"/><Relationship Id="rId5" Type="http://schemas.openxmlformats.org/officeDocument/2006/relationships/tags" Target="../tags/tag1257.xml"/><Relationship Id="rId4" Type="http://schemas.openxmlformats.org/officeDocument/2006/relationships/tags" Target="../tags/tag1256.xml"/><Relationship Id="rId3" Type="http://schemas.openxmlformats.org/officeDocument/2006/relationships/image" Target="../media/image1.png"/><Relationship Id="rId2" Type="http://schemas.openxmlformats.org/officeDocument/2006/relationships/tags" Target="../tags/tag1255.xml"/><Relationship Id="rId10" Type="http://schemas.openxmlformats.org/officeDocument/2006/relationships/tags" Target="../tags/tag1262.xml"/><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9" Type="http://schemas.openxmlformats.org/officeDocument/2006/relationships/tags" Target="../tags/tag1269.xml"/><Relationship Id="rId8" Type="http://schemas.openxmlformats.org/officeDocument/2006/relationships/tags" Target="../tags/tag1268.xml"/><Relationship Id="rId7" Type="http://schemas.openxmlformats.org/officeDocument/2006/relationships/tags" Target="../tags/tag1267.xml"/><Relationship Id="rId6" Type="http://schemas.openxmlformats.org/officeDocument/2006/relationships/tags" Target="../tags/tag1266.xml"/><Relationship Id="rId5" Type="http://schemas.openxmlformats.org/officeDocument/2006/relationships/tags" Target="../tags/tag1265.xml"/><Relationship Id="rId4" Type="http://schemas.openxmlformats.org/officeDocument/2006/relationships/tags" Target="../tags/tag1264.xml"/><Relationship Id="rId3" Type="http://schemas.openxmlformats.org/officeDocument/2006/relationships/image" Target="../media/image2.png"/><Relationship Id="rId2" Type="http://schemas.openxmlformats.org/officeDocument/2006/relationships/tags" Target="../tags/tag1263.xml"/><Relationship Id="rId19" Type="http://schemas.openxmlformats.org/officeDocument/2006/relationships/tags" Target="../tags/tag1279.xml"/><Relationship Id="rId18" Type="http://schemas.openxmlformats.org/officeDocument/2006/relationships/tags" Target="../tags/tag1278.xml"/><Relationship Id="rId17" Type="http://schemas.openxmlformats.org/officeDocument/2006/relationships/tags" Target="../tags/tag1277.xml"/><Relationship Id="rId16" Type="http://schemas.openxmlformats.org/officeDocument/2006/relationships/tags" Target="../tags/tag1276.xml"/><Relationship Id="rId15" Type="http://schemas.openxmlformats.org/officeDocument/2006/relationships/tags" Target="../tags/tag1275.xml"/><Relationship Id="rId14" Type="http://schemas.openxmlformats.org/officeDocument/2006/relationships/tags" Target="../tags/tag1274.xml"/><Relationship Id="rId13" Type="http://schemas.openxmlformats.org/officeDocument/2006/relationships/tags" Target="../tags/tag1273.xml"/><Relationship Id="rId12" Type="http://schemas.openxmlformats.org/officeDocument/2006/relationships/tags" Target="../tags/tag1272.xml"/><Relationship Id="rId11" Type="http://schemas.openxmlformats.org/officeDocument/2006/relationships/tags" Target="../tags/tag1271.xml"/><Relationship Id="rId10" Type="http://schemas.openxmlformats.org/officeDocument/2006/relationships/tags" Target="../tags/tag1270.xml"/><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9" Type="http://schemas.openxmlformats.org/officeDocument/2006/relationships/tags" Target="../tags/tag1286.xml"/><Relationship Id="rId8" Type="http://schemas.openxmlformats.org/officeDocument/2006/relationships/tags" Target="../tags/tag1285.xml"/><Relationship Id="rId7" Type="http://schemas.openxmlformats.org/officeDocument/2006/relationships/tags" Target="../tags/tag1284.xml"/><Relationship Id="rId6" Type="http://schemas.openxmlformats.org/officeDocument/2006/relationships/tags" Target="../tags/tag1283.xml"/><Relationship Id="rId5" Type="http://schemas.openxmlformats.org/officeDocument/2006/relationships/tags" Target="../tags/tag1282.xml"/><Relationship Id="rId4" Type="http://schemas.openxmlformats.org/officeDocument/2006/relationships/tags" Target="../tags/tag1281.xml"/><Relationship Id="rId3" Type="http://schemas.openxmlformats.org/officeDocument/2006/relationships/image" Target="../media/image1.png"/><Relationship Id="rId2" Type="http://schemas.openxmlformats.org/officeDocument/2006/relationships/tags" Target="../tags/tag1280.xml"/><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301.xml"/><Relationship Id="rId8" Type="http://schemas.openxmlformats.org/officeDocument/2006/relationships/tags" Target="../tags/tag1300.xml"/><Relationship Id="rId7" Type="http://schemas.openxmlformats.org/officeDocument/2006/relationships/tags" Target="../tags/tag1299.xml"/><Relationship Id="rId6" Type="http://schemas.openxmlformats.org/officeDocument/2006/relationships/tags" Target="../tags/tag1298.xml"/><Relationship Id="rId5" Type="http://schemas.openxmlformats.org/officeDocument/2006/relationships/tags" Target="../tags/tag1297.xml"/><Relationship Id="rId4" Type="http://schemas.openxmlformats.org/officeDocument/2006/relationships/tags" Target="../tags/tag1296.xml"/><Relationship Id="rId3" Type="http://schemas.openxmlformats.org/officeDocument/2006/relationships/image" Target="../media/image1.png"/><Relationship Id="rId2" Type="http://schemas.openxmlformats.org/officeDocument/2006/relationships/tags" Target="../tags/tag1295.xml"/><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1309.xml"/><Relationship Id="rId8" Type="http://schemas.openxmlformats.org/officeDocument/2006/relationships/tags" Target="../tags/tag1308.xml"/><Relationship Id="rId7" Type="http://schemas.openxmlformats.org/officeDocument/2006/relationships/tags" Target="../tags/tag1307.xml"/><Relationship Id="rId6" Type="http://schemas.openxmlformats.org/officeDocument/2006/relationships/tags" Target="../tags/tag1306.xml"/><Relationship Id="rId5" Type="http://schemas.openxmlformats.org/officeDocument/2006/relationships/tags" Target="../tags/tag1305.xml"/><Relationship Id="rId4" Type="http://schemas.openxmlformats.org/officeDocument/2006/relationships/tags" Target="../tags/tag1304.xml"/><Relationship Id="rId3" Type="http://schemas.openxmlformats.org/officeDocument/2006/relationships/tags" Target="../tags/tag1303.xml"/><Relationship Id="rId2" Type="http://schemas.openxmlformats.org/officeDocument/2006/relationships/tags" Target="../tags/tag1302.xml"/><Relationship Id="rId12" Type="http://schemas.openxmlformats.org/officeDocument/2006/relationships/tags" Target="../tags/tag1312.xml"/><Relationship Id="rId11" Type="http://schemas.openxmlformats.org/officeDocument/2006/relationships/tags" Target="../tags/tag1311.xml"/><Relationship Id="rId10" Type="http://schemas.openxmlformats.org/officeDocument/2006/relationships/tags" Target="../tags/tag1310.xml"/><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1320.xml"/><Relationship Id="rId8" Type="http://schemas.openxmlformats.org/officeDocument/2006/relationships/tags" Target="../tags/tag1319.xml"/><Relationship Id="rId7" Type="http://schemas.openxmlformats.org/officeDocument/2006/relationships/tags" Target="../tags/tag1318.xml"/><Relationship Id="rId6" Type="http://schemas.openxmlformats.org/officeDocument/2006/relationships/tags" Target="../tags/tag1317.xml"/><Relationship Id="rId5" Type="http://schemas.openxmlformats.org/officeDocument/2006/relationships/tags" Target="../tags/tag1316.xml"/><Relationship Id="rId4" Type="http://schemas.openxmlformats.org/officeDocument/2006/relationships/tags" Target="../tags/tag1315.xml"/><Relationship Id="rId3" Type="http://schemas.openxmlformats.org/officeDocument/2006/relationships/tags" Target="../tags/tag1314.xml"/><Relationship Id="rId2" Type="http://schemas.openxmlformats.org/officeDocument/2006/relationships/tags" Target="../tags/tag1313.xml"/><Relationship Id="rId11" Type="http://schemas.openxmlformats.org/officeDocument/2006/relationships/tags" Target="../tags/tag1322.xml"/><Relationship Id="rId10" Type="http://schemas.openxmlformats.org/officeDocument/2006/relationships/tags" Target="../tags/tag1321.xml"/><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1330.xml"/><Relationship Id="rId8" Type="http://schemas.openxmlformats.org/officeDocument/2006/relationships/tags" Target="../tags/tag1329.xml"/><Relationship Id="rId7" Type="http://schemas.openxmlformats.org/officeDocument/2006/relationships/tags" Target="../tags/tag1328.xml"/><Relationship Id="rId6" Type="http://schemas.openxmlformats.org/officeDocument/2006/relationships/tags" Target="../tags/tag1327.xml"/><Relationship Id="rId5" Type="http://schemas.openxmlformats.org/officeDocument/2006/relationships/tags" Target="../tags/tag1326.xml"/><Relationship Id="rId4" Type="http://schemas.openxmlformats.org/officeDocument/2006/relationships/tags" Target="../tags/tag1325.xml"/><Relationship Id="rId3" Type="http://schemas.openxmlformats.org/officeDocument/2006/relationships/tags" Target="../tags/tag1324.xml"/><Relationship Id="rId2" Type="http://schemas.openxmlformats.org/officeDocument/2006/relationships/tags" Target="../tags/tag1323.xml"/><Relationship Id="rId18" Type="http://schemas.openxmlformats.org/officeDocument/2006/relationships/tags" Target="../tags/tag1339.xml"/><Relationship Id="rId17" Type="http://schemas.openxmlformats.org/officeDocument/2006/relationships/tags" Target="../tags/tag1338.xml"/><Relationship Id="rId16" Type="http://schemas.openxmlformats.org/officeDocument/2006/relationships/tags" Target="../tags/tag1337.xml"/><Relationship Id="rId15" Type="http://schemas.openxmlformats.org/officeDocument/2006/relationships/tags" Target="../tags/tag1336.xml"/><Relationship Id="rId14" Type="http://schemas.openxmlformats.org/officeDocument/2006/relationships/tags" Target="../tags/tag1335.xml"/><Relationship Id="rId13" Type="http://schemas.openxmlformats.org/officeDocument/2006/relationships/tags" Target="../tags/tag1334.xml"/><Relationship Id="rId12" Type="http://schemas.openxmlformats.org/officeDocument/2006/relationships/tags" Target="../tags/tag1333.xml"/><Relationship Id="rId11" Type="http://schemas.openxmlformats.org/officeDocument/2006/relationships/tags" Target="../tags/tag1332.xml"/><Relationship Id="rId10" Type="http://schemas.openxmlformats.org/officeDocument/2006/relationships/tags" Target="../tags/tag1331.xml"/><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1347.xml"/><Relationship Id="rId8" Type="http://schemas.openxmlformats.org/officeDocument/2006/relationships/tags" Target="../tags/tag1346.xml"/><Relationship Id="rId7" Type="http://schemas.openxmlformats.org/officeDocument/2006/relationships/tags" Target="../tags/tag1345.xml"/><Relationship Id="rId6" Type="http://schemas.openxmlformats.org/officeDocument/2006/relationships/tags" Target="../tags/tag1344.xml"/><Relationship Id="rId5" Type="http://schemas.openxmlformats.org/officeDocument/2006/relationships/tags" Target="../tags/tag1343.xml"/><Relationship Id="rId4" Type="http://schemas.openxmlformats.org/officeDocument/2006/relationships/tags" Target="../tags/tag1342.xml"/><Relationship Id="rId3" Type="http://schemas.openxmlformats.org/officeDocument/2006/relationships/tags" Target="../tags/tag1341.xml"/><Relationship Id="rId2" Type="http://schemas.openxmlformats.org/officeDocument/2006/relationships/tags" Target="../tags/tag1340.xml"/><Relationship Id="rId18" Type="http://schemas.openxmlformats.org/officeDocument/2006/relationships/tags" Target="../tags/tag1356.xml"/><Relationship Id="rId17" Type="http://schemas.openxmlformats.org/officeDocument/2006/relationships/tags" Target="../tags/tag1355.xml"/><Relationship Id="rId16" Type="http://schemas.openxmlformats.org/officeDocument/2006/relationships/tags" Target="../tags/tag1354.xml"/><Relationship Id="rId15" Type="http://schemas.openxmlformats.org/officeDocument/2006/relationships/tags" Target="../tags/tag1353.xml"/><Relationship Id="rId14" Type="http://schemas.openxmlformats.org/officeDocument/2006/relationships/tags" Target="../tags/tag1352.xml"/><Relationship Id="rId13" Type="http://schemas.openxmlformats.org/officeDocument/2006/relationships/tags" Target="../tags/tag1351.xml"/><Relationship Id="rId12" Type="http://schemas.openxmlformats.org/officeDocument/2006/relationships/tags" Target="../tags/tag1350.xml"/><Relationship Id="rId11" Type="http://schemas.openxmlformats.org/officeDocument/2006/relationships/tags" Target="../tags/tag1349.xml"/><Relationship Id="rId10" Type="http://schemas.openxmlformats.org/officeDocument/2006/relationships/tags" Target="../tags/tag1348.xm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364.xml"/><Relationship Id="rId8" Type="http://schemas.openxmlformats.org/officeDocument/2006/relationships/tags" Target="../tags/tag1363.xml"/><Relationship Id="rId7" Type="http://schemas.openxmlformats.org/officeDocument/2006/relationships/tags" Target="../tags/tag1362.xml"/><Relationship Id="rId6" Type="http://schemas.openxmlformats.org/officeDocument/2006/relationships/tags" Target="../tags/tag1361.xml"/><Relationship Id="rId5" Type="http://schemas.openxmlformats.org/officeDocument/2006/relationships/tags" Target="../tags/tag1360.xml"/><Relationship Id="rId4" Type="http://schemas.openxmlformats.org/officeDocument/2006/relationships/tags" Target="../tags/tag1359.xml"/><Relationship Id="rId3" Type="http://schemas.openxmlformats.org/officeDocument/2006/relationships/tags" Target="../tags/tag1358.xml"/><Relationship Id="rId2" Type="http://schemas.openxmlformats.org/officeDocument/2006/relationships/tags" Target="../tags/tag1357.xml"/><Relationship Id="rId10" Type="http://schemas.openxmlformats.org/officeDocument/2006/relationships/tags" Target="../tags/tag1365.xm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1373.xml"/><Relationship Id="rId8" Type="http://schemas.openxmlformats.org/officeDocument/2006/relationships/tags" Target="../tags/tag1372.xml"/><Relationship Id="rId7" Type="http://schemas.openxmlformats.org/officeDocument/2006/relationships/tags" Target="../tags/tag1371.xml"/><Relationship Id="rId6" Type="http://schemas.openxmlformats.org/officeDocument/2006/relationships/tags" Target="../tags/tag1370.xml"/><Relationship Id="rId5" Type="http://schemas.openxmlformats.org/officeDocument/2006/relationships/tags" Target="../tags/tag1369.xml"/><Relationship Id="rId4" Type="http://schemas.openxmlformats.org/officeDocument/2006/relationships/tags" Target="../tags/tag1368.xml"/><Relationship Id="rId3" Type="http://schemas.openxmlformats.org/officeDocument/2006/relationships/tags" Target="../tags/tag1367.xml"/><Relationship Id="rId2" Type="http://schemas.openxmlformats.org/officeDocument/2006/relationships/tags" Target="../tags/tag1366.xml"/><Relationship Id="rId13" Type="http://schemas.openxmlformats.org/officeDocument/2006/relationships/tags" Target="../tags/tag1377.xml"/><Relationship Id="rId12" Type="http://schemas.openxmlformats.org/officeDocument/2006/relationships/tags" Target="../tags/tag1376.xml"/><Relationship Id="rId11" Type="http://schemas.openxmlformats.org/officeDocument/2006/relationships/tags" Target="../tags/tag1375.xml"/><Relationship Id="rId10" Type="http://schemas.openxmlformats.org/officeDocument/2006/relationships/tags" Target="../tags/tag1374.xm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385.xml"/><Relationship Id="rId8" Type="http://schemas.openxmlformats.org/officeDocument/2006/relationships/tags" Target="../tags/tag1384.xml"/><Relationship Id="rId7" Type="http://schemas.openxmlformats.org/officeDocument/2006/relationships/tags" Target="../tags/tag1383.xml"/><Relationship Id="rId6" Type="http://schemas.openxmlformats.org/officeDocument/2006/relationships/tags" Target="../tags/tag1382.xml"/><Relationship Id="rId5" Type="http://schemas.openxmlformats.org/officeDocument/2006/relationships/tags" Target="../tags/tag1381.xml"/><Relationship Id="rId4" Type="http://schemas.openxmlformats.org/officeDocument/2006/relationships/tags" Target="../tags/tag1380.xml"/><Relationship Id="rId3" Type="http://schemas.openxmlformats.org/officeDocument/2006/relationships/tags" Target="../tags/tag1379.xml"/><Relationship Id="rId2" Type="http://schemas.openxmlformats.org/officeDocument/2006/relationships/tags" Target="../tags/tag1378.xml"/><Relationship Id="rId12" Type="http://schemas.openxmlformats.org/officeDocument/2006/relationships/tags" Target="../tags/tag1388.xml"/><Relationship Id="rId11" Type="http://schemas.openxmlformats.org/officeDocument/2006/relationships/tags" Target="../tags/tag1387.xml"/><Relationship Id="rId10" Type="http://schemas.openxmlformats.org/officeDocument/2006/relationships/tags" Target="../tags/tag1386.xml"/><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396.xml"/><Relationship Id="rId8" Type="http://schemas.openxmlformats.org/officeDocument/2006/relationships/tags" Target="../tags/tag1395.xml"/><Relationship Id="rId7" Type="http://schemas.openxmlformats.org/officeDocument/2006/relationships/tags" Target="../tags/tag1394.xml"/><Relationship Id="rId6" Type="http://schemas.openxmlformats.org/officeDocument/2006/relationships/tags" Target="../tags/tag1393.xml"/><Relationship Id="rId5" Type="http://schemas.openxmlformats.org/officeDocument/2006/relationships/tags" Target="../tags/tag1392.xml"/><Relationship Id="rId4" Type="http://schemas.openxmlformats.org/officeDocument/2006/relationships/tags" Target="../tags/tag1391.xml"/><Relationship Id="rId3" Type="http://schemas.openxmlformats.org/officeDocument/2006/relationships/tags" Target="../tags/tag1390.xml"/><Relationship Id="rId2" Type="http://schemas.openxmlformats.org/officeDocument/2006/relationships/tags" Target="../tags/tag1389.xml"/><Relationship Id="rId14" Type="http://schemas.openxmlformats.org/officeDocument/2006/relationships/tags" Target="../tags/tag1401.xml"/><Relationship Id="rId13" Type="http://schemas.openxmlformats.org/officeDocument/2006/relationships/tags" Target="../tags/tag1400.xml"/><Relationship Id="rId12" Type="http://schemas.openxmlformats.org/officeDocument/2006/relationships/tags" Target="../tags/tag1399.xml"/><Relationship Id="rId11" Type="http://schemas.openxmlformats.org/officeDocument/2006/relationships/tags" Target="../tags/tag1398.xml"/><Relationship Id="rId10" Type="http://schemas.openxmlformats.org/officeDocument/2006/relationships/tags" Target="../tags/tag1397.xml"/><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409.xml"/><Relationship Id="rId8" Type="http://schemas.openxmlformats.org/officeDocument/2006/relationships/tags" Target="../tags/tag1408.xml"/><Relationship Id="rId7" Type="http://schemas.openxmlformats.org/officeDocument/2006/relationships/tags" Target="../tags/tag1407.xml"/><Relationship Id="rId6" Type="http://schemas.openxmlformats.org/officeDocument/2006/relationships/tags" Target="../tags/tag1406.xml"/><Relationship Id="rId5" Type="http://schemas.openxmlformats.org/officeDocument/2006/relationships/tags" Target="../tags/tag1405.xml"/><Relationship Id="rId4" Type="http://schemas.openxmlformats.org/officeDocument/2006/relationships/tags" Target="../tags/tag1404.xml"/><Relationship Id="rId3" Type="http://schemas.openxmlformats.org/officeDocument/2006/relationships/tags" Target="../tags/tag1403.xml"/><Relationship Id="rId2" Type="http://schemas.openxmlformats.org/officeDocument/2006/relationships/tags" Target="../tags/tag1402.xml"/><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417.xml"/><Relationship Id="rId8" Type="http://schemas.openxmlformats.org/officeDocument/2006/relationships/tags" Target="../tags/tag1416.xml"/><Relationship Id="rId7" Type="http://schemas.openxmlformats.org/officeDocument/2006/relationships/tags" Target="../tags/tag1415.xml"/><Relationship Id="rId6" Type="http://schemas.openxmlformats.org/officeDocument/2006/relationships/tags" Target="../tags/tag1414.xml"/><Relationship Id="rId5" Type="http://schemas.openxmlformats.org/officeDocument/2006/relationships/tags" Target="../tags/tag1413.xml"/><Relationship Id="rId4" Type="http://schemas.openxmlformats.org/officeDocument/2006/relationships/tags" Target="../tags/tag1412.xml"/><Relationship Id="rId3" Type="http://schemas.openxmlformats.org/officeDocument/2006/relationships/tags" Target="../tags/tag1411.xml"/><Relationship Id="rId2" Type="http://schemas.openxmlformats.org/officeDocument/2006/relationships/tags" Target="../tags/tag1410.xml"/><Relationship Id="rId13" Type="http://schemas.openxmlformats.org/officeDocument/2006/relationships/tags" Target="../tags/tag1421.xml"/><Relationship Id="rId12" Type="http://schemas.openxmlformats.org/officeDocument/2006/relationships/tags" Target="../tags/tag1420.xml"/><Relationship Id="rId11" Type="http://schemas.openxmlformats.org/officeDocument/2006/relationships/tags" Target="../tags/tag1419.xml"/><Relationship Id="rId10" Type="http://schemas.openxmlformats.org/officeDocument/2006/relationships/tags" Target="../tags/tag1418.xml"/><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429.xml"/><Relationship Id="rId8" Type="http://schemas.openxmlformats.org/officeDocument/2006/relationships/tags" Target="../tags/tag1428.xml"/><Relationship Id="rId7" Type="http://schemas.openxmlformats.org/officeDocument/2006/relationships/tags" Target="../tags/tag1427.xml"/><Relationship Id="rId6" Type="http://schemas.openxmlformats.org/officeDocument/2006/relationships/tags" Target="../tags/tag1426.xml"/><Relationship Id="rId5" Type="http://schemas.openxmlformats.org/officeDocument/2006/relationships/tags" Target="../tags/tag1425.xml"/><Relationship Id="rId4" Type="http://schemas.openxmlformats.org/officeDocument/2006/relationships/tags" Target="../tags/tag1424.xml"/><Relationship Id="rId3" Type="http://schemas.openxmlformats.org/officeDocument/2006/relationships/tags" Target="../tags/tag1423.xml"/><Relationship Id="rId2" Type="http://schemas.openxmlformats.org/officeDocument/2006/relationships/tags" Target="../tags/tag1422.xml"/><Relationship Id="rId12" Type="http://schemas.openxmlformats.org/officeDocument/2006/relationships/tags" Target="../tags/tag1432.xml"/><Relationship Id="rId11" Type="http://schemas.openxmlformats.org/officeDocument/2006/relationships/tags" Target="../tags/tag1431.xml"/><Relationship Id="rId10" Type="http://schemas.openxmlformats.org/officeDocument/2006/relationships/tags" Target="../tags/tag1430.xml"/><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9" Type="http://schemas.openxmlformats.org/officeDocument/2006/relationships/tags" Target="../tags/tag1440.xml"/><Relationship Id="rId8" Type="http://schemas.openxmlformats.org/officeDocument/2006/relationships/tags" Target="../tags/tag1439.xml"/><Relationship Id="rId7" Type="http://schemas.openxmlformats.org/officeDocument/2006/relationships/tags" Target="../tags/tag1438.xml"/><Relationship Id="rId6" Type="http://schemas.openxmlformats.org/officeDocument/2006/relationships/tags" Target="../tags/tag1437.xml"/><Relationship Id="rId5" Type="http://schemas.openxmlformats.org/officeDocument/2006/relationships/tags" Target="../tags/tag1436.xml"/><Relationship Id="rId4" Type="http://schemas.openxmlformats.org/officeDocument/2006/relationships/tags" Target="../tags/tag1435.xml"/><Relationship Id="rId3" Type="http://schemas.openxmlformats.org/officeDocument/2006/relationships/tags" Target="../tags/tag1434.xml"/><Relationship Id="rId2" Type="http://schemas.openxmlformats.org/officeDocument/2006/relationships/tags" Target="../tags/tag1433.xml"/><Relationship Id="rId12" Type="http://schemas.openxmlformats.org/officeDocument/2006/relationships/tags" Target="../tags/tag1443.xml"/><Relationship Id="rId11" Type="http://schemas.openxmlformats.org/officeDocument/2006/relationships/tags" Target="../tags/tag1442.xml"/><Relationship Id="rId10" Type="http://schemas.openxmlformats.org/officeDocument/2006/relationships/tags" Target="../tags/tag1441.xml"/><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7" Type="http://schemas.openxmlformats.org/officeDocument/2006/relationships/tags" Target="../tags/tag1449.xml"/><Relationship Id="rId6" Type="http://schemas.openxmlformats.org/officeDocument/2006/relationships/tags" Target="../tags/tag1448.xml"/><Relationship Id="rId5" Type="http://schemas.openxmlformats.org/officeDocument/2006/relationships/tags" Target="../tags/tag1447.xml"/><Relationship Id="rId4" Type="http://schemas.openxmlformats.org/officeDocument/2006/relationships/tags" Target="../tags/tag1446.xml"/><Relationship Id="rId3" Type="http://schemas.openxmlformats.org/officeDocument/2006/relationships/tags" Target="../tags/tag1445.xml"/><Relationship Id="rId2" Type="http://schemas.openxmlformats.org/officeDocument/2006/relationships/tags" Target="../tags/tag1444.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9" Type="http://schemas.openxmlformats.org/officeDocument/2006/relationships/tags" Target="../tags/tag1457.xml"/><Relationship Id="rId8" Type="http://schemas.openxmlformats.org/officeDocument/2006/relationships/tags" Target="../tags/tag1456.xml"/><Relationship Id="rId7" Type="http://schemas.openxmlformats.org/officeDocument/2006/relationships/tags" Target="../tags/tag1455.xml"/><Relationship Id="rId6" Type="http://schemas.openxmlformats.org/officeDocument/2006/relationships/tags" Target="../tags/tag1454.xml"/><Relationship Id="rId5" Type="http://schemas.openxmlformats.org/officeDocument/2006/relationships/tags" Target="../tags/tag1453.xml"/><Relationship Id="rId4" Type="http://schemas.openxmlformats.org/officeDocument/2006/relationships/tags" Target="../tags/tag1452.xml"/><Relationship Id="rId3" Type="http://schemas.openxmlformats.org/officeDocument/2006/relationships/tags" Target="../tags/tag1451.xml"/><Relationship Id="rId2" Type="http://schemas.openxmlformats.org/officeDocument/2006/relationships/tags" Target="../tags/tag1450.xml"/><Relationship Id="rId17" Type="http://schemas.openxmlformats.org/officeDocument/2006/relationships/tags" Target="../tags/tag1465.xml"/><Relationship Id="rId16" Type="http://schemas.openxmlformats.org/officeDocument/2006/relationships/tags" Target="../tags/tag1464.xml"/><Relationship Id="rId15" Type="http://schemas.openxmlformats.org/officeDocument/2006/relationships/tags" Target="../tags/tag1463.xml"/><Relationship Id="rId14" Type="http://schemas.openxmlformats.org/officeDocument/2006/relationships/tags" Target="../tags/tag1462.xml"/><Relationship Id="rId13" Type="http://schemas.openxmlformats.org/officeDocument/2006/relationships/tags" Target="../tags/tag1461.xml"/><Relationship Id="rId12" Type="http://schemas.openxmlformats.org/officeDocument/2006/relationships/tags" Target="../tags/tag1460.xml"/><Relationship Id="rId11" Type="http://schemas.openxmlformats.org/officeDocument/2006/relationships/tags" Target="../tags/tag1459.xml"/><Relationship Id="rId10" Type="http://schemas.openxmlformats.org/officeDocument/2006/relationships/tags" Target="../tags/tag1458.xml"/><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8" Type="http://schemas.openxmlformats.org/officeDocument/2006/relationships/tags" Target="../tags/tag1472.xml"/><Relationship Id="rId7" Type="http://schemas.openxmlformats.org/officeDocument/2006/relationships/tags" Target="../tags/tag1471.xml"/><Relationship Id="rId6" Type="http://schemas.openxmlformats.org/officeDocument/2006/relationships/tags" Target="../tags/tag1470.xml"/><Relationship Id="rId5" Type="http://schemas.openxmlformats.org/officeDocument/2006/relationships/tags" Target="../tags/tag1469.xml"/><Relationship Id="rId4" Type="http://schemas.openxmlformats.org/officeDocument/2006/relationships/tags" Target="../tags/tag1468.xml"/><Relationship Id="rId3" Type="http://schemas.openxmlformats.org/officeDocument/2006/relationships/tags" Target="../tags/tag1467.xml"/><Relationship Id="rId2" Type="http://schemas.openxmlformats.org/officeDocument/2006/relationships/tags" Target="../tags/tag1466.xml"/><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9" Type="http://schemas.openxmlformats.org/officeDocument/2006/relationships/tags" Target="../tags/tag1480.xml"/><Relationship Id="rId8" Type="http://schemas.openxmlformats.org/officeDocument/2006/relationships/tags" Target="../tags/tag1479.xml"/><Relationship Id="rId7" Type="http://schemas.openxmlformats.org/officeDocument/2006/relationships/tags" Target="../tags/tag1478.xml"/><Relationship Id="rId6" Type="http://schemas.openxmlformats.org/officeDocument/2006/relationships/tags" Target="../tags/tag1477.xml"/><Relationship Id="rId5" Type="http://schemas.openxmlformats.org/officeDocument/2006/relationships/tags" Target="../tags/tag1476.xml"/><Relationship Id="rId4" Type="http://schemas.openxmlformats.org/officeDocument/2006/relationships/tags" Target="../tags/tag1475.xml"/><Relationship Id="rId3" Type="http://schemas.openxmlformats.org/officeDocument/2006/relationships/tags" Target="../tags/tag1474.xml"/><Relationship Id="rId24" Type="http://schemas.openxmlformats.org/officeDocument/2006/relationships/tags" Target="../tags/tag1495.xml"/><Relationship Id="rId23" Type="http://schemas.openxmlformats.org/officeDocument/2006/relationships/tags" Target="../tags/tag1494.xml"/><Relationship Id="rId22" Type="http://schemas.openxmlformats.org/officeDocument/2006/relationships/tags" Target="../tags/tag1493.xml"/><Relationship Id="rId21" Type="http://schemas.openxmlformats.org/officeDocument/2006/relationships/tags" Target="../tags/tag1492.xml"/><Relationship Id="rId20" Type="http://schemas.openxmlformats.org/officeDocument/2006/relationships/tags" Target="../tags/tag1491.xml"/><Relationship Id="rId2" Type="http://schemas.openxmlformats.org/officeDocument/2006/relationships/tags" Target="../tags/tag1473.xml"/><Relationship Id="rId19" Type="http://schemas.openxmlformats.org/officeDocument/2006/relationships/tags" Target="../tags/tag1490.xml"/><Relationship Id="rId18" Type="http://schemas.openxmlformats.org/officeDocument/2006/relationships/tags" Target="../tags/tag1489.xml"/><Relationship Id="rId17" Type="http://schemas.openxmlformats.org/officeDocument/2006/relationships/tags" Target="../tags/tag1488.xml"/><Relationship Id="rId16" Type="http://schemas.openxmlformats.org/officeDocument/2006/relationships/tags" Target="../tags/tag1487.xml"/><Relationship Id="rId15" Type="http://schemas.openxmlformats.org/officeDocument/2006/relationships/tags" Target="../tags/tag1486.xml"/><Relationship Id="rId14" Type="http://schemas.openxmlformats.org/officeDocument/2006/relationships/tags" Target="../tags/tag1485.xml"/><Relationship Id="rId13" Type="http://schemas.openxmlformats.org/officeDocument/2006/relationships/tags" Target="../tags/tag1484.xml"/><Relationship Id="rId12" Type="http://schemas.openxmlformats.org/officeDocument/2006/relationships/tags" Target="../tags/tag1483.xml"/><Relationship Id="rId11" Type="http://schemas.openxmlformats.org/officeDocument/2006/relationships/tags" Target="../tags/tag1482.xml"/><Relationship Id="rId10" Type="http://schemas.openxmlformats.org/officeDocument/2006/relationships/tags" Target="../tags/tag1481.xml"/><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9" Type="http://schemas.openxmlformats.org/officeDocument/2006/relationships/tags" Target="../tags/tag1503.xml"/><Relationship Id="rId8" Type="http://schemas.openxmlformats.org/officeDocument/2006/relationships/tags" Target="../tags/tag1502.xml"/><Relationship Id="rId7" Type="http://schemas.openxmlformats.org/officeDocument/2006/relationships/tags" Target="../tags/tag1501.xml"/><Relationship Id="rId6" Type="http://schemas.openxmlformats.org/officeDocument/2006/relationships/tags" Target="../tags/tag1500.xml"/><Relationship Id="rId5" Type="http://schemas.openxmlformats.org/officeDocument/2006/relationships/tags" Target="../tags/tag1499.xml"/><Relationship Id="rId4" Type="http://schemas.openxmlformats.org/officeDocument/2006/relationships/tags" Target="../tags/tag1498.xml"/><Relationship Id="rId3" Type="http://schemas.openxmlformats.org/officeDocument/2006/relationships/tags" Target="../tags/tag1497.xml"/><Relationship Id="rId25" Type="http://schemas.openxmlformats.org/officeDocument/2006/relationships/tags" Target="../tags/tag1519.xml"/><Relationship Id="rId24" Type="http://schemas.openxmlformats.org/officeDocument/2006/relationships/tags" Target="../tags/tag1518.xml"/><Relationship Id="rId23" Type="http://schemas.openxmlformats.org/officeDocument/2006/relationships/tags" Target="../tags/tag1517.xml"/><Relationship Id="rId22" Type="http://schemas.openxmlformats.org/officeDocument/2006/relationships/tags" Target="../tags/tag1516.xml"/><Relationship Id="rId21" Type="http://schemas.openxmlformats.org/officeDocument/2006/relationships/tags" Target="../tags/tag1515.xml"/><Relationship Id="rId20" Type="http://schemas.openxmlformats.org/officeDocument/2006/relationships/tags" Target="../tags/tag1514.xml"/><Relationship Id="rId2" Type="http://schemas.openxmlformats.org/officeDocument/2006/relationships/tags" Target="../tags/tag1496.xml"/><Relationship Id="rId19" Type="http://schemas.openxmlformats.org/officeDocument/2006/relationships/tags" Target="../tags/tag1513.xml"/><Relationship Id="rId18" Type="http://schemas.openxmlformats.org/officeDocument/2006/relationships/tags" Target="../tags/tag1512.xml"/><Relationship Id="rId17" Type="http://schemas.openxmlformats.org/officeDocument/2006/relationships/tags" Target="../tags/tag1511.xml"/><Relationship Id="rId16" Type="http://schemas.openxmlformats.org/officeDocument/2006/relationships/tags" Target="../tags/tag1510.xml"/><Relationship Id="rId15" Type="http://schemas.openxmlformats.org/officeDocument/2006/relationships/tags" Target="../tags/tag1509.xml"/><Relationship Id="rId14" Type="http://schemas.openxmlformats.org/officeDocument/2006/relationships/tags" Target="../tags/tag1508.xml"/><Relationship Id="rId13" Type="http://schemas.openxmlformats.org/officeDocument/2006/relationships/tags" Target="../tags/tag1507.xml"/><Relationship Id="rId12" Type="http://schemas.openxmlformats.org/officeDocument/2006/relationships/tags" Target="../tags/tag1506.xml"/><Relationship Id="rId11" Type="http://schemas.openxmlformats.org/officeDocument/2006/relationships/tags" Target="../tags/tag1505.xml"/><Relationship Id="rId10" Type="http://schemas.openxmlformats.org/officeDocument/2006/relationships/tags" Target="../tags/tag1504.xml"/><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1527.xml"/><Relationship Id="rId8" Type="http://schemas.openxmlformats.org/officeDocument/2006/relationships/tags" Target="../tags/tag1526.xml"/><Relationship Id="rId7" Type="http://schemas.openxmlformats.org/officeDocument/2006/relationships/tags" Target="../tags/tag1525.xml"/><Relationship Id="rId6" Type="http://schemas.openxmlformats.org/officeDocument/2006/relationships/tags" Target="../tags/tag1524.xml"/><Relationship Id="rId5" Type="http://schemas.openxmlformats.org/officeDocument/2006/relationships/tags" Target="../tags/tag1523.xml"/><Relationship Id="rId4" Type="http://schemas.openxmlformats.org/officeDocument/2006/relationships/tags" Target="../tags/tag1522.xml"/><Relationship Id="rId3" Type="http://schemas.openxmlformats.org/officeDocument/2006/relationships/tags" Target="../tags/tag1521.xml"/><Relationship Id="rId21" Type="http://schemas.openxmlformats.org/officeDocument/2006/relationships/tags" Target="../tags/tag1539.xml"/><Relationship Id="rId20" Type="http://schemas.openxmlformats.org/officeDocument/2006/relationships/tags" Target="../tags/tag1538.xml"/><Relationship Id="rId2" Type="http://schemas.openxmlformats.org/officeDocument/2006/relationships/tags" Target="../tags/tag1520.xml"/><Relationship Id="rId19" Type="http://schemas.openxmlformats.org/officeDocument/2006/relationships/tags" Target="../tags/tag1537.xml"/><Relationship Id="rId18" Type="http://schemas.openxmlformats.org/officeDocument/2006/relationships/tags" Target="../tags/tag1536.xml"/><Relationship Id="rId17" Type="http://schemas.openxmlformats.org/officeDocument/2006/relationships/tags" Target="../tags/tag1535.xml"/><Relationship Id="rId16" Type="http://schemas.openxmlformats.org/officeDocument/2006/relationships/tags" Target="../tags/tag1534.xml"/><Relationship Id="rId15" Type="http://schemas.openxmlformats.org/officeDocument/2006/relationships/tags" Target="../tags/tag1533.xml"/><Relationship Id="rId14" Type="http://schemas.openxmlformats.org/officeDocument/2006/relationships/tags" Target="../tags/tag1532.xml"/><Relationship Id="rId13" Type="http://schemas.openxmlformats.org/officeDocument/2006/relationships/tags" Target="../tags/tag1531.xml"/><Relationship Id="rId12" Type="http://schemas.openxmlformats.org/officeDocument/2006/relationships/tags" Target="../tags/tag1530.xml"/><Relationship Id="rId11" Type="http://schemas.openxmlformats.org/officeDocument/2006/relationships/tags" Target="../tags/tag1529.xml"/><Relationship Id="rId10" Type="http://schemas.openxmlformats.org/officeDocument/2006/relationships/tags" Target="../tags/tag1528.xml"/><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1547.xml"/><Relationship Id="rId8" Type="http://schemas.openxmlformats.org/officeDocument/2006/relationships/tags" Target="../tags/tag1546.xml"/><Relationship Id="rId7" Type="http://schemas.openxmlformats.org/officeDocument/2006/relationships/tags" Target="../tags/tag1545.xml"/><Relationship Id="rId6" Type="http://schemas.openxmlformats.org/officeDocument/2006/relationships/tags" Target="../tags/tag1544.xml"/><Relationship Id="rId5" Type="http://schemas.openxmlformats.org/officeDocument/2006/relationships/tags" Target="../tags/tag1543.xml"/><Relationship Id="rId4" Type="http://schemas.openxmlformats.org/officeDocument/2006/relationships/tags" Target="../tags/tag1542.xml"/><Relationship Id="rId3" Type="http://schemas.openxmlformats.org/officeDocument/2006/relationships/tags" Target="../tags/tag1541.xml"/><Relationship Id="rId22" Type="http://schemas.openxmlformats.org/officeDocument/2006/relationships/tags" Target="../tags/tag1560.xml"/><Relationship Id="rId21" Type="http://schemas.openxmlformats.org/officeDocument/2006/relationships/tags" Target="../tags/tag1559.xml"/><Relationship Id="rId20" Type="http://schemas.openxmlformats.org/officeDocument/2006/relationships/tags" Target="../tags/tag1558.xml"/><Relationship Id="rId2" Type="http://schemas.openxmlformats.org/officeDocument/2006/relationships/tags" Target="../tags/tag1540.xml"/><Relationship Id="rId19" Type="http://schemas.openxmlformats.org/officeDocument/2006/relationships/tags" Target="../tags/tag1557.xml"/><Relationship Id="rId18" Type="http://schemas.openxmlformats.org/officeDocument/2006/relationships/tags" Target="../tags/tag1556.xml"/><Relationship Id="rId17" Type="http://schemas.openxmlformats.org/officeDocument/2006/relationships/tags" Target="../tags/tag1555.xml"/><Relationship Id="rId16" Type="http://schemas.openxmlformats.org/officeDocument/2006/relationships/tags" Target="../tags/tag1554.xml"/><Relationship Id="rId15" Type="http://schemas.openxmlformats.org/officeDocument/2006/relationships/tags" Target="../tags/tag1553.xml"/><Relationship Id="rId14" Type="http://schemas.openxmlformats.org/officeDocument/2006/relationships/tags" Target="../tags/tag1552.xml"/><Relationship Id="rId13" Type="http://schemas.openxmlformats.org/officeDocument/2006/relationships/tags" Target="../tags/tag1551.xml"/><Relationship Id="rId12" Type="http://schemas.openxmlformats.org/officeDocument/2006/relationships/tags" Target="../tags/tag1550.xml"/><Relationship Id="rId11" Type="http://schemas.openxmlformats.org/officeDocument/2006/relationships/tags" Target="../tags/tag1549.xml"/><Relationship Id="rId10" Type="http://schemas.openxmlformats.org/officeDocument/2006/relationships/tags" Target="../tags/tag1548.xml"/><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8" Type="http://schemas.openxmlformats.org/officeDocument/2006/relationships/tags" Target="../tags/tag1567.xml"/><Relationship Id="rId7" Type="http://schemas.openxmlformats.org/officeDocument/2006/relationships/tags" Target="../tags/tag1566.xml"/><Relationship Id="rId6" Type="http://schemas.openxmlformats.org/officeDocument/2006/relationships/tags" Target="../tags/tag1565.xml"/><Relationship Id="rId5" Type="http://schemas.openxmlformats.org/officeDocument/2006/relationships/tags" Target="../tags/tag1564.xml"/><Relationship Id="rId4" Type="http://schemas.openxmlformats.org/officeDocument/2006/relationships/tags" Target="../tags/tag1563.xml"/><Relationship Id="rId3" Type="http://schemas.openxmlformats.org/officeDocument/2006/relationships/tags" Target="../tags/tag1562.xml"/><Relationship Id="rId2" Type="http://schemas.openxmlformats.org/officeDocument/2006/relationships/tags" Target="../tags/tag1561.xml"/><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1575.xml"/><Relationship Id="rId8" Type="http://schemas.openxmlformats.org/officeDocument/2006/relationships/tags" Target="../tags/tag1574.xml"/><Relationship Id="rId7" Type="http://schemas.openxmlformats.org/officeDocument/2006/relationships/tags" Target="../tags/tag1573.xml"/><Relationship Id="rId6" Type="http://schemas.openxmlformats.org/officeDocument/2006/relationships/tags" Target="../tags/tag1572.xml"/><Relationship Id="rId5" Type="http://schemas.openxmlformats.org/officeDocument/2006/relationships/tags" Target="../tags/tag1571.xml"/><Relationship Id="rId4" Type="http://schemas.openxmlformats.org/officeDocument/2006/relationships/tags" Target="../tags/tag1570.xml"/><Relationship Id="rId3" Type="http://schemas.openxmlformats.org/officeDocument/2006/relationships/tags" Target="../tags/tag1569.xml"/><Relationship Id="rId2" Type="http://schemas.openxmlformats.org/officeDocument/2006/relationships/tags" Target="../tags/tag1568.xml"/><Relationship Id="rId12" Type="http://schemas.openxmlformats.org/officeDocument/2006/relationships/tags" Target="../tags/tag1578.xml"/><Relationship Id="rId11" Type="http://schemas.openxmlformats.org/officeDocument/2006/relationships/tags" Target="../tags/tag1577.xml"/><Relationship Id="rId10" Type="http://schemas.openxmlformats.org/officeDocument/2006/relationships/tags" Target="../tags/tag1576.xml"/><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9" Type="http://schemas.openxmlformats.org/officeDocument/2006/relationships/tags" Target="../tags/tag1586.xml"/><Relationship Id="rId8" Type="http://schemas.openxmlformats.org/officeDocument/2006/relationships/tags" Target="../tags/tag1585.xml"/><Relationship Id="rId7" Type="http://schemas.openxmlformats.org/officeDocument/2006/relationships/tags" Target="../tags/tag1584.xml"/><Relationship Id="rId6" Type="http://schemas.openxmlformats.org/officeDocument/2006/relationships/tags" Target="../tags/tag1583.xml"/><Relationship Id="rId5" Type="http://schemas.openxmlformats.org/officeDocument/2006/relationships/tags" Target="../tags/tag1582.xml"/><Relationship Id="rId4" Type="http://schemas.openxmlformats.org/officeDocument/2006/relationships/tags" Target="../tags/tag1581.xml"/><Relationship Id="rId3" Type="http://schemas.openxmlformats.org/officeDocument/2006/relationships/tags" Target="../tags/tag1580.xml"/><Relationship Id="rId2" Type="http://schemas.openxmlformats.org/officeDocument/2006/relationships/tags" Target="../tags/tag1579.xml"/><Relationship Id="rId18" Type="http://schemas.openxmlformats.org/officeDocument/2006/relationships/tags" Target="../tags/tag1595.xml"/><Relationship Id="rId17" Type="http://schemas.openxmlformats.org/officeDocument/2006/relationships/tags" Target="../tags/tag1594.xml"/><Relationship Id="rId16" Type="http://schemas.openxmlformats.org/officeDocument/2006/relationships/tags" Target="../tags/tag1593.xml"/><Relationship Id="rId15" Type="http://schemas.openxmlformats.org/officeDocument/2006/relationships/tags" Target="../tags/tag1592.xml"/><Relationship Id="rId14" Type="http://schemas.openxmlformats.org/officeDocument/2006/relationships/tags" Target="../tags/tag1591.xml"/><Relationship Id="rId13" Type="http://schemas.openxmlformats.org/officeDocument/2006/relationships/tags" Target="../tags/tag1590.xml"/><Relationship Id="rId12" Type="http://schemas.openxmlformats.org/officeDocument/2006/relationships/tags" Target="../tags/tag1589.xml"/><Relationship Id="rId11" Type="http://schemas.openxmlformats.org/officeDocument/2006/relationships/tags" Target="../tags/tag1588.xml"/><Relationship Id="rId10" Type="http://schemas.openxmlformats.org/officeDocument/2006/relationships/tags" Target="../tags/tag1587.xml"/><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8" Type="http://schemas.openxmlformats.org/officeDocument/2006/relationships/tags" Target="../tags/tag1602.xml"/><Relationship Id="rId7" Type="http://schemas.openxmlformats.org/officeDocument/2006/relationships/tags" Target="../tags/tag1601.xml"/><Relationship Id="rId6" Type="http://schemas.openxmlformats.org/officeDocument/2006/relationships/tags" Target="../tags/tag1600.xml"/><Relationship Id="rId5" Type="http://schemas.openxmlformats.org/officeDocument/2006/relationships/tags" Target="../tags/tag1599.xml"/><Relationship Id="rId4" Type="http://schemas.openxmlformats.org/officeDocument/2006/relationships/tags" Target="../tags/tag1598.xml"/><Relationship Id="rId3" Type="http://schemas.openxmlformats.org/officeDocument/2006/relationships/tags" Target="../tags/tag1597.xml"/><Relationship Id="rId2" Type="http://schemas.openxmlformats.org/officeDocument/2006/relationships/tags" Target="../tags/tag1596.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8" Type="http://schemas.openxmlformats.org/officeDocument/2006/relationships/tags" Target="../tags/tag1609.xml"/><Relationship Id="rId7" Type="http://schemas.openxmlformats.org/officeDocument/2006/relationships/tags" Target="../tags/tag1608.xml"/><Relationship Id="rId6" Type="http://schemas.openxmlformats.org/officeDocument/2006/relationships/tags" Target="../tags/tag1607.xml"/><Relationship Id="rId5" Type="http://schemas.openxmlformats.org/officeDocument/2006/relationships/tags" Target="../tags/tag1606.xml"/><Relationship Id="rId4" Type="http://schemas.openxmlformats.org/officeDocument/2006/relationships/tags" Target="../tags/tag1605.xml"/><Relationship Id="rId3" Type="http://schemas.openxmlformats.org/officeDocument/2006/relationships/tags" Target="../tags/tag1604.xml"/><Relationship Id="rId2" Type="http://schemas.openxmlformats.org/officeDocument/2006/relationships/tags" Target="../tags/tag1603.xml"/><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9" Type="http://schemas.openxmlformats.org/officeDocument/2006/relationships/tags" Target="../tags/tag1617.xml"/><Relationship Id="rId8" Type="http://schemas.openxmlformats.org/officeDocument/2006/relationships/tags" Target="../tags/tag1616.xml"/><Relationship Id="rId7" Type="http://schemas.openxmlformats.org/officeDocument/2006/relationships/tags" Target="../tags/tag1615.xml"/><Relationship Id="rId6" Type="http://schemas.openxmlformats.org/officeDocument/2006/relationships/tags" Target="../tags/tag1614.xml"/><Relationship Id="rId5" Type="http://schemas.openxmlformats.org/officeDocument/2006/relationships/tags" Target="../tags/tag1613.xml"/><Relationship Id="rId4" Type="http://schemas.openxmlformats.org/officeDocument/2006/relationships/tags" Target="../tags/tag1612.xml"/><Relationship Id="rId3" Type="http://schemas.openxmlformats.org/officeDocument/2006/relationships/tags" Target="../tags/tag1611.xml"/><Relationship Id="rId2" Type="http://schemas.openxmlformats.org/officeDocument/2006/relationships/tags" Target="../tags/tag1610.xml"/><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9" Type="http://schemas.openxmlformats.org/officeDocument/2006/relationships/tags" Target="../tags/tag1625.xml"/><Relationship Id="rId8" Type="http://schemas.openxmlformats.org/officeDocument/2006/relationships/tags" Target="../tags/tag1624.xml"/><Relationship Id="rId7" Type="http://schemas.openxmlformats.org/officeDocument/2006/relationships/tags" Target="../tags/tag1623.xml"/><Relationship Id="rId6" Type="http://schemas.openxmlformats.org/officeDocument/2006/relationships/tags" Target="../tags/tag1622.xml"/><Relationship Id="rId5" Type="http://schemas.openxmlformats.org/officeDocument/2006/relationships/tags" Target="../tags/tag1621.xml"/><Relationship Id="rId4" Type="http://schemas.openxmlformats.org/officeDocument/2006/relationships/tags" Target="../tags/tag1620.xml"/><Relationship Id="rId3" Type="http://schemas.openxmlformats.org/officeDocument/2006/relationships/tags" Target="../tags/tag1619.xml"/><Relationship Id="rId2" Type="http://schemas.openxmlformats.org/officeDocument/2006/relationships/tags" Target="../tags/tag1618.xml"/><Relationship Id="rId13" Type="http://schemas.openxmlformats.org/officeDocument/2006/relationships/tags" Target="../tags/tag1629.xml"/><Relationship Id="rId12" Type="http://schemas.openxmlformats.org/officeDocument/2006/relationships/tags" Target="../tags/tag1628.xml"/><Relationship Id="rId11" Type="http://schemas.openxmlformats.org/officeDocument/2006/relationships/tags" Target="../tags/tag1627.xml"/><Relationship Id="rId10" Type="http://schemas.openxmlformats.org/officeDocument/2006/relationships/tags" Target="../tags/tag1626.xml"/><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8" Type="http://schemas.openxmlformats.org/officeDocument/2006/relationships/tags" Target="../tags/tag1636.xml"/><Relationship Id="rId7" Type="http://schemas.openxmlformats.org/officeDocument/2006/relationships/tags" Target="../tags/tag1635.xml"/><Relationship Id="rId6" Type="http://schemas.openxmlformats.org/officeDocument/2006/relationships/tags" Target="../tags/tag1634.xml"/><Relationship Id="rId5" Type="http://schemas.openxmlformats.org/officeDocument/2006/relationships/tags" Target="../tags/tag1633.xml"/><Relationship Id="rId4" Type="http://schemas.openxmlformats.org/officeDocument/2006/relationships/tags" Target="../tags/tag1632.xml"/><Relationship Id="rId3" Type="http://schemas.openxmlformats.org/officeDocument/2006/relationships/tags" Target="../tags/tag1631.xml"/><Relationship Id="rId2" Type="http://schemas.openxmlformats.org/officeDocument/2006/relationships/tags" Target="../tags/tag1630.xml"/><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9" Type="http://schemas.openxmlformats.org/officeDocument/2006/relationships/tags" Target="../tags/tag1644.xml"/><Relationship Id="rId8" Type="http://schemas.openxmlformats.org/officeDocument/2006/relationships/tags" Target="../tags/tag1643.xml"/><Relationship Id="rId7" Type="http://schemas.openxmlformats.org/officeDocument/2006/relationships/tags" Target="../tags/tag1642.xml"/><Relationship Id="rId6" Type="http://schemas.openxmlformats.org/officeDocument/2006/relationships/tags" Target="../tags/tag1641.xml"/><Relationship Id="rId5" Type="http://schemas.openxmlformats.org/officeDocument/2006/relationships/tags" Target="../tags/tag1640.xml"/><Relationship Id="rId4" Type="http://schemas.openxmlformats.org/officeDocument/2006/relationships/tags" Target="../tags/tag1639.xml"/><Relationship Id="rId3" Type="http://schemas.openxmlformats.org/officeDocument/2006/relationships/tags" Target="../tags/tag1638.xml"/><Relationship Id="rId2" Type="http://schemas.openxmlformats.org/officeDocument/2006/relationships/tags" Target="../tags/tag1637.xml"/><Relationship Id="rId11" Type="http://schemas.openxmlformats.org/officeDocument/2006/relationships/tags" Target="../tags/tag1646.xml"/><Relationship Id="rId10" Type="http://schemas.openxmlformats.org/officeDocument/2006/relationships/tags" Target="../tags/tag1645.xml"/><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9" Type="http://schemas.openxmlformats.org/officeDocument/2006/relationships/tags" Target="../tags/tag1654.xml"/><Relationship Id="rId8" Type="http://schemas.openxmlformats.org/officeDocument/2006/relationships/tags" Target="../tags/tag1653.xml"/><Relationship Id="rId7" Type="http://schemas.openxmlformats.org/officeDocument/2006/relationships/tags" Target="../tags/tag1652.xml"/><Relationship Id="rId6" Type="http://schemas.openxmlformats.org/officeDocument/2006/relationships/tags" Target="../tags/tag1651.xml"/><Relationship Id="rId5" Type="http://schemas.openxmlformats.org/officeDocument/2006/relationships/tags" Target="../tags/tag1650.xml"/><Relationship Id="rId4" Type="http://schemas.openxmlformats.org/officeDocument/2006/relationships/tags" Target="../tags/tag1649.xml"/><Relationship Id="rId3" Type="http://schemas.openxmlformats.org/officeDocument/2006/relationships/tags" Target="../tags/tag1648.xml"/><Relationship Id="rId2" Type="http://schemas.openxmlformats.org/officeDocument/2006/relationships/tags" Target="../tags/tag1647.xml"/><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9" Type="http://schemas.openxmlformats.org/officeDocument/2006/relationships/tags" Target="../tags/tag1662.xml"/><Relationship Id="rId8" Type="http://schemas.openxmlformats.org/officeDocument/2006/relationships/tags" Target="../tags/tag1661.xml"/><Relationship Id="rId7" Type="http://schemas.openxmlformats.org/officeDocument/2006/relationships/tags" Target="../tags/tag1660.xml"/><Relationship Id="rId6" Type="http://schemas.openxmlformats.org/officeDocument/2006/relationships/tags" Target="../tags/tag1659.xml"/><Relationship Id="rId5" Type="http://schemas.openxmlformats.org/officeDocument/2006/relationships/tags" Target="../tags/tag1658.xml"/><Relationship Id="rId4" Type="http://schemas.openxmlformats.org/officeDocument/2006/relationships/tags" Target="../tags/tag1657.xml"/><Relationship Id="rId3" Type="http://schemas.openxmlformats.org/officeDocument/2006/relationships/tags" Target="../tags/tag1656.xml"/><Relationship Id="rId2" Type="http://schemas.openxmlformats.org/officeDocument/2006/relationships/tags" Target="../tags/tag1655.xml"/><Relationship Id="rId15" Type="http://schemas.openxmlformats.org/officeDocument/2006/relationships/tags" Target="../tags/tag1668.xml"/><Relationship Id="rId14" Type="http://schemas.openxmlformats.org/officeDocument/2006/relationships/tags" Target="../tags/tag1667.xml"/><Relationship Id="rId13" Type="http://schemas.openxmlformats.org/officeDocument/2006/relationships/tags" Target="../tags/tag1666.xml"/><Relationship Id="rId12" Type="http://schemas.openxmlformats.org/officeDocument/2006/relationships/tags" Target="../tags/tag1665.xml"/><Relationship Id="rId11" Type="http://schemas.openxmlformats.org/officeDocument/2006/relationships/tags" Target="../tags/tag1664.xml"/><Relationship Id="rId10" Type="http://schemas.openxmlformats.org/officeDocument/2006/relationships/tags" Target="../tags/tag1663.xml"/><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9" Type="http://schemas.openxmlformats.org/officeDocument/2006/relationships/tags" Target="../tags/tag1676.xml"/><Relationship Id="rId8" Type="http://schemas.openxmlformats.org/officeDocument/2006/relationships/tags" Target="../tags/tag1675.xml"/><Relationship Id="rId7" Type="http://schemas.openxmlformats.org/officeDocument/2006/relationships/tags" Target="../tags/tag1674.xml"/><Relationship Id="rId6" Type="http://schemas.openxmlformats.org/officeDocument/2006/relationships/tags" Target="../tags/tag1673.xml"/><Relationship Id="rId5" Type="http://schemas.openxmlformats.org/officeDocument/2006/relationships/tags" Target="../tags/tag1672.xml"/><Relationship Id="rId4" Type="http://schemas.openxmlformats.org/officeDocument/2006/relationships/tags" Target="../tags/tag1671.xml"/><Relationship Id="rId3" Type="http://schemas.openxmlformats.org/officeDocument/2006/relationships/tags" Target="../tags/tag1670.xml"/><Relationship Id="rId2" Type="http://schemas.openxmlformats.org/officeDocument/2006/relationships/tags" Target="../tags/tag1669.xml"/><Relationship Id="rId10" Type="http://schemas.openxmlformats.org/officeDocument/2006/relationships/tags" Target="../tags/tag1677.xml"/><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9" Type="http://schemas.openxmlformats.org/officeDocument/2006/relationships/tags" Target="../tags/tag1685.xml"/><Relationship Id="rId8" Type="http://schemas.openxmlformats.org/officeDocument/2006/relationships/tags" Target="../tags/tag1684.xml"/><Relationship Id="rId7" Type="http://schemas.openxmlformats.org/officeDocument/2006/relationships/tags" Target="../tags/tag1683.xml"/><Relationship Id="rId6" Type="http://schemas.openxmlformats.org/officeDocument/2006/relationships/tags" Target="../tags/tag1682.xml"/><Relationship Id="rId5" Type="http://schemas.openxmlformats.org/officeDocument/2006/relationships/tags" Target="../tags/tag1681.xml"/><Relationship Id="rId4" Type="http://schemas.openxmlformats.org/officeDocument/2006/relationships/tags" Target="../tags/tag1680.xml"/><Relationship Id="rId3" Type="http://schemas.openxmlformats.org/officeDocument/2006/relationships/tags" Target="../tags/tag1679.xml"/><Relationship Id="rId2" Type="http://schemas.openxmlformats.org/officeDocument/2006/relationships/tags" Target="../tags/tag1678.xml"/><Relationship Id="rId15" Type="http://schemas.openxmlformats.org/officeDocument/2006/relationships/tags" Target="../tags/tag1691.xml"/><Relationship Id="rId14" Type="http://schemas.openxmlformats.org/officeDocument/2006/relationships/tags" Target="../tags/tag1690.xml"/><Relationship Id="rId13" Type="http://schemas.openxmlformats.org/officeDocument/2006/relationships/tags" Target="../tags/tag1689.xml"/><Relationship Id="rId12" Type="http://schemas.openxmlformats.org/officeDocument/2006/relationships/tags" Target="../tags/tag1688.xml"/><Relationship Id="rId11" Type="http://schemas.openxmlformats.org/officeDocument/2006/relationships/tags" Target="../tags/tag1687.xml"/><Relationship Id="rId10" Type="http://schemas.openxmlformats.org/officeDocument/2006/relationships/tags" Target="../tags/tag1686.xml"/><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9" Type="http://schemas.openxmlformats.org/officeDocument/2006/relationships/tags" Target="../tags/tag1699.xml"/><Relationship Id="rId8" Type="http://schemas.openxmlformats.org/officeDocument/2006/relationships/tags" Target="../tags/tag1698.xml"/><Relationship Id="rId7" Type="http://schemas.openxmlformats.org/officeDocument/2006/relationships/tags" Target="../tags/tag1697.xml"/><Relationship Id="rId6" Type="http://schemas.openxmlformats.org/officeDocument/2006/relationships/tags" Target="../tags/tag1696.xml"/><Relationship Id="rId5" Type="http://schemas.openxmlformats.org/officeDocument/2006/relationships/tags" Target="../tags/tag1695.xml"/><Relationship Id="rId4" Type="http://schemas.openxmlformats.org/officeDocument/2006/relationships/tags" Target="../tags/tag1694.xml"/><Relationship Id="rId3" Type="http://schemas.openxmlformats.org/officeDocument/2006/relationships/tags" Target="../tags/tag1693.xml"/><Relationship Id="rId2" Type="http://schemas.openxmlformats.org/officeDocument/2006/relationships/tags" Target="../tags/tag1692.xml"/><Relationship Id="rId14" Type="http://schemas.openxmlformats.org/officeDocument/2006/relationships/tags" Target="../tags/tag1704.xml"/><Relationship Id="rId13" Type="http://schemas.openxmlformats.org/officeDocument/2006/relationships/tags" Target="../tags/tag1703.xml"/><Relationship Id="rId12" Type="http://schemas.openxmlformats.org/officeDocument/2006/relationships/tags" Target="../tags/tag1702.xml"/><Relationship Id="rId11" Type="http://schemas.openxmlformats.org/officeDocument/2006/relationships/tags" Target="../tags/tag1701.xml"/><Relationship Id="rId10" Type="http://schemas.openxmlformats.org/officeDocument/2006/relationships/tags" Target="../tags/tag1700.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9" Type="http://schemas.openxmlformats.org/officeDocument/2006/relationships/tags" Target="../tags/tag1712.xml"/><Relationship Id="rId8" Type="http://schemas.openxmlformats.org/officeDocument/2006/relationships/tags" Target="../tags/tag1711.xml"/><Relationship Id="rId7" Type="http://schemas.openxmlformats.org/officeDocument/2006/relationships/tags" Target="../tags/tag1710.xml"/><Relationship Id="rId6" Type="http://schemas.openxmlformats.org/officeDocument/2006/relationships/tags" Target="../tags/tag1709.xml"/><Relationship Id="rId5" Type="http://schemas.openxmlformats.org/officeDocument/2006/relationships/tags" Target="../tags/tag1708.xml"/><Relationship Id="rId4" Type="http://schemas.openxmlformats.org/officeDocument/2006/relationships/tags" Target="../tags/tag1707.xml"/><Relationship Id="rId3" Type="http://schemas.openxmlformats.org/officeDocument/2006/relationships/tags" Target="../tags/tag1706.xml"/><Relationship Id="rId2" Type="http://schemas.openxmlformats.org/officeDocument/2006/relationships/tags" Target="../tags/tag1705.xml"/><Relationship Id="rId12" Type="http://schemas.openxmlformats.org/officeDocument/2006/relationships/tags" Target="../tags/tag1715.xml"/><Relationship Id="rId11" Type="http://schemas.openxmlformats.org/officeDocument/2006/relationships/tags" Target="../tags/tag1714.xml"/><Relationship Id="rId10" Type="http://schemas.openxmlformats.org/officeDocument/2006/relationships/tags" Target="../tags/tag1713.xml"/><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8" Type="http://schemas.openxmlformats.org/officeDocument/2006/relationships/tags" Target="../tags/tag1722.xml"/><Relationship Id="rId7" Type="http://schemas.openxmlformats.org/officeDocument/2006/relationships/tags" Target="../tags/tag1721.xml"/><Relationship Id="rId6" Type="http://schemas.openxmlformats.org/officeDocument/2006/relationships/tags" Target="../tags/tag1720.xml"/><Relationship Id="rId5" Type="http://schemas.openxmlformats.org/officeDocument/2006/relationships/tags" Target="../tags/tag1719.xml"/><Relationship Id="rId4" Type="http://schemas.openxmlformats.org/officeDocument/2006/relationships/tags" Target="../tags/tag1718.xml"/><Relationship Id="rId3" Type="http://schemas.openxmlformats.org/officeDocument/2006/relationships/tags" Target="../tags/tag1717.xml"/><Relationship Id="rId2" Type="http://schemas.openxmlformats.org/officeDocument/2006/relationships/tags" Target="../tags/tag1716.xml"/><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9" Type="http://schemas.openxmlformats.org/officeDocument/2006/relationships/tags" Target="../tags/tag1730.xml"/><Relationship Id="rId8" Type="http://schemas.openxmlformats.org/officeDocument/2006/relationships/tags" Target="../tags/tag1729.xml"/><Relationship Id="rId7" Type="http://schemas.openxmlformats.org/officeDocument/2006/relationships/tags" Target="../tags/tag1728.xml"/><Relationship Id="rId6" Type="http://schemas.openxmlformats.org/officeDocument/2006/relationships/tags" Target="../tags/tag1727.xml"/><Relationship Id="rId5" Type="http://schemas.openxmlformats.org/officeDocument/2006/relationships/tags" Target="../tags/tag1726.xml"/><Relationship Id="rId4" Type="http://schemas.openxmlformats.org/officeDocument/2006/relationships/tags" Target="../tags/tag1725.xml"/><Relationship Id="rId3" Type="http://schemas.openxmlformats.org/officeDocument/2006/relationships/tags" Target="../tags/tag1724.xml"/><Relationship Id="rId2" Type="http://schemas.openxmlformats.org/officeDocument/2006/relationships/tags" Target="../tags/tag1723.xml"/><Relationship Id="rId16" Type="http://schemas.openxmlformats.org/officeDocument/2006/relationships/tags" Target="../tags/tag1737.xml"/><Relationship Id="rId15" Type="http://schemas.openxmlformats.org/officeDocument/2006/relationships/tags" Target="../tags/tag1736.xml"/><Relationship Id="rId14" Type="http://schemas.openxmlformats.org/officeDocument/2006/relationships/tags" Target="../tags/tag1735.xml"/><Relationship Id="rId13" Type="http://schemas.openxmlformats.org/officeDocument/2006/relationships/tags" Target="../tags/tag1734.xml"/><Relationship Id="rId12" Type="http://schemas.openxmlformats.org/officeDocument/2006/relationships/tags" Target="../tags/tag1733.xml"/><Relationship Id="rId11" Type="http://schemas.openxmlformats.org/officeDocument/2006/relationships/tags" Target="../tags/tag1732.xml"/><Relationship Id="rId10" Type="http://schemas.openxmlformats.org/officeDocument/2006/relationships/tags" Target="../tags/tag1731.xml"/><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9" Type="http://schemas.openxmlformats.org/officeDocument/2006/relationships/tags" Target="../tags/tag1745.xml"/><Relationship Id="rId8" Type="http://schemas.openxmlformats.org/officeDocument/2006/relationships/tags" Target="../tags/tag1744.xml"/><Relationship Id="rId7" Type="http://schemas.openxmlformats.org/officeDocument/2006/relationships/tags" Target="../tags/tag1743.xml"/><Relationship Id="rId6" Type="http://schemas.openxmlformats.org/officeDocument/2006/relationships/tags" Target="../tags/tag1742.xml"/><Relationship Id="rId5" Type="http://schemas.openxmlformats.org/officeDocument/2006/relationships/tags" Target="../tags/tag1741.xml"/><Relationship Id="rId4" Type="http://schemas.openxmlformats.org/officeDocument/2006/relationships/tags" Target="../tags/tag1740.xml"/><Relationship Id="rId3" Type="http://schemas.openxmlformats.org/officeDocument/2006/relationships/tags" Target="../tags/tag1739.xml"/><Relationship Id="rId2" Type="http://schemas.openxmlformats.org/officeDocument/2006/relationships/tags" Target="../tags/tag1738.xml"/><Relationship Id="rId15" Type="http://schemas.openxmlformats.org/officeDocument/2006/relationships/tags" Target="../tags/tag1751.xml"/><Relationship Id="rId14" Type="http://schemas.openxmlformats.org/officeDocument/2006/relationships/tags" Target="../tags/tag1750.xml"/><Relationship Id="rId13" Type="http://schemas.openxmlformats.org/officeDocument/2006/relationships/tags" Target="../tags/tag1749.xml"/><Relationship Id="rId12" Type="http://schemas.openxmlformats.org/officeDocument/2006/relationships/tags" Target="../tags/tag1748.xml"/><Relationship Id="rId11" Type="http://schemas.openxmlformats.org/officeDocument/2006/relationships/tags" Target="../tags/tag1747.xml"/><Relationship Id="rId10" Type="http://schemas.openxmlformats.org/officeDocument/2006/relationships/tags" Target="../tags/tag1746.xml"/><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9" Type="http://schemas.openxmlformats.org/officeDocument/2006/relationships/tags" Target="../tags/tag1759.xml"/><Relationship Id="rId8" Type="http://schemas.openxmlformats.org/officeDocument/2006/relationships/tags" Target="../tags/tag1758.xml"/><Relationship Id="rId7" Type="http://schemas.openxmlformats.org/officeDocument/2006/relationships/tags" Target="../tags/tag1757.xml"/><Relationship Id="rId6" Type="http://schemas.openxmlformats.org/officeDocument/2006/relationships/tags" Target="../tags/tag1756.xml"/><Relationship Id="rId5" Type="http://schemas.openxmlformats.org/officeDocument/2006/relationships/tags" Target="../tags/tag1755.xml"/><Relationship Id="rId4" Type="http://schemas.openxmlformats.org/officeDocument/2006/relationships/tags" Target="../tags/tag1754.xml"/><Relationship Id="rId3" Type="http://schemas.openxmlformats.org/officeDocument/2006/relationships/tags" Target="../tags/tag1753.xml"/><Relationship Id="rId2" Type="http://schemas.openxmlformats.org/officeDocument/2006/relationships/tags" Target="../tags/tag1752.xml"/><Relationship Id="rId14" Type="http://schemas.openxmlformats.org/officeDocument/2006/relationships/tags" Target="../tags/tag1764.xml"/><Relationship Id="rId13" Type="http://schemas.openxmlformats.org/officeDocument/2006/relationships/tags" Target="../tags/tag1763.xml"/><Relationship Id="rId12" Type="http://schemas.openxmlformats.org/officeDocument/2006/relationships/tags" Target="../tags/tag1762.xml"/><Relationship Id="rId11" Type="http://schemas.openxmlformats.org/officeDocument/2006/relationships/tags" Target="../tags/tag1761.xml"/><Relationship Id="rId10" Type="http://schemas.openxmlformats.org/officeDocument/2006/relationships/tags" Target="../tags/tag1760.xml"/><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9" Type="http://schemas.openxmlformats.org/officeDocument/2006/relationships/tags" Target="../tags/tag1772.xml"/><Relationship Id="rId8" Type="http://schemas.openxmlformats.org/officeDocument/2006/relationships/tags" Target="../tags/tag1771.xml"/><Relationship Id="rId7" Type="http://schemas.openxmlformats.org/officeDocument/2006/relationships/tags" Target="../tags/tag1770.xml"/><Relationship Id="rId6" Type="http://schemas.openxmlformats.org/officeDocument/2006/relationships/tags" Target="../tags/tag1769.xml"/><Relationship Id="rId5" Type="http://schemas.openxmlformats.org/officeDocument/2006/relationships/tags" Target="../tags/tag1768.xml"/><Relationship Id="rId4" Type="http://schemas.openxmlformats.org/officeDocument/2006/relationships/tags" Target="../tags/tag1767.xml"/><Relationship Id="rId3" Type="http://schemas.openxmlformats.org/officeDocument/2006/relationships/tags" Target="../tags/tag1766.xml"/><Relationship Id="rId2" Type="http://schemas.openxmlformats.org/officeDocument/2006/relationships/tags" Target="../tags/tag1765.xml"/><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9" Type="http://schemas.openxmlformats.org/officeDocument/2006/relationships/tags" Target="../tags/tag1780.xml"/><Relationship Id="rId8" Type="http://schemas.openxmlformats.org/officeDocument/2006/relationships/tags" Target="../tags/tag1779.xml"/><Relationship Id="rId7" Type="http://schemas.openxmlformats.org/officeDocument/2006/relationships/tags" Target="../tags/tag1778.xml"/><Relationship Id="rId6" Type="http://schemas.openxmlformats.org/officeDocument/2006/relationships/tags" Target="../tags/tag1777.xml"/><Relationship Id="rId5" Type="http://schemas.openxmlformats.org/officeDocument/2006/relationships/tags" Target="../tags/tag1776.xml"/><Relationship Id="rId4" Type="http://schemas.openxmlformats.org/officeDocument/2006/relationships/tags" Target="../tags/tag1775.xml"/><Relationship Id="rId3" Type="http://schemas.openxmlformats.org/officeDocument/2006/relationships/tags" Target="../tags/tag1774.xml"/><Relationship Id="rId2" Type="http://schemas.openxmlformats.org/officeDocument/2006/relationships/tags" Target="../tags/tag1773.xml"/><Relationship Id="rId17" Type="http://schemas.openxmlformats.org/officeDocument/2006/relationships/tags" Target="../tags/tag1788.xml"/><Relationship Id="rId16" Type="http://schemas.openxmlformats.org/officeDocument/2006/relationships/tags" Target="../tags/tag1787.xml"/><Relationship Id="rId15" Type="http://schemas.openxmlformats.org/officeDocument/2006/relationships/tags" Target="../tags/tag1786.xml"/><Relationship Id="rId14" Type="http://schemas.openxmlformats.org/officeDocument/2006/relationships/tags" Target="../tags/tag1785.xml"/><Relationship Id="rId13" Type="http://schemas.openxmlformats.org/officeDocument/2006/relationships/tags" Target="../tags/tag1784.xml"/><Relationship Id="rId12" Type="http://schemas.openxmlformats.org/officeDocument/2006/relationships/tags" Target="../tags/tag1783.xml"/><Relationship Id="rId11" Type="http://schemas.openxmlformats.org/officeDocument/2006/relationships/tags" Target="../tags/tag1782.xml"/><Relationship Id="rId10" Type="http://schemas.openxmlformats.org/officeDocument/2006/relationships/tags" Target="../tags/tag1781.xml"/><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9" Type="http://schemas.openxmlformats.org/officeDocument/2006/relationships/tags" Target="../tags/tag1796.xml"/><Relationship Id="rId8" Type="http://schemas.openxmlformats.org/officeDocument/2006/relationships/tags" Target="../tags/tag1795.xml"/><Relationship Id="rId7" Type="http://schemas.openxmlformats.org/officeDocument/2006/relationships/tags" Target="../tags/tag1794.xml"/><Relationship Id="rId6" Type="http://schemas.openxmlformats.org/officeDocument/2006/relationships/tags" Target="../tags/tag1793.xml"/><Relationship Id="rId5" Type="http://schemas.openxmlformats.org/officeDocument/2006/relationships/tags" Target="../tags/tag1792.xml"/><Relationship Id="rId4" Type="http://schemas.openxmlformats.org/officeDocument/2006/relationships/tags" Target="../tags/tag1791.xml"/><Relationship Id="rId3" Type="http://schemas.openxmlformats.org/officeDocument/2006/relationships/tags" Target="../tags/tag1790.xml"/><Relationship Id="rId2" Type="http://schemas.openxmlformats.org/officeDocument/2006/relationships/tags" Target="../tags/tag1789.xml"/><Relationship Id="rId17" Type="http://schemas.openxmlformats.org/officeDocument/2006/relationships/tags" Target="../tags/tag1804.xml"/><Relationship Id="rId16" Type="http://schemas.openxmlformats.org/officeDocument/2006/relationships/tags" Target="../tags/tag1803.xml"/><Relationship Id="rId15" Type="http://schemas.openxmlformats.org/officeDocument/2006/relationships/tags" Target="../tags/tag1802.xml"/><Relationship Id="rId14" Type="http://schemas.openxmlformats.org/officeDocument/2006/relationships/tags" Target="../tags/tag1801.xml"/><Relationship Id="rId13" Type="http://schemas.openxmlformats.org/officeDocument/2006/relationships/tags" Target="../tags/tag1800.xml"/><Relationship Id="rId12" Type="http://schemas.openxmlformats.org/officeDocument/2006/relationships/tags" Target="../tags/tag1799.xml"/><Relationship Id="rId11" Type="http://schemas.openxmlformats.org/officeDocument/2006/relationships/tags" Target="../tags/tag1798.xml"/><Relationship Id="rId10" Type="http://schemas.openxmlformats.org/officeDocument/2006/relationships/tags" Target="../tags/tag1797.xml"/><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9" Type="http://schemas.openxmlformats.org/officeDocument/2006/relationships/tags" Target="../tags/tag1812.xml"/><Relationship Id="rId8" Type="http://schemas.openxmlformats.org/officeDocument/2006/relationships/tags" Target="../tags/tag1811.xml"/><Relationship Id="rId7" Type="http://schemas.openxmlformats.org/officeDocument/2006/relationships/tags" Target="../tags/tag1810.xml"/><Relationship Id="rId6" Type="http://schemas.openxmlformats.org/officeDocument/2006/relationships/tags" Target="../tags/tag1809.xml"/><Relationship Id="rId5" Type="http://schemas.openxmlformats.org/officeDocument/2006/relationships/tags" Target="../tags/tag1808.xml"/><Relationship Id="rId4" Type="http://schemas.openxmlformats.org/officeDocument/2006/relationships/tags" Target="../tags/tag1807.xml"/><Relationship Id="rId3" Type="http://schemas.openxmlformats.org/officeDocument/2006/relationships/tags" Target="../tags/tag1806.xml"/><Relationship Id="rId2" Type="http://schemas.openxmlformats.org/officeDocument/2006/relationships/tags" Target="../tags/tag1805.xml"/><Relationship Id="rId18" Type="http://schemas.openxmlformats.org/officeDocument/2006/relationships/tags" Target="../tags/tag1821.xml"/><Relationship Id="rId17" Type="http://schemas.openxmlformats.org/officeDocument/2006/relationships/tags" Target="../tags/tag1820.xml"/><Relationship Id="rId16" Type="http://schemas.openxmlformats.org/officeDocument/2006/relationships/tags" Target="../tags/tag1819.xml"/><Relationship Id="rId15" Type="http://schemas.openxmlformats.org/officeDocument/2006/relationships/tags" Target="../tags/tag1818.xml"/><Relationship Id="rId14" Type="http://schemas.openxmlformats.org/officeDocument/2006/relationships/tags" Target="../tags/tag1817.xml"/><Relationship Id="rId13" Type="http://schemas.openxmlformats.org/officeDocument/2006/relationships/tags" Target="../tags/tag1816.xml"/><Relationship Id="rId12" Type="http://schemas.openxmlformats.org/officeDocument/2006/relationships/tags" Target="../tags/tag1815.xml"/><Relationship Id="rId11" Type="http://schemas.openxmlformats.org/officeDocument/2006/relationships/tags" Target="../tags/tag1814.xml"/><Relationship Id="rId10" Type="http://schemas.openxmlformats.org/officeDocument/2006/relationships/tags" Target="../tags/tag1813.xml"/><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9" Type="http://schemas.openxmlformats.org/officeDocument/2006/relationships/tags" Target="../tags/tag1829.xml"/><Relationship Id="rId8" Type="http://schemas.openxmlformats.org/officeDocument/2006/relationships/tags" Target="../tags/tag1828.xml"/><Relationship Id="rId7" Type="http://schemas.openxmlformats.org/officeDocument/2006/relationships/tags" Target="../tags/tag1827.xml"/><Relationship Id="rId6" Type="http://schemas.openxmlformats.org/officeDocument/2006/relationships/tags" Target="../tags/tag1826.xml"/><Relationship Id="rId5" Type="http://schemas.openxmlformats.org/officeDocument/2006/relationships/tags" Target="../tags/tag1825.xml"/><Relationship Id="rId4" Type="http://schemas.openxmlformats.org/officeDocument/2006/relationships/tags" Target="../tags/tag1824.xml"/><Relationship Id="rId3" Type="http://schemas.openxmlformats.org/officeDocument/2006/relationships/tags" Target="../tags/tag1823.xml"/><Relationship Id="rId2" Type="http://schemas.openxmlformats.org/officeDocument/2006/relationships/tags" Target="../tags/tag1822.xml"/><Relationship Id="rId19" Type="http://schemas.openxmlformats.org/officeDocument/2006/relationships/tags" Target="../tags/tag1839.xml"/><Relationship Id="rId18" Type="http://schemas.openxmlformats.org/officeDocument/2006/relationships/tags" Target="../tags/tag1838.xml"/><Relationship Id="rId17" Type="http://schemas.openxmlformats.org/officeDocument/2006/relationships/tags" Target="../tags/tag1837.xml"/><Relationship Id="rId16" Type="http://schemas.openxmlformats.org/officeDocument/2006/relationships/tags" Target="../tags/tag1836.xml"/><Relationship Id="rId15" Type="http://schemas.openxmlformats.org/officeDocument/2006/relationships/tags" Target="../tags/tag1835.xml"/><Relationship Id="rId14" Type="http://schemas.openxmlformats.org/officeDocument/2006/relationships/tags" Target="../tags/tag1834.xml"/><Relationship Id="rId13" Type="http://schemas.openxmlformats.org/officeDocument/2006/relationships/tags" Target="../tags/tag1833.xml"/><Relationship Id="rId12" Type="http://schemas.openxmlformats.org/officeDocument/2006/relationships/tags" Target="../tags/tag1832.xml"/><Relationship Id="rId11" Type="http://schemas.openxmlformats.org/officeDocument/2006/relationships/tags" Target="../tags/tag1831.xml"/><Relationship Id="rId10" Type="http://schemas.openxmlformats.org/officeDocument/2006/relationships/tags" Target="../tags/tag1830.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9" Type="http://schemas.openxmlformats.org/officeDocument/2006/relationships/tags" Target="../tags/tag1847.xml"/><Relationship Id="rId8" Type="http://schemas.openxmlformats.org/officeDocument/2006/relationships/tags" Target="../tags/tag1846.xml"/><Relationship Id="rId7" Type="http://schemas.openxmlformats.org/officeDocument/2006/relationships/tags" Target="../tags/tag1845.xml"/><Relationship Id="rId6" Type="http://schemas.openxmlformats.org/officeDocument/2006/relationships/tags" Target="../tags/tag1844.xml"/><Relationship Id="rId5" Type="http://schemas.openxmlformats.org/officeDocument/2006/relationships/tags" Target="../tags/tag1843.xml"/><Relationship Id="rId4" Type="http://schemas.openxmlformats.org/officeDocument/2006/relationships/tags" Target="../tags/tag1842.xml"/><Relationship Id="rId3" Type="http://schemas.openxmlformats.org/officeDocument/2006/relationships/tags" Target="../tags/tag1841.xml"/><Relationship Id="rId2" Type="http://schemas.openxmlformats.org/officeDocument/2006/relationships/tags" Target="../tags/tag1840.xml"/><Relationship Id="rId13" Type="http://schemas.openxmlformats.org/officeDocument/2006/relationships/tags" Target="../tags/tag1851.xml"/><Relationship Id="rId12" Type="http://schemas.openxmlformats.org/officeDocument/2006/relationships/tags" Target="../tags/tag1850.xml"/><Relationship Id="rId11" Type="http://schemas.openxmlformats.org/officeDocument/2006/relationships/tags" Target="../tags/tag1849.xml"/><Relationship Id="rId10" Type="http://schemas.openxmlformats.org/officeDocument/2006/relationships/tags" Target="../tags/tag1848.xml"/><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9" Type="http://schemas.openxmlformats.org/officeDocument/2006/relationships/tags" Target="../tags/tag1859.xml"/><Relationship Id="rId8" Type="http://schemas.openxmlformats.org/officeDocument/2006/relationships/tags" Target="../tags/tag1858.xml"/><Relationship Id="rId7" Type="http://schemas.openxmlformats.org/officeDocument/2006/relationships/tags" Target="../tags/tag1857.xml"/><Relationship Id="rId6" Type="http://schemas.openxmlformats.org/officeDocument/2006/relationships/tags" Target="../tags/tag1856.xml"/><Relationship Id="rId5" Type="http://schemas.openxmlformats.org/officeDocument/2006/relationships/tags" Target="../tags/tag1855.xml"/><Relationship Id="rId4" Type="http://schemas.openxmlformats.org/officeDocument/2006/relationships/tags" Target="../tags/tag1854.xml"/><Relationship Id="rId3" Type="http://schemas.openxmlformats.org/officeDocument/2006/relationships/tags" Target="../tags/tag1853.xml"/><Relationship Id="rId2" Type="http://schemas.openxmlformats.org/officeDocument/2006/relationships/tags" Target="../tags/tag1852.xml"/><Relationship Id="rId18" Type="http://schemas.openxmlformats.org/officeDocument/2006/relationships/tags" Target="../tags/tag1868.xml"/><Relationship Id="rId17" Type="http://schemas.openxmlformats.org/officeDocument/2006/relationships/tags" Target="../tags/tag1867.xml"/><Relationship Id="rId16" Type="http://schemas.openxmlformats.org/officeDocument/2006/relationships/tags" Target="../tags/tag1866.xml"/><Relationship Id="rId15" Type="http://schemas.openxmlformats.org/officeDocument/2006/relationships/tags" Target="../tags/tag1865.xml"/><Relationship Id="rId14" Type="http://schemas.openxmlformats.org/officeDocument/2006/relationships/tags" Target="../tags/tag1864.xml"/><Relationship Id="rId13" Type="http://schemas.openxmlformats.org/officeDocument/2006/relationships/tags" Target="../tags/tag1863.xml"/><Relationship Id="rId12" Type="http://schemas.openxmlformats.org/officeDocument/2006/relationships/tags" Target="../tags/tag1862.xml"/><Relationship Id="rId11" Type="http://schemas.openxmlformats.org/officeDocument/2006/relationships/tags" Target="../tags/tag1861.xml"/><Relationship Id="rId10" Type="http://schemas.openxmlformats.org/officeDocument/2006/relationships/tags" Target="../tags/tag1860.xml"/><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9" Type="http://schemas.openxmlformats.org/officeDocument/2006/relationships/tags" Target="../tags/tag1876.xml"/><Relationship Id="rId8" Type="http://schemas.openxmlformats.org/officeDocument/2006/relationships/tags" Target="../tags/tag1875.xml"/><Relationship Id="rId7" Type="http://schemas.openxmlformats.org/officeDocument/2006/relationships/tags" Target="../tags/tag1874.xml"/><Relationship Id="rId6" Type="http://schemas.openxmlformats.org/officeDocument/2006/relationships/tags" Target="../tags/tag1873.xml"/><Relationship Id="rId5" Type="http://schemas.openxmlformats.org/officeDocument/2006/relationships/tags" Target="../tags/tag1872.xml"/><Relationship Id="rId4" Type="http://schemas.openxmlformats.org/officeDocument/2006/relationships/tags" Target="../tags/tag1871.xml"/><Relationship Id="rId3" Type="http://schemas.openxmlformats.org/officeDocument/2006/relationships/tags" Target="../tags/tag1870.xml"/><Relationship Id="rId2" Type="http://schemas.openxmlformats.org/officeDocument/2006/relationships/tags" Target="../tags/tag1869.xml"/><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8" Type="http://schemas.openxmlformats.org/officeDocument/2006/relationships/tags" Target="../tags/tag1883.xml"/><Relationship Id="rId7" Type="http://schemas.openxmlformats.org/officeDocument/2006/relationships/tags" Target="../tags/tag1882.xml"/><Relationship Id="rId6" Type="http://schemas.openxmlformats.org/officeDocument/2006/relationships/tags" Target="../tags/tag1881.xml"/><Relationship Id="rId5" Type="http://schemas.openxmlformats.org/officeDocument/2006/relationships/tags" Target="../tags/tag1880.xml"/><Relationship Id="rId4" Type="http://schemas.openxmlformats.org/officeDocument/2006/relationships/tags" Target="../tags/tag1879.xml"/><Relationship Id="rId3" Type="http://schemas.openxmlformats.org/officeDocument/2006/relationships/tags" Target="../tags/tag1878.xml"/><Relationship Id="rId2" Type="http://schemas.openxmlformats.org/officeDocument/2006/relationships/tags" Target="../tags/tag1877.xml"/><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8" Type="http://schemas.openxmlformats.org/officeDocument/2006/relationships/tags" Target="../tags/tag1890.xml"/><Relationship Id="rId7" Type="http://schemas.openxmlformats.org/officeDocument/2006/relationships/tags" Target="../tags/tag1889.xml"/><Relationship Id="rId6" Type="http://schemas.openxmlformats.org/officeDocument/2006/relationships/tags" Target="../tags/tag1888.xml"/><Relationship Id="rId5" Type="http://schemas.openxmlformats.org/officeDocument/2006/relationships/tags" Target="../tags/tag1887.xml"/><Relationship Id="rId4" Type="http://schemas.openxmlformats.org/officeDocument/2006/relationships/tags" Target="../tags/tag1886.xml"/><Relationship Id="rId3" Type="http://schemas.openxmlformats.org/officeDocument/2006/relationships/tags" Target="../tags/tag1885.xml"/><Relationship Id="rId2" Type="http://schemas.openxmlformats.org/officeDocument/2006/relationships/tags" Target="../tags/tag1884.xml"/><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9" Type="http://schemas.openxmlformats.org/officeDocument/2006/relationships/tags" Target="../tags/tag1898.xml"/><Relationship Id="rId8" Type="http://schemas.openxmlformats.org/officeDocument/2006/relationships/tags" Target="../tags/tag1897.xml"/><Relationship Id="rId7" Type="http://schemas.openxmlformats.org/officeDocument/2006/relationships/tags" Target="../tags/tag1896.xml"/><Relationship Id="rId6" Type="http://schemas.openxmlformats.org/officeDocument/2006/relationships/tags" Target="../tags/tag1895.xml"/><Relationship Id="rId5" Type="http://schemas.openxmlformats.org/officeDocument/2006/relationships/tags" Target="../tags/tag1894.xml"/><Relationship Id="rId4" Type="http://schemas.openxmlformats.org/officeDocument/2006/relationships/tags" Target="../tags/tag1893.xml"/><Relationship Id="rId3" Type="http://schemas.openxmlformats.org/officeDocument/2006/relationships/tags" Target="../tags/tag1892.xml"/><Relationship Id="rId2" Type="http://schemas.openxmlformats.org/officeDocument/2006/relationships/tags" Target="../tags/tag1891.xml"/><Relationship Id="rId16" Type="http://schemas.openxmlformats.org/officeDocument/2006/relationships/tags" Target="../tags/tag1905.xml"/><Relationship Id="rId15" Type="http://schemas.openxmlformats.org/officeDocument/2006/relationships/tags" Target="../tags/tag1904.xml"/><Relationship Id="rId14" Type="http://schemas.openxmlformats.org/officeDocument/2006/relationships/tags" Target="../tags/tag1903.xml"/><Relationship Id="rId13" Type="http://schemas.openxmlformats.org/officeDocument/2006/relationships/tags" Target="../tags/tag1902.xml"/><Relationship Id="rId12" Type="http://schemas.openxmlformats.org/officeDocument/2006/relationships/tags" Target="../tags/tag1901.xml"/><Relationship Id="rId11" Type="http://schemas.openxmlformats.org/officeDocument/2006/relationships/tags" Target="../tags/tag1900.xml"/><Relationship Id="rId10" Type="http://schemas.openxmlformats.org/officeDocument/2006/relationships/tags" Target="../tags/tag1899.xml"/><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9" Type="http://schemas.openxmlformats.org/officeDocument/2006/relationships/tags" Target="../tags/tag1913.xml"/><Relationship Id="rId8" Type="http://schemas.openxmlformats.org/officeDocument/2006/relationships/tags" Target="../tags/tag1912.xml"/><Relationship Id="rId7" Type="http://schemas.openxmlformats.org/officeDocument/2006/relationships/tags" Target="../tags/tag1911.xml"/><Relationship Id="rId6" Type="http://schemas.openxmlformats.org/officeDocument/2006/relationships/tags" Target="../tags/tag1910.xml"/><Relationship Id="rId5" Type="http://schemas.openxmlformats.org/officeDocument/2006/relationships/tags" Target="../tags/tag1909.xml"/><Relationship Id="rId4" Type="http://schemas.openxmlformats.org/officeDocument/2006/relationships/tags" Target="../tags/tag1908.xml"/><Relationship Id="rId3" Type="http://schemas.openxmlformats.org/officeDocument/2006/relationships/tags" Target="../tags/tag1907.xml"/><Relationship Id="rId2" Type="http://schemas.openxmlformats.org/officeDocument/2006/relationships/tags" Target="../tags/tag1906.xml"/><Relationship Id="rId18" Type="http://schemas.openxmlformats.org/officeDocument/2006/relationships/tags" Target="../tags/tag1922.xml"/><Relationship Id="rId17" Type="http://schemas.openxmlformats.org/officeDocument/2006/relationships/tags" Target="../tags/tag1921.xml"/><Relationship Id="rId16" Type="http://schemas.openxmlformats.org/officeDocument/2006/relationships/tags" Target="../tags/tag1920.xml"/><Relationship Id="rId15" Type="http://schemas.openxmlformats.org/officeDocument/2006/relationships/tags" Target="../tags/tag1919.xml"/><Relationship Id="rId14" Type="http://schemas.openxmlformats.org/officeDocument/2006/relationships/tags" Target="../tags/tag1918.xml"/><Relationship Id="rId13" Type="http://schemas.openxmlformats.org/officeDocument/2006/relationships/tags" Target="../tags/tag1917.xml"/><Relationship Id="rId12" Type="http://schemas.openxmlformats.org/officeDocument/2006/relationships/tags" Target="../tags/tag1916.xml"/><Relationship Id="rId11" Type="http://schemas.openxmlformats.org/officeDocument/2006/relationships/tags" Target="../tags/tag1915.xml"/><Relationship Id="rId10" Type="http://schemas.openxmlformats.org/officeDocument/2006/relationships/tags" Target="../tags/tag1914.xml"/><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9" Type="http://schemas.openxmlformats.org/officeDocument/2006/relationships/tags" Target="../tags/tag1930.xml"/><Relationship Id="rId8" Type="http://schemas.openxmlformats.org/officeDocument/2006/relationships/tags" Target="../tags/tag1929.xml"/><Relationship Id="rId7" Type="http://schemas.openxmlformats.org/officeDocument/2006/relationships/tags" Target="../tags/tag1928.xml"/><Relationship Id="rId6" Type="http://schemas.openxmlformats.org/officeDocument/2006/relationships/tags" Target="../tags/tag1927.xml"/><Relationship Id="rId5" Type="http://schemas.openxmlformats.org/officeDocument/2006/relationships/tags" Target="../tags/tag1926.xml"/><Relationship Id="rId4" Type="http://schemas.openxmlformats.org/officeDocument/2006/relationships/tags" Target="../tags/tag1925.xml"/><Relationship Id="rId3" Type="http://schemas.openxmlformats.org/officeDocument/2006/relationships/tags" Target="../tags/tag1924.xml"/><Relationship Id="rId2" Type="http://schemas.openxmlformats.org/officeDocument/2006/relationships/tags" Target="../tags/tag1923.xml"/><Relationship Id="rId11" Type="http://schemas.openxmlformats.org/officeDocument/2006/relationships/tags" Target="../tags/tag1932.xml"/><Relationship Id="rId10" Type="http://schemas.openxmlformats.org/officeDocument/2006/relationships/tags" Target="../tags/tag1931.xml"/><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9" Type="http://schemas.openxmlformats.org/officeDocument/2006/relationships/tags" Target="../tags/tag1940.xml"/><Relationship Id="rId8" Type="http://schemas.openxmlformats.org/officeDocument/2006/relationships/tags" Target="../tags/tag1939.xml"/><Relationship Id="rId7" Type="http://schemas.openxmlformats.org/officeDocument/2006/relationships/tags" Target="../tags/tag1938.xml"/><Relationship Id="rId6" Type="http://schemas.openxmlformats.org/officeDocument/2006/relationships/tags" Target="../tags/tag1937.xml"/><Relationship Id="rId5" Type="http://schemas.openxmlformats.org/officeDocument/2006/relationships/tags" Target="../tags/tag1936.xml"/><Relationship Id="rId4" Type="http://schemas.openxmlformats.org/officeDocument/2006/relationships/tags" Target="../tags/tag1935.xml"/><Relationship Id="rId3" Type="http://schemas.openxmlformats.org/officeDocument/2006/relationships/tags" Target="../tags/tag1934.xml"/><Relationship Id="rId21" Type="http://schemas.openxmlformats.org/officeDocument/2006/relationships/tags" Target="../tags/tag1952.xml"/><Relationship Id="rId20" Type="http://schemas.openxmlformats.org/officeDocument/2006/relationships/tags" Target="../tags/tag1951.xml"/><Relationship Id="rId2" Type="http://schemas.openxmlformats.org/officeDocument/2006/relationships/tags" Target="../tags/tag1933.xml"/><Relationship Id="rId19" Type="http://schemas.openxmlformats.org/officeDocument/2006/relationships/tags" Target="../tags/tag1950.xml"/><Relationship Id="rId18" Type="http://schemas.openxmlformats.org/officeDocument/2006/relationships/tags" Target="../tags/tag1949.xml"/><Relationship Id="rId17" Type="http://schemas.openxmlformats.org/officeDocument/2006/relationships/tags" Target="../tags/tag1948.xml"/><Relationship Id="rId16" Type="http://schemas.openxmlformats.org/officeDocument/2006/relationships/tags" Target="../tags/tag1947.xml"/><Relationship Id="rId15" Type="http://schemas.openxmlformats.org/officeDocument/2006/relationships/tags" Target="../tags/tag1946.xml"/><Relationship Id="rId14" Type="http://schemas.openxmlformats.org/officeDocument/2006/relationships/tags" Target="../tags/tag1945.xml"/><Relationship Id="rId13" Type="http://schemas.openxmlformats.org/officeDocument/2006/relationships/tags" Target="../tags/tag1944.xml"/><Relationship Id="rId12" Type="http://schemas.openxmlformats.org/officeDocument/2006/relationships/tags" Target="../tags/tag1943.xml"/><Relationship Id="rId11" Type="http://schemas.openxmlformats.org/officeDocument/2006/relationships/tags" Target="../tags/tag1942.xml"/><Relationship Id="rId10" Type="http://schemas.openxmlformats.org/officeDocument/2006/relationships/tags" Target="../tags/tag1941.xml"/><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9" Type="http://schemas.openxmlformats.org/officeDocument/2006/relationships/tags" Target="../tags/tag1960.xml"/><Relationship Id="rId8" Type="http://schemas.openxmlformats.org/officeDocument/2006/relationships/tags" Target="../tags/tag1959.xml"/><Relationship Id="rId7" Type="http://schemas.openxmlformats.org/officeDocument/2006/relationships/tags" Target="../tags/tag1958.xml"/><Relationship Id="rId6" Type="http://schemas.openxmlformats.org/officeDocument/2006/relationships/tags" Target="../tags/tag1957.xml"/><Relationship Id="rId5" Type="http://schemas.openxmlformats.org/officeDocument/2006/relationships/tags" Target="../tags/tag1956.xml"/><Relationship Id="rId4" Type="http://schemas.openxmlformats.org/officeDocument/2006/relationships/tags" Target="../tags/tag1955.xml"/><Relationship Id="rId3" Type="http://schemas.openxmlformats.org/officeDocument/2006/relationships/tags" Target="../tags/tag1954.xml"/><Relationship Id="rId2" Type="http://schemas.openxmlformats.org/officeDocument/2006/relationships/tags" Target="../tags/tag1953.xml"/><Relationship Id="rId18" Type="http://schemas.openxmlformats.org/officeDocument/2006/relationships/tags" Target="../tags/tag1969.xml"/><Relationship Id="rId17" Type="http://schemas.openxmlformats.org/officeDocument/2006/relationships/tags" Target="../tags/tag1968.xml"/><Relationship Id="rId16" Type="http://schemas.openxmlformats.org/officeDocument/2006/relationships/tags" Target="../tags/tag1967.xml"/><Relationship Id="rId15" Type="http://schemas.openxmlformats.org/officeDocument/2006/relationships/tags" Target="../tags/tag1966.xml"/><Relationship Id="rId14" Type="http://schemas.openxmlformats.org/officeDocument/2006/relationships/tags" Target="../tags/tag1965.xml"/><Relationship Id="rId13" Type="http://schemas.openxmlformats.org/officeDocument/2006/relationships/tags" Target="../tags/tag1964.xml"/><Relationship Id="rId12" Type="http://schemas.openxmlformats.org/officeDocument/2006/relationships/tags" Target="../tags/tag1963.xml"/><Relationship Id="rId11" Type="http://schemas.openxmlformats.org/officeDocument/2006/relationships/tags" Target="../tags/tag1962.xml"/><Relationship Id="rId10" Type="http://schemas.openxmlformats.org/officeDocument/2006/relationships/tags" Target="../tags/tag1961.xm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9" Type="http://schemas.openxmlformats.org/officeDocument/2006/relationships/tags" Target="../tags/tag1977.xml"/><Relationship Id="rId8" Type="http://schemas.openxmlformats.org/officeDocument/2006/relationships/tags" Target="../tags/tag1976.xml"/><Relationship Id="rId7" Type="http://schemas.openxmlformats.org/officeDocument/2006/relationships/tags" Target="../tags/tag1975.xml"/><Relationship Id="rId6" Type="http://schemas.openxmlformats.org/officeDocument/2006/relationships/tags" Target="../tags/tag1974.xml"/><Relationship Id="rId5" Type="http://schemas.openxmlformats.org/officeDocument/2006/relationships/tags" Target="../tags/tag1973.xml"/><Relationship Id="rId4" Type="http://schemas.openxmlformats.org/officeDocument/2006/relationships/tags" Target="../tags/tag1972.xml"/><Relationship Id="rId3" Type="http://schemas.openxmlformats.org/officeDocument/2006/relationships/tags" Target="../tags/tag1971.xml"/><Relationship Id="rId2" Type="http://schemas.openxmlformats.org/officeDocument/2006/relationships/tags" Target="../tags/tag1970.xml"/><Relationship Id="rId17" Type="http://schemas.openxmlformats.org/officeDocument/2006/relationships/tags" Target="../tags/tag1985.xml"/><Relationship Id="rId16" Type="http://schemas.openxmlformats.org/officeDocument/2006/relationships/tags" Target="../tags/tag1984.xml"/><Relationship Id="rId15" Type="http://schemas.openxmlformats.org/officeDocument/2006/relationships/tags" Target="../tags/tag1983.xml"/><Relationship Id="rId14" Type="http://schemas.openxmlformats.org/officeDocument/2006/relationships/tags" Target="../tags/tag1982.xml"/><Relationship Id="rId13" Type="http://schemas.openxmlformats.org/officeDocument/2006/relationships/tags" Target="../tags/tag1981.xml"/><Relationship Id="rId12" Type="http://schemas.openxmlformats.org/officeDocument/2006/relationships/tags" Target="../tags/tag1980.xml"/><Relationship Id="rId11" Type="http://schemas.openxmlformats.org/officeDocument/2006/relationships/tags" Target="../tags/tag1979.xml"/><Relationship Id="rId10" Type="http://schemas.openxmlformats.org/officeDocument/2006/relationships/tags" Target="../tags/tag1978.xml"/><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9" Type="http://schemas.openxmlformats.org/officeDocument/2006/relationships/tags" Target="../tags/tag1993.xml"/><Relationship Id="rId8" Type="http://schemas.openxmlformats.org/officeDocument/2006/relationships/tags" Target="../tags/tag1992.xml"/><Relationship Id="rId7" Type="http://schemas.openxmlformats.org/officeDocument/2006/relationships/tags" Target="../tags/tag1991.xml"/><Relationship Id="rId6" Type="http://schemas.openxmlformats.org/officeDocument/2006/relationships/tags" Target="../tags/tag1990.xml"/><Relationship Id="rId5" Type="http://schemas.openxmlformats.org/officeDocument/2006/relationships/tags" Target="../tags/tag1989.xml"/><Relationship Id="rId4" Type="http://schemas.openxmlformats.org/officeDocument/2006/relationships/tags" Target="../tags/tag1988.xml"/><Relationship Id="rId3" Type="http://schemas.openxmlformats.org/officeDocument/2006/relationships/tags" Target="../tags/tag1987.xml"/><Relationship Id="rId2" Type="http://schemas.openxmlformats.org/officeDocument/2006/relationships/tags" Target="../tags/tag1986.xml"/><Relationship Id="rId14" Type="http://schemas.openxmlformats.org/officeDocument/2006/relationships/tags" Target="../tags/tag1998.xml"/><Relationship Id="rId13" Type="http://schemas.openxmlformats.org/officeDocument/2006/relationships/tags" Target="../tags/tag1997.xml"/><Relationship Id="rId12" Type="http://schemas.openxmlformats.org/officeDocument/2006/relationships/tags" Target="../tags/tag1996.xml"/><Relationship Id="rId11" Type="http://schemas.openxmlformats.org/officeDocument/2006/relationships/tags" Target="../tags/tag1995.xml"/><Relationship Id="rId10" Type="http://schemas.openxmlformats.org/officeDocument/2006/relationships/tags" Target="../tags/tag1994.xml"/><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9" Type="http://schemas.openxmlformats.org/officeDocument/2006/relationships/tags" Target="../tags/tag2006.xml"/><Relationship Id="rId8" Type="http://schemas.openxmlformats.org/officeDocument/2006/relationships/tags" Target="../tags/tag2005.xml"/><Relationship Id="rId7" Type="http://schemas.openxmlformats.org/officeDocument/2006/relationships/tags" Target="../tags/tag2004.xml"/><Relationship Id="rId6" Type="http://schemas.openxmlformats.org/officeDocument/2006/relationships/tags" Target="../tags/tag2003.xml"/><Relationship Id="rId5" Type="http://schemas.openxmlformats.org/officeDocument/2006/relationships/tags" Target="../tags/tag2002.xml"/><Relationship Id="rId4" Type="http://schemas.openxmlformats.org/officeDocument/2006/relationships/tags" Target="../tags/tag2001.xml"/><Relationship Id="rId3" Type="http://schemas.openxmlformats.org/officeDocument/2006/relationships/tags" Target="../tags/tag2000.xml"/><Relationship Id="rId21" Type="http://schemas.openxmlformats.org/officeDocument/2006/relationships/tags" Target="../tags/tag2018.xml"/><Relationship Id="rId20" Type="http://schemas.openxmlformats.org/officeDocument/2006/relationships/tags" Target="../tags/tag2017.xml"/><Relationship Id="rId2" Type="http://schemas.openxmlformats.org/officeDocument/2006/relationships/tags" Target="../tags/tag1999.xml"/><Relationship Id="rId19" Type="http://schemas.openxmlformats.org/officeDocument/2006/relationships/tags" Target="../tags/tag2016.xml"/><Relationship Id="rId18" Type="http://schemas.openxmlformats.org/officeDocument/2006/relationships/tags" Target="../tags/tag2015.xml"/><Relationship Id="rId17" Type="http://schemas.openxmlformats.org/officeDocument/2006/relationships/tags" Target="../tags/tag2014.xml"/><Relationship Id="rId16" Type="http://schemas.openxmlformats.org/officeDocument/2006/relationships/tags" Target="../tags/tag2013.xml"/><Relationship Id="rId15" Type="http://schemas.openxmlformats.org/officeDocument/2006/relationships/tags" Target="../tags/tag2012.xml"/><Relationship Id="rId14" Type="http://schemas.openxmlformats.org/officeDocument/2006/relationships/tags" Target="../tags/tag2011.xml"/><Relationship Id="rId13" Type="http://schemas.openxmlformats.org/officeDocument/2006/relationships/tags" Target="../tags/tag2010.xml"/><Relationship Id="rId12" Type="http://schemas.openxmlformats.org/officeDocument/2006/relationships/tags" Target="../tags/tag2009.xml"/><Relationship Id="rId11" Type="http://schemas.openxmlformats.org/officeDocument/2006/relationships/tags" Target="../tags/tag2008.xml"/><Relationship Id="rId10" Type="http://schemas.openxmlformats.org/officeDocument/2006/relationships/tags" Target="../tags/tag2007.xml"/><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9" Type="http://schemas.openxmlformats.org/officeDocument/2006/relationships/tags" Target="../tags/tag2026.xml"/><Relationship Id="rId8" Type="http://schemas.openxmlformats.org/officeDocument/2006/relationships/tags" Target="../tags/tag2025.xml"/><Relationship Id="rId7" Type="http://schemas.openxmlformats.org/officeDocument/2006/relationships/tags" Target="../tags/tag2024.xml"/><Relationship Id="rId6" Type="http://schemas.openxmlformats.org/officeDocument/2006/relationships/tags" Target="../tags/tag2023.xml"/><Relationship Id="rId5" Type="http://schemas.openxmlformats.org/officeDocument/2006/relationships/tags" Target="../tags/tag2022.xml"/><Relationship Id="rId4" Type="http://schemas.openxmlformats.org/officeDocument/2006/relationships/tags" Target="../tags/tag2021.xml"/><Relationship Id="rId3" Type="http://schemas.openxmlformats.org/officeDocument/2006/relationships/tags" Target="../tags/tag2020.xml"/><Relationship Id="rId2" Type="http://schemas.openxmlformats.org/officeDocument/2006/relationships/tags" Target="../tags/tag2019.xml"/><Relationship Id="rId19" Type="http://schemas.openxmlformats.org/officeDocument/2006/relationships/tags" Target="../tags/tag2036.xml"/><Relationship Id="rId18" Type="http://schemas.openxmlformats.org/officeDocument/2006/relationships/tags" Target="../tags/tag2035.xml"/><Relationship Id="rId17" Type="http://schemas.openxmlformats.org/officeDocument/2006/relationships/tags" Target="../tags/tag2034.xml"/><Relationship Id="rId16" Type="http://schemas.openxmlformats.org/officeDocument/2006/relationships/tags" Target="../tags/tag2033.xml"/><Relationship Id="rId15" Type="http://schemas.openxmlformats.org/officeDocument/2006/relationships/tags" Target="../tags/tag2032.xml"/><Relationship Id="rId14" Type="http://schemas.openxmlformats.org/officeDocument/2006/relationships/tags" Target="../tags/tag2031.xml"/><Relationship Id="rId13" Type="http://schemas.openxmlformats.org/officeDocument/2006/relationships/tags" Target="../tags/tag2030.xml"/><Relationship Id="rId12" Type="http://schemas.openxmlformats.org/officeDocument/2006/relationships/tags" Target="../tags/tag2029.xml"/><Relationship Id="rId11" Type="http://schemas.openxmlformats.org/officeDocument/2006/relationships/tags" Target="../tags/tag2028.xml"/><Relationship Id="rId10" Type="http://schemas.openxmlformats.org/officeDocument/2006/relationships/tags" Target="../tags/tag2027.xml"/><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9" Type="http://schemas.openxmlformats.org/officeDocument/2006/relationships/tags" Target="../tags/tag2044.xml"/><Relationship Id="rId8" Type="http://schemas.openxmlformats.org/officeDocument/2006/relationships/tags" Target="../tags/tag2043.xml"/><Relationship Id="rId7" Type="http://schemas.openxmlformats.org/officeDocument/2006/relationships/tags" Target="../tags/tag2042.xml"/><Relationship Id="rId6" Type="http://schemas.openxmlformats.org/officeDocument/2006/relationships/tags" Target="../tags/tag2041.xml"/><Relationship Id="rId5" Type="http://schemas.openxmlformats.org/officeDocument/2006/relationships/tags" Target="../tags/tag2040.xml"/><Relationship Id="rId4" Type="http://schemas.openxmlformats.org/officeDocument/2006/relationships/tags" Target="../tags/tag2039.xml"/><Relationship Id="rId3" Type="http://schemas.openxmlformats.org/officeDocument/2006/relationships/tags" Target="../tags/tag2038.xml"/><Relationship Id="rId2" Type="http://schemas.openxmlformats.org/officeDocument/2006/relationships/tags" Target="../tags/tag2037.xml"/><Relationship Id="rId11" Type="http://schemas.openxmlformats.org/officeDocument/2006/relationships/tags" Target="../tags/tag2046.xml"/><Relationship Id="rId10" Type="http://schemas.openxmlformats.org/officeDocument/2006/relationships/tags" Target="../tags/tag2045.xml"/><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9" Type="http://schemas.openxmlformats.org/officeDocument/2006/relationships/tags" Target="../tags/tag2054.xml"/><Relationship Id="rId8" Type="http://schemas.openxmlformats.org/officeDocument/2006/relationships/tags" Target="../tags/tag2053.xml"/><Relationship Id="rId7" Type="http://schemas.openxmlformats.org/officeDocument/2006/relationships/tags" Target="../tags/tag2052.xml"/><Relationship Id="rId6" Type="http://schemas.openxmlformats.org/officeDocument/2006/relationships/tags" Target="../tags/tag2051.xml"/><Relationship Id="rId5" Type="http://schemas.openxmlformats.org/officeDocument/2006/relationships/tags" Target="../tags/tag2050.xml"/><Relationship Id="rId4" Type="http://schemas.openxmlformats.org/officeDocument/2006/relationships/tags" Target="../tags/tag2049.xml"/><Relationship Id="rId3" Type="http://schemas.openxmlformats.org/officeDocument/2006/relationships/tags" Target="../tags/tag2048.xml"/><Relationship Id="rId2" Type="http://schemas.openxmlformats.org/officeDocument/2006/relationships/tags" Target="../tags/tag2047.xml"/><Relationship Id="rId14" Type="http://schemas.openxmlformats.org/officeDocument/2006/relationships/tags" Target="../tags/tag2059.xml"/><Relationship Id="rId13" Type="http://schemas.openxmlformats.org/officeDocument/2006/relationships/tags" Target="../tags/tag2058.xml"/><Relationship Id="rId12" Type="http://schemas.openxmlformats.org/officeDocument/2006/relationships/tags" Target="../tags/tag2057.xml"/><Relationship Id="rId11" Type="http://schemas.openxmlformats.org/officeDocument/2006/relationships/tags" Target="../tags/tag2056.xml"/><Relationship Id="rId10" Type="http://schemas.openxmlformats.org/officeDocument/2006/relationships/tags" Target="../tags/tag2055.xml"/><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9" Type="http://schemas.openxmlformats.org/officeDocument/2006/relationships/tags" Target="../tags/tag2067.xml"/><Relationship Id="rId8" Type="http://schemas.openxmlformats.org/officeDocument/2006/relationships/tags" Target="../tags/tag2066.xml"/><Relationship Id="rId7" Type="http://schemas.openxmlformats.org/officeDocument/2006/relationships/tags" Target="../tags/tag2065.xml"/><Relationship Id="rId6" Type="http://schemas.openxmlformats.org/officeDocument/2006/relationships/tags" Target="../tags/tag2064.xml"/><Relationship Id="rId5" Type="http://schemas.openxmlformats.org/officeDocument/2006/relationships/tags" Target="../tags/tag2063.xml"/><Relationship Id="rId4" Type="http://schemas.openxmlformats.org/officeDocument/2006/relationships/tags" Target="../tags/tag2062.xml"/><Relationship Id="rId3" Type="http://schemas.openxmlformats.org/officeDocument/2006/relationships/tags" Target="../tags/tag2061.xml"/><Relationship Id="rId2" Type="http://schemas.openxmlformats.org/officeDocument/2006/relationships/tags" Target="../tags/tag2060.xml"/><Relationship Id="rId12" Type="http://schemas.openxmlformats.org/officeDocument/2006/relationships/tags" Target="../tags/tag2070.xml"/><Relationship Id="rId11" Type="http://schemas.openxmlformats.org/officeDocument/2006/relationships/tags" Target="../tags/tag2069.xml"/><Relationship Id="rId10" Type="http://schemas.openxmlformats.org/officeDocument/2006/relationships/tags" Target="../tags/tag2068.xml"/><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9" Type="http://schemas.openxmlformats.org/officeDocument/2006/relationships/tags" Target="../tags/tag2078.xml"/><Relationship Id="rId8" Type="http://schemas.openxmlformats.org/officeDocument/2006/relationships/tags" Target="../tags/tag2077.xml"/><Relationship Id="rId7" Type="http://schemas.openxmlformats.org/officeDocument/2006/relationships/tags" Target="../tags/tag2076.xml"/><Relationship Id="rId6" Type="http://schemas.openxmlformats.org/officeDocument/2006/relationships/tags" Target="../tags/tag2075.xml"/><Relationship Id="rId5" Type="http://schemas.openxmlformats.org/officeDocument/2006/relationships/tags" Target="../tags/tag2074.xml"/><Relationship Id="rId4" Type="http://schemas.openxmlformats.org/officeDocument/2006/relationships/tags" Target="../tags/tag2073.xml"/><Relationship Id="rId3" Type="http://schemas.openxmlformats.org/officeDocument/2006/relationships/tags" Target="../tags/tag2072.xml"/><Relationship Id="rId2" Type="http://schemas.openxmlformats.org/officeDocument/2006/relationships/tags" Target="../tags/tag2071.xml"/><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9" Type="http://schemas.openxmlformats.org/officeDocument/2006/relationships/tags" Target="../tags/tag2086.xml"/><Relationship Id="rId8" Type="http://schemas.openxmlformats.org/officeDocument/2006/relationships/tags" Target="../tags/tag2085.xml"/><Relationship Id="rId7" Type="http://schemas.openxmlformats.org/officeDocument/2006/relationships/tags" Target="../tags/tag2084.xml"/><Relationship Id="rId6" Type="http://schemas.openxmlformats.org/officeDocument/2006/relationships/tags" Target="../tags/tag2083.xml"/><Relationship Id="rId5" Type="http://schemas.openxmlformats.org/officeDocument/2006/relationships/tags" Target="../tags/tag2082.xml"/><Relationship Id="rId4" Type="http://schemas.openxmlformats.org/officeDocument/2006/relationships/tags" Target="../tags/tag2081.xml"/><Relationship Id="rId3" Type="http://schemas.openxmlformats.org/officeDocument/2006/relationships/tags" Target="../tags/tag2080.xml"/><Relationship Id="rId2" Type="http://schemas.openxmlformats.org/officeDocument/2006/relationships/tags" Target="../tags/tag2079.xml"/><Relationship Id="rId11" Type="http://schemas.openxmlformats.org/officeDocument/2006/relationships/tags" Target="../tags/tag2088.xml"/><Relationship Id="rId10" Type="http://schemas.openxmlformats.org/officeDocument/2006/relationships/tags" Target="../tags/tag2087.xml"/><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9" Type="http://schemas.openxmlformats.org/officeDocument/2006/relationships/tags" Target="../tags/tag2096.xml"/><Relationship Id="rId8" Type="http://schemas.openxmlformats.org/officeDocument/2006/relationships/tags" Target="../tags/tag2095.xml"/><Relationship Id="rId7" Type="http://schemas.openxmlformats.org/officeDocument/2006/relationships/tags" Target="../tags/tag2094.xml"/><Relationship Id="rId6" Type="http://schemas.openxmlformats.org/officeDocument/2006/relationships/tags" Target="../tags/tag2093.xml"/><Relationship Id="rId5" Type="http://schemas.openxmlformats.org/officeDocument/2006/relationships/tags" Target="../tags/tag2092.xml"/><Relationship Id="rId4" Type="http://schemas.openxmlformats.org/officeDocument/2006/relationships/tags" Target="../tags/tag2091.xml"/><Relationship Id="rId3" Type="http://schemas.openxmlformats.org/officeDocument/2006/relationships/tags" Target="../tags/tag2090.xml"/><Relationship Id="rId2" Type="http://schemas.openxmlformats.org/officeDocument/2006/relationships/tags" Target="../tags/tag2089.xml"/><Relationship Id="rId12" Type="http://schemas.openxmlformats.org/officeDocument/2006/relationships/tags" Target="../tags/tag2099.xml"/><Relationship Id="rId11" Type="http://schemas.openxmlformats.org/officeDocument/2006/relationships/tags" Target="../tags/tag2098.xml"/><Relationship Id="rId10" Type="http://schemas.openxmlformats.org/officeDocument/2006/relationships/tags" Target="../tags/tag2097.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9" Type="http://schemas.openxmlformats.org/officeDocument/2006/relationships/tags" Target="../tags/tag2107.xml"/><Relationship Id="rId8" Type="http://schemas.openxmlformats.org/officeDocument/2006/relationships/tags" Target="../tags/tag2106.xml"/><Relationship Id="rId7" Type="http://schemas.openxmlformats.org/officeDocument/2006/relationships/tags" Target="../tags/tag2105.xml"/><Relationship Id="rId6" Type="http://schemas.openxmlformats.org/officeDocument/2006/relationships/tags" Target="../tags/tag2104.xml"/><Relationship Id="rId5" Type="http://schemas.openxmlformats.org/officeDocument/2006/relationships/tags" Target="../tags/tag2103.xml"/><Relationship Id="rId4" Type="http://schemas.openxmlformats.org/officeDocument/2006/relationships/tags" Target="../tags/tag2102.xml"/><Relationship Id="rId3" Type="http://schemas.openxmlformats.org/officeDocument/2006/relationships/tags" Target="../tags/tag2101.xml"/><Relationship Id="rId2" Type="http://schemas.openxmlformats.org/officeDocument/2006/relationships/tags" Target="../tags/tag2100.xml"/><Relationship Id="rId12" Type="http://schemas.openxmlformats.org/officeDocument/2006/relationships/tags" Target="../tags/tag2110.xml"/><Relationship Id="rId11" Type="http://schemas.openxmlformats.org/officeDocument/2006/relationships/tags" Target="../tags/tag2109.xml"/><Relationship Id="rId10" Type="http://schemas.openxmlformats.org/officeDocument/2006/relationships/tags" Target="../tags/tag2108.xml"/><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9" Type="http://schemas.openxmlformats.org/officeDocument/2006/relationships/tags" Target="../tags/tag2118.xml"/><Relationship Id="rId8" Type="http://schemas.openxmlformats.org/officeDocument/2006/relationships/tags" Target="../tags/tag2117.xml"/><Relationship Id="rId7" Type="http://schemas.openxmlformats.org/officeDocument/2006/relationships/tags" Target="../tags/tag2116.xml"/><Relationship Id="rId6" Type="http://schemas.openxmlformats.org/officeDocument/2006/relationships/tags" Target="../tags/tag2115.xml"/><Relationship Id="rId5" Type="http://schemas.openxmlformats.org/officeDocument/2006/relationships/tags" Target="../tags/tag2114.xml"/><Relationship Id="rId4" Type="http://schemas.openxmlformats.org/officeDocument/2006/relationships/tags" Target="../tags/tag2113.xml"/><Relationship Id="rId3" Type="http://schemas.openxmlformats.org/officeDocument/2006/relationships/tags" Target="../tags/tag2112.xml"/><Relationship Id="rId2" Type="http://schemas.openxmlformats.org/officeDocument/2006/relationships/tags" Target="../tags/tag2111.xml"/><Relationship Id="rId10" Type="http://schemas.openxmlformats.org/officeDocument/2006/relationships/tags" Target="../tags/tag2119.xml"/><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9" Type="http://schemas.openxmlformats.org/officeDocument/2006/relationships/tags" Target="../tags/tag2127.xml"/><Relationship Id="rId8" Type="http://schemas.openxmlformats.org/officeDocument/2006/relationships/tags" Target="../tags/tag2126.xml"/><Relationship Id="rId7" Type="http://schemas.openxmlformats.org/officeDocument/2006/relationships/tags" Target="../tags/tag2125.xml"/><Relationship Id="rId6" Type="http://schemas.openxmlformats.org/officeDocument/2006/relationships/tags" Target="../tags/tag2124.xml"/><Relationship Id="rId5" Type="http://schemas.openxmlformats.org/officeDocument/2006/relationships/tags" Target="../tags/tag2123.xml"/><Relationship Id="rId4" Type="http://schemas.openxmlformats.org/officeDocument/2006/relationships/tags" Target="../tags/tag2122.xml"/><Relationship Id="rId3" Type="http://schemas.openxmlformats.org/officeDocument/2006/relationships/tags" Target="../tags/tag2121.xml"/><Relationship Id="rId26" Type="http://schemas.openxmlformats.org/officeDocument/2006/relationships/tags" Target="../tags/tag2144.xml"/><Relationship Id="rId25" Type="http://schemas.openxmlformats.org/officeDocument/2006/relationships/tags" Target="../tags/tag2143.xml"/><Relationship Id="rId24" Type="http://schemas.openxmlformats.org/officeDocument/2006/relationships/tags" Target="../tags/tag2142.xml"/><Relationship Id="rId23" Type="http://schemas.openxmlformats.org/officeDocument/2006/relationships/tags" Target="../tags/tag2141.xml"/><Relationship Id="rId22" Type="http://schemas.openxmlformats.org/officeDocument/2006/relationships/tags" Target="../tags/tag2140.xml"/><Relationship Id="rId21" Type="http://schemas.openxmlformats.org/officeDocument/2006/relationships/tags" Target="../tags/tag2139.xml"/><Relationship Id="rId20" Type="http://schemas.openxmlformats.org/officeDocument/2006/relationships/tags" Target="../tags/tag2138.xml"/><Relationship Id="rId2" Type="http://schemas.openxmlformats.org/officeDocument/2006/relationships/tags" Target="../tags/tag2120.xml"/><Relationship Id="rId19" Type="http://schemas.openxmlformats.org/officeDocument/2006/relationships/tags" Target="../tags/tag2137.xml"/><Relationship Id="rId18" Type="http://schemas.openxmlformats.org/officeDocument/2006/relationships/tags" Target="../tags/tag2136.xml"/><Relationship Id="rId17" Type="http://schemas.openxmlformats.org/officeDocument/2006/relationships/tags" Target="../tags/tag2135.xml"/><Relationship Id="rId16" Type="http://schemas.openxmlformats.org/officeDocument/2006/relationships/tags" Target="../tags/tag2134.xml"/><Relationship Id="rId15" Type="http://schemas.openxmlformats.org/officeDocument/2006/relationships/tags" Target="../tags/tag2133.xml"/><Relationship Id="rId14" Type="http://schemas.openxmlformats.org/officeDocument/2006/relationships/tags" Target="../tags/tag2132.xml"/><Relationship Id="rId13" Type="http://schemas.openxmlformats.org/officeDocument/2006/relationships/tags" Target="../tags/tag2131.xml"/><Relationship Id="rId12" Type="http://schemas.openxmlformats.org/officeDocument/2006/relationships/tags" Target="../tags/tag2130.xml"/><Relationship Id="rId11" Type="http://schemas.openxmlformats.org/officeDocument/2006/relationships/tags" Target="../tags/tag2129.xml"/><Relationship Id="rId10" Type="http://schemas.openxmlformats.org/officeDocument/2006/relationships/tags" Target="../tags/tag2128.xml"/><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9" Type="http://schemas.openxmlformats.org/officeDocument/2006/relationships/tags" Target="../tags/tag2152.xml"/><Relationship Id="rId8" Type="http://schemas.openxmlformats.org/officeDocument/2006/relationships/tags" Target="../tags/tag2151.xml"/><Relationship Id="rId7" Type="http://schemas.openxmlformats.org/officeDocument/2006/relationships/tags" Target="../tags/tag2150.xml"/><Relationship Id="rId6" Type="http://schemas.openxmlformats.org/officeDocument/2006/relationships/tags" Target="../tags/tag2149.xml"/><Relationship Id="rId5" Type="http://schemas.openxmlformats.org/officeDocument/2006/relationships/tags" Target="../tags/tag2148.xml"/><Relationship Id="rId4" Type="http://schemas.openxmlformats.org/officeDocument/2006/relationships/tags" Target="../tags/tag2147.xml"/><Relationship Id="rId3" Type="http://schemas.openxmlformats.org/officeDocument/2006/relationships/tags" Target="../tags/tag2146.xml"/><Relationship Id="rId2" Type="http://schemas.openxmlformats.org/officeDocument/2006/relationships/tags" Target="../tags/tag2145.xml"/><Relationship Id="rId18" Type="http://schemas.openxmlformats.org/officeDocument/2006/relationships/tags" Target="../tags/tag2161.xml"/><Relationship Id="rId17" Type="http://schemas.openxmlformats.org/officeDocument/2006/relationships/tags" Target="../tags/tag2160.xml"/><Relationship Id="rId16" Type="http://schemas.openxmlformats.org/officeDocument/2006/relationships/tags" Target="../tags/tag2159.xml"/><Relationship Id="rId15" Type="http://schemas.openxmlformats.org/officeDocument/2006/relationships/tags" Target="../tags/tag2158.xml"/><Relationship Id="rId14" Type="http://schemas.openxmlformats.org/officeDocument/2006/relationships/tags" Target="../tags/tag2157.xml"/><Relationship Id="rId13" Type="http://schemas.openxmlformats.org/officeDocument/2006/relationships/tags" Target="../tags/tag2156.xml"/><Relationship Id="rId12" Type="http://schemas.openxmlformats.org/officeDocument/2006/relationships/tags" Target="../tags/tag2155.xml"/><Relationship Id="rId11" Type="http://schemas.openxmlformats.org/officeDocument/2006/relationships/tags" Target="../tags/tag2154.xml"/><Relationship Id="rId10" Type="http://schemas.openxmlformats.org/officeDocument/2006/relationships/tags" Target="../tags/tag2153.xml"/><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9" Type="http://schemas.openxmlformats.org/officeDocument/2006/relationships/tags" Target="../tags/tag2169.xml"/><Relationship Id="rId8" Type="http://schemas.openxmlformats.org/officeDocument/2006/relationships/tags" Target="../tags/tag2168.xml"/><Relationship Id="rId7" Type="http://schemas.openxmlformats.org/officeDocument/2006/relationships/tags" Target="../tags/tag2167.xml"/><Relationship Id="rId6" Type="http://schemas.openxmlformats.org/officeDocument/2006/relationships/tags" Target="../tags/tag2166.xml"/><Relationship Id="rId5" Type="http://schemas.openxmlformats.org/officeDocument/2006/relationships/tags" Target="../tags/tag2165.xml"/><Relationship Id="rId4" Type="http://schemas.openxmlformats.org/officeDocument/2006/relationships/tags" Target="../tags/tag2164.xml"/><Relationship Id="rId3" Type="http://schemas.openxmlformats.org/officeDocument/2006/relationships/tags" Target="../tags/tag2163.xml"/><Relationship Id="rId2" Type="http://schemas.openxmlformats.org/officeDocument/2006/relationships/tags" Target="../tags/tag2162.xml"/><Relationship Id="rId19" Type="http://schemas.openxmlformats.org/officeDocument/2006/relationships/tags" Target="../tags/tag2179.xml"/><Relationship Id="rId18" Type="http://schemas.openxmlformats.org/officeDocument/2006/relationships/tags" Target="../tags/tag2178.xml"/><Relationship Id="rId17" Type="http://schemas.openxmlformats.org/officeDocument/2006/relationships/tags" Target="../tags/tag2177.xml"/><Relationship Id="rId16" Type="http://schemas.openxmlformats.org/officeDocument/2006/relationships/tags" Target="../tags/tag2176.xml"/><Relationship Id="rId15" Type="http://schemas.openxmlformats.org/officeDocument/2006/relationships/tags" Target="../tags/tag2175.xml"/><Relationship Id="rId14" Type="http://schemas.openxmlformats.org/officeDocument/2006/relationships/tags" Target="../tags/tag2174.xml"/><Relationship Id="rId13" Type="http://schemas.openxmlformats.org/officeDocument/2006/relationships/tags" Target="../tags/tag2173.xml"/><Relationship Id="rId12" Type="http://schemas.openxmlformats.org/officeDocument/2006/relationships/tags" Target="../tags/tag2172.xml"/><Relationship Id="rId11" Type="http://schemas.openxmlformats.org/officeDocument/2006/relationships/tags" Target="../tags/tag2171.xml"/><Relationship Id="rId10" Type="http://schemas.openxmlformats.org/officeDocument/2006/relationships/tags" Target="../tags/tag2170.xml"/><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9" Type="http://schemas.openxmlformats.org/officeDocument/2006/relationships/tags" Target="../tags/tag2187.xml"/><Relationship Id="rId8" Type="http://schemas.openxmlformats.org/officeDocument/2006/relationships/tags" Target="../tags/tag2186.xml"/><Relationship Id="rId7" Type="http://schemas.openxmlformats.org/officeDocument/2006/relationships/tags" Target="../tags/tag2185.xml"/><Relationship Id="rId6" Type="http://schemas.openxmlformats.org/officeDocument/2006/relationships/tags" Target="../tags/tag2184.xml"/><Relationship Id="rId5" Type="http://schemas.openxmlformats.org/officeDocument/2006/relationships/tags" Target="../tags/tag2183.xml"/><Relationship Id="rId4" Type="http://schemas.openxmlformats.org/officeDocument/2006/relationships/tags" Target="../tags/tag2182.xml"/><Relationship Id="rId3" Type="http://schemas.openxmlformats.org/officeDocument/2006/relationships/tags" Target="../tags/tag2181.xml"/><Relationship Id="rId24" Type="http://schemas.openxmlformats.org/officeDocument/2006/relationships/tags" Target="../tags/tag2202.xml"/><Relationship Id="rId23" Type="http://schemas.openxmlformats.org/officeDocument/2006/relationships/tags" Target="../tags/tag2201.xml"/><Relationship Id="rId22" Type="http://schemas.openxmlformats.org/officeDocument/2006/relationships/tags" Target="../tags/tag2200.xml"/><Relationship Id="rId21" Type="http://schemas.openxmlformats.org/officeDocument/2006/relationships/tags" Target="../tags/tag2199.xml"/><Relationship Id="rId20" Type="http://schemas.openxmlformats.org/officeDocument/2006/relationships/tags" Target="../tags/tag2198.xml"/><Relationship Id="rId2" Type="http://schemas.openxmlformats.org/officeDocument/2006/relationships/tags" Target="../tags/tag2180.xml"/><Relationship Id="rId19" Type="http://schemas.openxmlformats.org/officeDocument/2006/relationships/tags" Target="../tags/tag2197.xml"/><Relationship Id="rId18" Type="http://schemas.openxmlformats.org/officeDocument/2006/relationships/tags" Target="../tags/tag2196.xml"/><Relationship Id="rId17" Type="http://schemas.openxmlformats.org/officeDocument/2006/relationships/tags" Target="../tags/tag2195.xml"/><Relationship Id="rId16" Type="http://schemas.openxmlformats.org/officeDocument/2006/relationships/tags" Target="../tags/tag2194.xml"/><Relationship Id="rId15" Type="http://schemas.openxmlformats.org/officeDocument/2006/relationships/tags" Target="../tags/tag2193.xml"/><Relationship Id="rId14" Type="http://schemas.openxmlformats.org/officeDocument/2006/relationships/tags" Target="../tags/tag2192.xml"/><Relationship Id="rId13" Type="http://schemas.openxmlformats.org/officeDocument/2006/relationships/tags" Target="../tags/tag2191.xml"/><Relationship Id="rId12" Type="http://schemas.openxmlformats.org/officeDocument/2006/relationships/tags" Target="../tags/tag2190.xml"/><Relationship Id="rId11" Type="http://schemas.openxmlformats.org/officeDocument/2006/relationships/tags" Target="../tags/tag2189.xml"/><Relationship Id="rId10" Type="http://schemas.openxmlformats.org/officeDocument/2006/relationships/tags" Target="../tags/tag2188.xml"/><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9" Type="http://schemas.openxmlformats.org/officeDocument/2006/relationships/tags" Target="../tags/tag2210.xml"/><Relationship Id="rId8" Type="http://schemas.openxmlformats.org/officeDocument/2006/relationships/tags" Target="../tags/tag2209.xml"/><Relationship Id="rId7" Type="http://schemas.openxmlformats.org/officeDocument/2006/relationships/tags" Target="../tags/tag2208.xml"/><Relationship Id="rId6" Type="http://schemas.openxmlformats.org/officeDocument/2006/relationships/tags" Target="../tags/tag2207.xml"/><Relationship Id="rId5" Type="http://schemas.openxmlformats.org/officeDocument/2006/relationships/tags" Target="../tags/tag2206.xml"/><Relationship Id="rId4" Type="http://schemas.openxmlformats.org/officeDocument/2006/relationships/tags" Target="../tags/tag2205.xml"/><Relationship Id="rId3" Type="http://schemas.openxmlformats.org/officeDocument/2006/relationships/tags" Target="../tags/tag2204.xml"/><Relationship Id="rId2" Type="http://schemas.openxmlformats.org/officeDocument/2006/relationships/tags" Target="../tags/tag2203.xml"/><Relationship Id="rId16" Type="http://schemas.openxmlformats.org/officeDocument/2006/relationships/tags" Target="../tags/tag2217.xml"/><Relationship Id="rId15" Type="http://schemas.openxmlformats.org/officeDocument/2006/relationships/tags" Target="../tags/tag2216.xml"/><Relationship Id="rId14" Type="http://schemas.openxmlformats.org/officeDocument/2006/relationships/tags" Target="../tags/tag2215.xml"/><Relationship Id="rId13" Type="http://schemas.openxmlformats.org/officeDocument/2006/relationships/tags" Target="../tags/tag2214.xml"/><Relationship Id="rId12" Type="http://schemas.openxmlformats.org/officeDocument/2006/relationships/tags" Target="../tags/tag2213.xml"/><Relationship Id="rId11" Type="http://schemas.openxmlformats.org/officeDocument/2006/relationships/tags" Target="../tags/tag2212.xml"/><Relationship Id="rId10" Type="http://schemas.openxmlformats.org/officeDocument/2006/relationships/tags" Target="../tags/tag2211.xml"/><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9" Type="http://schemas.openxmlformats.org/officeDocument/2006/relationships/tags" Target="../tags/tag2225.xml"/><Relationship Id="rId8" Type="http://schemas.openxmlformats.org/officeDocument/2006/relationships/tags" Target="../tags/tag2224.xml"/><Relationship Id="rId7" Type="http://schemas.openxmlformats.org/officeDocument/2006/relationships/tags" Target="../tags/tag2223.xml"/><Relationship Id="rId6" Type="http://schemas.openxmlformats.org/officeDocument/2006/relationships/tags" Target="../tags/tag2222.xml"/><Relationship Id="rId5" Type="http://schemas.openxmlformats.org/officeDocument/2006/relationships/tags" Target="../tags/tag2221.xml"/><Relationship Id="rId4" Type="http://schemas.openxmlformats.org/officeDocument/2006/relationships/tags" Target="../tags/tag2220.xml"/><Relationship Id="rId3" Type="http://schemas.openxmlformats.org/officeDocument/2006/relationships/tags" Target="../tags/tag2219.xml"/><Relationship Id="rId2" Type="http://schemas.openxmlformats.org/officeDocument/2006/relationships/tags" Target="../tags/tag2218.xml"/><Relationship Id="rId10" Type="http://schemas.openxmlformats.org/officeDocument/2006/relationships/tags" Target="../tags/tag2226.xml"/><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9" Type="http://schemas.openxmlformats.org/officeDocument/2006/relationships/tags" Target="../tags/tag2234.xml"/><Relationship Id="rId8" Type="http://schemas.openxmlformats.org/officeDocument/2006/relationships/tags" Target="../tags/tag2233.xml"/><Relationship Id="rId7" Type="http://schemas.openxmlformats.org/officeDocument/2006/relationships/tags" Target="../tags/tag2232.xml"/><Relationship Id="rId6" Type="http://schemas.openxmlformats.org/officeDocument/2006/relationships/tags" Target="../tags/tag2231.xml"/><Relationship Id="rId5" Type="http://schemas.openxmlformats.org/officeDocument/2006/relationships/tags" Target="../tags/tag2230.xml"/><Relationship Id="rId4" Type="http://schemas.openxmlformats.org/officeDocument/2006/relationships/tags" Target="../tags/tag2229.xml"/><Relationship Id="rId3" Type="http://schemas.openxmlformats.org/officeDocument/2006/relationships/tags" Target="../tags/tag2228.xml"/><Relationship Id="rId2" Type="http://schemas.openxmlformats.org/officeDocument/2006/relationships/tags" Target="../tags/tag2227.xml"/><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9" Type="http://schemas.openxmlformats.org/officeDocument/2006/relationships/tags" Target="../tags/tag2242.xml"/><Relationship Id="rId8" Type="http://schemas.openxmlformats.org/officeDocument/2006/relationships/tags" Target="../tags/tag2241.xml"/><Relationship Id="rId7" Type="http://schemas.openxmlformats.org/officeDocument/2006/relationships/tags" Target="../tags/tag2240.xml"/><Relationship Id="rId6" Type="http://schemas.openxmlformats.org/officeDocument/2006/relationships/tags" Target="../tags/tag2239.xml"/><Relationship Id="rId5" Type="http://schemas.openxmlformats.org/officeDocument/2006/relationships/tags" Target="../tags/tag2238.xml"/><Relationship Id="rId4" Type="http://schemas.openxmlformats.org/officeDocument/2006/relationships/tags" Target="../tags/tag2237.xml"/><Relationship Id="rId3" Type="http://schemas.openxmlformats.org/officeDocument/2006/relationships/tags" Target="../tags/tag2236.xml"/><Relationship Id="rId20" Type="http://schemas.openxmlformats.org/officeDocument/2006/relationships/tags" Target="../tags/tag2253.xml"/><Relationship Id="rId2" Type="http://schemas.openxmlformats.org/officeDocument/2006/relationships/tags" Target="../tags/tag2235.xml"/><Relationship Id="rId19" Type="http://schemas.openxmlformats.org/officeDocument/2006/relationships/tags" Target="../tags/tag2252.xml"/><Relationship Id="rId18" Type="http://schemas.openxmlformats.org/officeDocument/2006/relationships/tags" Target="../tags/tag2251.xml"/><Relationship Id="rId17" Type="http://schemas.openxmlformats.org/officeDocument/2006/relationships/tags" Target="../tags/tag2250.xml"/><Relationship Id="rId16" Type="http://schemas.openxmlformats.org/officeDocument/2006/relationships/tags" Target="../tags/tag2249.xml"/><Relationship Id="rId15" Type="http://schemas.openxmlformats.org/officeDocument/2006/relationships/tags" Target="../tags/tag2248.xml"/><Relationship Id="rId14" Type="http://schemas.openxmlformats.org/officeDocument/2006/relationships/tags" Target="../tags/tag2247.xml"/><Relationship Id="rId13" Type="http://schemas.openxmlformats.org/officeDocument/2006/relationships/tags" Target="../tags/tag2246.xml"/><Relationship Id="rId12" Type="http://schemas.openxmlformats.org/officeDocument/2006/relationships/tags" Target="../tags/tag2245.xml"/><Relationship Id="rId11" Type="http://schemas.openxmlformats.org/officeDocument/2006/relationships/tags" Target="../tags/tag2244.xml"/><Relationship Id="rId10" Type="http://schemas.openxmlformats.org/officeDocument/2006/relationships/tags" Target="../tags/tag2243.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9" Type="http://schemas.openxmlformats.org/officeDocument/2006/relationships/tags" Target="../tags/tag2261.xml"/><Relationship Id="rId8" Type="http://schemas.openxmlformats.org/officeDocument/2006/relationships/tags" Target="../tags/tag2260.xml"/><Relationship Id="rId7" Type="http://schemas.openxmlformats.org/officeDocument/2006/relationships/tags" Target="../tags/tag2259.xml"/><Relationship Id="rId6" Type="http://schemas.openxmlformats.org/officeDocument/2006/relationships/tags" Target="../tags/tag2258.xml"/><Relationship Id="rId5" Type="http://schemas.openxmlformats.org/officeDocument/2006/relationships/tags" Target="../tags/tag2257.xml"/><Relationship Id="rId4" Type="http://schemas.openxmlformats.org/officeDocument/2006/relationships/tags" Target="../tags/tag2256.xml"/><Relationship Id="rId3" Type="http://schemas.openxmlformats.org/officeDocument/2006/relationships/tags" Target="../tags/tag2255.xml"/><Relationship Id="rId2" Type="http://schemas.openxmlformats.org/officeDocument/2006/relationships/tags" Target="../tags/tag2254.xml"/><Relationship Id="rId11" Type="http://schemas.openxmlformats.org/officeDocument/2006/relationships/tags" Target="../tags/tag2263.xml"/><Relationship Id="rId10" Type="http://schemas.openxmlformats.org/officeDocument/2006/relationships/tags" Target="../tags/tag2262.xml"/><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9" Type="http://schemas.openxmlformats.org/officeDocument/2006/relationships/tags" Target="../tags/tag2271.xml"/><Relationship Id="rId8" Type="http://schemas.openxmlformats.org/officeDocument/2006/relationships/tags" Target="../tags/tag2270.xml"/><Relationship Id="rId7" Type="http://schemas.openxmlformats.org/officeDocument/2006/relationships/tags" Target="../tags/tag2269.xml"/><Relationship Id="rId6" Type="http://schemas.openxmlformats.org/officeDocument/2006/relationships/tags" Target="../tags/tag2268.xml"/><Relationship Id="rId5" Type="http://schemas.openxmlformats.org/officeDocument/2006/relationships/tags" Target="../tags/tag2267.xml"/><Relationship Id="rId4" Type="http://schemas.openxmlformats.org/officeDocument/2006/relationships/tags" Target="../tags/tag2266.xml"/><Relationship Id="rId3" Type="http://schemas.openxmlformats.org/officeDocument/2006/relationships/tags" Target="../tags/tag2265.xml"/><Relationship Id="rId2" Type="http://schemas.openxmlformats.org/officeDocument/2006/relationships/tags" Target="../tags/tag2264.xml"/><Relationship Id="rId15" Type="http://schemas.openxmlformats.org/officeDocument/2006/relationships/tags" Target="../tags/tag2277.xml"/><Relationship Id="rId14" Type="http://schemas.openxmlformats.org/officeDocument/2006/relationships/tags" Target="../tags/tag2276.xml"/><Relationship Id="rId13" Type="http://schemas.openxmlformats.org/officeDocument/2006/relationships/tags" Target="../tags/tag2275.xml"/><Relationship Id="rId12" Type="http://schemas.openxmlformats.org/officeDocument/2006/relationships/tags" Target="../tags/tag2274.xml"/><Relationship Id="rId11" Type="http://schemas.openxmlformats.org/officeDocument/2006/relationships/tags" Target="../tags/tag2273.xml"/><Relationship Id="rId10" Type="http://schemas.openxmlformats.org/officeDocument/2006/relationships/tags" Target="../tags/tag2272.xml"/><Relationship Id="rId1" Type="http://schemas.openxmlformats.org/officeDocument/2006/relationships/slideMaster" Target="../slideMasters/slideMaster3.xml"/></Relationships>
</file>

<file path=ppt/slideLayouts/_rels/slideLayout192.xml.rels><?xml version="1.0" encoding="UTF-8" standalone="yes"?>
<Relationships xmlns="http://schemas.openxmlformats.org/package/2006/relationships"><Relationship Id="rId9" Type="http://schemas.openxmlformats.org/officeDocument/2006/relationships/tags" Target="../tags/tag2285.xml"/><Relationship Id="rId8" Type="http://schemas.openxmlformats.org/officeDocument/2006/relationships/tags" Target="../tags/tag2284.xml"/><Relationship Id="rId7" Type="http://schemas.openxmlformats.org/officeDocument/2006/relationships/tags" Target="../tags/tag2283.xml"/><Relationship Id="rId6" Type="http://schemas.openxmlformats.org/officeDocument/2006/relationships/tags" Target="../tags/tag2282.xml"/><Relationship Id="rId5" Type="http://schemas.openxmlformats.org/officeDocument/2006/relationships/tags" Target="../tags/tag2281.xml"/><Relationship Id="rId4" Type="http://schemas.openxmlformats.org/officeDocument/2006/relationships/tags" Target="../tags/tag2280.xml"/><Relationship Id="rId3" Type="http://schemas.openxmlformats.org/officeDocument/2006/relationships/tags" Target="../tags/tag2279.xml"/><Relationship Id="rId2" Type="http://schemas.openxmlformats.org/officeDocument/2006/relationships/tags" Target="../tags/tag2278.xml"/><Relationship Id="rId17" Type="http://schemas.openxmlformats.org/officeDocument/2006/relationships/tags" Target="../tags/tag2293.xml"/><Relationship Id="rId16" Type="http://schemas.openxmlformats.org/officeDocument/2006/relationships/tags" Target="../tags/tag2292.xml"/><Relationship Id="rId15" Type="http://schemas.openxmlformats.org/officeDocument/2006/relationships/tags" Target="../tags/tag2291.xml"/><Relationship Id="rId14" Type="http://schemas.openxmlformats.org/officeDocument/2006/relationships/tags" Target="../tags/tag2290.xml"/><Relationship Id="rId13" Type="http://schemas.openxmlformats.org/officeDocument/2006/relationships/tags" Target="../tags/tag2289.xml"/><Relationship Id="rId12" Type="http://schemas.openxmlformats.org/officeDocument/2006/relationships/tags" Target="../tags/tag2288.xml"/><Relationship Id="rId11" Type="http://schemas.openxmlformats.org/officeDocument/2006/relationships/tags" Target="../tags/tag2287.xml"/><Relationship Id="rId10" Type="http://schemas.openxmlformats.org/officeDocument/2006/relationships/tags" Target="../tags/tag2286.xml"/><Relationship Id="rId1" Type="http://schemas.openxmlformats.org/officeDocument/2006/relationships/slideMaster" Target="../slideMasters/slideMaster3.xml"/></Relationships>
</file>

<file path=ppt/slideLayouts/_rels/slideLayout193.xml.rels><?xml version="1.0" encoding="UTF-8" standalone="yes"?>
<Relationships xmlns="http://schemas.openxmlformats.org/package/2006/relationships"><Relationship Id="rId9" Type="http://schemas.openxmlformats.org/officeDocument/2006/relationships/tags" Target="../tags/tag2301.xml"/><Relationship Id="rId8" Type="http://schemas.openxmlformats.org/officeDocument/2006/relationships/tags" Target="../tags/tag2300.xml"/><Relationship Id="rId7" Type="http://schemas.openxmlformats.org/officeDocument/2006/relationships/tags" Target="../tags/tag2299.xml"/><Relationship Id="rId6" Type="http://schemas.openxmlformats.org/officeDocument/2006/relationships/tags" Target="../tags/tag2298.xml"/><Relationship Id="rId5" Type="http://schemas.openxmlformats.org/officeDocument/2006/relationships/tags" Target="../tags/tag2297.xml"/><Relationship Id="rId4" Type="http://schemas.openxmlformats.org/officeDocument/2006/relationships/tags" Target="../tags/tag2296.xml"/><Relationship Id="rId3" Type="http://schemas.openxmlformats.org/officeDocument/2006/relationships/tags" Target="../tags/tag2295.xml"/><Relationship Id="rId2" Type="http://schemas.openxmlformats.org/officeDocument/2006/relationships/tags" Target="../tags/tag2294.xml"/><Relationship Id="rId13" Type="http://schemas.openxmlformats.org/officeDocument/2006/relationships/tags" Target="../tags/tag2305.xml"/><Relationship Id="rId12" Type="http://schemas.openxmlformats.org/officeDocument/2006/relationships/tags" Target="../tags/tag2304.xml"/><Relationship Id="rId11" Type="http://schemas.openxmlformats.org/officeDocument/2006/relationships/tags" Target="../tags/tag2303.xml"/><Relationship Id="rId10" Type="http://schemas.openxmlformats.org/officeDocument/2006/relationships/tags" Target="../tags/tag2302.xml"/><Relationship Id="rId1" Type="http://schemas.openxmlformats.org/officeDocument/2006/relationships/slideMaster" Target="../slideMasters/slideMaster3.xml"/></Relationships>
</file>

<file path=ppt/slideLayouts/_rels/slideLayout194.xml.rels><?xml version="1.0" encoding="UTF-8" standalone="yes"?>
<Relationships xmlns="http://schemas.openxmlformats.org/package/2006/relationships"><Relationship Id="rId9" Type="http://schemas.openxmlformats.org/officeDocument/2006/relationships/tags" Target="../tags/tag2313.xml"/><Relationship Id="rId8" Type="http://schemas.openxmlformats.org/officeDocument/2006/relationships/tags" Target="../tags/tag2312.xml"/><Relationship Id="rId7" Type="http://schemas.openxmlformats.org/officeDocument/2006/relationships/tags" Target="../tags/tag2311.xml"/><Relationship Id="rId6" Type="http://schemas.openxmlformats.org/officeDocument/2006/relationships/tags" Target="../tags/tag2310.xml"/><Relationship Id="rId5" Type="http://schemas.openxmlformats.org/officeDocument/2006/relationships/tags" Target="../tags/tag2309.xml"/><Relationship Id="rId4" Type="http://schemas.openxmlformats.org/officeDocument/2006/relationships/tags" Target="../tags/tag2308.xml"/><Relationship Id="rId3" Type="http://schemas.openxmlformats.org/officeDocument/2006/relationships/tags" Target="../tags/tag2307.xml"/><Relationship Id="rId2" Type="http://schemas.openxmlformats.org/officeDocument/2006/relationships/tags" Target="../tags/tag2306.xml"/><Relationship Id="rId18" Type="http://schemas.openxmlformats.org/officeDocument/2006/relationships/tags" Target="../tags/tag2322.xml"/><Relationship Id="rId17" Type="http://schemas.openxmlformats.org/officeDocument/2006/relationships/tags" Target="../tags/tag2321.xml"/><Relationship Id="rId16" Type="http://schemas.openxmlformats.org/officeDocument/2006/relationships/tags" Target="../tags/tag2320.xml"/><Relationship Id="rId15" Type="http://schemas.openxmlformats.org/officeDocument/2006/relationships/tags" Target="../tags/tag2319.xml"/><Relationship Id="rId14" Type="http://schemas.openxmlformats.org/officeDocument/2006/relationships/tags" Target="../tags/tag2318.xml"/><Relationship Id="rId13" Type="http://schemas.openxmlformats.org/officeDocument/2006/relationships/tags" Target="../tags/tag2317.xml"/><Relationship Id="rId12" Type="http://schemas.openxmlformats.org/officeDocument/2006/relationships/tags" Target="../tags/tag2316.xml"/><Relationship Id="rId11" Type="http://schemas.openxmlformats.org/officeDocument/2006/relationships/tags" Target="../tags/tag2315.xml"/><Relationship Id="rId10" Type="http://schemas.openxmlformats.org/officeDocument/2006/relationships/tags" Target="../tags/tag2314.xml"/><Relationship Id="rId1" Type="http://schemas.openxmlformats.org/officeDocument/2006/relationships/slideMaster" Target="../slideMasters/slideMaster3.xml"/></Relationships>
</file>

<file path=ppt/slideLayouts/_rels/slideLayout195.xml.rels><?xml version="1.0" encoding="UTF-8" standalone="yes"?>
<Relationships xmlns="http://schemas.openxmlformats.org/package/2006/relationships"><Relationship Id="rId9" Type="http://schemas.openxmlformats.org/officeDocument/2006/relationships/tags" Target="../tags/tag2330.xml"/><Relationship Id="rId8" Type="http://schemas.openxmlformats.org/officeDocument/2006/relationships/tags" Target="../tags/tag2329.xml"/><Relationship Id="rId7" Type="http://schemas.openxmlformats.org/officeDocument/2006/relationships/tags" Target="../tags/tag2328.xml"/><Relationship Id="rId6" Type="http://schemas.openxmlformats.org/officeDocument/2006/relationships/tags" Target="../tags/tag2327.xml"/><Relationship Id="rId5" Type="http://schemas.openxmlformats.org/officeDocument/2006/relationships/tags" Target="../tags/tag2326.xml"/><Relationship Id="rId4" Type="http://schemas.openxmlformats.org/officeDocument/2006/relationships/tags" Target="../tags/tag2325.xml"/><Relationship Id="rId3" Type="http://schemas.openxmlformats.org/officeDocument/2006/relationships/tags" Target="../tags/tag2324.xml"/><Relationship Id="rId2" Type="http://schemas.openxmlformats.org/officeDocument/2006/relationships/tags" Target="../tags/tag2323.xml"/><Relationship Id="rId14" Type="http://schemas.openxmlformats.org/officeDocument/2006/relationships/tags" Target="../tags/tag2335.xml"/><Relationship Id="rId13" Type="http://schemas.openxmlformats.org/officeDocument/2006/relationships/tags" Target="../tags/tag2334.xml"/><Relationship Id="rId12" Type="http://schemas.openxmlformats.org/officeDocument/2006/relationships/tags" Target="../tags/tag2333.xml"/><Relationship Id="rId11" Type="http://schemas.openxmlformats.org/officeDocument/2006/relationships/tags" Target="../tags/tag2332.xml"/><Relationship Id="rId10" Type="http://schemas.openxmlformats.org/officeDocument/2006/relationships/tags" Target="../tags/tag2331.xml"/><Relationship Id="rId1" Type="http://schemas.openxmlformats.org/officeDocument/2006/relationships/slideMaster" Target="../slideMasters/slideMaster3.xml"/></Relationships>
</file>

<file path=ppt/slideLayouts/_rels/slideLayout196.xml.rels><?xml version="1.0" encoding="UTF-8" standalone="yes"?>
<Relationships xmlns="http://schemas.openxmlformats.org/package/2006/relationships"><Relationship Id="rId9" Type="http://schemas.openxmlformats.org/officeDocument/2006/relationships/tags" Target="../tags/tag2343.xml"/><Relationship Id="rId8" Type="http://schemas.openxmlformats.org/officeDocument/2006/relationships/tags" Target="../tags/tag2342.xml"/><Relationship Id="rId7" Type="http://schemas.openxmlformats.org/officeDocument/2006/relationships/tags" Target="../tags/tag2341.xml"/><Relationship Id="rId6" Type="http://schemas.openxmlformats.org/officeDocument/2006/relationships/tags" Target="../tags/tag2340.xml"/><Relationship Id="rId5" Type="http://schemas.openxmlformats.org/officeDocument/2006/relationships/tags" Target="../tags/tag2339.xml"/><Relationship Id="rId4" Type="http://schemas.openxmlformats.org/officeDocument/2006/relationships/tags" Target="../tags/tag2338.xml"/><Relationship Id="rId3" Type="http://schemas.openxmlformats.org/officeDocument/2006/relationships/tags" Target="../tags/tag2337.xml"/><Relationship Id="rId2" Type="http://schemas.openxmlformats.org/officeDocument/2006/relationships/tags" Target="../tags/tag2336.xml"/><Relationship Id="rId18" Type="http://schemas.openxmlformats.org/officeDocument/2006/relationships/tags" Target="../tags/tag2352.xml"/><Relationship Id="rId17" Type="http://schemas.openxmlformats.org/officeDocument/2006/relationships/tags" Target="../tags/tag2351.xml"/><Relationship Id="rId16" Type="http://schemas.openxmlformats.org/officeDocument/2006/relationships/tags" Target="../tags/tag2350.xml"/><Relationship Id="rId15" Type="http://schemas.openxmlformats.org/officeDocument/2006/relationships/tags" Target="../tags/tag2349.xml"/><Relationship Id="rId14" Type="http://schemas.openxmlformats.org/officeDocument/2006/relationships/tags" Target="../tags/tag2348.xml"/><Relationship Id="rId13" Type="http://schemas.openxmlformats.org/officeDocument/2006/relationships/tags" Target="../tags/tag2347.xml"/><Relationship Id="rId12" Type="http://schemas.openxmlformats.org/officeDocument/2006/relationships/tags" Target="../tags/tag2346.xml"/><Relationship Id="rId11" Type="http://schemas.openxmlformats.org/officeDocument/2006/relationships/tags" Target="../tags/tag2345.xml"/><Relationship Id="rId10" Type="http://schemas.openxmlformats.org/officeDocument/2006/relationships/tags" Target="../tags/tag2344.xml"/><Relationship Id="rId1" Type="http://schemas.openxmlformats.org/officeDocument/2006/relationships/slideMaster" Target="../slideMasters/slideMaster3.xml"/></Relationships>
</file>

<file path=ppt/slideLayouts/_rels/slideLayout197.xml.rels><?xml version="1.0" encoding="UTF-8" standalone="yes"?>
<Relationships xmlns="http://schemas.openxmlformats.org/package/2006/relationships"><Relationship Id="rId9" Type="http://schemas.openxmlformats.org/officeDocument/2006/relationships/tags" Target="../tags/tag2360.xml"/><Relationship Id="rId8" Type="http://schemas.openxmlformats.org/officeDocument/2006/relationships/tags" Target="../tags/tag2359.xml"/><Relationship Id="rId7" Type="http://schemas.openxmlformats.org/officeDocument/2006/relationships/tags" Target="../tags/tag2358.xml"/><Relationship Id="rId6" Type="http://schemas.openxmlformats.org/officeDocument/2006/relationships/tags" Target="../tags/tag2357.xml"/><Relationship Id="rId5" Type="http://schemas.openxmlformats.org/officeDocument/2006/relationships/tags" Target="../tags/tag2356.xml"/><Relationship Id="rId4" Type="http://schemas.openxmlformats.org/officeDocument/2006/relationships/tags" Target="../tags/tag2355.xml"/><Relationship Id="rId3" Type="http://schemas.openxmlformats.org/officeDocument/2006/relationships/tags" Target="../tags/tag2354.xml"/><Relationship Id="rId2" Type="http://schemas.openxmlformats.org/officeDocument/2006/relationships/tags" Target="../tags/tag2353.xml"/><Relationship Id="rId1" Type="http://schemas.openxmlformats.org/officeDocument/2006/relationships/slideMaster" Target="../slideMasters/slideMaster3.xml"/></Relationships>
</file>

<file path=ppt/slideLayouts/_rels/slideLayout198.xml.rels><?xml version="1.0" encoding="UTF-8" standalone="yes"?>
<Relationships xmlns="http://schemas.openxmlformats.org/package/2006/relationships"><Relationship Id="rId9" Type="http://schemas.openxmlformats.org/officeDocument/2006/relationships/tags" Target="../tags/tag2368.xml"/><Relationship Id="rId8" Type="http://schemas.openxmlformats.org/officeDocument/2006/relationships/tags" Target="../tags/tag2367.xml"/><Relationship Id="rId7" Type="http://schemas.openxmlformats.org/officeDocument/2006/relationships/tags" Target="../tags/tag2366.xml"/><Relationship Id="rId6" Type="http://schemas.openxmlformats.org/officeDocument/2006/relationships/tags" Target="../tags/tag2365.xml"/><Relationship Id="rId5" Type="http://schemas.openxmlformats.org/officeDocument/2006/relationships/tags" Target="../tags/tag2364.xml"/><Relationship Id="rId4" Type="http://schemas.openxmlformats.org/officeDocument/2006/relationships/tags" Target="../tags/tag2363.xml"/><Relationship Id="rId3" Type="http://schemas.openxmlformats.org/officeDocument/2006/relationships/tags" Target="../tags/tag2362.xml"/><Relationship Id="rId2" Type="http://schemas.openxmlformats.org/officeDocument/2006/relationships/tags" Target="../tags/tag2361.xml"/><Relationship Id="rId18" Type="http://schemas.openxmlformats.org/officeDocument/2006/relationships/tags" Target="../tags/tag2377.xml"/><Relationship Id="rId17" Type="http://schemas.openxmlformats.org/officeDocument/2006/relationships/tags" Target="../tags/tag2376.xml"/><Relationship Id="rId16" Type="http://schemas.openxmlformats.org/officeDocument/2006/relationships/tags" Target="../tags/tag2375.xml"/><Relationship Id="rId15" Type="http://schemas.openxmlformats.org/officeDocument/2006/relationships/tags" Target="../tags/tag2374.xml"/><Relationship Id="rId14" Type="http://schemas.openxmlformats.org/officeDocument/2006/relationships/tags" Target="../tags/tag2373.xml"/><Relationship Id="rId13" Type="http://schemas.openxmlformats.org/officeDocument/2006/relationships/tags" Target="../tags/tag2372.xml"/><Relationship Id="rId12" Type="http://schemas.openxmlformats.org/officeDocument/2006/relationships/tags" Target="../tags/tag2371.xml"/><Relationship Id="rId11" Type="http://schemas.openxmlformats.org/officeDocument/2006/relationships/tags" Target="../tags/tag2370.xml"/><Relationship Id="rId10" Type="http://schemas.openxmlformats.org/officeDocument/2006/relationships/tags" Target="../tags/tag2369.xml"/><Relationship Id="rId1" Type="http://schemas.openxmlformats.org/officeDocument/2006/relationships/slideMaster" Target="../slideMasters/slideMaster3.xml"/></Relationships>
</file>

<file path=ppt/slideLayouts/_rels/slideLayout199.xml.rels><?xml version="1.0" encoding="UTF-8" standalone="yes"?>
<Relationships xmlns="http://schemas.openxmlformats.org/package/2006/relationships"><Relationship Id="rId9" Type="http://schemas.openxmlformats.org/officeDocument/2006/relationships/tags" Target="../tags/tag2385.xml"/><Relationship Id="rId8" Type="http://schemas.openxmlformats.org/officeDocument/2006/relationships/tags" Target="../tags/tag2384.xml"/><Relationship Id="rId7" Type="http://schemas.openxmlformats.org/officeDocument/2006/relationships/tags" Target="../tags/tag2383.xml"/><Relationship Id="rId6" Type="http://schemas.openxmlformats.org/officeDocument/2006/relationships/tags" Target="../tags/tag2382.xml"/><Relationship Id="rId5" Type="http://schemas.openxmlformats.org/officeDocument/2006/relationships/tags" Target="../tags/tag2381.xml"/><Relationship Id="rId4" Type="http://schemas.openxmlformats.org/officeDocument/2006/relationships/tags" Target="../tags/tag2380.xml"/><Relationship Id="rId3" Type="http://schemas.openxmlformats.org/officeDocument/2006/relationships/tags" Target="../tags/tag2379.xml"/><Relationship Id="rId2" Type="http://schemas.openxmlformats.org/officeDocument/2006/relationships/tags" Target="../tags/tag2378.xml"/><Relationship Id="rId16" Type="http://schemas.openxmlformats.org/officeDocument/2006/relationships/tags" Target="../tags/tag2392.xml"/><Relationship Id="rId15" Type="http://schemas.openxmlformats.org/officeDocument/2006/relationships/tags" Target="../tags/tag2391.xml"/><Relationship Id="rId14" Type="http://schemas.openxmlformats.org/officeDocument/2006/relationships/tags" Target="../tags/tag2390.xml"/><Relationship Id="rId13" Type="http://schemas.openxmlformats.org/officeDocument/2006/relationships/tags" Target="../tags/tag2389.xml"/><Relationship Id="rId12" Type="http://schemas.openxmlformats.org/officeDocument/2006/relationships/tags" Target="../tags/tag2388.xml"/><Relationship Id="rId11" Type="http://schemas.openxmlformats.org/officeDocument/2006/relationships/tags" Target="../tags/tag2387.xml"/><Relationship Id="rId10" Type="http://schemas.openxmlformats.org/officeDocument/2006/relationships/tags" Target="../tags/tag2386.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9" Type="http://schemas.openxmlformats.org/officeDocument/2006/relationships/tags" Target="../tags/tag2400.xml"/><Relationship Id="rId8" Type="http://schemas.openxmlformats.org/officeDocument/2006/relationships/tags" Target="../tags/tag2399.xml"/><Relationship Id="rId7" Type="http://schemas.openxmlformats.org/officeDocument/2006/relationships/tags" Target="../tags/tag2398.xml"/><Relationship Id="rId6" Type="http://schemas.openxmlformats.org/officeDocument/2006/relationships/tags" Target="../tags/tag2397.xml"/><Relationship Id="rId5" Type="http://schemas.openxmlformats.org/officeDocument/2006/relationships/tags" Target="../tags/tag2396.xml"/><Relationship Id="rId4" Type="http://schemas.openxmlformats.org/officeDocument/2006/relationships/tags" Target="../tags/tag2395.xml"/><Relationship Id="rId3" Type="http://schemas.openxmlformats.org/officeDocument/2006/relationships/tags" Target="../tags/tag2394.xml"/><Relationship Id="rId2" Type="http://schemas.openxmlformats.org/officeDocument/2006/relationships/tags" Target="../tags/tag2393.xml"/><Relationship Id="rId10" Type="http://schemas.openxmlformats.org/officeDocument/2006/relationships/tags" Target="../tags/tag2401.xml"/><Relationship Id="rId1" Type="http://schemas.openxmlformats.org/officeDocument/2006/relationships/slideMaster" Target="../slideMasters/slideMaster3.xml"/></Relationships>
</file>

<file path=ppt/slideLayouts/_rels/slideLayout201.xml.rels><?xml version="1.0" encoding="UTF-8" standalone="yes"?>
<Relationships xmlns="http://schemas.openxmlformats.org/package/2006/relationships"><Relationship Id="rId9" Type="http://schemas.openxmlformats.org/officeDocument/2006/relationships/tags" Target="../tags/tag2409.xml"/><Relationship Id="rId8" Type="http://schemas.openxmlformats.org/officeDocument/2006/relationships/tags" Target="../tags/tag2408.xml"/><Relationship Id="rId7" Type="http://schemas.openxmlformats.org/officeDocument/2006/relationships/tags" Target="../tags/tag2407.xml"/><Relationship Id="rId6" Type="http://schemas.openxmlformats.org/officeDocument/2006/relationships/tags" Target="../tags/tag2406.xml"/><Relationship Id="rId5" Type="http://schemas.openxmlformats.org/officeDocument/2006/relationships/tags" Target="../tags/tag2405.xml"/><Relationship Id="rId4" Type="http://schemas.openxmlformats.org/officeDocument/2006/relationships/tags" Target="../tags/tag2404.xml"/><Relationship Id="rId3" Type="http://schemas.openxmlformats.org/officeDocument/2006/relationships/tags" Target="../tags/tag2403.xml"/><Relationship Id="rId2" Type="http://schemas.openxmlformats.org/officeDocument/2006/relationships/tags" Target="../tags/tag2402.xml"/><Relationship Id="rId10" Type="http://schemas.openxmlformats.org/officeDocument/2006/relationships/tags" Target="../tags/tag2410.xml"/><Relationship Id="rId1" Type="http://schemas.openxmlformats.org/officeDocument/2006/relationships/slideMaster" Target="../slideMasters/slideMaster3.xml"/></Relationships>
</file>

<file path=ppt/slideLayouts/_rels/slideLayout202.xml.rels><?xml version="1.0" encoding="UTF-8" standalone="yes"?>
<Relationships xmlns="http://schemas.openxmlformats.org/package/2006/relationships"><Relationship Id="rId9" Type="http://schemas.openxmlformats.org/officeDocument/2006/relationships/tags" Target="../tags/tag2418.xml"/><Relationship Id="rId8" Type="http://schemas.openxmlformats.org/officeDocument/2006/relationships/tags" Target="../tags/tag2417.xml"/><Relationship Id="rId7" Type="http://schemas.openxmlformats.org/officeDocument/2006/relationships/tags" Target="../tags/tag2416.xml"/><Relationship Id="rId6" Type="http://schemas.openxmlformats.org/officeDocument/2006/relationships/tags" Target="../tags/tag2415.xml"/><Relationship Id="rId5" Type="http://schemas.openxmlformats.org/officeDocument/2006/relationships/tags" Target="../tags/tag2414.xml"/><Relationship Id="rId4" Type="http://schemas.openxmlformats.org/officeDocument/2006/relationships/tags" Target="../tags/tag2413.xml"/><Relationship Id="rId3" Type="http://schemas.openxmlformats.org/officeDocument/2006/relationships/tags" Target="../tags/tag2412.xml"/><Relationship Id="rId2" Type="http://schemas.openxmlformats.org/officeDocument/2006/relationships/tags" Target="../tags/tag2411.xml"/><Relationship Id="rId1" Type="http://schemas.openxmlformats.org/officeDocument/2006/relationships/slideMaster" Target="../slideMasters/slideMaster3.xml"/></Relationships>
</file>

<file path=ppt/slideLayouts/_rels/slideLayout203.xml.rels><?xml version="1.0" encoding="UTF-8" standalone="yes"?>
<Relationships xmlns="http://schemas.openxmlformats.org/package/2006/relationships"><Relationship Id="rId9" Type="http://schemas.openxmlformats.org/officeDocument/2006/relationships/tags" Target="../tags/tag2426.xml"/><Relationship Id="rId8" Type="http://schemas.openxmlformats.org/officeDocument/2006/relationships/tags" Target="../tags/tag2425.xml"/><Relationship Id="rId7" Type="http://schemas.openxmlformats.org/officeDocument/2006/relationships/tags" Target="../tags/tag2424.xml"/><Relationship Id="rId6" Type="http://schemas.openxmlformats.org/officeDocument/2006/relationships/tags" Target="../tags/tag2423.xml"/><Relationship Id="rId5" Type="http://schemas.openxmlformats.org/officeDocument/2006/relationships/tags" Target="../tags/tag2422.xml"/><Relationship Id="rId4" Type="http://schemas.openxmlformats.org/officeDocument/2006/relationships/tags" Target="../tags/tag2421.xml"/><Relationship Id="rId3" Type="http://schemas.openxmlformats.org/officeDocument/2006/relationships/tags" Target="../tags/tag2420.xml"/><Relationship Id="rId2" Type="http://schemas.openxmlformats.org/officeDocument/2006/relationships/tags" Target="../tags/tag2419.xml"/><Relationship Id="rId12" Type="http://schemas.openxmlformats.org/officeDocument/2006/relationships/tags" Target="../tags/tag2429.xml"/><Relationship Id="rId11" Type="http://schemas.openxmlformats.org/officeDocument/2006/relationships/tags" Target="../tags/tag2428.xml"/><Relationship Id="rId10" Type="http://schemas.openxmlformats.org/officeDocument/2006/relationships/tags" Target="../tags/tag2427.xml"/><Relationship Id="rId1" Type="http://schemas.openxmlformats.org/officeDocument/2006/relationships/slideMaster" Target="../slideMasters/slideMaster3.xml"/></Relationships>
</file>

<file path=ppt/slideLayouts/_rels/slideLayout204.xml.rels><?xml version="1.0" encoding="UTF-8" standalone="yes"?>
<Relationships xmlns="http://schemas.openxmlformats.org/package/2006/relationships"><Relationship Id="rId9" Type="http://schemas.openxmlformats.org/officeDocument/2006/relationships/tags" Target="../tags/tag2437.xml"/><Relationship Id="rId8" Type="http://schemas.openxmlformats.org/officeDocument/2006/relationships/tags" Target="../tags/tag2436.xml"/><Relationship Id="rId7" Type="http://schemas.openxmlformats.org/officeDocument/2006/relationships/tags" Target="../tags/tag2435.xml"/><Relationship Id="rId6" Type="http://schemas.openxmlformats.org/officeDocument/2006/relationships/tags" Target="../tags/tag2434.xml"/><Relationship Id="rId5" Type="http://schemas.openxmlformats.org/officeDocument/2006/relationships/tags" Target="../tags/tag2433.xml"/><Relationship Id="rId4" Type="http://schemas.openxmlformats.org/officeDocument/2006/relationships/tags" Target="../tags/tag2432.xml"/><Relationship Id="rId3" Type="http://schemas.openxmlformats.org/officeDocument/2006/relationships/tags" Target="../tags/tag2431.xml"/><Relationship Id="rId2" Type="http://schemas.openxmlformats.org/officeDocument/2006/relationships/tags" Target="../tags/tag2430.xml"/><Relationship Id="rId10" Type="http://schemas.openxmlformats.org/officeDocument/2006/relationships/tags" Target="../tags/tag2438.xml"/><Relationship Id="rId1" Type="http://schemas.openxmlformats.org/officeDocument/2006/relationships/slideMaster" Target="../slideMasters/slideMaster3.xml"/></Relationships>
</file>

<file path=ppt/slideLayouts/_rels/slideLayout205.xml.rels><?xml version="1.0" encoding="UTF-8" standalone="yes"?>
<Relationships xmlns="http://schemas.openxmlformats.org/package/2006/relationships"><Relationship Id="rId8" Type="http://schemas.openxmlformats.org/officeDocument/2006/relationships/tags" Target="../tags/tag2445.xml"/><Relationship Id="rId7" Type="http://schemas.openxmlformats.org/officeDocument/2006/relationships/tags" Target="../tags/tag2444.xml"/><Relationship Id="rId6" Type="http://schemas.openxmlformats.org/officeDocument/2006/relationships/tags" Target="../tags/tag2443.xml"/><Relationship Id="rId5" Type="http://schemas.openxmlformats.org/officeDocument/2006/relationships/tags" Target="../tags/tag2442.xml"/><Relationship Id="rId4" Type="http://schemas.openxmlformats.org/officeDocument/2006/relationships/tags" Target="../tags/tag2441.xml"/><Relationship Id="rId3" Type="http://schemas.openxmlformats.org/officeDocument/2006/relationships/tags" Target="../tags/tag2440.xml"/><Relationship Id="rId2" Type="http://schemas.openxmlformats.org/officeDocument/2006/relationships/tags" Target="../tags/tag2439.xml"/><Relationship Id="rId1" Type="http://schemas.openxmlformats.org/officeDocument/2006/relationships/slideMaster" Target="../slideMasters/slideMaster3.xml"/></Relationships>
</file>

<file path=ppt/slideLayouts/_rels/slideLayout206.xml.rels><?xml version="1.0" encoding="UTF-8" standalone="yes"?>
<Relationships xmlns="http://schemas.openxmlformats.org/package/2006/relationships"><Relationship Id="rId8" Type="http://schemas.openxmlformats.org/officeDocument/2006/relationships/tags" Target="../tags/tag2452.xml"/><Relationship Id="rId7" Type="http://schemas.openxmlformats.org/officeDocument/2006/relationships/tags" Target="../tags/tag2451.xml"/><Relationship Id="rId6" Type="http://schemas.openxmlformats.org/officeDocument/2006/relationships/tags" Target="../tags/tag2450.xml"/><Relationship Id="rId5" Type="http://schemas.openxmlformats.org/officeDocument/2006/relationships/tags" Target="../tags/tag2449.xml"/><Relationship Id="rId4" Type="http://schemas.openxmlformats.org/officeDocument/2006/relationships/tags" Target="../tags/tag2448.xml"/><Relationship Id="rId3" Type="http://schemas.openxmlformats.org/officeDocument/2006/relationships/tags" Target="../tags/tag2447.xml"/><Relationship Id="rId2" Type="http://schemas.openxmlformats.org/officeDocument/2006/relationships/tags" Target="../tags/tag2446.xml"/><Relationship Id="rId1" Type="http://schemas.openxmlformats.org/officeDocument/2006/relationships/slideMaster" Target="../slideMasters/slideMaster3.xml"/></Relationships>
</file>

<file path=ppt/slideLayouts/_rels/slideLayout207.xml.rels><?xml version="1.0" encoding="UTF-8" standalone="yes"?>
<Relationships xmlns="http://schemas.openxmlformats.org/package/2006/relationships"><Relationship Id="rId9" Type="http://schemas.openxmlformats.org/officeDocument/2006/relationships/tags" Target="../tags/tag2460.xml"/><Relationship Id="rId8" Type="http://schemas.openxmlformats.org/officeDocument/2006/relationships/tags" Target="../tags/tag2459.xml"/><Relationship Id="rId7" Type="http://schemas.openxmlformats.org/officeDocument/2006/relationships/tags" Target="../tags/tag2458.xml"/><Relationship Id="rId6" Type="http://schemas.openxmlformats.org/officeDocument/2006/relationships/tags" Target="../tags/tag2457.xml"/><Relationship Id="rId5" Type="http://schemas.openxmlformats.org/officeDocument/2006/relationships/tags" Target="../tags/tag2456.xml"/><Relationship Id="rId4" Type="http://schemas.openxmlformats.org/officeDocument/2006/relationships/tags" Target="../tags/tag2455.xml"/><Relationship Id="rId3" Type="http://schemas.openxmlformats.org/officeDocument/2006/relationships/tags" Target="../tags/tag2454.xml"/><Relationship Id="rId2" Type="http://schemas.openxmlformats.org/officeDocument/2006/relationships/tags" Target="../tags/tag2453.xml"/><Relationship Id="rId17" Type="http://schemas.openxmlformats.org/officeDocument/2006/relationships/tags" Target="../tags/tag2468.xml"/><Relationship Id="rId16" Type="http://schemas.openxmlformats.org/officeDocument/2006/relationships/tags" Target="../tags/tag2467.xml"/><Relationship Id="rId15" Type="http://schemas.openxmlformats.org/officeDocument/2006/relationships/tags" Target="../tags/tag2466.xml"/><Relationship Id="rId14" Type="http://schemas.openxmlformats.org/officeDocument/2006/relationships/tags" Target="../tags/tag2465.xml"/><Relationship Id="rId13" Type="http://schemas.openxmlformats.org/officeDocument/2006/relationships/tags" Target="../tags/tag2464.xml"/><Relationship Id="rId12" Type="http://schemas.openxmlformats.org/officeDocument/2006/relationships/tags" Target="../tags/tag2463.xml"/><Relationship Id="rId11" Type="http://schemas.openxmlformats.org/officeDocument/2006/relationships/tags" Target="../tags/tag2462.xml"/><Relationship Id="rId10" Type="http://schemas.openxmlformats.org/officeDocument/2006/relationships/tags" Target="../tags/tag2461.xml"/><Relationship Id="rId1" Type="http://schemas.openxmlformats.org/officeDocument/2006/relationships/slideMaster" Target="../slideMasters/slideMaster3.xml"/></Relationships>
</file>

<file path=ppt/slideLayouts/_rels/slideLayout208.xml.rels><?xml version="1.0" encoding="UTF-8" standalone="yes"?>
<Relationships xmlns="http://schemas.openxmlformats.org/package/2006/relationships"><Relationship Id="rId9" Type="http://schemas.openxmlformats.org/officeDocument/2006/relationships/tags" Target="../tags/tag2475.xml"/><Relationship Id="rId8" Type="http://schemas.openxmlformats.org/officeDocument/2006/relationships/tags" Target="../tags/tag2474.xml"/><Relationship Id="rId7" Type="http://schemas.openxmlformats.org/officeDocument/2006/relationships/tags" Target="../tags/tag2473.xml"/><Relationship Id="rId6" Type="http://schemas.openxmlformats.org/officeDocument/2006/relationships/tags" Target="../tags/tag2472.xml"/><Relationship Id="rId5" Type="http://schemas.openxmlformats.org/officeDocument/2006/relationships/tags" Target="../tags/tag2471.xml"/><Relationship Id="rId4" Type="http://schemas.openxmlformats.org/officeDocument/2006/relationships/tags" Target="../tags/tag2470.xml"/><Relationship Id="rId3" Type="http://schemas.openxmlformats.org/officeDocument/2006/relationships/image" Target="../media/image2.png"/><Relationship Id="rId2" Type="http://schemas.openxmlformats.org/officeDocument/2006/relationships/tags" Target="../tags/tag2469.xml"/><Relationship Id="rId19" Type="http://schemas.openxmlformats.org/officeDocument/2006/relationships/tags" Target="../tags/tag2485.xml"/><Relationship Id="rId18" Type="http://schemas.openxmlformats.org/officeDocument/2006/relationships/tags" Target="../tags/tag2484.xml"/><Relationship Id="rId17" Type="http://schemas.openxmlformats.org/officeDocument/2006/relationships/tags" Target="../tags/tag2483.xml"/><Relationship Id="rId16" Type="http://schemas.openxmlformats.org/officeDocument/2006/relationships/tags" Target="../tags/tag2482.xml"/><Relationship Id="rId15" Type="http://schemas.openxmlformats.org/officeDocument/2006/relationships/tags" Target="../tags/tag2481.xml"/><Relationship Id="rId14" Type="http://schemas.openxmlformats.org/officeDocument/2006/relationships/tags" Target="../tags/tag2480.xml"/><Relationship Id="rId13" Type="http://schemas.openxmlformats.org/officeDocument/2006/relationships/tags" Target="../tags/tag2479.xml"/><Relationship Id="rId12" Type="http://schemas.openxmlformats.org/officeDocument/2006/relationships/tags" Target="../tags/tag2478.xml"/><Relationship Id="rId11" Type="http://schemas.openxmlformats.org/officeDocument/2006/relationships/tags" Target="../tags/tag2477.xml"/><Relationship Id="rId10" Type="http://schemas.openxmlformats.org/officeDocument/2006/relationships/tags" Target="../tags/tag2476.xml"/><Relationship Id="rId1" Type="http://schemas.openxmlformats.org/officeDocument/2006/relationships/slideMaster" Target="../slideMasters/slideMaster3.xml"/></Relationships>
</file>

<file path=ppt/slideLayouts/_rels/slideLayout209.xml.rels><?xml version="1.0" encoding="UTF-8" standalone="yes"?>
<Relationships xmlns="http://schemas.openxmlformats.org/package/2006/relationships"><Relationship Id="rId9" Type="http://schemas.openxmlformats.org/officeDocument/2006/relationships/tags" Target="../tags/tag2493.xml"/><Relationship Id="rId8" Type="http://schemas.openxmlformats.org/officeDocument/2006/relationships/tags" Target="../tags/tag2492.xml"/><Relationship Id="rId7" Type="http://schemas.openxmlformats.org/officeDocument/2006/relationships/tags" Target="../tags/tag2491.xml"/><Relationship Id="rId6" Type="http://schemas.openxmlformats.org/officeDocument/2006/relationships/tags" Target="../tags/tag2490.xml"/><Relationship Id="rId5" Type="http://schemas.openxmlformats.org/officeDocument/2006/relationships/tags" Target="../tags/tag2489.xml"/><Relationship Id="rId4" Type="http://schemas.openxmlformats.org/officeDocument/2006/relationships/tags" Target="../tags/tag2488.xml"/><Relationship Id="rId3" Type="http://schemas.openxmlformats.org/officeDocument/2006/relationships/tags" Target="../tags/tag2487.xml"/><Relationship Id="rId24" Type="http://schemas.openxmlformats.org/officeDocument/2006/relationships/tags" Target="../tags/tag2508.xml"/><Relationship Id="rId23" Type="http://schemas.openxmlformats.org/officeDocument/2006/relationships/tags" Target="../tags/tag2507.xml"/><Relationship Id="rId22" Type="http://schemas.openxmlformats.org/officeDocument/2006/relationships/tags" Target="../tags/tag2506.xml"/><Relationship Id="rId21" Type="http://schemas.openxmlformats.org/officeDocument/2006/relationships/tags" Target="../tags/tag2505.xml"/><Relationship Id="rId20" Type="http://schemas.openxmlformats.org/officeDocument/2006/relationships/tags" Target="../tags/tag2504.xml"/><Relationship Id="rId2" Type="http://schemas.openxmlformats.org/officeDocument/2006/relationships/tags" Target="../tags/tag2486.xml"/><Relationship Id="rId19" Type="http://schemas.openxmlformats.org/officeDocument/2006/relationships/tags" Target="../tags/tag2503.xml"/><Relationship Id="rId18" Type="http://schemas.openxmlformats.org/officeDocument/2006/relationships/tags" Target="../tags/tag2502.xml"/><Relationship Id="rId17" Type="http://schemas.openxmlformats.org/officeDocument/2006/relationships/tags" Target="../tags/tag2501.xml"/><Relationship Id="rId16" Type="http://schemas.openxmlformats.org/officeDocument/2006/relationships/tags" Target="../tags/tag2500.xml"/><Relationship Id="rId15" Type="http://schemas.openxmlformats.org/officeDocument/2006/relationships/tags" Target="../tags/tag2499.xml"/><Relationship Id="rId14" Type="http://schemas.openxmlformats.org/officeDocument/2006/relationships/tags" Target="../tags/tag2498.xml"/><Relationship Id="rId13" Type="http://schemas.openxmlformats.org/officeDocument/2006/relationships/tags" Target="../tags/tag2497.xml"/><Relationship Id="rId12" Type="http://schemas.openxmlformats.org/officeDocument/2006/relationships/tags" Target="../tags/tag2496.xml"/><Relationship Id="rId11" Type="http://schemas.openxmlformats.org/officeDocument/2006/relationships/tags" Target="../tags/tag2495.xml"/><Relationship Id="rId10" Type="http://schemas.openxmlformats.org/officeDocument/2006/relationships/tags" Target="../tags/tag2494.xm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6" Type="http://schemas.openxmlformats.org/officeDocument/2006/relationships/tags" Target="../tags/tag2513.xml"/><Relationship Id="rId5" Type="http://schemas.openxmlformats.org/officeDocument/2006/relationships/tags" Target="../tags/tag2512.xml"/><Relationship Id="rId4" Type="http://schemas.openxmlformats.org/officeDocument/2006/relationships/tags" Target="../tags/tag2511.xml"/><Relationship Id="rId3" Type="http://schemas.openxmlformats.org/officeDocument/2006/relationships/tags" Target="../tags/tag2510.xml"/><Relationship Id="rId2" Type="http://schemas.openxmlformats.org/officeDocument/2006/relationships/tags" Target="../tags/tag2509.xml"/><Relationship Id="rId1" Type="http://schemas.openxmlformats.org/officeDocument/2006/relationships/slideMaster" Target="../slideMasters/slideMaster3.xml"/></Relationships>
</file>

<file path=ppt/slideLayouts/_rels/slideLayout211.xml.rels><?xml version="1.0" encoding="UTF-8" standalone="yes"?>
<Relationships xmlns="http://schemas.openxmlformats.org/package/2006/relationships"><Relationship Id="rId7" Type="http://schemas.openxmlformats.org/officeDocument/2006/relationships/tags" Target="../tags/tag2518.xml"/><Relationship Id="rId6" Type="http://schemas.openxmlformats.org/officeDocument/2006/relationships/tags" Target="../tags/tag2517.xml"/><Relationship Id="rId5" Type="http://schemas.openxmlformats.org/officeDocument/2006/relationships/tags" Target="../tags/tag2516.xml"/><Relationship Id="rId4" Type="http://schemas.openxmlformats.org/officeDocument/2006/relationships/tags" Target="../tags/tag2515.xml"/><Relationship Id="rId3" Type="http://schemas.openxmlformats.org/officeDocument/2006/relationships/image" Target="../media/image3.png"/><Relationship Id="rId2" Type="http://schemas.openxmlformats.org/officeDocument/2006/relationships/tags" Target="../tags/tag2514.xml"/><Relationship Id="rId1" Type="http://schemas.openxmlformats.org/officeDocument/2006/relationships/slideMaster" Target="../slideMasters/slideMaster3.xml"/></Relationships>
</file>

<file path=ppt/slideLayouts/_rels/slideLayout212.xml.rels><?xml version="1.0" encoding="UTF-8" standalone="yes"?>
<Relationships xmlns="http://schemas.openxmlformats.org/package/2006/relationships"><Relationship Id="rId7" Type="http://schemas.openxmlformats.org/officeDocument/2006/relationships/tags" Target="../tags/tag2524.xml"/><Relationship Id="rId6" Type="http://schemas.openxmlformats.org/officeDocument/2006/relationships/tags" Target="../tags/tag2523.xml"/><Relationship Id="rId5" Type="http://schemas.openxmlformats.org/officeDocument/2006/relationships/tags" Target="../tags/tag2522.xml"/><Relationship Id="rId4" Type="http://schemas.openxmlformats.org/officeDocument/2006/relationships/tags" Target="../tags/tag2521.xml"/><Relationship Id="rId3" Type="http://schemas.openxmlformats.org/officeDocument/2006/relationships/tags" Target="../tags/tag2520.xml"/><Relationship Id="rId2" Type="http://schemas.openxmlformats.org/officeDocument/2006/relationships/tags" Target="../tags/tag2519.xml"/><Relationship Id="rId1" Type="http://schemas.openxmlformats.org/officeDocument/2006/relationships/slideMaster" Target="../slideMasters/slideMaster3.xml"/></Relationships>
</file>

<file path=ppt/slideLayouts/_rels/slideLayout213.xml.rels><?xml version="1.0" encoding="UTF-8" standalone="yes"?>
<Relationships xmlns="http://schemas.openxmlformats.org/package/2006/relationships"><Relationship Id="rId9" Type="http://schemas.openxmlformats.org/officeDocument/2006/relationships/tags" Target="../tags/tag2532.xml"/><Relationship Id="rId8" Type="http://schemas.openxmlformats.org/officeDocument/2006/relationships/tags" Target="../tags/tag2531.xml"/><Relationship Id="rId7" Type="http://schemas.openxmlformats.org/officeDocument/2006/relationships/tags" Target="../tags/tag2530.xml"/><Relationship Id="rId6" Type="http://schemas.openxmlformats.org/officeDocument/2006/relationships/tags" Target="../tags/tag2529.xml"/><Relationship Id="rId5" Type="http://schemas.openxmlformats.org/officeDocument/2006/relationships/tags" Target="../tags/tag2528.xml"/><Relationship Id="rId4" Type="http://schemas.openxmlformats.org/officeDocument/2006/relationships/tags" Target="../tags/tag2527.xml"/><Relationship Id="rId3" Type="http://schemas.openxmlformats.org/officeDocument/2006/relationships/tags" Target="../tags/tag2526.xml"/><Relationship Id="rId2" Type="http://schemas.openxmlformats.org/officeDocument/2006/relationships/tags" Target="../tags/tag2525.xml"/><Relationship Id="rId1" Type="http://schemas.openxmlformats.org/officeDocument/2006/relationships/slideMaster" Target="../slideMasters/slideMaster3.xml"/></Relationships>
</file>

<file path=ppt/slideLayouts/_rels/slideLayout214.xml.rels><?xml version="1.0" encoding="UTF-8" standalone="yes"?>
<Relationships xmlns="http://schemas.openxmlformats.org/package/2006/relationships"><Relationship Id="rId5" Type="http://schemas.openxmlformats.org/officeDocument/2006/relationships/tags" Target="../tags/tag2536.xml"/><Relationship Id="rId4" Type="http://schemas.openxmlformats.org/officeDocument/2006/relationships/tags" Target="../tags/tag2535.xml"/><Relationship Id="rId3" Type="http://schemas.openxmlformats.org/officeDocument/2006/relationships/tags" Target="../tags/tag2534.xml"/><Relationship Id="rId2" Type="http://schemas.openxmlformats.org/officeDocument/2006/relationships/tags" Target="../tags/tag2533.xml"/><Relationship Id="rId1" Type="http://schemas.openxmlformats.org/officeDocument/2006/relationships/slideMaster" Target="../slideMasters/slideMaster3.xml"/></Relationships>
</file>

<file path=ppt/slideLayouts/_rels/slideLayout215.xml.rels><?xml version="1.0" encoding="UTF-8" standalone="yes"?>
<Relationships xmlns="http://schemas.openxmlformats.org/package/2006/relationships"><Relationship Id="rId4" Type="http://schemas.openxmlformats.org/officeDocument/2006/relationships/tags" Target="../tags/tag2539.xml"/><Relationship Id="rId3" Type="http://schemas.openxmlformats.org/officeDocument/2006/relationships/tags" Target="../tags/tag2538.xml"/><Relationship Id="rId2" Type="http://schemas.openxmlformats.org/officeDocument/2006/relationships/tags" Target="../tags/tag2537.xml"/><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5" Type="http://schemas.openxmlformats.org/officeDocument/2006/relationships/tags" Target="../tags/tag2543.xml"/><Relationship Id="rId4" Type="http://schemas.openxmlformats.org/officeDocument/2006/relationships/tags" Target="../tags/tag2542.xml"/><Relationship Id="rId3" Type="http://schemas.openxmlformats.org/officeDocument/2006/relationships/tags" Target="../tags/tag2541.xml"/><Relationship Id="rId2" Type="http://schemas.openxmlformats.org/officeDocument/2006/relationships/tags" Target="../tags/tag2540.xml"/><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6" Type="http://schemas.openxmlformats.org/officeDocument/2006/relationships/tags" Target="../tags/tag2548.xml"/><Relationship Id="rId5" Type="http://schemas.openxmlformats.org/officeDocument/2006/relationships/tags" Target="../tags/tag2547.xml"/><Relationship Id="rId4" Type="http://schemas.openxmlformats.org/officeDocument/2006/relationships/tags" Target="../tags/tag2546.xml"/><Relationship Id="rId3" Type="http://schemas.openxmlformats.org/officeDocument/2006/relationships/tags" Target="../tags/tag2545.xml"/><Relationship Id="rId2" Type="http://schemas.openxmlformats.org/officeDocument/2006/relationships/tags" Target="../tags/tag2544.xml"/><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9" Type="http://schemas.openxmlformats.org/officeDocument/2006/relationships/tags" Target="../tags/tag2555.xml"/><Relationship Id="rId8" Type="http://schemas.openxmlformats.org/officeDocument/2006/relationships/tags" Target="../tags/tag2554.xml"/><Relationship Id="rId7" Type="http://schemas.openxmlformats.org/officeDocument/2006/relationships/tags" Target="../tags/tag2553.xml"/><Relationship Id="rId6" Type="http://schemas.openxmlformats.org/officeDocument/2006/relationships/tags" Target="../tags/tag2552.xml"/><Relationship Id="rId5" Type="http://schemas.openxmlformats.org/officeDocument/2006/relationships/tags" Target="../tags/tag2551.xml"/><Relationship Id="rId4" Type="http://schemas.openxmlformats.org/officeDocument/2006/relationships/tags" Target="../tags/tag2550.xml"/><Relationship Id="rId3" Type="http://schemas.openxmlformats.org/officeDocument/2006/relationships/image" Target="../media/image1.png"/><Relationship Id="rId2" Type="http://schemas.openxmlformats.org/officeDocument/2006/relationships/tags" Target="../tags/tag2549.xml"/><Relationship Id="rId10" Type="http://schemas.openxmlformats.org/officeDocument/2006/relationships/tags" Target="../tags/tag2556.xml"/><Relationship Id="rId1" Type="http://schemas.openxmlformats.org/officeDocument/2006/relationships/slideMaster" Target="../slideMasters/slideMaster3.xml"/></Relationships>
</file>

<file path=ppt/slideLayouts/_rels/slideLayout219.xml.rels><?xml version="1.0" encoding="UTF-8" standalone="yes"?>
<Relationships xmlns="http://schemas.openxmlformats.org/package/2006/relationships"><Relationship Id="rId9" Type="http://schemas.openxmlformats.org/officeDocument/2006/relationships/tags" Target="../tags/tag2563.xml"/><Relationship Id="rId8" Type="http://schemas.openxmlformats.org/officeDocument/2006/relationships/tags" Target="../tags/tag2562.xml"/><Relationship Id="rId7" Type="http://schemas.openxmlformats.org/officeDocument/2006/relationships/tags" Target="../tags/tag2561.xml"/><Relationship Id="rId6" Type="http://schemas.openxmlformats.org/officeDocument/2006/relationships/tags" Target="../tags/tag2560.xml"/><Relationship Id="rId5" Type="http://schemas.openxmlformats.org/officeDocument/2006/relationships/tags" Target="../tags/tag2559.xml"/><Relationship Id="rId4" Type="http://schemas.openxmlformats.org/officeDocument/2006/relationships/tags" Target="../tags/tag2558.xml"/><Relationship Id="rId3" Type="http://schemas.openxmlformats.org/officeDocument/2006/relationships/image" Target="../media/image2.png"/><Relationship Id="rId2" Type="http://schemas.openxmlformats.org/officeDocument/2006/relationships/tags" Target="../tags/tag2557.xml"/><Relationship Id="rId19" Type="http://schemas.openxmlformats.org/officeDocument/2006/relationships/tags" Target="../tags/tag2573.xml"/><Relationship Id="rId18" Type="http://schemas.openxmlformats.org/officeDocument/2006/relationships/tags" Target="../tags/tag2572.xml"/><Relationship Id="rId17" Type="http://schemas.openxmlformats.org/officeDocument/2006/relationships/tags" Target="../tags/tag2571.xml"/><Relationship Id="rId16" Type="http://schemas.openxmlformats.org/officeDocument/2006/relationships/tags" Target="../tags/tag2570.xml"/><Relationship Id="rId15" Type="http://schemas.openxmlformats.org/officeDocument/2006/relationships/tags" Target="../tags/tag2569.xml"/><Relationship Id="rId14" Type="http://schemas.openxmlformats.org/officeDocument/2006/relationships/tags" Target="../tags/tag2568.xml"/><Relationship Id="rId13" Type="http://schemas.openxmlformats.org/officeDocument/2006/relationships/tags" Target="../tags/tag2567.xml"/><Relationship Id="rId12" Type="http://schemas.openxmlformats.org/officeDocument/2006/relationships/tags" Target="../tags/tag2566.xml"/><Relationship Id="rId11" Type="http://schemas.openxmlformats.org/officeDocument/2006/relationships/tags" Target="../tags/tag2565.xml"/><Relationship Id="rId10" Type="http://schemas.openxmlformats.org/officeDocument/2006/relationships/tags" Target="../tags/tag2564.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9" Type="http://schemas.openxmlformats.org/officeDocument/2006/relationships/tags" Target="../tags/tag2580.xml"/><Relationship Id="rId8" Type="http://schemas.openxmlformats.org/officeDocument/2006/relationships/tags" Target="../tags/tag2579.xml"/><Relationship Id="rId7" Type="http://schemas.openxmlformats.org/officeDocument/2006/relationships/tags" Target="../tags/tag2578.xml"/><Relationship Id="rId6" Type="http://schemas.openxmlformats.org/officeDocument/2006/relationships/tags" Target="../tags/tag2577.xml"/><Relationship Id="rId5" Type="http://schemas.openxmlformats.org/officeDocument/2006/relationships/tags" Target="../tags/tag2576.xml"/><Relationship Id="rId4" Type="http://schemas.openxmlformats.org/officeDocument/2006/relationships/tags" Target="../tags/tag2575.xml"/><Relationship Id="rId3" Type="http://schemas.openxmlformats.org/officeDocument/2006/relationships/image" Target="../media/image1.png"/><Relationship Id="rId2" Type="http://schemas.openxmlformats.org/officeDocument/2006/relationships/tags" Target="../tags/tag257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4" Type="http://schemas.openxmlformats.org/officeDocument/2006/relationships/tags" Target="../tags/tag201.xml"/><Relationship Id="rId23" Type="http://schemas.openxmlformats.org/officeDocument/2006/relationships/tags" Target="../tags/tag200.xml"/><Relationship Id="rId22" Type="http://schemas.openxmlformats.org/officeDocument/2006/relationships/tags" Target="../tags/tag199.xml"/><Relationship Id="rId21" Type="http://schemas.openxmlformats.org/officeDocument/2006/relationships/tags" Target="../tags/tag198.xml"/><Relationship Id="rId20" Type="http://schemas.openxmlformats.org/officeDocument/2006/relationships/tags" Target="../tags/tag197.xml"/><Relationship Id="rId2" Type="http://schemas.openxmlformats.org/officeDocument/2006/relationships/tags" Target="../tags/tag179.xml"/><Relationship Id="rId19" Type="http://schemas.openxmlformats.org/officeDocument/2006/relationships/tags" Target="../tags/tag196.xml"/><Relationship Id="rId18" Type="http://schemas.openxmlformats.org/officeDocument/2006/relationships/tags" Target="../tags/tag195.xml"/><Relationship Id="rId17" Type="http://schemas.openxmlformats.org/officeDocument/2006/relationships/tags" Target="../tags/tag194.xml"/><Relationship Id="rId16" Type="http://schemas.openxmlformats.org/officeDocument/2006/relationships/tags" Target="../tags/tag193.xml"/><Relationship Id="rId15" Type="http://schemas.openxmlformats.org/officeDocument/2006/relationships/tags" Target="../tags/tag19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5" Type="http://schemas.openxmlformats.org/officeDocument/2006/relationships/tags" Target="../tags/tag225.xml"/><Relationship Id="rId24" Type="http://schemas.openxmlformats.org/officeDocument/2006/relationships/tags" Target="../tags/tag224.xml"/><Relationship Id="rId23" Type="http://schemas.openxmlformats.org/officeDocument/2006/relationships/tags" Target="../tags/tag223.xml"/><Relationship Id="rId22" Type="http://schemas.openxmlformats.org/officeDocument/2006/relationships/tags" Target="../tags/tag222.xml"/><Relationship Id="rId21" Type="http://schemas.openxmlformats.org/officeDocument/2006/relationships/tags" Target="../tags/tag221.xml"/><Relationship Id="rId20" Type="http://schemas.openxmlformats.org/officeDocument/2006/relationships/tags" Target="../tags/tag220.xml"/><Relationship Id="rId2" Type="http://schemas.openxmlformats.org/officeDocument/2006/relationships/tags" Target="../tags/tag202.xml"/><Relationship Id="rId19" Type="http://schemas.openxmlformats.org/officeDocument/2006/relationships/tags" Target="../tags/tag219.xml"/><Relationship Id="rId18" Type="http://schemas.openxmlformats.org/officeDocument/2006/relationships/tags" Target="../tags/tag218.xml"/><Relationship Id="rId17" Type="http://schemas.openxmlformats.org/officeDocument/2006/relationships/tags" Target="../tags/tag217.xml"/><Relationship Id="rId16" Type="http://schemas.openxmlformats.org/officeDocument/2006/relationships/tags" Target="../tags/tag216.xml"/><Relationship Id="rId15" Type="http://schemas.openxmlformats.org/officeDocument/2006/relationships/tags" Target="../tags/tag215.xml"/><Relationship Id="rId14" Type="http://schemas.openxmlformats.org/officeDocument/2006/relationships/tags" Target="../tags/tag214.xml"/><Relationship Id="rId13" Type="http://schemas.openxmlformats.org/officeDocument/2006/relationships/tags" Target="../tags/tag213.xml"/><Relationship Id="rId12" Type="http://schemas.openxmlformats.org/officeDocument/2006/relationships/tags" Target="../tags/tag212.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1" Type="http://schemas.openxmlformats.org/officeDocument/2006/relationships/tags" Target="../tags/tag245.xml"/><Relationship Id="rId20" Type="http://schemas.openxmlformats.org/officeDocument/2006/relationships/tags" Target="../tags/tag244.xml"/><Relationship Id="rId2" Type="http://schemas.openxmlformats.org/officeDocument/2006/relationships/tags" Target="../tags/tag226.xml"/><Relationship Id="rId19" Type="http://schemas.openxmlformats.org/officeDocument/2006/relationships/tags" Target="../tags/tag243.xml"/><Relationship Id="rId18" Type="http://schemas.openxmlformats.org/officeDocument/2006/relationships/tags" Target="../tags/tag242.xml"/><Relationship Id="rId17" Type="http://schemas.openxmlformats.org/officeDocument/2006/relationships/tags" Target="../tags/tag241.xml"/><Relationship Id="rId16" Type="http://schemas.openxmlformats.org/officeDocument/2006/relationships/tags" Target="../tags/tag240.xml"/><Relationship Id="rId15" Type="http://schemas.openxmlformats.org/officeDocument/2006/relationships/tags" Target="../tags/tag239.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2" Type="http://schemas.openxmlformats.org/officeDocument/2006/relationships/tags" Target="../tags/tag266.xml"/><Relationship Id="rId21" Type="http://schemas.openxmlformats.org/officeDocument/2006/relationships/tags" Target="../tags/tag265.xml"/><Relationship Id="rId20" Type="http://schemas.openxmlformats.org/officeDocument/2006/relationships/tags" Target="../tags/tag264.xml"/><Relationship Id="rId2" Type="http://schemas.openxmlformats.org/officeDocument/2006/relationships/tags" Target="../tags/tag246.xml"/><Relationship Id="rId19" Type="http://schemas.openxmlformats.org/officeDocument/2006/relationships/tags" Target="../tags/tag263.xml"/><Relationship Id="rId18" Type="http://schemas.openxmlformats.org/officeDocument/2006/relationships/tags" Target="../tags/tag262.xml"/><Relationship Id="rId17" Type="http://schemas.openxmlformats.org/officeDocument/2006/relationships/tags" Target="../tags/tag261.xml"/><Relationship Id="rId16" Type="http://schemas.openxmlformats.org/officeDocument/2006/relationships/tags" Target="../tags/tag260.xml"/><Relationship Id="rId15" Type="http://schemas.openxmlformats.org/officeDocument/2006/relationships/tags" Target="../tags/tag259.xml"/><Relationship Id="rId14" Type="http://schemas.openxmlformats.org/officeDocument/2006/relationships/tags" Target="../tags/tag258.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tags" Target="../tags/tag282.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8" Type="http://schemas.openxmlformats.org/officeDocument/2006/relationships/tags" Target="../tags/tag301.xml"/><Relationship Id="rId17" Type="http://schemas.openxmlformats.org/officeDocument/2006/relationships/tags" Target="../tags/tag300.xml"/><Relationship Id="rId16" Type="http://schemas.openxmlformats.org/officeDocument/2006/relationships/tags" Target="../tags/tag299.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5" Type="http://schemas.openxmlformats.org/officeDocument/2006/relationships/tags" Target="../tags/tag374.xml"/><Relationship Id="rId14" Type="http://schemas.openxmlformats.org/officeDocument/2006/relationships/tags" Target="../tags/tag373.xml"/><Relationship Id="rId13" Type="http://schemas.openxmlformats.org/officeDocument/2006/relationships/tags" Target="../tags/tag372.xml"/><Relationship Id="rId12" Type="http://schemas.openxmlformats.org/officeDocument/2006/relationships/tags" Target="../tags/tag371.xml"/><Relationship Id="rId11" Type="http://schemas.openxmlformats.org/officeDocument/2006/relationships/tags" Target="../tags/tag370.xml"/><Relationship Id="rId10" Type="http://schemas.openxmlformats.org/officeDocument/2006/relationships/tags" Target="../tags/tag369.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0" Type="http://schemas.openxmlformats.org/officeDocument/2006/relationships/tags" Target="../tags/tag383.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5" Type="http://schemas.openxmlformats.org/officeDocument/2006/relationships/tags" Target="../tags/tag397.xml"/><Relationship Id="rId14" Type="http://schemas.openxmlformats.org/officeDocument/2006/relationships/tags" Target="../tags/tag396.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2" Type="http://schemas.openxmlformats.org/officeDocument/2006/relationships/tags" Target="../tags/tag421.xml"/><Relationship Id="rId11" Type="http://schemas.openxmlformats.org/officeDocument/2006/relationships/tags" Target="../tags/tag420.xml"/><Relationship Id="rId10" Type="http://schemas.openxmlformats.org/officeDocument/2006/relationships/tags" Target="../tags/tag419.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6" Type="http://schemas.openxmlformats.org/officeDocument/2006/relationships/tags" Target="../tags/tag443.xml"/><Relationship Id="rId15" Type="http://schemas.openxmlformats.org/officeDocument/2006/relationships/tags" Target="../tags/tag442.xml"/><Relationship Id="rId14" Type="http://schemas.openxmlformats.org/officeDocument/2006/relationships/tags" Target="../tags/tag441.xml"/><Relationship Id="rId13" Type="http://schemas.openxmlformats.org/officeDocument/2006/relationships/tags" Target="../tags/tag440.xml"/><Relationship Id="rId12" Type="http://schemas.openxmlformats.org/officeDocument/2006/relationships/tags" Target="../tags/tag439.xml"/><Relationship Id="rId11" Type="http://schemas.openxmlformats.org/officeDocument/2006/relationships/tags" Target="../tags/tag438.xml"/><Relationship Id="rId10" Type="http://schemas.openxmlformats.org/officeDocument/2006/relationships/tags" Target="../tags/tag43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5" Type="http://schemas.openxmlformats.org/officeDocument/2006/relationships/tags" Target="../tags/tag457.xml"/><Relationship Id="rId14" Type="http://schemas.openxmlformats.org/officeDocument/2006/relationships/tags" Target="../tags/tag456.xml"/><Relationship Id="rId13" Type="http://schemas.openxmlformats.org/officeDocument/2006/relationships/tags" Target="../tags/tag455.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tags" Target="../tags/tag45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4" Type="http://schemas.openxmlformats.org/officeDocument/2006/relationships/tags" Target="../tags/tag470.xml"/><Relationship Id="rId13" Type="http://schemas.openxmlformats.org/officeDocument/2006/relationships/tags" Target="../tags/tag469.xml"/><Relationship Id="rId12" Type="http://schemas.openxmlformats.org/officeDocument/2006/relationships/tags" Target="../tags/tag468.xml"/><Relationship Id="rId11" Type="http://schemas.openxmlformats.org/officeDocument/2006/relationships/tags" Target="../tags/tag467.xml"/><Relationship Id="rId10" Type="http://schemas.openxmlformats.org/officeDocument/2006/relationships/tags" Target="../tags/tag46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7" Type="http://schemas.openxmlformats.org/officeDocument/2006/relationships/tags" Target="../tags/tag494.xml"/><Relationship Id="rId16" Type="http://schemas.openxmlformats.org/officeDocument/2006/relationships/tags" Target="../tags/tag493.xml"/><Relationship Id="rId15" Type="http://schemas.openxmlformats.org/officeDocument/2006/relationships/tags" Target="../tags/tag492.xml"/><Relationship Id="rId14" Type="http://schemas.openxmlformats.org/officeDocument/2006/relationships/tags" Target="../tags/tag491.xml"/><Relationship Id="rId13" Type="http://schemas.openxmlformats.org/officeDocument/2006/relationships/tags" Target="../tags/tag490.xml"/><Relationship Id="rId12" Type="http://schemas.openxmlformats.org/officeDocument/2006/relationships/tags" Target="../tags/tag489.xml"/><Relationship Id="rId11" Type="http://schemas.openxmlformats.org/officeDocument/2006/relationships/tags" Target="../tags/tag488.xml"/><Relationship Id="rId10" Type="http://schemas.openxmlformats.org/officeDocument/2006/relationships/tags" Target="../tags/tag487.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7" Type="http://schemas.openxmlformats.org/officeDocument/2006/relationships/tags" Target="../tags/tag510.xml"/><Relationship Id="rId16" Type="http://schemas.openxmlformats.org/officeDocument/2006/relationships/tags" Target="../tags/tag509.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518.xml"/><Relationship Id="rId8" Type="http://schemas.openxmlformats.org/officeDocument/2006/relationships/tags" Target="../tags/tag517.xml"/><Relationship Id="rId7" Type="http://schemas.openxmlformats.org/officeDocument/2006/relationships/tags" Target="../tags/tag516.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8" Type="http://schemas.openxmlformats.org/officeDocument/2006/relationships/tags" Target="../tags/tag527.xml"/><Relationship Id="rId17" Type="http://schemas.openxmlformats.org/officeDocument/2006/relationships/tags" Target="../tags/tag526.xml"/><Relationship Id="rId16" Type="http://schemas.openxmlformats.org/officeDocument/2006/relationships/tags" Target="../tags/tag525.xml"/><Relationship Id="rId15" Type="http://schemas.openxmlformats.org/officeDocument/2006/relationships/tags" Target="../tags/tag524.xml"/><Relationship Id="rId14" Type="http://schemas.openxmlformats.org/officeDocument/2006/relationships/tags" Target="../tags/tag523.xml"/><Relationship Id="rId13" Type="http://schemas.openxmlformats.org/officeDocument/2006/relationships/tags" Target="../tags/tag522.xml"/><Relationship Id="rId12" Type="http://schemas.openxmlformats.org/officeDocument/2006/relationships/tags" Target="../tags/tag521.xml"/><Relationship Id="rId11" Type="http://schemas.openxmlformats.org/officeDocument/2006/relationships/tags" Target="../tags/tag520.xml"/><Relationship Id="rId10" Type="http://schemas.openxmlformats.org/officeDocument/2006/relationships/tags" Target="../tags/tag519.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9" Type="http://schemas.openxmlformats.org/officeDocument/2006/relationships/tags" Target="../tags/tag545.xml"/><Relationship Id="rId18" Type="http://schemas.openxmlformats.org/officeDocument/2006/relationships/tags" Target="../tags/tag544.xml"/><Relationship Id="rId17" Type="http://schemas.openxmlformats.org/officeDocument/2006/relationships/tags" Target="../tags/tag543.xml"/><Relationship Id="rId16" Type="http://schemas.openxmlformats.org/officeDocument/2006/relationships/tags" Target="../tags/tag542.xml"/><Relationship Id="rId15" Type="http://schemas.openxmlformats.org/officeDocument/2006/relationships/tags" Target="../tags/tag541.xml"/><Relationship Id="rId14" Type="http://schemas.openxmlformats.org/officeDocument/2006/relationships/tags" Target="../tags/tag540.xml"/><Relationship Id="rId13" Type="http://schemas.openxmlformats.org/officeDocument/2006/relationships/tags" Target="../tags/tag539.xml"/><Relationship Id="rId12" Type="http://schemas.openxmlformats.org/officeDocument/2006/relationships/tags" Target="../tags/tag538.xml"/><Relationship Id="rId11" Type="http://schemas.openxmlformats.org/officeDocument/2006/relationships/tags" Target="../tags/tag537.xml"/><Relationship Id="rId10" Type="http://schemas.openxmlformats.org/officeDocument/2006/relationships/tags" Target="../tags/tag53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3" Type="http://schemas.openxmlformats.org/officeDocument/2006/relationships/tags" Target="../tags/tag557.xml"/><Relationship Id="rId12" Type="http://schemas.openxmlformats.org/officeDocument/2006/relationships/tags" Target="../tags/tag556.xml"/><Relationship Id="rId11" Type="http://schemas.openxmlformats.org/officeDocument/2006/relationships/tags" Target="../tags/tag555.xml"/><Relationship Id="rId10" Type="http://schemas.openxmlformats.org/officeDocument/2006/relationships/tags" Target="../tags/tag554.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65.xml"/><Relationship Id="rId8" Type="http://schemas.openxmlformats.org/officeDocument/2006/relationships/tags" Target="../tags/tag564.xml"/><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8" Type="http://schemas.openxmlformats.org/officeDocument/2006/relationships/tags" Target="../tags/tag574.xml"/><Relationship Id="rId17" Type="http://schemas.openxmlformats.org/officeDocument/2006/relationships/tags" Target="../tags/tag573.xml"/><Relationship Id="rId16" Type="http://schemas.openxmlformats.org/officeDocument/2006/relationships/tags" Target="../tags/tag572.xml"/><Relationship Id="rId15" Type="http://schemas.openxmlformats.org/officeDocument/2006/relationships/tags" Target="../tags/tag571.xml"/><Relationship Id="rId14" Type="http://schemas.openxmlformats.org/officeDocument/2006/relationships/tags" Target="../tags/tag570.xml"/><Relationship Id="rId13" Type="http://schemas.openxmlformats.org/officeDocument/2006/relationships/tags" Target="../tags/tag569.xml"/><Relationship Id="rId12" Type="http://schemas.openxmlformats.org/officeDocument/2006/relationships/tags" Target="../tags/tag568.xml"/><Relationship Id="rId11" Type="http://schemas.openxmlformats.org/officeDocument/2006/relationships/tags" Target="../tags/tag567.xml"/><Relationship Id="rId10" Type="http://schemas.openxmlformats.org/officeDocument/2006/relationships/tags" Target="../tags/tag566.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tags" Target="../tags/tag577.xml"/><Relationship Id="rId3" Type="http://schemas.openxmlformats.org/officeDocument/2006/relationships/tags" Target="../tags/tag576.xml"/><Relationship Id="rId2" Type="http://schemas.openxmlformats.org/officeDocument/2006/relationships/tags" Target="../tags/tag575.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589.xml"/><Relationship Id="rId7" Type="http://schemas.openxmlformats.org/officeDocument/2006/relationships/tags" Target="../tags/tag588.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596.xml"/><Relationship Id="rId7" Type="http://schemas.openxmlformats.org/officeDocument/2006/relationships/tags" Target="../tags/tag595.xml"/><Relationship Id="rId6" Type="http://schemas.openxmlformats.org/officeDocument/2006/relationships/tags" Target="../tags/tag594.xml"/><Relationship Id="rId5" Type="http://schemas.openxmlformats.org/officeDocument/2006/relationships/tags" Target="../tags/tag593.xml"/><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tags" Target="../tags/tag590.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tags" Target="../tags/tag601.xml"/><Relationship Id="rId5" Type="http://schemas.openxmlformats.org/officeDocument/2006/relationships/tags" Target="../tags/tag600.xml"/><Relationship Id="rId4" Type="http://schemas.openxmlformats.org/officeDocument/2006/relationships/tags" Target="../tags/tag599.xml"/><Relationship Id="rId3" Type="http://schemas.openxmlformats.org/officeDocument/2006/relationships/tags" Target="../tags/tag598.xml"/><Relationship Id="rId2" Type="http://schemas.openxmlformats.org/officeDocument/2006/relationships/tags" Target="../tags/tag597.xml"/><Relationship Id="rId16" Type="http://schemas.openxmlformats.org/officeDocument/2006/relationships/tags" Target="../tags/tag611.xml"/><Relationship Id="rId15" Type="http://schemas.openxmlformats.org/officeDocument/2006/relationships/tags" Target="../tags/tag610.xml"/><Relationship Id="rId14" Type="http://schemas.openxmlformats.org/officeDocument/2006/relationships/tags" Target="../tags/tag609.xml"/><Relationship Id="rId13" Type="http://schemas.openxmlformats.org/officeDocument/2006/relationships/tags" Target="../tags/tag608.xml"/><Relationship Id="rId12" Type="http://schemas.openxmlformats.org/officeDocument/2006/relationships/tags" Target="../tags/tag607.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619.xml"/><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tags" Target="../tags/tag616.xml"/><Relationship Id="rId5" Type="http://schemas.openxmlformats.org/officeDocument/2006/relationships/tags" Target="../tags/tag615.xml"/><Relationship Id="rId4" Type="http://schemas.openxmlformats.org/officeDocument/2006/relationships/tags" Target="../tags/tag614.xml"/><Relationship Id="rId3" Type="http://schemas.openxmlformats.org/officeDocument/2006/relationships/tags" Target="../tags/tag613.xml"/><Relationship Id="rId2" Type="http://schemas.openxmlformats.org/officeDocument/2006/relationships/tags" Target="../tags/tag612.xml"/><Relationship Id="rId18" Type="http://schemas.openxmlformats.org/officeDocument/2006/relationships/tags" Target="../tags/tag628.xml"/><Relationship Id="rId17" Type="http://schemas.openxmlformats.org/officeDocument/2006/relationships/tags" Target="../tags/tag627.xml"/><Relationship Id="rId16" Type="http://schemas.openxmlformats.org/officeDocument/2006/relationships/tags" Target="../tags/tag626.xml"/><Relationship Id="rId15" Type="http://schemas.openxmlformats.org/officeDocument/2006/relationships/tags" Target="../tags/tag625.xml"/><Relationship Id="rId14" Type="http://schemas.openxmlformats.org/officeDocument/2006/relationships/tags" Target="../tags/tag624.xml"/><Relationship Id="rId13" Type="http://schemas.openxmlformats.org/officeDocument/2006/relationships/tags" Target="../tags/tag623.xml"/><Relationship Id="rId12" Type="http://schemas.openxmlformats.org/officeDocument/2006/relationships/tags" Target="../tags/tag622.xml"/><Relationship Id="rId11" Type="http://schemas.openxmlformats.org/officeDocument/2006/relationships/tags" Target="../tags/tag621.xml"/><Relationship Id="rId10" Type="http://schemas.openxmlformats.org/officeDocument/2006/relationships/tags" Target="../tags/tag620.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 Id="rId3" Type="http://schemas.openxmlformats.org/officeDocument/2006/relationships/tags" Target="../tags/tag630.xml"/><Relationship Id="rId2" Type="http://schemas.openxmlformats.org/officeDocument/2006/relationships/tags" Target="../tags/tag62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646.xml"/><Relationship Id="rId8" Type="http://schemas.openxmlformats.org/officeDocument/2006/relationships/tags" Target="../tags/tag645.xml"/><Relationship Id="rId7" Type="http://schemas.openxmlformats.org/officeDocument/2006/relationships/tags" Target="../tags/tag644.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tags" Target="../tags/tag640.xml"/><Relationship Id="rId21" Type="http://schemas.openxmlformats.org/officeDocument/2006/relationships/tags" Target="../tags/tag658.xml"/><Relationship Id="rId20" Type="http://schemas.openxmlformats.org/officeDocument/2006/relationships/tags" Target="../tags/tag657.xml"/><Relationship Id="rId2" Type="http://schemas.openxmlformats.org/officeDocument/2006/relationships/tags" Target="../tags/tag639.xml"/><Relationship Id="rId19" Type="http://schemas.openxmlformats.org/officeDocument/2006/relationships/tags" Target="../tags/tag656.xml"/><Relationship Id="rId18" Type="http://schemas.openxmlformats.org/officeDocument/2006/relationships/tags" Target="../tags/tag655.xml"/><Relationship Id="rId17" Type="http://schemas.openxmlformats.org/officeDocument/2006/relationships/tags" Target="../tags/tag654.xml"/><Relationship Id="rId16" Type="http://schemas.openxmlformats.org/officeDocument/2006/relationships/tags" Target="../tags/tag653.xml"/><Relationship Id="rId15" Type="http://schemas.openxmlformats.org/officeDocument/2006/relationships/tags" Target="../tags/tag652.xml"/><Relationship Id="rId14" Type="http://schemas.openxmlformats.org/officeDocument/2006/relationships/tags" Target="../tags/tag651.xml"/><Relationship Id="rId13" Type="http://schemas.openxmlformats.org/officeDocument/2006/relationships/tags" Target="../tags/tag650.xml"/><Relationship Id="rId12" Type="http://schemas.openxmlformats.org/officeDocument/2006/relationships/tags" Target="../tags/tag649.xml"/><Relationship Id="rId11" Type="http://schemas.openxmlformats.org/officeDocument/2006/relationships/tags" Target="../tags/tag648.xml"/><Relationship Id="rId10" Type="http://schemas.openxmlformats.org/officeDocument/2006/relationships/tags" Target="../tags/tag647.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666.xml"/><Relationship Id="rId8" Type="http://schemas.openxmlformats.org/officeDocument/2006/relationships/tags" Target="../tags/tag665.xml"/><Relationship Id="rId7" Type="http://schemas.openxmlformats.org/officeDocument/2006/relationships/tags" Target="../tags/tag664.xml"/><Relationship Id="rId6" Type="http://schemas.openxmlformats.org/officeDocument/2006/relationships/tags" Target="../tags/tag663.xml"/><Relationship Id="rId5" Type="http://schemas.openxmlformats.org/officeDocument/2006/relationships/tags" Target="../tags/tag662.xml"/><Relationship Id="rId4" Type="http://schemas.openxmlformats.org/officeDocument/2006/relationships/tags" Target="../tags/tag661.xml"/><Relationship Id="rId3" Type="http://schemas.openxmlformats.org/officeDocument/2006/relationships/tags" Target="../tags/tag660.xml"/><Relationship Id="rId2" Type="http://schemas.openxmlformats.org/officeDocument/2006/relationships/tags" Target="../tags/tag659.xml"/><Relationship Id="rId18" Type="http://schemas.openxmlformats.org/officeDocument/2006/relationships/tags" Target="../tags/tag675.xml"/><Relationship Id="rId17" Type="http://schemas.openxmlformats.org/officeDocument/2006/relationships/tags" Target="../tags/tag674.xml"/><Relationship Id="rId16" Type="http://schemas.openxmlformats.org/officeDocument/2006/relationships/tags" Target="../tags/tag673.xml"/><Relationship Id="rId15" Type="http://schemas.openxmlformats.org/officeDocument/2006/relationships/tags" Target="../tags/tag672.xml"/><Relationship Id="rId14" Type="http://schemas.openxmlformats.org/officeDocument/2006/relationships/tags" Target="../tags/tag671.xml"/><Relationship Id="rId13" Type="http://schemas.openxmlformats.org/officeDocument/2006/relationships/tags" Target="../tags/tag670.xml"/><Relationship Id="rId12" Type="http://schemas.openxmlformats.org/officeDocument/2006/relationships/tags" Target="../tags/tag669.xml"/><Relationship Id="rId11" Type="http://schemas.openxmlformats.org/officeDocument/2006/relationships/tags" Target="../tags/tag668.xml"/><Relationship Id="rId10" Type="http://schemas.openxmlformats.org/officeDocument/2006/relationships/tags" Target="../tags/tag667.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683.xml"/><Relationship Id="rId8" Type="http://schemas.openxmlformats.org/officeDocument/2006/relationships/tags" Target="../tags/tag682.xml"/><Relationship Id="rId7" Type="http://schemas.openxmlformats.org/officeDocument/2006/relationships/tags" Target="../tags/tag681.xml"/><Relationship Id="rId6" Type="http://schemas.openxmlformats.org/officeDocument/2006/relationships/tags" Target="../tags/tag680.xml"/><Relationship Id="rId5" Type="http://schemas.openxmlformats.org/officeDocument/2006/relationships/tags" Target="../tags/tag679.xml"/><Relationship Id="rId4" Type="http://schemas.openxmlformats.org/officeDocument/2006/relationships/tags" Target="../tags/tag678.xml"/><Relationship Id="rId3" Type="http://schemas.openxmlformats.org/officeDocument/2006/relationships/tags" Target="../tags/tag677.xml"/><Relationship Id="rId2" Type="http://schemas.openxmlformats.org/officeDocument/2006/relationships/tags" Target="../tags/tag676.xml"/><Relationship Id="rId17" Type="http://schemas.openxmlformats.org/officeDocument/2006/relationships/tags" Target="../tags/tag691.xml"/><Relationship Id="rId16" Type="http://schemas.openxmlformats.org/officeDocument/2006/relationships/tags" Target="../tags/tag690.xml"/><Relationship Id="rId15" Type="http://schemas.openxmlformats.org/officeDocument/2006/relationships/tags" Target="../tags/tag689.xml"/><Relationship Id="rId14" Type="http://schemas.openxmlformats.org/officeDocument/2006/relationships/tags" Target="../tags/tag688.xml"/><Relationship Id="rId13" Type="http://schemas.openxmlformats.org/officeDocument/2006/relationships/tags" Target="../tags/tag687.xml"/><Relationship Id="rId12" Type="http://schemas.openxmlformats.org/officeDocument/2006/relationships/tags" Target="../tags/tag686.xml"/><Relationship Id="rId11" Type="http://schemas.openxmlformats.org/officeDocument/2006/relationships/tags" Target="../tags/tag685.xml"/><Relationship Id="rId10" Type="http://schemas.openxmlformats.org/officeDocument/2006/relationships/tags" Target="../tags/tag68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99.xml"/><Relationship Id="rId8" Type="http://schemas.openxmlformats.org/officeDocument/2006/relationships/tags" Target="../tags/tag698.xml"/><Relationship Id="rId7" Type="http://schemas.openxmlformats.org/officeDocument/2006/relationships/tags" Target="../tags/tag697.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 Id="rId3" Type="http://schemas.openxmlformats.org/officeDocument/2006/relationships/tags" Target="../tags/tag693.xml"/><Relationship Id="rId2" Type="http://schemas.openxmlformats.org/officeDocument/2006/relationships/tags" Target="../tags/tag692.xml"/><Relationship Id="rId14" Type="http://schemas.openxmlformats.org/officeDocument/2006/relationships/tags" Target="../tags/tag704.xml"/><Relationship Id="rId13" Type="http://schemas.openxmlformats.org/officeDocument/2006/relationships/tags" Target="../tags/tag703.xml"/><Relationship Id="rId12" Type="http://schemas.openxmlformats.org/officeDocument/2006/relationships/tags" Target="../tags/tag702.xml"/><Relationship Id="rId11" Type="http://schemas.openxmlformats.org/officeDocument/2006/relationships/tags" Target="../tags/tag701.xml"/><Relationship Id="rId10" Type="http://schemas.openxmlformats.org/officeDocument/2006/relationships/tags" Target="../tags/tag700.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712.xml"/><Relationship Id="rId8" Type="http://schemas.openxmlformats.org/officeDocument/2006/relationships/tags" Target="../tags/tag711.xml"/><Relationship Id="rId7" Type="http://schemas.openxmlformats.org/officeDocument/2006/relationships/tags" Target="../tags/tag710.xml"/><Relationship Id="rId6" Type="http://schemas.openxmlformats.org/officeDocument/2006/relationships/tags" Target="../tags/tag709.xml"/><Relationship Id="rId5" Type="http://schemas.openxmlformats.org/officeDocument/2006/relationships/tags" Target="../tags/tag708.xml"/><Relationship Id="rId4" Type="http://schemas.openxmlformats.org/officeDocument/2006/relationships/tags" Target="../tags/tag707.xml"/><Relationship Id="rId3" Type="http://schemas.openxmlformats.org/officeDocument/2006/relationships/tags" Target="../tags/tag706.xml"/><Relationship Id="rId21" Type="http://schemas.openxmlformats.org/officeDocument/2006/relationships/tags" Target="../tags/tag724.xml"/><Relationship Id="rId20" Type="http://schemas.openxmlformats.org/officeDocument/2006/relationships/tags" Target="../tags/tag723.xml"/><Relationship Id="rId2" Type="http://schemas.openxmlformats.org/officeDocument/2006/relationships/tags" Target="../tags/tag705.xml"/><Relationship Id="rId19" Type="http://schemas.openxmlformats.org/officeDocument/2006/relationships/tags" Target="../tags/tag722.xml"/><Relationship Id="rId18" Type="http://schemas.openxmlformats.org/officeDocument/2006/relationships/tags" Target="../tags/tag721.xml"/><Relationship Id="rId17" Type="http://schemas.openxmlformats.org/officeDocument/2006/relationships/tags" Target="../tags/tag720.xml"/><Relationship Id="rId16" Type="http://schemas.openxmlformats.org/officeDocument/2006/relationships/tags" Target="../tags/tag719.xml"/><Relationship Id="rId15" Type="http://schemas.openxmlformats.org/officeDocument/2006/relationships/tags" Target="../tags/tag718.xml"/><Relationship Id="rId14" Type="http://schemas.openxmlformats.org/officeDocument/2006/relationships/tags" Target="../tags/tag717.xml"/><Relationship Id="rId13" Type="http://schemas.openxmlformats.org/officeDocument/2006/relationships/tags" Target="../tags/tag716.xml"/><Relationship Id="rId12" Type="http://schemas.openxmlformats.org/officeDocument/2006/relationships/tags" Target="../tags/tag715.xml"/><Relationship Id="rId11" Type="http://schemas.openxmlformats.org/officeDocument/2006/relationships/tags" Target="../tags/tag714.xml"/><Relationship Id="rId10" Type="http://schemas.openxmlformats.org/officeDocument/2006/relationships/tags" Target="../tags/tag713.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732.xml"/><Relationship Id="rId8" Type="http://schemas.openxmlformats.org/officeDocument/2006/relationships/tags" Target="../tags/tag731.xml"/><Relationship Id="rId7" Type="http://schemas.openxmlformats.org/officeDocument/2006/relationships/tags" Target="../tags/tag730.xml"/><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 Id="rId3" Type="http://schemas.openxmlformats.org/officeDocument/2006/relationships/tags" Target="../tags/tag726.xml"/><Relationship Id="rId2" Type="http://schemas.openxmlformats.org/officeDocument/2006/relationships/tags" Target="../tags/tag725.xml"/><Relationship Id="rId19" Type="http://schemas.openxmlformats.org/officeDocument/2006/relationships/tags" Target="../tags/tag742.xml"/><Relationship Id="rId18" Type="http://schemas.openxmlformats.org/officeDocument/2006/relationships/tags" Target="../tags/tag741.xml"/><Relationship Id="rId17" Type="http://schemas.openxmlformats.org/officeDocument/2006/relationships/tags" Target="../tags/tag740.xml"/><Relationship Id="rId16" Type="http://schemas.openxmlformats.org/officeDocument/2006/relationships/tags" Target="../tags/tag739.xml"/><Relationship Id="rId15" Type="http://schemas.openxmlformats.org/officeDocument/2006/relationships/tags" Target="../tags/tag738.xml"/><Relationship Id="rId14" Type="http://schemas.openxmlformats.org/officeDocument/2006/relationships/tags" Target="../tags/tag737.xml"/><Relationship Id="rId13" Type="http://schemas.openxmlformats.org/officeDocument/2006/relationships/tags" Target="../tags/tag736.xml"/><Relationship Id="rId12" Type="http://schemas.openxmlformats.org/officeDocument/2006/relationships/tags" Target="../tags/tag735.xml"/><Relationship Id="rId11" Type="http://schemas.openxmlformats.org/officeDocument/2006/relationships/tags" Target="../tags/tag734.xml"/><Relationship Id="rId10" Type="http://schemas.openxmlformats.org/officeDocument/2006/relationships/tags" Target="../tags/tag733.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750.xml"/><Relationship Id="rId8" Type="http://schemas.openxmlformats.org/officeDocument/2006/relationships/tags" Target="../tags/tag749.xml"/><Relationship Id="rId7" Type="http://schemas.openxmlformats.org/officeDocument/2006/relationships/tags" Target="../tags/tag748.xml"/><Relationship Id="rId6" Type="http://schemas.openxmlformats.org/officeDocument/2006/relationships/tags" Target="../tags/tag747.xml"/><Relationship Id="rId5" Type="http://schemas.openxmlformats.org/officeDocument/2006/relationships/tags" Target="../tags/tag746.xml"/><Relationship Id="rId4" Type="http://schemas.openxmlformats.org/officeDocument/2006/relationships/tags" Target="../tags/tag745.xml"/><Relationship Id="rId3" Type="http://schemas.openxmlformats.org/officeDocument/2006/relationships/tags" Target="../tags/tag744.xml"/><Relationship Id="rId2" Type="http://schemas.openxmlformats.org/officeDocument/2006/relationships/tags" Target="../tags/tag743.xml"/><Relationship Id="rId11" Type="http://schemas.openxmlformats.org/officeDocument/2006/relationships/tags" Target="../tags/tag752.xml"/><Relationship Id="rId10" Type="http://schemas.openxmlformats.org/officeDocument/2006/relationships/tags" Target="../tags/tag751.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760.xml"/><Relationship Id="rId8" Type="http://schemas.openxmlformats.org/officeDocument/2006/relationships/tags" Target="../tags/tag759.xml"/><Relationship Id="rId7" Type="http://schemas.openxmlformats.org/officeDocument/2006/relationships/tags" Target="../tags/tag758.xml"/><Relationship Id="rId6" Type="http://schemas.openxmlformats.org/officeDocument/2006/relationships/tags" Target="../tags/tag757.xml"/><Relationship Id="rId5" Type="http://schemas.openxmlformats.org/officeDocument/2006/relationships/tags" Target="../tags/tag756.xml"/><Relationship Id="rId4" Type="http://schemas.openxmlformats.org/officeDocument/2006/relationships/tags" Target="../tags/tag755.xml"/><Relationship Id="rId3" Type="http://schemas.openxmlformats.org/officeDocument/2006/relationships/tags" Target="../tags/tag754.xml"/><Relationship Id="rId2" Type="http://schemas.openxmlformats.org/officeDocument/2006/relationships/tags" Target="../tags/tag753.xml"/><Relationship Id="rId14" Type="http://schemas.openxmlformats.org/officeDocument/2006/relationships/tags" Target="../tags/tag765.xml"/><Relationship Id="rId13" Type="http://schemas.openxmlformats.org/officeDocument/2006/relationships/tags" Target="../tags/tag764.xml"/><Relationship Id="rId12" Type="http://schemas.openxmlformats.org/officeDocument/2006/relationships/tags" Target="../tags/tag763.xml"/><Relationship Id="rId11" Type="http://schemas.openxmlformats.org/officeDocument/2006/relationships/tags" Target="../tags/tag762.xml"/><Relationship Id="rId10" Type="http://schemas.openxmlformats.org/officeDocument/2006/relationships/tags" Target="../tags/tag761.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tags" Target="../tags/tag772.xml"/><Relationship Id="rId7" Type="http://schemas.openxmlformats.org/officeDocument/2006/relationships/tags" Target="../tags/tag771.xml"/><Relationship Id="rId6" Type="http://schemas.openxmlformats.org/officeDocument/2006/relationships/tags" Target="../tags/tag770.xml"/><Relationship Id="rId5" Type="http://schemas.openxmlformats.org/officeDocument/2006/relationships/tags" Target="../tags/tag769.xml"/><Relationship Id="rId4" Type="http://schemas.openxmlformats.org/officeDocument/2006/relationships/tags" Target="../tags/tag768.xml"/><Relationship Id="rId3" Type="http://schemas.openxmlformats.org/officeDocument/2006/relationships/tags" Target="../tags/tag767.xml"/><Relationship Id="rId2" Type="http://schemas.openxmlformats.org/officeDocument/2006/relationships/tags" Target="../tags/tag766.xml"/><Relationship Id="rId12" Type="http://schemas.openxmlformats.org/officeDocument/2006/relationships/tags" Target="../tags/tag776.xml"/><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784.xml"/><Relationship Id="rId8" Type="http://schemas.openxmlformats.org/officeDocument/2006/relationships/tags" Target="../tags/tag783.xml"/><Relationship Id="rId7" Type="http://schemas.openxmlformats.org/officeDocument/2006/relationships/tags" Target="../tags/tag782.xml"/><Relationship Id="rId6" Type="http://schemas.openxmlformats.org/officeDocument/2006/relationships/tags" Target="../tags/tag781.xml"/><Relationship Id="rId5" Type="http://schemas.openxmlformats.org/officeDocument/2006/relationships/tags" Target="../tags/tag780.xml"/><Relationship Id="rId4" Type="http://schemas.openxmlformats.org/officeDocument/2006/relationships/tags" Target="../tags/tag779.xml"/><Relationship Id="rId3" Type="http://schemas.openxmlformats.org/officeDocument/2006/relationships/tags" Target="../tags/tag778.xml"/><Relationship Id="rId2" Type="http://schemas.openxmlformats.org/officeDocument/2006/relationships/tags" Target="../tags/tag777.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tags" Target="../tags/tag789.xml"/><Relationship Id="rId5" Type="http://schemas.openxmlformats.org/officeDocument/2006/relationships/tags" Target="../tags/tag788.xml"/><Relationship Id="rId4" Type="http://schemas.openxmlformats.org/officeDocument/2006/relationships/tags" Target="../tags/tag787.xml"/><Relationship Id="rId3" Type="http://schemas.openxmlformats.org/officeDocument/2006/relationships/tags" Target="../tags/tag786.xml"/><Relationship Id="rId2" Type="http://schemas.openxmlformats.org/officeDocument/2006/relationships/tags" Target="../tags/tag785.xml"/><Relationship Id="rId11" Type="http://schemas.openxmlformats.org/officeDocument/2006/relationships/tags" Target="../tags/tag794.xml"/><Relationship Id="rId10" Type="http://schemas.openxmlformats.org/officeDocument/2006/relationships/tags" Target="../tags/tag793.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802.xml"/><Relationship Id="rId8" Type="http://schemas.openxmlformats.org/officeDocument/2006/relationships/tags" Target="../tags/tag801.xml"/><Relationship Id="rId7" Type="http://schemas.openxmlformats.org/officeDocument/2006/relationships/tags" Target="../tags/tag800.xml"/><Relationship Id="rId6" Type="http://schemas.openxmlformats.org/officeDocument/2006/relationships/tags" Target="../tags/tag799.xml"/><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tags" Target="../tags/tag796.xml"/><Relationship Id="rId2" Type="http://schemas.openxmlformats.org/officeDocument/2006/relationships/tags" Target="../tags/tag795.xml"/><Relationship Id="rId12" Type="http://schemas.openxmlformats.org/officeDocument/2006/relationships/tags" Target="../tags/tag805.xml"/><Relationship Id="rId11" Type="http://schemas.openxmlformats.org/officeDocument/2006/relationships/tags" Target="../tags/tag804.xml"/><Relationship Id="rId10" Type="http://schemas.openxmlformats.org/officeDocument/2006/relationships/tags" Target="../tags/tag803.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813.xml"/><Relationship Id="rId8" Type="http://schemas.openxmlformats.org/officeDocument/2006/relationships/tags" Target="../tags/tag812.xml"/><Relationship Id="rId7" Type="http://schemas.openxmlformats.org/officeDocument/2006/relationships/tags" Target="../tags/tag811.xml"/><Relationship Id="rId6" Type="http://schemas.openxmlformats.org/officeDocument/2006/relationships/tags" Target="../tags/tag810.xml"/><Relationship Id="rId5" Type="http://schemas.openxmlformats.org/officeDocument/2006/relationships/tags" Target="../tags/tag809.xml"/><Relationship Id="rId4" Type="http://schemas.openxmlformats.org/officeDocument/2006/relationships/tags" Target="../tags/tag808.xml"/><Relationship Id="rId3" Type="http://schemas.openxmlformats.org/officeDocument/2006/relationships/tags" Target="../tags/tag807.xml"/><Relationship Id="rId2" Type="http://schemas.openxmlformats.org/officeDocument/2006/relationships/tags" Target="../tags/tag806.xml"/><Relationship Id="rId12" Type="http://schemas.openxmlformats.org/officeDocument/2006/relationships/tags" Target="../tags/tag816.xml"/><Relationship Id="rId11" Type="http://schemas.openxmlformats.org/officeDocument/2006/relationships/tags" Target="../tags/tag815.xml"/><Relationship Id="rId10" Type="http://schemas.openxmlformats.org/officeDocument/2006/relationships/tags" Target="../tags/tag814.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824.xml"/><Relationship Id="rId8" Type="http://schemas.openxmlformats.org/officeDocument/2006/relationships/tags" Target="../tags/tag823.xml"/><Relationship Id="rId7" Type="http://schemas.openxmlformats.org/officeDocument/2006/relationships/tags" Target="../tags/tag822.xml"/><Relationship Id="rId6" Type="http://schemas.openxmlformats.org/officeDocument/2006/relationships/tags" Target="../tags/tag821.xml"/><Relationship Id="rId5" Type="http://schemas.openxmlformats.org/officeDocument/2006/relationships/tags" Target="../tags/tag820.xml"/><Relationship Id="rId4" Type="http://schemas.openxmlformats.org/officeDocument/2006/relationships/tags" Target="../tags/tag819.xml"/><Relationship Id="rId3" Type="http://schemas.openxmlformats.org/officeDocument/2006/relationships/tags" Target="../tags/tag818.xml"/><Relationship Id="rId2" Type="http://schemas.openxmlformats.org/officeDocument/2006/relationships/tags" Target="../tags/tag817.xml"/><Relationship Id="rId10" Type="http://schemas.openxmlformats.org/officeDocument/2006/relationships/tags" Target="../tags/tag825.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833.xml"/><Relationship Id="rId8" Type="http://schemas.openxmlformats.org/officeDocument/2006/relationships/tags" Target="../tags/tag832.xml"/><Relationship Id="rId7" Type="http://schemas.openxmlformats.org/officeDocument/2006/relationships/tags" Target="../tags/tag831.xml"/><Relationship Id="rId6" Type="http://schemas.openxmlformats.org/officeDocument/2006/relationships/tags" Target="../tags/tag830.xml"/><Relationship Id="rId5" Type="http://schemas.openxmlformats.org/officeDocument/2006/relationships/tags" Target="../tags/tag829.xml"/><Relationship Id="rId4" Type="http://schemas.openxmlformats.org/officeDocument/2006/relationships/tags" Target="../tags/tag828.xml"/><Relationship Id="rId3" Type="http://schemas.openxmlformats.org/officeDocument/2006/relationships/tags" Target="../tags/tag827.xml"/><Relationship Id="rId26" Type="http://schemas.openxmlformats.org/officeDocument/2006/relationships/tags" Target="../tags/tag850.xml"/><Relationship Id="rId25" Type="http://schemas.openxmlformats.org/officeDocument/2006/relationships/tags" Target="../tags/tag849.xml"/><Relationship Id="rId24" Type="http://schemas.openxmlformats.org/officeDocument/2006/relationships/tags" Target="../tags/tag848.xml"/><Relationship Id="rId23" Type="http://schemas.openxmlformats.org/officeDocument/2006/relationships/tags" Target="../tags/tag847.xml"/><Relationship Id="rId22" Type="http://schemas.openxmlformats.org/officeDocument/2006/relationships/tags" Target="../tags/tag846.xml"/><Relationship Id="rId21" Type="http://schemas.openxmlformats.org/officeDocument/2006/relationships/tags" Target="../tags/tag845.xml"/><Relationship Id="rId20" Type="http://schemas.openxmlformats.org/officeDocument/2006/relationships/tags" Target="../tags/tag844.xml"/><Relationship Id="rId2" Type="http://schemas.openxmlformats.org/officeDocument/2006/relationships/tags" Target="../tags/tag826.xml"/><Relationship Id="rId19" Type="http://schemas.openxmlformats.org/officeDocument/2006/relationships/tags" Target="../tags/tag843.xml"/><Relationship Id="rId18" Type="http://schemas.openxmlformats.org/officeDocument/2006/relationships/tags" Target="../tags/tag842.xml"/><Relationship Id="rId17" Type="http://schemas.openxmlformats.org/officeDocument/2006/relationships/tags" Target="../tags/tag841.xml"/><Relationship Id="rId16" Type="http://schemas.openxmlformats.org/officeDocument/2006/relationships/tags" Target="../tags/tag840.xml"/><Relationship Id="rId15" Type="http://schemas.openxmlformats.org/officeDocument/2006/relationships/tags" Target="../tags/tag839.xml"/><Relationship Id="rId14" Type="http://schemas.openxmlformats.org/officeDocument/2006/relationships/tags" Target="../tags/tag838.xml"/><Relationship Id="rId13" Type="http://schemas.openxmlformats.org/officeDocument/2006/relationships/tags" Target="../tags/tag837.xml"/><Relationship Id="rId12" Type="http://schemas.openxmlformats.org/officeDocument/2006/relationships/tags" Target="../tags/tag836.xml"/><Relationship Id="rId11" Type="http://schemas.openxmlformats.org/officeDocument/2006/relationships/tags" Target="../tags/tag835.xml"/><Relationship Id="rId10" Type="http://schemas.openxmlformats.org/officeDocument/2006/relationships/tags" Target="../tags/tag834.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858.xml"/><Relationship Id="rId8" Type="http://schemas.openxmlformats.org/officeDocument/2006/relationships/tags" Target="../tags/tag857.xml"/><Relationship Id="rId7" Type="http://schemas.openxmlformats.org/officeDocument/2006/relationships/tags" Target="../tags/tag856.xml"/><Relationship Id="rId6" Type="http://schemas.openxmlformats.org/officeDocument/2006/relationships/tags" Target="../tags/tag855.xml"/><Relationship Id="rId5" Type="http://schemas.openxmlformats.org/officeDocument/2006/relationships/tags" Target="../tags/tag854.xml"/><Relationship Id="rId4" Type="http://schemas.openxmlformats.org/officeDocument/2006/relationships/tags" Target="../tags/tag853.xml"/><Relationship Id="rId3" Type="http://schemas.openxmlformats.org/officeDocument/2006/relationships/tags" Target="../tags/tag852.xml"/><Relationship Id="rId2" Type="http://schemas.openxmlformats.org/officeDocument/2006/relationships/tags" Target="../tags/tag851.xml"/><Relationship Id="rId18" Type="http://schemas.openxmlformats.org/officeDocument/2006/relationships/tags" Target="../tags/tag867.xml"/><Relationship Id="rId17" Type="http://schemas.openxmlformats.org/officeDocument/2006/relationships/tags" Target="../tags/tag866.xml"/><Relationship Id="rId16" Type="http://schemas.openxmlformats.org/officeDocument/2006/relationships/tags" Target="../tags/tag865.xml"/><Relationship Id="rId15" Type="http://schemas.openxmlformats.org/officeDocument/2006/relationships/tags" Target="../tags/tag864.xml"/><Relationship Id="rId14" Type="http://schemas.openxmlformats.org/officeDocument/2006/relationships/tags" Target="../tags/tag863.xml"/><Relationship Id="rId13" Type="http://schemas.openxmlformats.org/officeDocument/2006/relationships/tags" Target="../tags/tag862.xml"/><Relationship Id="rId12" Type="http://schemas.openxmlformats.org/officeDocument/2006/relationships/tags" Target="../tags/tag861.xml"/><Relationship Id="rId11" Type="http://schemas.openxmlformats.org/officeDocument/2006/relationships/tags" Target="../tags/tag860.xml"/><Relationship Id="rId10" Type="http://schemas.openxmlformats.org/officeDocument/2006/relationships/tags" Target="../tags/tag859.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875.xml"/><Relationship Id="rId8" Type="http://schemas.openxmlformats.org/officeDocument/2006/relationships/tags" Target="../tags/tag874.xml"/><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tags" Target="../tags/tag871.xml"/><Relationship Id="rId4" Type="http://schemas.openxmlformats.org/officeDocument/2006/relationships/tags" Target="../tags/tag870.xml"/><Relationship Id="rId3" Type="http://schemas.openxmlformats.org/officeDocument/2006/relationships/tags" Target="../tags/tag869.xml"/><Relationship Id="rId2" Type="http://schemas.openxmlformats.org/officeDocument/2006/relationships/tags" Target="../tags/tag868.xml"/><Relationship Id="rId19" Type="http://schemas.openxmlformats.org/officeDocument/2006/relationships/tags" Target="../tags/tag885.xml"/><Relationship Id="rId18" Type="http://schemas.openxmlformats.org/officeDocument/2006/relationships/tags" Target="../tags/tag884.xml"/><Relationship Id="rId17" Type="http://schemas.openxmlformats.org/officeDocument/2006/relationships/tags" Target="../tags/tag883.xml"/><Relationship Id="rId16" Type="http://schemas.openxmlformats.org/officeDocument/2006/relationships/tags" Target="../tags/tag882.xml"/><Relationship Id="rId15" Type="http://schemas.openxmlformats.org/officeDocument/2006/relationships/tags" Target="../tags/tag881.xml"/><Relationship Id="rId14" Type="http://schemas.openxmlformats.org/officeDocument/2006/relationships/tags" Target="../tags/tag880.xml"/><Relationship Id="rId13" Type="http://schemas.openxmlformats.org/officeDocument/2006/relationships/tags" Target="../tags/tag879.xml"/><Relationship Id="rId12" Type="http://schemas.openxmlformats.org/officeDocument/2006/relationships/tags" Target="../tags/tag878.xml"/><Relationship Id="rId11" Type="http://schemas.openxmlformats.org/officeDocument/2006/relationships/tags" Target="../tags/tag877.xml"/><Relationship Id="rId10" Type="http://schemas.openxmlformats.org/officeDocument/2006/relationships/tags" Target="../tags/tag876.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893.xml"/><Relationship Id="rId8" Type="http://schemas.openxmlformats.org/officeDocument/2006/relationships/tags" Target="../tags/tag892.xml"/><Relationship Id="rId7" Type="http://schemas.openxmlformats.org/officeDocument/2006/relationships/tags" Target="../tags/tag891.xml"/><Relationship Id="rId6" Type="http://schemas.openxmlformats.org/officeDocument/2006/relationships/tags" Target="../tags/tag890.xml"/><Relationship Id="rId5" Type="http://schemas.openxmlformats.org/officeDocument/2006/relationships/tags" Target="../tags/tag889.xml"/><Relationship Id="rId4" Type="http://schemas.openxmlformats.org/officeDocument/2006/relationships/tags" Target="../tags/tag888.xml"/><Relationship Id="rId3" Type="http://schemas.openxmlformats.org/officeDocument/2006/relationships/tags" Target="../tags/tag887.xml"/><Relationship Id="rId24" Type="http://schemas.openxmlformats.org/officeDocument/2006/relationships/tags" Target="../tags/tag908.xml"/><Relationship Id="rId23" Type="http://schemas.openxmlformats.org/officeDocument/2006/relationships/tags" Target="../tags/tag907.xml"/><Relationship Id="rId22" Type="http://schemas.openxmlformats.org/officeDocument/2006/relationships/tags" Target="../tags/tag906.xml"/><Relationship Id="rId21" Type="http://schemas.openxmlformats.org/officeDocument/2006/relationships/tags" Target="../tags/tag905.xml"/><Relationship Id="rId20" Type="http://schemas.openxmlformats.org/officeDocument/2006/relationships/tags" Target="../tags/tag904.xml"/><Relationship Id="rId2" Type="http://schemas.openxmlformats.org/officeDocument/2006/relationships/tags" Target="../tags/tag886.xml"/><Relationship Id="rId19" Type="http://schemas.openxmlformats.org/officeDocument/2006/relationships/tags" Target="../tags/tag903.xml"/><Relationship Id="rId18" Type="http://schemas.openxmlformats.org/officeDocument/2006/relationships/tags" Target="../tags/tag902.xml"/><Relationship Id="rId17" Type="http://schemas.openxmlformats.org/officeDocument/2006/relationships/tags" Target="../tags/tag901.xml"/><Relationship Id="rId16" Type="http://schemas.openxmlformats.org/officeDocument/2006/relationships/tags" Target="../tags/tag900.xml"/><Relationship Id="rId15" Type="http://schemas.openxmlformats.org/officeDocument/2006/relationships/tags" Target="../tags/tag899.xml"/><Relationship Id="rId14" Type="http://schemas.openxmlformats.org/officeDocument/2006/relationships/tags" Target="../tags/tag898.xml"/><Relationship Id="rId13" Type="http://schemas.openxmlformats.org/officeDocument/2006/relationships/tags" Target="../tags/tag897.xml"/><Relationship Id="rId12" Type="http://schemas.openxmlformats.org/officeDocument/2006/relationships/tags" Target="../tags/tag896.xml"/><Relationship Id="rId11" Type="http://schemas.openxmlformats.org/officeDocument/2006/relationships/tags" Target="../tags/tag895.xml"/><Relationship Id="rId10" Type="http://schemas.openxmlformats.org/officeDocument/2006/relationships/tags" Target="../tags/tag894.xm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916.xml"/><Relationship Id="rId8" Type="http://schemas.openxmlformats.org/officeDocument/2006/relationships/tags" Target="../tags/tag915.xml"/><Relationship Id="rId7" Type="http://schemas.openxmlformats.org/officeDocument/2006/relationships/tags" Target="../tags/tag914.xml"/><Relationship Id="rId6" Type="http://schemas.openxmlformats.org/officeDocument/2006/relationships/tags" Target="../tags/tag913.xml"/><Relationship Id="rId5" Type="http://schemas.openxmlformats.org/officeDocument/2006/relationships/tags" Target="../tags/tag912.xml"/><Relationship Id="rId4" Type="http://schemas.openxmlformats.org/officeDocument/2006/relationships/tags" Target="../tags/tag911.xml"/><Relationship Id="rId3" Type="http://schemas.openxmlformats.org/officeDocument/2006/relationships/tags" Target="../tags/tag910.xml"/><Relationship Id="rId2" Type="http://schemas.openxmlformats.org/officeDocument/2006/relationships/tags" Target="../tags/tag909.xml"/><Relationship Id="rId16" Type="http://schemas.openxmlformats.org/officeDocument/2006/relationships/tags" Target="../tags/tag923.xml"/><Relationship Id="rId15" Type="http://schemas.openxmlformats.org/officeDocument/2006/relationships/tags" Target="../tags/tag922.xml"/><Relationship Id="rId14" Type="http://schemas.openxmlformats.org/officeDocument/2006/relationships/tags" Target="../tags/tag921.xml"/><Relationship Id="rId13" Type="http://schemas.openxmlformats.org/officeDocument/2006/relationships/tags" Target="../tags/tag920.xml"/><Relationship Id="rId12" Type="http://schemas.openxmlformats.org/officeDocument/2006/relationships/tags" Target="../tags/tag919.xml"/><Relationship Id="rId11" Type="http://schemas.openxmlformats.org/officeDocument/2006/relationships/tags" Target="../tags/tag918.xml"/><Relationship Id="rId10" Type="http://schemas.openxmlformats.org/officeDocument/2006/relationships/tags" Target="../tags/tag917.xml"/><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931.xml"/><Relationship Id="rId8" Type="http://schemas.openxmlformats.org/officeDocument/2006/relationships/tags" Target="../tags/tag930.xml"/><Relationship Id="rId7" Type="http://schemas.openxmlformats.org/officeDocument/2006/relationships/tags" Target="../tags/tag929.xml"/><Relationship Id="rId6" Type="http://schemas.openxmlformats.org/officeDocument/2006/relationships/tags" Target="../tags/tag928.xml"/><Relationship Id="rId5" Type="http://schemas.openxmlformats.org/officeDocument/2006/relationships/tags" Target="../tags/tag927.xml"/><Relationship Id="rId4" Type="http://schemas.openxmlformats.org/officeDocument/2006/relationships/tags" Target="../tags/tag926.xml"/><Relationship Id="rId3" Type="http://schemas.openxmlformats.org/officeDocument/2006/relationships/tags" Target="../tags/tag925.xml"/><Relationship Id="rId2" Type="http://schemas.openxmlformats.org/officeDocument/2006/relationships/tags" Target="../tags/tag924.xml"/><Relationship Id="rId10" Type="http://schemas.openxmlformats.org/officeDocument/2006/relationships/tags" Target="../tags/tag932.xml"/><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940.xml"/><Relationship Id="rId8" Type="http://schemas.openxmlformats.org/officeDocument/2006/relationships/tags" Target="../tags/tag939.xml"/><Relationship Id="rId7" Type="http://schemas.openxmlformats.org/officeDocument/2006/relationships/tags" Target="../tags/tag938.xml"/><Relationship Id="rId6" Type="http://schemas.openxmlformats.org/officeDocument/2006/relationships/tags" Target="../tags/tag937.xml"/><Relationship Id="rId5" Type="http://schemas.openxmlformats.org/officeDocument/2006/relationships/tags" Target="../tags/tag936.xml"/><Relationship Id="rId4" Type="http://schemas.openxmlformats.org/officeDocument/2006/relationships/tags" Target="../tags/tag935.xml"/><Relationship Id="rId3" Type="http://schemas.openxmlformats.org/officeDocument/2006/relationships/tags" Target="../tags/tag934.xml"/><Relationship Id="rId2" Type="http://schemas.openxmlformats.org/officeDocument/2006/relationships/tags" Target="../tags/tag933.xm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948.xml"/><Relationship Id="rId8" Type="http://schemas.openxmlformats.org/officeDocument/2006/relationships/tags" Target="../tags/tag947.xml"/><Relationship Id="rId7" Type="http://schemas.openxmlformats.org/officeDocument/2006/relationships/tags" Target="../tags/tag946.xml"/><Relationship Id="rId6" Type="http://schemas.openxmlformats.org/officeDocument/2006/relationships/tags" Target="../tags/tag945.xml"/><Relationship Id="rId5" Type="http://schemas.openxmlformats.org/officeDocument/2006/relationships/tags" Target="../tags/tag944.xml"/><Relationship Id="rId4" Type="http://schemas.openxmlformats.org/officeDocument/2006/relationships/tags" Target="../tags/tag943.xml"/><Relationship Id="rId3" Type="http://schemas.openxmlformats.org/officeDocument/2006/relationships/tags" Target="../tags/tag942.xml"/><Relationship Id="rId20" Type="http://schemas.openxmlformats.org/officeDocument/2006/relationships/tags" Target="../tags/tag959.xml"/><Relationship Id="rId2" Type="http://schemas.openxmlformats.org/officeDocument/2006/relationships/tags" Target="../tags/tag941.xml"/><Relationship Id="rId19" Type="http://schemas.openxmlformats.org/officeDocument/2006/relationships/tags" Target="../tags/tag958.xml"/><Relationship Id="rId18" Type="http://schemas.openxmlformats.org/officeDocument/2006/relationships/tags" Target="../tags/tag957.xml"/><Relationship Id="rId17" Type="http://schemas.openxmlformats.org/officeDocument/2006/relationships/tags" Target="../tags/tag956.xml"/><Relationship Id="rId16" Type="http://schemas.openxmlformats.org/officeDocument/2006/relationships/tags" Target="../tags/tag955.xml"/><Relationship Id="rId15" Type="http://schemas.openxmlformats.org/officeDocument/2006/relationships/tags" Target="../tags/tag954.xml"/><Relationship Id="rId14" Type="http://schemas.openxmlformats.org/officeDocument/2006/relationships/tags" Target="../tags/tag953.xml"/><Relationship Id="rId13" Type="http://schemas.openxmlformats.org/officeDocument/2006/relationships/tags" Target="../tags/tag952.xml"/><Relationship Id="rId12" Type="http://schemas.openxmlformats.org/officeDocument/2006/relationships/tags" Target="../tags/tag951.xml"/><Relationship Id="rId11" Type="http://schemas.openxmlformats.org/officeDocument/2006/relationships/tags" Target="../tags/tag950.xml"/><Relationship Id="rId10" Type="http://schemas.openxmlformats.org/officeDocument/2006/relationships/tags" Target="../tags/tag949.xm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967.xml"/><Relationship Id="rId8" Type="http://schemas.openxmlformats.org/officeDocument/2006/relationships/tags" Target="../tags/tag966.xml"/><Relationship Id="rId7" Type="http://schemas.openxmlformats.org/officeDocument/2006/relationships/tags" Target="../tags/tag965.xml"/><Relationship Id="rId6" Type="http://schemas.openxmlformats.org/officeDocument/2006/relationships/tags" Target="../tags/tag964.xml"/><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tags" Target="../tags/tag961.xml"/><Relationship Id="rId2" Type="http://schemas.openxmlformats.org/officeDocument/2006/relationships/tags" Target="../tags/tag960.xml"/><Relationship Id="rId11" Type="http://schemas.openxmlformats.org/officeDocument/2006/relationships/tags" Target="../tags/tag969.xml"/><Relationship Id="rId10" Type="http://schemas.openxmlformats.org/officeDocument/2006/relationships/tags" Target="../tags/tag968.xm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977.xml"/><Relationship Id="rId8" Type="http://schemas.openxmlformats.org/officeDocument/2006/relationships/tags" Target="../tags/tag976.xml"/><Relationship Id="rId7" Type="http://schemas.openxmlformats.org/officeDocument/2006/relationships/tags" Target="../tags/tag975.xml"/><Relationship Id="rId6" Type="http://schemas.openxmlformats.org/officeDocument/2006/relationships/tags" Target="../tags/tag974.xml"/><Relationship Id="rId5" Type="http://schemas.openxmlformats.org/officeDocument/2006/relationships/tags" Target="../tags/tag973.xml"/><Relationship Id="rId4" Type="http://schemas.openxmlformats.org/officeDocument/2006/relationships/tags" Target="../tags/tag972.xml"/><Relationship Id="rId3" Type="http://schemas.openxmlformats.org/officeDocument/2006/relationships/tags" Target="../tags/tag971.xml"/><Relationship Id="rId2" Type="http://schemas.openxmlformats.org/officeDocument/2006/relationships/tags" Target="../tags/tag970.xml"/><Relationship Id="rId15" Type="http://schemas.openxmlformats.org/officeDocument/2006/relationships/tags" Target="../tags/tag983.xml"/><Relationship Id="rId14" Type="http://schemas.openxmlformats.org/officeDocument/2006/relationships/tags" Target="../tags/tag982.xml"/><Relationship Id="rId13" Type="http://schemas.openxmlformats.org/officeDocument/2006/relationships/tags" Target="../tags/tag981.xml"/><Relationship Id="rId12" Type="http://schemas.openxmlformats.org/officeDocument/2006/relationships/tags" Target="../tags/tag980.xml"/><Relationship Id="rId11" Type="http://schemas.openxmlformats.org/officeDocument/2006/relationships/tags" Target="../tags/tag979.xml"/><Relationship Id="rId10" Type="http://schemas.openxmlformats.org/officeDocument/2006/relationships/tags" Target="../tags/tag978.xm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991.xml"/><Relationship Id="rId8" Type="http://schemas.openxmlformats.org/officeDocument/2006/relationships/tags" Target="../tags/tag990.xml"/><Relationship Id="rId7" Type="http://schemas.openxmlformats.org/officeDocument/2006/relationships/tags" Target="../tags/tag989.xml"/><Relationship Id="rId6" Type="http://schemas.openxmlformats.org/officeDocument/2006/relationships/tags" Target="../tags/tag988.xml"/><Relationship Id="rId5" Type="http://schemas.openxmlformats.org/officeDocument/2006/relationships/tags" Target="../tags/tag987.xml"/><Relationship Id="rId4" Type="http://schemas.openxmlformats.org/officeDocument/2006/relationships/tags" Target="../tags/tag986.xml"/><Relationship Id="rId3" Type="http://schemas.openxmlformats.org/officeDocument/2006/relationships/tags" Target="../tags/tag985.xml"/><Relationship Id="rId2" Type="http://schemas.openxmlformats.org/officeDocument/2006/relationships/tags" Target="../tags/tag984.xml"/><Relationship Id="rId17" Type="http://schemas.openxmlformats.org/officeDocument/2006/relationships/tags" Target="../tags/tag999.xml"/><Relationship Id="rId16" Type="http://schemas.openxmlformats.org/officeDocument/2006/relationships/tags" Target="../tags/tag998.xml"/><Relationship Id="rId15" Type="http://schemas.openxmlformats.org/officeDocument/2006/relationships/tags" Target="../tags/tag997.xml"/><Relationship Id="rId14" Type="http://schemas.openxmlformats.org/officeDocument/2006/relationships/tags" Target="../tags/tag996.xml"/><Relationship Id="rId13" Type="http://schemas.openxmlformats.org/officeDocument/2006/relationships/tags" Target="../tags/tag995.xml"/><Relationship Id="rId12" Type="http://schemas.openxmlformats.org/officeDocument/2006/relationships/tags" Target="../tags/tag994.xml"/><Relationship Id="rId11" Type="http://schemas.openxmlformats.org/officeDocument/2006/relationships/tags" Target="../tags/tag993.xml"/><Relationship Id="rId10" Type="http://schemas.openxmlformats.org/officeDocument/2006/relationships/tags" Target="../tags/tag992.xm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1007.xml"/><Relationship Id="rId8" Type="http://schemas.openxmlformats.org/officeDocument/2006/relationships/tags" Target="../tags/tag1006.xml"/><Relationship Id="rId7" Type="http://schemas.openxmlformats.org/officeDocument/2006/relationships/tags" Target="../tags/tag1005.xml"/><Relationship Id="rId6" Type="http://schemas.openxmlformats.org/officeDocument/2006/relationships/tags" Target="../tags/tag1004.xml"/><Relationship Id="rId5" Type="http://schemas.openxmlformats.org/officeDocument/2006/relationships/tags" Target="../tags/tag1003.xml"/><Relationship Id="rId4" Type="http://schemas.openxmlformats.org/officeDocument/2006/relationships/tags" Target="../tags/tag1002.xml"/><Relationship Id="rId3" Type="http://schemas.openxmlformats.org/officeDocument/2006/relationships/tags" Target="../tags/tag1001.xml"/><Relationship Id="rId2" Type="http://schemas.openxmlformats.org/officeDocument/2006/relationships/tags" Target="../tags/tag1000.xml"/><Relationship Id="rId13" Type="http://schemas.openxmlformats.org/officeDocument/2006/relationships/tags" Target="../tags/tag1011.xml"/><Relationship Id="rId12" Type="http://schemas.openxmlformats.org/officeDocument/2006/relationships/tags" Target="../tags/tag1010.xml"/><Relationship Id="rId11" Type="http://schemas.openxmlformats.org/officeDocument/2006/relationships/tags" Target="../tags/tag1009.xml"/><Relationship Id="rId10" Type="http://schemas.openxmlformats.org/officeDocument/2006/relationships/tags" Target="../tags/tag1008.xml"/><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1019.xml"/><Relationship Id="rId8" Type="http://schemas.openxmlformats.org/officeDocument/2006/relationships/tags" Target="../tags/tag1018.xml"/><Relationship Id="rId7" Type="http://schemas.openxmlformats.org/officeDocument/2006/relationships/tags" Target="../tags/tag1017.xml"/><Relationship Id="rId6" Type="http://schemas.openxmlformats.org/officeDocument/2006/relationships/tags" Target="../tags/tag1016.xml"/><Relationship Id="rId5" Type="http://schemas.openxmlformats.org/officeDocument/2006/relationships/tags" Target="../tags/tag1015.xml"/><Relationship Id="rId4" Type="http://schemas.openxmlformats.org/officeDocument/2006/relationships/tags" Target="../tags/tag1014.xml"/><Relationship Id="rId3" Type="http://schemas.openxmlformats.org/officeDocument/2006/relationships/tags" Target="../tags/tag1013.xml"/><Relationship Id="rId2" Type="http://schemas.openxmlformats.org/officeDocument/2006/relationships/tags" Target="../tags/tag1012.xml"/><Relationship Id="rId18" Type="http://schemas.openxmlformats.org/officeDocument/2006/relationships/tags" Target="../tags/tag1028.xml"/><Relationship Id="rId17" Type="http://schemas.openxmlformats.org/officeDocument/2006/relationships/tags" Target="../tags/tag1027.xml"/><Relationship Id="rId16" Type="http://schemas.openxmlformats.org/officeDocument/2006/relationships/tags" Target="../tags/tag1026.xml"/><Relationship Id="rId15" Type="http://schemas.openxmlformats.org/officeDocument/2006/relationships/tags" Target="../tags/tag1025.xml"/><Relationship Id="rId14" Type="http://schemas.openxmlformats.org/officeDocument/2006/relationships/tags" Target="../tags/tag1024.xml"/><Relationship Id="rId13" Type="http://schemas.openxmlformats.org/officeDocument/2006/relationships/tags" Target="../tags/tag1023.xml"/><Relationship Id="rId12" Type="http://schemas.openxmlformats.org/officeDocument/2006/relationships/tags" Target="../tags/tag1022.xml"/><Relationship Id="rId11" Type="http://schemas.openxmlformats.org/officeDocument/2006/relationships/tags" Target="../tags/tag1021.xml"/><Relationship Id="rId10" Type="http://schemas.openxmlformats.org/officeDocument/2006/relationships/tags" Target="../tags/tag1020.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1036.xml"/><Relationship Id="rId8" Type="http://schemas.openxmlformats.org/officeDocument/2006/relationships/tags" Target="../tags/tag1035.xml"/><Relationship Id="rId7" Type="http://schemas.openxmlformats.org/officeDocument/2006/relationships/tags" Target="../tags/tag1034.xml"/><Relationship Id="rId6" Type="http://schemas.openxmlformats.org/officeDocument/2006/relationships/tags" Target="../tags/tag1033.xml"/><Relationship Id="rId5" Type="http://schemas.openxmlformats.org/officeDocument/2006/relationships/tags" Target="../tags/tag1032.xml"/><Relationship Id="rId4" Type="http://schemas.openxmlformats.org/officeDocument/2006/relationships/tags" Target="../tags/tag1031.xml"/><Relationship Id="rId3" Type="http://schemas.openxmlformats.org/officeDocument/2006/relationships/tags" Target="../tags/tag1030.xml"/><Relationship Id="rId2" Type="http://schemas.openxmlformats.org/officeDocument/2006/relationships/tags" Target="../tags/tag1029.xml"/><Relationship Id="rId14" Type="http://schemas.openxmlformats.org/officeDocument/2006/relationships/tags" Target="../tags/tag1041.xml"/><Relationship Id="rId13" Type="http://schemas.openxmlformats.org/officeDocument/2006/relationships/tags" Target="../tags/tag1040.xml"/><Relationship Id="rId12" Type="http://schemas.openxmlformats.org/officeDocument/2006/relationships/tags" Target="../tags/tag1039.xml"/><Relationship Id="rId11" Type="http://schemas.openxmlformats.org/officeDocument/2006/relationships/tags" Target="../tags/tag1038.xml"/><Relationship Id="rId10" Type="http://schemas.openxmlformats.org/officeDocument/2006/relationships/tags" Target="../tags/tag1037.xml"/><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1049.xml"/><Relationship Id="rId8" Type="http://schemas.openxmlformats.org/officeDocument/2006/relationships/tags" Target="../tags/tag1048.xml"/><Relationship Id="rId7" Type="http://schemas.openxmlformats.org/officeDocument/2006/relationships/tags" Target="../tags/tag1047.xml"/><Relationship Id="rId6" Type="http://schemas.openxmlformats.org/officeDocument/2006/relationships/tags" Target="../tags/tag1046.xml"/><Relationship Id="rId5" Type="http://schemas.openxmlformats.org/officeDocument/2006/relationships/tags" Target="../tags/tag1045.xml"/><Relationship Id="rId4" Type="http://schemas.openxmlformats.org/officeDocument/2006/relationships/tags" Target="../tags/tag1044.xml"/><Relationship Id="rId3" Type="http://schemas.openxmlformats.org/officeDocument/2006/relationships/tags" Target="../tags/tag1043.xml"/><Relationship Id="rId2" Type="http://schemas.openxmlformats.org/officeDocument/2006/relationships/tags" Target="../tags/tag1042.xml"/><Relationship Id="rId18" Type="http://schemas.openxmlformats.org/officeDocument/2006/relationships/tags" Target="../tags/tag1058.xml"/><Relationship Id="rId17" Type="http://schemas.openxmlformats.org/officeDocument/2006/relationships/tags" Target="../tags/tag1057.xml"/><Relationship Id="rId16" Type="http://schemas.openxmlformats.org/officeDocument/2006/relationships/tags" Target="../tags/tag1056.xml"/><Relationship Id="rId15" Type="http://schemas.openxmlformats.org/officeDocument/2006/relationships/tags" Target="../tags/tag1055.xml"/><Relationship Id="rId14" Type="http://schemas.openxmlformats.org/officeDocument/2006/relationships/tags" Target="../tags/tag1054.xml"/><Relationship Id="rId13" Type="http://schemas.openxmlformats.org/officeDocument/2006/relationships/tags" Target="../tags/tag1053.xml"/><Relationship Id="rId12" Type="http://schemas.openxmlformats.org/officeDocument/2006/relationships/tags" Target="../tags/tag1052.xml"/><Relationship Id="rId11" Type="http://schemas.openxmlformats.org/officeDocument/2006/relationships/tags" Target="../tags/tag1051.xml"/><Relationship Id="rId10" Type="http://schemas.openxmlformats.org/officeDocument/2006/relationships/tags" Target="../tags/tag1050.xml"/><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1066.xml"/><Relationship Id="rId8" Type="http://schemas.openxmlformats.org/officeDocument/2006/relationships/tags" Target="../tags/tag1065.xml"/><Relationship Id="rId7" Type="http://schemas.openxmlformats.org/officeDocument/2006/relationships/tags" Target="../tags/tag1064.xml"/><Relationship Id="rId6" Type="http://schemas.openxmlformats.org/officeDocument/2006/relationships/tags" Target="../tags/tag1063.xml"/><Relationship Id="rId5" Type="http://schemas.openxmlformats.org/officeDocument/2006/relationships/tags" Target="../tags/tag1062.xml"/><Relationship Id="rId4" Type="http://schemas.openxmlformats.org/officeDocument/2006/relationships/tags" Target="../tags/tag1061.xml"/><Relationship Id="rId3" Type="http://schemas.openxmlformats.org/officeDocument/2006/relationships/tags" Target="../tags/tag1060.xml"/><Relationship Id="rId2" Type="http://schemas.openxmlformats.org/officeDocument/2006/relationships/tags" Target="../tags/tag1059.xml"/><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1074.xml"/><Relationship Id="rId8" Type="http://schemas.openxmlformats.org/officeDocument/2006/relationships/tags" Target="../tags/tag1073.xml"/><Relationship Id="rId7" Type="http://schemas.openxmlformats.org/officeDocument/2006/relationships/tags" Target="../tags/tag1072.xml"/><Relationship Id="rId6" Type="http://schemas.openxmlformats.org/officeDocument/2006/relationships/tags" Target="../tags/tag1071.xml"/><Relationship Id="rId5" Type="http://schemas.openxmlformats.org/officeDocument/2006/relationships/tags" Target="../tags/tag1070.xml"/><Relationship Id="rId4" Type="http://schemas.openxmlformats.org/officeDocument/2006/relationships/tags" Target="../tags/tag1069.xml"/><Relationship Id="rId3" Type="http://schemas.openxmlformats.org/officeDocument/2006/relationships/tags" Target="../tags/tag1068.xml"/><Relationship Id="rId2" Type="http://schemas.openxmlformats.org/officeDocument/2006/relationships/tags" Target="../tags/tag1067.xml"/><Relationship Id="rId18" Type="http://schemas.openxmlformats.org/officeDocument/2006/relationships/tags" Target="../tags/tag1083.xml"/><Relationship Id="rId17" Type="http://schemas.openxmlformats.org/officeDocument/2006/relationships/tags" Target="../tags/tag1082.xml"/><Relationship Id="rId16" Type="http://schemas.openxmlformats.org/officeDocument/2006/relationships/tags" Target="../tags/tag1081.xml"/><Relationship Id="rId15" Type="http://schemas.openxmlformats.org/officeDocument/2006/relationships/tags" Target="../tags/tag1080.xml"/><Relationship Id="rId14" Type="http://schemas.openxmlformats.org/officeDocument/2006/relationships/tags" Target="../tags/tag1079.xml"/><Relationship Id="rId13" Type="http://schemas.openxmlformats.org/officeDocument/2006/relationships/tags" Target="../tags/tag1078.xml"/><Relationship Id="rId12" Type="http://schemas.openxmlformats.org/officeDocument/2006/relationships/tags" Target="../tags/tag1077.xml"/><Relationship Id="rId11" Type="http://schemas.openxmlformats.org/officeDocument/2006/relationships/tags" Target="../tags/tag1076.xml"/><Relationship Id="rId10" Type="http://schemas.openxmlformats.org/officeDocument/2006/relationships/tags" Target="../tags/tag1075.xm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1091.xml"/><Relationship Id="rId8" Type="http://schemas.openxmlformats.org/officeDocument/2006/relationships/tags" Target="../tags/tag1090.xml"/><Relationship Id="rId7" Type="http://schemas.openxmlformats.org/officeDocument/2006/relationships/tags" Target="../tags/tag1089.xml"/><Relationship Id="rId6" Type="http://schemas.openxmlformats.org/officeDocument/2006/relationships/tags" Target="../tags/tag1088.xml"/><Relationship Id="rId5" Type="http://schemas.openxmlformats.org/officeDocument/2006/relationships/tags" Target="../tags/tag1087.xml"/><Relationship Id="rId4" Type="http://schemas.openxmlformats.org/officeDocument/2006/relationships/tags" Target="../tags/tag1086.xml"/><Relationship Id="rId3" Type="http://schemas.openxmlformats.org/officeDocument/2006/relationships/tags" Target="../tags/tag1085.xml"/><Relationship Id="rId2" Type="http://schemas.openxmlformats.org/officeDocument/2006/relationships/tags" Target="../tags/tag1084.xml"/><Relationship Id="rId16" Type="http://schemas.openxmlformats.org/officeDocument/2006/relationships/tags" Target="../tags/tag1098.xml"/><Relationship Id="rId15" Type="http://schemas.openxmlformats.org/officeDocument/2006/relationships/tags" Target="../tags/tag1097.xml"/><Relationship Id="rId14" Type="http://schemas.openxmlformats.org/officeDocument/2006/relationships/tags" Target="../tags/tag1096.xml"/><Relationship Id="rId13" Type="http://schemas.openxmlformats.org/officeDocument/2006/relationships/tags" Target="../tags/tag1095.xml"/><Relationship Id="rId12" Type="http://schemas.openxmlformats.org/officeDocument/2006/relationships/tags" Target="../tags/tag1094.xml"/><Relationship Id="rId11" Type="http://schemas.openxmlformats.org/officeDocument/2006/relationships/tags" Target="../tags/tag1093.xml"/><Relationship Id="rId10" Type="http://schemas.openxmlformats.org/officeDocument/2006/relationships/tags" Target="../tags/tag1092.xm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9" Type="http://schemas.openxmlformats.org/officeDocument/2006/relationships/tags" Target="../tags/tag1106.xml"/><Relationship Id="rId8" Type="http://schemas.openxmlformats.org/officeDocument/2006/relationships/tags" Target="../tags/tag1105.xml"/><Relationship Id="rId7" Type="http://schemas.openxmlformats.org/officeDocument/2006/relationships/tags" Target="../tags/tag1104.xml"/><Relationship Id="rId6" Type="http://schemas.openxmlformats.org/officeDocument/2006/relationships/tags" Target="../tags/tag1103.xml"/><Relationship Id="rId5" Type="http://schemas.openxmlformats.org/officeDocument/2006/relationships/tags" Target="../tags/tag1102.xml"/><Relationship Id="rId4" Type="http://schemas.openxmlformats.org/officeDocument/2006/relationships/tags" Target="../tags/tag1101.xml"/><Relationship Id="rId3" Type="http://schemas.openxmlformats.org/officeDocument/2006/relationships/tags" Target="../tags/tag1100.xml"/><Relationship Id="rId2" Type="http://schemas.openxmlformats.org/officeDocument/2006/relationships/tags" Target="../tags/tag1099.xml"/><Relationship Id="rId10" Type="http://schemas.openxmlformats.org/officeDocument/2006/relationships/tags" Target="../tags/tag1107.xm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1115.xml"/><Relationship Id="rId8" Type="http://schemas.openxmlformats.org/officeDocument/2006/relationships/tags" Target="../tags/tag1114.xml"/><Relationship Id="rId7" Type="http://schemas.openxmlformats.org/officeDocument/2006/relationships/tags" Target="../tags/tag1113.xml"/><Relationship Id="rId6" Type="http://schemas.openxmlformats.org/officeDocument/2006/relationships/tags" Target="../tags/tag1112.xml"/><Relationship Id="rId5" Type="http://schemas.openxmlformats.org/officeDocument/2006/relationships/tags" Target="../tags/tag1111.xml"/><Relationship Id="rId4" Type="http://schemas.openxmlformats.org/officeDocument/2006/relationships/tags" Target="../tags/tag1110.xml"/><Relationship Id="rId3" Type="http://schemas.openxmlformats.org/officeDocument/2006/relationships/tags" Target="../tags/tag1109.xml"/><Relationship Id="rId2" Type="http://schemas.openxmlformats.org/officeDocument/2006/relationships/tags" Target="../tags/tag1108.xml"/><Relationship Id="rId10" Type="http://schemas.openxmlformats.org/officeDocument/2006/relationships/tags" Target="../tags/tag1116.xm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9" Type="http://schemas.openxmlformats.org/officeDocument/2006/relationships/tags" Target="../tags/tag1124.xml"/><Relationship Id="rId8" Type="http://schemas.openxmlformats.org/officeDocument/2006/relationships/tags" Target="../tags/tag1123.xml"/><Relationship Id="rId7" Type="http://schemas.openxmlformats.org/officeDocument/2006/relationships/tags" Target="../tags/tag1122.xml"/><Relationship Id="rId6" Type="http://schemas.openxmlformats.org/officeDocument/2006/relationships/tags" Target="../tags/tag1121.xml"/><Relationship Id="rId5" Type="http://schemas.openxmlformats.org/officeDocument/2006/relationships/tags" Target="../tags/tag1120.xml"/><Relationship Id="rId4" Type="http://schemas.openxmlformats.org/officeDocument/2006/relationships/tags" Target="../tags/tag1119.xml"/><Relationship Id="rId3" Type="http://schemas.openxmlformats.org/officeDocument/2006/relationships/tags" Target="../tags/tag1118.xml"/><Relationship Id="rId2" Type="http://schemas.openxmlformats.org/officeDocument/2006/relationships/tags" Target="../tags/tag1117.xml"/><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1132.xml"/><Relationship Id="rId8" Type="http://schemas.openxmlformats.org/officeDocument/2006/relationships/tags" Target="../tags/tag1131.xml"/><Relationship Id="rId7" Type="http://schemas.openxmlformats.org/officeDocument/2006/relationships/tags" Target="../tags/tag1130.xml"/><Relationship Id="rId6" Type="http://schemas.openxmlformats.org/officeDocument/2006/relationships/tags" Target="../tags/tag1129.xml"/><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tags" Target="../tags/tag1126.xml"/><Relationship Id="rId2" Type="http://schemas.openxmlformats.org/officeDocument/2006/relationships/tags" Target="../tags/tag1125.xml"/><Relationship Id="rId12" Type="http://schemas.openxmlformats.org/officeDocument/2006/relationships/tags" Target="../tags/tag1135.xml"/><Relationship Id="rId11" Type="http://schemas.openxmlformats.org/officeDocument/2006/relationships/tags" Target="../tags/tag1134.xml"/><Relationship Id="rId10" Type="http://schemas.openxmlformats.org/officeDocument/2006/relationships/tags" Target="../tags/tag1133.xml"/><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1143.xml"/><Relationship Id="rId8" Type="http://schemas.openxmlformats.org/officeDocument/2006/relationships/tags" Target="../tags/tag1142.xml"/><Relationship Id="rId7" Type="http://schemas.openxmlformats.org/officeDocument/2006/relationships/tags" Target="../tags/tag1141.xml"/><Relationship Id="rId6" Type="http://schemas.openxmlformats.org/officeDocument/2006/relationships/tags" Target="../tags/tag1140.xml"/><Relationship Id="rId5" Type="http://schemas.openxmlformats.org/officeDocument/2006/relationships/tags" Target="../tags/tag1139.xml"/><Relationship Id="rId4" Type="http://schemas.openxmlformats.org/officeDocument/2006/relationships/tags" Target="../tags/tag1138.xml"/><Relationship Id="rId3" Type="http://schemas.openxmlformats.org/officeDocument/2006/relationships/tags" Target="../tags/tag1137.xml"/><Relationship Id="rId2" Type="http://schemas.openxmlformats.org/officeDocument/2006/relationships/tags" Target="../tags/tag1136.xml"/><Relationship Id="rId10" Type="http://schemas.openxmlformats.org/officeDocument/2006/relationships/tags" Target="../tags/tag1144.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正文页-61_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971800"/>
            <a:ext cx="312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正文页-6_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50292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029200"/>
            <a:ext cx="6172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正文页-26_1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911600"/>
            <a:ext cx="3454400" cy="2336800"/>
          </a:xfrm>
          <a:custGeom>
            <a:avLst/>
            <a:gdLst>
              <a:gd name="connisteX0" fmla="*/ 0 w 3454400"/>
              <a:gd name="connsiteY0" fmla="*/ 0 h 2336800"/>
              <a:gd name="connisteX1" fmla="*/ 3454400 w 3454400"/>
              <a:gd name="connsiteY1" fmla="*/ 0 h 2336800"/>
              <a:gd name="connisteX2" fmla="*/ 3454400 w 3454400"/>
              <a:gd name="connsiteY2" fmla="*/ 2133600 h 2336800"/>
              <a:gd name="connisteX3" fmla="*/ 3251200 w 3454400"/>
              <a:gd name="connsiteY3" fmla="*/ 2336800 h 2336800"/>
              <a:gd name="connisteX4" fmla="*/ 203200 w 3454400"/>
              <a:gd name="connsiteY4" fmla="*/ 2336800 h 2336800"/>
              <a:gd name="connisteX5" fmla="*/ 0 w 3454400"/>
              <a:gd name="connsiteY5" fmla="*/ 2133600 h 2336800"/>
              <a:gd name="connisteX6" fmla="*/ 0 w 3454400"/>
              <a:gd name="connsiteY6" fmla="*/ 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0"/>
                </a:moveTo>
                <a:lnTo>
                  <a:pt x="3454400" y="0"/>
                </a:lnTo>
                <a:lnTo>
                  <a:pt x="3454400" y="2133600"/>
                </a:lnTo>
                <a:cubicBezTo>
                  <a:pt x="3454400" y="2245824"/>
                  <a:pt x="3363424" y="2336800"/>
                  <a:pt x="3251200" y="2336800"/>
                </a:cubicBezTo>
                <a:lnTo>
                  <a:pt x="203200" y="2336800"/>
                </a:lnTo>
                <a:cubicBezTo>
                  <a:pt x="90976" y="2336800"/>
                  <a:pt x="0" y="2245824"/>
                  <a:pt x="0" y="21336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387600"/>
          </a:xfrm>
          <a:custGeom>
            <a:avLst/>
            <a:gdLst>
              <a:gd name="connisteX0" fmla="*/ 0 w 3454400"/>
              <a:gd name="connsiteY0" fmla="*/ 203200 h 2387600"/>
              <a:gd name="connisteX1" fmla="*/ 203200 w 3454400"/>
              <a:gd name="connsiteY1" fmla="*/ 0 h 2387600"/>
              <a:gd name="connisteX2" fmla="*/ 3251200 w 3454400"/>
              <a:gd name="connsiteY2" fmla="*/ 0 h 2387600"/>
              <a:gd name="connisteX3" fmla="*/ 3454400 w 3454400"/>
              <a:gd name="connsiteY3" fmla="*/ 203200 h 2387600"/>
              <a:gd name="connisteX4" fmla="*/ 3454400 w 3454400"/>
              <a:gd name="connsiteY4" fmla="*/ 2387600 h 2387600"/>
              <a:gd name="connisteX5" fmla="*/ 0 w 3454400"/>
              <a:gd name="connsiteY5" fmla="*/ 2387600 h 2387600"/>
              <a:gd name="connisteX6" fmla="*/ 0 w 34544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203200"/>
                </a:moveTo>
                <a:cubicBezTo>
                  <a:pt x="0" y="90976"/>
                  <a:pt x="90976" y="0"/>
                  <a:pt x="203200" y="0"/>
                </a:cubicBezTo>
                <a:lnTo>
                  <a:pt x="3251200" y="0"/>
                </a:lnTo>
                <a:cubicBezTo>
                  <a:pt x="3363424" y="0"/>
                  <a:pt x="3454400" y="90976"/>
                  <a:pt x="3454400" y="203200"/>
                </a:cubicBezTo>
                <a:lnTo>
                  <a:pt x="3454400" y="2387600"/>
                </a:lnTo>
                <a:lnTo>
                  <a:pt x="0" y="2387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216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1828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23368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911600"/>
            <a:ext cx="3454400" cy="2336800"/>
          </a:xfrm>
          <a:custGeom>
            <a:avLst/>
            <a:gdLst>
              <a:gd name="connisteX0" fmla="*/ 0 w 3454400"/>
              <a:gd name="connsiteY0" fmla="*/ 0 h 2336800"/>
              <a:gd name="connisteX1" fmla="*/ 3454400 w 3454400"/>
              <a:gd name="connsiteY1" fmla="*/ 0 h 2336800"/>
              <a:gd name="connisteX2" fmla="*/ 3454400 w 3454400"/>
              <a:gd name="connsiteY2" fmla="*/ 2133600 h 2336800"/>
              <a:gd name="connisteX3" fmla="*/ 3251200 w 3454400"/>
              <a:gd name="connsiteY3" fmla="*/ 2336800 h 2336800"/>
              <a:gd name="connisteX4" fmla="*/ 203200 w 3454400"/>
              <a:gd name="connsiteY4" fmla="*/ 2336800 h 2336800"/>
              <a:gd name="connisteX5" fmla="*/ 0 w 3454400"/>
              <a:gd name="connsiteY5" fmla="*/ 2133600 h 2336800"/>
              <a:gd name="connisteX6" fmla="*/ 0 w 3454400"/>
              <a:gd name="connsiteY6" fmla="*/ 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0"/>
                </a:moveTo>
                <a:lnTo>
                  <a:pt x="3454400" y="0"/>
                </a:lnTo>
                <a:lnTo>
                  <a:pt x="3454400" y="2133600"/>
                </a:lnTo>
                <a:cubicBezTo>
                  <a:pt x="3454400" y="2245824"/>
                  <a:pt x="3363424" y="2336800"/>
                  <a:pt x="3251200" y="2336800"/>
                </a:cubicBezTo>
                <a:lnTo>
                  <a:pt x="203200" y="2336800"/>
                </a:lnTo>
                <a:cubicBezTo>
                  <a:pt x="90976" y="2336800"/>
                  <a:pt x="0" y="2245824"/>
                  <a:pt x="0" y="21336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387600"/>
          </a:xfrm>
          <a:custGeom>
            <a:avLst/>
            <a:gdLst>
              <a:gd name="connisteX0" fmla="*/ 0 w 3454400"/>
              <a:gd name="connsiteY0" fmla="*/ 203200 h 2387600"/>
              <a:gd name="connisteX1" fmla="*/ 203200 w 3454400"/>
              <a:gd name="connsiteY1" fmla="*/ 0 h 2387600"/>
              <a:gd name="connisteX2" fmla="*/ 3251200 w 3454400"/>
              <a:gd name="connsiteY2" fmla="*/ 0 h 2387600"/>
              <a:gd name="connisteX3" fmla="*/ 3454400 w 3454400"/>
              <a:gd name="connsiteY3" fmla="*/ 203200 h 2387600"/>
              <a:gd name="connisteX4" fmla="*/ 3454400 w 3454400"/>
              <a:gd name="connsiteY4" fmla="*/ 2387600 h 2387600"/>
              <a:gd name="connisteX5" fmla="*/ 0 w 3454400"/>
              <a:gd name="connsiteY5" fmla="*/ 2387600 h 2387600"/>
              <a:gd name="connisteX6" fmla="*/ 0 w 34544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203200"/>
                </a:moveTo>
                <a:cubicBezTo>
                  <a:pt x="0" y="90976"/>
                  <a:pt x="90976" y="0"/>
                  <a:pt x="203200" y="0"/>
                </a:cubicBezTo>
                <a:lnTo>
                  <a:pt x="3251200" y="0"/>
                </a:lnTo>
                <a:cubicBezTo>
                  <a:pt x="3363424" y="0"/>
                  <a:pt x="3454400" y="90976"/>
                  <a:pt x="3454400" y="203200"/>
                </a:cubicBezTo>
                <a:lnTo>
                  <a:pt x="3454400" y="2387600"/>
                </a:lnTo>
                <a:lnTo>
                  <a:pt x="0" y="2387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216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showMasterSp="0" userDrawn="1">
  <p:cSld name="章节页_1_3">
    <p:bg>
      <p:bgRef idx="1001">
        <a:schemeClr val="bg1"/>
      </p:bgRef>
    </p:bg>
    <p:spTree>
      <p:nvGrpSpPr>
        <p:cNvPr id="1" name=""/>
        <p:cNvGrpSpPr/>
        <p:nvPr/>
      </p:nvGrpSpPr>
      <p:grpSpPr>
        <a:xfrm>
          <a:off x="0" y="0"/>
          <a:ext cx="0" cy="0"/>
          <a:chOff x="0" y="0"/>
          <a:chExt cx="0" cy="0"/>
        </a:xfrm>
      </p:grpSpPr>
      <p:pic>
        <p:nvPicPr>
          <p:cNvPr id="6" name="图片 1" descr="图片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grpSp>
        <p:nvGrpSpPr>
          <p:cNvPr id="71" name="组合 70"/>
          <p:cNvGrpSpPr/>
          <p:nvPr userDrawn="1">
            <p:custDataLst>
              <p:tags r:id="rId4"/>
            </p:custDataLst>
          </p:nvPr>
        </p:nvGrpSpPr>
        <p:grpSpPr>
          <a:xfrm>
            <a:off x="4736465" y="1978660"/>
            <a:ext cx="7458710" cy="3365500"/>
            <a:chOff x="7459" y="3116"/>
            <a:chExt cx="11746" cy="5300"/>
          </a:xfrm>
        </p:grpSpPr>
        <p:cxnSp>
          <p:nvCxnSpPr>
            <p:cNvPr id="12" name="直接连接符 11"/>
            <p:cNvCxnSpPr/>
            <p:nvPr>
              <p:custDataLst>
                <p:tags r:id="rId5"/>
              </p:custDataLst>
            </p:nvPr>
          </p:nvCxnSpPr>
          <p:spPr>
            <a:xfrm flipH="1" flipV="1">
              <a:off x="17171" y="4545"/>
              <a:ext cx="730" cy="436"/>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14883" y="4545"/>
              <a:ext cx="2288" cy="1249"/>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flipV="1">
              <a:off x="17171" y="4185"/>
              <a:ext cx="1516" cy="905"/>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13282" y="4185"/>
              <a:ext cx="3889" cy="2123"/>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9"/>
              </p:custDataLst>
            </p:nvPr>
          </p:nvCxnSpPr>
          <p:spPr>
            <a:xfrm flipH="1" flipV="1">
              <a:off x="17171" y="3729"/>
              <a:ext cx="2034" cy="1216"/>
            </a:xfrm>
            <a:prstGeom prst="line">
              <a:avLst/>
            </a:prstGeom>
            <a:ln w="19050" cap="rnd">
              <a:gradFill>
                <a:gsLst>
                  <a:gs pos="30000">
                    <a:schemeClr val="accent1">
                      <a:alpha val="4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flipH="1">
              <a:off x="11074" y="3729"/>
              <a:ext cx="6097" cy="3327"/>
            </a:xfrm>
            <a:prstGeom prst="line">
              <a:avLst/>
            </a:prstGeom>
            <a:ln w="19050" cap="rnd">
              <a:gradFill>
                <a:gsLst>
                  <a:gs pos="20000">
                    <a:schemeClr val="accent1">
                      <a:alpha val="4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flipH="1" flipV="1">
              <a:off x="17171" y="3116"/>
              <a:ext cx="2016" cy="1208"/>
            </a:xfrm>
            <a:prstGeom prst="line">
              <a:avLst/>
            </a:prstGeom>
            <a:ln w="19050" cap="rnd">
              <a:gradFill>
                <a:gsLst>
                  <a:gs pos="30000">
                    <a:schemeClr val="accent1">
                      <a:alpha val="25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flipH="1">
              <a:off x="7459" y="3116"/>
              <a:ext cx="9712" cy="5300"/>
            </a:xfrm>
            <a:prstGeom prst="line">
              <a:avLst/>
            </a:prstGeom>
            <a:ln w="19050" cap="rnd">
              <a:gradFill>
                <a:gsLst>
                  <a:gs pos="20000">
                    <a:schemeClr val="accent1">
                      <a:alpha val="2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grpSp>
        <p:nvGrpSpPr>
          <p:cNvPr id="7" name="组合 2"/>
          <p:cNvGrpSpPr/>
          <p:nvPr userDrawn="1">
            <p:custDataLst>
              <p:tags r:id="rId13"/>
            </p:custDataLst>
          </p:nvPr>
        </p:nvGrpSpPr>
        <p:grpSpPr>
          <a:xfrm>
            <a:off x="333375" y="6185535"/>
            <a:ext cx="722630" cy="124460"/>
            <a:chOff x="525" y="9741"/>
            <a:chExt cx="1138" cy="196"/>
          </a:xfrm>
        </p:grpSpPr>
        <p:sp>
          <p:nvSpPr>
            <p:cNvPr id="8" name="矩形 3"/>
            <p:cNvSpPr/>
            <p:nvPr>
              <p:custDataLst>
                <p:tags r:id="rId14"/>
              </p:custDataLst>
            </p:nvPr>
          </p:nvSpPr>
          <p:spPr>
            <a:xfrm>
              <a:off x="525" y="9741"/>
              <a:ext cx="196" cy="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9" name="矩形 4"/>
            <p:cNvSpPr/>
            <p:nvPr>
              <p:custDataLst>
                <p:tags r:id="rId15"/>
              </p:custDataLst>
            </p:nvPr>
          </p:nvSpPr>
          <p:spPr>
            <a:xfrm>
              <a:off x="839" y="9741"/>
              <a:ext cx="196" cy="19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0" name="矩形 5"/>
            <p:cNvSpPr/>
            <p:nvPr>
              <p:custDataLst>
                <p:tags r:id="rId16"/>
              </p:custDataLst>
            </p:nvPr>
          </p:nvSpPr>
          <p:spPr>
            <a:xfrm>
              <a:off x="1153" y="9741"/>
              <a:ext cx="196" cy="19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矩形 10"/>
            <p:cNvSpPr/>
            <p:nvPr>
              <p:custDataLst>
                <p:tags r:id="rId17"/>
              </p:custDataLst>
            </p:nvPr>
          </p:nvSpPr>
          <p:spPr>
            <a:xfrm>
              <a:off x="1467" y="9741"/>
              <a:ext cx="196" cy="19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grpSp>
      <p:sp>
        <p:nvSpPr>
          <p:cNvPr id="25" name="标题 24"/>
          <p:cNvSpPr>
            <a:spLocks noGrp="1"/>
          </p:cNvSpPr>
          <p:nvPr>
            <p:ph type="title" idx="16385" hasCustomPrompt="1"/>
            <p:custDataLst>
              <p:tags r:id="rId18"/>
            </p:custDataLst>
          </p:nvPr>
        </p:nvSpPr>
        <p:spPr>
          <a:xfrm>
            <a:off x="1016000" y="3530600"/>
            <a:ext cx="6352117" cy="1524000"/>
          </a:xfrm>
        </p:spPr>
        <p:txBody>
          <a:bodyPr vert="horz" lIns="0" tIns="0" rIns="0" bIns="0" anchor="t" anchorCtr="0">
            <a:normAutofit/>
          </a:bodyPr>
          <a:lstStyle>
            <a:lvl1pPr marL="0" indent="0" algn="l">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26" name="文本占位符 25"/>
          <p:cNvSpPr>
            <a:spLocks noGrp="1"/>
          </p:cNvSpPr>
          <p:nvPr>
            <p:ph type="body" idx="16386" hasCustomPrompt="1"/>
            <p:custDataLst>
              <p:tags r:id="rId19"/>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0" spc="0">
                <a:solidFill>
                  <a:schemeClr val="accent1"/>
                </a:solidFill>
              </a:defRPr>
            </a:lvl1pPr>
          </a:lstStyle>
          <a:p>
            <a:pPr lvl="0"/>
            <a:r>
              <a:rPr lang="zh-CN" altLang="en-US" smtClean="0"/>
              <a:t>01</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目录页-1-5_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9" hasCustomPrompt="1"/>
            <p:custDataLst>
              <p:tags r:id="rId8"/>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400" hasCustomPrompt="1"/>
            <p:custDataLst>
              <p:tags r:id="rId11"/>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401" hasCustomPrompt="1"/>
            <p:custDataLst>
              <p:tags r:id="rId14"/>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402" hasCustomPrompt="1"/>
            <p:custDataLst>
              <p:tags r:id="rId17"/>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19"/>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05</a:t>
            </a:r>
            <a:endParaRPr lang="zh-CN" altLang="en-US" smtClean="0"/>
          </a:p>
        </p:txBody>
      </p:sp>
      <p:sp>
        <p:nvSpPr>
          <p:cNvPr id="26" name="装饰  5"/>
          <p:cNvSpPr>
            <a:spLocks noGrp="1"/>
          </p:cNvSpPr>
          <p:nvPr>
            <p:ph type="body" idx="16403" hasCustomPrompt="1"/>
            <p:custDataLst>
              <p:tags r:id="rId20"/>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8" hasCustomPrompt="1"/>
            <p:custDataLst>
              <p:tags r:id="rId22"/>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06</a:t>
            </a:r>
            <a:endParaRPr lang="zh-CN" altLang="en-US" smtClean="0"/>
          </a:p>
        </p:txBody>
      </p:sp>
      <p:sp>
        <p:nvSpPr>
          <p:cNvPr id="29" name="装饰  8"/>
          <p:cNvSpPr>
            <a:spLocks noGrp="1"/>
          </p:cNvSpPr>
          <p:nvPr>
            <p:ph type="body" idx="16404" hasCustomPrompt="1"/>
            <p:custDataLst>
              <p:tags r:id="rId23"/>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文本占位符 29"/>
          <p:cNvSpPr>
            <a:spLocks noGrp="1"/>
          </p:cNvSpPr>
          <p:nvPr>
            <p:ph type="body" idx="16397" hasCustomPrompt="1"/>
            <p:custDataLst>
              <p:tags r:id="rId24"/>
            </p:custDataLst>
          </p:nvPr>
        </p:nvSpPr>
        <p:spPr>
          <a:xfrm>
            <a:off x="90043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标题 1"/>
          <p:cNvSpPr>
            <a:spLocks noGrp="1"/>
          </p:cNvSpPr>
          <p:nvPr>
            <p:ph type="title"/>
            <p:custDataLst>
              <p:tags r:id="rId2"/>
            </p:custDataLst>
          </p:nvPr>
        </p:nvSpPr>
        <p:spPr/>
        <p:txBody>
          <a:bodyPr/>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wrap="square">
            <a:normAutofit/>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p>
            <a:fld id="{BE5F26B5-172A-4DC2-B0B7-181CFC56B87C}"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pic>
        <p:nvPicPr>
          <p:cNvPr id="2" name="图片 1" descr="图片3"/>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5" name="标题 1"/>
          <p:cNvSpPr>
            <a:spLocks noGrp="1"/>
          </p:cNvSpPr>
          <p:nvPr userDrawn="1">
            <p:ph type="title" hasCustomPrompt="1"/>
            <p:custDataLst>
              <p:tags r:id="rId4"/>
            </p:custDataLst>
          </p:nvPr>
        </p:nvSpPr>
        <p:spPr>
          <a:xfrm>
            <a:off x="8754110" y="643890"/>
            <a:ext cx="3038475" cy="1149350"/>
          </a:xfrm>
        </p:spPr>
        <p:txBody>
          <a:bodyPr vert="horz" wrap="square" anchor="b">
            <a:normAutofit/>
          </a:bodyPr>
          <a:lstStyle>
            <a:lvl1pPr algn="ctr">
              <a:defRPr kumimoji="0" lang="zh-CN" altLang="en-US" sz="6000" b="1" i="0" u="none" strike="noStrike" kern="1200" cap="none" spc="0" normalizeH="0" baseline="0" noProof="1">
                <a:solidFill>
                  <a:srgbClr val="FFFFFF"/>
                </a:solidFill>
                <a:latin typeface="+mj-lt"/>
                <a:ea typeface="+mj-ea"/>
                <a:cs typeface="MiSans Medium" panose="00000600000000000000" charset="-122"/>
                <a:sym typeface="+mn-ea"/>
              </a:defRPr>
            </a:lvl1pPr>
          </a:lstStyle>
          <a:p>
            <a:r>
              <a:rPr lang="zh-CN" altLang="en-US" dirty="0"/>
              <a:t>标题</a:t>
            </a:r>
            <a:endParaRPr lang="zh-CN" altLang="en-US" dirty="0"/>
          </a:p>
        </p:txBody>
      </p:sp>
      <p:sp>
        <p:nvSpPr>
          <p:cNvPr id="9" name="灯片编号占位符 5"/>
          <p:cNvSpPr>
            <a:spLocks noGrp="1"/>
          </p:cNvSpPr>
          <p:nvPr userDrawn="1">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userDrawn="1">
            <p:ph type="ftr" sz="quarter" idx="11"/>
            <p:custDataLst>
              <p:tags r:id="rId6"/>
            </p:custDataLst>
          </p:nvPr>
        </p:nvSpPr>
        <p:spPr/>
        <p:txBody>
          <a:bodyPr/>
          <a:lstStyle/>
          <a:p>
            <a:endParaRPr lang="zh-CN" altLang="en-US"/>
          </a:p>
        </p:txBody>
      </p:sp>
      <p:sp>
        <p:nvSpPr>
          <p:cNvPr id="7" name="日期占位符 3"/>
          <p:cNvSpPr>
            <a:spLocks noGrp="1"/>
          </p:cNvSpPr>
          <p:nvPr userDrawn="1">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3">
    <p:bg>
      <p:bgRef idx="1001">
        <a:schemeClr val="bg1"/>
      </p:bgRef>
    </p:bg>
    <p:spTree>
      <p:nvGrpSpPr>
        <p:cNvPr id="1" name=""/>
        <p:cNvGrpSpPr/>
        <p:nvPr/>
      </p:nvGrpSpPr>
      <p:grpSpPr>
        <a:xfrm>
          <a:off x="0" y="0"/>
          <a:ext cx="0" cy="0"/>
          <a:chOff x="0" y="0"/>
          <a:chExt cx="0" cy="0"/>
        </a:xfrm>
      </p:grpSpPr>
      <p:pic>
        <p:nvPicPr>
          <p:cNvPr id="6" name="图片 3"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8" name="Subtitle 7"/>
          <p:cNvSpPr>
            <a:spLocks noGrp="1"/>
          </p:cNvSpPr>
          <p:nvPr>
            <p:ph type="body" idx="16386" hasCustomPrompt="1"/>
            <p:custDataLst>
              <p:tags r:id="rId8"/>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12" name="标题 11"/>
          <p:cNvSpPr>
            <a:spLocks noGrp="1"/>
          </p:cNvSpPr>
          <p:nvPr>
            <p:ph type="ctrTitle" idx="16385" hasCustomPrompt="1"/>
            <p:custDataLst>
              <p:tags r:id="rId9"/>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showMasterSp="0" userDrawn="1">
  <p:cSld name="封面页_1_3">
    <p:bg>
      <p:bgRef idx="1001">
        <a:schemeClr val="bg1"/>
      </p:bgRef>
    </p:bg>
    <p:spTree>
      <p:nvGrpSpPr>
        <p:cNvPr id="1" name=""/>
        <p:cNvGrpSpPr/>
        <p:nvPr/>
      </p:nvGrpSpPr>
      <p:grpSpPr>
        <a:xfrm>
          <a:off x="0" y="0"/>
          <a:ext cx="0" cy="0"/>
          <a:chOff x="0" y="0"/>
          <a:chExt cx="0" cy="0"/>
        </a:xfrm>
      </p:grpSpPr>
      <p:pic>
        <p:nvPicPr>
          <p:cNvPr id="6" name="图片 1"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日期"/>
          <p:cNvSpPr>
            <a:spLocks noGrp="1"/>
          </p:cNvSpPr>
          <p:nvPr>
            <p:ph type="body" idx="16386" hasCustomPrompt="1"/>
            <p:custDataLst>
              <p:tags r:id="rId8"/>
            </p:custDataLst>
          </p:nvPr>
        </p:nvSpPr>
        <p:spPr>
          <a:xfrm>
            <a:off x="1016000" y="1651000"/>
            <a:ext cx="6097058" cy="457200"/>
          </a:xfrm>
        </p:spPr>
        <p:txBody>
          <a:bodyPr vert="horz" wrap="square" lIns="0" tIns="0" rIns="0" bIns="0" anchor="t">
            <a:normAutofit/>
          </a:bodyPr>
          <a:lstStyle>
            <a:lvl1pPr marL="0" indent="0" algn="l">
              <a:lnSpc>
                <a:spcPct val="125000"/>
              </a:lnSpc>
              <a:spcBef>
                <a:spcPct val="0"/>
              </a:spcBef>
              <a:spcAft>
                <a:spcPct val="0"/>
              </a:spcAft>
              <a:buNone/>
              <a:defRPr sz="240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7" name="标题 5"/>
          <p:cNvSpPr>
            <a:spLocks noGrp="1"/>
          </p:cNvSpPr>
          <p:nvPr>
            <p:ph type="ctrTitle" idx="16385" hasCustomPrompt="1"/>
            <p:custDataLst>
              <p:tags r:id="rId9"/>
            </p:custDataLst>
          </p:nvPr>
        </p:nvSpPr>
        <p:spPr>
          <a:xfrm>
            <a:off x="1016000" y="2159000"/>
            <a:ext cx="6352646" cy="2540000"/>
          </a:xfrm>
        </p:spPr>
        <p:txBody>
          <a:bodyPr vert="horz" wrap="square" lIns="0" tIns="0" rIns="0" bIns="0" anchor="t" anchorCtr="0">
            <a:normAutofit/>
          </a:bodyPr>
          <a:lstStyle>
            <a:lvl1pPr marL="0" indent="0" algn="l">
              <a:lnSpc>
                <a:spcPct val="100000"/>
              </a:lnSpc>
              <a:spcBef>
                <a:spcPct val="0"/>
              </a:spcBef>
              <a:spcAft>
                <a:spcPct val="0"/>
              </a:spcAft>
              <a:buNone/>
              <a:defRPr sz="6000" spc="0">
                <a:solidFill>
                  <a:srgbClr val="FFFFFF"/>
                </a:solidFill>
              </a:defRPr>
            </a:lvl1pPr>
          </a:lstStyle>
          <a:p>
            <a:r>
              <a:rPr lang="zh-CN" altLang="en-US" dirty="0"/>
              <a:t>单击此处
添加文档标题</a:t>
            </a:r>
            <a:endParaRPr lang="zh-CN" altLang="en-US" dirty="0"/>
          </a:p>
        </p:txBody>
      </p:sp>
      <p:sp>
        <p:nvSpPr>
          <p:cNvPr id="19" name="署名占位符 10"/>
          <p:cNvSpPr>
            <a:spLocks noGrp="1"/>
          </p:cNvSpPr>
          <p:nvPr>
            <p:ph type="body" sz="quarter" idx="16387" hasCustomPrompt="1"/>
            <p:custDataLst>
              <p:tags r:id="rId10"/>
            </p:custDataLst>
          </p:nvPr>
        </p:nvSpPr>
        <p:spPr>
          <a:xfrm>
            <a:off x="1016000"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endParaRPr lang="zh-CN"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showMasterSp="0" userDrawn="1">
  <p:cSld name="章节页-1_3">
    <p:bg>
      <p:bgRef idx="1001">
        <a:schemeClr val="bg1"/>
      </p:bgRef>
    </p:bg>
    <p:spTree>
      <p:nvGrpSpPr>
        <p:cNvPr id="1" name=""/>
        <p:cNvGrpSpPr/>
        <p:nvPr/>
      </p:nvGrpSpPr>
      <p:grpSpPr>
        <a:xfrm>
          <a:off x="0" y="0"/>
          <a:ext cx="0" cy="0"/>
          <a:chOff x="0" y="0"/>
          <a:chExt cx="0" cy="0"/>
        </a:xfrm>
      </p:grpSpPr>
      <p:pic>
        <p:nvPicPr>
          <p:cNvPr id="6" name="图片 1" descr="图片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grpSp>
        <p:nvGrpSpPr>
          <p:cNvPr id="71" name="组合 70"/>
          <p:cNvGrpSpPr/>
          <p:nvPr userDrawn="1">
            <p:custDataLst>
              <p:tags r:id="rId4"/>
            </p:custDataLst>
          </p:nvPr>
        </p:nvGrpSpPr>
        <p:grpSpPr>
          <a:xfrm>
            <a:off x="4736465" y="1978660"/>
            <a:ext cx="7458710" cy="3365500"/>
            <a:chOff x="7459" y="3116"/>
            <a:chExt cx="11746" cy="5300"/>
          </a:xfrm>
        </p:grpSpPr>
        <p:cxnSp>
          <p:nvCxnSpPr>
            <p:cNvPr id="12" name="直接连接符 11"/>
            <p:cNvCxnSpPr/>
            <p:nvPr>
              <p:custDataLst>
                <p:tags r:id="rId5"/>
              </p:custDataLst>
            </p:nvPr>
          </p:nvCxnSpPr>
          <p:spPr>
            <a:xfrm flipH="1" flipV="1">
              <a:off x="17171" y="4545"/>
              <a:ext cx="730" cy="436"/>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14883" y="4545"/>
              <a:ext cx="2288" cy="1249"/>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flipV="1">
              <a:off x="17171" y="4185"/>
              <a:ext cx="1516" cy="905"/>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13282" y="4185"/>
              <a:ext cx="3889" cy="2123"/>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9"/>
              </p:custDataLst>
            </p:nvPr>
          </p:nvCxnSpPr>
          <p:spPr>
            <a:xfrm flipH="1" flipV="1">
              <a:off x="17171" y="3729"/>
              <a:ext cx="2034" cy="1216"/>
            </a:xfrm>
            <a:prstGeom prst="line">
              <a:avLst/>
            </a:prstGeom>
            <a:ln w="19050" cap="rnd">
              <a:gradFill>
                <a:gsLst>
                  <a:gs pos="30000">
                    <a:schemeClr val="accent1">
                      <a:alpha val="4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flipH="1">
              <a:off x="11074" y="3729"/>
              <a:ext cx="6097" cy="3327"/>
            </a:xfrm>
            <a:prstGeom prst="line">
              <a:avLst/>
            </a:prstGeom>
            <a:ln w="19050" cap="rnd">
              <a:gradFill>
                <a:gsLst>
                  <a:gs pos="20000">
                    <a:schemeClr val="accent1">
                      <a:alpha val="4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flipH="1" flipV="1">
              <a:off x="17171" y="3116"/>
              <a:ext cx="2016" cy="1208"/>
            </a:xfrm>
            <a:prstGeom prst="line">
              <a:avLst/>
            </a:prstGeom>
            <a:ln w="19050" cap="rnd">
              <a:gradFill>
                <a:gsLst>
                  <a:gs pos="30000">
                    <a:schemeClr val="accent1">
                      <a:alpha val="25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flipH="1">
              <a:off x="7459" y="3116"/>
              <a:ext cx="9712" cy="5300"/>
            </a:xfrm>
            <a:prstGeom prst="line">
              <a:avLst/>
            </a:prstGeom>
            <a:ln w="19050" cap="rnd">
              <a:gradFill>
                <a:gsLst>
                  <a:gs pos="20000">
                    <a:schemeClr val="accent1">
                      <a:alpha val="2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grpSp>
        <p:nvGrpSpPr>
          <p:cNvPr id="7" name="组合 2"/>
          <p:cNvGrpSpPr/>
          <p:nvPr userDrawn="1">
            <p:custDataLst>
              <p:tags r:id="rId13"/>
            </p:custDataLst>
          </p:nvPr>
        </p:nvGrpSpPr>
        <p:grpSpPr>
          <a:xfrm>
            <a:off x="333375" y="6185535"/>
            <a:ext cx="722630" cy="124460"/>
            <a:chOff x="525" y="9741"/>
            <a:chExt cx="1138" cy="196"/>
          </a:xfrm>
        </p:grpSpPr>
        <p:sp>
          <p:nvSpPr>
            <p:cNvPr id="8" name="矩形 3"/>
            <p:cNvSpPr/>
            <p:nvPr>
              <p:custDataLst>
                <p:tags r:id="rId14"/>
              </p:custDataLst>
            </p:nvPr>
          </p:nvSpPr>
          <p:spPr>
            <a:xfrm>
              <a:off x="525" y="9741"/>
              <a:ext cx="196" cy="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9" name="矩形 4"/>
            <p:cNvSpPr/>
            <p:nvPr>
              <p:custDataLst>
                <p:tags r:id="rId15"/>
              </p:custDataLst>
            </p:nvPr>
          </p:nvSpPr>
          <p:spPr>
            <a:xfrm>
              <a:off x="839" y="9741"/>
              <a:ext cx="196" cy="19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0" name="矩形 5"/>
            <p:cNvSpPr/>
            <p:nvPr>
              <p:custDataLst>
                <p:tags r:id="rId16"/>
              </p:custDataLst>
            </p:nvPr>
          </p:nvSpPr>
          <p:spPr>
            <a:xfrm>
              <a:off x="1153" y="9741"/>
              <a:ext cx="196" cy="19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矩形 10"/>
            <p:cNvSpPr/>
            <p:nvPr>
              <p:custDataLst>
                <p:tags r:id="rId17"/>
              </p:custDataLst>
            </p:nvPr>
          </p:nvSpPr>
          <p:spPr>
            <a:xfrm>
              <a:off x="1467" y="9741"/>
              <a:ext cx="196" cy="19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grpSp>
      <p:sp>
        <p:nvSpPr>
          <p:cNvPr id="25" name="标题 24"/>
          <p:cNvSpPr>
            <a:spLocks noGrp="1"/>
          </p:cNvSpPr>
          <p:nvPr>
            <p:ph type="title" idx="17826049" hasCustomPrompt="1"/>
            <p:custDataLst>
              <p:tags r:id="rId18"/>
            </p:custDataLst>
          </p:nvPr>
        </p:nvSpPr>
        <p:spPr>
          <a:xfrm>
            <a:off x="1016000" y="3530600"/>
            <a:ext cx="6352117" cy="1524000"/>
          </a:xfrm>
        </p:spPr>
        <p:txBody>
          <a:bodyPr vert="horz" lIns="0" tIns="0" rIns="0" bIns="0" anchor="t" anchorCtr="0">
            <a:normAutofit/>
          </a:bodyPr>
          <a:lstStyle>
            <a:lvl1pPr marL="0" indent="0" algn="l">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26" name="文本占位符 25"/>
          <p:cNvSpPr>
            <a:spLocks noGrp="1"/>
          </p:cNvSpPr>
          <p:nvPr>
            <p:ph type="body" idx="17826561" hasCustomPrompt="1"/>
            <p:custDataLst>
              <p:tags r:id="rId19"/>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0" spc="0">
                <a:solidFill>
                  <a:schemeClr val="accent1"/>
                </a:solidFill>
              </a:defRPr>
            </a:lvl1pPr>
          </a:lstStyle>
          <a:p>
            <a:pPr lvl="0"/>
            <a:r>
              <a:rPr lang="zh-CN" altLang="en-US" smtClean="0"/>
              <a:t>01</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showMasterSp="0" userDrawn="1">
  <p:cSld name="结束页-1_3">
    <p:bg>
      <p:bgRef idx="1001">
        <a:schemeClr val="bg1"/>
      </p:bgRef>
    </p:bg>
    <p:spTree>
      <p:nvGrpSpPr>
        <p:cNvPr id="1" name=""/>
        <p:cNvGrpSpPr/>
        <p:nvPr/>
      </p:nvGrpSpPr>
      <p:grpSpPr>
        <a:xfrm>
          <a:off x="0" y="0"/>
          <a:ext cx="0" cy="0"/>
          <a:chOff x="0" y="0"/>
          <a:chExt cx="0" cy="0"/>
        </a:xfrm>
      </p:grpSpPr>
      <p:pic>
        <p:nvPicPr>
          <p:cNvPr id="6" name="图片 3"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8" name="Subtitle 7"/>
          <p:cNvSpPr>
            <a:spLocks noGrp="1"/>
          </p:cNvSpPr>
          <p:nvPr>
            <p:ph type="body" idx="17826305" hasCustomPrompt="1"/>
            <p:custDataLst>
              <p:tags r:id="rId8"/>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12" name="标题 11"/>
          <p:cNvSpPr>
            <a:spLocks noGrp="1"/>
          </p:cNvSpPr>
          <p:nvPr>
            <p:ph type="ctrTitle" idx="17826049" hasCustomPrompt="1"/>
            <p:custDataLst>
              <p:tags r:id="rId9"/>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showMasterSp="0" userDrawn="1">
  <p:cSld name="结束页_1_3">
    <p:spTree>
      <p:nvGrpSpPr>
        <p:cNvPr id="1" name=""/>
        <p:cNvGrpSpPr/>
        <p:nvPr/>
      </p:nvGrpSpPr>
      <p:grpSpPr>
        <a:xfrm>
          <a:off x="0" y="0"/>
          <a:ext cx="0" cy="0"/>
          <a:chOff x="0" y="0"/>
          <a:chExt cx="0" cy="0"/>
        </a:xfrm>
      </p:grpSpPr>
      <p:pic>
        <p:nvPicPr>
          <p:cNvPr id="6" name="图片 3"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8" name="Subtitle 7"/>
          <p:cNvSpPr>
            <a:spLocks noGrp="1"/>
          </p:cNvSpPr>
          <p:nvPr>
            <p:ph type="body" idx="16386" hasCustomPrompt="1"/>
            <p:custDataLst>
              <p:tags r:id="rId8"/>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12" name="标题 11"/>
          <p:cNvSpPr>
            <a:spLocks noGrp="1"/>
          </p:cNvSpPr>
          <p:nvPr>
            <p:ph type="ctrTitle" idx="16385" hasCustomPrompt="1"/>
            <p:custDataLst>
              <p:tags r:id="rId9"/>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正文页-63_2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7244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71628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7162800" y="47244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96774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9677400" y="47244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正文页-61_1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082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6670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2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63_2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7244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71628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7162800" y="47244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96774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9677400" y="47244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正文页-10013_3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251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251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41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441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632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632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822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822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1013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1013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正文页-10013_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5181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400800" y="5080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400800" y="5638800"/>
            <a:ext cx="5181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正文页-7_17">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609600"/>
            <a:ext cx="6934200" cy="3149600"/>
          </a:xfrm>
          <a:custGeom>
            <a:avLst/>
            <a:gdLst>
              <a:gd name="connisteX0" fmla="*/ 0 w 6934200"/>
              <a:gd name="connsiteY0" fmla="*/ 203200 h 3149600"/>
              <a:gd name="connisteX1" fmla="*/ 203200 w 6934200"/>
              <a:gd name="connsiteY1" fmla="*/ 0 h 3149600"/>
              <a:gd name="connisteX2" fmla="*/ 6731000 w 6934200"/>
              <a:gd name="connsiteY2" fmla="*/ 0 h 3149600"/>
              <a:gd name="connisteX3" fmla="*/ 6934200 w 6934200"/>
              <a:gd name="connsiteY3" fmla="*/ 203200 h 3149600"/>
              <a:gd name="connisteX4" fmla="*/ 6934200 w 6934200"/>
              <a:gd name="connsiteY4" fmla="*/ 2946400 h 3149600"/>
              <a:gd name="connisteX5" fmla="*/ 6731000 w 6934200"/>
              <a:gd name="connsiteY5" fmla="*/ 3149600 h 3149600"/>
              <a:gd name="connisteX6" fmla="*/ 203200 w 6934200"/>
              <a:gd name="connsiteY6" fmla="*/ 3149600 h 3149600"/>
              <a:gd name="connisteX7" fmla="*/ 0 w 6934200"/>
              <a:gd name="connsiteY7" fmla="*/ 2946400 h 3149600"/>
              <a:gd name="connisteX8" fmla="*/ 0 w 69342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3149600">
                <a:moveTo>
                  <a:pt x="0" y="203200"/>
                </a:moveTo>
                <a:cubicBezTo>
                  <a:pt x="0" y="90976"/>
                  <a:pt x="90976" y="0"/>
                  <a:pt x="203200" y="0"/>
                </a:cubicBezTo>
                <a:lnTo>
                  <a:pt x="6731000" y="0"/>
                </a:lnTo>
                <a:cubicBezTo>
                  <a:pt x="6843224" y="0"/>
                  <a:pt x="6934200" y="90976"/>
                  <a:pt x="6934200" y="203200"/>
                </a:cubicBezTo>
                <a:lnTo>
                  <a:pt x="6934200" y="2946400"/>
                </a:lnTo>
                <a:cubicBezTo>
                  <a:pt x="6934200" y="3058624"/>
                  <a:pt x="6843224" y="3149600"/>
                  <a:pt x="67310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4216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4724400"/>
            <a:ext cx="30099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4201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572500" y="4216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90" hasCustomPrompt="1"/>
            <p:custDataLst>
              <p:tags r:id="rId13"/>
            </p:custDataLst>
          </p:nvPr>
        </p:nvSpPr>
        <p:spPr>
          <a:xfrm>
            <a:off x="8572500" y="4724400"/>
            <a:ext cx="30099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正文页-33_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2692400"/>
            <a:ext cx="6934200" cy="3556000"/>
          </a:xfrm>
          <a:custGeom>
            <a:avLst/>
            <a:gdLst>
              <a:gd name="connisteX0" fmla="*/ 0 w 6934200"/>
              <a:gd name="connsiteY0" fmla="*/ 0 h 3556000"/>
              <a:gd name="connisteX1" fmla="*/ 6934200 w 6934200"/>
              <a:gd name="connsiteY1" fmla="*/ 0 h 3556000"/>
              <a:gd name="connisteX2" fmla="*/ 6934200 w 6934200"/>
              <a:gd name="connsiteY2" fmla="*/ 3352800 h 3556000"/>
              <a:gd name="connisteX3" fmla="*/ 6731000 w 6934200"/>
              <a:gd name="connsiteY3" fmla="*/ 3556000 h 3556000"/>
              <a:gd name="connisteX4" fmla="*/ 203200 w 6934200"/>
              <a:gd name="connsiteY4" fmla="*/ 3556000 h 3556000"/>
              <a:gd name="connisteX5" fmla="*/ 0 w 6934200"/>
              <a:gd name="connsiteY5" fmla="*/ 3352800 h 3556000"/>
              <a:gd name="connisteX6" fmla="*/ 0 w 6934200"/>
              <a:gd name="connsiteY6" fmla="*/ 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556000">
                <a:moveTo>
                  <a:pt x="0" y="0"/>
                </a:moveTo>
                <a:lnTo>
                  <a:pt x="6934200" y="0"/>
                </a:lnTo>
                <a:lnTo>
                  <a:pt x="6934200" y="3352800"/>
                </a:lnTo>
                <a:cubicBezTo>
                  <a:pt x="6934200" y="3465024"/>
                  <a:pt x="6843224" y="3556000"/>
                  <a:pt x="6731000" y="3556000"/>
                </a:cubicBezTo>
                <a:lnTo>
                  <a:pt x="203200" y="3556000"/>
                </a:lnTo>
                <a:cubicBezTo>
                  <a:pt x="90976" y="3556000"/>
                  <a:pt x="0" y="3465024"/>
                  <a:pt x="0" y="33528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6934200" cy="2082800"/>
          </a:xfrm>
          <a:custGeom>
            <a:avLst/>
            <a:gdLst>
              <a:gd name="connisteX0" fmla="*/ 0 w 6934200"/>
              <a:gd name="connsiteY0" fmla="*/ 203200 h 2082800"/>
              <a:gd name="connisteX1" fmla="*/ 203200 w 6934200"/>
              <a:gd name="connsiteY1" fmla="*/ 0 h 2082800"/>
              <a:gd name="connisteX2" fmla="*/ 6731000 w 6934200"/>
              <a:gd name="connsiteY2" fmla="*/ 0 h 2082800"/>
              <a:gd name="connisteX3" fmla="*/ 6934200 w 6934200"/>
              <a:gd name="connsiteY3" fmla="*/ 203200 h 2082800"/>
              <a:gd name="connisteX4" fmla="*/ 6934200 w 6934200"/>
              <a:gd name="connsiteY4" fmla="*/ 2082800 h 2082800"/>
              <a:gd name="connisteX5" fmla="*/ 0 w 6934200"/>
              <a:gd name="connsiteY5" fmla="*/ 2082800 h 2082800"/>
              <a:gd name="connisteX6" fmla="*/ 0 w 6934200"/>
              <a:gd name="connsiteY6"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082800">
                <a:moveTo>
                  <a:pt x="0" y="203200"/>
                </a:moveTo>
                <a:cubicBezTo>
                  <a:pt x="0" y="90976"/>
                  <a:pt x="90976" y="0"/>
                  <a:pt x="203200" y="0"/>
                </a:cubicBezTo>
                <a:lnTo>
                  <a:pt x="6731000" y="0"/>
                </a:lnTo>
                <a:cubicBezTo>
                  <a:pt x="6843224" y="0"/>
                  <a:pt x="6934200" y="90976"/>
                  <a:pt x="6934200" y="203200"/>
                </a:cubicBezTo>
                <a:lnTo>
                  <a:pt x="6934200" y="2082800"/>
                </a:lnTo>
                <a:lnTo>
                  <a:pt x="0" y="20828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473200"/>
            <a:ext cx="28575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4201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90" hasCustomPrompt="1"/>
            <p:custDataLst>
              <p:tags r:id="rId12"/>
            </p:custDataLst>
          </p:nvPr>
        </p:nvSpPr>
        <p:spPr>
          <a:xfrm>
            <a:off x="8420100" y="1473200"/>
            <a:ext cx="28575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正文页-左标中内右图-装饰上-默认位置-并列-43_38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1066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625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4953000" y="284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3403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4953000" y="462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4953000" y="5181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2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10972800" cy="1778000"/>
          </a:xfrm>
          <a:custGeom>
            <a:avLst/>
            <a:gdLst>
              <a:gd name="connisteX0" fmla="*/ 0 w 10972800"/>
              <a:gd name="connsiteY0" fmla="*/ 203200 h 1778000"/>
              <a:gd name="connisteX1" fmla="*/ 203200 w 10972800"/>
              <a:gd name="connsiteY1" fmla="*/ 0 h 1778000"/>
              <a:gd name="connisteX2" fmla="*/ 10769600 w 10972800"/>
              <a:gd name="connsiteY2" fmla="*/ 0 h 1778000"/>
              <a:gd name="connisteX3" fmla="*/ 10972800 w 10972800"/>
              <a:gd name="connsiteY3" fmla="*/ 203200 h 1778000"/>
              <a:gd name="connisteX4" fmla="*/ 10972800 w 10972800"/>
              <a:gd name="connsiteY4" fmla="*/ 1574800 h 1778000"/>
              <a:gd name="connisteX5" fmla="*/ 10769600 w 10972800"/>
              <a:gd name="connsiteY5" fmla="*/ 1778000 h 1778000"/>
              <a:gd name="connisteX6" fmla="*/ 203200 w 10972800"/>
              <a:gd name="connsiteY6" fmla="*/ 1778000 h 1778000"/>
              <a:gd name="connisteX7" fmla="*/ 0 w 10972800"/>
              <a:gd name="connsiteY7" fmla="*/ 1574800 h 1778000"/>
              <a:gd name="connisteX8" fmla="*/ 0 w 109728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778000">
                <a:moveTo>
                  <a:pt x="0" y="203200"/>
                </a:moveTo>
                <a:cubicBezTo>
                  <a:pt x="0" y="90976"/>
                  <a:pt x="90976" y="0"/>
                  <a:pt x="203200" y="0"/>
                </a:cubicBezTo>
                <a:lnTo>
                  <a:pt x="10769600" y="0"/>
                </a:lnTo>
                <a:cubicBezTo>
                  <a:pt x="10881824" y="0"/>
                  <a:pt x="10972800" y="90976"/>
                  <a:pt x="10972800" y="203200"/>
                </a:cubicBezTo>
                <a:lnTo>
                  <a:pt x="10972800" y="1574800"/>
                </a:lnTo>
                <a:cubicBezTo>
                  <a:pt x="10972800" y="1687024"/>
                  <a:pt x="10881824" y="1778000"/>
                  <a:pt x="107696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正文页-38_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正文页-42_47">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5029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45212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5029200"/>
            <a:ext cx="5029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正文页-10012_1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082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553200" y="3302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3860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553200" y="5080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65532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正文页-16_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876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56388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87" hasCustomPrompt="1"/>
            <p:custDataLst>
              <p:tags r:id="rId7"/>
            </p:custDataLst>
          </p:nvPr>
        </p:nvSpPr>
        <p:spPr>
          <a:xfrm>
            <a:off x="609600" y="609600"/>
            <a:ext cx="10972800" cy="3733800"/>
          </a:xfrm>
          <a:custGeom>
            <a:avLst/>
            <a:gdLst>
              <a:gd name="connisteX0" fmla="*/ 0 w 10972800"/>
              <a:gd name="connsiteY0" fmla="*/ 203200 h 3733800"/>
              <a:gd name="connisteX1" fmla="*/ 203200 w 10972800"/>
              <a:gd name="connsiteY1" fmla="*/ 0 h 3733800"/>
              <a:gd name="connisteX2" fmla="*/ 10769600 w 10972800"/>
              <a:gd name="connsiteY2" fmla="*/ 0 h 3733800"/>
              <a:gd name="connisteX3" fmla="*/ 10972800 w 10972800"/>
              <a:gd name="connsiteY3" fmla="*/ 203200 h 3733800"/>
              <a:gd name="connisteX4" fmla="*/ 10972800 w 10972800"/>
              <a:gd name="connsiteY4" fmla="*/ 3530600 h 3733800"/>
              <a:gd name="connisteX5" fmla="*/ 10769600 w 10972800"/>
              <a:gd name="connsiteY5" fmla="*/ 3733800 h 3733800"/>
              <a:gd name="connisteX6" fmla="*/ 203200 w 10972800"/>
              <a:gd name="connsiteY6" fmla="*/ 3733800 h 3733800"/>
              <a:gd name="connisteX7" fmla="*/ 0 w 10972800"/>
              <a:gd name="connsiteY7" fmla="*/ 3530600 h 3733800"/>
              <a:gd name="connisteX8" fmla="*/ 0 w 10972800"/>
              <a:gd name="connsiteY8" fmla="*/ 203200 h 3733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733800">
                <a:moveTo>
                  <a:pt x="0" y="203200"/>
                </a:moveTo>
                <a:cubicBezTo>
                  <a:pt x="0" y="90976"/>
                  <a:pt x="90976" y="0"/>
                  <a:pt x="203200" y="0"/>
                </a:cubicBezTo>
                <a:lnTo>
                  <a:pt x="10769600" y="0"/>
                </a:lnTo>
                <a:cubicBezTo>
                  <a:pt x="10881824" y="0"/>
                  <a:pt x="10972800" y="90976"/>
                  <a:pt x="10972800" y="203200"/>
                </a:cubicBezTo>
                <a:lnTo>
                  <a:pt x="10972800" y="3530600"/>
                </a:lnTo>
                <a:cubicBezTo>
                  <a:pt x="10972800" y="3642824"/>
                  <a:pt x="10881824" y="3733800"/>
                  <a:pt x="10769600" y="3733800"/>
                </a:cubicBezTo>
                <a:lnTo>
                  <a:pt x="203200" y="3733800"/>
                </a:lnTo>
                <a:cubicBezTo>
                  <a:pt x="90976" y="3733800"/>
                  <a:pt x="0" y="3642824"/>
                  <a:pt x="0" y="3530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61_1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082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6670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3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2300" y="2540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2133600" y="2489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133600" y="29972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337300" y="2540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7848600" y="2489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7848600" y="29972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622300" y="4216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2133600" y="41656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2133600" y="46736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7" hasCustomPrompt="1"/>
            <p:custDataLst>
              <p:tags r:id="rId15"/>
            </p:custDataLst>
          </p:nvPr>
        </p:nvSpPr>
        <p:spPr>
          <a:xfrm>
            <a:off x="6337300" y="4216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04</a:t>
            </a:r>
            <a:endParaRPr lang="zh-CN" altLang="en-US" smtClean="0"/>
          </a:p>
        </p:txBody>
      </p:sp>
      <p:sp>
        <p:nvSpPr>
          <p:cNvPr id="22" name="文本占位符 21"/>
          <p:cNvSpPr>
            <a:spLocks noGrp="1"/>
          </p:cNvSpPr>
          <p:nvPr>
            <p:ph type="body" idx="16395" hasCustomPrompt="1"/>
            <p:custDataLst>
              <p:tags r:id="rId16"/>
            </p:custDataLst>
          </p:nvPr>
        </p:nvSpPr>
        <p:spPr>
          <a:xfrm>
            <a:off x="7848600" y="41656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6" hasCustomPrompt="1"/>
            <p:custDataLst>
              <p:tags r:id="rId17"/>
            </p:custDataLst>
          </p:nvPr>
        </p:nvSpPr>
        <p:spPr>
          <a:xfrm>
            <a:off x="7848600" y="46736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正文页-10003_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1336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88" hasCustomPrompt="1"/>
            <p:custDataLst>
              <p:tags r:id="rId7"/>
            </p:custDataLst>
          </p:nvPr>
        </p:nvSpPr>
        <p:spPr>
          <a:xfrm>
            <a:off x="609600" y="26924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3556000"/>
            <a:ext cx="1036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正文页-30_5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68072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9596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69596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94234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5758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5758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3434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3434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68072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69596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69596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94234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95758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0" name="文本占位符 29"/>
          <p:cNvSpPr>
            <a:spLocks noGrp="1"/>
          </p:cNvSpPr>
          <p:nvPr>
            <p:ph type="body" idx="16397" hasCustomPrompt="1"/>
            <p:custDataLst>
              <p:tags r:id="rId24"/>
            </p:custDataLst>
          </p:nvPr>
        </p:nvSpPr>
        <p:spPr>
          <a:xfrm>
            <a:off x="95758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2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988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4384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4384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8376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80772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80772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988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4384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4384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8376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80772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80772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默认位置-并列-31_33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387600" y="19177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387600" y="24257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26400" y="19177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26400" y="24257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387600" y="4432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387600" y="49403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8026400" y="4432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8026400" y="49403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9_49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7"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8" hasCustomPrompt="1"/>
            <p:custDataLst>
              <p:tags r:id="rId8"/>
            </p:custDataLst>
          </p:nvPr>
        </p:nvSpPr>
        <p:spPr>
          <a:xfrm>
            <a:off x="3987800" y="12954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800600" y="12192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6764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9" hasCustomPrompt="1"/>
            <p:custDataLst>
              <p:tags r:id="rId11"/>
            </p:custDataLst>
          </p:nvPr>
        </p:nvSpPr>
        <p:spPr>
          <a:xfrm>
            <a:off x="3987800" y="22098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4800600" y="21336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4800600" y="25908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400" hasCustomPrompt="1"/>
            <p:custDataLst>
              <p:tags r:id="rId14"/>
            </p:custDataLst>
          </p:nvPr>
        </p:nvSpPr>
        <p:spPr>
          <a:xfrm>
            <a:off x="3987800" y="31242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4800600" y="30480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35052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图片占位符 22"/>
          <p:cNvSpPr>
            <a:spLocks noGrp="1"/>
          </p:cNvSpPr>
          <p:nvPr>
            <p:ph type="pic" idx="16401" hasCustomPrompt="1"/>
            <p:custDataLst>
              <p:tags r:id="rId17"/>
            </p:custDataLst>
          </p:nvPr>
        </p:nvSpPr>
        <p:spPr>
          <a:xfrm>
            <a:off x="3987800" y="40386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3" hasCustomPrompt="1"/>
            <p:custDataLst>
              <p:tags r:id="rId18"/>
            </p:custDataLst>
          </p:nvPr>
        </p:nvSpPr>
        <p:spPr>
          <a:xfrm>
            <a:off x="4800600" y="39624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4800600" y="44196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6" name="图片占位符 25"/>
          <p:cNvSpPr>
            <a:spLocks noGrp="1"/>
          </p:cNvSpPr>
          <p:nvPr>
            <p:ph type="pic" idx="16402" hasCustomPrompt="1"/>
            <p:custDataLst>
              <p:tags r:id="rId20"/>
            </p:custDataLst>
          </p:nvPr>
        </p:nvSpPr>
        <p:spPr>
          <a:xfrm>
            <a:off x="3987800" y="49530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5" hasCustomPrompt="1"/>
            <p:custDataLst>
              <p:tags r:id="rId21"/>
            </p:custDataLst>
          </p:nvPr>
        </p:nvSpPr>
        <p:spPr>
          <a:xfrm>
            <a:off x="4800600" y="48768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6" hasCustomPrompt="1"/>
            <p:custDataLst>
              <p:tags r:id="rId22"/>
            </p:custDataLst>
          </p:nvPr>
        </p:nvSpPr>
        <p:spPr>
          <a:xfrm>
            <a:off x="4800600" y="53340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正文页-10009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384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943600"/>
            <a:ext cx="10972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正文页-30_6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81534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81534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305800" y="27940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305800" y="3302000"/>
            <a:ext cx="3276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8153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305800" y="48260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305800" y="5334000"/>
            <a:ext cx="3276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正文页-左标右内-装饰右叠-默认位置-并列-24_20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4953000" y="889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6426200" y="939800"/>
            <a:ext cx="48514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6426200" y="1447800"/>
            <a:ext cx="4851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4953000" y="281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426200" y="2870200"/>
            <a:ext cx="48514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6426200" y="3378200"/>
            <a:ext cx="4851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4953000" y="4749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6426200" y="4800600"/>
            <a:ext cx="48514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6426200" y="5308600"/>
            <a:ext cx="4851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正文页-62_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2184400"/>
            <a:ext cx="10972800" cy="4064000"/>
          </a:xfrm>
          <a:custGeom>
            <a:avLst/>
            <a:gdLst>
              <a:gd name="connisteX0" fmla="*/ 0 w 10972800"/>
              <a:gd name="connsiteY0" fmla="*/ 203200 h 4064000"/>
              <a:gd name="connisteX1" fmla="*/ 203200 w 10972800"/>
              <a:gd name="connsiteY1" fmla="*/ 0 h 4064000"/>
              <a:gd name="connisteX2" fmla="*/ 10769600 w 10972800"/>
              <a:gd name="connsiteY2" fmla="*/ 0 h 4064000"/>
              <a:gd name="connisteX3" fmla="*/ 10972800 w 10972800"/>
              <a:gd name="connsiteY3" fmla="*/ 203200 h 4064000"/>
              <a:gd name="connisteX4" fmla="*/ 10972800 w 10972800"/>
              <a:gd name="connsiteY4" fmla="*/ 3860800 h 4064000"/>
              <a:gd name="connisteX5" fmla="*/ 10769600 w 10972800"/>
              <a:gd name="connsiteY5" fmla="*/ 4064000 h 4064000"/>
              <a:gd name="connisteX6" fmla="*/ 203200 w 10972800"/>
              <a:gd name="connsiteY6" fmla="*/ 4064000 h 4064000"/>
              <a:gd name="connisteX7" fmla="*/ 0 w 10972800"/>
              <a:gd name="connsiteY7" fmla="*/ 3860800 h 4064000"/>
              <a:gd name="connisteX8" fmla="*/ 0 w 10972800"/>
              <a:gd name="connsiteY8" fmla="*/ 203200 h 406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064000">
                <a:moveTo>
                  <a:pt x="0" y="203200"/>
                </a:moveTo>
                <a:cubicBezTo>
                  <a:pt x="0" y="90976"/>
                  <a:pt x="90976" y="0"/>
                  <a:pt x="203200" y="0"/>
                </a:cubicBezTo>
                <a:lnTo>
                  <a:pt x="10769600" y="0"/>
                </a:lnTo>
                <a:cubicBezTo>
                  <a:pt x="10881824" y="0"/>
                  <a:pt x="10972800" y="90976"/>
                  <a:pt x="10972800" y="203200"/>
                </a:cubicBezTo>
                <a:lnTo>
                  <a:pt x="10972800" y="3860800"/>
                </a:lnTo>
                <a:cubicBezTo>
                  <a:pt x="10972800" y="3973024"/>
                  <a:pt x="10881824" y="4064000"/>
                  <a:pt x="10769600" y="4064000"/>
                </a:cubicBezTo>
                <a:lnTo>
                  <a:pt x="203200" y="4064000"/>
                </a:lnTo>
                <a:cubicBezTo>
                  <a:pt x="90976" y="4064000"/>
                  <a:pt x="0" y="3973024"/>
                  <a:pt x="0" y="386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4648200" y="8636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863600"/>
            <a:ext cx="6781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2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正文页-20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209800"/>
            <a:ext cx="4572000" cy="3352800"/>
          </a:xfrm>
          <a:noFill/>
        </p:spPr>
        <p:txBody>
          <a:bodyPr lIns="0" tIns="0" rIns="0" bIns="0" anchor="ctr">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正文页-6_7">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正文页-48_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914400" y="1828800"/>
            <a:ext cx="4724400" cy="19304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962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4196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553200" y="1828800"/>
            <a:ext cx="4724400" cy="19304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962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4196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正文页-10014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33020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3860800"/>
            <a:ext cx="508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正文页-61_1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正文页-60_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26924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3251200"/>
            <a:ext cx="312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45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835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692400"/>
          </a:xfrm>
          <a:custGeom>
            <a:avLst/>
            <a:gdLst>
              <a:gd name="connisteX0" fmla="*/ 0 w 10972800"/>
              <a:gd name="connsiteY0" fmla="*/ 203200 h 2692400"/>
              <a:gd name="connisteX1" fmla="*/ 203200 w 10972800"/>
              <a:gd name="connsiteY1" fmla="*/ 0 h 2692400"/>
              <a:gd name="connisteX2" fmla="*/ 10769600 w 10972800"/>
              <a:gd name="connsiteY2" fmla="*/ 0 h 2692400"/>
              <a:gd name="connisteX3" fmla="*/ 10972800 w 10972800"/>
              <a:gd name="connsiteY3" fmla="*/ 203200 h 2692400"/>
              <a:gd name="connisteX4" fmla="*/ 10972800 w 10972800"/>
              <a:gd name="connsiteY4" fmla="*/ 2489200 h 2692400"/>
              <a:gd name="connisteX5" fmla="*/ 10769600 w 10972800"/>
              <a:gd name="connsiteY5" fmla="*/ 2692400 h 2692400"/>
              <a:gd name="connisteX6" fmla="*/ 203200 w 10972800"/>
              <a:gd name="connsiteY6" fmla="*/ 2692400 h 2692400"/>
              <a:gd name="connisteX7" fmla="*/ 0 w 10972800"/>
              <a:gd name="connsiteY7" fmla="*/ 2489200 h 2692400"/>
              <a:gd name="connisteX8" fmla="*/ 0 w 10972800"/>
              <a:gd name="connsiteY8"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92400">
                <a:moveTo>
                  <a:pt x="0" y="203200"/>
                </a:moveTo>
                <a:cubicBezTo>
                  <a:pt x="0" y="90976"/>
                  <a:pt x="90976" y="0"/>
                  <a:pt x="203200" y="0"/>
                </a:cubicBezTo>
                <a:lnTo>
                  <a:pt x="10769600" y="0"/>
                </a:lnTo>
                <a:cubicBezTo>
                  <a:pt x="10881824" y="0"/>
                  <a:pt x="10972800" y="90976"/>
                  <a:pt x="10972800" y="203200"/>
                </a:cubicBezTo>
                <a:lnTo>
                  <a:pt x="10972800" y="2489200"/>
                </a:lnTo>
                <a:cubicBezTo>
                  <a:pt x="10972800" y="2601424"/>
                  <a:pt x="10881824" y="2692400"/>
                  <a:pt x="10769600" y="2692400"/>
                </a:cubicBezTo>
                <a:lnTo>
                  <a:pt x="203200" y="2692400"/>
                </a:lnTo>
                <a:cubicBezTo>
                  <a:pt x="90976" y="2692400"/>
                  <a:pt x="0" y="2601424"/>
                  <a:pt x="0" y="2489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正文页-63_1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165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724400"/>
            <a:ext cx="3162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420100" y="4165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420100" y="4724400"/>
            <a:ext cx="3162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正文页-59_1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正文页-10013_2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13_3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251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251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41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441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632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632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822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822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1013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1013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正文页-42_4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1308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51308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正文页-10012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3302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3860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77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191000" y="3098800"/>
            <a:ext cx="7391400" cy="3149600"/>
          </a:xfrm>
          <a:custGeom>
            <a:avLst/>
            <a:gdLst>
              <a:gd name="connisteX0" fmla="*/ 0 w 7391400"/>
              <a:gd name="connsiteY0" fmla="*/ 203200 h 3149600"/>
              <a:gd name="connisteX1" fmla="*/ 203200 w 7391400"/>
              <a:gd name="connsiteY1" fmla="*/ 0 h 3149600"/>
              <a:gd name="connisteX2" fmla="*/ 7188200 w 7391400"/>
              <a:gd name="connsiteY2" fmla="*/ 0 h 3149600"/>
              <a:gd name="connisteX3" fmla="*/ 7391400 w 7391400"/>
              <a:gd name="connsiteY3" fmla="*/ 203200 h 3149600"/>
              <a:gd name="connisteX4" fmla="*/ 7391400 w 7391400"/>
              <a:gd name="connsiteY4" fmla="*/ 2946400 h 3149600"/>
              <a:gd name="connisteX5" fmla="*/ 7188200 w 7391400"/>
              <a:gd name="connsiteY5" fmla="*/ 3149600 h 3149600"/>
              <a:gd name="connisteX6" fmla="*/ 203200 w 7391400"/>
              <a:gd name="connsiteY6" fmla="*/ 3149600 h 3149600"/>
              <a:gd name="connisteX7" fmla="*/ 0 w 7391400"/>
              <a:gd name="connsiteY7" fmla="*/ 2946400 h 3149600"/>
              <a:gd name="connisteX8" fmla="*/ 0 w 73914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3149600">
                <a:moveTo>
                  <a:pt x="0" y="203200"/>
                </a:moveTo>
                <a:cubicBezTo>
                  <a:pt x="0" y="90976"/>
                  <a:pt x="90976" y="0"/>
                  <a:pt x="203200" y="0"/>
                </a:cubicBezTo>
                <a:lnTo>
                  <a:pt x="7188200" y="0"/>
                </a:lnTo>
                <a:cubicBezTo>
                  <a:pt x="7300424" y="0"/>
                  <a:pt x="7391400" y="90976"/>
                  <a:pt x="7391400" y="203200"/>
                </a:cubicBezTo>
                <a:lnTo>
                  <a:pt x="7391400" y="2946400"/>
                </a:lnTo>
                <a:cubicBezTo>
                  <a:pt x="7391400" y="3058624"/>
                  <a:pt x="7300424" y="3149600"/>
                  <a:pt x="71882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191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343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858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010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525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677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8_16_group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图片占位符 12"/>
          <p:cNvSpPr>
            <a:spLocks noGrp="1"/>
          </p:cNvSpPr>
          <p:nvPr>
            <p:ph type="pic" idx="16393" hasCustomPrompt="1"/>
            <p:custDataLst>
              <p:tags r:id="rId7"/>
            </p:custDataLst>
          </p:nvPr>
        </p:nvSpPr>
        <p:spPr>
          <a:xfrm>
            <a:off x="3581400" y="609600"/>
            <a:ext cx="2260600" cy="3556000"/>
          </a:xfrm>
          <a:custGeom>
            <a:avLst/>
            <a:gdLst>
              <a:gd name="connisteX0" fmla="*/ 0 w 2260600"/>
              <a:gd name="connsiteY0" fmla="*/ 203200 h 3556000"/>
              <a:gd name="connisteX1" fmla="*/ 203200 w 2260600"/>
              <a:gd name="connsiteY1" fmla="*/ 0 h 3556000"/>
              <a:gd name="connisteX2" fmla="*/ 2057400 w 2260600"/>
              <a:gd name="connsiteY2" fmla="*/ 0 h 3556000"/>
              <a:gd name="connisteX3" fmla="*/ 2260600 w 2260600"/>
              <a:gd name="connsiteY3" fmla="*/ 203200 h 3556000"/>
              <a:gd name="connisteX4" fmla="*/ 2260600 w 2260600"/>
              <a:gd name="connsiteY4" fmla="*/ 3352800 h 3556000"/>
              <a:gd name="connisteX5" fmla="*/ 2057400 w 2260600"/>
              <a:gd name="connsiteY5" fmla="*/ 3556000 h 3556000"/>
              <a:gd name="connisteX6" fmla="*/ 203200 w 2260600"/>
              <a:gd name="connsiteY6" fmla="*/ 3556000 h 3556000"/>
              <a:gd name="connisteX7" fmla="*/ 0 w 2260600"/>
              <a:gd name="connsiteY7" fmla="*/ 3352800 h 3556000"/>
              <a:gd name="connisteX8" fmla="*/ 0 w 22606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556000">
                <a:moveTo>
                  <a:pt x="0" y="203200"/>
                </a:moveTo>
                <a:cubicBezTo>
                  <a:pt x="0" y="90976"/>
                  <a:pt x="90976" y="0"/>
                  <a:pt x="203200" y="0"/>
                </a:cubicBezTo>
                <a:lnTo>
                  <a:pt x="2057400" y="0"/>
                </a:lnTo>
                <a:cubicBezTo>
                  <a:pt x="2169624" y="0"/>
                  <a:pt x="2260600" y="90976"/>
                  <a:pt x="2260600" y="203200"/>
                </a:cubicBezTo>
                <a:lnTo>
                  <a:pt x="2260600" y="3352800"/>
                </a:lnTo>
                <a:cubicBezTo>
                  <a:pt x="2260600" y="3465024"/>
                  <a:pt x="2169624" y="3556000"/>
                  <a:pt x="2057400" y="3556000"/>
                </a:cubicBezTo>
                <a:lnTo>
                  <a:pt x="203200" y="3556000"/>
                </a:lnTo>
                <a:cubicBezTo>
                  <a:pt x="90976" y="3556000"/>
                  <a:pt x="0" y="3465024"/>
                  <a:pt x="0" y="335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8"/>
            </p:custDataLst>
          </p:nvPr>
        </p:nvSpPr>
        <p:spPr>
          <a:xfrm>
            <a:off x="3581400" y="44704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8" hasCustomPrompt="1"/>
            <p:custDataLst>
              <p:tags r:id="rId9"/>
            </p:custDataLst>
          </p:nvPr>
        </p:nvSpPr>
        <p:spPr>
          <a:xfrm>
            <a:off x="3581400" y="5029200"/>
            <a:ext cx="2260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图片占位符 15"/>
          <p:cNvSpPr>
            <a:spLocks noGrp="1"/>
          </p:cNvSpPr>
          <p:nvPr>
            <p:ph type="pic" idx="16394" hasCustomPrompt="1"/>
            <p:custDataLst>
              <p:tags r:id="rId10"/>
            </p:custDataLst>
          </p:nvPr>
        </p:nvSpPr>
        <p:spPr>
          <a:xfrm>
            <a:off x="6451600" y="609600"/>
            <a:ext cx="2260600" cy="3556000"/>
          </a:xfrm>
          <a:custGeom>
            <a:avLst/>
            <a:gdLst>
              <a:gd name="connisteX0" fmla="*/ 0 w 2260600"/>
              <a:gd name="connsiteY0" fmla="*/ 203200 h 3556000"/>
              <a:gd name="connisteX1" fmla="*/ 203200 w 2260600"/>
              <a:gd name="connsiteY1" fmla="*/ 0 h 3556000"/>
              <a:gd name="connisteX2" fmla="*/ 2057400 w 2260600"/>
              <a:gd name="connsiteY2" fmla="*/ 0 h 3556000"/>
              <a:gd name="connisteX3" fmla="*/ 2260600 w 2260600"/>
              <a:gd name="connsiteY3" fmla="*/ 203200 h 3556000"/>
              <a:gd name="connisteX4" fmla="*/ 2260600 w 2260600"/>
              <a:gd name="connsiteY4" fmla="*/ 3352800 h 3556000"/>
              <a:gd name="connisteX5" fmla="*/ 2057400 w 2260600"/>
              <a:gd name="connsiteY5" fmla="*/ 3556000 h 3556000"/>
              <a:gd name="connisteX6" fmla="*/ 203200 w 2260600"/>
              <a:gd name="connsiteY6" fmla="*/ 3556000 h 3556000"/>
              <a:gd name="connisteX7" fmla="*/ 0 w 2260600"/>
              <a:gd name="connsiteY7" fmla="*/ 3352800 h 3556000"/>
              <a:gd name="connisteX8" fmla="*/ 0 w 22606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556000">
                <a:moveTo>
                  <a:pt x="0" y="203200"/>
                </a:moveTo>
                <a:cubicBezTo>
                  <a:pt x="0" y="90976"/>
                  <a:pt x="90976" y="0"/>
                  <a:pt x="203200" y="0"/>
                </a:cubicBezTo>
                <a:lnTo>
                  <a:pt x="2057400" y="0"/>
                </a:lnTo>
                <a:cubicBezTo>
                  <a:pt x="2169624" y="0"/>
                  <a:pt x="2260600" y="90976"/>
                  <a:pt x="2260600" y="203200"/>
                </a:cubicBezTo>
                <a:lnTo>
                  <a:pt x="2260600" y="3352800"/>
                </a:lnTo>
                <a:cubicBezTo>
                  <a:pt x="2260600" y="3465024"/>
                  <a:pt x="2169624" y="3556000"/>
                  <a:pt x="2057400" y="3556000"/>
                </a:cubicBezTo>
                <a:lnTo>
                  <a:pt x="203200" y="3556000"/>
                </a:lnTo>
                <a:cubicBezTo>
                  <a:pt x="90976" y="3556000"/>
                  <a:pt x="0" y="3465024"/>
                  <a:pt x="0" y="335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9" hasCustomPrompt="1"/>
            <p:custDataLst>
              <p:tags r:id="rId11"/>
            </p:custDataLst>
          </p:nvPr>
        </p:nvSpPr>
        <p:spPr>
          <a:xfrm>
            <a:off x="6451600" y="44704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6451600" y="5029200"/>
            <a:ext cx="2260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图片占位符 18"/>
          <p:cNvSpPr>
            <a:spLocks noGrp="1"/>
          </p:cNvSpPr>
          <p:nvPr>
            <p:ph type="pic" idx="16395" hasCustomPrompt="1"/>
            <p:custDataLst>
              <p:tags r:id="rId13"/>
            </p:custDataLst>
          </p:nvPr>
        </p:nvSpPr>
        <p:spPr>
          <a:xfrm>
            <a:off x="9321800" y="609600"/>
            <a:ext cx="2260600" cy="3556000"/>
          </a:xfrm>
          <a:custGeom>
            <a:avLst/>
            <a:gdLst>
              <a:gd name="connisteX0" fmla="*/ 0 w 2260600"/>
              <a:gd name="connsiteY0" fmla="*/ 203200 h 3556000"/>
              <a:gd name="connisteX1" fmla="*/ 203200 w 2260600"/>
              <a:gd name="connsiteY1" fmla="*/ 0 h 3556000"/>
              <a:gd name="connisteX2" fmla="*/ 2057400 w 2260600"/>
              <a:gd name="connsiteY2" fmla="*/ 0 h 3556000"/>
              <a:gd name="connisteX3" fmla="*/ 2260600 w 2260600"/>
              <a:gd name="connsiteY3" fmla="*/ 203200 h 3556000"/>
              <a:gd name="connisteX4" fmla="*/ 2260600 w 2260600"/>
              <a:gd name="connsiteY4" fmla="*/ 3352800 h 3556000"/>
              <a:gd name="connisteX5" fmla="*/ 2057400 w 2260600"/>
              <a:gd name="connsiteY5" fmla="*/ 3556000 h 3556000"/>
              <a:gd name="connisteX6" fmla="*/ 203200 w 2260600"/>
              <a:gd name="connsiteY6" fmla="*/ 3556000 h 3556000"/>
              <a:gd name="connisteX7" fmla="*/ 0 w 2260600"/>
              <a:gd name="connsiteY7" fmla="*/ 3352800 h 3556000"/>
              <a:gd name="connisteX8" fmla="*/ 0 w 22606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556000">
                <a:moveTo>
                  <a:pt x="0" y="203200"/>
                </a:moveTo>
                <a:cubicBezTo>
                  <a:pt x="0" y="90976"/>
                  <a:pt x="90976" y="0"/>
                  <a:pt x="203200" y="0"/>
                </a:cubicBezTo>
                <a:lnTo>
                  <a:pt x="2057400" y="0"/>
                </a:lnTo>
                <a:cubicBezTo>
                  <a:pt x="2169624" y="0"/>
                  <a:pt x="2260600" y="90976"/>
                  <a:pt x="2260600" y="203200"/>
                </a:cubicBezTo>
                <a:lnTo>
                  <a:pt x="2260600" y="3352800"/>
                </a:lnTo>
                <a:cubicBezTo>
                  <a:pt x="2260600" y="3465024"/>
                  <a:pt x="2169624" y="3556000"/>
                  <a:pt x="2057400" y="3556000"/>
                </a:cubicBezTo>
                <a:lnTo>
                  <a:pt x="203200" y="3556000"/>
                </a:lnTo>
                <a:cubicBezTo>
                  <a:pt x="90976" y="3556000"/>
                  <a:pt x="0" y="3465024"/>
                  <a:pt x="0" y="335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91" hasCustomPrompt="1"/>
            <p:custDataLst>
              <p:tags r:id="rId14"/>
            </p:custDataLst>
          </p:nvPr>
        </p:nvSpPr>
        <p:spPr>
          <a:xfrm>
            <a:off x="9321800" y="44704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2" hasCustomPrompt="1"/>
            <p:custDataLst>
              <p:tags r:id="rId15"/>
            </p:custDataLst>
          </p:nvPr>
        </p:nvSpPr>
        <p:spPr>
          <a:xfrm>
            <a:off x="9321800" y="5029200"/>
            <a:ext cx="2260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正文页-4_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3606800"/>
            <a:ext cx="3314700" cy="2641600"/>
          </a:xfrm>
          <a:custGeom>
            <a:avLst/>
            <a:gdLst>
              <a:gd name="connisteX0" fmla="*/ 0 w 3314700"/>
              <a:gd name="connsiteY0" fmla="*/ 0 h 2641600"/>
              <a:gd name="connisteX1" fmla="*/ 3314700 w 3314700"/>
              <a:gd name="connsiteY1" fmla="*/ 0 h 2641600"/>
              <a:gd name="connisteX2" fmla="*/ 3314700 w 3314700"/>
              <a:gd name="connsiteY2" fmla="*/ 2438400 h 2641600"/>
              <a:gd name="connisteX3" fmla="*/ 3111500 w 3314700"/>
              <a:gd name="connsiteY3" fmla="*/ 2641600 h 2641600"/>
              <a:gd name="connisteX4" fmla="*/ 203200 w 3314700"/>
              <a:gd name="connsiteY4" fmla="*/ 2641600 h 2641600"/>
              <a:gd name="connisteX5" fmla="*/ 0 w 3314700"/>
              <a:gd name="connsiteY5" fmla="*/ 2438400 h 2641600"/>
              <a:gd name="connisteX6" fmla="*/ 0 w 33147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641600">
                <a:moveTo>
                  <a:pt x="0" y="0"/>
                </a:moveTo>
                <a:lnTo>
                  <a:pt x="3314700" y="0"/>
                </a:lnTo>
                <a:lnTo>
                  <a:pt x="3314700" y="2438400"/>
                </a:lnTo>
                <a:cubicBezTo>
                  <a:pt x="3314700" y="2550624"/>
                  <a:pt x="3223724" y="2641600"/>
                  <a:pt x="3111500" y="2641600"/>
                </a:cubicBezTo>
                <a:lnTo>
                  <a:pt x="203200" y="2641600"/>
                </a:lnTo>
                <a:cubicBezTo>
                  <a:pt x="90976" y="2641600"/>
                  <a:pt x="0" y="2550624"/>
                  <a:pt x="0" y="2438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3314700" cy="2997200"/>
          </a:xfrm>
          <a:custGeom>
            <a:avLst/>
            <a:gdLst>
              <a:gd name="connisteX0" fmla="*/ 0 w 3314700"/>
              <a:gd name="connsiteY0" fmla="*/ 203200 h 2997200"/>
              <a:gd name="connisteX1" fmla="*/ 203200 w 3314700"/>
              <a:gd name="connsiteY1" fmla="*/ 0 h 2997200"/>
              <a:gd name="connisteX2" fmla="*/ 3111500 w 3314700"/>
              <a:gd name="connsiteY2" fmla="*/ 0 h 2997200"/>
              <a:gd name="connisteX3" fmla="*/ 3314700 w 3314700"/>
              <a:gd name="connsiteY3" fmla="*/ 203200 h 2997200"/>
              <a:gd name="connisteX4" fmla="*/ 3314700 w 3314700"/>
              <a:gd name="connsiteY4" fmla="*/ 2997200 h 2997200"/>
              <a:gd name="connisteX5" fmla="*/ 0 w 3314700"/>
              <a:gd name="connsiteY5" fmla="*/ 2997200 h 2997200"/>
              <a:gd name="connisteX6" fmla="*/ 0 w 33147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97200">
                <a:moveTo>
                  <a:pt x="0" y="203200"/>
                </a:moveTo>
                <a:cubicBezTo>
                  <a:pt x="0" y="90976"/>
                  <a:pt x="90976" y="0"/>
                  <a:pt x="203200" y="0"/>
                </a:cubicBezTo>
                <a:lnTo>
                  <a:pt x="3111500" y="0"/>
                </a:lnTo>
                <a:cubicBezTo>
                  <a:pt x="3223724" y="0"/>
                  <a:pt x="3314700" y="90976"/>
                  <a:pt x="3314700" y="203200"/>
                </a:cubicBezTo>
                <a:lnTo>
                  <a:pt x="3314700" y="2997200"/>
                </a:lnTo>
                <a:lnTo>
                  <a:pt x="0" y="2997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953000" y="39116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4196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3606800"/>
            <a:ext cx="3314700" cy="2641600"/>
          </a:xfrm>
          <a:custGeom>
            <a:avLst/>
            <a:gdLst>
              <a:gd name="connisteX0" fmla="*/ 0 w 3314700"/>
              <a:gd name="connsiteY0" fmla="*/ 0 h 2641600"/>
              <a:gd name="connisteX1" fmla="*/ 3314700 w 3314700"/>
              <a:gd name="connsiteY1" fmla="*/ 0 h 2641600"/>
              <a:gd name="connisteX2" fmla="*/ 3314700 w 3314700"/>
              <a:gd name="connsiteY2" fmla="*/ 2438400 h 2641600"/>
              <a:gd name="connisteX3" fmla="*/ 3111500 w 3314700"/>
              <a:gd name="connsiteY3" fmla="*/ 2641600 h 2641600"/>
              <a:gd name="connisteX4" fmla="*/ 203200 w 3314700"/>
              <a:gd name="connsiteY4" fmla="*/ 2641600 h 2641600"/>
              <a:gd name="connisteX5" fmla="*/ 0 w 3314700"/>
              <a:gd name="connsiteY5" fmla="*/ 2438400 h 2641600"/>
              <a:gd name="connisteX6" fmla="*/ 0 w 33147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641600">
                <a:moveTo>
                  <a:pt x="0" y="0"/>
                </a:moveTo>
                <a:lnTo>
                  <a:pt x="3314700" y="0"/>
                </a:lnTo>
                <a:lnTo>
                  <a:pt x="3314700" y="2438400"/>
                </a:lnTo>
                <a:cubicBezTo>
                  <a:pt x="3314700" y="2550624"/>
                  <a:pt x="3223724" y="2641600"/>
                  <a:pt x="3111500" y="2641600"/>
                </a:cubicBezTo>
                <a:lnTo>
                  <a:pt x="203200" y="2641600"/>
                </a:lnTo>
                <a:cubicBezTo>
                  <a:pt x="90976" y="2641600"/>
                  <a:pt x="0" y="2550624"/>
                  <a:pt x="0" y="2438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267700" y="609600"/>
            <a:ext cx="3314700" cy="2997200"/>
          </a:xfrm>
          <a:custGeom>
            <a:avLst/>
            <a:gdLst>
              <a:gd name="connisteX0" fmla="*/ 0 w 3314700"/>
              <a:gd name="connsiteY0" fmla="*/ 203200 h 2997200"/>
              <a:gd name="connisteX1" fmla="*/ 203200 w 3314700"/>
              <a:gd name="connsiteY1" fmla="*/ 0 h 2997200"/>
              <a:gd name="connisteX2" fmla="*/ 3111500 w 3314700"/>
              <a:gd name="connsiteY2" fmla="*/ 0 h 2997200"/>
              <a:gd name="connisteX3" fmla="*/ 3314700 w 3314700"/>
              <a:gd name="connsiteY3" fmla="*/ 203200 h 2997200"/>
              <a:gd name="connisteX4" fmla="*/ 3314700 w 3314700"/>
              <a:gd name="connsiteY4" fmla="*/ 2997200 h 2997200"/>
              <a:gd name="connisteX5" fmla="*/ 0 w 3314700"/>
              <a:gd name="connsiteY5" fmla="*/ 2997200 h 2997200"/>
              <a:gd name="connisteX6" fmla="*/ 0 w 33147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97200">
                <a:moveTo>
                  <a:pt x="0" y="203200"/>
                </a:moveTo>
                <a:cubicBezTo>
                  <a:pt x="0" y="90976"/>
                  <a:pt x="90976" y="0"/>
                  <a:pt x="203200" y="0"/>
                </a:cubicBezTo>
                <a:lnTo>
                  <a:pt x="3111500" y="0"/>
                </a:lnTo>
                <a:cubicBezTo>
                  <a:pt x="3223724" y="0"/>
                  <a:pt x="3314700" y="90976"/>
                  <a:pt x="3314700" y="203200"/>
                </a:cubicBezTo>
                <a:lnTo>
                  <a:pt x="3314700" y="2997200"/>
                </a:lnTo>
                <a:lnTo>
                  <a:pt x="0" y="2997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572500" y="39116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572500" y="44196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正文页-30_7">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2578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9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3149600" y="15240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18288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3454400" y="23876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3149600" y="31496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609600" y="31496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34544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0132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3149600" y="47752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3454400" y="50800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3454400" y="56388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正文页-39_1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15748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53340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7752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7752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90932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5344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5344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正文页-上左标下左内右图-装饰左叠-默认位置-并列-6_89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5"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609600" y="3048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8"/>
            </p:custDataLst>
          </p:nvPr>
        </p:nvSpPr>
        <p:spPr>
          <a:xfrm>
            <a:off x="793750" y="3276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01</a:t>
            </a:r>
            <a:endParaRPr lang="zh-CN" altLang="en-US" smtClean="0"/>
          </a:p>
        </p:txBody>
      </p:sp>
      <p:sp>
        <p:nvSpPr>
          <p:cNvPr id="15" name="文本占位符 14"/>
          <p:cNvSpPr>
            <a:spLocks noGrp="1"/>
          </p:cNvSpPr>
          <p:nvPr>
            <p:ph type="body" idx="16386" hasCustomPrompt="1"/>
            <p:custDataLst>
              <p:tags r:id="rId9"/>
            </p:custDataLst>
          </p:nvPr>
        </p:nvSpPr>
        <p:spPr>
          <a:xfrm>
            <a:off x="609600" y="4216400"/>
            <a:ext cx="17018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609600" y="47244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2921000" y="3048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1" hasCustomPrompt="1"/>
            <p:custDataLst>
              <p:tags r:id="rId12"/>
            </p:custDataLst>
          </p:nvPr>
        </p:nvSpPr>
        <p:spPr>
          <a:xfrm>
            <a:off x="3105150" y="3276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02</a:t>
            </a:r>
            <a:endParaRPr lang="zh-CN" altLang="en-US" smtClean="0"/>
          </a:p>
        </p:txBody>
      </p:sp>
      <p:sp>
        <p:nvSpPr>
          <p:cNvPr id="19" name="文本占位符 18"/>
          <p:cNvSpPr>
            <a:spLocks noGrp="1"/>
          </p:cNvSpPr>
          <p:nvPr>
            <p:ph type="body" idx="16389" hasCustomPrompt="1"/>
            <p:custDataLst>
              <p:tags r:id="rId13"/>
            </p:custDataLst>
          </p:nvPr>
        </p:nvSpPr>
        <p:spPr>
          <a:xfrm>
            <a:off x="2921000" y="4216400"/>
            <a:ext cx="17018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2921000" y="47244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8" hasCustomPrompt="1"/>
            <p:custDataLst>
              <p:tags r:id="rId15"/>
            </p:custDataLst>
          </p:nvPr>
        </p:nvSpPr>
        <p:spPr>
          <a:xfrm>
            <a:off x="5232400" y="3048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4" hasCustomPrompt="1"/>
            <p:custDataLst>
              <p:tags r:id="rId16"/>
            </p:custDataLst>
          </p:nvPr>
        </p:nvSpPr>
        <p:spPr>
          <a:xfrm>
            <a:off x="5416550" y="3276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03</a:t>
            </a:r>
            <a:endParaRPr lang="zh-CN" altLang="en-US" smtClean="0"/>
          </a:p>
        </p:txBody>
      </p:sp>
      <p:sp>
        <p:nvSpPr>
          <p:cNvPr id="23" name="文本占位符 22"/>
          <p:cNvSpPr>
            <a:spLocks noGrp="1"/>
          </p:cNvSpPr>
          <p:nvPr>
            <p:ph type="body" idx="16392" hasCustomPrompt="1"/>
            <p:custDataLst>
              <p:tags r:id="rId17"/>
            </p:custDataLst>
          </p:nvPr>
        </p:nvSpPr>
        <p:spPr>
          <a:xfrm>
            <a:off x="5232400" y="4216400"/>
            <a:ext cx="17018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5232400" y="47244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正文页-7_3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6096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355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355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40640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355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355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40640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51308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56388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51308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56388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10013_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5181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400800" y="5080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400800" y="5638800"/>
            <a:ext cx="5181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正文页-上标下左内下右表-装饰无-默认位置-并列-61_21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8"/>
            </p:custDataLst>
          </p:nvPr>
        </p:nvSpPr>
        <p:spPr>
          <a:xfrm>
            <a:off x="1079500" y="25146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rgbClr val="FFFFFF"/>
                </a:solidFill>
              </a:defRPr>
            </a:lvl1pPr>
          </a:lstStyle>
          <a:p>
            <a:pPr lvl="0"/>
            <a:r>
              <a:rPr lang="zh-CN" altLang="en-US" smtClean="0"/>
              <a:t>01</a:t>
            </a:r>
            <a:endParaRPr lang="zh-CN" altLang="en-US" smtClean="0"/>
          </a:p>
        </p:txBody>
      </p:sp>
      <p:sp>
        <p:nvSpPr>
          <p:cNvPr id="15" name="文本占位符 14"/>
          <p:cNvSpPr>
            <a:spLocks noGrp="1"/>
          </p:cNvSpPr>
          <p:nvPr>
            <p:ph type="body" idx="16386" hasCustomPrompt="1"/>
            <p:custDataLst>
              <p:tags r:id="rId9"/>
            </p:custDataLst>
          </p:nvPr>
        </p:nvSpPr>
        <p:spPr>
          <a:xfrm>
            <a:off x="1066800" y="3937000"/>
            <a:ext cx="1981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1066800" y="4445000"/>
            <a:ext cx="1981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1" hasCustomPrompt="1"/>
            <p:custDataLst>
              <p:tags r:id="rId11"/>
            </p:custDataLst>
          </p:nvPr>
        </p:nvSpPr>
        <p:spPr>
          <a:xfrm>
            <a:off x="3670300" y="25146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3657600" y="3937000"/>
            <a:ext cx="1981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3657600" y="4445000"/>
            <a:ext cx="1981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3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225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082800"/>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2133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2164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4724400"/>
            <a:ext cx="2133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2164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4724400"/>
            <a:ext cx="2133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2164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4724400"/>
            <a:ext cx="2133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正文页-10007_1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82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641600"/>
            <a:ext cx="51816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6400800" y="2082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6400800" y="2641600"/>
            <a:ext cx="51816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正文页-10009_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251200"/>
          </a:xfrm>
          <a:custGeom>
            <a:avLst/>
            <a:gdLst>
              <a:gd name="connisteX0" fmla="*/ 0 w 10972800"/>
              <a:gd name="connsiteY0" fmla="*/ 203200 h 3251200"/>
              <a:gd name="connisteX1" fmla="*/ 203200 w 10972800"/>
              <a:gd name="connsiteY1" fmla="*/ 0 h 3251200"/>
              <a:gd name="connisteX2" fmla="*/ 10769600 w 10972800"/>
              <a:gd name="connsiteY2" fmla="*/ 0 h 3251200"/>
              <a:gd name="connisteX3" fmla="*/ 10972800 w 10972800"/>
              <a:gd name="connsiteY3" fmla="*/ 203200 h 3251200"/>
              <a:gd name="connisteX4" fmla="*/ 10972800 w 10972800"/>
              <a:gd name="connsiteY4" fmla="*/ 3048000 h 3251200"/>
              <a:gd name="connisteX5" fmla="*/ 10769600 w 10972800"/>
              <a:gd name="connsiteY5" fmla="*/ 3251200 h 3251200"/>
              <a:gd name="connisteX6" fmla="*/ 203200 w 10972800"/>
              <a:gd name="connsiteY6" fmla="*/ 3251200 h 3251200"/>
              <a:gd name="connisteX7" fmla="*/ 0 w 10972800"/>
              <a:gd name="connsiteY7" fmla="*/ 3048000 h 3251200"/>
              <a:gd name="connisteX8" fmla="*/ 0 w 109728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251200">
                <a:moveTo>
                  <a:pt x="0" y="203200"/>
                </a:moveTo>
                <a:cubicBezTo>
                  <a:pt x="0" y="90976"/>
                  <a:pt x="90976" y="0"/>
                  <a:pt x="203200" y="0"/>
                </a:cubicBezTo>
                <a:lnTo>
                  <a:pt x="10769600" y="0"/>
                </a:lnTo>
                <a:cubicBezTo>
                  <a:pt x="10881824" y="0"/>
                  <a:pt x="10972800" y="90976"/>
                  <a:pt x="10972800" y="203200"/>
                </a:cubicBezTo>
                <a:lnTo>
                  <a:pt x="10972800" y="3048000"/>
                </a:lnTo>
                <a:cubicBezTo>
                  <a:pt x="10972800" y="3160224"/>
                  <a:pt x="10881824" y="3251200"/>
                  <a:pt x="107696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正文页-10004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8" hasCustomPrompt="1"/>
            <p:custDataLst>
              <p:tags r:id="rId6"/>
            </p:custDataLst>
          </p:nvPr>
        </p:nvSpPr>
        <p:spPr>
          <a:xfrm>
            <a:off x="609600" y="23368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33020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38608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78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191000" y="3403600"/>
            <a:ext cx="7391400" cy="2844800"/>
          </a:xfrm>
          <a:custGeom>
            <a:avLst/>
            <a:gdLst>
              <a:gd name="connisteX0" fmla="*/ 0 w 7391400"/>
              <a:gd name="connsiteY0" fmla="*/ 203200 h 2844800"/>
              <a:gd name="connisteX1" fmla="*/ 203200 w 7391400"/>
              <a:gd name="connsiteY1" fmla="*/ 0 h 2844800"/>
              <a:gd name="connisteX2" fmla="*/ 7188200 w 7391400"/>
              <a:gd name="connsiteY2" fmla="*/ 0 h 2844800"/>
              <a:gd name="connisteX3" fmla="*/ 7391400 w 7391400"/>
              <a:gd name="connsiteY3" fmla="*/ 203200 h 2844800"/>
              <a:gd name="connisteX4" fmla="*/ 7391400 w 7391400"/>
              <a:gd name="connsiteY4" fmla="*/ 2641600 h 2844800"/>
              <a:gd name="connisteX5" fmla="*/ 7188200 w 7391400"/>
              <a:gd name="connsiteY5" fmla="*/ 2844800 h 2844800"/>
              <a:gd name="connisteX6" fmla="*/ 203200 w 7391400"/>
              <a:gd name="connsiteY6" fmla="*/ 2844800 h 2844800"/>
              <a:gd name="connisteX7" fmla="*/ 0 w 7391400"/>
              <a:gd name="connsiteY7" fmla="*/ 2641600 h 2844800"/>
              <a:gd name="connisteX8" fmla="*/ 0 w 73914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2844800">
                <a:moveTo>
                  <a:pt x="0" y="203200"/>
                </a:moveTo>
                <a:cubicBezTo>
                  <a:pt x="0" y="90976"/>
                  <a:pt x="90976" y="0"/>
                  <a:pt x="203200" y="0"/>
                </a:cubicBezTo>
                <a:lnTo>
                  <a:pt x="7188200" y="0"/>
                </a:lnTo>
                <a:cubicBezTo>
                  <a:pt x="7300424" y="0"/>
                  <a:pt x="7391400" y="90976"/>
                  <a:pt x="7391400" y="203200"/>
                </a:cubicBezTo>
                <a:lnTo>
                  <a:pt x="7391400" y="2641600"/>
                </a:lnTo>
                <a:cubicBezTo>
                  <a:pt x="7391400" y="2753824"/>
                  <a:pt x="7300424" y="2844800"/>
                  <a:pt x="71882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191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343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858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010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525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677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正文页-62_2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36068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6482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3439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4963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4963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8006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8006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3439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4963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4963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正文页-60_1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553200" y="21082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553200" y="26670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6553200" y="41910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53200" y="47498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正文页-左标右内-装饰无-颜色错位-并列-5_20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4" hasCustomPrompt="1"/>
            <p:custDataLst>
              <p:tags r:id="rId7"/>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5" hasCustomPrompt="1"/>
            <p:custDataLst>
              <p:tags r:id="rId8"/>
            </p:custDataLst>
          </p:nvPr>
        </p:nvSpPr>
        <p:spPr>
          <a:xfrm>
            <a:off x="49530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3" hasCustomPrompt="1"/>
            <p:custDataLst>
              <p:tags r:id="rId9"/>
            </p:custDataLst>
          </p:nvPr>
        </p:nvSpPr>
        <p:spPr>
          <a:xfrm>
            <a:off x="5166360" y="1254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7" hasCustomPrompt="1"/>
            <p:custDataLst>
              <p:tags r:id="rId10"/>
            </p:custDataLst>
          </p:nvPr>
        </p:nvSpPr>
        <p:spPr>
          <a:xfrm>
            <a:off x="6121400" y="939800"/>
            <a:ext cx="5156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8" hasCustomPrompt="1"/>
            <p:custDataLst>
              <p:tags r:id="rId11"/>
            </p:custDataLst>
          </p:nvPr>
        </p:nvSpPr>
        <p:spPr>
          <a:xfrm>
            <a:off x="6121400" y="1447800"/>
            <a:ext cx="5156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7" hasCustomPrompt="1"/>
            <p:custDataLst>
              <p:tags r:id="rId12"/>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装饰  8"/>
          <p:cNvSpPr>
            <a:spLocks noGrp="1"/>
          </p:cNvSpPr>
          <p:nvPr>
            <p:ph type="body" idx="16398" hasCustomPrompt="1"/>
            <p:custDataLst>
              <p:tags r:id="rId13"/>
            </p:custDataLst>
          </p:nvPr>
        </p:nvSpPr>
        <p:spPr>
          <a:xfrm>
            <a:off x="49530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6" hasCustomPrompt="1"/>
            <p:custDataLst>
              <p:tags r:id="rId14"/>
            </p:custDataLst>
          </p:nvPr>
        </p:nvSpPr>
        <p:spPr>
          <a:xfrm>
            <a:off x="5166360" y="3185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5"/>
            </p:custDataLst>
          </p:nvPr>
        </p:nvSpPr>
        <p:spPr>
          <a:xfrm>
            <a:off x="6121400" y="2870200"/>
            <a:ext cx="5156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0" hasCustomPrompt="1"/>
            <p:custDataLst>
              <p:tags r:id="rId16"/>
            </p:custDataLst>
          </p:nvPr>
        </p:nvSpPr>
        <p:spPr>
          <a:xfrm>
            <a:off x="6121400" y="3378200"/>
            <a:ext cx="5156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装饰  3"/>
          <p:cNvSpPr>
            <a:spLocks noGrp="1"/>
          </p:cNvSpPr>
          <p:nvPr>
            <p:ph type="body" idx="16401" hasCustomPrompt="1"/>
            <p:custDataLst>
              <p:tags r:id="rId18"/>
            </p:custDataLst>
          </p:nvPr>
        </p:nvSpPr>
        <p:spPr>
          <a:xfrm>
            <a:off x="4953000" y="4902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399" hasCustomPrompt="1"/>
            <p:custDataLst>
              <p:tags r:id="rId19"/>
            </p:custDataLst>
          </p:nvPr>
        </p:nvSpPr>
        <p:spPr>
          <a:xfrm>
            <a:off x="5166360" y="5115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1" hasCustomPrompt="1"/>
            <p:custDataLst>
              <p:tags r:id="rId20"/>
            </p:custDataLst>
          </p:nvPr>
        </p:nvSpPr>
        <p:spPr>
          <a:xfrm>
            <a:off x="6121400" y="4800600"/>
            <a:ext cx="5156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2" hasCustomPrompt="1"/>
            <p:custDataLst>
              <p:tags r:id="rId21"/>
            </p:custDataLst>
          </p:nvPr>
        </p:nvSpPr>
        <p:spPr>
          <a:xfrm>
            <a:off x="6121400" y="5308600"/>
            <a:ext cx="5156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正文页-46_1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3251200"/>
            <a:ext cx="2463800" cy="2997200"/>
          </a:xfrm>
          <a:custGeom>
            <a:avLst/>
            <a:gdLst>
              <a:gd name="connisteX0" fmla="*/ 0 w 2463800"/>
              <a:gd name="connsiteY0" fmla="*/ 0 h 2997200"/>
              <a:gd name="connisteX1" fmla="*/ 2463800 w 2463800"/>
              <a:gd name="connsiteY1" fmla="*/ 0 h 2997200"/>
              <a:gd name="connisteX2" fmla="*/ 2463800 w 2463800"/>
              <a:gd name="connsiteY2" fmla="*/ 2794000 h 2997200"/>
              <a:gd name="connisteX3" fmla="*/ 2260600 w 2463800"/>
              <a:gd name="connsiteY3" fmla="*/ 2997200 h 2997200"/>
              <a:gd name="connisteX4" fmla="*/ 203200 w 2463800"/>
              <a:gd name="connsiteY4" fmla="*/ 2997200 h 2997200"/>
              <a:gd name="connisteX5" fmla="*/ 0 w 2463800"/>
              <a:gd name="connsiteY5" fmla="*/ 2794000 h 2997200"/>
              <a:gd name="connisteX6" fmla="*/ 0 w 24638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97200">
                <a:moveTo>
                  <a:pt x="0" y="0"/>
                </a:moveTo>
                <a:lnTo>
                  <a:pt x="2463800" y="0"/>
                </a:lnTo>
                <a:lnTo>
                  <a:pt x="2463800" y="2794000"/>
                </a:lnTo>
                <a:cubicBezTo>
                  <a:pt x="2463800" y="2906224"/>
                  <a:pt x="2372824" y="2997200"/>
                  <a:pt x="22606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3581400" y="609600"/>
            <a:ext cx="2463800" cy="2641600"/>
          </a:xfrm>
          <a:custGeom>
            <a:avLst/>
            <a:gdLst>
              <a:gd name="connisteX0" fmla="*/ 0 w 2463800"/>
              <a:gd name="connsiteY0" fmla="*/ 203200 h 2641600"/>
              <a:gd name="connisteX1" fmla="*/ 203200 w 2463800"/>
              <a:gd name="connsiteY1" fmla="*/ 0 h 2641600"/>
              <a:gd name="connisteX2" fmla="*/ 2260600 w 2463800"/>
              <a:gd name="connsiteY2" fmla="*/ 0 h 2641600"/>
              <a:gd name="connisteX3" fmla="*/ 2463800 w 2463800"/>
              <a:gd name="connsiteY3" fmla="*/ 203200 h 2641600"/>
              <a:gd name="connisteX4" fmla="*/ 2463800 w 2463800"/>
              <a:gd name="connsiteY4" fmla="*/ 2641600 h 2641600"/>
              <a:gd name="connisteX5" fmla="*/ 0 w 2463800"/>
              <a:gd name="connsiteY5" fmla="*/ 2641600 h 2641600"/>
              <a:gd name="connisteX6" fmla="*/ 0 w 24638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41600">
                <a:moveTo>
                  <a:pt x="0" y="203200"/>
                </a:moveTo>
                <a:cubicBezTo>
                  <a:pt x="0" y="90976"/>
                  <a:pt x="90976" y="0"/>
                  <a:pt x="203200" y="0"/>
                </a:cubicBezTo>
                <a:lnTo>
                  <a:pt x="2260600" y="0"/>
                </a:lnTo>
                <a:cubicBezTo>
                  <a:pt x="2372824" y="0"/>
                  <a:pt x="2463800" y="90976"/>
                  <a:pt x="2463800" y="203200"/>
                </a:cubicBezTo>
                <a:lnTo>
                  <a:pt x="24638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886200" y="35560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886200" y="41148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350000" y="3251200"/>
            <a:ext cx="2463800" cy="2997200"/>
          </a:xfrm>
          <a:custGeom>
            <a:avLst/>
            <a:gdLst>
              <a:gd name="connisteX0" fmla="*/ 0 w 2463800"/>
              <a:gd name="connsiteY0" fmla="*/ 0 h 2997200"/>
              <a:gd name="connisteX1" fmla="*/ 2463800 w 2463800"/>
              <a:gd name="connsiteY1" fmla="*/ 0 h 2997200"/>
              <a:gd name="connisteX2" fmla="*/ 2463800 w 2463800"/>
              <a:gd name="connsiteY2" fmla="*/ 2794000 h 2997200"/>
              <a:gd name="connisteX3" fmla="*/ 2260600 w 2463800"/>
              <a:gd name="connsiteY3" fmla="*/ 2997200 h 2997200"/>
              <a:gd name="connisteX4" fmla="*/ 203200 w 2463800"/>
              <a:gd name="connsiteY4" fmla="*/ 2997200 h 2997200"/>
              <a:gd name="connisteX5" fmla="*/ 0 w 2463800"/>
              <a:gd name="connsiteY5" fmla="*/ 2794000 h 2997200"/>
              <a:gd name="connisteX6" fmla="*/ 0 w 24638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97200">
                <a:moveTo>
                  <a:pt x="0" y="0"/>
                </a:moveTo>
                <a:lnTo>
                  <a:pt x="2463800" y="0"/>
                </a:lnTo>
                <a:lnTo>
                  <a:pt x="2463800" y="2794000"/>
                </a:lnTo>
                <a:cubicBezTo>
                  <a:pt x="2463800" y="2906224"/>
                  <a:pt x="2372824" y="2997200"/>
                  <a:pt x="22606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6350000" y="609600"/>
            <a:ext cx="2463800" cy="2641600"/>
          </a:xfrm>
          <a:custGeom>
            <a:avLst/>
            <a:gdLst>
              <a:gd name="connisteX0" fmla="*/ 0 w 2463800"/>
              <a:gd name="connsiteY0" fmla="*/ 203200 h 2641600"/>
              <a:gd name="connisteX1" fmla="*/ 203200 w 2463800"/>
              <a:gd name="connsiteY1" fmla="*/ 0 h 2641600"/>
              <a:gd name="connisteX2" fmla="*/ 2260600 w 2463800"/>
              <a:gd name="connsiteY2" fmla="*/ 0 h 2641600"/>
              <a:gd name="connisteX3" fmla="*/ 2463800 w 2463800"/>
              <a:gd name="connsiteY3" fmla="*/ 203200 h 2641600"/>
              <a:gd name="connisteX4" fmla="*/ 2463800 w 2463800"/>
              <a:gd name="connsiteY4" fmla="*/ 2641600 h 2641600"/>
              <a:gd name="connisteX5" fmla="*/ 0 w 2463800"/>
              <a:gd name="connsiteY5" fmla="*/ 2641600 h 2641600"/>
              <a:gd name="connisteX6" fmla="*/ 0 w 24638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41600">
                <a:moveTo>
                  <a:pt x="0" y="203200"/>
                </a:moveTo>
                <a:cubicBezTo>
                  <a:pt x="0" y="90976"/>
                  <a:pt x="90976" y="0"/>
                  <a:pt x="203200" y="0"/>
                </a:cubicBezTo>
                <a:lnTo>
                  <a:pt x="2260600" y="0"/>
                </a:lnTo>
                <a:cubicBezTo>
                  <a:pt x="2372824" y="0"/>
                  <a:pt x="2463800" y="90976"/>
                  <a:pt x="2463800" y="203200"/>
                </a:cubicBezTo>
                <a:lnTo>
                  <a:pt x="24638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654800" y="35560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6654800" y="41148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9118600" y="3251200"/>
            <a:ext cx="2463800" cy="2997200"/>
          </a:xfrm>
          <a:custGeom>
            <a:avLst/>
            <a:gdLst>
              <a:gd name="connisteX0" fmla="*/ 0 w 2463800"/>
              <a:gd name="connsiteY0" fmla="*/ 0 h 2997200"/>
              <a:gd name="connisteX1" fmla="*/ 2463800 w 2463800"/>
              <a:gd name="connsiteY1" fmla="*/ 0 h 2997200"/>
              <a:gd name="connisteX2" fmla="*/ 2463800 w 2463800"/>
              <a:gd name="connsiteY2" fmla="*/ 2794000 h 2997200"/>
              <a:gd name="connisteX3" fmla="*/ 2260600 w 2463800"/>
              <a:gd name="connsiteY3" fmla="*/ 2997200 h 2997200"/>
              <a:gd name="connisteX4" fmla="*/ 203200 w 2463800"/>
              <a:gd name="connsiteY4" fmla="*/ 2997200 h 2997200"/>
              <a:gd name="connisteX5" fmla="*/ 0 w 2463800"/>
              <a:gd name="connsiteY5" fmla="*/ 2794000 h 2997200"/>
              <a:gd name="connisteX6" fmla="*/ 0 w 24638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97200">
                <a:moveTo>
                  <a:pt x="0" y="0"/>
                </a:moveTo>
                <a:lnTo>
                  <a:pt x="2463800" y="0"/>
                </a:lnTo>
                <a:lnTo>
                  <a:pt x="2463800" y="2794000"/>
                </a:lnTo>
                <a:cubicBezTo>
                  <a:pt x="2463800" y="2906224"/>
                  <a:pt x="2372824" y="2997200"/>
                  <a:pt x="22606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9118600" y="609600"/>
            <a:ext cx="2463800" cy="2641600"/>
          </a:xfrm>
          <a:custGeom>
            <a:avLst/>
            <a:gdLst>
              <a:gd name="connisteX0" fmla="*/ 0 w 2463800"/>
              <a:gd name="connsiteY0" fmla="*/ 203200 h 2641600"/>
              <a:gd name="connisteX1" fmla="*/ 203200 w 2463800"/>
              <a:gd name="connsiteY1" fmla="*/ 0 h 2641600"/>
              <a:gd name="connisteX2" fmla="*/ 2260600 w 2463800"/>
              <a:gd name="connsiteY2" fmla="*/ 0 h 2641600"/>
              <a:gd name="connisteX3" fmla="*/ 2463800 w 2463800"/>
              <a:gd name="connsiteY3" fmla="*/ 203200 h 2641600"/>
              <a:gd name="connisteX4" fmla="*/ 2463800 w 2463800"/>
              <a:gd name="connsiteY4" fmla="*/ 2641600 h 2641600"/>
              <a:gd name="connisteX5" fmla="*/ 0 w 2463800"/>
              <a:gd name="connsiteY5" fmla="*/ 2641600 h 2641600"/>
              <a:gd name="connisteX6" fmla="*/ 0 w 24638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41600">
                <a:moveTo>
                  <a:pt x="0" y="203200"/>
                </a:moveTo>
                <a:cubicBezTo>
                  <a:pt x="0" y="90976"/>
                  <a:pt x="90976" y="0"/>
                  <a:pt x="203200" y="0"/>
                </a:cubicBezTo>
                <a:lnTo>
                  <a:pt x="2260600" y="0"/>
                </a:lnTo>
                <a:cubicBezTo>
                  <a:pt x="2372824" y="0"/>
                  <a:pt x="2463800" y="90976"/>
                  <a:pt x="2463800" y="203200"/>
                </a:cubicBezTo>
                <a:lnTo>
                  <a:pt x="24638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9423400" y="35560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9423400" y="41148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7_17">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609600"/>
            <a:ext cx="6934200" cy="3149600"/>
          </a:xfrm>
          <a:custGeom>
            <a:avLst/>
            <a:gdLst>
              <a:gd name="connisteX0" fmla="*/ 0 w 6934200"/>
              <a:gd name="connsiteY0" fmla="*/ 203200 h 3149600"/>
              <a:gd name="connisteX1" fmla="*/ 203200 w 6934200"/>
              <a:gd name="connsiteY1" fmla="*/ 0 h 3149600"/>
              <a:gd name="connisteX2" fmla="*/ 6731000 w 6934200"/>
              <a:gd name="connsiteY2" fmla="*/ 0 h 3149600"/>
              <a:gd name="connisteX3" fmla="*/ 6934200 w 6934200"/>
              <a:gd name="connsiteY3" fmla="*/ 203200 h 3149600"/>
              <a:gd name="connisteX4" fmla="*/ 6934200 w 6934200"/>
              <a:gd name="connsiteY4" fmla="*/ 2946400 h 3149600"/>
              <a:gd name="connisteX5" fmla="*/ 6731000 w 6934200"/>
              <a:gd name="connsiteY5" fmla="*/ 3149600 h 3149600"/>
              <a:gd name="connisteX6" fmla="*/ 203200 w 6934200"/>
              <a:gd name="connsiteY6" fmla="*/ 3149600 h 3149600"/>
              <a:gd name="connisteX7" fmla="*/ 0 w 6934200"/>
              <a:gd name="connsiteY7" fmla="*/ 2946400 h 3149600"/>
              <a:gd name="connisteX8" fmla="*/ 0 w 69342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3149600">
                <a:moveTo>
                  <a:pt x="0" y="203200"/>
                </a:moveTo>
                <a:cubicBezTo>
                  <a:pt x="0" y="90976"/>
                  <a:pt x="90976" y="0"/>
                  <a:pt x="203200" y="0"/>
                </a:cubicBezTo>
                <a:lnTo>
                  <a:pt x="6731000" y="0"/>
                </a:lnTo>
                <a:cubicBezTo>
                  <a:pt x="6843224" y="0"/>
                  <a:pt x="6934200" y="90976"/>
                  <a:pt x="6934200" y="203200"/>
                </a:cubicBezTo>
                <a:lnTo>
                  <a:pt x="6934200" y="2946400"/>
                </a:lnTo>
                <a:cubicBezTo>
                  <a:pt x="6934200" y="3058624"/>
                  <a:pt x="6843224" y="3149600"/>
                  <a:pt x="67310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4216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4724400"/>
            <a:ext cx="30099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4201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572500" y="4216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90" hasCustomPrompt="1"/>
            <p:custDataLst>
              <p:tags r:id="rId13"/>
            </p:custDataLst>
          </p:nvPr>
        </p:nvSpPr>
        <p:spPr>
          <a:xfrm>
            <a:off x="8572500" y="4724400"/>
            <a:ext cx="30099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正文页-38_1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正文页-63_2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3439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3439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6482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46482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83439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83439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正文页-左标右内-装饰背景-装饰背景-并列-47_20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4" hasCustomPrompt="1"/>
            <p:custDataLst>
              <p:tags r:id="rId7"/>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5" hasCustomPrompt="1"/>
            <p:custDataLst>
              <p:tags r:id="rId8"/>
            </p:custDataLst>
          </p:nvPr>
        </p:nvSpPr>
        <p:spPr>
          <a:xfrm>
            <a:off x="4953000" y="889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3" hasCustomPrompt="1"/>
            <p:custDataLst>
              <p:tags r:id="rId9"/>
            </p:custDataLst>
          </p:nvPr>
        </p:nvSpPr>
        <p:spPr>
          <a:xfrm>
            <a:off x="5237480" y="11734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7" hasCustomPrompt="1"/>
            <p:custDataLst>
              <p:tags r:id="rId10"/>
            </p:custDataLst>
          </p:nvPr>
        </p:nvSpPr>
        <p:spPr>
          <a:xfrm>
            <a:off x="6477000" y="939800"/>
            <a:ext cx="4800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8" hasCustomPrompt="1"/>
            <p:custDataLst>
              <p:tags r:id="rId11"/>
            </p:custDataLst>
          </p:nvPr>
        </p:nvSpPr>
        <p:spPr>
          <a:xfrm>
            <a:off x="6477000" y="1447800"/>
            <a:ext cx="4800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7" hasCustomPrompt="1"/>
            <p:custDataLst>
              <p:tags r:id="rId12"/>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装饰  8"/>
          <p:cNvSpPr>
            <a:spLocks noGrp="1"/>
          </p:cNvSpPr>
          <p:nvPr>
            <p:ph type="body" idx="16398" hasCustomPrompt="1"/>
            <p:custDataLst>
              <p:tags r:id="rId13"/>
            </p:custDataLst>
          </p:nvPr>
        </p:nvSpPr>
        <p:spPr>
          <a:xfrm>
            <a:off x="4953000" y="281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6" hasCustomPrompt="1"/>
            <p:custDataLst>
              <p:tags r:id="rId14"/>
            </p:custDataLst>
          </p:nvPr>
        </p:nvSpPr>
        <p:spPr>
          <a:xfrm>
            <a:off x="5237480" y="3103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5"/>
            </p:custDataLst>
          </p:nvPr>
        </p:nvSpPr>
        <p:spPr>
          <a:xfrm>
            <a:off x="6477000" y="2870200"/>
            <a:ext cx="4800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0" hasCustomPrompt="1"/>
            <p:custDataLst>
              <p:tags r:id="rId16"/>
            </p:custDataLst>
          </p:nvPr>
        </p:nvSpPr>
        <p:spPr>
          <a:xfrm>
            <a:off x="6477000" y="3378200"/>
            <a:ext cx="4800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装饰  3"/>
          <p:cNvSpPr>
            <a:spLocks noGrp="1"/>
          </p:cNvSpPr>
          <p:nvPr>
            <p:ph type="body" idx="16401" hasCustomPrompt="1"/>
            <p:custDataLst>
              <p:tags r:id="rId18"/>
            </p:custDataLst>
          </p:nvPr>
        </p:nvSpPr>
        <p:spPr>
          <a:xfrm>
            <a:off x="4953000" y="4749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399" hasCustomPrompt="1"/>
            <p:custDataLst>
              <p:tags r:id="rId19"/>
            </p:custDataLst>
          </p:nvPr>
        </p:nvSpPr>
        <p:spPr>
          <a:xfrm>
            <a:off x="5237480" y="5034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1" hasCustomPrompt="1"/>
            <p:custDataLst>
              <p:tags r:id="rId20"/>
            </p:custDataLst>
          </p:nvPr>
        </p:nvSpPr>
        <p:spPr>
          <a:xfrm>
            <a:off x="6477000" y="4800600"/>
            <a:ext cx="4800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2" hasCustomPrompt="1"/>
            <p:custDataLst>
              <p:tags r:id="rId21"/>
            </p:custDataLst>
          </p:nvPr>
        </p:nvSpPr>
        <p:spPr>
          <a:xfrm>
            <a:off x="6477000" y="5308600"/>
            <a:ext cx="4800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正文页-7_3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609600"/>
            <a:ext cx="6934200" cy="1879600"/>
          </a:xfrm>
          <a:custGeom>
            <a:avLst/>
            <a:gdLst>
              <a:gd name="connisteX0" fmla="*/ 0 w 6934200"/>
              <a:gd name="connsiteY0" fmla="*/ 203200 h 1879600"/>
              <a:gd name="connisteX1" fmla="*/ 203200 w 6934200"/>
              <a:gd name="connsiteY1" fmla="*/ 0 h 1879600"/>
              <a:gd name="connisteX2" fmla="*/ 6731000 w 6934200"/>
              <a:gd name="connsiteY2" fmla="*/ 0 h 1879600"/>
              <a:gd name="connisteX3" fmla="*/ 6934200 w 6934200"/>
              <a:gd name="connsiteY3" fmla="*/ 203200 h 1879600"/>
              <a:gd name="connisteX4" fmla="*/ 6934200 w 6934200"/>
              <a:gd name="connsiteY4" fmla="*/ 1676400 h 1879600"/>
              <a:gd name="connisteX5" fmla="*/ 6731000 w 6934200"/>
              <a:gd name="connsiteY5" fmla="*/ 1879600 h 1879600"/>
              <a:gd name="connisteX6" fmla="*/ 203200 w 6934200"/>
              <a:gd name="connsiteY6" fmla="*/ 1879600 h 1879600"/>
              <a:gd name="connisteX7" fmla="*/ 0 w 6934200"/>
              <a:gd name="connsiteY7" fmla="*/ 1676400 h 1879600"/>
              <a:gd name="connisteX8" fmla="*/ 0 w 69342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879600">
                <a:moveTo>
                  <a:pt x="0" y="203200"/>
                </a:moveTo>
                <a:cubicBezTo>
                  <a:pt x="0" y="90976"/>
                  <a:pt x="90976" y="0"/>
                  <a:pt x="203200" y="0"/>
                </a:cubicBezTo>
                <a:lnTo>
                  <a:pt x="6731000" y="0"/>
                </a:lnTo>
                <a:cubicBezTo>
                  <a:pt x="6843224" y="0"/>
                  <a:pt x="6934200" y="90976"/>
                  <a:pt x="6934200" y="203200"/>
                </a:cubicBezTo>
                <a:lnTo>
                  <a:pt x="6934200" y="1676400"/>
                </a:lnTo>
                <a:cubicBezTo>
                  <a:pt x="6934200" y="1788624"/>
                  <a:pt x="6843224" y="1879600"/>
                  <a:pt x="67310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正文页-34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0" hasCustomPrompt="1"/>
            <p:custDataLst>
              <p:tags r:id="rId6"/>
            </p:custDataLst>
          </p:nvPr>
        </p:nvSpPr>
        <p:spPr>
          <a:xfrm>
            <a:off x="2032000" y="21082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48006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59400"/>
            <a:ext cx="5181600" cy="304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1" hasCustomPrompt="1"/>
            <p:custDataLst>
              <p:tags r:id="rId9"/>
            </p:custDataLst>
          </p:nvPr>
        </p:nvSpPr>
        <p:spPr>
          <a:xfrm>
            <a:off x="7823200" y="21082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6400800" y="48006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400800" y="5359400"/>
            <a:ext cx="5181600" cy="304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正文页-40_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3860800"/>
            <a:ext cx="3314700" cy="2387600"/>
          </a:xfrm>
          <a:custGeom>
            <a:avLst/>
            <a:gdLst>
              <a:gd name="connisteX0" fmla="*/ 0 w 3314700"/>
              <a:gd name="connsiteY0" fmla="*/ 0 h 2387600"/>
              <a:gd name="connisteX1" fmla="*/ 3314700 w 3314700"/>
              <a:gd name="connsiteY1" fmla="*/ 0 h 2387600"/>
              <a:gd name="connisteX2" fmla="*/ 3314700 w 3314700"/>
              <a:gd name="connsiteY2" fmla="*/ 2184400 h 2387600"/>
              <a:gd name="connisteX3" fmla="*/ 3111500 w 3314700"/>
              <a:gd name="connsiteY3" fmla="*/ 2387600 h 2387600"/>
              <a:gd name="connisteX4" fmla="*/ 203200 w 3314700"/>
              <a:gd name="connsiteY4" fmla="*/ 2387600 h 2387600"/>
              <a:gd name="connisteX5" fmla="*/ 0 w 3314700"/>
              <a:gd name="connsiteY5" fmla="*/ 2184400 h 2387600"/>
              <a:gd name="connisteX6" fmla="*/ 0 w 33147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387600">
                <a:moveTo>
                  <a:pt x="0" y="0"/>
                </a:moveTo>
                <a:lnTo>
                  <a:pt x="3314700" y="0"/>
                </a:lnTo>
                <a:lnTo>
                  <a:pt x="3314700" y="2184400"/>
                </a:lnTo>
                <a:cubicBezTo>
                  <a:pt x="3314700" y="2296624"/>
                  <a:pt x="3223724" y="2387600"/>
                  <a:pt x="31115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3314700" cy="3251200"/>
          </a:xfrm>
          <a:custGeom>
            <a:avLst/>
            <a:gdLst>
              <a:gd name="connisteX0" fmla="*/ 0 w 3314700"/>
              <a:gd name="connsiteY0" fmla="*/ 203200 h 3251200"/>
              <a:gd name="connisteX1" fmla="*/ 203200 w 3314700"/>
              <a:gd name="connsiteY1" fmla="*/ 0 h 3251200"/>
              <a:gd name="connisteX2" fmla="*/ 3111500 w 3314700"/>
              <a:gd name="connsiteY2" fmla="*/ 0 h 3251200"/>
              <a:gd name="connisteX3" fmla="*/ 3314700 w 3314700"/>
              <a:gd name="connsiteY3" fmla="*/ 203200 h 3251200"/>
              <a:gd name="connisteX4" fmla="*/ 3314700 w 3314700"/>
              <a:gd name="connsiteY4" fmla="*/ 3251200 h 3251200"/>
              <a:gd name="connisteX5" fmla="*/ 0 w 3314700"/>
              <a:gd name="connsiteY5" fmla="*/ 3251200 h 3251200"/>
              <a:gd name="connisteX6" fmla="*/ 0 w 3314700"/>
              <a:gd name="connsiteY6"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251200">
                <a:moveTo>
                  <a:pt x="0" y="203200"/>
                </a:moveTo>
                <a:cubicBezTo>
                  <a:pt x="0" y="90976"/>
                  <a:pt x="90976" y="0"/>
                  <a:pt x="203200" y="0"/>
                </a:cubicBezTo>
                <a:lnTo>
                  <a:pt x="3111500" y="0"/>
                </a:lnTo>
                <a:cubicBezTo>
                  <a:pt x="3223724" y="0"/>
                  <a:pt x="3314700" y="90976"/>
                  <a:pt x="3314700" y="203200"/>
                </a:cubicBezTo>
                <a:lnTo>
                  <a:pt x="3314700" y="3251200"/>
                </a:lnTo>
                <a:lnTo>
                  <a:pt x="0" y="3251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953000" y="41656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724400"/>
            <a:ext cx="27051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3860800"/>
            <a:ext cx="3314700" cy="2387600"/>
          </a:xfrm>
          <a:custGeom>
            <a:avLst/>
            <a:gdLst>
              <a:gd name="connisteX0" fmla="*/ 0 w 3314700"/>
              <a:gd name="connsiteY0" fmla="*/ 0 h 2387600"/>
              <a:gd name="connisteX1" fmla="*/ 3314700 w 3314700"/>
              <a:gd name="connsiteY1" fmla="*/ 0 h 2387600"/>
              <a:gd name="connisteX2" fmla="*/ 3314700 w 3314700"/>
              <a:gd name="connsiteY2" fmla="*/ 2184400 h 2387600"/>
              <a:gd name="connisteX3" fmla="*/ 3111500 w 3314700"/>
              <a:gd name="connsiteY3" fmla="*/ 2387600 h 2387600"/>
              <a:gd name="connisteX4" fmla="*/ 203200 w 3314700"/>
              <a:gd name="connsiteY4" fmla="*/ 2387600 h 2387600"/>
              <a:gd name="connisteX5" fmla="*/ 0 w 3314700"/>
              <a:gd name="connsiteY5" fmla="*/ 2184400 h 2387600"/>
              <a:gd name="connisteX6" fmla="*/ 0 w 33147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387600">
                <a:moveTo>
                  <a:pt x="0" y="0"/>
                </a:moveTo>
                <a:lnTo>
                  <a:pt x="3314700" y="0"/>
                </a:lnTo>
                <a:lnTo>
                  <a:pt x="3314700" y="2184400"/>
                </a:lnTo>
                <a:cubicBezTo>
                  <a:pt x="3314700" y="2296624"/>
                  <a:pt x="3223724" y="2387600"/>
                  <a:pt x="31115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267700" y="609600"/>
            <a:ext cx="3314700" cy="3251200"/>
          </a:xfrm>
          <a:custGeom>
            <a:avLst/>
            <a:gdLst>
              <a:gd name="connisteX0" fmla="*/ 0 w 3314700"/>
              <a:gd name="connsiteY0" fmla="*/ 203200 h 3251200"/>
              <a:gd name="connisteX1" fmla="*/ 203200 w 3314700"/>
              <a:gd name="connsiteY1" fmla="*/ 0 h 3251200"/>
              <a:gd name="connisteX2" fmla="*/ 3111500 w 3314700"/>
              <a:gd name="connsiteY2" fmla="*/ 0 h 3251200"/>
              <a:gd name="connisteX3" fmla="*/ 3314700 w 3314700"/>
              <a:gd name="connsiteY3" fmla="*/ 203200 h 3251200"/>
              <a:gd name="connisteX4" fmla="*/ 3314700 w 3314700"/>
              <a:gd name="connsiteY4" fmla="*/ 3251200 h 3251200"/>
              <a:gd name="connisteX5" fmla="*/ 0 w 3314700"/>
              <a:gd name="connsiteY5" fmla="*/ 3251200 h 3251200"/>
              <a:gd name="connisteX6" fmla="*/ 0 w 3314700"/>
              <a:gd name="connsiteY6"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251200">
                <a:moveTo>
                  <a:pt x="0" y="203200"/>
                </a:moveTo>
                <a:cubicBezTo>
                  <a:pt x="0" y="90976"/>
                  <a:pt x="90976" y="0"/>
                  <a:pt x="203200" y="0"/>
                </a:cubicBezTo>
                <a:lnTo>
                  <a:pt x="3111500" y="0"/>
                </a:lnTo>
                <a:cubicBezTo>
                  <a:pt x="3223724" y="0"/>
                  <a:pt x="3314700" y="90976"/>
                  <a:pt x="3314700" y="203200"/>
                </a:cubicBezTo>
                <a:lnTo>
                  <a:pt x="3314700" y="3251200"/>
                </a:lnTo>
                <a:lnTo>
                  <a:pt x="0" y="3251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572500" y="41656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572500" y="4724400"/>
            <a:ext cx="27051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9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37592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5334000" cy="2082800"/>
          </a:xfrm>
          <a:custGeom>
            <a:avLst/>
            <a:gdLst>
              <a:gd name="connisteX0" fmla="*/ 0 w 5334000"/>
              <a:gd name="connsiteY0" fmla="*/ 203200 h 2082800"/>
              <a:gd name="connisteX1" fmla="*/ 203200 w 5334000"/>
              <a:gd name="connsiteY1" fmla="*/ 0 h 2082800"/>
              <a:gd name="connisteX2" fmla="*/ 5130800 w 5334000"/>
              <a:gd name="connsiteY2" fmla="*/ 0 h 2082800"/>
              <a:gd name="connisteX3" fmla="*/ 5334000 w 5334000"/>
              <a:gd name="connsiteY3" fmla="*/ 203200 h 2082800"/>
              <a:gd name="connisteX4" fmla="*/ 5334000 w 5334000"/>
              <a:gd name="connsiteY4" fmla="*/ 1879600 h 2082800"/>
              <a:gd name="connisteX5" fmla="*/ 5130800 w 5334000"/>
              <a:gd name="connsiteY5" fmla="*/ 2082800 h 2082800"/>
              <a:gd name="connisteX6" fmla="*/ 203200 w 5334000"/>
              <a:gd name="connsiteY6" fmla="*/ 2082800 h 2082800"/>
              <a:gd name="connisteX7" fmla="*/ 0 w 5334000"/>
              <a:gd name="connsiteY7" fmla="*/ 1879600 h 2082800"/>
              <a:gd name="connisteX8" fmla="*/ 0 w 53340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082800">
                <a:moveTo>
                  <a:pt x="0" y="203200"/>
                </a:moveTo>
                <a:cubicBezTo>
                  <a:pt x="0" y="90976"/>
                  <a:pt x="90976" y="0"/>
                  <a:pt x="203200" y="0"/>
                </a:cubicBezTo>
                <a:lnTo>
                  <a:pt x="5130800" y="0"/>
                </a:lnTo>
                <a:cubicBezTo>
                  <a:pt x="5243024" y="0"/>
                  <a:pt x="5334000" y="90976"/>
                  <a:pt x="5334000" y="203200"/>
                </a:cubicBezTo>
                <a:lnTo>
                  <a:pt x="5334000" y="1879600"/>
                </a:lnTo>
                <a:cubicBezTo>
                  <a:pt x="5334000" y="1991824"/>
                  <a:pt x="5243024" y="2082800"/>
                  <a:pt x="5130800" y="2082800"/>
                </a:cubicBezTo>
                <a:lnTo>
                  <a:pt x="203200" y="2082800"/>
                </a:lnTo>
                <a:cubicBezTo>
                  <a:pt x="90976" y="2082800"/>
                  <a:pt x="0" y="1991824"/>
                  <a:pt x="0" y="1879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914400" y="1828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2082800"/>
          </a:xfrm>
          <a:custGeom>
            <a:avLst/>
            <a:gdLst>
              <a:gd name="connisteX0" fmla="*/ 0 w 5334000"/>
              <a:gd name="connsiteY0" fmla="*/ 203200 h 2082800"/>
              <a:gd name="connisteX1" fmla="*/ 203200 w 5334000"/>
              <a:gd name="connsiteY1" fmla="*/ 0 h 2082800"/>
              <a:gd name="connisteX2" fmla="*/ 5130800 w 5334000"/>
              <a:gd name="connsiteY2" fmla="*/ 0 h 2082800"/>
              <a:gd name="connisteX3" fmla="*/ 5334000 w 5334000"/>
              <a:gd name="connsiteY3" fmla="*/ 203200 h 2082800"/>
              <a:gd name="connisteX4" fmla="*/ 5334000 w 5334000"/>
              <a:gd name="connsiteY4" fmla="*/ 1879600 h 2082800"/>
              <a:gd name="connisteX5" fmla="*/ 5130800 w 5334000"/>
              <a:gd name="connsiteY5" fmla="*/ 2082800 h 2082800"/>
              <a:gd name="connisteX6" fmla="*/ 203200 w 5334000"/>
              <a:gd name="connsiteY6" fmla="*/ 2082800 h 2082800"/>
              <a:gd name="connisteX7" fmla="*/ 0 w 5334000"/>
              <a:gd name="connsiteY7" fmla="*/ 1879600 h 2082800"/>
              <a:gd name="connisteX8" fmla="*/ 0 w 53340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082800">
                <a:moveTo>
                  <a:pt x="0" y="203200"/>
                </a:moveTo>
                <a:cubicBezTo>
                  <a:pt x="0" y="90976"/>
                  <a:pt x="90976" y="0"/>
                  <a:pt x="203200" y="0"/>
                </a:cubicBezTo>
                <a:lnTo>
                  <a:pt x="5130800" y="0"/>
                </a:lnTo>
                <a:cubicBezTo>
                  <a:pt x="5243024" y="0"/>
                  <a:pt x="5334000" y="90976"/>
                  <a:pt x="5334000" y="203200"/>
                </a:cubicBezTo>
                <a:lnTo>
                  <a:pt x="5334000" y="1879600"/>
                </a:lnTo>
                <a:cubicBezTo>
                  <a:pt x="5334000" y="1991824"/>
                  <a:pt x="5243024" y="2082800"/>
                  <a:pt x="5130800" y="2082800"/>
                </a:cubicBezTo>
                <a:lnTo>
                  <a:pt x="203200" y="2082800"/>
                </a:lnTo>
                <a:cubicBezTo>
                  <a:pt x="90976" y="2082800"/>
                  <a:pt x="0" y="1991824"/>
                  <a:pt x="0" y="1879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1828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23876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正文页-6_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3276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正文页-61_1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413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9718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正文页-左标中内右图-装饰上-默认位置-并列-43_35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1041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6002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4953000" y="3733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4292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33_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2692400"/>
            <a:ext cx="6934200" cy="3556000"/>
          </a:xfrm>
          <a:custGeom>
            <a:avLst/>
            <a:gdLst>
              <a:gd name="connisteX0" fmla="*/ 0 w 6934200"/>
              <a:gd name="connsiteY0" fmla="*/ 0 h 3556000"/>
              <a:gd name="connisteX1" fmla="*/ 6934200 w 6934200"/>
              <a:gd name="connsiteY1" fmla="*/ 0 h 3556000"/>
              <a:gd name="connisteX2" fmla="*/ 6934200 w 6934200"/>
              <a:gd name="connsiteY2" fmla="*/ 3352800 h 3556000"/>
              <a:gd name="connisteX3" fmla="*/ 6731000 w 6934200"/>
              <a:gd name="connsiteY3" fmla="*/ 3556000 h 3556000"/>
              <a:gd name="connisteX4" fmla="*/ 203200 w 6934200"/>
              <a:gd name="connsiteY4" fmla="*/ 3556000 h 3556000"/>
              <a:gd name="connisteX5" fmla="*/ 0 w 6934200"/>
              <a:gd name="connsiteY5" fmla="*/ 3352800 h 3556000"/>
              <a:gd name="connisteX6" fmla="*/ 0 w 6934200"/>
              <a:gd name="connsiteY6" fmla="*/ 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556000">
                <a:moveTo>
                  <a:pt x="0" y="0"/>
                </a:moveTo>
                <a:lnTo>
                  <a:pt x="6934200" y="0"/>
                </a:lnTo>
                <a:lnTo>
                  <a:pt x="6934200" y="3352800"/>
                </a:lnTo>
                <a:cubicBezTo>
                  <a:pt x="6934200" y="3465024"/>
                  <a:pt x="6843224" y="3556000"/>
                  <a:pt x="6731000" y="3556000"/>
                </a:cubicBezTo>
                <a:lnTo>
                  <a:pt x="203200" y="3556000"/>
                </a:lnTo>
                <a:cubicBezTo>
                  <a:pt x="90976" y="3556000"/>
                  <a:pt x="0" y="3465024"/>
                  <a:pt x="0" y="33528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6934200" cy="2082800"/>
          </a:xfrm>
          <a:custGeom>
            <a:avLst/>
            <a:gdLst>
              <a:gd name="connisteX0" fmla="*/ 0 w 6934200"/>
              <a:gd name="connsiteY0" fmla="*/ 203200 h 2082800"/>
              <a:gd name="connisteX1" fmla="*/ 203200 w 6934200"/>
              <a:gd name="connsiteY1" fmla="*/ 0 h 2082800"/>
              <a:gd name="connisteX2" fmla="*/ 6731000 w 6934200"/>
              <a:gd name="connsiteY2" fmla="*/ 0 h 2082800"/>
              <a:gd name="connisteX3" fmla="*/ 6934200 w 6934200"/>
              <a:gd name="connsiteY3" fmla="*/ 203200 h 2082800"/>
              <a:gd name="connisteX4" fmla="*/ 6934200 w 6934200"/>
              <a:gd name="connsiteY4" fmla="*/ 2082800 h 2082800"/>
              <a:gd name="connisteX5" fmla="*/ 0 w 6934200"/>
              <a:gd name="connsiteY5" fmla="*/ 2082800 h 2082800"/>
              <a:gd name="connisteX6" fmla="*/ 0 w 6934200"/>
              <a:gd name="connsiteY6"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082800">
                <a:moveTo>
                  <a:pt x="0" y="203200"/>
                </a:moveTo>
                <a:cubicBezTo>
                  <a:pt x="0" y="90976"/>
                  <a:pt x="90976" y="0"/>
                  <a:pt x="203200" y="0"/>
                </a:cubicBezTo>
                <a:lnTo>
                  <a:pt x="6731000" y="0"/>
                </a:lnTo>
                <a:cubicBezTo>
                  <a:pt x="6843224" y="0"/>
                  <a:pt x="6934200" y="90976"/>
                  <a:pt x="6934200" y="203200"/>
                </a:cubicBezTo>
                <a:lnTo>
                  <a:pt x="6934200" y="2082800"/>
                </a:lnTo>
                <a:lnTo>
                  <a:pt x="0" y="20828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473200"/>
            <a:ext cx="28575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4201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90" hasCustomPrompt="1"/>
            <p:custDataLst>
              <p:tags r:id="rId12"/>
            </p:custDataLst>
          </p:nvPr>
        </p:nvSpPr>
        <p:spPr>
          <a:xfrm>
            <a:off x="8420100" y="1473200"/>
            <a:ext cx="28575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正文页-51_1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479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336800"/>
          </a:xfrm>
          <a:custGeom>
            <a:avLst/>
            <a:gdLst>
              <a:gd name="connisteX0" fmla="*/ 0 w 10972800"/>
              <a:gd name="connsiteY0" fmla="*/ 203200 h 2336800"/>
              <a:gd name="connisteX1" fmla="*/ 203200 w 10972800"/>
              <a:gd name="connsiteY1" fmla="*/ 0 h 2336800"/>
              <a:gd name="connisteX2" fmla="*/ 10769600 w 10972800"/>
              <a:gd name="connsiteY2" fmla="*/ 0 h 2336800"/>
              <a:gd name="connisteX3" fmla="*/ 10972800 w 10972800"/>
              <a:gd name="connsiteY3" fmla="*/ 203200 h 2336800"/>
              <a:gd name="connisteX4" fmla="*/ 10972800 w 10972800"/>
              <a:gd name="connsiteY4" fmla="*/ 2133600 h 2336800"/>
              <a:gd name="connisteX5" fmla="*/ 10769600 w 10972800"/>
              <a:gd name="connsiteY5" fmla="*/ 2336800 h 2336800"/>
              <a:gd name="connisteX6" fmla="*/ 203200 w 10972800"/>
              <a:gd name="connsiteY6" fmla="*/ 2336800 h 2336800"/>
              <a:gd name="connisteX7" fmla="*/ 0 w 10972800"/>
              <a:gd name="connsiteY7" fmla="*/ 2133600 h 2336800"/>
              <a:gd name="connisteX8" fmla="*/ 0 w 109728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36800">
                <a:moveTo>
                  <a:pt x="0" y="203200"/>
                </a:moveTo>
                <a:cubicBezTo>
                  <a:pt x="0" y="90976"/>
                  <a:pt x="90976" y="0"/>
                  <a:pt x="203200" y="0"/>
                </a:cubicBezTo>
                <a:lnTo>
                  <a:pt x="10769600" y="0"/>
                </a:lnTo>
                <a:cubicBezTo>
                  <a:pt x="10881824" y="0"/>
                  <a:pt x="10972800" y="90976"/>
                  <a:pt x="10972800" y="203200"/>
                </a:cubicBezTo>
                <a:lnTo>
                  <a:pt x="10972800" y="2133600"/>
                </a:lnTo>
                <a:cubicBezTo>
                  <a:pt x="10972800" y="2245824"/>
                  <a:pt x="10881824" y="2336800"/>
                  <a:pt x="107696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4704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0292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44704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0292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44704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0292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正文页-10013_1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400800" y="3860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400800" y="44196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正文页-56_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2954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8" hasCustomPrompt="1"/>
            <p:custDataLst>
              <p:tags r:id="rId7"/>
            </p:custDataLst>
          </p:nvPr>
        </p:nvSpPr>
        <p:spPr>
          <a:xfrm>
            <a:off x="1066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7" hasCustomPrompt="1"/>
            <p:custDataLst>
              <p:tags r:id="rId8"/>
            </p:custDataLst>
          </p:nvPr>
        </p:nvSpPr>
        <p:spPr>
          <a:xfrm>
            <a:off x="1280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609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609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0" hasCustomPrompt="1"/>
            <p:custDataLst>
              <p:tags r:id="rId11"/>
            </p:custDataLst>
          </p:nvPr>
        </p:nvSpPr>
        <p:spPr>
          <a:xfrm>
            <a:off x="3352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9" hasCustomPrompt="1"/>
            <p:custDataLst>
              <p:tags r:id="rId12"/>
            </p:custDataLst>
          </p:nvPr>
        </p:nvSpPr>
        <p:spPr>
          <a:xfrm>
            <a:off x="3566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2895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2895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2" hasCustomPrompt="1"/>
            <p:custDataLst>
              <p:tags r:id="rId15"/>
            </p:custDataLst>
          </p:nvPr>
        </p:nvSpPr>
        <p:spPr>
          <a:xfrm>
            <a:off x="5638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1" hasCustomPrompt="1"/>
            <p:custDataLst>
              <p:tags r:id="rId16"/>
            </p:custDataLst>
          </p:nvPr>
        </p:nvSpPr>
        <p:spPr>
          <a:xfrm>
            <a:off x="5852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181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5181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4" hasCustomPrompt="1"/>
            <p:custDataLst>
              <p:tags r:id="rId19"/>
            </p:custDataLst>
          </p:nvPr>
        </p:nvSpPr>
        <p:spPr>
          <a:xfrm>
            <a:off x="7924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3" hasCustomPrompt="1"/>
            <p:custDataLst>
              <p:tags r:id="rId20"/>
            </p:custDataLst>
          </p:nvPr>
        </p:nvSpPr>
        <p:spPr>
          <a:xfrm>
            <a:off x="8138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7467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4" hasCustomPrompt="1"/>
            <p:custDataLst>
              <p:tags r:id="rId22"/>
            </p:custDataLst>
          </p:nvPr>
        </p:nvSpPr>
        <p:spPr>
          <a:xfrm>
            <a:off x="7467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6" hasCustomPrompt="1"/>
            <p:custDataLst>
              <p:tags r:id="rId23"/>
            </p:custDataLst>
          </p:nvPr>
        </p:nvSpPr>
        <p:spPr>
          <a:xfrm>
            <a:off x="10210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5" hasCustomPrompt="1"/>
            <p:custDataLst>
              <p:tags r:id="rId24"/>
            </p:custDataLst>
          </p:nvPr>
        </p:nvSpPr>
        <p:spPr>
          <a:xfrm>
            <a:off x="10424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5" hasCustomPrompt="1"/>
            <p:custDataLst>
              <p:tags r:id="rId25"/>
            </p:custDataLst>
          </p:nvPr>
        </p:nvSpPr>
        <p:spPr>
          <a:xfrm>
            <a:off x="9753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2" name="文本占位符 31"/>
          <p:cNvSpPr>
            <a:spLocks noGrp="1"/>
          </p:cNvSpPr>
          <p:nvPr>
            <p:ph type="body" idx="16396" hasCustomPrompt="1"/>
            <p:custDataLst>
              <p:tags r:id="rId26"/>
            </p:custDataLst>
          </p:nvPr>
        </p:nvSpPr>
        <p:spPr>
          <a:xfrm>
            <a:off x="9753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正文页-42_5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80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37592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正文页-30_11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5257800" y="1828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828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743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7518400" y="1828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70800" y="1828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70800" y="2743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9779000" y="1828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931400" y="1828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1" hasCustomPrompt="1"/>
            <p:custDataLst>
              <p:tags r:id="rId15"/>
            </p:custDataLst>
          </p:nvPr>
        </p:nvSpPr>
        <p:spPr>
          <a:xfrm>
            <a:off x="9931400" y="2743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5257800" y="4114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5410200" y="4114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3" hasCustomPrompt="1"/>
            <p:custDataLst>
              <p:tags r:id="rId18"/>
            </p:custDataLst>
          </p:nvPr>
        </p:nvSpPr>
        <p:spPr>
          <a:xfrm>
            <a:off x="5410200" y="5029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7518400" y="4114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7670800" y="4114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7" name="文本占位符 26"/>
          <p:cNvSpPr>
            <a:spLocks noGrp="1"/>
          </p:cNvSpPr>
          <p:nvPr>
            <p:ph type="body" idx="16395" hasCustomPrompt="1"/>
            <p:custDataLst>
              <p:tags r:id="rId21"/>
            </p:custDataLst>
          </p:nvPr>
        </p:nvSpPr>
        <p:spPr>
          <a:xfrm>
            <a:off x="7670800" y="5029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9779000" y="4114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9931400" y="4114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30" name="文本占位符 29"/>
          <p:cNvSpPr>
            <a:spLocks noGrp="1"/>
          </p:cNvSpPr>
          <p:nvPr>
            <p:ph type="body" idx="16397" hasCustomPrompt="1"/>
            <p:custDataLst>
              <p:tags r:id="rId24"/>
            </p:custDataLst>
          </p:nvPr>
        </p:nvSpPr>
        <p:spPr>
          <a:xfrm>
            <a:off x="9931400" y="5029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正文页-29_1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4373033" y="1498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987800" y="3022600"/>
            <a:ext cx="1989667"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987800" y="3530600"/>
            <a:ext cx="1989667"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5" hasCustomPrompt="1"/>
            <p:custDataLst>
              <p:tags r:id="rId11"/>
            </p:custDataLst>
          </p:nvPr>
        </p:nvSpPr>
        <p:spPr>
          <a:xfrm>
            <a:off x="6972300" y="1498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6587067" y="3022600"/>
            <a:ext cx="1989667"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6587067" y="3530600"/>
            <a:ext cx="1989667"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396" hasCustomPrompt="1"/>
            <p:custDataLst>
              <p:tags r:id="rId14"/>
            </p:custDataLst>
          </p:nvPr>
        </p:nvSpPr>
        <p:spPr>
          <a:xfrm>
            <a:off x="9571567" y="1498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9186333" y="3022600"/>
            <a:ext cx="1989667"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186333" y="3530600"/>
            <a:ext cx="1989667"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正文页-10012_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2413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971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553200" y="4191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4749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正文页-60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34544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4013200"/>
            <a:ext cx="3124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正文页-50_3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6"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7" hasCustomPrompt="1"/>
            <p:custDataLst>
              <p:tags r:id="rId8"/>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8" hasCustomPrompt="1"/>
            <p:custDataLst>
              <p:tags r:id="rId9"/>
            </p:custDataLst>
          </p:nvPr>
        </p:nvSpPr>
        <p:spPr>
          <a:xfrm>
            <a:off x="7467600" y="9144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7639050" y="11176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7" name="文本占位符 16"/>
          <p:cNvSpPr>
            <a:spLocks noGrp="1"/>
          </p:cNvSpPr>
          <p:nvPr>
            <p:ph type="body" idx="16387" hasCustomPrompt="1"/>
            <p:custDataLst>
              <p:tags r:id="rId11"/>
            </p:custDataLst>
          </p:nvPr>
        </p:nvSpPr>
        <p:spPr>
          <a:xfrm>
            <a:off x="8432800" y="914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8" hasCustomPrompt="1"/>
            <p:custDataLst>
              <p:tags r:id="rId12"/>
            </p:custDataLst>
          </p:nvPr>
        </p:nvSpPr>
        <p:spPr>
          <a:xfrm>
            <a:off x="8432800" y="13716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7467600" y="2743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2" hasCustomPrompt="1"/>
            <p:custDataLst>
              <p:tags r:id="rId14"/>
            </p:custDataLst>
          </p:nvPr>
        </p:nvSpPr>
        <p:spPr>
          <a:xfrm>
            <a:off x="7639050" y="2946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21" name="文本占位符 20"/>
          <p:cNvSpPr>
            <a:spLocks noGrp="1"/>
          </p:cNvSpPr>
          <p:nvPr>
            <p:ph type="body" idx="16390" hasCustomPrompt="1"/>
            <p:custDataLst>
              <p:tags r:id="rId15"/>
            </p:custDataLst>
          </p:nvPr>
        </p:nvSpPr>
        <p:spPr>
          <a:xfrm>
            <a:off x="8432800" y="2743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2" name="文本占位符 21"/>
          <p:cNvSpPr>
            <a:spLocks noGrp="1"/>
          </p:cNvSpPr>
          <p:nvPr>
            <p:ph type="body" idx="16391" hasCustomPrompt="1"/>
            <p:custDataLst>
              <p:tags r:id="rId16"/>
            </p:custDataLst>
          </p:nvPr>
        </p:nvSpPr>
        <p:spPr>
          <a:xfrm>
            <a:off x="8432800" y="32004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7467600" y="4572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5" hasCustomPrompt="1"/>
            <p:custDataLst>
              <p:tags r:id="rId18"/>
            </p:custDataLst>
          </p:nvPr>
        </p:nvSpPr>
        <p:spPr>
          <a:xfrm>
            <a:off x="7639050" y="4775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5" name="文本占位符 24"/>
          <p:cNvSpPr>
            <a:spLocks noGrp="1"/>
          </p:cNvSpPr>
          <p:nvPr>
            <p:ph type="body" idx="16393" hasCustomPrompt="1"/>
            <p:custDataLst>
              <p:tags r:id="rId19"/>
            </p:custDataLst>
          </p:nvPr>
        </p:nvSpPr>
        <p:spPr>
          <a:xfrm>
            <a:off x="8432800" y="4572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6" name="文本占位符 25"/>
          <p:cNvSpPr>
            <a:spLocks noGrp="1"/>
          </p:cNvSpPr>
          <p:nvPr>
            <p:ph type="body" idx="16394" hasCustomPrompt="1"/>
            <p:custDataLst>
              <p:tags r:id="rId20"/>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左标中内右图-装饰上-默认位置-并列-43_38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1066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625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4953000" y="284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3403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4953000" y="462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4953000" y="5181600"/>
            <a:ext cx="2286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正文页-10014_7">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1971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755900"/>
            <a:ext cx="5080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1" hasCustomPrompt="1"/>
            <p:custDataLst>
              <p:tags r:id="rId9"/>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02400" y="47117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02400" y="5270500"/>
            <a:ext cx="5080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8_17_group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图片占位符 12"/>
          <p:cNvSpPr>
            <a:spLocks noGrp="1"/>
          </p:cNvSpPr>
          <p:nvPr>
            <p:ph type="pic" idx="16393" hasCustomPrompt="1"/>
            <p:custDataLst>
              <p:tags r:id="rId7"/>
            </p:custDataLst>
          </p:nvPr>
        </p:nvSpPr>
        <p:spPr>
          <a:xfrm>
            <a:off x="3581400" y="584200"/>
            <a:ext cx="2260600" cy="3302000"/>
          </a:xfrm>
          <a:custGeom>
            <a:avLst/>
            <a:gdLst>
              <a:gd name="connisteX0" fmla="*/ 0 w 2260600"/>
              <a:gd name="connsiteY0" fmla="*/ 203200 h 3302000"/>
              <a:gd name="connisteX1" fmla="*/ 203200 w 2260600"/>
              <a:gd name="connsiteY1" fmla="*/ 0 h 3302000"/>
              <a:gd name="connisteX2" fmla="*/ 2057400 w 2260600"/>
              <a:gd name="connsiteY2" fmla="*/ 0 h 3302000"/>
              <a:gd name="connisteX3" fmla="*/ 2260600 w 2260600"/>
              <a:gd name="connsiteY3" fmla="*/ 203200 h 3302000"/>
              <a:gd name="connisteX4" fmla="*/ 2260600 w 2260600"/>
              <a:gd name="connsiteY4" fmla="*/ 3098800 h 3302000"/>
              <a:gd name="connisteX5" fmla="*/ 2057400 w 2260600"/>
              <a:gd name="connsiteY5" fmla="*/ 3302000 h 3302000"/>
              <a:gd name="connisteX6" fmla="*/ 203200 w 2260600"/>
              <a:gd name="connsiteY6" fmla="*/ 3302000 h 3302000"/>
              <a:gd name="connisteX7" fmla="*/ 0 w 2260600"/>
              <a:gd name="connsiteY7" fmla="*/ 3098800 h 3302000"/>
              <a:gd name="connisteX8" fmla="*/ 0 w 2260600"/>
              <a:gd name="connsiteY8" fmla="*/ 203200 h 330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302000">
                <a:moveTo>
                  <a:pt x="0" y="203200"/>
                </a:moveTo>
                <a:cubicBezTo>
                  <a:pt x="0" y="90976"/>
                  <a:pt x="90976" y="0"/>
                  <a:pt x="203200" y="0"/>
                </a:cubicBezTo>
                <a:lnTo>
                  <a:pt x="2057400" y="0"/>
                </a:lnTo>
                <a:cubicBezTo>
                  <a:pt x="2169624" y="0"/>
                  <a:pt x="2260600" y="90976"/>
                  <a:pt x="2260600" y="203200"/>
                </a:cubicBezTo>
                <a:lnTo>
                  <a:pt x="2260600" y="3098800"/>
                </a:lnTo>
                <a:cubicBezTo>
                  <a:pt x="2260600" y="3211024"/>
                  <a:pt x="2169624" y="3302000"/>
                  <a:pt x="2057400" y="3302000"/>
                </a:cubicBezTo>
                <a:lnTo>
                  <a:pt x="203200" y="3302000"/>
                </a:lnTo>
                <a:cubicBezTo>
                  <a:pt x="90976" y="3302000"/>
                  <a:pt x="0" y="3211024"/>
                  <a:pt x="0" y="3098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8"/>
            </p:custDataLst>
          </p:nvPr>
        </p:nvSpPr>
        <p:spPr>
          <a:xfrm>
            <a:off x="3581400" y="41910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8" hasCustomPrompt="1"/>
            <p:custDataLst>
              <p:tags r:id="rId9"/>
            </p:custDataLst>
          </p:nvPr>
        </p:nvSpPr>
        <p:spPr>
          <a:xfrm>
            <a:off x="3581400" y="4749800"/>
            <a:ext cx="2260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图片占位符 15"/>
          <p:cNvSpPr>
            <a:spLocks noGrp="1"/>
          </p:cNvSpPr>
          <p:nvPr>
            <p:ph type="pic" idx="16394" hasCustomPrompt="1"/>
            <p:custDataLst>
              <p:tags r:id="rId10"/>
            </p:custDataLst>
          </p:nvPr>
        </p:nvSpPr>
        <p:spPr>
          <a:xfrm>
            <a:off x="6451600" y="584200"/>
            <a:ext cx="2260600" cy="3302000"/>
          </a:xfrm>
          <a:custGeom>
            <a:avLst/>
            <a:gdLst>
              <a:gd name="connisteX0" fmla="*/ 0 w 2260600"/>
              <a:gd name="connsiteY0" fmla="*/ 203200 h 3302000"/>
              <a:gd name="connisteX1" fmla="*/ 203200 w 2260600"/>
              <a:gd name="connsiteY1" fmla="*/ 0 h 3302000"/>
              <a:gd name="connisteX2" fmla="*/ 2057400 w 2260600"/>
              <a:gd name="connsiteY2" fmla="*/ 0 h 3302000"/>
              <a:gd name="connisteX3" fmla="*/ 2260600 w 2260600"/>
              <a:gd name="connsiteY3" fmla="*/ 203200 h 3302000"/>
              <a:gd name="connisteX4" fmla="*/ 2260600 w 2260600"/>
              <a:gd name="connsiteY4" fmla="*/ 3098800 h 3302000"/>
              <a:gd name="connisteX5" fmla="*/ 2057400 w 2260600"/>
              <a:gd name="connsiteY5" fmla="*/ 3302000 h 3302000"/>
              <a:gd name="connisteX6" fmla="*/ 203200 w 2260600"/>
              <a:gd name="connsiteY6" fmla="*/ 3302000 h 3302000"/>
              <a:gd name="connisteX7" fmla="*/ 0 w 2260600"/>
              <a:gd name="connsiteY7" fmla="*/ 3098800 h 3302000"/>
              <a:gd name="connisteX8" fmla="*/ 0 w 2260600"/>
              <a:gd name="connsiteY8" fmla="*/ 203200 h 330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302000">
                <a:moveTo>
                  <a:pt x="0" y="203200"/>
                </a:moveTo>
                <a:cubicBezTo>
                  <a:pt x="0" y="90976"/>
                  <a:pt x="90976" y="0"/>
                  <a:pt x="203200" y="0"/>
                </a:cubicBezTo>
                <a:lnTo>
                  <a:pt x="2057400" y="0"/>
                </a:lnTo>
                <a:cubicBezTo>
                  <a:pt x="2169624" y="0"/>
                  <a:pt x="2260600" y="90976"/>
                  <a:pt x="2260600" y="203200"/>
                </a:cubicBezTo>
                <a:lnTo>
                  <a:pt x="2260600" y="3098800"/>
                </a:lnTo>
                <a:cubicBezTo>
                  <a:pt x="2260600" y="3211024"/>
                  <a:pt x="2169624" y="3302000"/>
                  <a:pt x="2057400" y="3302000"/>
                </a:cubicBezTo>
                <a:lnTo>
                  <a:pt x="203200" y="3302000"/>
                </a:lnTo>
                <a:cubicBezTo>
                  <a:pt x="90976" y="3302000"/>
                  <a:pt x="0" y="3211024"/>
                  <a:pt x="0" y="3098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9" hasCustomPrompt="1"/>
            <p:custDataLst>
              <p:tags r:id="rId11"/>
            </p:custDataLst>
          </p:nvPr>
        </p:nvSpPr>
        <p:spPr>
          <a:xfrm>
            <a:off x="6451600" y="41910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6451600" y="4749800"/>
            <a:ext cx="2260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图片占位符 18"/>
          <p:cNvSpPr>
            <a:spLocks noGrp="1"/>
          </p:cNvSpPr>
          <p:nvPr>
            <p:ph type="pic" idx="16395" hasCustomPrompt="1"/>
            <p:custDataLst>
              <p:tags r:id="rId13"/>
            </p:custDataLst>
          </p:nvPr>
        </p:nvSpPr>
        <p:spPr>
          <a:xfrm>
            <a:off x="9321800" y="584200"/>
            <a:ext cx="2260600" cy="3302000"/>
          </a:xfrm>
          <a:custGeom>
            <a:avLst/>
            <a:gdLst>
              <a:gd name="connisteX0" fmla="*/ 0 w 2260600"/>
              <a:gd name="connsiteY0" fmla="*/ 203200 h 3302000"/>
              <a:gd name="connisteX1" fmla="*/ 203200 w 2260600"/>
              <a:gd name="connsiteY1" fmla="*/ 0 h 3302000"/>
              <a:gd name="connisteX2" fmla="*/ 2057400 w 2260600"/>
              <a:gd name="connsiteY2" fmla="*/ 0 h 3302000"/>
              <a:gd name="connisteX3" fmla="*/ 2260600 w 2260600"/>
              <a:gd name="connsiteY3" fmla="*/ 203200 h 3302000"/>
              <a:gd name="connisteX4" fmla="*/ 2260600 w 2260600"/>
              <a:gd name="connsiteY4" fmla="*/ 3098800 h 3302000"/>
              <a:gd name="connisteX5" fmla="*/ 2057400 w 2260600"/>
              <a:gd name="connsiteY5" fmla="*/ 3302000 h 3302000"/>
              <a:gd name="connisteX6" fmla="*/ 203200 w 2260600"/>
              <a:gd name="connsiteY6" fmla="*/ 3302000 h 3302000"/>
              <a:gd name="connisteX7" fmla="*/ 0 w 2260600"/>
              <a:gd name="connsiteY7" fmla="*/ 3098800 h 3302000"/>
              <a:gd name="connisteX8" fmla="*/ 0 w 2260600"/>
              <a:gd name="connsiteY8" fmla="*/ 203200 h 330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302000">
                <a:moveTo>
                  <a:pt x="0" y="203200"/>
                </a:moveTo>
                <a:cubicBezTo>
                  <a:pt x="0" y="90976"/>
                  <a:pt x="90976" y="0"/>
                  <a:pt x="203200" y="0"/>
                </a:cubicBezTo>
                <a:lnTo>
                  <a:pt x="2057400" y="0"/>
                </a:lnTo>
                <a:cubicBezTo>
                  <a:pt x="2169624" y="0"/>
                  <a:pt x="2260600" y="90976"/>
                  <a:pt x="2260600" y="203200"/>
                </a:cubicBezTo>
                <a:lnTo>
                  <a:pt x="2260600" y="3098800"/>
                </a:lnTo>
                <a:cubicBezTo>
                  <a:pt x="2260600" y="3211024"/>
                  <a:pt x="2169624" y="3302000"/>
                  <a:pt x="2057400" y="3302000"/>
                </a:cubicBezTo>
                <a:lnTo>
                  <a:pt x="203200" y="3302000"/>
                </a:lnTo>
                <a:cubicBezTo>
                  <a:pt x="90976" y="3302000"/>
                  <a:pt x="0" y="3211024"/>
                  <a:pt x="0" y="3098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91" hasCustomPrompt="1"/>
            <p:custDataLst>
              <p:tags r:id="rId14"/>
            </p:custDataLst>
          </p:nvPr>
        </p:nvSpPr>
        <p:spPr>
          <a:xfrm>
            <a:off x="9321800" y="41910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2" hasCustomPrompt="1"/>
            <p:custDataLst>
              <p:tags r:id="rId15"/>
            </p:custDataLst>
          </p:nvPr>
        </p:nvSpPr>
        <p:spPr>
          <a:xfrm>
            <a:off x="9321800" y="4749800"/>
            <a:ext cx="2260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正文页-31_2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15748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53340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7752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7752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90932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5344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5344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0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5181600" y="1524000"/>
            <a:ext cx="6400800" cy="2209800"/>
          </a:xfrm>
          <a:custGeom>
            <a:avLst/>
            <a:gdLst>
              <a:gd name="connisteX0" fmla="*/ 0 w 6400800"/>
              <a:gd name="connsiteY0" fmla="*/ 0 h 2209800"/>
              <a:gd name="connisteX1" fmla="*/ 6197600 w 6400800"/>
              <a:gd name="connsiteY1" fmla="*/ 0 h 2209800"/>
              <a:gd name="connisteX2" fmla="*/ 6400800 w 6400800"/>
              <a:gd name="connsiteY2" fmla="*/ 203200 h 2209800"/>
              <a:gd name="connisteX3" fmla="*/ 6400800 w 6400800"/>
              <a:gd name="connsiteY3" fmla="*/ 2006600 h 2209800"/>
              <a:gd name="connisteX4" fmla="*/ 6197600 w 6400800"/>
              <a:gd name="connsiteY4" fmla="*/ 2209800 h 2209800"/>
              <a:gd name="connisteX5" fmla="*/ 0 w 6400800"/>
              <a:gd name="connsiteY5" fmla="*/ 2209800 h 2209800"/>
              <a:gd name="connisteX6" fmla="*/ 0 w 6400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0"/>
                </a:moveTo>
                <a:lnTo>
                  <a:pt x="6197600" y="0"/>
                </a:lnTo>
                <a:cubicBezTo>
                  <a:pt x="6309824" y="0"/>
                  <a:pt x="6400800" y="90976"/>
                  <a:pt x="6400800" y="203200"/>
                </a:cubicBezTo>
                <a:lnTo>
                  <a:pt x="6400800" y="2006600"/>
                </a:lnTo>
                <a:cubicBezTo>
                  <a:pt x="6400800" y="2118824"/>
                  <a:pt x="6309824" y="2209800"/>
                  <a:pt x="61976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4572000" cy="2209800"/>
          </a:xfrm>
          <a:custGeom>
            <a:avLst/>
            <a:gdLst>
              <a:gd name="connisteX0" fmla="*/ 0 w 4572000"/>
              <a:gd name="connsiteY0" fmla="*/ 203200 h 2209800"/>
              <a:gd name="connisteX1" fmla="*/ 203200 w 4572000"/>
              <a:gd name="connsiteY1" fmla="*/ 0 h 2209800"/>
              <a:gd name="connisteX2" fmla="*/ 4572000 w 4572000"/>
              <a:gd name="connsiteY2" fmla="*/ 0 h 2209800"/>
              <a:gd name="connisteX3" fmla="*/ 4572000 w 4572000"/>
              <a:gd name="connsiteY3" fmla="*/ 2209800 h 2209800"/>
              <a:gd name="connisteX4" fmla="*/ 203200 w 4572000"/>
              <a:gd name="connsiteY4" fmla="*/ 2209800 h 2209800"/>
              <a:gd name="connisteX5" fmla="*/ 0 w 4572000"/>
              <a:gd name="connsiteY5" fmla="*/ 2006600 h 2209800"/>
              <a:gd name="connisteX6" fmla="*/ 0 w 4572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203200"/>
                </a:moveTo>
                <a:cubicBezTo>
                  <a:pt x="0" y="90976"/>
                  <a:pt x="90976" y="0"/>
                  <a:pt x="203200" y="0"/>
                </a:cubicBezTo>
                <a:lnTo>
                  <a:pt x="4572000" y="0"/>
                </a:lnTo>
                <a:lnTo>
                  <a:pt x="4572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5486400" y="18923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86400" y="24511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5181600" y="4038600"/>
            <a:ext cx="6400800" cy="2209800"/>
          </a:xfrm>
          <a:custGeom>
            <a:avLst/>
            <a:gdLst>
              <a:gd name="connisteX0" fmla="*/ 0 w 6400800"/>
              <a:gd name="connsiteY0" fmla="*/ 0 h 2209800"/>
              <a:gd name="connisteX1" fmla="*/ 6197600 w 6400800"/>
              <a:gd name="connsiteY1" fmla="*/ 0 h 2209800"/>
              <a:gd name="connisteX2" fmla="*/ 6400800 w 6400800"/>
              <a:gd name="connsiteY2" fmla="*/ 203200 h 2209800"/>
              <a:gd name="connisteX3" fmla="*/ 6400800 w 6400800"/>
              <a:gd name="connsiteY3" fmla="*/ 2006600 h 2209800"/>
              <a:gd name="connisteX4" fmla="*/ 6197600 w 6400800"/>
              <a:gd name="connsiteY4" fmla="*/ 2209800 h 2209800"/>
              <a:gd name="connisteX5" fmla="*/ 0 w 6400800"/>
              <a:gd name="connsiteY5" fmla="*/ 2209800 h 2209800"/>
              <a:gd name="connisteX6" fmla="*/ 0 w 6400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0"/>
                </a:moveTo>
                <a:lnTo>
                  <a:pt x="6197600" y="0"/>
                </a:lnTo>
                <a:cubicBezTo>
                  <a:pt x="6309824" y="0"/>
                  <a:pt x="6400800" y="90976"/>
                  <a:pt x="6400800" y="203200"/>
                </a:cubicBezTo>
                <a:lnTo>
                  <a:pt x="6400800" y="2006600"/>
                </a:lnTo>
                <a:cubicBezTo>
                  <a:pt x="6400800" y="2118824"/>
                  <a:pt x="6309824" y="2209800"/>
                  <a:pt x="6197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4572000" cy="2209800"/>
          </a:xfrm>
          <a:custGeom>
            <a:avLst/>
            <a:gdLst>
              <a:gd name="connisteX0" fmla="*/ 0 w 4572000"/>
              <a:gd name="connsiteY0" fmla="*/ 203200 h 2209800"/>
              <a:gd name="connisteX1" fmla="*/ 203200 w 4572000"/>
              <a:gd name="connsiteY1" fmla="*/ 0 h 2209800"/>
              <a:gd name="connisteX2" fmla="*/ 4572000 w 4572000"/>
              <a:gd name="connsiteY2" fmla="*/ 0 h 2209800"/>
              <a:gd name="connisteX3" fmla="*/ 4572000 w 4572000"/>
              <a:gd name="connsiteY3" fmla="*/ 2209800 h 2209800"/>
              <a:gd name="connisteX4" fmla="*/ 203200 w 4572000"/>
              <a:gd name="connsiteY4" fmla="*/ 2209800 h 2209800"/>
              <a:gd name="connisteX5" fmla="*/ 0 w 4572000"/>
              <a:gd name="connsiteY5" fmla="*/ 2006600 h 2209800"/>
              <a:gd name="connisteX6" fmla="*/ 0 w 4572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203200"/>
                </a:moveTo>
                <a:cubicBezTo>
                  <a:pt x="0" y="90976"/>
                  <a:pt x="90976" y="0"/>
                  <a:pt x="203200" y="0"/>
                </a:cubicBezTo>
                <a:lnTo>
                  <a:pt x="4572000" y="0"/>
                </a:lnTo>
                <a:lnTo>
                  <a:pt x="4572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5486400" y="44069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5486400" y="49657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正文页-44_1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37846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7846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7846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65532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5532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65532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93218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93218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93218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正文页-24_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609600"/>
            <a:ext cx="3314700" cy="5638800"/>
          </a:xfrm>
          <a:custGeom>
            <a:avLst/>
            <a:gdLst>
              <a:gd name="connisteX0" fmla="*/ 0 w 3314700"/>
              <a:gd name="connsiteY0" fmla="*/ 203200 h 5638800"/>
              <a:gd name="connisteX1" fmla="*/ 203200 w 3314700"/>
              <a:gd name="connsiteY1" fmla="*/ 0 h 5638800"/>
              <a:gd name="connisteX2" fmla="*/ 3111500 w 3314700"/>
              <a:gd name="connsiteY2" fmla="*/ 0 h 5638800"/>
              <a:gd name="connisteX3" fmla="*/ 3314700 w 3314700"/>
              <a:gd name="connsiteY3" fmla="*/ 203200 h 5638800"/>
              <a:gd name="connisteX4" fmla="*/ 3314700 w 3314700"/>
              <a:gd name="connsiteY4" fmla="*/ 5435600 h 5638800"/>
              <a:gd name="connisteX5" fmla="*/ 3111500 w 3314700"/>
              <a:gd name="connsiteY5" fmla="*/ 5638800 h 5638800"/>
              <a:gd name="connisteX6" fmla="*/ 203200 w 3314700"/>
              <a:gd name="connsiteY6" fmla="*/ 5638800 h 5638800"/>
              <a:gd name="connisteX7" fmla="*/ 0 w 3314700"/>
              <a:gd name="connsiteY7" fmla="*/ 5435600 h 5638800"/>
              <a:gd name="connisteX8" fmla="*/ 0 w 33147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14700" h="5638800">
                <a:moveTo>
                  <a:pt x="0" y="203200"/>
                </a:moveTo>
                <a:cubicBezTo>
                  <a:pt x="0" y="90976"/>
                  <a:pt x="90976" y="0"/>
                  <a:pt x="203200" y="0"/>
                </a:cubicBezTo>
                <a:lnTo>
                  <a:pt x="3111500" y="0"/>
                </a:lnTo>
                <a:cubicBezTo>
                  <a:pt x="3223724" y="0"/>
                  <a:pt x="3314700" y="90976"/>
                  <a:pt x="3314700" y="203200"/>
                </a:cubicBezTo>
                <a:lnTo>
                  <a:pt x="3314700" y="5435600"/>
                </a:lnTo>
                <a:cubicBezTo>
                  <a:pt x="3314700" y="5547824"/>
                  <a:pt x="3223724" y="5638800"/>
                  <a:pt x="31115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5238750" y="9906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054600" y="3479800"/>
            <a:ext cx="25019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5054600" y="4038600"/>
            <a:ext cx="25019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609600"/>
            <a:ext cx="3314700" cy="5638800"/>
          </a:xfrm>
          <a:custGeom>
            <a:avLst/>
            <a:gdLst>
              <a:gd name="connisteX0" fmla="*/ 0 w 3314700"/>
              <a:gd name="connsiteY0" fmla="*/ 203200 h 5638800"/>
              <a:gd name="connisteX1" fmla="*/ 203200 w 3314700"/>
              <a:gd name="connsiteY1" fmla="*/ 0 h 5638800"/>
              <a:gd name="connisteX2" fmla="*/ 3111500 w 3314700"/>
              <a:gd name="connsiteY2" fmla="*/ 0 h 5638800"/>
              <a:gd name="connisteX3" fmla="*/ 3314700 w 3314700"/>
              <a:gd name="connsiteY3" fmla="*/ 203200 h 5638800"/>
              <a:gd name="connisteX4" fmla="*/ 3314700 w 3314700"/>
              <a:gd name="connsiteY4" fmla="*/ 5435600 h 5638800"/>
              <a:gd name="connisteX5" fmla="*/ 3111500 w 3314700"/>
              <a:gd name="connsiteY5" fmla="*/ 5638800 h 5638800"/>
              <a:gd name="connisteX6" fmla="*/ 203200 w 3314700"/>
              <a:gd name="connsiteY6" fmla="*/ 5638800 h 5638800"/>
              <a:gd name="connisteX7" fmla="*/ 0 w 3314700"/>
              <a:gd name="connsiteY7" fmla="*/ 5435600 h 5638800"/>
              <a:gd name="connisteX8" fmla="*/ 0 w 33147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14700" h="5638800">
                <a:moveTo>
                  <a:pt x="0" y="203200"/>
                </a:moveTo>
                <a:cubicBezTo>
                  <a:pt x="0" y="90976"/>
                  <a:pt x="90976" y="0"/>
                  <a:pt x="203200" y="0"/>
                </a:cubicBezTo>
                <a:lnTo>
                  <a:pt x="3111500" y="0"/>
                </a:lnTo>
                <a:cubicBezTo>
                  <a:pt x="3223724" y="0"/>
                  <a:pt x="3314700" y="90976"/>
                  <a:pt x="3314700" y="203200"/>
                </a:cubicBezTo>
                <a:lnTo>
                  <a:pt x="3314700" y="5435600"/>
                </a:lnTo>
                <a:cubicBezTo>
                  <a:pt x="3314700" y="5547824"/>
                  <a:pt x="3223724" y="5638800"/>
                  <a:pt x="31115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858250" y="9906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674100" y="3479800"/>
            <a:ext cx="25019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674100" y="4038600"/>
            <a:ext cx="25019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正文页-4_1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3556000"/>
            <a:ext cx="2463800" cy="2692400"/>
          </a:xfrm>
          <a:custGeom>
            <a:avLst/>
            <a:gdLst>
              <a:gd name="connisteX0" fmla="*/ 0 w 2463800"/>
              <a:gd name="connsiteY0" fmla="*/ 0 h 2692400"/>
              <a:gd name="connisteX1" fmla="*/ 2463800 w 2463800"/>
              <a:gd name="connsiteY1" fmla="*/ 0 h 2692400"/>
              <a:gd name="connisteX2" fmla="*/ 2463800 w 2463800"/>
              <a:gd name="connsiteY2" fmla="*/ 2489200 h 2692400"/>
              <a:gd name="connisteX3" fmla="*/ 2260600 w 2463800"/>
              <a:gd name="connsiteY3" fmla="*/ 2692400 h 2692400"/>
              <a:gd name="connisteX4" fmla="*/ 203200 w 2463800"/>
              <a:gd name="connsiteY4" fmla="*/ 2692400 h 2692400"/>
              <a:gd name="connisteX5" fmla="*/ 0 w 2463800"/>
              <a:gd name="connsiteY5" fmla="*/ 2489200 h 2692400"/>
              <a:gd name="connisteX6" fmla="*/ 0 w 24638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92400">
                <a:moveTo>
                  <a:pt x="0" y="0"/>
                </a:moveTo>
                <a:lnTo>
                  <a:pt x="2463800" y="0"/>
                </a:lnTo>
                <a:lnTo>
                  <a:pt x="2463800" y="2489200"/>
                </a:lnTo>
                <a:cubicBezTo>
                  <a:pt x="2463800" y="2601424"/>
                  <a:pt x="2372824" y="2692400"/>
                  <a:pt x="22606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3581400" y="609600"/>
            <a:ext cx="2463800" cy="2946400"/>
          </a:xfrm>
          <a:custGeom>
            <a:avLst/>
            <a:gdLst>
              <a:gd name="connisteX0" fmla="*/ 0 w 2463800"/>
              <a:gd name="connsiteY0" fmla="*/ 203200 h 2946400"/>
              <a:gd name="connisteX1" fmla="*/ 203200 w 2463800"/>
              <a:gd name="connsiteY1" fmla="*/ 0 h 2946400"/>
              <a:gd name="connisteX2" fmla="*/ 2260600 w 2463800"/>
              <a:gd name="connsiteY2" fmla="*/ 0 h 2946400"/>
              <a:gd name="connisteX3" fmla="*/ 2463800 w 2463800"/>
              <a:gd name="connsiteY3" fmla="*/ 203200 h 2946400"/>
              <a:gd name="connisteX4" fmla="*/ 2463800 w 2463800"/>
              <a:gd name="connsiteY4" fmla="*/ 2946400 h 2946400"/>
              <a:gd name="connisteX5" fmla="*/ 0 w 2463800"/>
              <a:gd name="connsiteY5" fmla="*/ 2946400 h 2946400"/>
              <a:gd name="connisteX6" fmla="*/ 0 w 24638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46400">
                <a:moveTo>
                  <a:pt x="0" y="203200"/>
                </a:moveTo>
                <a:cubicBezTo>
                  <a:pt x="0" y="90976"/>
                  <a:pt x="90976" y="0"/>
                  <a:pt x="203200" y="0"/>
                </a:cubicBezTo>
                <a:lnTo>
                  <a:pt x="2260600" y="0"/>
                </a:lnTo>
                <a:cubicBezTo>
                  <a:pt x="2372824" y="0"/>
                  <a:pt x="2463800" y="90976"/>
                  <a:pt x="2463800" y="203200"/>
                </a:cubicBezTo>
                <a:lnTo>
                  <a:pt x="24638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886200" y="37592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886200" y="42164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350000" y="3556000"/>
            <a:ext cx="2463800" cy="2692400"/>
          </a:xfrm>
          <a:custGeom>
            <a:avLst/>
            <a:gdLst>
              <a:gd name="connisteX0" fmla="*/ 0 w 2463800"/>
              <a:gd name="connsiteY0" fmla="*/ 0 h 2692400"/>
              <a:gd name="connisteX1" fmla="*/ 2463800 w 2463800"/>
              <a:gd name="connsiteY1" fmla="*/ 0 h 2692400"/>
              <a:gd name="connisteX2" fmla="*/ 2463800 w 2463800"/>
              <a:gd name="connsiteY2" fmla="*/ 2489200 h 2692400"/>
              <a:gd name="connisteX3" fmla="*/ 2260600 w 2463800"/>
              <a:gd name="connsiteY3" fmla="*/ 2692400 h 2692400"/>
              <a:gd name="connisteX4" fmla="*/ 203200 w 2463800"/>
              <a:gd name="connsiteY4" fmla="*/ 2692400 h 2692400"/>
              <a:gd name="connisteX5" fmla="*/ 0 w 2463800"/>
              <a:gd name="connsiteY5" fmla="*/ 2489200 h 2692400"/>
              <a:gd name="connisteX6" fmla="*/ 0 w 24638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92400">
                <a:moveTo>
                  <a:pt x="0" y="0"/>
                </a:moveTo>
                <a:lnTo>
                  <a:pt x="2463800" y="0"/>
                </a:lnTo>
                <a:lnTo>
                  <a:pt x="2463800" y="2489200"/>
                </a:lnTo>
                <a:cubicBezTo>
                  <a:pt x="2463800" y="2601424"/>
                  <a:pt x="2372824" y="2692400"/>
                  <a:pt x="22606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6350000" y="609600"/>
            <a:ext cx="2463800" cy="2946400"/>
          </a:xfrm>
          <a:custGeom>
            <a:avLst/>
            <a:gdLst>
              <a:gd name="connisteX0" fmla="*/ 0 w 2463800"/>
              <a:gd name="connsiteY0" fmla="*/ 203200 h 2946400"/>
              <a:gd name="connisteX1" fmla="*/ 203200 w 2463800"/>
              <a:gd name="connsiteY1" fmla="*/ 0 h 2946400"/>
              <a:gd name="connisteX2" fmla="*/ 2260600 w 2463800"/>
              <a:gd name="connsiteY2" fmla="*/ 0 h 2946400"/>
              <a:gd name="connisteX3" fmla="*/ 2463800 w 2463800"/>
              <a:gd name="connsiteY3" fmla="*/ 203200 h 2946400"/>
              <a:gd name="connisteX4" fmla="*/ 2463800 w 2463800"/>
              <a:gd name="connsiteY4" fmla="*/ 2946400 h 2946400"/>
              <a:gd name="connisteX5" fmla="*/ 0 w 2463800"/>
              <a:gd name="connsiteY5" fmla="*/ 2946400 h 2946400"/>
              <a:gd name="connisteX6" fmla="*/ 0 w 24638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46400">
                <a:moveTo>
                  <a:pt x="0" y="203200"/>
                </a:moveTo>
                <a:cubicBezTo>
                  <a:pt x="0" y="90976"/>
                  <a:pt x="90976" y="0"/>
                  <a:pt x="203200" y="0"/>
                </a:cubicBezTo>
                <a:lnTo>
                  <a:pt x="2260600" y="0"/>
                </a:lnTo>
                <a:cubicBezTo>
                  <a:pt x="2372824" y="0"/>
                  <a:pt x="2463800" y="90976"/>
                  <a:pt x="2463800" y="203200"/>
                </a:cubicBezTo>
                <a:lnTo>
                  <a:pt x="24638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654800" y="37592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6654800" y="42164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9118600" y="3556000"/>
            <a:ext cx="2463800" cy="2692400"/>
          </a:xfrm>
          <a:custGeom>
            <a:avLst/>
            <a:gdLst>
              <a:gd name="connisteX0" fmla="*/ 0 w 2463800"/>
              <a:gd name="connsiteY0" fmla="*/ 0 h 2692400"/>
              <a:gd name="connisteX1" fmla="*/ 2463800 w 2463800"/>
              <a:gd name="connsiteY1" fmla="*/ 0 h 2692400"/>
              <a:gd name="connisteX2" fmla="*/ 2463800 w 2463800"/>
              <a:gd name="connsiteY2" fmla="*/ 2489200 h 2692400"/>
              <a:gd name="connisteX3" fmla="*/ 2260600 w 2463800"/>
              <a:gd name="connsiteY3" fmla="*/ 2692400 h 2692400"/>
              <a:gd name="connisteX4" fmla="*/ 203200 w 2463800"/>
              <a:gd name="connsiteY4" fmla="*/ 2692400 h 2692400"/>
              <a:gd name="connisteX5" fmla="*/ 0 w 2463800"/>
              <a:gd name="connsiteY5" fmla="*/ 2489200 h 2692400"/>
              <a:gd name="connisteX6" fmla="*/ 0 w 24638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92400">
                <a:moveTo>
                  <a:pt x="0" y="0"/>
                </a:moveTo>
                <a:lnTo>
                  <a:pt x="2463800" y="0"/>
                </a:lnTo>
                <a:lnTo>
                  <a:pt x="2463800" y="2489200"/>
                </a:lnTo>
                <a:cubicBezTo>
                  <a:pt x="2463800" y="2601424"/>
                  <a:pt x="2372824" y="2692400"/>
                  <a:pt x="22606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9118600" y="609600"/>
            <a:ext cx="2463800" cy="2946400"/>
          </a:xfrm>
          <a:custGeom>
            <a:avLst/>
            <a:gdLst>
              <a:gd name="connisteX0" fmla="*/ 0 w 2463800"/>
              <a:gd name="connsiteY0" fmla="*/ 203200 h 2946400"/>
              <a:gd name="connisteX1" fmla="*/ 203200 w 2463800"/>
              <a:gd name="connsiteY1" fmla="*/ 0 h 2946400"/>
              <a:gd name="connisteX2" fmla="*/ 2260600 w 2463800"/>
              <a:gd name="connsiteY2" fmla="*/ 0 h 2946400"/>
              <a:gd name="connisteX3" fmla="*/ 2463800 w 2463800"/>
              <a:gd name="connsiteY3" fmla="*/ 203200 h 2946400"/>
              <a:gd name="connisteX4" fmla="*/ 2463800 w 2463800"/>
              <a:gd name="connsiteY4" fmla="*/ 2946400 h 2946400"/>
              <a:gd name="connisteX5" fmla="*/ 0 w 2463800"/>
              <a:gd name="connsiteY5" fmla="*/ 2946400 h 2946400"/>
              <a:gd name="connisteX6" fmla="*/ 0 w 24638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46400">
                <a:moveTo>
                  <a:pt x="0" y="203200"/>
                </a:moveTo>
                <a:cubicBezTo>
                  <a:pt x="0" y="90976"/>
                  <a:pt x="90976" y="0"/>
                  <a:pt x="203200" y="0"/>
                </a:cubicBezTo>
                <a:lnTo>
                  <a:pt x="2260600" y="0"/>
                </a:lnTo>
                <a:cubicBezTo>
                  <a:pt x="2372824" y="0"/>
                  <a:pt x="2463800" y="90976"/>
                  <a:pt x="2463800" y="203200"/>
                </a:cubicBezTo>
                <a:lnTo>
                  <a:pt x="24638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9423400" y="37592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9423400" y="42164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正文页-62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2133600"/>
            <a:ext cx="10972800" cy="4114800"/>
          </a:xfrm>
          <a:custGeom>
            <a:avLst/>
            <a:gdLst>
              <a:gd name="connisteX0" fmla="*/ 0 w 10972800"/>
              <a:gd name="connsiteY0" fmla="*/ 203200 h 4114800"/>
              <a:gd name="connisteX1" fmla="*/ 203200 w 10972800"/>
              <a:gd name="connsiteY1" fmla="*/ 0 h 4114800"/>
              <a:gd name="connisteX2" fmla="*/ 10769600 w 10972800"/>
              <a:gd name="connsiteY2" fmla="*/ 0 h 4114800"/>
              <a:gd name="connisteX3" fmla="*/ 10972800 w 10972800"/>
              <a:gd name="connsiteY3" fmla="*/ 203200 h 4114800"/>
              <a:gd name="connisteX4" fmla="*/ 10972800 w 10972800"/>
              <a:gd name="connsiteY4" fmla="*/ 3911600 h 4114800"/>
              <a:gd name="connisteX5" fmla="*/ 10769600 w 10972800"/>
              <a:gd name="connsiteY5" fmla="*/ 4114800 h 4114800"/>
              <a:gd name="connisteX6" fmla="*/ 203200 w 10972800"/>
              <a:gd name="connsiteY6" fmla="*/ 4114800 h 4114800"/>
              <a:gd name="connisteX7" fmla="*/ 0 w 10972800"/>
              <a:gd name="connsiteY7" fmla="*/ 3911600 h 4114800"/>
              <a:gd name="connisteX8" fmla="*/ 0 w 10972800"/>
              <a:gd name="connsiteY8" fmla="*/ 203200 h 411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114800">
                <a:moveTo>
                  <a:pt x="0" y="203200"/>
                </a:moveTo>
                <a:cubicBezTo>
                  <a:pt x="0" y="90976"/>
                  <a:pt x="90976" y="0"/>
                  <a:pt x="203200" y="0"/>
                </a:cubicBezTo>
                <a:lnTo>
                  <a:pt x="10769600" y="0"/>
                </a:lnTo>
                <a:cubicBezTo>
                  <a:pt x="10881824" y="0"/>
                  <a:pt x="10972800" y="90976"/>
                  <a:pt x="10972800" y="203200"/>
                </a:cubicBezTo>
                <a:lnTo>
                  <a:pt x="10972800" y="3911600"/>
                </a:lnTo>
                <a:cubicBezTo>
                  <a:pt x="10972800" y="4023824"/>
                  <a:pt x="10881824" y="4114800"/>
                  <a:pt x="10769600" y="4114800"/>
                </a:cubicBezTo>
                <a:lnTo>
                  <a:pt x="203200" y="4114800"/>
                </a:lnTo>
                <a:cubicBezTo>
                  <a:pt x="90976" y="4114800"/>
                  <a:pt x="0" y="4023824"/>
                  <a:pt x="0" y="391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736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736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244600"/>
            <a:ext cx="6781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正文页-10021_2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46482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49530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8" hasCustomPrompt="1"/>
            <p:custDataLst>
              <p:tags r:id="rId9"/>
            </p:custDataLst>
          </p:nvPr>
        </p:nvSpPr>
        <p:spPr>
          <a:xfrm>
            <a:off x="49530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1915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84963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90" hasCustomPrompt="1"/>
            <p:custDataLst>
              <p:tags r:id="rId12"/>
            </p:custDataLst>
          </p:nvPr>
        </p:nvSpPr>
        <p:spPr>
          <a:xfrm>
            <a:off x="84963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49530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2" hasCustomPrompt="1"/>
            <p:custDataLst>
              <p:tags r:id="rId15"/>
            </p:custDataLst>
          </p:nvPr>
        </p:nvSpPr>
        <p:spPr>
          <a:xfrm>
            <a:off x="49530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1915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3" hasCustomPrompt="1"/>
            <p:custDataLst>
              <p:tags r:id="rId17"/>
            </p:custDataLst>
          </p:nvPr>
        </p:nvSpPr>
        <p:spPr>
          <a:xfrm>
            <a:off x="84963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4" hasCustomPrompt="1"/>
            <p:custDataLst>
              <p:tags r:id="rId18"/>
            </p:custDataLst>
          </p:nvPr>
        </p:nvSpPr>
        <p:spPr>
          <a:xfrm>
            <a:off x="84963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正文页-7_2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648200" y="609600"/>
            <a:ext cx="6934200" cy="2844800"/>
          </a:xfrm>
          <a:custGeom>
            <a:avLst/>
            <a:gdLst>
              <a:gd name="connisteX0" fmla="*/ 0 w 6934200"/>
              <a:gd name="connsiteY0" fmla="*/ 203200 h 2844800"/>
              <a:gd name="connisteX1" fmla="*/ 203200 w 6934200"/>
              <a:gd name="connsiteY1" fmla="*/ 0 h 2844800"/>
              <a:gd name="connisteX2" fmla="*/ 6731000 w 6934200"/>
              <a:gd name="connsiteY2" fmla="*/ 0 h 2844800"/>
              <a:gd name="connisteX3" fmla="*/ 6934200 w 6934200"/>
              <a:gd name="connsiteY3" fmla="*/ 203200 h 2844800"/>
              <a:gd name="connisteX4" fmla="*/ 6934200 w 6934200"/>
              <a:gd name="connsiteY4" fmla="*/ 2641600 h 2844800"/>
              <a:gd name="connisteX5" fmla="*/ 6731000 w 6934200"/>
              <a:gd name="connsiteY5" fmla="*/ 2844800 h 2844800"/>
              <a:gd name="connisteX6" fmla="*/ 203200 w 6934200"/>
              <a:gd name="connsiteY6" fmla="*/ 2844800 h 2844800"/>
              <a:gd name="connisteX7" fmla="*/ 0 w 6934200"/>
              <a:gd name="connsiteY7" fmla="*/ 2641600 h 2844800"/>
              <a:gd name="connisteX8" fmla="*/ 0 w 69342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844800">
                <a:moveTo>
                  <a:pt x="0" y="203200"/>
                </a:moveTo>
                <a:cubicBezTo>
                  <a:pt x="0" y="90976"/>
                  <a:pt x="90976" y="0"/>
                  <a:pt x="203200" y="0"/>
                </a:cubicBezTo>
                <a:lnTo>
                  <a:pt x="6731000" y="0"/>
                </a:lnTo>
                <a:cubicBezTo>
                  <a:pt x="6843224" y="0"/>
                  <a:pt x="6934200" y="90976"/>
                  <a:pt x="6934200" y="203200"/>
                </a:cubicBezTo>
                <a:lnTo>
                  <a:pt x="6934200" y="2641600"/>
                </a:lnTo>
                <a:cubicBezTo>
                  <a:pt x="6934200" y="2753824"/>
                  <a:pt x="6843224" y="2844800"/>
                  <a:pt x="67310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3911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4419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71628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315200" y="3911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315200" y="4419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6774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829800" y="3911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829800" y="4419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2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10972800" cy="1778000"/>
          </a:xfrm>
          <a:custGeom>
            <a:avLst/>
            <a:gdLst>
              <a:gd name="connisteX0" fmla="*/ 0 w 10972800"/>
              <a:gd name="connsiteY0" fmla="*/ 203200 h 1778000"/>
              <a:gd name="connisteX1" fmla="*/ 203200 w 10972800"/>
              <a:gd name="connsiteY1" fmla="*/ 0 h 1778000"/>
              <a:gd name="connisteX2" fmla="*/ 10769600 w 10972800"/>
              <a:gd name="connsiteY2" fmla="*/ 0 h 1778000"/>
              <a:gd name="connisteX3" fmla="*/ 10972800 w 10972800"/>
              <a:gd name="connsiteY3" fmla="*/ 203200 h 1778000"/>
              <a:gd name="connisteX4" fmla="*/ 10972800 w 10972800"/>
              <a:gd name="connsiteY4" fmla="*/ 1574800 h 1778000"/>
              <a:gd name="connisteX5" fmla="*/ 10769600 w 10972800"/>
              <a:gd name="connsiteY5" fmla="*/ 1778000 h 1778000"/>
              <a:gd name="connisteX6" fmla="*/ 203200 w 10972800"/>
              <a:gd name="connsiteY6" fmla="*/ 1778000 h 1778000"/>
              <a:gd name="connisteX7" fmla="*/ 0 w 10972800"/>
              <a:gd name="connsiteY7" fmla="*/ 1574800 h 1778000"/>
              <a:gd name="connisteX8" fmla="*/ 0 w 109728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778000">
                <a:moveTo>
                  <a:pt x="0" y="203200"/>
                </a:moveTo>
                <a:cubicBezTo>
                  <a:pt x="0" y="90976"/>
                  <a:pt x="90976" y="0"/>
                  <a:pt x="203200" y="0"/>
                </a:cubicBezTo>
                <a:lnTo>
                  <a:pt x="10769600" y="0"/>
                </a:lnTo>
                <a:cubicBezTo>
                  <a:pt x="10881824" y="0"/>
                  <a:pt x="10972800" y="90976"/>
                  <a:pt x="10972800" y="203200"/>
                </a:cubicBezTo>
                <a:lnTo>
                  <a:pt x="10972800" y="1574800"/>
                </a:lnTo>
                <a:cubicBezTo>
                  <a:pt x="10972800" y="1687024"/>
                  <a:pt x="10881824" y="1778000"/>
                  <a:pt x="107696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正文页-33_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89" hasCustomPrompt="1"/>
            <p:custDataLst>
              <p:tags r:id="rId7"/>
            </p:custDataLst>
          </p:nvPr>
        </p:nvSpPr>
        <p:spPr>
          <a:xfrm>
            <a:off x="4648200" y="2997200"/>
            <a:ext cx="6934200" cy="3251200"/>
          </a:xfrm>
          <a:custGeom>
            <a:avLst/>
            <a:gdLst>
              <a:gd name="connisteX0" fmla="*/ 0 w 6934200"/>
              <a:gd name="connsiteY0" fmla="*/ 0 h 3251200"/>
              <a:gd name="connisteX1" fmla="*/ 6934200 w 6934200"/>
              <a:gd name="connsiteY1" fmla="*/ 0 h 3251200"/>
              <a:gd name="connisteX2" fmla="*/ 6934200 w 6934200"/>
              <a:gd name="connsiteY2" fmla="*/ 3048000 h 3251200"/>
              <a:gd name="connisteX3" fmla="*/ 6731000 w 6934200"/>
              <a:gd name="connsiteY3" fmla="*/ 3251200 h 3251200"/>
              <a:gd name="connisteX4" fmla="*/ 203200 w 6934200"/>
              <a:gd name="connsiteY4" fmla="*/ 3251200 h 3251200"/>
              <a:gd name="connisteX5" fmla="*/ 0 w 6934200"/>
              <a:gd name="connsiteY5" fmla="*/ 3048000 h 3251200"/>
              <a:gd name="connisteX6" fmla="*/ 0 w 6934200"/>
              <a:gd name="connsiteY6" fmla="*/ 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251200">
                <a:moveTo>
                  <a:pt x="0" y="0"/>
                </a:moveTo>
                <a:lnTo>
                  <a:pt x="6934200" y="0"/>
                </a:lnTo>
                <a:lnTo>
                  <a:pt x="6934200" y="3048000"/>
                </a:lnTo>
                <a:cubicBezTo>
                  <a:pt x="6934200" y="3160224"/>
                  <a:pt x="6843224" y="3251200"/>
                  <a:pt x="6731000" y="3251200"/>
                </a:cubicBezTo>
                <a:lnTo>
                  <a:pt x="203200" y="3251200"/>
                </a:lnTo>
                <a:cubicBezTo>
                  <a:pt x="90976" y="3251200"/>
                  <a:pt x="0" y="3160224"/>
                  <a:pt x="0" y="30480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0" hasCustomPrompt="1"/>
            <p:custDataLst>
              <p:tags r:id="rId8"/>
            </p:custDataLst>
          </p:nvPr>
        </p:nvSpPr>
        <p:spPr>
          <a:xfrm>
            <a:off x="4648200" y="609600"/>
            <a:ext cx="6934200" cy="2387600"/>
          </a:xfrm>
          <a:custGeom>
            <a:avLst/>
            <a:gdLst>
              <a:gd name="connisteX0" fmla="*/ 0 w 6934200"/>
              <a:gd name="connsiteY0" fmla="*/ 203200 h 2387600"/>
              <a:gd name="connisteX1" fmla="*/ 203200 w 6934200"/>
              <a:gd name="connsiteY1" fmla="*/ 0 h 2387600"/>
              <a:gd name="connisteX2" fmla="*/ 6731000 w 6934200"/>
              <a:gd name="connsiteY2" fmla="*/ 0 h 2387600"/>
              <a:gd name="connisteX3" fmla="*/ 6934200 w 6934200"/>
              <a:gd name="connsiteY3" fmla="*/ 203200 h 2387600"/>
              <a:gd name="connisteX4" fmla="*/ 6934200 w 6934200"/>
              <a:gd name="connsiteY4" fmla="*/ 2387600 h 2387600"/>
              <a:gd name="connisteX5" fmla="*/ 0 w 6934200"/>
              <a:gd name="connsiteY5" fmla="*/ 2387600 h 2387600"/>
              <a:gd name="connisteX6" fmla="*/ 0 w 69342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387600">
                <a:moveTo>
                  <a:pt x="0" y="203200"/>
                </a:moveTo>
                <a:cubicBezTo>
                  <a:pt x="0" y="90976"/>
                  <a:pt x="90976" y="0"/>
                  <a:pt x="203200" y="0"/>
                </a:cubicBezTo>
                <a:lnTo>
                  <a:pt x="6731000" y="0"/>
                </a:lnTo>
                <a:cubicBezTo>
                  <a:pt x="6843224" y="0"/>
                  <a:pt x="6934200" y="90976"/>
                  <a:pt x="6934200" y="203200"/>
                </a:cubicBezTo>
                <a:lnTo>
                  <a:pt x="6934200" y="2387600"/>
                </a:lnTo>
                <a:lnTo>
                  <a:pt x="0" y="23876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9144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473200"/>
            <a:ext cx="63246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正文页-51_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5181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400800" y="47752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400800" y="5334000"/>
            <a:ext cx="5181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正文页-59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10820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正文页-30_7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52578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2794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3302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52578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正文页-63_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6990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7752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334000"/>
            <a:ext cx="3162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420100" y="47752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420100" y="5334000"/>
            <a:ext cx="3162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正文页-61_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971800"/>
            <a:ext cx="312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正文页-6_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50292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029200"/>
            <a:ext cx="6172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正文页-26_1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911600"/>
            <a:ext cx="3454400" cy="2336800"/>
          </a:xfrm>
          <a:custGeom>
            <a:avLst/>
            <a:gdLst>
              <a:gd name="connisteX0" fmla="*/ 0 w 3454400"/>
              <a:gd name="connsiteY0" fmla="*/ 0 h 2336800"/>
              <a:gd name="connisteX1" fmla="*/ 3454400 w 3454400"/>
              <a:gd name="connsiteY1" fmla="*/ 0 h 2336800"/>
              <a:gd name="connisteX2" fmla="*/ 3454400 w 3454400"/>
              <a:gd name="connsiteY2" fmla="*/ 2133600 h 2336800"/>
              <a:gd name="connisteX3" fmla="*/ 3251200 w 3454400"/>
              <a:gd name="connsiteY3" fmla="*/ 2336800 h 2336800"/>
              <a:gd name="connisteX4" fmla="*/ 203200 w 3454400"/>
              <a:gd name="connsiteY4" fmla="*/ 2336800 h 2336800"/>
              <a:gd name="connisteX5" fmla="*/ 0 w 3454400"/>
              <a:gd name="connsiteY5" fmla="*/ 2133600 h 2336800"/>
              <a:gd name="connisteX6" fmla="*/ 0 w 3454400"/>
              <a:gd name="connsiteY6" fmla="*/ 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0"/>
                </a:moveTo>
                <a:lnTo>
                  <a:pt x="3454400" y="0"/>
                </a:lnTo>
                <a:lnTo>
                  <a:pt x="3454400" y="2133600"/>
                </a:lnTo>
                <a:cubicBezTo>
                  <a:pt x="3454400" y="2245824"/>
                  <a:pt x="3363424" y="2336800"/>
                  <a:pt x="3251200" y="2336800"/>
                </a:cubicBezTo>
                <a:lnTo>
                  <a:pt x="203200" y="2336800"/>
                </a:lnTo>
                <a:cubicBezTo>
                  <a:pt x="90976" y="2336800"/>
                  <a:pt x="0" y="2245824"/>
                  <a:pt x="0" y="2133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387600"/>
          </a:xfrm>
          <a:custGeom>
            <a:avLst/>
            <a:gdLst>
              <a:gd name="connisteX0" fmla="*/ 0 w 3454400"/>
              <a:gd name="connsiteY0" fmla="*/ 203200 h 2387600"/>
              <a:gd name="connisteX1" fmla="*/ 203200 w 3454400"/>
              <a:gd name="connsiteY1" fmla="*/ 0 h 2387600"/>
              <a:gd name="connisteX2" fmla="*/ 3251200 w 3454400"/>
              <a:gd name="connsiteY2" fmla="*/ 0 h 2387600"/>
              <a:gd name="connisteX3" fmla="*/ 3454400 w 3454400"/>
              <a:gd name="connsiteY3" fmla="*/ 203200 h 2387600"/>
              <a:gd name="connisteX4" fmla="*/ 3454400 w 3454400"/>
              <a:gd name="connsiteY4" fmla="*/ 2387600 h 2387600"/>
              <a:gd name="connisteX5" fmla="*/ 0 w 3454400"/>
              <a:gd name="connsiteY5" fmla="*/ 2387600 h 2387600"/>
              <a:gd name="connisteX6" fmla="*/ 0 w 34544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203200"/>
                </a:moveTo>
                <a:cubicBezTo>
                  <a:pt x="0" y="90976"/>
                  <a:pt x="90976" y="0"/>
                  <a:pt x="203200" y="0"/>
                </a:cubicBezTo>
                <a:lnTo>
                  <a:pt x="3251200" y="0"/>
                </a:lnTo>
                <a:cubicBezTo>
                  <a:pt x="3363424" y="0"/>
                  <a:pt x="3454400" y="90976"/>
                  <a:pt x="3454400" y="203200"/>
                </a:cubicBezTo>
                <a:lnTo>
                  <a:pt x="3454400" y="2387600"/>
                </a:lnTo>
                <a:lnTo>
                  <a:pt x="0" y="2387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216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336800 h 2336800"/>
              <a:gd name="connisteX5" fmla="*/ 0 w 3454400"/>
              <a:gd name="connsiteY5" fmla="*/ 2336800 h 2336800"/>
              <a:gd name="connisteX6" fmla="*/ 0 w 34544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203200"/>
                </a:moveTo>
                <a:cubicBezTo>
                  <a:pt x="0" y="90976"/>
                  <a:pt x="90976" y="0"/>
                  <a:pt x="203200" y="0"/>
                </a:cubicBezTo>
                <a:lnTo>
                  <a:pt x="3251200" y="0"/>
                </a:lnTo>
                <a:cubicBezTo>
                  <a:pt x="3363424" y="0"/>
                  <a:pt x="3454400" y="90976"/>
                  <a:pt x="3454400" y="203200"/>
                </a:cubicBezTo>
                <a:lnTo>
                  <a:pt x="3454400" y="2336800"/>
                </a:lnTo>
                <a:lnTo>
                  <a:pt x="0" y="2336800"/>
                </a:ln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1828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23368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911600"/>
            <a:ext cx="3454400" cy="2336800"/>
          </a:xfrm>
          <a:custGeom>
            <a:avLst/>
            <a:gdLst>
              <a:gd name="connisteX0" fmla="*/ 0 w 3454400"/>
              <a:gd name="connsiteY0" fmla="*/ 0 h 2336800"/>
              <a:gd name="connisteX1" fmla="*/ 3454400 w 3454400"/>
              <a:gd name="connsiteY1" fmla="*/ 0 h 2336800"/>
              <a:gd name="connisteX2" fmla="*/ 3454400 w 3454400"/>
              <a:gd name="connsiteY2" fmla="*/ 2133600 h 2336800"/>
              <a:gd name="connisteX3" fmla="*/ 3251200 w 3454400"/>
              <a:gd name="connsiteY3" fmla="*/ 2336800 h 2336800"/>
              <a:gd name="connisteX4" fmla="*/ 203200 w 3454400"/>
              <a:gd name="connsiteY4" fmla="*/ 2336800 h 2336800"/>
              <a:gd name="connisteX5" fmla="*/ 0 w 3454400"/>
              <a:gd name="connsiteY5" fmla="*/ 2133600 h 2336800"/>
              <a:gd name="connisteX6" fmla="*/ 0 w 3454400"/>
              <a:gd name="connsiteY6" fmla="*/ 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36800">
                <a:moveTo>
                  <a:pt x="0" y="0"/>
                </a:moveTo>
                <a:lnTo>
                  <a:pt x="3454400" y="0"/>
                </a:lnTo>
                <a:lnTo>
                  <a:pt x="3454400" y="2133600"/>
                </a:lnTo>
                <a:cubicBezTo>
                  <a:pt x="3454400" y="2245824"/>
                  <a:pt x="3363424" y="2336800"/>
                  <a:pt x="3251200" y="2336800"/>
                </a:cubicBezTo>
                <a:lnTo>
                  <a:pt x="203200" y="2336800"/>
                </a:lnTo>
                <a:cubicBezTo>
                  <a:pt x="90976" y="2336800"/>
                  <a:pt x="0" y="2245824"/>
                  <a:pt x="0" y="2133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387600"/>
          </a:xfrm>
          <a:custGeom>
            <a:avLst/>
            <a:gdLst>
              <a:gd name="connisteX0" fmla="*/ 0 w 3454400"/>
              <a:gd name="connsiteY0" fmla="*/ 203200 h 2387600"/>
              <a:gd name="connisteX1" fmla="*/ 203200 w 3454400"/>
              <a:gd name="connsiteY1" fmla="*/ 0 h 2387600"/>
              <a:gd name="connisteX2" fmla="*/ 3251200 w 3454400"/>
              <a:gd name="connsiteY2" fmla="*/ 0 h 2387600"/>
              <a:gd name="connisteX3" fmla="*/ 3454400 w 3454400"/>
              <a:gd name="connsiteY3" fmla="*/ 203200 h 2387600"/>
              <a:gd name="connisteX4" fmla="*/ 3454400 w 3454400"/>
              <a:gd name="connsiteY4" fmla="*/ 2387600 h 2387600"/>
              <a:gd name="connisteX5" fmla="*/ 0 w 3454400"/>
              <a:gd name="connsiteY5" fmla="*/ 2387600 h 2387600"/>
              <a:gd name="connisteX6" fmla="*/ 0 w 34544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203200"/>
                </a:moveTo>
                <a:cubicBezTo>
                  <a:pt x="0" y="90976"/>
                  <a:pt x="90976" y="0"/>
                  <a:pt x="203200" y="0"/>
                </a:cubicBezTo>
                <a:lnTo>
                  <a:pt x="3251200" y="0"/>
                </a:lnTo>
                <a:cubicBezTo>
                  <a:pt x="3363424" y="0"/>
                  <a:pt x="3454400" y="90976"/>
                  <a:pt x="3454400" y="203200"/>
                </a:cubicBezTo>
                <a:lnTo>
                  <a:pt x="3454400" y="2387600"/>
                </a:lnTo>
                <a:lnTo>
                  <a:pt x="0" y="2387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216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724400"/>
            <a:ext cx="284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pic>
        <p:nvPicPr>
          <p:cNvPr id="6" name="图片 1" descr="图片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grpSp>
        <p:nvGrpSpPr>
          <p:cNvPr id="71" name="组合 70"/>
          <p:cNvGrpSpPr/>
          <p:nvPr userDrawn="1">
            <p:custDataLst>
              <p:tags r:id="rId4"/>
            </p:custDataLst>
          </p:nvPr>
        </p:nvGrpSpPr>
        <p:grpSpPr>
          <a:xfrm>
            <a:off x="4736465" y="1978660"/>
            <a:ext cx="7458710" cy="3365500"/>
            <a:chOff x="7459" y="3116"/>
            <a:chExt cx="11746" cy="5300"/>
          </a:xfrm>
        </p:grpSpPr>
        <p:cxnSp>
          <p:nvCxnSpPr>
            <p:cNvPr id="12" name="直接连接符 11"/>
            <p:cNvCxnSpPr/>
            <p:nvPr>
              <p:custDataLst>
                <p:tags r:id="rId5"/>
              </p:custDataLst>
            </p:nvPr>
          </p:nvCxnSpPr>
          <p:spPr>
            <a:xfrm flipH="1" flipV="1">
              <a:off x="17171" y="4545"/>
              <a:ext cx="730" cy="436"/>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14883" y="4545"/>
              <a:ext cx="2288" cy="1249"/>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flipV="1">
              <a:off x="17171" y="4185"/>
              <a:ext cx="1516" cy="905"/>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13282" y="4185"/>
              <a:ext cx="3889" cy="2123"/>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9"/>
              </p:custDataLst>
            </p:nvPr>
          </p:nvCxnSpPr>
          <p:spPr>
            <a:xfrm flipH="1" flipV="1">
              <a:off x="17171" y="3729"/>
              <a:ext cx="2034" cy="1216"/>
            </a:xfrm>
            <a:prstGeom prst="line">
              <a:avLst/>
            </a:prstGeom>
            <a:ln w="19050" cap="rnd">
              <a:gradFill>
                <a:gsLst>
                  <a:gs pos="30000">
                    <a:schemeClr val="accent1">
                      <a:alpha val="4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flipH="1">
              <a:off x="11074" y="3729"/>
              <a:ext cx="6097" cy="3327"/>
            </a:xfrm>
            <a:prstGeom prst="line">
              <a:avLst/>
            </a:prstGeom>
            <a:ln w="19050" cap="rnd">
              <a:gradFill>
                <a:gsLst>
                  <a:gs pos="20000">
                    <a:schemeClr val="accent1">
                      <a:alpha val="4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flipH="1" flipV="1">
              <a:off x="17171" y="3116"/>
              <a:ext cx="2016" cy="1208"/>
            </a:xfrm>
            <a:prstGeom prst="line">
              <a:avLst/>
            </a:prstGeom>
            <a:ln w="19050" cap="rnd">
              <a:gradFill>
                <a:gsLst>
                  <a:gs pos="30000">
                    <a:schemeClr val="accent1">
                      <a:alpha val="25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flipH="1">
              <a:off x="7459" y="3116"/>
              <a:ext cx="9712" cy="5300"/>
            </a:xfrm>
            <a:prstGeom prst="line">
              <a:avLst/>
            </a:prstGeom>
            <a:ln w="19050" cap="rnd">
              <a:gradFill>
                <a:gsLst>
                  <a:gs pos="20000">
                    <a:schemeClr val="accent1">
                      <a:alpha val="2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grpSp>
        <p:nvGrpSpPr>
          <p:cNvPr id="7" name="组合 2"/>
          <p:cNvGrpSpPr/>
          <p:nvPr userDrawn="1">
            <p:custDataLst>
              <p:tags r:id="rId13"/>
            </p:custDataLst>
          </p:nvPr>
        </p:nvGrpSpPr>
        <p:grpSpPr>
          <a:xfrm>
            <a:off x="333375" y="6185535"/>
            <a:ext cx="722630" cy="124460"/>
            <a:chOff x="525" y="9741"/>
            <a:chExt cx="1138" cy="196"/>
          </a:xfrm>
        </p:grpSpPr>
        <p:sp>
          <p:nvSpPr>
            <p:cNvPr id="8" name="矩形 3"/>
            <p:cNvSpPr/>
            <p:nvPr>
              <p:custDataLst>
                <p:tags r:id="rId14"/>
              </p:custDataLst>
            </p:nvPr>
          </p:nvSpPr>
          <p:spPr>
            <a:xfrm>
              <a:off x="525" y="9741"/>
              <a:ext cx="196" cy="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9" name="矩形 4"/>
            <p:cNvSpPr/>
            <p:nvPr>
              <p:custDataLst>
                <p:tags r:id="rId15"/>
              </p:custDataLst>
            </p:nvPr>
          </p:nvSpPr>
          <p:spPr>
            <a:xfrm>
              <a:off x="839" y="9741"/>
              <a:ext cx="196" cy="19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0" name="矩形 5"/>
            <p:cNvSpPr/>
            <p:nvPr>
              <p:custDataLst>
                <p:tags r:id="rId16"/>
              </p:custDataLst>
            </p:nvPr>
          </p:nvSpPr>
          <p:spPr>
            <a:xfrm>
              <a:off x="1153" y="9741"/>
              <a:ext cx="196" cy="19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矩形 10"/>
            <p:cNvSpPr/>
            <p:nvPr>
              <p:custDataLst>
                <p:tags r:id="rId17"/>
              </p:custDataLst>
            </p:nvPr>
          </p:nvSpPr>
          <p:spPr>
            <a:xfrm>
              <a:off x="1467" y="9741"/>
              <a:ext cx="196" cy="19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grpSp>
      <p:sp>
        <p:nvSpPr>
          <p:cNvPr id="25" name="标题 24"/>
          <p:cNvSpPr>
            <a:spLocks noGrp="1"/>
          </p:cNvSpPr>
          <p:nvPr>
            <p:ph type="title" idx="16385" hasCustomPrompt="1"/>
            <p:custDataLst>
              <p:tags r:id="rId18"/>
            </p:custDataLst>
          </p:nvPr>
        </p:nvSpPr>
        <p:spPr>
          <a:xfrm>
            <a:off x="1016000" y="3530600"/>
            <a:ext cx="6352117" cy="1524000"/>
          </a:xfrm>
        </p:spPr>
        <p:txBody>
          <a:bodyPr vert="horz" lIns="0" tIns="0" rIns="0" bIns="0" anchor="t" anchorCtr="0">
            <a:normAutofit/>
          </a:bodyPr>
          <a:lstStyle>
            <a:lvl1pPr marL="0" indent="0" algn="l">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26" name="文本占位符 25"/>
          <p:cNvSpPr>
            <a:spLocks noGrp="1"/>
          </p:cNvSpPr>
          <p:nvPr>
            <p:ph type="body" idx="16386" hasCustomPrompt="1"/>
            <p:custDataLst>
              <p:tags r:id="rId19"/>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0" spc="0">
                <a:solidFill>
                  <a:schemeClr val="accent1"/>
                </a:solidFill>
              </a:defRPr>
            </a:lvl1pPr>
          </a:lstStyle>
          <a:p>
            <a:pPr lvl="0"/>
            <a:r>
              <a:rPr lang="zh-CN" altLang="en-US" smtClean="0"/>
              <a:t>01</a:t>
            </a:r>
            <a:endParaRPr lang="zh-CN" altLang="en-US" smtClean="0"/>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目录页-1-5_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9" hasCustomPrompt="1"/>
            <p:custDataLst>
              <p:tags r:id="rId8"/>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400" hasCustomPrompt="1"/>
            <p:custDataLst>
              <p:tags r:id="rId11"/>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401" hasCustomPrompt="1"/>
            <p:custDataLst>
              <p:tags r:id="rId14"/>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402" hasCustomPrompt="1"/>
            <p:custDataLst>
              <p:tags r:id="rId17"/>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19"/>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05</a:t>
            </a:r>
            <a:endParaRPr lang="zh-CN" altLang="en-US" smtClean="0"/>
          </a:p>
        </p:txBody>
      </p:sp>
      <p:sp>
        <p:nvSpPr>
          <p:cNvPr id="26" name="装饰  5"/>
          <p:cNvSpPr>
            <a:spLocks noGrp="1"/>
          </p:cNvSpPr>
          <p:nvPr>
            <p:ph type="body" idx="16403" hasCustomPrompt="1"/>
            <p:custDataLst>
              <p:tags r:id="rId20"/>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8" hasCustomPrompt="1"/>
            <p:custDataLst>
              <p:tags r:id="rId22"/>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06</a:t>
            </a:r>
            <a:endParaRPr lang="zh-CN" altLang="en-US" smtClean="0"/>
          </a:p>
        </p:txBody>
      </p:sp>
      <p:sp>
        <p:nvSpPr>
          <p:cNvPr id="29" name="装饰  8"/>
          <p:cNvSpPr>
            <a:spLocks noGrp="1"/>
          </p:cNvSpPr>
          <p:nvPr>
            <p:ph type="body" idx="16404" hasCustomPrompt="1"/>
            <p:custDataLst>
              <p:tags r:id="rId23"/>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文本占位符 29"/>
          <p:cNvSpPr>
            <a:spLocks noGrp="1"/>
          </p:cNvSpPr>
          <p:nvPr>
            <p:ph type="body" idx="16397" hasCustomPrompt="1"/>
            <p:custDataLst>
              <p:tags r:id="rId24"/>
            </p:custDataLst>
          </p:nvPr>
        </p:nvSpPr>
        <p:spPr>
          <a:xfrm>
            <a:off x="90043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38_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4470400"/>
            <a:ext cx="5334000" cy="1778000"/>
          </a:xfrm>
          <a:custGeom>
            <a:avLst/>
            <a:gdLst>
              <a:gd name="connisteX0" fmla="*/ 0 w 5334000"/>
              <a:gd name="connsiteY0" fmla="*/ 0 h 1778000"/>
              <a:gd name="connisteX1" fmla="*/ 5334000 w 5334000"/>
              <a:gd name="connsiteY1" fmla="*/ 0 h 1778000"/>
              <a:gd name="connisteX2" fmla="*/ 5334000 w 5334000"/>
              <a:gd name="connsiteY2" fmla="*/ 1574800 h 1778000"/>
              <a:gd name="connisteX3" fmla="*/ 5130800 w 5334000"/>
              <a:gd name="connsiteY3" fmla="*/ 1778000 h 1778000"/>
              <a:gd name="connisteX4" fmla="*/ 203200 w 5334000"/>
              <a:gd name="connsiteY4" fmla="*/ 1778000 h 1778000"/>
              <a:gd name="connisteX5" fmla="*/ 0 w 5334000"/>
              <a:gd name="connsiteY5" fmla="*/ 1574800 h 1778000"/>
              <a:gd name="connisteX6" fmla="*/ 0 w 5334000"/>
              <a:gd name="connsiteY6" fmla="*/ 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778000">
                <a:moveTo>
                  <a:pt x="0" y="0"/>
                </a:moveTo>
                <a:lnTo>
                  <a:pt x="5334000" y="0"/>
                </a:lnTo>
                <a:lnTo>
                  <a:pt x="5334000" y="1574800"/>
                </a:lnTo>
                <a:cubicBezTo>
                  <a:pt x="5334000" y="1687024"/>
                  <a:pt x="5243024" y="1778000"/>
                  <a:pt x="5130800" y="1778000"/>
                </a:cubicBezTo>
                <a:lnTo>
                  <a:pt x="203200" y="1778000"/>
                </a:lnTo>
                <a:cubicBezTo>
                  <a:pt x="90976" y="1778000"/>
                  <a:pt x="0" y="1687024"/>
                  <a:pt x="0" y="15748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946400 h 2946400"/>
              <a:gd name="connisteX5" fmla="*/ 0 w 5334000"/>
              <a:gd name="connsiteY5" fmla="*/ 2946400 h 2946400"/>
              <a:gd name="connisteX6" fmla="*/ 0 w 53340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946400">
                <a:moveTo>
                  <a:pt x="0" y="203200"/>
                </a:moveTo>
                <a:cubicBezTo>
                  <a:pt x="0" y="90976"/>
                  <a:pt x="90976" y="0"/>
                  <a:pt x="203200" y="0"/>
                </a:cubicBezTo>
                <a:lnTo>
                  <a:pt x="5130800" y="0"/>
                </a:lnTo>
                <a:cubicBezTo>
                  <a:pt x="5243024" y="0"/>
                  <a:pt x="5334000" y="90976"/>
                  <a:pt x="5334000" y="203200"/>
                </a:cubicBezTo>
                <a:lnTo>
                  <a:pt x="53340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标题 1"/>
          <p:cNvSpPr>
            <a:spLocks noGrp="1"/>
          </p:cNvSpPr>
          <p:nvPr>
            <p:ph type="title"/>
            <p:custDataLst>
              <p:tags r:id="rId2"/>
            </p:custDataLst>
          </p:nvPr>
        </p:nvSpPr>
        <p:spPr/>
        <p:txBody>
          <a:bodyPr/>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wrap="square">
            <a:normAutofit/>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p>
            <a:fld id="{BE5F26B5-172A-4DC2-B0B7-181CFC56B87C}" type="slidenum">
              <a:rPr lang="zh-CN" altLang="en-US" smtClean="0"/>
            </a:fld>
            <a:endParaRPr lang="zh-CN" altLang="en-US"/>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pic>
        <p:nvPicPr>
          <p:cNvPr id="2" name="图片 1" descr="图片3"/>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5" name="标题 1"/>
          <p:cNvSpPr>
            <a:spLocks noGrp="1"/>
          </p:cNvSpPr>
          <p:nvPr userDrawn="1">
            <p:ph type="title" hasCustomPrompt="1"/>
            <p:custDataLst>
              <p:tags r:id="rId4"/>
            </p:custDataLst>
          </p:nvPr>
        </p:nvSpPr>
        <p:spPr>
          <a:xfrm>
            <a:off x="8754110" y="643890"/>
            <a:ext cx="3038475" cy="1149350"/>
          </a:xfrm>
        </p:spPr>
        <p:txBody>
          <a:bodyPr vert="horz" wrap="square" anchor="b">
            <a:normAutofit/>
          </a:bodyPr>
          <a:lstStyle>
            <a:lvl1pPr algn="ctr">
              <a:defRPr kumimoji="0" lang="zh-CN" altLang="en-US" sz="6000" b="1" i="0" u="none" strike="noStrike" kern="1200" cap="none" spc="0" normalizeH="0" baseline="0" noProof="1">
                <a:solidFill>
                  <a:srgbClr val="FFFFFF"/>
                </a:solidFill>
                <a:latin typeface="+mj-lt"/>
                <a:ea typeface="+mj-ea"/>
                <a:cs typeface="MiSans Medium" panose="00000600000000000000" charset="-122"/>
                <a:sym typeface="+mn-ea"/>
              </a:defRPr>
            </a:lvl1pPr>
          </a:lstStyle>
          <a:p>
            <a:r>
              <a:rPr lang="zh-CN" altLang="en-US" dirty="0"/>
              <a:t>标题</a:t>
            </a:r>
            <a:endParaRPr lang="zh-CN" altLang="en-US" dirty="0"/>
          </a:p>
        </p:txBody>
      </p:sp>
      <p:sp>
        <p:nvSpPr>
          <p:cNvPr id="9" name="灯片编号占位符 5"/>
          <p:cNvSpPr>
            <a:spLocks noGrp="1"/>
          </p:cNvSpPr>
          <p:nvPr userDrawn="1">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userDrawn="1">
            <p:ph type="ftr" sz="quarter" idx="11"/>
            <p:custDataLst>
              <p:tags r:id="rId6"/>
            </p:custDataLst>
          </p:nvPr>
        </p:nvSpPr>
        <p:spPr/>
        <p:txBody>
          <a:bodyPr/>
          <a:lstStyle/>
          <a:p>
            <a:endParaRPr lang="zh-CN" altLang="en-US"/>
          </a:p>
        </p:txBody>
      </p:sp>
      <p:sp>
        <p:nvSpPr>
          <p:cNvPr id="7" name="日期占位符 3"/>
          <p:cNvSpPr>
            <a:spLocks noGrp="1"/>
          </p:cNvSpPr>
          <p:nvPr userDrawn="1">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showMasterSp="0" userDrawn="1">
  <p:cSld name="封面页_1_3">
    <p:spTree>
      <p:nvGrpSpPr>
        <p:cNvPr id="1" name=""/>
        <p:cNvGrpSpPr/>
        <p:nvPr/>
      </p:nvGrpSpPr>
      <p:grpSpPr>
        <a:xfrm>
          <a:off x="0" y="0"/>
          <a:ext cx="0" cy="0"/>
          <a:chOff x="0" y="0"/>
          <a:chExt cx="0" cy="0"/>
        </a:xfrm>
      </p:grpSpPr>
      <p:pic>
        <p:nvPicPr>
          <p:cNvPr id="6" name="图片 1"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日期"/>
          <p:cNvSpPr>
            <a:spLocks noGrp="1"/>
          </p:cNvSpPr>
          <p:nvPr>
            <p:ph type="body" idx="16386" hasCustomPrompt="1"/>
            <p:custDataLst>
              <p:tags r:id="rId8"/>
            </p:custDataLst>
          </p:nvPr>
        </p:nvSpPr>
        <p:spPr>
          <a:xfrm>
            <a:off x="1016000" y="1651000"/>
            <a:ext cx="6097058" cy="457200"/>
          </a:xfrm>
        </p:spPr>
        <p:txBody>
          <a:bodyPr vert="horz" wrap="square" lIns="0" tIns="0" rIns="0" bIns="0" anchor="t">
            <a:normAutofit/>
          </a:bodyPr>
          <a:lstStyle>
            <a:lvl1pPr marL="0" indent="0" algn="l">
              <a:lnSpc>
                <a:spcPct val="125000"/>
              </a:lnSpc>
              <a:spcBef>
                <a:spcPct val="0"/>
              </a:spcBef>
              <a:spcAft>
                <a:spcPct val="0"/>
              </a:spcAft>
              <a:buNone/>
              <a:defRPr sz="240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7" name="标题 5"/>
          <p:cNvSpPr>
            <a:spLocks noGrp="1"/>
          </p:cNvSpPr>
          <p:nvPr>
            <p:ph type="ctrTitle" idx="16385" hasCustomPrompt="1"/>
            <p:custDataLst>
              <p:tags r:id="rId9"/>
            </p:custDataLst>
          </p:nvPr>
        </p:nvSpPr>
        <p:spPr>
          <a:xfrm>
            <a:off x="1016000" y="2159000"/>
            <a:ext cx="6352646" cy="2540000"/>
          </a:xfrm>
        </p:spPr>
        <p:txBody>
          <a:bodyPr vert="horz" wrap="square" lIns="0" tIns="0" rIns="0" bIns="0" anchor="t" anchorCtr="0">
            <a:normAutofit/>
          </a:bodyPr>
          <a:lstStyle>
            <a:lvl1pPr marL="0" indent="0" algn="l">
              <a:lnSpc>
                <a:spcPct val="100000"/>
              </a:lnSpc>
              <a:spcBef>
                <a:spcPct val="0"/>
              </a:spcBef>
              <a:spcAft>
                <a:spcPct val="0"/>
              </a:spcAft>
              <a:buNone/>
              <a:defRPr sz="6000" spc="0">
                <a:solidFill>
                  <a:srgbClr val="FFFFFF"/>
                </a:solidFill>
              </a:defRPr>
            </a:lvl1pPr>
          </a:lstStyle>
          <a:p>
            <a:r>
              <a:rPr lang="zh-CN" altLang="en-US" dirty="0"/>
              <a:t>单击此处
添加文档标题</a:t>
            </a:r>
            <a:endParaRPr lang="zh-CN" altLang="en-US" dirty="0"/>
          </a:p>
        </p:txBody>
      </p:sp>
      <p:sp>
        <p:nvSpPr>
          <p:cNvPr id="19" name="署名占位符 10"/>
          <p:cNvSpPr>
            <a:spLocks noGrp="1"/>
          </p:cNvSpPr>
          <p:nvPr>
            <p:ph type="body" sz="quarter" idx="16387" hasCustomPrompt="1"/>
            <p:custDataLst>
              <p:tags r:id="rId10"/>
            </p:custDataLst>
          </p:nvPr>
        </p:nvSpPr>
        <p:spPr>
          <a:xfrm>
            <a:off x="1016000"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endParaRPr lang="zh-CN" altLang="en-US" dirty="0"/>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showMasterSp="0" userDrawn="1">
  <p:cSld name="章节页-1_3">
    <p:spTree>
      <p:nvGrpSpPr>
        <p:cNvPr id="1" name=""/>
        <p:cNvGrpSpPr/>
        <p:nvPr/>
      </p:nvGrpSpPr>
      <p:grpSpPr>
        <a:xfrm>
          <a:off x="0" y="0"/>
          <a:ext cx="0" cy="0"/>
          <a:chOff x="0" y="0"/>
          <a:chExt cx="0" cy="0"/>
        </a:xfrm>
      </p:grpSpPr>
      <p:pic>
        <p:nvPicPr>
          <p:cNvPr id="6" name="图片 1" descr="图片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grpSp>
        <p:nvGrpSpPr>
          <p:cNvPr id="71" name="组合 70"/>
          <p:cNvGrpSpPr/>
          <p:nvPr userDrawn="1">
            <p:custDataLst>
              <p:tags r:id="rId4"/>
            </p:custDataLst>
          </p:nvPr>
        </p:nvGrpSpPr>
        <p:grpSpPr>
          <a:xfrm>
            <a:off x="4736465" y="1978660"/>
            <a:ext cx="7458710" cy="3365500"/>
            <a:chOff x="7459" y="3116"/>
            <a:chExt cx="11746" cy="5300"/>
          </a:xfrm>
        </p:grpSpPr>
        <p:cxnSp>
          <p:nvCxnSpPr>
            <p:cNvPr id="12" name="直接连接符 11"/>
            <p:cNvCxnSpPr/>
            <p:nvPr>
              <p:custDataLst>
                <p:tags r:id="rId5"/>
              </p:custDataLst>
            </p:nvPr>
          </p:nvCxnSpPr>
          <p:spPr>
            <a:xfrm flipH="1" flipV="1">
              <a:off x="17171" y="4545"/>
              <a:ext cx="730" cy="436"/>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14883" y="4545"/>
              <a:ext cx="2288" cy="1249"/>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flipV="1">
              <a:off x="17171" y="4185"/>
              <a:ext cx="1516" cy="905"/>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13282" y="4185"/>
              <a:ext cx="3889" cy="2123"/>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9"/>
              </p:custDataLst>
            </p:nvPr>
          </p:nvCxnSpPr>
          <p:spPr>
            <a:xfrm flipH="1" flipV="1">
              <a:off x="17171" y="3729"/>
              <a:ext cx="2034" cy="1216"/>
            </a:xfrm>
            <a:prstGeom prst="line">
              <a:avLst/>
            </a:prstGeom>
            <a:ln w="19050" cap="rnd">
              <a:gradFill>
                <a:gsLst>
                  <a:gs pos="30000">
                    <a:schemeClr val="accent1">
                      <a:alpha val="4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flipH="1">
              <a:off x="11074" y="3729"/>
              <a:ext cx="6097" cy="3327"/>
            </a:xfrm>
            <a:prstGeom prst="line">
              <a:avLst/>
            </a:prstGeom>
            <a:ln w="19050" cap="rnd">
              <a:gradFill>
                <a:gsLst>
                  <a:gs pos="20000">
                    <a:schemeClr val="accent1">
                      <a:alpha val="4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flipH="1" flipV="1">
              <a:off x="17171" y="3116"/>
              <a:ext cx="2016" cy="1208"/>
            </a:xfrm>
            <a:prstGeom prst="line">
              <a:avLst/>
            </a:prstGeom>
            <a:ln w="19050" cap="rnd">
              <a:gradFill>
                <a:gsLst>
                  <a:gs pos="30000">
                    <a:schemeClr val="accent1">
                      <a:alpha val="25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flipH="1">
              <a:off x="7459" y="3116"/>
              <a:ext cx="9712" cy="5300"/>
            </a:xfrm>
            <a:prstGeom prst="line">
              <a:avLst/>
            </a:prstGeom>
            <a:ln w="19050" cap="rnd">
              <a:gradFill>
                <a:gsLst>
                  <a:gs pos="20000">
                    <a:schemeClr val="accent1">
                      <a:alpha val="2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grpSp>
        <p:nvGrpSpPr>
          <p:cNvPr id="7" name="组合 2"/>
          <p:cNvGrpSpPr/>
          <p:nvPr userDrawn="1">
            <p:custDataLst>
              <p:tags r:id="rId13"/>
            </p:custDataLst>
          </p:nvPr>
        </p:nvGrpSpPr>
        <p:grpSpPr>
          <a:xfrm>
            <a:off x="333375" y="6185535"/>
            <a:ext cx="722630" cy="124460"/>
            <a:chOff x="525" y="9741"/>
            <a:chExt cx="1138" cy="196"/>
          </a:xfrm>
        </p:grpSpPr>
        <p:sp>
          <p:nvSpPr>
            <p:cNvPr id="8" name="矩形 3"/>
            <p:cNvSpPr/>
            <p:nvPr>
              <p:custDataLst>
                <p:tags r:id="rId14"/>
              </p:custDataLst>
            </p:nvPr>
          </p:nvSpPr>
          <p:spPr>
            <a:xfrm>
              <a:off x="525" y="9741"/>
              <a:ext cx="196" cy="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9" name="矩形 4"/>
            <p:cNvSpPr/>
            <p:nvPr>
              <p:custDataLst>
                <p:tags r:id="rId15"/>
              </p:custDataLst>
            </p:nvPr>
          </p:nvSpPr>
          <p:spPr>
            <a:xfrm>
              <a:off x="839" y="9741"/>
              <a:ext cx="196" cy="19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0" name="矩形 5"/>
            <p:cNvSpPr/>
            <p:nvPr>
              <p:custDataLst>
                <p:tags r:id="rId16"/>
              </p:custDataLst>
            </p:nvPr>
          </p:nvSpPr>
          <p:spPr>
            <a:xfrm>
              <a:off x="1153" y="9741"/>
              <a:ext cx="196" cy="19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矩形 10"/>
            <p:cNvSpPr/>
            <p:nvPr>
              <p:custDataLst>
                <p:tags r:id="rId17"/>
              </p:custDataLst>
            </p:nvPr>
          </p:nvSpPr>
          <p:spPr>
            <a:xfrm>
              <a:off x="1467" y="9741"/>
              <a:ext cx="196" cy="19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grpSp>
      <p:sp>
        <p:nvSpPr>
          <p:cNvPr id="25" name="标题 24"/>
          <p:cNvSpPr>
            <a:spLocks noGrp="1"/>
          </p:cNvSpPr>
          <p:nvPr>
            <p:ph type="title" idx="17826049" hasCustomPrompt="1"/>
            <p:custDataLst>
              <p:tags r:id="rId18"/>
            </p:custDataLst>
          </p:nvPr>
        </p:nvSpPr>
        <p:spPr>
          <a:xfrm>
            <a:off x="1016000" y="3530600"/>
            <a:ext cx="6352117" cy="1524000"/>
          </a:xfrm>
        </p:spPr>
        <p:txBody>
          <a:bodyPr vert="horz" lIns="0" tIns="0" rIns="0" bIns="0" anchor="t" anchorCtr="0">
            <a:normAutofit/>
          </a:bodyPr>
          <a:lstStyle>
            <a:lvl1pPr marL="0" indent="0" algn="l">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26" name="文本占位符 25"/>
          <p:cNvSpPr>
            <a:spLocks noGrp="1"/>
          </p:cNvSpPr>
          <p:nvPr>
            <p:ph type="body" idx="17826561" hasCustomPrompt="1"/>
            <p:custDataLst>
              <p:tags r:id="rId19"/>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0" spc="0">
                <a:solidFill>
                  <a:schemeClr val="accent1"/>
                </a:solidFill>
              </a:defRPr>
            </a:lvl1pPr>
          </a:lstStyle>
          <a:p>
            <a:pPr lvl="0"/>
            <a:r>
              <a:rPr lang="zh-CN" altLang="en-US" smtClean="0"/>
              <a:t>01</a:t>
            </a:r>
            <a:endParaRPr lang="zh-CN" altLang="en-US"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42_47">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5029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45212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5029200"/>
            <a:ext cx="5029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showMasterSp="0" userDrawn="1">
  <p:cSld name="结束页-1_3">
    <p:spTree>
      <p:nvGrpSpPr>
        <p:cNvPr id="1" name=""/>
        <p:cNvGrpSpPr/>
        <p:nvPr/>
      </p:nvGrpSpPr>
      <p:grpSpPr>
        <a:xfrm>
          <a:off x="0" y="0"/>
          <a:ext cx="0" cy="0"/>
          <a:chOff x="0" y="0"/>
          <a:chExt cx="0" cy="0"/>
        </a:xfrm>
      </p:grpSpPr>
      <p:pic>
        <p:nvPicPr>
          <p:cNvPr id="6" name="图片 3"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8" name="Subtitle 7"/>
          <p:cNvSpPr>
            <a:spLocks noGrp="1"/>
          </p:cNvSpPr>
          <p:nvPr>
            <p:ph type="body" idx="17826305" hasCustomPrompt="1"/>
            <p:custDataLst>
              <p:tags r:id="rId8"/>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12" name="标题 11"/>
          <p:cNvSpPr>
            <a:spLocks noGrp="1"/>
          </p:cNvSpPr>
          <p:nvPr>
            <p:ph type="ctrTitle" idx="17826049" hasCustomPrompt="1"/>
            <p:custDataLst>
              <p:tags r:id="rId9"/>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10012_1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082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553200" y="3302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3860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553200" y="5080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65532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6_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876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56388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87" hasCustomPrompt="1"/>
            <p:custDataLst>
              <p:tags r:id="rId7"/>
            </p:custDataLst>
          </p:nvPr>
        </p:nvSpPr>
        <p:spPr>
          <a:xfrm>
            <a:off x="609600" y="609600"/>
            <a:ext cx="10972800" cy="3733800"/>
          </a:xfrm>
          <a:custGeom>
            <a:avLst/>
            <a:gdLst>
              <a:gd name="connisteX0" fmla="*/ 0 w 10972800"/>
              <a:gd name="connsiteY0" fmla="*/ 203200 h 3733800"/>
              <a:gd name="connisteX1" fmla="*/ 203200 w 10972800"/>
              <a:gd name="connsiteY1" fmla="*/ 0 h 3733800"/>
              <a:gd name="connisteX2" fmla="*/ 10769600 w 10972800"/>
              <a:gd name="connsiteY2" fmla="*/ 0 h 3733800"/>
              <a:gd name="connisteX3" fmla="*/ 10972800 w 10972800"/>
              <a:gd name="connsiteY3" fmla="*/ 203200 h 3733800"/>
              <a:gd name="connisteX4" fmla="*/ 10972800 w 10972800"/>
              <a:gd name="connsiteY4" fmla="*/ 3530600 h 3733800"/>
              <a:gd name="connisteX5" fmla="*/ 10769600 w 10972800"/>
              <a:gd name="connsiteY5" fmla="*/ 3733800 h 3733800"/>
              <a:gd name="connisteX6" fmla="*/ 203200 w 10972800"/>
              <a:gd name="connsiteY6" fmla="*/ 3733800 h 3733800"/>
              <a:gd name="connisteX7" fmla="*/ 0 w 10972800"/>
              <a:gd name="connsiteY7" fmla="*/ 3530600 h 3733800"/>
              <a:gd name="connisteX8" fmla="*/ 0 w 10972800"/>
              <a:gd name="connsiteY8" fmla="*/ 203200 h 3733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733800">
                <a:moveTo>
                  <a:pt x="0" y="203200"/>
                </a:moveTo>
                <a:cubicBezTo>
                  <a:pt x="0" y="90976"/>
                  <a:pt x="90976" y="0"/>
                  <a:pt x="203200" y="0"/>
                </a:cubicBezTo>
                <a:lnTo>
                  <a:pt x="10769600" y="0"/>
                </a:lnTo>
                <a:cubicBezTo>
                  <a:pt x="10881824" y="0"/>
                  <a:pt x="10972800" y="90976"/>
                  <a:pt x="10972800" y="203200"/>
                </a:cubicBezTo>
                <a:lnTo>
                  <a:pt x="10972800" y="3530600"/>
                </a:lnTo>
                <a:cubicBezTo>
                  <a:pt x="10972800" y="3642824"/>
                  <a:pt x="10881824" y="3733800"/>
                  <a:pt x="10769600" y="3733800"/>
                </a:cubicBezTo>
                <a:lnTo>
                  <a:pt x="203200" y="3733800"/>
                </a:lnTo>
                <a:cubicBezTo>
                  <a:pt x="90976" y="3733800"/>
                  <a:pt x="0" y="3642824"/>
                  <a:pt x="0" y="3530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3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2300" y="2540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2133600" y="2489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133600" y="29972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337300" y="25400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7848600" y="24892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7848600" y="29972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622300" y="4216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2133600" y="41656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2133600" y="46736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7" hasCustomPrompt="1"/>
            <p:custDataLst>
              <p:tags r:id="rId15"/>
            </p:custDataLst>
          </p:nvPr>
        </p:nvSpPr>
        <p:spPr>
          <a:xfrm>
            <a:off x="6337300" y="42164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04</a:t>
            </a:r>
            <a:endParaRPr lang="zh-CN" altLang="en-US" smtClean="0"/>
          </a:p>
        </p:txBody>
      </p:sp>
      <p:sp>
        <p:nvSpPr>
          <p:cNvPr id="22" name="文本占位符 21"/>
          <p:cNvSpPr>
            <a:spLocks noGrp="1"/>
          </p:cNvSpPr>
          <p:nvPr>
            <p:ph type="body" idx="16395" hasCustomPrompt="1"/>
            <p:custDataLst>
              <p:tags r:id="rId16"/>
            </p:custDataLst>
          </p:nvPr>
        </p:nvSpPr>
        <p:spPr>
          <a:xfrm>
            <a:off x="7848600" y="4165600"/>
            <a:ext cx="3733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6" hasCustomPrompt="1"/>
            <p:custDataLst>
              <p:tags r:id="rId17"/>
            </p:custDataLst>
          </p:nvPr>
        </p:nvSpPr>
        <p:spPr>
          <a:xfrm>
            <a:off x="7848600" y="4673600"/>
            <a:ext cx="3733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10003_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1336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88" hasCustomPrompt="1"/>
            <p:custDataLst>
              <p:tags r:id="rId7"/>
            </p:custDataLst>
          </p:nvPr>
        </p:nvSpPr>
        <p:spPr>
          <a:xfrm>
            <a:off x="609600" y="26924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3556000"/>
            <a:ext cx="1036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30_5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68072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9596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69596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94234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5758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5758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3434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3434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68072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69596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69596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94234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95758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0" name="文本占位符 29"/>
          <p:cNvSpPr>
            <a:spLocks noGrp="1"/>
          </p:cNvSpPr>
          <p:nvPr>
            <p:ph type="body" idx="16397" hasCustomPrompt="1"/>
            <p:custDataLst>
              <p:tags r:id="rId24"/>
            </p:custDataLst>
          </p:nvPr>
        </p:nvSpPr>
        <p:spPr>
          <a:xfrm>
            <a:off x="95758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2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988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4384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4384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8376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80772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80772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988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4384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4384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8376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80772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80772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默认位置-并列-31_33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387600" y="19177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387600" y="24257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26400" y="19177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26400" y="24257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387600" y="4432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387600" y="49403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8026400" y="4432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8026400" y="49403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9_49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7"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8" hasCustomPrompt="1"/>
            <p:custDataLst>
              <p:tags r:id="rId8"/>
            </p:custDataLst>
          </p:nvPr>
        </p:nvSpPr>
        <p:spPr>
          <a:xfrm>
            <a:off x="3987800" y="12954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800600" y="12192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6764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9" hasCustomPrompt="1"/>
            <p:custDataLst>
              <p:tags r:id="rId11"/>
            </p:custDataLst>
          </p:nvPr>
        </p:nvSpPr>
        <p:spPr>
          <a:xfrm>
            <a:off x="3987800" y="22098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4800600" y="21336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4800600" y="25908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400" hasCustomPrompt="1"/>
            <p:custDataLst>
              <p:tags r:id="rId14"/>
            </p:custDataLst>
          </p:nvPr>
        </p:nvSpPr>
        <p:spPr>
          <a:xfrm>
            <a:off x="3987800" y="31242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4800600" y="30480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35052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图片占位符 22"/>
          <p:cNvSpPr>
            <a:spLocks noGrp="1"/>
          </p:cNvSpPr>
          <p:nvPr>
            <p:ph type="pic" idx="16401" hasCustomPrompt="1"/>
            <p:custDataLst>
              <p:tags r:id="rId17"/>
            </p:custDataLst>
          </p:nvPr>
        </p:nvSpPr>
        <p:spPr>
          <a:xfrm>
            <a:off x="3987800" y="40386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3" hasCustomPrompt="1"/>
            <p:custDataLst>
              <p:tags r:id="rId18"/>
            </p:custDataLst>
          </p:nvPr>
        </p:nvSpPr>
        <p:spPr>
          <a:xfrm>
            <a:off x="4800600" y="39624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4800600" y="44196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6" name="图片占位符 25"/>
          <p:cNvSpPr>
            <a:spLocks noGrp="1"/>
          </p:cNvSpPr>
          <p:nvPr>
            <p:ph type="pic" idx="16402" hasCustomPrompt="1"/>
            <p:custDataLst>
              <p:tags r:id="rId20"/>
            </p:custDataLst>
          </p:nvPr>
        </p:nvSpPr>
        <p:spPr>
          <a:xfrm>
            <a:off x="3987800" y="4953000"/>
            <a:ext cx="609600" cy="6096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5" hasCustomPrompt="1"/>
            <p:custDataLst>
              <p:tags r:id="rId21"/>
            </p:custDataLst>
          </p:nvPr>
        </p:nvSpPr>
        <p:spPr>
          <a:xfrm>
            <a:off x="4800600" y="4876800"/>
            <a:ext cx="6375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6" hasCustomPrompt="1"/>
            <p:custDataLst>
              <p:tags r:id="rId22"/>
            </p:custDataLst>
          </p:nvPr>
        </p:nvSpPr>
        <p:spPr>
          <a:xfrm>
            <a:off x="4800600" y="5334000"/>
            <a:ext cx="6375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10009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384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943600"/>
            <a:ext cx="10972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30_6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81534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81534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305800" y="27940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305800" y="3302000"/>
            <a:ext cx="3276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8153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305800" y="48260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305800" y="5334000"/>
            <a:ext cx="3276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左标右内-装饰右叠-默认位置-并列-24_20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4953000" y="889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6426200" y="939800"/>
            <a:ext cx="48514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6426200" y="1447800"/>
            <a:ext cx="4851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4953000" y="281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426200" y="2870200"/>
            <a:ext cx="48514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6426200" y="3378200"/>
            <a:ext cx="4851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4953000" y="4749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6426200" y="4800600"/>
            <a:ext cx="48514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6426200" y="5308600"/>
            <a:ext cx="4851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62_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2184400"/>
            <a:ext cx="10972800" cy="4064000"/>
          </a:xfrm>
          <a:custGeom>
            <a:avLst/>
            <a:gdLst>
              <a:gd name="connisteX0" fmla="*/ 0 w 10972800"/>
              <a:gd name="connsiteY0" fmla="*/ 203200 h 4064000"/>
              <a:gd name="connisteX1" fmla="*/ 203200 w 10972800"/>
              <a:gd name="connsiteY1" fmla="*/ 0 h 4064000"/>
              <a:gd name="connisteX2" fmla="*/ 10769600 w 10972800"/>
              <a:gd name="connsiteY2" fmla="*/ 0 h 4064000"/>
              <a:gd name="connisteX3" fmla="*/ 10972800 w 10972800"/>
              <a:gd name="connsiteY3" fmla="*/ 203200 h 4064000"/>
              <a:gd name="connisteX4" fmla="*/ 10972800 w 10972800"/>
              <a:gd name="connsiteY4" fmla="*/ 3860800 h 4064000"/>
              <a:gd name="connisteX5" fmla="*/ 10769600 w 10972800"/>
              <a:gd name="connsiteY5" fmla="*/ 4064000 h 4064000"/>
              <a:gd name="connisteX6" fmla="*/ 203200 w 10972800"/>
              <a:gd name="connsiteY6" fmla="*/ 4064000 h 4064000"/>
              <a:gd name="connisteX7" fmla="*/ 0 w 10972800"/>
              <a:gd name="connsiteY7" fmla="*/ 3860800 h 4064000"/>
              <a:gd name="connisteX8" fmla="*/ 0 w 10972800"/>
              <a:gd name="connsiteY8" fmla="*/ 203200 h 406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064000">
                <a:moveTo>
                  <a:pt x="0" y="203200"/>
                </a:moveTo>
                <a:cubicBezTo>
                  <a:pt x="0" y="90976"/>
                  <a:pt x="90976" y="0"/>
                  <a:pt x="203200" y="0"/>
                </a:cubicBezTo>
                <a:lnTo>
                  <a:pt x="10769600" y="0"/>
                </a:lnTo>
                <a:cubicBezTo>
                  <a:pt x="10881824" y="0"/>
                  <a:pt x="10972800" y="90976"/>
                  <a:pt x="10972800" y="203200"/>
                </a:cubicBezTo>
                <a:lnTo>
                  <a:pt x="10972800" y="3860800"/>
                </a:lnTo>
                <a:cubicBezTo>
                  <a:pt x="10972800" y="3973024"/>
                  <a:pt x="10881824" y="4064000"/>
                  <a:pt x="10769600" y="4064000"/>
                </a:cubicBezTo>
                <a:lnTo>
                  <a:pt x="203200" y="4064000"/>
                </a:lnTo>
                <a:cubicBezTo>
                  <a:pt x="90976" y="4064000"/>
                  <a:pt x="0" y="3973024"/>
                  <a:pt x="0" y="386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4648200" y="8636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863600"/>
            <a:ext cx="6781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20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209800"/>
            <a:ext cx="4572000" cy="3352800"/>
          </a:xfrm>
          <a:noFill/>
        </p:spPr>
        <p:txBody>
          <a:bodyPr lIns="0" tIns="0" rIns="0" bIns="0" anchor="ctr">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6_7">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48_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914400" y="1828800"/>
            <a:ext cx="4724400" cy="19304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962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4196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553200" y="1828800"/>
            <a:ext cx="4724400" cy="19304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962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4196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10014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33020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3860800"/>
            <a:ext cx="508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61_1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60_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26924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3251200"/>
            <a:ext cx="312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45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835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692400"/>
          </a:xfrm>
          <a:custGeom>
            <a:avLst/>
            <a:gdLst>
              <a:gd name="connisteX0" fmla="*/ 0 w 10972800"/>
              <a:gd name="connsiteY0" fmla="*/ 203200 h 2692400"/>
              <a:gd name="connisteX1" fmla="*/ 203200 w 10972800"/>
              <a:gd name="connsiteY1" fmla="*/ 0 h 2692400"/>
              <a:gd name="connisteX2" fmla="*/ 10769600 w 10972800"/>
              <a:gd name="connsiteY2" fmla="*/ 0 h 2692400"/>
              <a:gd name="connisteX3" fmla="*/ 10972800 w 10972800"/>
              <a:gd name="connsiteY3" fmla="*/ 203200 h 2692400"/>
              <a:gd name="connisteX4" fmla="*/ 10972800 w 10972800"/>
              <a:gd name="connsiteY4" fmla="*/ 2489200 h 2692400"/>
              <a:gd name="connisteX5" fmla="*/ 10769600 w 10972800"/>
              <a:gd name="connsiteY5" fmla="*/ 2692400 h 2692400"/>
              <a:gd name="connisteX6" fmla="*/ 203200 w 10972800"/>
              <a:gd name="connsiteY6" fmla="*/ 2692400 h 2692400"/>
              <a:gd name="connisteX7" fmla="*/ 0 w 10972800"/>
              <a:gd name="connsiteY7" fmla="*/ 2489200 h 2692400"/>
              <a:gd name="connisteX8" fmla="*/ 0 w 10972800"/>
              <a:gd name="connsiteY8"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92400">
                <a:moveTo>
                  <a:pt x="0" y="203200"/>
                </a:moveTo>
                <a:cubicBezTo>
                  <a:pt x="0" y="90976"/>
                  <a:pt x="90976" y="0"/>
                  <a:pt x="203200" y="0"/>
                </a:cubicBezTo>
                <a:lnTo>
                  <a:pt x="10769600" y="0"/>
                </a:lnTo>
                <a:cubicBezTo>
                  <a:pt x="10881824" y="0"/>
                  <a:pt x="10972800" y="90976"/>
                  <a:pt x="10972800" y="203200"/>
                </a:cubicBezTo>
                <a:lnTo>
                  <a:pt x="10972800" y="2489200"/>
                </a:lnTo>
                <a:cubicBezTo>
                  <a:pt x="10972800" y="2601424"/>
                  <a:pt x="10881824" y="2692400"/>
                  <a:pt x="10769600" y="2692400"/>
                </a:cubicBezTo>
                <a:lnTo>
                  <a:pt x="203200" y="2692400"/>
                </a:lnTo>
                <a:cubicBezTo>
                  <a:pt x="90976" y="2692400"/>
                  <a:pt x="0" y="2601424"/>
                  <a:pt x="0" y="2489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63_1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165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724400"/>
            <a:ext cx="3162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420100" y="4165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420100" y="4724400"/>
            <a:ext cx="3162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59_1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10013_2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42_4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1308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51308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10012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3302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3860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77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191000" y="3098800"/>
            <a:ext cx="7391400" cy="3149600"/>
          </a:xfrm>
          <a:custGeom>
            <a:avLst/>
            <a:gdLst>
              <a:gd name="connisteX0" fmla="*/ 0 w 7391400"/>
              <a:gd name="connsiteY0" fmla="*/ 203200 h 3149600"/>
              <a:gd name="connisteX1" fmla="*/ 203200 w 7391400"/>
              <a:gd name="connsiteY1" fmla="*/ 0 h 3149600"/>
              <a:gd name="connisteX2" fmla="*/ 7188200 w 7391400"/>
              <a:gd name="connsiteY2" fmla="*/ 0 h 3149600"/>
              <a:gd name="connisteX3" fmla="*/ 7391400 w 7391400"/>
              <a:gd name="connsiteY3" fmla="*/ 203200 h 3149600"/>
              <a:gd name="connisteX4" fmla="*/ 7391400 w 7391400"/>
              <a:gd name="connsiteY4" fmla="*/ 2946400 h 3149600"/>
              <a:gd name="connisteX5" fmla="*/ 7188200 w 7391400"/>
              <a:gd name="connsiteY5" fmla="*/ 3149600 h 3149600"/>
              <a:gd name="connisteX6" fmla="*/ 203200 w 7391400"/>
              <a:gd name="connsiteY6" fmla="*/ 3149600 h 3149600"/>
              <a:gd name="connisteX7" fmla="*/ 0 w 7391400"/>
              <a:gd name="connsiteY7" fmla="*/ 2946400 h 3149600"/>
              <a:gd name="connisteX8" fmla="*/ 0 w 73914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3149600">
                <a:moveTo>
                  <a:pt x="0" y="203200"/>
                </a:moveTo>
                <a:cubicBezTo>
                  <a:pt x="0" y="90976"/>
                  <a:pt x="90976" y="0"/>
                  <a:pt x="203200" y="0"/>
                </a:cubicBezTo>
                <a:lnTo>
                  <a:pt x="7188200" y="0"/>
                </a:lnTo>
                <a:cubicBezTo>
                  <a:pt x="7300424" y="0"/>
                  <a:pt x="7391400" y="90976"/>
                  <a:pt x="7391400" y="203200"/>
                </a:cubicBezTo>
                <a:lnTo>
                  <a:pt x="7391400" y="2946400"/>
                </a:lnTo>
                <a:cubicBezTo>
                  <a:pt x="7391400" y="3058624"/>
                  <a:pt x="7300424" y="3149600"/>
                  <a:pt x="71882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191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343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858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010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525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677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8_16_group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图片占位符 12"/>
          <p:cNvSpPr>
            <a:spLocks noGrp="1"/>
          </p:cNvSpPr>
          <p:nvPr>
            <p:ph type="pic" idx="16393" hasCustomPrompt="1"/>
            <p:custDataLst>
              <p:tags r:id="rId7"/>
            </p:custDataLst>
          </p:nvPr>
        </p:nvSpPr>
        <p:spPr>
          <a:xfrm>
            <a:off x="3581400" y="609600"/>
            <a:ext cx="2260600" cy="3556000"/>
          </a:xfrm>
          <a:custGeom>
            <a:avLst/>
            <a:gdLst>
              <a:gd name="connisteX0" fmla="*/ 0 w 2260600"/>
              <a:gd name="connsiteY0" fmla="*/ 203200 h 3556000"/>
              <a:gd name="connisteX1" fmla="*/ 203200 w 2260600"/>
              <a:gd name="connsiteY1" fmla="*/ 0 h 3556000"/>
              <a:gd name="connisteX2" fmla="*/ 2057400 w 2260600"/>
              <a:gd name="connsiteY2" fmla="*/ 0 h 3556000"/>
              <a:gd name="connisteX3" fmla="*/ 2260600 w 2260600"/>
              <a:gd name="connsiteY3" fmla="*/ 203200 h 3556000"/>
              <a:gd name="connisteX4" fmla="*/ 2260600 w 2260600"/>
              <a:gd name="connsiteY4" fmla="*/ 3352800 h 3556000"/>
              <a:gd name="connisteX5" fmla="*/ 2057400 w 2260600"/>
              <a:gd name="connsiteY5" fmla="*/ 3556000 h 3556000"/>
              <a:gd name="connisteX6" fmla="*/ 203200 w 2260600"/>
              <a:gd name="connsiteY6" fmla="*/ 3556000 h 3556000"/>
              <a:gd name="connisteX7" fmla="*/ 0 w 2260600"/>
              <a:gd name="connsiteY7" fmla="*/ 3352800 h 3556000"/>
              <a:gd name="connisteX8" fmla="*/ 0 w 22606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556000">
                <a:moveTo>
                  <a:pt x="0" y="203200"/>
                </a:moveTo>
                <a:cubicBezTo>
                  <a:pt x="0" y="90976"/>
                  <a:pt x="90976" y="0"/>
                  <a:pt x="203200" y="0"/>
                </a:cubicBezTo>
                <a:lnTo>
                  <a:pt x="2057400" y="0"/>
                </a:lnTo>
                <a:cubicBezTo>
                  <a:pt x="2169624" y="0"/>
                  <a:pt x="2260600" y="90976"/>
                  <a:pt x="2260600" y="203200"/>
                </a:cubicBezTo>
                <a:lnTo>
                  <a:pt x="2260600" y="3352800"/>
                </a:lnTo>
                <a:cubicBezTo>
                  <a:pt x="2260600" y="3465024"/>
                  <a:pt x="2169624" y="3556000"/>
                  <a:pt x="2057400" y="3556000"/>
                </a:cubicBezTo>
                <a:lnTo>
                  <a:pt x="203200" y="3556000"/>
                </a:lnTo>
                <a:cubicBezTo>
                  <a:pt x="90976" y="3556000"/>
                  <a:pt x="0" y="3465024"/>
                  <a:pt x="0" y="335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8"/>
            </p:custDataLst>
          </p:nvPr>
        </p:nvSpPr>
        <p:spPr>
          <a:xfrm>
            <a:off x="3581400" y="44704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8" hasCustomPrompt="1"/>
            <p:custDataLst>
              <p:tags r:id="rId9"/>
            </p:custDataLst>
          </p:nvPr>
        </p:nvSpPr>
        <p:spPr>
          <a:xfrm>
            <a:off x="3581400" y="5029200"/>
            <a:ext cx="2260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图片占位符 15"/>
          <p:cNvSpPr>
            <a:spLocks noGrp="1"/>
          </p:cNvSpPr>
          <p:nvPr>
            <p:ph type="pic" idx="16394" hasCustomPrompt="1"/>
            <p:custDataLst>
              <p:tags r:id="rId10"/>
            </p:custDataLst>
          </p:nvPr>
        </p:nvSpPr>
        <p:spPr>
          <a:xfrm>
            <a:off x="6451600" y="609600"/>
            <a:ext cx="2260600" cy="3556000"/>
          </a:xfrm>
          <a:custGeom>
            <a:avLst/>
            <a:gdLst>
              <a:gd name="connisteX0" fmla="*/ 0 w 2260600"/>
              <a:gd name="connsiteY0" fmla="*/ 203200 h 3556000"/>
              <a:gd name="connisteX1" fmla="*/ 203200 w 2260600"/>
              <a:gd name="connsiteY1" fmla="*/ 0 h 3556000"/>
              <a:gd name="connisteX2" fmla="*/ 2057400 w 2260600"/>
              <a:gd name="connsiteY2" fmla="*/ 0 h 3556000"/>
              <a:gd name="connisteX3" fmla="*/ 2260600 w 2260600"/>
              <a:gd name="connsiteY3" fmla="*/ 203200 h 3556000"/>
              <a:gd name="connisteX4" fmla="*/ 2260600 w 2260600"/>
              <a:gd name="connsiteY4" fmla="*/ 3352800 h 3556000"/>
              <a:gd name="connisteX5" fmla="*/ 2057400 w 2260600"/>
              <a:gd name="connsiteY5" fmla="*/ 3556000 h 3556000"/>
              <a:gd name="connisteX6" fmla="*/ 203200 w 2260600"/>
              <a:gd name="connsiteY6" fmla="*/ 3556000 h 3556000"/>
              <a:gd name="connisteX7" fmla="*/ 0 w 2260600"/>
              <a:gd name="connsiteY7" fmla="*/ 3352800 h 3556000"/>
              <a:gd name="connisteX8" fmla="*/ 0 w 22606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556000">
                <a:moveTo>
                  <a:pt x="0" y="203200"/>
                </a:moveTo>
                <a:cubicBezTo>
                  <a:pt x="0" y="90976"/>
                  <a:pt x="90976" y="0"/>
                  <a:pt x="203200" y="0"/>
                </a:cubicBezTo>
                <a:lnTo>
                  <a:pt x="2057400" y="0"/>
                </a:lnTo>
                <a:cubicBezTo>
                  <a:pt x="2169624" y="0"/>
                  <a:pt x="2260600" y="90976"/>
                  <a:pt x="2260600" y="203200"/>
                </a:cubicBezTo>
                <a:lnTo>
                  <a:pt x="2260600" y="3352800"/>
                </a:lnTo>
                <a:cubicBezTo>
                  <a:pt x="2260600" y="3465024"/>
                  <a:pt x="2169624" y="3556000"/>
                  <a:pt x="2057400" y="3556000"/>
                </a:cubicBezTo>
                <a:lnTo>
                  <a:pt x="203200" y="3556000"/>
                </a:lnTo>
                <a:cubicBezTo>
                  <a:pt x="90976" y="3556000"/>
                  <a:pt x="0" y="3465024"/>
                  <a:pt x="0" y="335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9" hasCustomPrompt="1"/>
            <p:custDataLst>
              <p:tags r:id="rId11"/>
            </p:custDataLst>
          </p:nvPr>
        </p:nvSpPr>
        <p:spPr>
          <a:xfrm>
            <a:off x="6451600" y="44704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6451600" y="5029200"/>
            <a:ext cx="2260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图片占位符 18"/>
          <p:cNvSpPr>
            <a:spLocks noGrp="1"/>
          </p:cNvSpPr>
          <p:nvPr>
            <p:ph type="pic" idx="16395" hasCustomPrompt="1"/>
            <p:custDataLst>
              <p:tags r:id="rId13"/>
            </p:custDataLst>
          </p:nvPr>
        </p:nvSpPr>
        <p:spPr>
          <a:xfrm>
            <a:off x="9321800" y="609600"/>
            <a:ext cx="2260600" cy="3556000"/>
          </a:xfrm>
          <a:custGeom>
            <a:avLst/>
            <a:gdLst>
              <a:gd name="connisteX0" fmla="*/ 0 w 2260600"/>
              <a:gd name="connsiteY0" fmla="*/ 203200 h 3556000"/>
              <a:gd name="connisteX1" fmla="*/ 203200 w 2260600"/>
              <a:gd name="connsiteY1" fmla="*/ 0 h 3556000"/>
              <a:gd name="connisteX2" fmla="*/ 2057400 w 2260600"/>
              <a:gd name="connsiteY2" fmla="*/ 0 h 3556000"/>
              <a:gd name="connisteX3" fmla="*/ 2260600 w 2260600"/>
              <a:gd name="connsiteY3" fmla="*/ 203200 h 3556000"/>
              <a:gd name="connisteX4" fmla="*/ 2260600 w 2260600"/>
              <a:gd name="connsiteY4" fmla="*/ 3352800 h 3556000"/>
              <a:gd name="connisteX5" fmla="*/ 2057400 w 2260600"/>
              <a:gd name="connsiteY5" fmla="*/ 3556000 h 3556000"/>
              <a:gd name="connisteX6" fmla="*/ 203200 w 2260600"/>
              <a:gd name="connsiteY6" fmla="*/ 3556000 h 3556000"/>
              <a:gd name="connisteX7" fmla="*/ 0 w 2260600"/>
              <a:gd name="connsiteY7" fmla="*/ 3352800 h 3556000"/>
              <a:gd name="connisteX8" fmla="*/ 0 w 22606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556000">
                <a:moveTo>
                  <a:pt x="0" y="203200"/>
                </a:moveTo>
                <a:cubicBezTo>
                  <a:pt x="0" y="90976"/>
                  <a:pt x="90976" y="0"/>
                  <a:pt x="203200" y="0"/>
                </a:cubicBezTo>
                <a:lnTo>
                  <a:pt x="2057400" y="0"/>
                </a:lnTo>
                <a:cubicBezTo>
                  <a:pt x="2169624" y="0"/>
                  <a:pt x="2260600" y="90976"/>
                  <a:pt x="2260600" y="203200"/>
                </a:cubicBezTo>
                <a:lnTo>
                  <a:pt x="2260600" y="3352800"/>
                </a:lnTo>
                <a:cubicBezTo>
                  <a:pt x="2260600" y="3465024"/>
                  <a:pt x="2169624" y="3556000"/>
                  <a:pt x="2057400" y="3556000"/>
                </a:cubicBezTo>
                <a:lnTo>
                  <a:pt x="203200" y="3556000"/>
                </a:lnTo>
                <a:cubicBezTo>
                  <a:pt x="90976" y="3556000"/>
                  <a:pt x="0" y="3465024"/>
                  <a:pt x="0" y="335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91" hasCustomPrompt="1"/>
            <p:custDataLst>
              <p:tags r:id="rId14"/>
            </p:custDataLst>
          </p:nvPr>
        </p:nvSpPr>
        <p:spPr>
          <a:xfrm>
            <a:off x="9321800" y="44704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2" hasCustomPrompt="1"/>
            <p:custDataLst>
              <p:tags r:id="rId15"/>
            </p:custDataLst>
          </p:nvPr>
        </p:nvSpPr>
        <p:spPr>
          <a:xfrm>
            <a:off x="9321800" y="5029200"/>
            <a:ext cx="2260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正文页-4_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3606800"/>
            <a:ext cx="3314700" cy="2641600"/>
          </a:xfrm>
          <a:custGeom>
            <a:avLst/>
            <a:gdLst>
              <a:gd name="connisteX0" fmla="*/ 0 w 3314700"/>
              <a:gd name="connsiteY0" fmla="*/ 0 h 2641600"/>
              <a:gd name="connisteX1" fmla="*/ 3314700 w 3314700"/>
              <a:gd name="connsiteY1" fmla="*/ 0 h 2641600"/>
              <a:gd name="connisteX2" fmla="*/ 3314700 w 3314700"/>
              <a:gd name="connsiteY2" fmla="*/ 2438400 h 2641600"/>
              <a:gd name="connisteX3" fmla="*/ 3111500 w 3314700"/>
              <a:gd name="connsiteY3" fmla="*/ 2641600 h 2641600"/>
              <a:gd name="connisteX4" fmla="*/ 203200 w 3314700"/>
              <a:gd name="connsiteY4" fmla="*/ 2641600 h 2641600"/>
              <a:gd name="connisteX5" fmla="*/ 0 w 3314700"/>
              <a:gd name="connsiteY5" fmla="*/ 2438400 h 2641600"/>
              <a:gd name="connisteX6" fmla="*/ 0 w 33147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641600">
                <a:moveTo>
                  <a:pt x="0" y="0"/>
                </a:moveTo>
                <a:lnTo>
                  <a:pt x="3314700" y="0"/>
                </a:lnTo>
                <a:lnTo>
                  <a:pt x="3314700" y="2438400"/>
                </a:lnTo>
                <a:cubicBezTo>
                  <a:pt x="3314700" y="2550624"/>
                  <a:pt x="3223724" y="2641600"/>
                  <a:pt x="3111500" y="2641600"/>
                </a:cubicBezTo>
                <a:lnTo>
                  <a:pt x="203200" y="2641600"/>
                </a:lnTo>
                <a:cubicBezTo>
                  <a:pt x="90976" y="2641600"/>
                  <a:pt x="0" y="2550624"/>
                  <a:pt x="0" y="24384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3314700" cy="2997200"/>
          </a:xfrm>
          <a:custGeom>
            <a:avLst/>
            <a:gdLst>
              <a:gd name="connisteX0" fmla="*/ 0 w 3314700"/>
              <a:gd name="connsiteY0" fmla="*/ 203200 h 2997200"/>
              <a:gd name="connisteX1" fmla="*/ 203200 w 3314700"/>
              <a:gd name="connsiteY1" fmla="*/ 0 h 2997200"/>
              <a:gd name="connisteX2" fmla="*/ 3111500 w 3314700"/>
              <a:gd name="connsiteY2" fmla="*/ 0 h 2997200"/>
              <a:gd name="connisteX3" fmla="*/ 3314700 w 3314700"/>
              <a:gd name="connsiteY3" fmla="*/ 203200 h 2997200"/>
              <a:gd name="connisteX4" fmla="*/ 3314700 w 3314700"/>
              <a:gd name="connsiteY4" fmla="*/ 2997200 h 2997200"/>
              <a:gd name="connisteX5" fmla="*/ 0 w 3314700"/>
              <a:gd name="connsiteY5" fmla="*/ 2997200 h 2997200"/>
              <a:gd name="connisteX6" fmla="*/ 0 w 33147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97200">
                <a:moveTo>
                  <a:pt x="0" y="203200"/>
                </a:moveTo>
                <a:cubicBezTo>
                  <a:pt x="0" y="90976"/>
                  <a:pt x="90976" y="0"/>
                  <a:pt x="203200" y="0"/>
                </a:cubicBezTo>
                <a:lnTo>
                  <a:pt x="3111500" y="0"/>
                </a:lnTo>
                <a:cubicBezTo>
                  <a:pt x="3223724" y="0"/>
                  <a:pt x="3314700" y="90976"/>
                  <a:pt x="3314700" y="203200"/>
                </a:cubicBezTo>
                <a:lnTo>
                  <a:pt x="3314700" y="2997200"/>
                </a:lnTo>
                <a:lnTo>
                  <a:pt x="0" y="2997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953000" y="39116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4196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3606800"/>
            <a:ext cx="3314700" cy="2641600"/>
          </a:xfrm>
          <a:custGeom>
            <a:avLst/>
            <a:gdLst>
              <a:gd name="connisteX0" fmla="*/ 0 w 3314700"/>
              <a:gd name="connsiteY0" fmla="*/ 0 h 2641600"/>
              <a:gd name="connisteX1" fmla="*/ 3314700 w 3314700"/>
              <a:gd name="connsiteY1" fmla="*/ 0 h 2641600"/>
              <a:gd name="connisteX2" fmla="*/ 3314700 w 3314700"/>
              <a:gd name="connsiteY2" fmla="*/ 2438400 h 2641600"/>
              <a:gd name="connisteX3" fmla="*/ 3111500 w 3314700"/>
              <a:gd name="connsiteY3" fmla="*/ 2641600 h 2641600"/>
              <a:gd name="connisteX4" fmla="*/ 203200 w 3314700"/>
              <a:gd name="connsiteY4" fmla="*/ 2641600 h 2641600"/>
              <a:gd name="connisteX5" fmla="*/ 0 w 3314700"/>
              <a:gd name="connsiteY5" fmla="*/ 2438400 h 2641600"/>
              <a:gd name="connisteX6" fmla="*/ 0 w 33147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641600">
                <a:moveTo>
                  <a:pt x="0" y="0"/>
                </a:moveTo>
                <a:lnTo>
                  <a:pt x="3314700" y="0"/>
                </a:lnTo>
                <a:lnTo>
                  <a:pt x="3314700" y="2438400"/>
                </a:lnTo>
                <a:cubicBezTo>
                  <a:pt x="3314700" y="2550624"/>
                  <a:pt x="3223724" y="2641600"/>
                  <a:pt x="3111500" y="2641600"/>
                </a:cubicBezTo>
                <a:lnTo>
                  <a:pt x="203200" y="2641600"/>
                </a:lnTo>
                <a:cubicBezTo>
                  <a:pt x="90976" y="2641600"/>
                  <a:pt x="0" y="2550624"/>
                  <a:pt x="0" y="2438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267700" y="609600"/>
            <a:ext cx="3314700" cy="2997200"/>
          </a:xfrm>
          <a:custGeom>
            <a:avLst/>
            <a:gdLst>
              <a:gd name="connisteX0" fmla="*/ 0 w 3314700"/>
              <a:gd name="connsiteY0" fmla="*/ 203200 h 2997200"/>
              <a:gd name="connisteX1" fmla="*/ 203200 w 3314700"/>
              <a:gd name="connsiteY1" fmla="*/ 0 h 2997200"/>
              <a:gd name="connisteX2" fmla="*/ 3111500 w 3314700"/>
              <a:gd name="connsiteY2" fmla="*/ 0 h 2997200"/>
              <a:gd name="connisteX3" fmla="*/ 3314700 w 3314700"/>
              <a:gd name="connsiteY3" fmla="*/ 203200 h 2997200"/>
              <a:gd name="connisteX4" fmla="*/ 3314700 w 3314700"/>
              <a:gd name="connsiteY4" fmla="*/ 2997200 h 2997200"/>
              <a:gd name="connisteX5" fmla="*/ 0 w 3314700"/>
              <a:gd name="connsiteY5" fmla="*/ 2997200 h 2997200"/>
              <a:gd name="connisteX6" fmla="*/ 0 w 33147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97200">
                <a:moveTo>
                  <a:pt x="0" y="203200"/>
                </a:moveTo>
                <a:cubicBezTo>
                  <a:pt x="0" y="90976"/>
                  <a:pt x="90976" y="0"/>
                  <a:pt x="203200" y="0"/>
                </a:cubicBezTo>
                <a:lnTo>
                  <a:pt x="3111500" y="0"/>
                </a:lnTo>
                <a:cubicBezTo>
                  <a:pt x="3223724" y="0"/>
                  <a:pt x="3314700" y="90976"/>
                  <a:pt x="3314700" y="203200"/>
                </a:cubicBezTo>
                <a:lnTo>
                  <a:pt x="3314700" y="2997200"/>
                </a:lnTo>
                <a:lnTo>
                  <a:pt x="0" y="2997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572500" y="39116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572500" y="44196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正文页-30_7">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2578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9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3149600" y="15240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18288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3454400" y="23876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3149600" y="31496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609600" y="31496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34544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0132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3149600" y="47752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609600" y="47752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3454400" y="50800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3454400" y="56388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正文页-39_1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15748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53340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7752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7752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90932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5344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5344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正文页-上左标下左内右图-装饰左叠-默认位置-并列-6_89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5"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609600" y="3048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8"/>
            </p:custDataLst>
          </p:nvPr>
        </p:nvSpPr>
        <p:spPr>
          <a:xfrm>
            <a:off x="793750" y="3276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01</a:t>
            </a:r>
            <a:endParaRPr lang="zh-CN" altLang="en-US" smtClean="0"/>
          </a:p>
        </p:txBody>
      </p:sp>
      <p:sp>
        <p:nvSpPr>
          <p:cNvPr id="15" name="文本占位符 14"/>
          <p:cNvSpPr>
            <a:spLocks noGrp="1"/>
          </p:cNvSpPr>
          <p:nvPr>
            <p:ph type="body" idx="16386" hasCustomPrompt="1"/>
            <p:custDataLst>
              <p:tags r:id="rId9"/>
            </p:custDataLst>
          </p:nvPr>
        </p:nvSpPr>
        <p:spPr>
          <a:xfrm>
            <a:off x="609600" y="4216400"/>
            <a:ext cx="17018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609600" y="47244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2921000" y="3048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1" hasCustomPrompt="1"/>
            <p:custDataLst>
              <p:tags r:id="rId12"/>
            </p:custDataLst>
          </p:nvPr>
        </p:nvSpPr>
        <p:spPr>
          <a:xfrm>
            <a:off x="3105150" y="3276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02</a:t>
            </a:r>
            <a:endParaRPr lang="zh-CN" altLang="en-US" smtClean="0"/>
          </a:p>
        </p:txBody>
      </p:sp>
      <p:sp>
        <p:nvSpPr>
          <p:cNvPr id="19" name="文本占位符 18"/>
          <p:cNvSpPr>
            <a:spLocks noGrp="1"/>
          </p:cNvSpPr>
          <p:nvPr>
            <p:ph type="body" idx="16389" hasCustomPrompt="1"/>
            <p:custDataLst>
              <p:tags r:id="rId13"/>
            </p:custDataLst>
          </p:nvPr>
        </p:nvSpPr>
        <p:spPr>
          <a:xfrm>
            <a:off x="2921000" y="4216400"/>
            <a:ext cx="17018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2921000" y="47244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8" hasCustomPrompt="1"/>
            <p:custDataLst>
              <p:tags r:id="rId15"/>
            </p:custDataLst>
          </p:nvPr>
        </p:nvSpPr>
        <p:spPr>
          <a:xfrm>
            <a:off x="5232400" y="3048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4" hasCustomPrompt="1"/>
            <p:custDataLst>
              <p:tags r:id="rId16"/>
            </p:custDataLst>
          </p:nvPr>
        </p:nvSpPr>
        <p:spPr>
          <a:xfrm>
            <a:off x="5416550" y="3276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03</a:t>
            </a:r>
            <a:endParaRPr lang="zh-CN" altLang="en-US" smtClean="0"/>
          </a:p>
        </p:txBody>
      </p:sp>
      <p:sp>
        <p:nvSpPr>
          <p:cNvPr id="23" name="文本占位符 22"/>
          <p:cNvSpPr>
            <a:spLocks noGrp="1"/>
          </p:cNvSpPr>
          <p:nvPr>
            <p:ph type="body" idx="16392" hasCustomPrompt="1"/>
            <p:custDataLst>
              <p:tags r:id="rId17"/>
            </p:custDataLst>
          </p:nvPr>
        </p:nvSpPr>
        <p:spPr>
          <a:xfrm>
            <a:off x="5232400" y="4216400"/>
            <a:ext cx="17018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5232400" y="47244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正文页-7_3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6096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355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355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40640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3556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355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40640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51308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56388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51308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56388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正文页-上标下左内下右表-装饰无-默认位置-并列-61_21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8"/>
            </p:custDataLst>
          </p:nvPr>
        </p:nvSpPr>
        <p:spPr>
          <a:xfrm>
            <a:off x="1079500" y="25146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rgbClr val="FFFFFF"/>
                </a:solidFill>
              </a:defRPr>
            </a:lvl1pPr>
          </a:lstStyle>
          <a:p>
            <a:pPr lvl="0"/>
            <a:r>
              <a:rPr lang="zh-CN" altLang="en-US" smtClean="0"/>
              <a:t>01</a:t>
            </a:r>
            <a:endParaRPr lang="zh-CN" altLang="en-US" smtClean="0"/>
          </a:p>
        </p:txBody>
      </p:sp>
      <p:sp>
        <p:nvSpPr>
          <p:cNvPr id="15" name="文本占位符 14"/>
          <p:cNvSpPr>
            <a:spLocks noGrp="1"/>
          </p:cNvSpPr>
          <p:nvPr>
            <p:ph type="body" idx="16386" hasCustomPrompt="1"/>
            <p:custDataLst>
              <p:tags r:id="rId9"/>
            </p:custDataLst>
          </p:nvPr>
        </p:nvSpPr>
        <p:spPr>
          <a:xfrm>
            <a:off x="1066800" y="3937000"/>
            <a:ext cx="1981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1066800" y="4445000"/>
            <a:ext cx="1981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1" hasCustomPrompt="1"/>
            <p:custDataLst>
              <p:tags r:id="rId11"/>
            </p:custDataLst>
          </p:nvPr>
        </p:nvSpPr>
        <p:spPr>
          <a:xfrm>
            <a:off x="3670300" y="25146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3657600" y="3937000"/>
            <a:ext cx="1981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3657600" y="4445000"/>
            <a:ext cx="1981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3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225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082800"/>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2133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2164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4724400"/>
            <a:ext cx="2133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2164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4724400"/>
            <a:ext cx="2133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2164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4724400"/>
            <a:ext cx="2133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正文页-10007_1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82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641600"/>
            <a:ext cx="51816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6400800" y="2082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6400800" y="2641600"/>
            <a:ext cx="51816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正文页-10009_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251200"/>
          </a:xfrm>
          <a:custGeom>
            <a:avLst/>
            <a:gdLst>
              <a:gd name="connisteX0" fmla="*/ 0 w 10972800"/>
              <a:gd name="connsiteY0" fmla="*/ 203200 h 3251200"/>
              <a:gd name="connisteX1" fmla="*/ 203200 w 10972800"/>
              <a:gd name="connsiteY1" fmla="*/ 0 h 3251200"/>
              <a:gd name="connisteX2" fmla="*/ 10769600 w 10972800"/>
              <a:gd name="connsiteY2" fmla="*/ 0 h 3251200"/>
              <a:gd name="connisteX3" fmla="*/ 10972800 w 10972800"/>
              <a:gd name="connsiteY3" fmla="*/ 203200 h 3251200"/>
              <a:gd name="connisteX4" fmla="*/ 10972800 w 10972800"/>
              <a:gd name="connsiteY4" fmla="*/ 3048000 h 3251200"/>
              <a:gd name="connisteX5" fmla="*/ 10769600 w 10972800"/>
              <a:gd name="connsiteY5" fmla="*/ 3251200 h 3251200"/>
              <a:gd name="connisteX6" fmla="*/ 203200 w 10972800"/>
              <a:gd name="connsiteY6" fmla="*/ 3251200 h 3251200"/>
              <a:gd name="connisteX7" fmla="*/ 0 w 10972800"/>
              <a:gd name="connsiteY7" fmla="*/ 3048000 h 3251200"/>
              <a:gd name="connisteX8" fmla="*/ 0 w 109728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251200">
                <a:moveTo>
                  <a:pt x="0" y="203200"/>
                </a:moveTo>
                <a:cubicBezTo>
                  <a:pt x="0" y="90976"/>
                  <a:pt x="90976" y="0"/>
                  <a:pt x="203200" y="0"/>
                </a:cubicBezTo>
                <a:lnTo>
                  <a:pt x="10769600" y="0"/>
                </a:lnTo>
                <a:cubicBezTo>
                  <a:pt x="10881824" y="0"/>
                  <a:pt x="10972800" y="90976"/>
                  <a:pt x="10972800" y="203200"/>
                </a:cubicBezTo>
                <a:lnTo>
                  <a:pt x="10972800" y="3048000"/>
                </a:lnTo>
                <a:cubicBezTo>
                  <a:pt x="10972800" y="3160224"/>
                  <a:pt x="10881824" y="3251200"/>
                  <a:pt x="107696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正文页-10004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8" hasCustomPrompt="1"/>
            <p:custDataLst>
              <p:tags r:id="rId6"/>
            </p:custDataLst>
          </p:nvPr>
        </p:nvSpPr>
        <p:spPr>
          <a:xfrm>
            <a:off x="609600" y="23368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33020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38608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78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191000" y="3403600"/>
            <a:ext cx="7391400" cy="2844800"/>
          </a:xfrm>
          <a:custGeom>
            <a:avLst/>
            <a:gdLst>
              <a:gd name="connisteX0" fmla="*/ 0 w 7391400"/>
              <a:gd name="connsiteY0" fmla="*/ 203200 h 2844800"/>
              <a:gd name="connisteX1" fmla="*/ 203200 w 7391400"/>
              <a:gd name="connsiteY1" fmla="*/ 0 h 2844800"/>
              <a:gd name="connisteX2" fmla="*/ 7188200 w 7391400"/>
              <a:gd name="connsiteY2" fmla="*/ 0 h 2844800"/>
              <a:gd name="connisteX3" fmla="*/ 7391400 w 7391400"/>
              <a:gd name="connsiteY3" fmla="*/ 203200 h 2844800"/>
              <a:gd name="connisteX4" fmla="*/ 7391400 w 7391400"/>
              <a:gd name="connsiteY4" fmla="*/ 2641600 h 2844800"/>
              <a:gd name="connisteX5" fmla="*/ 7188200 w 7391400"/>
              <a:gd name="connsiteY5" fmla="*/ 2844800 h 2844800"/>
              <a:gd name="connisteX6" fmla="*/ 203200 w 7391400"/>
              <a:gd name="connsiteY6" fmla="*/ 2844800 h 2844800"/>
              <a:gd name="connisteX7" fmla="*/ 0 w 7391400"/>
              <a:gd name="connsiteY7" fmla="*/ 2641600 h 2844800"/>
              <a:gd name="connisteX8" fmla="*/ 0 w 73914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2844800">
                <a:moveTo>
                  <a:pt x="0" y="203200"/>
                </a:moveTo>
                <a:cubicBezTo>
                  <a:pt x="0" y="90976"/>
                  <a:pt x="90976" y="0"/>
                  <a:pt x="203200" y="0"/>
                </a:cubicBezTo>
                <a:lnTo>
                  <a:pt x="7188200" y="0"/>
                </a:lnTo>
                <a:cubicBezTo>
                  <a:pt x="7300424" y="0"/>
                  <a:pt x="7391400" y="90976"/>
                  <a:pt x="7391400" y="203200"/>
                </a:cubicBezTo>
                <a:lnTo>
                  <a:pt x="7391400" y="2641600"/>
                </a:lnTo>
                <a:cubicBezTo>
                  <a:pt x="7391400" y="2753824"/>
                  <a:pt x="7300424" y="2844800"/>
                  <a:pt x="71882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191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343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858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010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5250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677400" y="11176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正文页-62_2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36068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6482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343900" y="533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496300" y="533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84963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48006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48006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343900" y="21082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496300" y="21082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18"/>
            </p:custDataLst>
          </p:nvPr>
        </p:nvSpPr>
        <p:spPr>
          <a:xfrm>
            <a:off x="8496300" y="2616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正文页-60_1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553200" y="21082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553200" y="26670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6553200" y="4191000"/>
            <a:ext cx="4572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53200" y="4749800"/>
            <a:ext cx="4572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正文页-左标右内-装饰无-颜色错位-并列-5_20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4" hasCustomPrompt="1"/>
            <p:custDataLst>
              <p:tags r:id="rId7"/>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5" hasCustomPrompt="1"/>
            <p:custDataLst>
              <p:tags r:id="rId8"/>
            </p:custDataLst>
          </p:nvPr>
        </p:nvSpPr>
        <p:spPr>
          <a:xfrm>
            <a:off x="49530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3" hasCustomPrompt="1"/>
            <p:custDataLst>
              <p:tags r:id="rId9"/>
            </p:custDataLst>
          </p:nvPr>
        </p:nvSpPr>
        <p:spPr>
          <a:xfrm>
            <a:off x="5166360" y="1254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7" hasCustomPrompt="1"/>
            <p:custDataLst>
              <p:tags r:id="rId10"/>
            </p:custDataLst>
          </p:nvPr>
        </p:nvSpPr>
        <p:spPr>
          <a:xfrm>
            <a:off x="6121400" y="939800"/>
            <a:ext cx="5156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8" hasCustomPrompt="1"/>
            <p:custDataLst>
              <p:tags r:id="rId11"/>
            </p:custDataLst>
          </p:nvPr>
        </p:nvSpPr>
        <p:spPr>
          <a:xfrm>
            <a:off x="6121400" y="1447800"/>
            <a:ext cx="5156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7" hasCustomPrompt="1"/>
            <p:custDataLst>
              <p:tags r:id="rId12"/>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装饰  8"/>
          <p:cNvSpPr>
            <a:spLocks noGrp="1"/>
          </p:cNvSpPr>
          <p:nvPr>
            <p:ph type="body" idx="16398" hasCustomPrompt="1"/>
            <p:custDataLst>
              <p:tags r:id="rId13"/>
            </p:custDataLst>
          </p:nvPr>
        </p:nvSpPr>
        <p:spPr>
          <a:xfrm>
            <a:off x="49530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6" hasCustomPrompt="1"/>
            <p:custDataLst>
              <p:tags r:id="rId14"/>
            </p:custDataLst>
          </p:nvPr>
        </p:nvSpPr>
        <p:spPr>
          <a:xfrm>
            <a:off x="5166360" y="3185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5"/>
            </p:custDataLst>
          </p:nvPr>
        </p:nvSpPr>
        <p:spPr>
          <a:xfrm>
            <a:off x="6121400" y="2870200"/>
            <a:ext cx="5156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0" hasCustomPrompt="1"/>
            <p:custDataLst>
              <p:tags r:id="rId16"/>
            </p:custDataLst>
          </p:nvPr>
        </p:nvSpPr>
        <p:spPr>
          <a:xfrm>
            <a:off x="6121400" y="3378200"/>
            <a:ext cx="5156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装饰  3"/>
          <p:cNvSpPr>
            <a:spLocks noGrp="1"/>
          </p:cNvSpPr>
          <p:nvPr>
            <p:ph type="body" idx="16401" hasCustomPrompt="1"/>
            <p:custDataLst>
              <p:tags r:id="rId18"/>
            </p:custDataLst>
          </p:nvPr>
        </p:nvSpPr>
        <p:spPr>
          <a:xfrm>
            <a:off x="4953000" y="4902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399" hasCustomPrompt="1"/>
            <p:custDataLst>
              <p:tags r:id="rId19"/>
            </p:custDataLst>
          </p:nvPr>
        </p:nvSpPr>
        <p:spPr>
          <a:xfrm>
            <a:off x="5166360" y="5115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1" hasCustomPrompt="1"/>
            <p:custDataLst>
              <p:tags r:id="rId20"/>
            </p:custDataLst>
          </p:nvPr>
        </p:nvSpPr>
        <p:spPr>
          <a:xfrm>
            <a:off x="6121400" y="4800600"/>
            <a:ext cx="5156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2" hasCustomPrompt="1"/>
            <p:custDataLst>
              <p:tags r:id="rId21"/>
            </p:custDataLst>
          </p:nvPr>
        </p:nvSpPr>
        <p:spPr>
          <a:xfrm>
            <a:off x="6121400" y="5308600"/>
            <a:ext cx="5156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正文页-46_1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3251200"/>
            <a:ext cx="2463800" cy="2997200"/>
          </a:xfrm>
          <a:custGeom>
            <a:avLst/>
            <a:gdLst>
              <a:gd name="connisteX0" fmla="*/ 0 w 2463800"/>
              <a:gd name="connsiteY0" fmla="*/ 0 h 2997200"/>
              <a:gd name="connisteX1" fmla="*/ 2463800 w 2463800"/>
              <a:gd name="connsiteY1" fmla="*/ 0 h 2997200"/>
              <a:gd name="connisteX2" fmla="*/ 2463800 w 2463800"/>
              <a:gd name="connsiteY2" fmla="*/ 2794000 h 2997200"/>
              <a:gd name="connisteX3" fmla="*/ 2260600 w 2463800"/>
              <a:gd name="connsiteY3" fmla="*/ 2997200 h 2997200"/>
              <a:gd name="connisteX4" fmla="*/ 203200 w 2463800"/>
              <a:gd name="connsiteY4" fmla="*/ 2997200 h 2997200"/>
              <a:gd name="connisteX5" fmla="*/ 0 w 2463800"/>
              <a:gd name="connsiteY5" fmla="*/ 2794000 h 2997200"/>
              <a:gd name="connisteX6" fmla="*/ 0 w 24638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97200">
                <a:moveTo>
                  <a:pt x="0" y="0"/>
                </a:moveTo>
                <a:lnTo>
                  <a:pt x="2463800" y="0"/>
                </a:lnTo>
                <a:lnTo>
                  <a:pt x="2463800" y="2794000"/>
                </a:lnTo>
                <a:cubicBezTo>
                  <a:pt x="2463800" y="2906224"/>
                  <a:pt x="2372824" y="2997200"/>
                  <a:pt x="22606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3581400" y="609600"/>
            <a:ext cx="2463800" cy="2641600"/>
          </a:xfrm>
          <a:custGeom>
            <a:avLst/>
            <a:gdLst>
              <a:gd name="connisteX0" fmla="*/ 0 w 2463800"/>
              <a:gd name="connsiteY0" fmla="*/ 203200 h 2641600"/>
              <a:gd name="connisteX1" fmla="*/ 203200 w 2463800"/>
              <a:gd name="connsiteY1" fmla="*/ 0 h 2641600"/>
              <a:gd name="connisteX2" fmla="*/ 2260600 w 2463800"/>
              <a:gd name="connsiteY2" fmla="*/ 0 h 2641600"/>
              <a:gd name="connisteX3" fmla="*/ 2463800 w 2463800"/>
              <a:gd name="connsiteY3" fmla="*/ 203200 h 2641600"/>
              <a:gd name="connisteX4" fmla="*/ 2463800 w 2463800"/>
              <a:gd name="connsiteY4" fmla="*/ 2641600 h 2641600"/>
              <a:gd name="connisteX5" fmla="*/ 0 w 2463800"/>
              <a:gd name="connsiteY5" fmla="*/ 2641600 h 2641600"/>
              <a:gd name="connisteX6" fmla="*/ 0 w 24638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41600">
                <a:moveTo>
                  <a:pt x="0" y="203200"/>
                </a:moveTo>
                <a:cubicBezTo>
                  <a:pt x="0" y="90976"/>
                  <a:pt x="90976" y="0"/>
                  <a:pt x="203200" y="0"/>
                </a:cubicBezTo>
                <a:lnTo>
                  <a:pt x="2260600" y="0"/>
                </a:lnTo>
                <a:cubicBezTo>
                  <a:pt x="2372824" y="0"/>
                  <a:pt x="2463800" y="90976"/>
                  <a:pt x="2463800" y="203200"/>
                </a:cubicBezTo>
                <a:lnTo>
                  <a:pt x="24638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886200" y="35560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886200" y="41148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350000" y="3251200"/>
            <a:ext cx="2463800" cy="2997200"/>
          </a:xfrm>
          <a:custGeom>
            <a:avLst/>
            <a:gdLst>
              <a:gd name="connisteX0" fmla="*/ 0 w 2463800"/>
              <a:gd name="connsiteY0" fmla="*/ 0 h 2997200"/>
              <a:gd name="connisteX1" fmla="*/ 2463800 w 2463800"/>
              <a:gd name="connsiteY1" fmla="*/ 0 h 2997200"/>
              <a:gd name="connisteX2" fmla="*/ 2463800 w 2463800"/>
              <a:gd name="connsiteY2" fmla="*/ 2794000 h 2997200"/>
              <a:gd name="connisteX3" fmla="*/ 2260600 w 2463800"/>
              <a:gd name="connsiteY3" fmla="*/ 2997200 h 2997200"/>
              <a:gd name="connisteX4" fmla="*/ 203200 w 2463800"/>
              <a:gd name="connsiteY4" fmla="*/ 2997200 h 2997200"/>
              <a:gd name="connisteX5" fmla="*/ 0 w 2463800"/>
              <a:gd name="connsiteY5" fmla="*/ 2794000 h 2997200"/>
              <a:gd name="connisteX6" fmla="*/ 0 w 24638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97200">
                <a:moveTo>
                  <a:pt x="0" y="0"/>
                </a:moveTo>
                <a:lnTo>
                  <a:pt x="2463800" y="0"/>
                </a:lnTo>
                <a:lnTo>
                  <a:pt x="2463800" y="2794000"/>
                </a:lnTo>
                <a:cubicBezTo>
                  <a:pt x="2463800" y="2906224"/>
                  <a:pt x="2372824" y="2997200"/>
                  <a:pt x="22606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6350000" y="609600"/>
            <a:ext cx="2463800" cy="2641600"/>
          </a:xfrm>
          <a:custGeom>
            <a:avLst/>
            <a:gdLst>
              <a:gd name="connisteX0" fmla="*/ 0 w 2463800"/>
              <a:gd name="connsiteY0" fmla="*/ 203200 h 2641600"/>
              <a:gd name="connisteX1" fmla="*/ 203200 w 2463800"/>
              <a:gd name="connsiteY1" fmla="*/ 0 h 2641600"/>
              <a:gd name="connisteX2" fmla="*/ 2260600 w 2463800"/>
              <a:gd name="connsiteY2" fmla="*/ 0 h 2641600"/>
              <a:gd name="connisteX3" fmla="*/ 2463800 w 2463800"/>
              <a:gd name="connsiteY3" fmla="*/ 203200 h 2641600"/>
              <a:gd name="connisteX4" fmla="*/ 2463800 w 2463800"/>
              <a:gd name="connsiteY4" fmla="*/ 2641600 h 2641600"/>
              <a:gd name="connisteX5" fmla="*/ 0 w 2463800"/>
              <a:gd name="connsiteY5" fmla="*/ 2641600 h 2641600"/>
              <a:gd name="connisteX6" fmla="*/ 0 w 24638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41600">
                <a:moveTo>
                  <a:pt x="0" y="203200"/>
                </a:moveTo>
                <a:cubicBezTo>
                  <a:pt x="0" y="90976"/>
                  <a:pt x="90976" y="0"/>
                  <a:pt x="203200" y="0"/>
                </a:cubicBezTo>
                <a:lnTo>
                  <a:pt x="2260600" y="0"/>
                </a:lnTo>
                <a:cubicBezTo>
                  <a:pt x="2372824" y="0"/>
                  <a:pt x="2463800" y="90976"/>
                  <a:pt x="2463800" y="203200"/>
                </a:cubicBezTo>
                <a:lnTo>
                  <a:pt x="24638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654800" y="35560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6654800" y="41148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9118600" y="3251200"/>
            <a:ext cx="2463800" cy="2997200"/>
          </a:xfrm>
          <a:custGeom>
            <a:avLst/>
            <a:gdLst>
              <a:gd name="connisteX0" fmla="*/ 0 w 2463800"/>
              <a:gd name="connsiteY0" fmla="*/ 0 h 2997200"/>
              <a:gd name="connisteX1" fmla="*/ 2463800 w 2463800"/>
              <a:gd name="connsiteY1" fmla="*/ 0 h 2997200"/>
              <a:gd name="connisteX2" fmla="*/ 2463800 w 2463800"/>
              <a:gd name="connsiteY2" fmla="*/ 2794000 h 2997200"/>
              <a:gd name="connisteX3" fmla="*/ 2260600 w 2463800"/>
              <a:gd name="connsiteY3" fmla="*/ 2997200 h 2997200"/>
              <a:gd name="connisteX4" fmla="*/ 203200 w 2463800"/>
              <a:gd name="connsiteY4" fmla="*/ 2997200 h 2997200"/>
              <a:gd name="connisteX5" fmla="*/ 0 w 2463800"/>
              <a:gd name="connsiteY5" fmla="*/ 2794000 h 2997200"/>
              <a:gd name="connisteX6" fmla="*/ 0 w 2463800"/>
              <a:gd name="connsiteY6" fmla="*/ 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97200">
                <a:moveTo>
                  <a:pt x="0" y="0"/>
                </a:moveTo>
                <a:lnTo>
                  <a:pt x="2463800" y="0"/>
                </a:lnTo>
                <a:lnTo>
                  <a:pt x="2463800" y="2794000"/>
                </a:lnTo>
                <a:cubicBezTo>
                  <a:pt x="2463800" y="2906224"/>
                  <a:pt x="2372824" y="2997200"/>
                  <a:pt x="2260600" y="2997200"/>
                </a:cubicBezTo>
                <a:lnTo>
                  <a:pt x="203200" y="2997200"/>
                </a:lnTo>
                <a:cubicBezTo>
                  <a:pt x="90976" y="2997200"/>
                  <a:pt x="0" y="2906224"/>
                  <a:pt x="0" y="27940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9118600" y="609600"/>
            <a:ext cx="2463800" cy="2641600"/>
          </a:xfrm>
          <a:custGeom>
            <a:avLst/>
            <a:gdLst>
              <a:gd name="connisteX0" fmla="*/ 0 w 2463800"/>
              <a:gd name="connsiteY0" fmla="*/ 203200 h 2641600"/>
              <a:gd name="connisteX1" fmla="*/ 203200 w 2463800"/>
              <a:gd name="connsiteY1" fmla="*/ 0 h 2641600"/>
              <a:gd name="connisteX2" fmla="*/ 2260600 w 2463800"/>
              <a:gd name="connsiteY2" fmla="*/ 0 h 2641600"/>
              <a:gd name="connisteX3" fmla="*/ 2463800 w 2463800"/>
              <a:gd name="connsiteY3" fmla="*/ 203200 h 2641600"/>
              <a:gd name="connisteX4" fmla="*/ 2463800 w 2463800"/>
              <a:gd name="connsiteY4" fmla="*/ 2641600 h 2641600"/>
              <a:gd name="connisteX5" fmla="*/ 0 w 2463800"/>
              <a:gd name="connsiteY5" fmla="*/ 2641600 h 2641600"/>
              <a:gd name="connisteX6" fmla="*/ 0 w 24638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41600">
                <a:moveTo>
                  <a:pt x="0" y="203200"/>
                </a:moveTo>
                <a:cubicBezTo>
                  <a:pt x="0" y="90976"/>
                  <a:pt x="90976" y="0"/>
                  <a:pt x="203200" y="0"/>
                </a:cubicBezTo>
                <a:lnTo>
                  <a:pt x="2260600" y="0"/>
                </a:lnTo>
                <a:cubicBezTo>
                  <a:pt x="2372824" y="0"/>
                  <a:pt x="2463800" y="90976"/>
                  <a:pt x="2463800" y="203200"/>
                </a:cubicBezTo>
                <a:lnTo>
                  <a:pt x="24638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9423400" y="35560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9423400" y="41148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正文页-38_1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4165600"/>
            <a:ext cx="3454400" cy="2082800"/>
          </a:xfrm>
          <a:custGeom>
            <a:avLst/>
            <a:gdLst>
              <a:gd name="connisteX0" fmla="*/ 0 w 3454400"/>
              <a:gd name="connsiteY0" fmla="*/ 0 h 2082800"/>
              <a:gd name="connisteX1" fmla="*/ 3454400 w 3454400"/>
              <a:gd name="connsiteY1" fmla="*/ 0 h 2082800"/>
              <a:gd name="connisteX2" fmla="*/ 3454400 w 3454400"/>
              <a:gd name="connsiteY2" fmla="*/ 1879600 h 2082800"/>
              <a:gd name="connisteX3" fmla="*/ 3251200 w 3454400"/>
              <a:gd name="connsiteY3" fmla="*/ 2082800 h 2082800"/>
              <a:gd name="connisteX4" fmla="*/ 203200 w 3454400"/>
              <a:gd name="connsiteY4" fmla="*/ 2082800 h 2082800"/>
              <a:gd name="connisteX5" fmla="*/ 0 w 3454400"/>
              <a:gd name="connsiteY5" fmla="*/ 1879600 h 2082800"/>
              <a:gd name="connisteX6" fmla="*/ 0 w 34544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82800">
                <a:moveTo>
                  <a:pt x="0" y="0"/>
                </a:moveTo>
                <a:lnTo>
                  <a:pt x="3454400" y="0"/>
                </a:lnTo>
                <a:lnTo>
                  <a:pt x="3454400" y="1879600"/>
                </a:lnTo>
                <a:cubicBezTo>
                  <a:pt x="3454400" y="1991824"/>
                  <a:pt x="3363424" y="2082800"/>
                  <a:pt x="3251200" y="2082800"/>
                </a:cubicBezTo>
                <a:lnTo>
                  <a:pt x="203200" y="2082800"/>
                </a:lnTo>
                <a:cubicBezTo>
                  <a:pt x="90976" y="2082800"/>
                  <a:pt x="0" y="1991824"/>
                  <a:pt x="0" y="18796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641600"/>
          </a:xfrm>
          <a:custGeom>
            <a:avLst/>
            <a:gdLst>
              <a:gd name="connisteX0" fmla="*/ 0 w 3454400"/>
              <a:gd name="connsiteY0" fmla="*/ 203200 h 2641600"/>
              <a:gd name="connisteX1" fmla="*/ 203200 w 3454400"/>
              <a:gd name="connsiteY1" fmla="*/ 0 h 2641600"/>
              <a:gd name="connisteX2" fmla="*/ 3251200 w 3454400"/>
              <a:gd name="connsiteY2" fmla="*/ 0 h 2641600"/>
              <a:gd name="connisteX3" fmla="*/ 3454400 w 3454400"/>
              <a:gd name="connsiteY3" fmla="*/ 203200 h 2641600"/>
              <a:gd name="connisteX4" fmla="*/ 3454400 w 3454400"/>
              <a:gd name="connsiteY4" fmla="*/ 2641600 h 2641600"/>
              <a:gd name="connisteX5" fmla="*/ 0 w 3454400"/>
              <a:gd name="connsiteY5" fmla="*/ 2641600 h 2641600"/>
              <a:gd name="connisteX6" fmla="*/ 0 w 34544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41600">
                <a:moveTo>
                  <a:pt x="0" y="203200"/>
                </a:moveTo>
                <a:cubicBezTo>
                  <a:pt x="0" y="90976"/>
                  <a:pt x="90976" y="0"/>
                  <a:pt x="203200" y="0"/>
                </a:cubicBezTo>
                <a:lnTo>
                  <a:pt x="3251200" y="0"/>
                </a:lnTo>
                <a:cubicBezTo>
                  <a:pt x="3363424" y="0"/>
                  <a:pt x="3454400" y="90976"/>
                  <a:pt x="3454400" y="203200"/>
                </a:cubicBezTo>
                <a:lnTo>
                  <a:pt x="34544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4470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正文页-63_2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343900" y="35306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343900" y="40894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6482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46482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8343900" y="5156200"/>
            <a:ext cx="32385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8343900" y="5715000"/>
            <a:ext cx="32385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正文页-左标右内-装饰背景-装饰背景-并列-47_20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4" hasCustomPrompt="1"/>
            <p:custDataLst>
              <p:tags r:id="rId7"/>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5" hasCustomPrompt="1"/>
            <p:custDataLst>
              <p:tags r:id="rId8"/>
            </p:custDataLst>
          </p:nvPr>
        </p:nvSpPr>
        <p:spPr>
          <a:xfrm>
            <a:off x="4953000" y="889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3" hasCustomPrompt="1"/>
            <p:custDataLst>
              <p:tags r:id="rId9"/>
            </p:custDataLst>
          </p:nvPr>
        </p:nvSpPr>
        <p:spPr>
          <a:xfrm>
            <a:off x="5237480" y="11734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7" hasCustomPrompt="1"/>
            <p:custDataLst>
              <p:tags r:id="rId10"/>
            </p:custDataLst>
          </p:nvPr>
        </p:nvSpPr>
        <p:spPr>
          <a:xfrm>
            <a:off x="6477000" y="939800"/>
            <a:ext cx="4800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8" hasCustomPrompt="1"/>
            <p:custDataLst>
              <p:tags r:id="rId11"/>
            </p:custDataLst>
          </p:nvPr>
        </p:nvSpPr>
        <p:spPr>
          <a:xfrm>
            <a:off x="6477000" y="1447800"/>
            <a:ext cx="4800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7" hasCustomPrompt="1"/>
            <p:custDataLst>
              <p:tags r:id="rId12"/>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装饰  8"/>
          <p:cNvSpPr>
            <a:spLocks noGrp="1"/>
          </p:cNvSpPr>
          <p:nvPr>
            <p:ph type="body" idx="16398" hasCustomPrompt="1"/>
            <p:custDataLst>
              <p:tags r:id="rId13"/>
            </p:custDataLst>
          </p:nvPr>
        </p:nvSpPr>
        <p:spPr>
          <a:xfrm>
            <a:off x="4953000" y="281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6" hasCustomPrompt="1"/>
            <p:custDataLst>
              <p:tags r:id="rId14"/>
            </p:custDataLst>
          </p:nvPr>
        </p:nvSpPr>
        <p:spPr>
          <a:xfrm>
            <a:off x="5237480" y="3103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5"/>
            </p:custDataLst>
          </p:nvPr>
        </p:nvSpPr>
        <p:spPr>
          <a:xfrm>
            <a:off x="6477000" y="2870200"/>
            <a:ext cx="4800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0" hasCustomPrompt="1"/>
            <p:custDataLst>
              <p:tags r:id="rId16"/>
            </p:custDataLst>
          </p:nvPr>
        </p:nvSpPr>
        <p:spPr>
          <a:xfrm>
            <a:off x="6477000" y="3378200"/>
            <a:ext cx="4800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装饰  3"/>
          <p:cNvSpPr>
            <a:spLocks noGrp="1"/>
          </p:cNvSpPr>
          <p:nvPr>
            <p:ph type="body" idx="16401" hasCustomPrompt="1"/>
            <p:custDataLst>
              <p:tags r:id="rId18"/>
            </p:custDataLst>
          </p:nvPr>
        </p:nvSpPr>
        <p:spPr>
          <a:xfrm>
            <a:off x="4953000" y="4749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399" hasCustomPrompt="1"/>
            <p:custDataLst>
              <p:tags r:id="rId19"/>
            </p:custDataLst>
          </p:nvPr>
        </p:nvSpPr>
        <p:spPr>
          <a:xfrm>
            <a:off x="5237480" y="5034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1" hasCustomPrompt="1"/>
            <p:custDataLst>
              <p:tags r:id="rId20"/>
            </p:custDataLst>
          </p:nvPr>
        </p:nvSpPr>
        <p:spPr>
          <a:xfrm>
            <a:off x="6477000" y="4800600"/>
            <a:ext cx="4800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2" hasCustomPrompt="1"/>
            <p:custDataLst>
              <p:tags r:id="rId21"/>
            </p:custDataLst>
          </p:nvPr>
        </p:nvSpPr>
        <p:spPr>
          <a:xfrm>
            <a:off x="6477000" y="5308600"/>
            <a:ext cx="48006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正文页-7_3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609600"/>
            <a:ext cx="6934200" cy="1879600"/>
          </a:xfrm>
          <a:custGeom>
            <a:avLst/>
            <a:gdLst>
              <a:gd name="connisteX0" fmla="*/ 0 w 6934200"/>
              <a:gd name="connsiteY0" fmla="*/ 203200 h 1879600"/>
              <a:gd name="connisteX1" fmla="*/ 203200 w 6934200"/>
              <a:gd name="connsiteY1" fmla="*/ 0 h 1879600"/>
              <a:gd name="connisteX2" fmla="*/ 6731000 w 6934200"/>
              <a:gd name="connsiteY2" fmla="*/ 0 h 1879600"/>
              <a:gd name="connisteX3" fmla="*/ 6934200 w 6934200"/>
              <a:gd name="connsiteY3" fmla="*/ 203200 h 1879600"/>
              <a:gd name="connisteX4" fmla="*/ 6934200 w 6934200"/>
              <a:gd name="connsiteY4" fmla="*/ 1676400 h 1879600"/>
              <a:gd name="connisteX5" fmla="*/ 6731000 w 6934200"/>
              <a:gd name="connsiteY5" fmla="*/ 1879600 h 1879600"/>
              <a:gd name="connisteX6" fmla="*/ 203200 w 6934200"/>
              <a:gd name="connsiteY6" fmla="*/ 1879600 h 1879600"/>
              <a:gd name="connisteX7" fmla="*/ 0 w 6934200"/>
              <a:gd name="connsiteY7" fmla="*/ 1676400 h 1879600"/>
              <a:gd name="connisteX8" fmla="*/ 0 w 69342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879600">
                <a:moveTo>
                  <a:pt x="0" y="203200"/>
                </a:moveTo>
                <a:cubicBezTo>
                  <a:pt x="0" y="90976"/>
                  <a:pt x="90976" y="0"/>
                  <a:pt x="203200" y="0"/>
                </a:cubicBezTo>
                <a:lnTo>
                  <a:pt x="6731000" y="0"/>
                </a:lnTo>
                <a:cubicBezTo>
                  <a:pt x="6843224" y="0"/>
                  <a:pt x="6934200" y="90976"/>
                  <a:pt x="6934200" y="203200"/>
                </a:cubicBezTo>
                <a:lnTo>
                  <a:pt x="6934200" y="1676400"/>
                </a:lnTo>
                <a:cubicBezTo>
                  <a:pt x="6934200" y="1788624"/>
                  <a:pt x="6843224" y="1879600"/>
                  <a:pt x="67310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29464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2946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34544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48260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5334000"/>
            <a:ext cx="3086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正文页-34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0" hasCustomPrompt="1"/>
            <p:custDataLst>
              <p:tags r:id="rId6"/>
            </p:custDataLst>
          </p:nvPr>
        </p:nvSpPr>
        <p:spPr>
          <a:xfrm>
            <a:off x="2032000" y="21082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48006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59400"/>
            <a:ext cx="5181600" cy="304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1" hasCustomPrompt="1"/>
            <p:custDataLst>
              <p:tags r:id="rId9"/>
            </p:custDataLst>
          </p:nvPr>
        </p:nvSpPr>
        <p:spPr>
          <a:xfrm>
            <a:off x="7823200" y="21082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6400800" y="48006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400800" y="5359400"/>
            <a:ext cx="5181600" cy="304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正文页-40_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3860800"/>
            <a:ext cx="3314700" cy="2387600"/>
          </a:xfrm>
          <a:custGeom>
            <a:avLst/>
            <a:gdLst>
              <a:gd name="connisteX0" fmla="*/ 0 w 3314700"/>
              <a:gd name="connsiteY0" fmla="*/ 0 h 2387600"/>
              <a:gd name="connisteX1" fmla="*/ 3314700 w 3314700"/>
              <a:gd name="connsiteY1" fmla="*/ 0 h 2387600"/>
              <a:gd name="connisteX2" fmla="*/ 3314700 w 3314700"/>
              <a:gd name="connsiteY2" fmla="*/ 2184400 h 2387600"/>
              <a:gd name="connisteX3" fmla="*/ 3111500 w 3314700"/>
              <a:gd name="connsiteY3" fmla="*/ 2387600 h 2387600"/>
              <a:gd name="connisteX4" fmla="*/ 203200 w 3314700"/>
              <a:gd name="connsiteY4" fmla="*/ 2387600 h 2387600"/>
              <a:gd name="connisteX5" fmla="*/ 0 w 3314700"/>
              <a:gd name="connsiteY5" fmla="*/ 2184400 h 2387600"/>
              <a:gd name="connisteX6" fmla="*/ 0 w 33147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387600">
                <a:moveTo>
                  <a:pt x="0" y="0"/>
                </a:moveTo>
                <a:lnTo>
                  <a:pt x="3314700" y="0"/>
                </a:lnTo>
                <a:lnTo>
                  <a:pt x="3314700" y="2184400"/>
                </a:lnTo>
                <a:cubicBezTo>
                  <a:pt x="3314700" y="2296624"/>
                  <a:pt x="3223724" y="2387600"/>
                  <a:pt x="3111500" y="2387600"/>
                </a:cubicBezTo>
                <a:lnTo>
                  <a:pt x="203200" y="2387600"/>
                </a:lnTo>
                <a:cubicBezTo>
                  <a:pt x="90976" y="2387600"/>
                  <a:pt x="0" y="2296624"/>
                  <a:pt x="0" y="21844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3314700" cy="3251200"/>
          </a:xfrm>
          <a:custGeom>
            <a:avLst/>
            <a:gdLst>
              <a:gd name="connisteX0" fmla="*/ 0 w 3314700"/>
              <a:gd name="connsiteY0" fmla="*/ 203200 h 3251200"/>
              <a:gd name="connisteX1" fmla="*/ 203200 w 3314700"/>
              <a:gd name="connsiteY1" fmla="*/ 0 h 3251200"/>
              <a:gd name="connisteX2" fmla="*/ 3111500 w 3314700"/>
              <a:gd name="connsiteY2" fmla="*/ 0 h 3251200"/>
              <a:gd name="connisteX3" fmla="*/ 3314700 w 3314700"/>
              <a:gd name="connsiteY3" fmla="*/ 203200 h 3251200"/>
              <a:gd name="connisteX4" fmla="*/ 3314700 w 3314700"/>
              <a:gd name="connsiteY4" fmla="*/ 3251200 h 3251200"/>
              <a:gd name="connisteX5" fmla="*/ 0 w 3314700"/>
              <a:gd name="connsiteY5" fmla="*/ 3251200 h 3251200"/>
              <a:gd name="connisteX6" fmla="*/ 0 w 3314700"/>
              <a:gd name="connsiteY6"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251200">
                <a:moveTo>
                  <a:pt x="0" y="203200"/>
                </a:moveTo>
                <a:cubicBezTo>
                  <a:pt x="0" y="90976"/>
                  <a:pt x="90976" y="0"/>
                  <a:pt x="203200" y="0"/>
                </a:cubicBezTo>
                <a:lnTo>
                  <a:pt x="3111500" y="0"/>
                </a:lnTo>
                <a:cubicBezTo>
                  <a:pt x="3223724" y="0"/>
                  <a:pt x="3314700" y="90976"/>
                  <a:pt x="3314700" y="203200"/>
                </a:cubicBezTo>
                <a:lnTo>
                  <a:pt x="3314700" y="3251200"/>
                </a:lnTo>
                <a:lnTo>
                  <a:pt x="0" y="3251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953000" y="41656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724400"/>
            <a:ext cx="27051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3860800"/>
            <a:ext cx="3314700" cy="2387600"/>
          </a:xfrm>
          <a:custGeom>
            <a:avLst/>
            <a:gdLst>
              <a:gd name="connisteX0" fmla="*/ 0 w 3314700"/>
              <a:gd name="connsiteY0" fmla="*/ 0 h 2387600"/>
              <a:gd name="connisteX1" fmla="*/ 3314700 w 3314700"/>
              <a:gd name="connsiteY1" fmla="*/ 0 h 2387600"/>
              <a:gd name="connisteX2" fmla="*/ 3314700 w 3314700"/>
              <a:gd name="connsiteY2" fmla="*/ 2184400 h 2387600"/>
              <a:gd name="connisteX3" fmla="*/ 3111500 w 3314700"/>
              <a:gd name="connsiteY3" fmla="*/ 2387600 h 2387600"/>
              <a:gd name="connisteX4" fmla="*/ 203200 w 3314700"/>
              <a:gd name="connsiteY4" fmla="*/ 2387600 h 2387600"/>
              <a:gd name="connisteX5" fmla="*/ 0 w 3314700"/>
              <a:gd name="connsiteY5" fmla="*/ 2184400 h 2387600"/>
              <a:gd name="connisteX6" fmla="*/ 0 w 33147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387600">
                <a:moveTo>
                  <a:pt x="0" y="0"/>
                </a:moveTo>
                <a:lnTo>
                  <a:pt x="3314700" y="0"/>
                </a:lnTo>
                <a:lnTo>
                  <a:pt x="3314700" y="2184400"/>
                </a:lnTo>
                <a:cubicBezTo>
                  <a:pt x="3314700" y="2296624"/>
                  <a:pt x="3223724" y="2387600"/>
                  <a:pt x="3111500" y="2387600"/>
                </a:cubicBezTo>
                <a:lnTo>
                  <a:pt x="203200" y="2387600"/>
                </a:lnTo>
                <a:cubicBezTo>
                  <a:pt x="90976" y="2387600"/>
                  <a:pt x="0" y="2296624"/>
                  <a:pt x="0" y="21844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267700" y="609600"/>
            <a:ext cx="3314700" cy="3251200"/>
          </a:xfrm>
          <a:custGeom>
            <a:avLst/>
            <a:gdLst>
              <a:gd name="connisteX0" fmla="*/ 0 w 3314700"/>
              <a:gd name="connsiteY0" fmla="*/ 203200 h 3251200"/>
              <a:gd name="connisteX1" fmla="*/ 203200 w 3314700"/>
              <a:gd name="connsiteY1" fmla="*/ 0 h 3251200"/>
              <a:gd name="connisteX2" fmla="*/ 3111500 w 3314700"/>
              <a:gd name="connsiteY2" fmla="*/ 0 h 3251200"/>
              <a:gd name="connisteX3" fmla="*/ 3314700 w 3314700"/>
              <a:gd name="connsiteY3" fmla="*/ 203200 h 3251200"/>
              <a:gd name="connisteX4" fmla="*/ 3314700 w 3314700"/>
              <a:gd name="connsiteY4" fmla="*/ 3251200 h 3251200"/>
              <a:gd name="connisteX5" fmla="*/ 0 w 3314700"/>
              <a:gd name="connsiteY5" fmla="*/ 3251200 h 3251200"/>
              <a:gd name="connisteX6" fmla="*/ 0 w 3314700"/>
              <a:gd name="connsiteY6"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251200">
                <a:moveTo>
                  <a:pt x="0" y="203200"/>
                </a:moveTo>
                <a:cubicBezTo>
                  <a:pt x="0" y="90976"/>
                  <a:pt x="90976" y="0"/>
                  <a:pt x="203200" y="0"/>
                </a:cubicBezTo>
                <a:lnTo>
                  <a:pt x="3111500" y="0"/>
                </a:lnTo>
                <a:cubicBezTo>
                  <a:pt x="3223724" y="0"/>
                  <a:pt x="3314700" y="90976"/>
                  <a:pt x="3314700" y="203200"/>
                </a:cubicBezTo>
                <a:lnTo>
                  <a:pt x="3314700" y="3251200"/>
                </a:lnTo>
                <a:lnTo>
                  <a:pt x="0" y="3251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572500" y="41656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572500" y="4724400"/>
            <a:ext cx="27051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9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37592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5334000" cy="2082800"/>
          </a:xfrm>
          <a:custGeom>
            <a:avLst/>
            <a:gdLst>
              <a:gd name="connisteX0" fmla="*/ 0 w 5334000"/>
              <a:gd name="connsiteY0" fmla="*/ 203200 h 2082800"/>
              <a:gd name="connisteX1" fmla="*/ 203200 w 5334000"/>
              <a:gd name="connsiteY1" fmla="*/ 0 h 2082800"/>
              <a:gd name="connisteX2" fmla="*/ 5130800 w 5334000"/>
              <a:gd name="connsiteY2" fmla="*/ 0 h 2082800"/>
              <a:gd name="connisteX3" fmla="*/ 5334000 w 5334000"/>
              <a:gd name="connsiteY3" fmla="*/ 203200 h 2082800"/>
              <a:gd name="connisteX4" fmla="*/ 5334000 w 5334000"/>
              <a:gd name="connsiteY4" fmla="*/ 1879600 h 2082800"/>
              <a:gd name="connisteX5" fmla="*/ 5130800 w 5334000"/>
              <a:gd name="connsiteY5" fmla="*/ 2082800 h 2082800"/>
              <a:gd name="connisteX6" fmla="*/ 203200 w 5334000"/>
              <a:gd name="connsiteY6" fmla="*/ 2082800 h 2082800"/>
              <a:gd name="connisteX7" fmla="*/ 0 w 5334000"/>
              <a:gd name="connsiteY7" fmla="*/ 1879600 h 2082800"/>
              <a:gd name="connisteX8" fmla="*/ 0 w 53340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082800">
                <a:moveTo>
                  <a:pt x="0" y="203200"/>
                </a:moveTo>
                <a:cubicBezTo>
                  <a:pt x="0" y="90976"/>
                  <a:pt x="90976" y="0"/>
                  <a:pt x="203200" y="0"/>
                </a:cubicBezTo>
                <a:lnTo>
                  <a:pt x="5130800" y="0"/>
                </a:lnTo>
                <a:cubicBezTo>
                  <a:pt x="5243024" y="0"/>
                  <a:pt x="5334000" y="90976"/>
                  <a:pt x="5334000" y="203200"/>
                </a:cubicBezTo>
                <a:lnTo>
                  <a:pt x="5334000" y="1879600"/>
                </a:lnTo>
                <a:cubicBezTo>
                  <a:pt x="5334000" y="1991824"/>
                  <a:pt x="5243024" y="2082800"/>
                  <a:pt x="5130800" y="2082800"/>
                </a:cubicBezTo>
                <a:lnTo>
                  <a:pt x="203200" y="2082800"/>
                </a:lnTo>
                <a:cubicBezTo>
                  <a:pt x="90976" y="2082800"/>
                  <a:pt x="0" y="1991824"/>
                  <a:pt x="0" y="1879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914400" y="1828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2082800"/>
          </a:xfrm>
          <a:custGeom>
            <a:avLst/>
            <a:gdLst>
              <a:gd name="connisteX0" fmla="*/ 0 w 5334000"/>
              <a:gd name="connsiteY0" fmla="*/ 203200 h 2082800"/>
              <a:gd name="connisteX1" fmla="*/ 203200 w 5334000"/>
              <a:gd name="connsiteY1" fmla="*/ 0 h 2082800"/>
              <a:gd name="connisteX2" fmla="*/ 5130800 w 5334000"/>
              <a:gd name="connsiteY2" fmla="*/ 0 h 2082800"/>
              <a:gd name="connisteX3" fmla="*/ 5334000 w 5334000"/>
              <a:gd name="connsiteY3" fmla="*/ 203200 h 2082800"/>
              <a:gd name="connisteX4" fmla="*/ 5334000 w 5334000"/>
              <a:gd name="connsiteY4" fmla="*/ 1879600 h 2082800"/>
              <a:gd name="connisteX5" fmla="*/ 5130800 w 5334000"/>
              <a:gd name="connsiteY5" fmla="*/ 2082800 h 2082800"/>
              <a:gd name="connisteX6" fmla="*/ 203200 w 5334000"/>
              <a:gd name="connsiteY6" fmla="*/ 2082800 h 2082800"/>
              <a:gd name="connisteX7" fmla="*/ 0 w 5334000"/>
              <a:gd name="connsiteY7" fmla="*/ 1879600 h 2082800"/>
              <a:gd name="connisteX8" fmla="*/ 0 w 53340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082800">
                <a:moveTo>
                  <a:pt x="0" y="203200"/>
                </a:moveTo>
                <a:cubicBezTo>
                  <a:pt x="0" y="90976"/>
                  <a:pt x="90976" y="0"/>
                  <a:pt x="203200" y="0"/>
                </a:cubicBezTo>
                <a:lnTo>
                  <a:pt x="5130800" y="0"/>
                </a:lnTo>
                <a:cubicBezTo>
                  <a:pt x="5243024" y="0"/>
                  <a:pt x="5334000" y="90976"/>
                  <a:pt x="5334000" y="203200"/>
                </a:cubicBezTo>
                <a:lnTo>
                  <a:pt x="5334000" y="1879600"/>
                </a:lnTo>
                <a:cubicBezTo>
                  <a:pt x="5334000" y="1991824"/>
                  <a:pt x="5243024" y="2082800"/>
                  <a:pt x="5130800" y="2082800"/>
                </a:cubicBezTo>
                <a:lnTo>
                  <a:pt x="203200" y="2082800"/>
                </a:lnTo>
                <a:cubicBezTo>
                  <a:pt x="90976" y="2082800"/>
                  <a:pt x="0" y="1991824"/>
                  <a:pt x="0" y="1879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1828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23876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正文页-6_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3276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正文页-61_1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413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9718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正文页-左标中内右图-装饰上-默认位置-并列-43_35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7543800" y="609600"/>
            <a:ext cx="4038600" cy="5638800"/>
          </a:xfrm>
          <a:custGeom>
            <a:avLst/>
            <a:gdLst>
              <a:gd name="connisteX0" fmla="*/ 0 w 4038600"/>
              <a:gd name="connsiteY0" fmla="*/ 0 h 5638800"/>
              <a:gd name="connisteX1" fmla="*/ 3835400 w 4038600"/>
              <a:gd name="connsiteY1" fmla="*/ 0 h 5638800"/>
              <a:gd name="connisteX2" fmla="*/ 4038600 w 4038600"/>
              <a:gd name="connsiteY2" fmla="*/ 203200 h 5638800"/>
              <a:gd name="connisteX3" fmla="*/ 4038600 w 4038600"/>
              <a:gd name="connsiteY3" fmla="*/ 5435600 h 5638800"/>
              <a:gd name="connisteX4" fmla="*/ 3835400 w 4038600"/>
              <a:gd name="connsiteY4" fmla="*/ 5638800 h 5638800"/>
              <a:gd name="connisteX5" fmla="*/ 0 w 4038600"/>
              <a:gd name="connsiteY5" fmla="*/ 5638800 h 5638800"/>
              <a:gd name="connisteX6" fmla="*/ 0 w 4038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5638800">
                <a:moveTo>
                  <a:pt x="0" y="0"/>
                </a:moveTo>
                <a:lnTo>
                  <a:pt x="3835400" y="0"/>
                </a:lnTo>
                <a:cubicBezTo>
                  <a:pt x="3947624" y="0"/>
                  <a:pt x="4038600" y="90976"/>
                  <a:pt x="4038600" y="203200"/>
                </a:cubicBezTo>
                <a:lnTo>
                  <a:pt x="4038600" y="5435600"/>
                </a:lnTo>
                <a:cubicBezTo>
                  <a:pt x="4038600" y="5547824"/>
                  <a:pt x="3947624" y="5638800"/>
                  <a:pt x="3835400" y="5638800"/>
                </a:cubicBez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2895600" cy="5638800"/>
          </a:xfrm>
          <a:custGeom>
            <a:avLst/>
            <a:gdLst>
              <a:gd name="connisteX0" fmla="*/ 0 w 2895600"/>
              <a:gd name="connsiteY0" fmla="*/ 203200 h 5638800"/>
              <a:gd name="connisteX1" fmla="*/ 203200 w 2895600"/>
              <a:gd name="connsiteY1" fmla="*/ 0 h 5638800"/>
              <a:gd name="connisteX2" fmla="*/ 2895600 w 2895600"/>
              <a:gd name="connsiteY2" fmla="*/ 0 h 5638800"/>
              <a:gd name="connisteX3" fmla="*/ 2895600 w 2895600"/>
              <a:gd name="connsiteY3" fmla="*/ 5638800 h 5638800"/>
              <a:gd name="connisteX4" fmla="*/ 203200 w 2895600"/>
              <a:gd name="connsiteY4" fmla="*/ 5638800 h 5638800"/>
              <a:gd name="connisteX5" fmla="*/ 0 w 2895600"/>
              <a:gd name="connsiteY5" fmla="*/ 5435600 h 5638800"/>
              <a:gd name="connisteX6" fmla="*/ 0 w 28956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895600" h="5638800">
                <a:moveTo>
                  <a:pt x="0" y="203200"/>
                </a:moveTo>
                <a:cubicBezTo>
                  <a:pt x="0" y="90976"/>
                  <a:pt x="90976" y="0"/>
                  <a:pt x="203200" y="0"/>
                </a:cubicBezTo>
                <a:lnTo>
                  <a:pt x="2895600" y="0"/>
                </a:lnTo>
                <a:lnTo>
                  <a:pt x="2895600" y="5638800"/>
                </a:ln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1041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6002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4953000" y="3733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4292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正文页-51_1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479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2336800"/>
          </a:xfrm>
          <a:custGeom>
            <a:avLst/>
            <a:gdLst>
              <a:gd name="connisteX0" fmla="*/ 0 w 10972800"/>
              <a:gd name="connsiteY0" fmla="*/ 203200 h 2336800"/>
              <a:gd name="connisteX1" fmla="*/ 203200 w 10972800"/>
              <a:gd name="connsiteY1" fmla="*/ 0 h 2336800"/>
              <a:gd name="connisteX2" fmla="*/ 10769600 w 10972800"/>
              <a:gd name="connsiteY2" fmla="*/ 0 h 2336800"/>
              <a:gd name="connisteX3" fmla="*/ 10972800 w 10972800"/>
              <a:gd name="connsiteY3" fmla="*/ 203200 h 2336800"/>
              <a:gd name="connisteX4" fmla="*/ 10972800 w 10972800"/>
              <a:gd name="connsiteY4" fmla="*/ 2133600 h 2336800"/>
              <a:gd name="connisteX5" fmla="*/ 10769600 w 10972800"/>
              <a:gd name="connsiteY5" fmla="*/ 2336800 h 2336800"/>
              <a:gd name="connisteX6" fmla="*/ 203200 w 10972800"/>
              <a:gd name="connsiteY6" fmla="*/ 2336800 h 2336800"/>
              <a:gd name="connisteX7" fmla="*/ 0 w 10972800"/>
              <a:gd name="connsiteY7" fmla="*/ 2133600 h 2336800"/>
              <a:gd name="connisteX8" fmla="*/ 0 w 109728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36800">
                <a:moveTo>
                  <a:pt x="0" y="203200"/>
                </a:moveTo>
                <a:cubicBezTo>
                  <a:pt x="0" y="90976"/>
                  <a:pt x="90976" y="0"/>
                  <a:pt x="203200" y="0"/>
                </a:cubicBezTo>
                <a:lnTo>
                  <a:pt x="10769600" y="0"/>
                </a:lnTo>
                <a:cubicBezTo>
                  <a:pt x="10881824" y="0"/>
                  <a:pt x="10972800" y="90976"/>
                  <a:pt x="10972800" y="203200"/>
                </a:cubicBezTo>
                <a:lnTo>
                  <a:pt x="10972800" y="2133600"/>
                </a:lnTo>
                <a:cubicBezTo>
                  <a:pt x="10972800" y="2245824"/>
                  <a:pt x="10881824" y="2336800"/>
                  <a:pt x="107696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4704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0292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44704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0292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44704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0292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正文页-10013_1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400800" y="3860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400800" y="44196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正文页-56_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2954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8" hasCustomPrompt="1"/>
            <p:custDataLst>
              <p:tags r:id="rId7"/>
            </p:custDataLst>
          </p:nvPr>
        </p:nvSpPr>
        <p:spPr>
          <a:xfrm>
            <a:off x="1066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7" hasCustomPrompt="1"/>
            <p:custDataLst>
              <p:tags r:id="rId8"/>
            </p:custDataLst>
          </p:nvPr>
        </p:nvSpPr>
        <p:spPr>
          <a:xfrm>
            <a:off x="1280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609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609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0" hasCustomPrompt="1"/>
            <p:custDataLst>
              <p:tags r:id="rId11"/>
            </p:custDataLst>
          </p:nvPr>
        </p:nvSpPr>
        <p:spPr>
          <a:xfrm>
            <a:off x="3352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9" hasCustomPrompt="1"/>
            <p:custDataLst>
              <p:tags r:id="rId12"/>
            </p:custDataLst>
          </p:nvPr>
        </p:nvSpPr>
        <p:spPr>
          <a:xfrm>
            <a:off x="3566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2895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2895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2" hasCustomPrompt="1"/>
            <p:custDataLst>
              <p:tags r:id="rId15"/>
            </p:custDataLst>
          </p:nvPr>
        </p:nvSpPr>
        <p:spPr>
          <a:xfrm>
            <a:off x="5638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1" hasCustomPrompt="1"/>
            <p:custDataLst>
              <p:tags r:id="rId16"/>
            </p:custDataLst>
          </p:nvPr>
        </p:nvSpPr>
        <p:spPr>
          <a:xfrm>
            <a:off x="5852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181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5181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4" hasCustomPrompt="1"/>
            <p:custDataLst>
              <p:tags r:id="rId19"/>
            </p:custDataLst>
          </p:nvPr>
        </p:nvSpPr>
        <p:spPr>
          <a:xfrm>
            <a:off x="7924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3" hasCustomPrompt="1"/>
            <p:custDataLst>
              <p:tags r:id="rId20"/>
            </p:custDataLst>
          </p:nvPr>
        </p:nvSpPr>
        <p:spPr>
          <a:xfrm>
            <a:off x="8138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7467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4" hasCustomPrompt="1"/>
            <p:custDataLst>
              <p:tags r:id="rId22"/>
            </p:custDataLst>
          </p:nvPr>
        </p:nvSpPr>
        <p:spPr>
          <a:xfrm>
            <a:off x="7467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6" hasCustomPrompt="1"/>
            <p:custDataLst>
              <p:tags r:id="rId23"/>
            </p:custDataLst>
          </p:nvPr>
        </p:nvSpPr>
        <p:spPr>
          <a:xfrm>
            <a:off x="10210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5" hasCustomPrompt="1"/>
            <p:custDataLst>
              <p:tags r:id="rId24"/>
            </p:custDataLst>
          </p:nvPr>
        </p:nvSpPr>
        <p:spPr>
          <a:xfrm>
            <a:off x="10424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5" hasCustomPrompt="1"/>
            <p:custDataLst>
              <p:tags r:id="rId25"/>
            </p:custDataLst>
          </p:nvPr>
        </p:nvSpPr>
        <p:spPr>
          <a:xfrm>
            <a:off x="9753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2" name="文本占位符 31"/>
          <p:cNvSpPr>
            <a:spLocks noGrp="1"/>
          </p:cNvSpPr>
          <p:nvPr>
            <p:ph type="body" idx="16396" hasCustomPrompt="1"/>
            <p:custDataLst>
              <p:tags r:id="rId26"/>
            </p:custDataLst>
          </p:nvPr>
        </p:nvSpPr>
        <p:spPr>
          <a:xfrm>
            <a:off x="9753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正文页-42_5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80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5" hasCustomPrompt="1"/>
            <p:custDataLst>
              <p:tags r:id="rId7"/>
            </p:custDataLst>
          </p:nvPr>
        </p:nvSpPr>
        <p:spPr>
          <a:xfrm>
            <a:off x="4648200" y="3759200"/>
            <a:ext cx="6934200" cy="2489200"/>
          </a:xfrm>
          <a:custGeom>
            <a:avLst/>
            <a:gdLst>
              <a:gd name="connisteX0" fmla="*/ 0 w 6934200"/>
              <a:gd name="connsiteY0" fmla="*/ 203200 h 2489200"/>
              <a:gd name="connisteX1" fmla="*/ 203200 w 6934200"/>
              <a:gd name="connsiteY1" fmla="*/ 0 h 2489200"/>
              <a:gd name="connisteX2" fmla="*/ 6731000 w 6934200"/>
              <a:gd name="connsiteY2" fmla="*/ 0 h 2489200"/>
              <a:gd name="connisteX3" fmla="*/ 6934200 w 6934200"/>
              <a:gd name="connsiteY3" fmla="*/ 203200 h 2489200"/>
              <a:gd name="connisteX4" fmla="*/ 6934200 w 6934200"/>
              <a:gd name="connsiteY4" fmla="*/ 2286000 h 2489200"/>
              <a:gd name="connisteX5" fmla="*/ 6731000 w 6934200"/>
              <a:gd name="connsiteY5" fmla="*/ 2489200 h 2489200"/>
              <a:gd name="connisteX6" fmla="*/ 203200 w 6934200"/>
              <a:gd name="connsiteY6" fmla="*/ 2489200 h 2489200"/>
              <a:gd name="connisteX7" fmla="*/ 0 w 6934200"/>
              <a:gd name="connsiteY7" fmla="*/ 2286000 h 2489200"/>
              <a:gd name="connisteX8" fmla="*/ 0 w 69342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489200">
                <a:moveTo>
                  <a:pt x="0" y="203200"/>
                </a:moveTo>
                <a:cubicBezTo>
                  <a:pt x="0" y="90976"/>
                  <a:pt x="90976" y="0"/>
                  <a:pt x="203200" y="0"/>
                </a:cubicBezTo>
                <a:lnTo>
                  <a:pt x="6731000" y="0"/>
                </a:lnTo>
                <a:cubicBezTo>
                  <a:pt x="6843224" y="0"/>
                  <a:pt x="6934200" y="90976"/>
                  <a:pt x="6934200" y="203200"/>
                </a:cubicBezTo>
                <a:lnTo>
                  <a:pt x="6934200" y="2286000"/>
                </a:lnTo>
                <a:cubicBezTo>
                  <a:pt x="6934200" y="2398224"/>
                  <a:pt x="6843224" y="2489200"/>
                  <a:pt x="67310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6" hasCustomPrompt="1"/>
            <p:custDataLst>
              <p:tags r:id="rId8"/>
            </p:custDataLst>
          </p:nvPr>
        </p:nvSpPr>
        <p:spPr>
          <a:xfrm>
            <a:off x="46482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8343900" y="609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96300" y="6096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8496300" y="11176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46482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48006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48006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83439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8496300" y="2184400"/>
            <a:ext cx="3086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8496300" y="2692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正文页-30_11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5257800" y="1828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828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743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7518400" y="1828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70800" y="1828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70800" y="2743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9779000" y="1828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931400" y="1828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1" hasCustomPrompt="1"/>
            <p:custDataLst>
              <p:tags r:id="rId15"/>
            </p:custDataLst>
          </p:nvPr>
        </p:nvSpPr>
        <p:spPr>
          <a:xfrm>
            <a:off x="9931400" y="2743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5257800" y="4114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5410200" y="4114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3" hasCustomPrompt="1"/>
            <p:custDataLst>
              <p:tags r:id="rId18"/>
            </p:custDataLst>
          </p:nvPr>
        </p:nvSpPr>
        <p:spPr>
          <a:xfrm>
            <a:off x="5410200" y="5029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7518400" y="4114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7670800" y="4114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7" name="文本占位符 26"/>
          <p:cNvSpPr>
            <a:spLocks noGrp="1"/>
          </p:cNvSpPr>
          <p:nvPr>
            <p:ph type="body" idx="16395" hasCustomPrompt="1"/>
            <p:custDataLst>
              <p:tags r:id="rId21"/>
            </p:custDataLst>
          </p:nvPr>
        </p:nvSpPr>
        <p:spPr>
          <a:xfrm>
            <a:off x="7670800" y="5029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9779000" y="4114800"/>
            <a:ext cx="50800" cy="1828800"/>
          </a:xfrm>
          <a:custGeom>
            <a:avLst/>
            <a:gdLst>
              <a:gd name="connisteX0" fmla="*/ 0 w 50800"/>
              <a:gd name="connsiteY0" fmla="*/ 25400 h 1828800"/>
              <a:gd name="connisteX1" fmla="*/ 25400 w 50800"/>
              <a:gd name="connsiteY1" fmla="*/ 0 h 1828800"/>
              <a:gd name="connisteX2" fmla="*/ 25400 w 50800"/>
              <a:gd name="connsiteY2" fmla="*/ 0 h 1828800"/>
              <a:gd name="connisteX3" fmla="*/ 50800 w 50800"/>
              <a:gd name="connsiteY3" fmla="*/ 25400 h 1828800"/>
              <a:gd name="connisteX4" fmla="*/ 50800 w 50800"/>
              <a:gd name="connsiteY4" fmla="*/ 1803400 h 1828800"/>
              <a:gd name="connisteX5" fmla="*/ 25400 w 50800"/>
              <a:gd name="connsiteY5" fmla="*/ 1828800 h 1828800"/>
              <a:gd name="connisteX6" fmla="*/ 25400 w 50800"/>
              <a:gd name="connsiteY6" fmla="*/ 1828800 h 1828800"/>
              <a:gd name="connisteX7" fmla="*/ 0 w 50800"/>
              <a:gd name="connsiteY7" fmla="*/ 1803400 h 1828800"/>
              <a:gd name="connisteX8" fmla="*/ 0 w 50800"/>
              <a:gd name="connsiteY8" fmla="*/ 254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828800">
                <a:moveTo>
                  <a:pt x="0" y="25400"/>
                </a:moveTo>
                <a:cubicBezTo>
                  <a:pt x="0" y="11372"/>
                  <a:pt x="11372" y="0"/>
                  <a:pt x="25400" y="0"/>
                </a:cubicBezTo>
                <a:lnTo>
                  <a:pt x="25400" y="0"/>
                </a:lnTo>
                <a:cubicBezTo>
                  <a:pt x="39428" y="0"/>
                  <a:pt x="50800" y="11372"/>
                  <a:pt x="50800" y="25400"/>
                </a:cubicBezTo>
                <a:lnTo>
                  <a:pt x="50800" y="1803400"/>
                </a:lnTo>
                <a:cubicBezTo>
                  <a:pt x="50800" y="1817428"/>
                  <a:pt x="39428" y="1828800"/>
                  <a:pt x="25400" y="1828800"/>
                </a:cubicBezTo>
                <a:lnTo>
                  <a:pt x="25400" y="1828800"/>
                </a:lnTo>
                <a:cubicBezTo>
                  <a:pt x="11372" y="1828800"/>
                  <a:pt x="0" y="1817428"/>
                  <a:pt x="0" y="1803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9931400" y="4114800"/>
            <a:ext cx="16510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30" name="文本占位符 29"/>
          <p:cNvSpPr>
            <a:spLocks noGrp="1"/>
          </p:cNvSpPr>
          <p:nvPr>
            <p:ph type="body" idx="16397" hasCustomPrompt="1"/>
            <p:custDataLst>
              <p:tags r:id="rId24"/>
            </p:custDataLst>
          </p:nvPr>
        </p:nvSpPr>
        <p:spPr>
          <a:xfrm>
            <a:off x="9931400" y="5029200"/>
            <a:ext cx="1651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正文页-29_1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4373033" y="1498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987800" y="3022600"/>
            <a:ext cx="1989667"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987800" y="3530600"/>
            <a:ext cx="1989667"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5" hasCustomPrompt="1"/>
            <p:custDataLst>
              <p:tags r:id="rId11"/>
            </p:custDataLst>
          </p:nvPr>
        </p:nvSpPr>
        <p:spPr>
          <a:xfrm>
            <a:off x="6972300" y="1498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6587067" y="3022600"/>
            <a:ext cx="1989667"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6587067" y="3530600"/>
            <a:ext cx="1989667"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396" hasCustomPrompt="1"/>
            <p:custDataLst>
              <p:tags r:id="rId14"/>
            </p:custDataLst>
          </p:nvPr>
        </p:nvSpPr>
        <p:spPr>
          <a:xfrm>
            <a:off x="9571567" y="14986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9186333" y="3022600"/>
            <a:ext cx="1989667"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186333" y="3530600"/>
            <a:ext cx="1989667"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正文页-10012_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2413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971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553200" y="4191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4749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正文页-60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34544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4013200"/>
            <a:ext cx="3124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正文页-50_3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6"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7" hasCustomPrompt="1"/>
            <p:custDataLst>
              <p:tags r:id="rId8"/>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8" hasCustomPrompt="1"/>
            <p:custDataLst>
              <p:tags r:id="rId9"/>
            </p:custDataLst>
          </p:nvPr>
        </p:nvSpPr>
        <p:spPr>
          <a:xfrm>
            <a:off x="7467600" y="9144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7639050" y="11176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7" name="文本占位符 16"/>
          <p:cNvSpPr>
            <a:spLocks noGrp="1"/>
          </p:cNvSpPr>
          <p:nvPr>
            <p:ph type="body" idx="16387" hasCustomPrompt="1"/>
            <p:custDataLst>
              <p:tags r:id="rId11"/>
            </p:custDataLst>
          </p:nvPr>
        </p:nvSpPr>
        <p:spPr>
          <a:xfrm>
            <a:off x="8432800" y="914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8" hasCustomPrompt="1"/>
            <p:custDataLst>
              <p:tags r:id="rId12"/>
            </p:custDataLst>
          </p:nvPr>
        </p:nvSpPr>
        <p:spPr>
          <a:xfrm>
            <a:off x="8432800" y="13716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7467600" y="2743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2" hasCustomPrompt="1"/>
            <p:custDataLst>
              <p:tags r:id="rId14"/>
            </p:custDataLst>
          </p:nvPr>
        </p:nvSpPr>
        <p:spPr>
          <a:xfrm>
            <a:off x="7639050" y="2946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21" name="文本占位符 20"/>
          <p:cNvSpPr>
            <a:spLocks noGrp="1"/>
          </p:cNvSpPr>
          <p:nvPr>
            <p:ph type="body" idx="16390" hasCustomPrompt="1"/>
            <p:custDataLst>
              <p:tags r:id="rId15"/>
            </p:custDataLst>
          </p:nvPr>
        </p:nvSpPr>
        <p:spPr>
          <a:xfrm>
            <a:off x="8432800" y="2743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2" name="文本占位符 21"/>
          <p:cNvSpPr>
            <a:spLocks noGrp="1"/>
          </p:cNvSpPr>
          <p:nvPr>
            <p:ph type="body" idx="16391" hasCustomPrompt="1"/>
            <p:custDataLst>
              <p:tags r:id="rId16"/>
            </p:custDataLst>
          </p:nvPr>
        </p:nvSpPr>
        <p:spPr>
          <a:xfrm>
            <a:off x="8432800" y="32004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7467600" y="4572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5" hasCustomPrompt="1"/>
            <p:custDataLst>
              <p:tags r:id="rId18"/>
            </p:custDataLst>
          </p:nvPr>
        </p:nvSpPr>
        <p:spPr>
          <a:xfrm>
            <a:off x="7639050" y="4775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5" name="文本占位符 24"/>
          <p:cNvSpPr>
            <a:spLocks noGrp="1"/>
          </p:cNvSpPr>
          <p:nvPr>
            <p:ph type="body" idx="16393" hasCustomPrompt="1"/>
            <p:custDataLst>
              <p:tags r:id="rId19"/>
            </p:custDataLst>
          </p:nvPr>
        </p:nvSpPr>
        <p:spPr>
          <a:xfrm>
            <a:off x="8432800" y="4572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6" name="文本占位符 25"/>
          <p:cNvSpPr>
            <a:spLocks noGrp="1"/>
          </p:cNvSpPr>
          <p:nvPr>
            <p:ph type="body" idx="16394" hasCustomPrompt="1"/>
            <p:custDataLst>
              <p:tags r:id="rId20"/>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正文页-10014_7">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1971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755900"/>
            <a:ext cx="5080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1" hasCustomPrompt="1"/>
            <p:custDataLst>
              <p:tags r:id="rId9"/>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02400" y="47117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02400" y="5270500"/>
            <a:ext cx="5080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8_17_group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图片占位符 12"/>
          <p:cNvSpPr>
            <a:spLocks noGrp="1"/>
          </p:cNvSpPr>
          <p:nvPr>
            <p:ph type="pic" idx="16393" hasCustomPrompt="1"/>
            <p:custDataLst>
              <p:tags r:id="rId7"/>
            </p:custDataLst>
          </p:nvPr>
        </p:nvSpPr>
        <p:spPr>
          <a:xfrm>
            <a:off x="3581400" y="584200"/>
            <a:ext cx="2260600" cy="3302000"/>
          </a:xfrm>
          <a:custGeom>
            <a:avLst/>
            <a:gdLst>
              <a:gd name="connisteX0" fmla="*/ 0 w 2260600"/>
              <a:gd name="connsiteY0" fmla="*/ 203200 h 3302000"/>
              <a:gd name="connisteX1" fmla="*/ 203200 w 2260600"/>
              <a:gd name="connsiteY1" fmla="*/ 0 h 3302000"/>
              <a:gd name="connisteX2" fmla="*/ 2057400 w 2260600"/>
              <a:gd name="connsiteY2" fmla="*/ 0 h 3302000"/>
              <a:gd name="connisteX3" fmla="*/ 2260600 w 2260600"/>
              <a:gd name="connsiteY3" fmla="*/ 203200 h 3302000"/>
              <a:gd name="connisteX4" fmla="*/ 2260600 w 2260600"/>
              <a:gd name="connsiteY4" fmla="*/ 3098800 h 3302000"/>
              <a:gd name="connisteX5" fmla="*/ 2057400 w 2260600"/>
              <a:gd name="connsiteY5" fmla="*/ 3302000 h 3302000"/>
              <a:gd name="connisteX6" fmla="*/ 203200 w 2260600"/>
              <a:gd name="connsiteY6" fmla="*/ 3302000 h 3302000"/>
              <a:gd name="connisteX7" fmla="*/ 0 w 2260600"/>
              <a:gd name="connsiteY7" fmla="*/ 3098800 h 3302000"/>
              <a:gd name="connisteX8" fmla="*/ 0 w 2260600"/>
              <a:gd name="connsiteY8" fmla="*/ 203200 h 330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302000">
                <a:moveTo>
                  <a:pt x="0" y="203200"/>
                </a:moveTo>
                <a:cubicBezTo>
                  <a:pt x="0" y="90976"/>
                  <a:pt x="90976" y="0"/>
                  <a:pt x="203200" y="0"/>
                </a:cubicBezTo>
                <a:lnTo>
                  <a:pt x="2057400" y="0"/>
                </a:lnTo>
                <a:cubicBezTo>
                  <a:pt x="2169624" y="0"/>
                  <a:pt x="2260600" y="90976"/>
                  <a:pt x="2260600" y="203200"/>
                </a:cubicBezTo>
                <a:lnTo>
                  <a:pt x="2260600" y="3098800"/>
                </a:lnTo>
                <a:cubicBezTo>
                  <a:pt x="2260600" y="3211024"/>
                  <a:pt x="2169624" y="3302000"/>
                  <a:pt x="2057400" y="3302000"/>
                </a:cubicBezTo>
                <a:lnTo>
                  <a:pt x="203200" y="3302000"/>
                </a:lnTo>
                <a:cubicBezTo>
                  <a:pt x="90976" y="3302000"/>
                  <a:pt x="0" y="3211024"/>
                  <a:pt x="0" y="3098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8"/>
            </p:custDataLst>
          </p:nvPr>
        </p:nvSpPr>
        <p:spPr>
          <a:xfrm>
            <a:off x="3581400" y="41910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8" hasCustomPrompt="1"/>
            <p:custDataLst>
              <p:tags r:id="rId9"/>
            </p:custDataLst>
          </p:nvPr>
        </p:nvSpPr>
        <p:spPr>
          <a:xfrm>
            <a:off x="3581400" y="4749800"/>
            <a:ext cx="2260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图片占位符 15"/>
          <p:cNvSpPr>
            <a:spLocks noGrp="1"/>
          </p:cNvSpPr>
          <p:nvPr>
            <p:ph type="pic" idx="16394" hasCustomPrompt="1"/>
            <p:custDataLst>
              <p:tags r:id="rId10"/>
            </p:custDataLst>
          </p:nvPr>
        </p:nvSpPr>
        <p:spPr>
          <a:xfrm>
            <a:off x="6451600" y="584200"/>
            <a:ext cx="2260600" cy="3302000"/>
          </a:xfrm>
          <a:custGeom>
            <a:avLst/>
            <a:gdLst>
              <a:gd name="connisteX0" fmla="*/ 0 w 2260600"/>
              <a:gd name="connsiteY0" fmla="*/ 203200 h 3302000"/>
              <a:gd name="connisteX1" fmla="*/ 203200 w 2260600"/>
              <a:gd name="connsiteY1" fmla="*/ 0 h 3302000"/>
              <a:gd name="connisteX2" fmla="*/ 2057400 w 2260600"/>
              <a:gd name="connsiteY2" fmla="*/ 0 h 3302000"/>
              <a:gd name="connisteX3" fmla="*/ 2260600 w 2260600"/>
              <a:gd name="connsiteY3" fmla="*/ 203200 h 3302000"/>
              <a:gd name="connisteX4" fmla="*/ 2260600 w 2260600"/>
              <a:gd name="connsiteY4" fmla="*/ 3098800 h 3302000"/>
              <a:gd name="connisteX5" fmla="*/ 2057400 w 2260600"/>
              <a:gd name="connsiteY5" fmla="*/ 3302000 h 3302000"/>
              <a:gd name="connisteX6" fmla="*/ 203200 w 2260600"/>
              <a:gd name="connsiteY6" fmla="*/ 3302000 h 3302000"/>
              <a:gd name="connisteX7" fmla="*/ 0 w 2260600"/>
              <a:gd name="connsiteY7" fmla="*/ 3098800 h 3302000"/>
              <a:gd name="connisteX8" fmla="*/ 0 w 2260600"/>
              <a:gd name="connsiteY8" fmla="*/ 203200 h 330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302000">
                <a:moveTo>
                  <a:pt x="0" y="203200"/>
                </a:moveTo>
                <a:cubicBezTo>
                  <a:pt x="0" y="90976"/>
                  <a:pt x="90976" y="0"/>
                  <a:pt x="203200" y="0"/>
                </a:cubicBezTo>
                <a:lnTo>
                  <a:pt x="2057400" y="0"/>
                </a:lnTo>
                <a:cubicBezTo>
                  <a:pt x="2169624" y="0"/>
                  <a:pt x="2260600" y="90976"/>
                  <a:pt x="2260600" y="203200"/>
                </a:cubicBezTo>
                <a:lnTo>
                  <a:pt x="2260600" y="3098800"/>
                </a:lnTo>
                <a:cubicBezTo>
                  <a:pt x="2260600" y="3211024"/>
                  <a:pt x="2169624" y="3302000"/>
                  <a:pt x="2057400" y="3302000"/>
                </a:cubicBezTo>
                <a:lnTo>
                  <a:pt x="203200" y="3302000"/>
                </a:lnTo>
                <a:cubicBezTo>
                  <a:pt x="90976" y="3302000"/>
                  <a:pt x="0" y="3211024"/>
                  <a:pt x="0" y="3098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9" hasCustomPrompt="1"/>
            <p:custDataLst>
              <p:tags r:id="rId11"/>
            </p:custDataLst>
          </p:nvPr>
        </p:nvSpPr>
        <p:spPr>
          <a:xfrm>
            <a:off x="6451600" y="41910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6451600" y="4749800"/>
            <a:ext cx="2260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图片占位符 18"/>
          <p:cNvSpPr>
            <a:spLocks noGrp="1"/>
          </p:cNvSpPr>
          <p:nvPr>
            <p:ph type="pic" idx="16395" hasCustomPrompt="1"/>
            <p:custDataLst>
              <p:tags r:id="rId13"/>
            </p:custDataLst>
          </p:nvPr>
        </p:nvSpPr>
        <p:spPr>
          <a:xfrm>
            <a:off x="9321800" y="584200"/>
            <a:ext cx="2260600" cy="3302000"/>
          </a:xfrm>
          <a:custGeom>
            <a:avLst/>
            <a:gdLst>
              <a:gd name="connisteX0" fmla="*/ 0 w 2260600"/>
              <a:gd name="connsiteY0" fmla="*/ 203200 h 3302000"/>
              <a:gd name="connisteX1" fmla="*/ 203200 w 2260600"/>
              <a:gd name="connsiteY1" fmla="*/ 0 h 3302000"/>
              <a:gd name="connisteX2" fmla="*/ 2057400 w 2260600"/>
              <a:gd name="connsiteY2" fmla="*/ 0 h 3302000"/>
              <a:gd name="connisteX3" fmla="*/ 2260600 w 2260600"/>
              <a:gd name="connsiteY3" fmla="*/ 203200 h 3302000"/>
              <a:gd name="connisteX4" fmla="*/ 2260600 w 2260600"/>
              <a:gd name="connsiteY4" fmla="*/ 3098800 h 3302000"/>
              <a:gd name="connisteX5" fmla="*/ 2057400 w 2260600"/>
              <a:gd name="connsiteY5" fmla="*/ 3302000 h 3302000"/>
              <a:gd name="connisteX6" fmla="*/ 203200 w 2260600"/>
              <a:gd name="connsiteY6" fmla="*/ 3302000 h 3302000"/>
              <a:gd name="connisteX7" fmla="*/ 0 w 2260600"/>
              <a:gd name="connsiteY7" fmla="*/ 3098800 h 3302000"/>
              <a:gd name="connisteX8" fmla="*/ 0 w 2260600"/>
              <a:gd name="connsiteY8" fmla="*/ 203200 h 330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302000">
                <a:moveTo>
                  <a:pt x="0" y="203200"/>
                </a:moveTo>
                <a:cubicBezTo>
                  <a:pt x="0" y="90976"/>
                  <a:pt x="90976" y="0"/>
                  <a:pt x="203200" y="0"/>
                </a:cubicBezTo>
                <a:lnTo>
                  <a:pt x="2057400" y="0"/>
                </a:lnTo>
                <a:cubicBezTo>
                  <a:pt x="2169624" y="0"/>
                  <a:pt x="2260600" y="90976"/>
                  <a:pt x="2260600" y="203200"/>
                </a:cubicBezTo>
                <a:lnTo>
                  <a:pt x="2260600" y="3098800"/>
                </a:lnTo>
                <a:cubicBezTo>
                  <a:pt x="2260600" y="3211024"/>
                  <a:pt x="2169624" y="3302000"/>
                  <a:pt x="2057400" y="3302000"/>
                </a:cubicBezTo>
                <a:lnTo>
                  <a:pt x="203200" y="3302000"/>
                </a:lnTo>
                <a:cubicBezTo>
                  <a:pt x="90976" y="3302000"/>
                  <a:pt x="0" y="3211024"/>
                  <a:pt x="0" y="3098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91" hasCustomPrompt="1"/>
            <p:custDataLst>
              <p:tags r:id="rId14"/>
            </p:custDataLst>
          </p:nvPr>
        </p:nvSpPr>
        <p:spPr>
          <a:xfrm>
            <a:off x="9321800" y="4191000"/>
            <a:ext cx="2260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2" hasCustomPrompt="1"/>
            <p:custDataLst>
              <p:tags r:id="rId15"/>
            </p:custDataLst>
          </p:nvPr>
        </p:nvSpPr>
        <p:spPr>
          <a:xfrm>
            <a:off x="9321800" y="4749800"/>
            <a:ext cx="2260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正文页-31_2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15748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53340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7752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7752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90932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534400" y="39370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534400" y="4495800"/>
            <a:ext cx="26416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0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5181600" y="1524000"/>
            <a:ext cx="6400800" cy="2209800"/>
          </a:xfrm>
          <a:custGeom>
            <a:avLst/>
            <a:gdLst>
              <a:gd name="connisteX0" fmla="*/ 0 w 6400800"/>
              <a:gd name="connsiteY0" fmla="*/ 0 h 2209800"/>
              <a:gd name="connisteX1" fmla="*/ 6197600 w 6400800"/>
              <a:gd name="connsiteY1" fmla="*/ 0 h 2209800"/>
              <a:gd name="connisteX2" fmla="*/ 6400800 w 6400800"/>
              <a:gd name="connsiteY2" fmla="*/ 203200 h 2209800"/>
              <a:gd name="connisteX3" fmla="*/ 6400800 w 6400800"/>
              <a:gd name="connsiteY3" fmla="*/ 2006600 h 2209800"/>
              <a:gd name="connisteX4" fmla="*/ 6197600 w 6400800"/>
              <a:gd name="connsiteY4" fmla="*/ 2209800 h 2209800"/>
              <a:gd name="connisteX5" fmla="*/ 0 w 6400800"/>
              <a:gd name="connsiteY5" fmla="*/ 2209800 h 2209800"/>
              <a:gd name="connisteX6" fmla="*/ 0 w 6400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0"/>
                </a:moveTo>
                <a:lnTo>
                  <a:pt x="6197600" y="0"/>
                </a:lnTo>
                <a:cubicBezTo>
                  <a:pt x="6309824" y="0"/>
                  <a:pt x="6400800" y="90976"/>
                  <a:pt x="6400800" y="203200"/>
                </a:cubicBezTo>
                <a:lnTo>
                  <a:pt x="6400800" y="2006600"/>
                </a:lnTo>
                <a:cubicBezTo>
                  <a:pt x="6400800" y="2118824"/>
                  <a:pt x="6309824" y="2209800"/>
                  <a:pt x="6197600" y="2209800"/>
                </a:cubicBezTo>
                <a:lnTo>
                  <a:pt x="0" y="2209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4572000" cy="2209800"/>
          </a:xfrm>
          <a:custGeom>
            <a:avLst/>
            <a:gdLst>
              <a:gd name="connisteX0" fmla="*/ 0 w 4572000"/>
              <a:gd name="connsiteY0" fmla="*/ 203200 h 2209800"/>
              <a:gd name="connisteX1" fmla="*/ 203200 w 4572000"/>
              <a:gd name="connsiteY1" fmla="*/ 0 h 2209800"/>
              <a:gd name="connisteX2" fmla="*/ 4572000 w 4572000"/>
              <a:gd name="connsiteY2" fmla="*/ 0 h 2209800"/>
              <a:gd name="connisteX3" fmla="*/ 4572000 w 4572000"/>
              <a:gd name="connsiteY3" fmla="*/ 2209800 h 2209800"/>
              <a:gd name="connisteX4" fmla="*/ 203200 w 4572000"/>
              <a:gd name="connsiteY4" fmla="*/ 2209800 h 2209800"/>
              <a:gd name="connisteX5" fmla="*/ 0 w 4572000"/>
              <a:gd name="connsiteY5" fmla="*/ 2006600 h 2209800"/>
              <a:gd name="connisteX6" fmla="*/ 0 w 4572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203200"/>
                </a:moveTo>
                <a:cubicBezTo>
                  <a:pt x="0" y="90976"/>
                  <a:pt x="90976" y="0"/>
                  <a:pt x="203200" y="0"/>
                </a:cubicBezTo>
                <a:lnTo>
                  <a:pt x="4572000" y="0"/>
                </a:lnTo>
                <a:lnTo>
                  <a:pt x="4572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5486400" y="18923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86400" y="24511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5181600" y="4038600"/>
            <a:ext cx="6400800" cy="2209800"/>
          </a:xfrm>
          <a:custGeom>
            <a:avLst/>
            <a:gdLst>
              <a:gd name="connisteX0" fmla="*/ 0 w 6400800"/>
              <a:gd name="connsiteY0" fmla="*/ 0 h 2209800"/>
              <a:gd name="connisteX1" fmla="*/ 6197600 w 6400800"/>
              <a:gd name="connsiteY1" fmla="*/ 0 h 2209800"/>
              <a:gd name="connisteX2" fmla="*/ 6400800 w 6400800"/>
              <a:gd name="connsiteY2" fmla="*/ 203200 h 2209800"/>
              <a:gd name="connisteX3" fmla="*/ 6400800 w 6400800"/>
              <a:gd name="connsiteY3" fmla="*/ 2006600 h 2209800"/>
              <a:gd name="connisteX4" fmla="*/ 6197600 w 6400800"/>
              <a:gd name="connsiteY4" fmla="*/ 2209800 h 2209800"/>
              <a:gd name="connisteX5" fmla="*/ 0 w 6400800"/>
              <a:gd name="connsiteY5" fmla="*/ 2209800 h 2209800"/>
              <a:gd name="connisteX6" fmla="*/ 0 w 6400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0"/>
                </a:moveTo>
                <a:lnTo>
                  <a:pt x="6197600" y="0"/>
                </a:lnTo>
                <a:cubicBezTo>
                  <a:pt x="6309824" y="0"/>
                  <a:pt x="6400800" y="90976"/>
                  <a:pt x="6400800" y="203200"/>
                </a:cubicBezTo>
                <a:lnTo>
                  <a:pt x="6400800" y="2006600"/>
                </a:lnTo>
                <a:cubicBezTo>
                  <a:pt x="6400800" y="2118824"/>
                  <a:pt x="6309824" y="2209800"/>
                  <a:pt x="6197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4572000" cy="2209800"/>
          </a:xfrm>
          <a:custGeom>
            <a:avLst/>
            <a:gdLst>
              <a:gd name="connisteX0" fmla="*/ 0 w 4572000"/>
              <a:gd name="connsiteY0" fmla="*/ 203200 h 2209800"/>
              <a:gd name="connisteX1" fmla="*/ 203200 w 4572000"/>
              <a:gd name="connsiteY1" fmla="*/ 0 h 2209800"/>
              <a:gd name="connisteX2" fmla="*/ 4572000 w 4572000"/>
              <a:gd name="connsiteY2" fmla="*/ 0 h 2209800"/>
              <a:gd name="connisteX3" fmla="*/ 4572000 w 4572000"/>
              <a:gd name="connsiteY3" fmla="*/ 2209800 h 2209800"/>
              <a:gd name="connisteX4" fmla="*/ 203200 w 4572000"/>
              <a:gd name="connsiteY4" fmla="*/ 2209800 h 2209800"/>
              <a:gd name="connisteX5" fmla="*/ 0 w 4572000"/>
              <a:gd name="connsiteY5" fmla="*/ 2006600 h 2209800"/>
              <a:gd name="connisteX6" fmla="*/ 0 w 4572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203200"/>
                </a:moveTo>
                <a:cubicBezTo>
                  <a:pt x="0" y="90976"/>
                  <a:pt x="90976" y="0"/>
                  <a:pt x="203200" y="0"/>
                </a:cubicBezTo>
                <a:lnTo>
                  <a:pt x="4572000" y="0"/>
                </a:lnTo>
                <a:lnTo>
                  <a:pt x="4572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5486400" y="44069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5486400" y="49657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正文页-44_1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37846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7846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7846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65532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5532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65532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93218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93218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93218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正文页-24_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609600"/>
            <a:ext cx="3314700" cy="5638800"/>
          </a:xfrm>
          <a:custGeom>
            <a:avLst/>
            <a:gdLst>
              <a:gd name="connisteX0" fmla="*/ 0 w 3314700"/>
              <a:gd name="connsiteY0" fmla="*/ 203200 h 5638800"/>
              <a:gd name="connisteX1" fmla="*/ 203200 w 3314700"/>
              <a:gd name="connsiteY1" fmla="*/ 0 h 5638800"/>
              <a:gd name="connisteX2" fmla="*/ 3111500 w 3314700"/>
              <a:gd name="connsiteY2" fmla="*/ 0 h 5638800"/>
              <a:gd name="connisteX3" fmla="*/ 3314700 w 3314700"/>
              <a:gd name="connsiteY3" fmla="*/ 203200 h 5638800"/>
              <a:gd name="connisteX4" fmla="*/ 3314700 w 3314700"/>
              <a:gd name="connsiteY4" fmla="*/ 5435600 h 5638800"/>
              <a:gd name="connisteX5" fmla="*/ 3111500 w 3314700"/>
              <a:gd name="connsiteY5" fmla="*/ 5638800 h 5638800"/>
              <a:gd name="connisteX6" fmla="*/ 203200 w 3314700"/>
              <a:gd name="connsiteY6" fmla="*/ 5638800 h 5638800"/>
              <a:gd name="connisteX7" fmla="*/ 0 w 3314700"/>
              <a:gd name="connsiteY7" fmla="*/ 5435600 h 5638800"/>
              <a:gd name="connisteX8" fmla="*/ 0 w 33147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14700" h="5638800">
                <a:moveTo>
                  <a:pt x="0" y="203200"/>
                </a:moveTo>
                <a:cubicBezTo>
                  <a:pt x="0" y="90976"/>
                  <a:pt x="90976" y="0"/>
                  <a:pt x="203200" y="0"/>
                </a:cubicBezTo>
                <a:lnTo>
                  <a:pt x="3111500" y="0"/>
                </a:lnTo>
                <a:cubicBezTo>
                  <a:pt x="3223724" y="0"/>
                  <a:pt x="3314700" y="90976"/>
                  <a:pt x="3314700" y="203200"/>
                </a:cubicBezTo>
                <a:lnTo>
                  <a:pt x="3314700" y="5435600"/>
                </a:lnTo>
                <a:cubicBezTo>
                  <a:pt x="3314700" y="5547824"/>
                  <a:pt x="3223724" y="5638800"/>
                  <a:pt x="31115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5238750" y="9906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054600" y="3479800"/>
            <a:ext cx="25019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5054600" y="4038600"/>
            <a:ext cx="25019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609600"/>
            <a:ext cx="3314700" cy="5638800"/>
          </a:xfrm>
          <a:custGeom>
            <a:avLst/>
            <a:gdLst>
              <a:gd name="connisteX0" fmla="*/ 0 w 3314700"/>
              <a:gd name="connsiteY0" fmla="*/ 203200 h 5638800"/>
              <a:gd name="connisteX1" fmla="*/ 203200 w 3314700"/>
              <a:gd name="connsiteY1" fmla="*/ 0 h 5638800"/>
              <a:gd name="connisteX2" fmla="*/ 3111500 w 3314700"/>
              <a:gd name="connsiteY2" fmla="*/ 0 h 5638800"/>
              <a:gd name="connisteX3" fmla="*/ 3314700 w 3314700"/>
              <a:gd name="connsiteY3" fmla="*/ 203200 h 5638800"/>
              <a:gd name="connisteX4" fmla="*/ 3314700 w 3314700"/>
              <a:gd name="connsiteY4" fmla="*/ 5435600 h 5638800"/>
              <a:gd name="connisteX5" fmla="*/ 3111500 w 3314700"/>
              <a:gd name="connsiteY5" fmla="*/ 5638800 h 5638800"/>
              <a:gd name="connisteX6" fmla="*/ 203200 w 3314700"/>
              <a:gd name="connsiteY6" fmla="*/ 5638800 h 5638800"/>
              <a:gd name="connisteX7" fmla="*/ 0 w 3314700"/>
              <a:gd name="connsiteY7" fmla="*/ 5435600 h 5638800"/>
              <a:gd name="connisteX8" fmla="*/ 0 w 33147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14700" h="5638800">
                <a:moveTo>
                  <a:pt x="0" y="203200"/>
                </a:moveTo>
                <a:cubicBezTo>
                  <a:pt x="0" y="90976"/>
                  <a:pt x="90976" y="0"/>
                  <a:pt x="203200" y="0"/>
                </a:cubicBezTo>
                <a:lnTo>
                  <a:pt x="3111500" y="0"/>
                </a:lnTo>
                <a:cubicBezTo>
                  <a:pt x="3223724" y="0"/>
                  <a:pt x="3314700" y="90976"/>
                  <a:pt x="3314700" y="203200"/>
                </a:cubicBezTo>
                <a:lnTo>
                  <a:pt x="3314700" y="5435600"/>
                </a:lnTo>
                <a:cubicBezTo>
                  <a:pt x="3314700" y="5547824"/>
                  <a:pt x="3223724" y="5638800"/>
                  <a:pt x="31115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858250" y="9906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674100" y="3479800"/>
            <a:ext cx="25019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674100" y="4038600"/>
            <a:ext cx="25019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正文页-4_1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3556000"/>
            <a:ext cx="2463800" cy="2692400"/>
          </a:xfrm>
          <a:custGeom>
            <a:avLst/>
            <a:gdLst>
              <a:gd name="connisteX0" fmla="*/ 0 w 2463800"/>
              <a:gd name="connsiteY0" fmla="*/ 0 h 2692400"/>
              <a:gd name="connisteX1" fmla="*/ 2463800 w 2463800"/>
              <a:gd name="connsiteY1" fmla="*/ 0 h 2692400"/>
              <a:gd name="connisteX2" fmla="*/ 2463800 w 2463800"/>
              <a:gd name="connsiteY2" fmla="*/ 2489200 h 2692400"/>
              <a:gd name="connisteX3" fmla="*/ 2260600 w 2463800"/>
              <a:gd name="connsiteY3" fmla="*/ 2692400 h 2692400"/>
              <a:gd name="connisteX4" fmla="*/ 203200 w 2463800"/>
              <a:gd name="connsiteY4" fmla="*/ 2692400 h 2692400"/>
              <a:gd name="connisteX5" fmla="*/ 0 w 2463800"/>
              <a:gd name="connsiteY5" fmla="*/ 2489200 h 2692400"/>
              <a:gd name="connisteX6" fmla="*/ 0 w 24638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92400">
                <a:moveTo>
                  <a:pt x="0" y="0"/>
                </a:moveTo>
                <a:lnTo>
                  <a:pt x="2463800" y="0"/>
                </a:lnTo>
                <a:lnTo>
                  <a:pt x="2463800" y="2489200"/>
                </a:lnTo>
                <a:cubicBezTo>
                  <a:pt x="2463800" y="2601424"/>
                  <a:pt x="2372824" y="2692400"/>
                  <a:pt x="2260600" y="2692400"/>
                </a:cubicBezTo>
                <a:lnTo>
                  <a:pt x="203200" y="2692400"/>
                </a:lnTo>
                <a:cubicBezTo>
                  <a:pt x="90976" y="2692400"/>
                  <a:pt x="0" y="2601424"/>
                  <a:pt x="0" y="24892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3581400" y="609600"/>
            <a:ext cx="2463800" cy="2946400"/>
          </a:xfrm>
          <a:custGeom>
            <a:avLst/>
            <a:gdLst>
              <a:gd name="connisteX0" fmla="*/ 0 w 2463800"/>
              <a:gd name="connsiteY0" fmla="*/ 203200 h 2946400"/>
              <a:gd name="connisteX1" fmla="*/ 203200 w 2463800"/>
              <a:gd name="connsiteY1" fmla="*/ 0 h 2946400"/>
              <a:gd name="connisteX2" fmla="*/ 2260600 w 2463800"/>
              <a:gd name="connsiteY2" fmla="*/ 0 h 2946400"/>
              <a:gd name="connisteX3" fmla="*/ 2463800 w 2463800"/>
              <a:gd name="connsiteY3" fmla="*/ 203200 h 2946400"/>
              <a:gd name="connisteX4" fmla="*/ 2463800 w 2463800"/>
              <a:gd name="connsiteY4" fmla="*/ 2946400 h 2946400"/>
              <a:gd name="connisteX5" fmla="*/ 0 w 2463800"/>
              <a:gd name="connsiteY5" fmla="*/ 2946400 h 2946400"/>
              <a:gd name="connisteX6" fmla="*/ 0 w 24638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46400">
                <a:moveTo>
                  <a:pt x="0" y="203200"/>
                </a:moveTo>
                <a:cubicBezTo>
                  <a:pt x="0" y="90976"/>
                  <a:pt x="90976" y="0"/>
                  <a:pt x="203200" y="0"/>
                </a:cubicBezTo>
                <a:lnTo>
                  <a:pt x="2260600" y="0"/>
                </a:lnTo>
                <a:cubicBezTo>
                  <a:pt x="2372824" y="0"/>
                  <a:pt x="2463800" y="90976"/>
                  <a:pt x="2463800" y="203200"/>
                </a:cubicBezTo>
                <a:lnTo>
                  <a:pt x="24638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886200" y="37592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886200" y="42164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350000" y="3556000"/>
            <a:ext cx="2463800" cy="2692400"/>
          </a:xfrm>
          <a:custGeom>
            <a:avLst/>
            <a:gdLst>
              <a:gd name="connisteX0" fmla="*/ 0 w 2463800"/>
              <a:gd name="connsiteY0" fmla="*/ 0 h 2692400"/>
              <a:gd name="connisteX1" fmla="*/ 2463800 w 2463800"/>
              <a:gd name="connsiteY1" fmla="*/ 0 h 2692400"/>
              <a:gd name="connisteX2" fmla="*/ 2463800 w 2463800"/>
              <a:gd name="connsiteY2" fmla="*/ 2489200 h 2692400"/>
              <a:gd name="connisteX3" fmla="*/ 2260600 w 2463800"/>
              <a:gd name="connsiteY3" fmla="*/ 2692400 h 2692400"/>
              <a:gd name="connisteX4" fmla="*/ 203200 w 2463800"/>
              <a:gd name="connsiteY4" fmla="*/ 2692400 h 2692400"/>
              <a:gd name="connisteX5" fmla="*/ 0 w 2463800"/>
              <a:gd name="connsiteY5" fmla="*/ 2489200 h 2692400"/>
              <a:gd name="connisteX6" fmla="*/ 0 w 24638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92400">
                <a:moveTo>
                  <a:pt x="0" y="0"/>
                </a:moveTo>
                <a:lnTo>
                  <a:pt x="2463800" y="0"/>
                </a:lnTo>
                <a:lnTo>
                  <a:pt x="2463800" y="2489200"/>
                </a:lnTo>
                <a:cubicBezTo>
                  <a:pt x="2463800" y="2601424"/>
                  <a:pt x="2372824" y="2692400"/>
                  <a:pt x="22606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6350000" y="609600"/>
            <a:ext cx="2463800" cy="2946400"/>
          </a:xfrm>
          <a:custGeom>
            <a:avLst/>
            <a:gdLst>
              <a:gd name="connisteX0" fmla="*/ 0 w 2463800"/>
              <a:gd name="connsiteY0" fmla="*/ 203200 h 2946400"/>
              <a:gd name="connisteX1" fmla="*/ 203200 w 2463800"/>
              <a:gd name="connsiteY1" fmla="*/ 0 h 2946400"/>
              <a:gd name="connisteX2" fmla="*/ 2260600 w 2463800"/>
              <a:gd name="connsiteY2" fmla="*/ 0 h 2946400"/>
              <a:gd name="connisteX3" fmla="*/ 2463800 w 2463800"/>
              <a:gd name="connsiteY3" fmla="*/ 203200 h 2946400"/>
              <a:gd name="connisteX4" fmla="*/ 2463800 w 2463800"/>
              <a:gd name="connsiteY4" fmla="*/ 2946400 h 2946400"/>
              <a:gd name="connisteX5" fmla="*/ 0 w 2463800"/>
              <a:gd name="connsiteY5" fmla="*/ 2946400 h 2946400"/>
              <a:gd name="connisteX6" fmla="*/ 0 w 24638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46400">
                <a:moveTo>
                  <a:pt x="0" y="203200"/>
                </a:moveTo>
                <a:cubicBezTo>
                  <a:pt x="0" y="90976"/>
                  <a:pt x="90976" y="0"/>
                  <a:pt x="203200" y="0"/>
                </a:cubicBezTo>
                <a:lnTo>
                  <a:pt x="2260600" y="0"/>
                </a:lnTo>
                <a:cubicBezTo>
                  <a:pt x="2372824" y="0"/>
                  <a:pt x="2463800" y="90976"/>
                  <a:pt x="2463800" y="203200"/>
                </a:cubicBezTo>
                <a:lnTo>
                  <a:pt x="24638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654800" y="37592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6654800" y="42164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9118600" y="3556000"/>
            <a:ext cx="2463800" cy="2692400"/>
          </a:xfrm>
          <a:custGeom>
            <a:avLst/>
            <a:gdLst>
              <a:gd name="connisteX0" fmla="*/ 0 w 2463800"/>
              <a:gd name="connsiteY0" fmla="*/ 0 h 2692400"/>
              <a:gd name="connisteX1" fmla="*/ 2463800 w 2463800"/>
              <a:gd name="connsiteY1" fmla="*/ 0 h 2692400"/>
              <a:gd name="connisteX2" fmla="*/ 2463800 w 2463800"/>
              <a:gd name="connsiteY2" fmla="*/ 2489200 h 2692400"/>
              <a:gd name="connisteX3" fmla="*/ 2260600 w 2463800"/>
              <a:gd name="connsiteY3" fmla="*/ 2692400 h 2692400"/>
              <a:gd name="connisteX4" fmla="*/ 203200 w 2463800"/>
              <a:gd name="connsiteY4" fmla="*/ 2692400 h 2692400"/>
              <a:gd name="connisteX5" fmla="*/ 0 w 2463800"/>
              <a:gd name="connsiteY5" fmla="*/ 2489200 h 2692400"/>
              <a:gd name="connisteX6" fmla="*/ 0 w 24638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692400">
                <a:moveTo>
                  <a:pt x="0" y="0"/>
                </a:moveTo>
                <a:lnTo>
                  <a:pt x="2463800" y="0"/>
                </a:lnTo>
                <a:lnTo>
                  <a:pt x="2463800" y="2489200"/>
                </a:lnTo>
                <a:cubicBezTo>
                  <a:pt x="2463800" y="2601424"/>
                  <a:pt x="2372824" y="2692400"/>
                  <a:pt x="2260600" y="2692400"/>
                </a:cubicBezTo>
                <a:lnTo>
                  <a:pt x="203200" y="2692400"/>
                </a:lnTo>
                <a:cubicBezTo>
                  <a:pt x="90976" y="2692400"/>
                  <a:pt x="0" y="2601424"/>
                  <a:pt x="0" y="24892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9118600" y="609600"/>
            <a:ext cx="2463800" cy="2946400"/>
          </a:xfrm>
          <a:custGeom>
            <a:avLst/>
            <a:gdLst>
              <a:gd name="connisteX0" fmla="*/ 0 w 2463800"/>
              <a:gd name="connsiteY0" fmla="*/ 203200 h 2946400"/>
              <a:gd name="connisteX1" fmla="*/ 203200 w 2463800"/>
              <a:gd name="connsiteY1" fmla="*/ 0 h 2946400"/>
              <a:gd name="connisteX2" fmla="*/ 2260600 w 2463800"/>
              <a:gd name="connsiteY2" fmla="*/ 0 h 2946400"/>
              <a:gd name="connisteX3" fmla="*/ 2463800 w 2463800"/>
              <a:gd name="connsiteY3" fmla="*/ 203200 h 2946400"/>
              <a:gd name="connisteX4" fmla="*/ 2463800 w 2463800"/>
              <a:gd name="connsiteY4" fmla="*/ 2946400 h 2946400"/>
              <a:gd name="connisteX5" fmla="*/ 0 w 2463800"/>
              <a:gd name="connsiteY5" fmla="*/ 2946400 h 2946400"/>
              <a:gd name="connisteX6" fmla="*/ 0 w 24638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63800" h="2946400">
                <a:moveTo>
                  <a:pt x="0" y="203200"/>
                </a:moveTo>
                <a:cubicBezTo>
                  <a:pt x="0" y="90976"/>
                  <a:pt x="90976" y="0"/>
                  <a:pt x="203200" y="0"/>
                </a:cubicBezTo>
                <a:lnTo>
                  <a:pt x="2260600" y="0"/>
                </a:lnTo>
                <a:cubicBezTo>
                  <a:pt x="2372824" y="0"/>
                  <a:pt x="2463800" y="90976"/>
                  <a:pt x="2463800" y="203200"/>
                </a:cubicBezTo>
                <a:lnTo>
                  <a:pt x="24638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9423400" y="37592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9423400" y="4216400"/>
            <a:ext cx="185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正文页-62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2133600"/>
            <a:ext cx="10972800" cy="4114800"/>
          </a:xfrm>
          <a:custGeom>
            <a:avLst/>
            <a:gdLst>
              <a:gd name="connisteX0" fmla="*/ 0 w 10972800"/>
              <a:gd name="connsiteY0" fmla="*/ 203200 h 4114800"/>
              <a:gd name="connisteX1" fmla="*/ 203200 w 10972800"/>
              <a:gd name="connsiteY1" fmla="*/ 0 h 4114800"/>
              <a:gd name="connisteX2" fmla="*/ 10769600 w 10972800"/>
              <a:gd name="connsiteY2" fmla="*/ 0 h 4114800"/>
              <a:gd name="connisteX3" fmla="*/ 10972800 w 10972800"/>
              <a:gd name="connsiteY3" fmla="*/ 203200 h 4114800"/>
              <a:gd name="connisteX4" fmla="*/ 10972800 w 10972800"/>
              <a:gd name="connsiteY4" fmla="*/ 3911600 h 4114800"/>
              <a:gd name="connisteX5" fmla="*/ 10769600 w 10972800"/>
              <a:gd name="connsiteY5" fmla="*/ 4114800 h 4114800"/>
              <a:gd name="connisteX6" fmla="*/ 203200 w 10972800"/>
              <a:gd name="connsiteY6" fmla="*/ 4114800 h 4114800"/>
              <a:gd name="connisteX7" fmla="*/ 0 w 10972800"/>
              <a:gd name="connsiteY7" fmla="*/ 3911600 h 4114800"/>
              <a:gd name="connisteX8" fmla="*/ 0 w 10972800"/>
              <a:gd name="connsiteY8" fmla="*/ 203200 h 411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114800">
                <a:moveTo>
                  <a:pt x="0" y="203200"/>
                </a:moveTo>
                <a:cubicBezTo>
                  <a:pt x="0" y="90976"/>
                  <a:pt x="90976" y="0"/>
                  <a:pt x="203200" y="0"/>
                </a:cubicBezTo>
                <a:lnTo>
                  <a:pt x="10769600" y="0"/>
                </a:lnTo>
                <a:cubicBezTo>
                  <a:pt x="10881824" y="0"/>
                  <a:pt x="10972800" y="90976"/>
                  <a:pt x="10972800" y="203200"/>
                </a:cubicBezTo>
                <a:lnTo>
                  <a:pt x="10972800" y="3911600"/>
                </a:lnTo>
                <a:cubicBezTo>
                  <a:pt x="10972800" y="4023824"/>
                  <a:pt x="10881824" y="4114800"/>
                  <a:pt x="10769600" y="4114800"/>
                </a:cubicBezTo>
                <a:lnTo>
                  <a:pt x="203200" y="4114800"/>
                </a:lnTo>
                <a:cubicBezTo>
                  <a:pt x="90976" y="4114800"/>
                  <a:pt x="0" y="4023824"/>
                  <a:pt x="0" y="391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736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736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244600"/>
            <a:ext cx="6781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正文页-10021_2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46482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49530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8" hasCustomPrompt="1"/>
            <p:custDataLst>
              <p:tags r:id="rId9"/>
            </p:custDataLst>
          </p:nvPr>
        </p:nvSpPr>
        <p:spPr>
          <a:xfrm>
            <a:off x="49530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191500" y="6096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8496300" y="1092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90" hasCustomPrompt="1"/>
            <p:custDataLst>
              <p:tags r:id="rId12"/>
            </p:custDataLst>
          </p:nvPr>
        </p:nvSpPr>
        <p:spPr>
          <a:xfrm>
            <a:off x="8496300" y="16510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46482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49530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2" hasCustomPrompt="1"/>
            <p:custDataLst>
              <p:tags r:id="rId15"/>
            </p:custDataLst>
          </p:nvPr>
        </p:nvSpPr>
        <p:spPr>
          <a:xfrm>
            <a:off x="49530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191500" y="3505200"/>
            <a:ext cx="3390900" cy="2743200"/>
          </a:xfrm>
          <a:custGeom>
            <a:avLst/>
            <a:gdLst>
              <a:gd name="connisteX0" fmla="*/ 0 w 3390900"/>
              <a:gd name="connsiteY0" fmla="*/ 203200 h 2743200"/>
              <a:gd name="connisteX1" fmla="*/ 203200 w 3390900"/>
              <a:gd name="connsiteY1" fmla="*/ 0 h 2743200"/>
              <a:gd name="connisteX2" fmla="*/ 3187700 w 3390900"/>
              <a:gd name="connsiteY2" fmla="*/ 0 h 2743200"/>
              <a:gd name="connisteX3" fmla="*/ 3390900 w 3390900"/>
              <a:gd name="connsiteY3" fmla="*/ 203200 h 2743200"/>
              <a:gd name="connisteX4" fmla="*/ 3390900 w 3390900"/>
              <a:gd name="connsiteY4" fmla="*/ 2540000 h 2743200"/>
              <a:gd name="connisteX5" fmla="*/ 3187700 w 3390900"/>
              <a:gd name="connsiteY5" fmla="*/ 2743200 h 2743200"/>
              <a:gd name="connisteX6" fmla="*/ 203200 w 3390900"/>
              <a:gd name="connsiteY6" fmla="*/ 2743200 h 2743200"/>
              <a:gd name="connisteX7" fmla="*/ 0 w 3390900"/>
              <a:gd name="connsiteY7" fmla="*/ 2540000 h 2743200"/>
              <a:gd name="connisteX8" fmla="*/ 0 w 33909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390900" h="2743200">
                <a:moveTo>
                  <a:pt x="0" y="203200"/>
                </a:moveTo>
                <a:cubicBezTo>
                  <a:pt x="0" y="90976"/>
                  <a:pt x="90976" y="0"/>
                  <a:pt x="203200" y="0"/>
                </a:cubicBezTo>
                <a:lnTo>
                  <a:pt x="3187700" y="0"/>
                </a:lnTo>
                <a:cubicBezTo>
                  <a:pt x="3299924" y="0"/>
                  <a:pt x="3390900" y="90976"/>
                  <a:pt x="3390900" y="203200"/>
                </a:cubicBezTo>
                <a:lnTo>
                  <a:pt x="3390900" y="2540000"/>
                </a:lnTo>
                <a:cubicBezTo>
                  <a:pt x="3390900" y="2652224"/>
                  <a:pt x="3299924" y="2743200"/>
                  <a:pt x="3187700" y="2743200"/>
                </a:cubicBezTo>
                <a:lnTo>
                  <a:pt x="203200" y="2743200"/>
                </a:lnTo>
                <a:cubicBezTo>
                  <a:pt x="90976" y="2743200"/>
                  <a:pt x="0" y="2652224"/>
                  <a:pt x="0" y="25400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3" hasCustomPrompt="1"/>
            <p:custDataLst>
              <p:tags r:id="rId17"/>
            </p:custDataLst>
          </p:nvPr>
        </p:nvSpPr>
        <p:spPr>
          <a:xfrm>
            <a:off x="8496300" y="3987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4" hasCustomPrompt="1"/>
            <p:custDataLst>
              <p:tags r:id="rId18"/>
            </p:custDataLst>
          </p:nvPr>
        </p:nvSpPr>
        <p:spPr>
          <a:xfrm>
            <a:off x="8496300" y="45466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正文页-7_2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648200" y="609600"/>
            <a:ext cx="6934200" cy="2844800"/>
          </a:xfrm>
          <a:custGeom>
            <a:avLst/>
            <a:gdLst>
              <a:gd name="connisteX0" fmla="*/ 0 w 6934200"/>
              <a:gd name="connsiteY0" fmla="*/ 203200 h 2844800"/>
              <a:gd name="connisteX1" fmla="*/ 203200 w 6934200"/>
              <a:gd name="connsiteY1" fmla="*/ 0 h 2844800"/>
              <a:gd name="connisteX2" fmla="*/ 6731000 w 6934200"/>
              <a:gd name="connsiteY2" fmla="*/ 0 h 2844800"/>
              <a:gd name="connisteX3" fmla="*/ 6934200 w 6934200"/>
              <a:gd name="connsiteY3" fmla="*/ 203200 h 2844800"/>
              <a:gd name="connisteX4" fmla="*/ 6934200 w 6934200"/>
              <a:gd name="connsiteY4" fmla="*/ 2641600 h 2844800"/>
              <a:gd name="connisteX5" fmla="*/ 6731000 w 6934200"/>
              <a:gd name="connsiteY5" fmla="*/ 2844800 h 2844800"/>
              <a:gd name="connisteX6" fmla="*/ 203200 w 6934200"/>
              <a:gd name="connsiteY6" fmla="*/ 2844800 h 2844800"/>
              <a:gd name="connisteX7" fmla="*/ 0 w 6934200"/>
              <a:gd name="connsiteY7" fmla="*/ 2641600 h 2844800"/>
              <a:gd name="connisteX8" fmla="*/ 0 w 69342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844800">
                <a:moveTo>
                  <a:pt x="0" y="203200"/>
                </a:moveTo>
                <a:cubicBezTo>
                  <a:pt x="0" y="90976"/>
                  <a:pt x="90976" y="0"/>
                  <a:pt x="203200" y="0"/>
                </a:cubicBezTo>
                <a:lnTo>
                  <a:pt x="6731000" y="0"/>
                </a:lnTo>
                <a:cubicBezTo>
                  <a:pt x="6843224" y="0"/>
                  <a:pt x="6934200" y="90976"/>
                  <a:pt x="6934200" y="203200"/>
                </a:cubicBezTo>
                <a:lnTo>
                  <a:pt x="6934200" y="2641600"/>
                </a:lnTo>
                <a:cubicBezTo>
                  <a:pt x="6934200" y="2753824"/>
                  <a:pt x="6843224" y="2844800"/>
                  <a:pt x="67310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3911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4419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71628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315200" y="3911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315200" y="4419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6774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829800" y="3911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829800" y="4419600"/>
            <a:ext cx="1752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正文页-33_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89" hasCustomPrompt="1"/>
            <p:custDataLst>
              <p:tags r:id="rId7"/>
            </p:custDataLst>
          </p:nvPr>
        </p:nvSpPr>
        <p:spPr>
          <a:xfrm>
            <a:off x="4648200" y="2997200"/>
            <a:ext cx="6934200" cy="3251200"/>
          </a:xfrm>
          <a:custGeom>
            <a:avLst/>
            <a:gdLst>
              <a:gd name="connisteX0" fmla="*/ 0 w 6934200"/>
              <a:gd name="connsiteY0" fmla="*/ 0 h 3251200"/>
              <a:gd name="connisteX1" fmla="*/ 6934200 w 6934200"/>
              <a:gd name="connsiteY1" fmla="*/ 0 h 3251200"/>
              <a:gd name="connisteX2" fmla="*/ 6934200 w 6934200"/>
              <a:gd name="connsiteY2" fmla="*/ 3048000 h 3251200"/>
              <a:gd name="connisteX3" fmla="*/ 6731000 w 6934200"/>
              <a:gd name="connsiteY3" fmla="*/ 3251200 h 3251200"/>
              <a:gd name="connisteX4" fmla="*/ 203200 w 6934200"/>
              <a:gd name="connsiteY4" fmla="*/ 3251200 h 3251200"/>
              <a:gd name="connisteX5" fmla="*/ 0 w 6934200"/>
              <a:gd name="connsiteY5" fmla="*/ 3048000 h 3251200"/>
              <a:gd name="connisteX6" fmla="*/ 0 w 6934200"/>
              <a:gd name="connsiteY6" fmla="*/ 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251200">
                <a:moveTo>
                  <a:pt x="0" y="0"/>
                </a:moveTo>
                <a:lnTo>
                  <a:pt x="6934200" y="0"/>
                </a:lnTo>
                <a:lnTo>
                  <a:pt x="6934200" y="3048000"/>
                </a:lnTo>
                <a:cubicBezTo>
                  <a:pt x="6934200" y="3160224"/>
                  <a:pt x="6843224" y="3251200"/>
                  <a:pt x="6731000" y="3251200"/>
                </a:cubicBezTo>
                <a:lnTo>
                  <a:pt x="203200" y="3251200"/>
                </a:lnTo>
                <a:cubicBezTo>
                  <a:pt x="90976" y="3251200"/>
                  <a:pt x="0" y="3160224"/>
                  <a:pt x="0" y="30480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0" hasCustomPrompt="1"/>
            <p:custDataLst>
              <p:tags r:id="rId8"/>
            </p:custDataLst>
          </p:nvPr>
        </p:nvSpPr>
        <p:spPr>
          <a:xfrm>
            <a:off x="4648200" y="609600"/>
            <a:ext cx="6934200" cy="2387600"/>
          </a:xfrm>
          <a:custGeom>
            <a:avLst/>
            <a:gdLst>
              <a:gd name="connisteX0" fmla="*/ 0 w 6934200"/>
              <a:gd name="connsiteY0" fmla="*/ 203200 h 2387600"/>
              <a:gd name="connisteX1" fmla="*/ 203200 w 6934200"/>
              <a:gd name="connsiteY1" fmla="*/ 0 h 2387600"/>
              <a:gd name="connisteX2" fmla="*/ 6731000 w 6934200"/>
              <a:gd name="connsiteY2" fmla="*/ 0 h 2387600"/>
              <a:gd name="connisteX3" fmla="*/ 6934200 w 6934200"/>
              <a:gd name="connsiteY3" fmla="*/ 203200 h 2387600"/>
              <a:gd name="connisteX4" fmla="*/ 6934200 w 6934200"/>
              <a:gd name="connsiteY4" fmla="*/ 2387600 h 2387600"/>
              <a:gd name="connisteX5" fmla="*/ 0 w 6934200"/>
              <a:gd name="connsiteY5" fmla="*/ 2387600 h 2387600"/>
              <a:gd name="connisteX6" fmla="*/ 0 w 69342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387600">
                <a:moveTo>
                  <a:pt x="0" y="203200"/>
                </a:moveTo>
                <a:cubicBezTo>
                  <a:pt x="0" y="90976"/>
                  <a:pt x="90976" y="0"/>
                  <a:pt x="203200" y="0"/>
                </a:cubicBezTo>
                <a:lnTo>
                  <a:pt x="6731000" y="0"/>
                </a:lnTo>
                <a:cubicBezTo>
                  <a:pt x="6843224" y="0"/>
                  <a:pt x="6934200" y="90976"/>
                  <a:pt x="6934200" y="203200"/>
                </a:cubicBezTo>
                <a:lnTo>
                  <a:pt x="6934200" y="2387600"/>
                </a:lnTo>
                <a:lnTo>
                  <a:pt x="0" y="23876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9144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473200"/>
            <a:ext cx="63246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正文页-51_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5181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400800" y="47752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400800" y="5334000"/>
            <a:ext cx="5181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正文页-59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10820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正文页-30_7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52578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2794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3302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52578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正文页-63_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6990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7752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334000"/>
            <a:ext cx="3162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420100" y="47752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420100" y="5334000"/>
            <a:ext cx="3162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9" Type="http://schemas.openxmlformats.org/officeDocument/2006/relationships/slideLayout" Target="../slideLayouts/slideLayout109.xml"/><Relationship Id="rId98" Type="http://schemas.openxmlformats.org/officeDocument/2006/relationships/slideLayout" Target="../slideLayouts/slideLayout108.xml"/><Relationship Id="rId97" Type="http://schemas.openxmlformats.org/officeDocument/2006/relationships/slideLayout" Target="../slideLayouts/slideLayout107.xml"/><Relationship Id="rId96" Type="http://schemas.openxmlformats.org/officeDocument/2006/relationships/slideLayout" Target="../slideLayouts/slideLayout106.xml"/><Relationship Id="rId95" Type="http://schemas.openxmlformats.org/officeDocument/2006/relationships/slideLayout" Target="../slideLayouts/slideLayout105.xml"/><Relationship Id="rId94" Type="http://schemas.openxmlformats.org/officeDocument/2006/relationships/slideLayout" Target="../slideLayouts/slideLayout104.xml"/><Relationship Id="rId93" Type="http://schemas.openxmlformats.org/officeDocument/2006/relationships/slideLayout" Target="../slideLayouts/slideLayout103.xml"/><Relationship Id="rId92" Type="http://schemas.openxmlformats.org/officeDocument/2006/relationships/slideLayout" Target="../slideLayouts/slideLayout102.xml"/><Relationship Id="rId91" Type="http://schemas.openxmlformats.org/officeDocument/2006/relationships/slideLayout" Target="../slideLayouts/slideLayout101.xml"/><Relationship Id="rId90" Type="http://schemas.openxmlformats.org/officeDocument/2006/relationships/slideLayout" Target="../slideLayouts/slideLayout100.xml"/><Relationship Id="rId9" Type="http://schemas.openxmlformats.org/officeDocument/2006/relationships/slideLayout" Target="../slideLayouts/slideLayout19.xml"/><Relationship Id="rId89" Type="http://schemas.openxmlformats.org/officeDocument/2006/relationships/slideLayout" Target="../slideLayouts/slideLayout99.xml"/><Relationship Id="rId88" Type="http://schemas.openxmlformats.org/officeDocument/2006/relationships/slideLayout" Target="../slideLayouts/slideLayout98.xml"/><Relationship Id="rId87" Type="http://schemas.openxmlformats.org/officeDocument/2006/relationships/slideLayout" Target="../slideLayouts/slideLayout97.xml"/><Relationship Id="rId86" Type="http://schemas.openxmlformats.org/officeDocument/2006/relationships/slideLayout" Target="../slideLayouts/slideLayout96.xml"/><Relationship Id="rId85" Type="http://schemas.openxmlformats.org/officeDocument/2006/relationships/slideLayout" Target="../slideLayouts/slideLayout95.xml"/><Relationship Id="rId84" Type="http://schemas.openxmlformats.org/officeDocument/2006/relationships/slideLayout" Target="../slideLayouts/slideLayout94.xml"/><Relationship Id="rId83" Type="http://schemas.openxmlformats.org/officeDocument/2006/relationships/slideLayout" Target="../slideLayouts/slideLayout93.xml"/><Relationship Id="rId82" Type="http://schemas.openxmlformats.org/officeDocument/2006/relationships/slideLayout" Target="../slideLayouts/slideLayout92.xml"/><Relationship Id="rId81" Type="http://schemas.openxmlformats.org/officeDocument/2006/relationships/slideLayout" Target="../slideLayouts/slideLayout91.xml"/><Relationship Id="rId80" Type="http://schemas.openxmlformats.org/officeDocument/2006/relationships/slideLayout" Target="../slideLayouts/slideLayout90.xml"/><Relationship Id="rId8" Type="http://schemas.openxmlformats.org/officeDocument/2006/relationships/slideLayout" Target="../slideLayouts/slideLayout18.xml"/><Relationship Id="rId79" Type="http://schemas.openxmlformats.org/officeDocument/2006/relationships/slideLayout" Target="../slideLayouts/slideLayout89.xml"/><Relationship Id="rId78" Type="http://schemas.openxmlformats.org/officeDocument/2006/relationships/slideLayout" Target="../slideLayouts/slideLayout88.xml"/><Relationship Id="rId77" Type="http://schemas.openxmlformats.org/officeDocument/2006/relationships/slideLayout" Target="../slideLayouts/slideLayout87.xml"/><Relationship Id="rId76" Type="http://schemas.openxmlformats.org/officeDocument/2006/relationships/slideLayout" Target="../slideLayouts/slideLayout86.xml"/><Relationship Id="rId75" Type="http://schemas.openxmlformats.org/officeDocument/2006/relationships/slideLayout" Target="../slideLayouts/slideLayout85.xml"/><Relationship Id="rId74" Type="http://schemas.openxmlformats.org/officeDocument/2006/relationships/slideLayout" Target="../slideLayouts/slideLayout84.xml"/><Relationship Id="rId73" Type="http://schemas.openxmlformats.org/officeDocument/2006/relationships/slideLayout" Target="../slideLayouts/slideLayout83.xml"/><Relationship Id="rId72" Type="http://schemas.openxmlformats.org/officeDocument/2006/relationships/slideLayout" Target="../slideLayouts/slideLayout82.xml"/><Relationship Id="rId71" Type="http://schemas.openxmlformats.org/officeDocument/2006/relationships/slideLayout" Target="../slideLayouts/slideLayout81.xml"/><Relationship Id="rId70" Type="http://schemas.openxmlformats.org/officeDocument/2006/relationships/slideLayout" Target="../slideLayouts/slideLayout80.xml"/><Relationship Id="rId7" Type="http://schemas.openxmlformats.org/officeDocument/2006/relationships/slideLayout" Target="../slideLayouts/slideLayout17.xml"/><Relationship Id="rId69" Type="http://schemas.openxmlformats.org/officeDocument/2006/relationships/slideLayout" Target="../slideLayouts/slideLayout79.xml"/><Relationship Id="rId68" Type="http://schemas.openxmlformats.org/officeDocument/2006/relationships/slideLayout" Target="../slideLayouts/slideLayout78.xml"/><Relationship Id="rId67" Type="http://schemas.openxmlformats.org/officeDocument/2006/relationships/slideLayout" Target="../slideLayouts/slideLayout77.xml"/><Relationship Id="rId66" Type="http://schemas.openxmlformats.org/officeDocument/2006/relationships/slideLayout" Target="../slideLayouts/slideLayout76.xml"/><Relationship Id="rId65" Type="http://schemas.openxmlformats.org/officeDocument/2006/relationships/slideLayout" Target="../slideLayouts/slideLayout75.xml"/><Relationship Id="rId64" Type="http://schemas.openxmlformats.org/officeDocument/2006/relationships/slideLayout" Target="../slideLayouts/slideLayout74.xml"/><Relationship Id="rId63" Type="http://schemas.openxmlformats.org/officeDocument/2006/relationships/slideLayout" Target="../slideLayouts/slideLayout73.xml"/><Relationship Id="rId62" Type="http://schemas.openxmlformats.org/officeDocument/2006/relationships/slideLayout" Target="../slideLayouts/slideLayout72.xml"/><Relationship Id="rId61" Type="http://schemas.openxmlformats.org/officeDocument/2006/relationships/slideLayout" Target="../slideLayouts/slideLayout71.xml"/><Relationship Id="rId60" Type="http://schemas.openxmlformats.org/officeDocument/2006/relationships/slideLayout" Target="../slideLayouts/slideLayout70.xml"/><Relationship Id="rId6" Type="http://schemas.openxmlformats.org/officeDocument/2006/relationships/slideLayout" Target="../slideLayouts/slideLayout16.xml"/><Relationship Id="rId59" Type="http://schemas.openxmlformats.org/officeDocument/2006/relationships/slideLayout" Target="../slideLayouts/slideLayout69.xml"/><Relationship Id="rId58" Type="http://schemas.openxmlformats.org/officeDocument/2006/relationships/slideLayout" Target="../slideLayouts/slideLayout68.xml"/><Relationship Id="rId57" Type="http://schemas.openxmlformats.org/officeDocument/2006/relationships/slideLayout" Target="../slideLayouts/slideLayout67.xml"/><Relationship Id="rId56" Type="http://schemas.openxmlformats.org/officeDocument/2006/relationships/slideLayout" Target="../slideLayouts/slideLayout66.xml"/><Relationship Id="rId55" Type="http://schemas.openxmlformats.org/officeDocument/2006/relationships/slideLayout" Target="../slideLayouts/slideLayout65.xml"/><Relationship Id="rId54" Type="http://schemas.openxmlformats.org/officeDocument/2006/relationships/slideLayout" Target="../slideLayouts/slideLayout64.xml"/><Relationship Id="rId53" Type="http://schemas.openxmlformats.org/officeDocument/2006/relationships/slideLayout" Target="../slideLayouts/slideLayout63.xml"/><Relationship Id="rId52" Type="http://schemas.openxmlformats.org/officeDocument/2006/relationships/slideLayout" Target="../slideLayouts/slideLayout6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4" Type="http://schemas.openxmlformats.org/officeDocument/2006/relationships/theme" Target="../theme/theme2.xml"/><Relationship Id="rId113" Type="http://schemas.openxmlformats.org/officeDocument/2006/relationships/tags" Target="../tags/tag1294.xml"/><Relationship Id="rId112" Type="http://schemas.openxmlformats.org/officeDocument/2006/relationships/tags" Target="../tags/tag1293.xml"/><Relationship Id="rId111" Type="http://schemas.openxmlformats.org/officeDocument/2006/relationships/tags" Target="../tags/tag1292.xml"/><Relationship Id="rId110" Type="http://schemas.openxmlformats.org/officeDocument/2006/relationships/tags" Target="../tags/tag1291.xml"/><Relationship Id="rId11" Type="http://schemas.openxmlformats.org/officeDocument/2006/relationships/slideLayout" Target="../slideLayouts/slideLayout21.xml"/><Relationship Id="rId109" Type="http://schemas.openxmlformats.org/officeDocument/2006/relationships/tags" Target="../tags/tag1290.xml"/><Relationship Id="rId108" Type="http://schemas.openxmlformats.org/officeDocument/2006/relationships/tags" Target="../tags/tag1289.xml"/><Relationship Id="rId107" Type="http://schemas.openxmlformats.org/officeDocument/2006/relationships/tags" Target="../tags/tag1288.xml"/><Relationship Id="rId106" Type="http://schemas.openxmlformats.org/officeDocument/2006/relationships/tags" Target="../tags/tag1287.xml"/><Relationship Id="rId105" Type="http://schemas.openxmlformats.org/officeDocument/2006/relationships/slideLayout" Target="../slideLayouts/slideLayout115.xml"/><Relationship Id="rId104" Type="http://schemas.openxmlformats.org/officeDocument/2006/relationships/slideLayout" Target="../slideLayouts/slideLayout114.xml"/><Relationship Id="rId103" Type="http://schemas.openxmlformats.org/officeDocument/2006/relationships/slideLayout" Target="../slideLayouts/slideLayout113.xml"/><Relationship Id="rId102" Type="http://schemas.openxmlformats.org/officeDocument/2006/relationships/slideLayout" Target="../slideLayouts/slideLayout112.xml"/><Relationship Id="rId101" Type="http://schemas.openxmlformats.org/officeDocument/2006/relationships/slideLayout" Target="../slideLayouts/slideLayout111.xml"/><Relationship Id="rId100" Type="http://schemas.openxmlformats.org/officeDocument/2006/relationships/slideLayout" Target="../slideLayouts/slideLayout110.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9" Type="http://schemas.openxmlformats.org/officeDocument/2006/relationships/slideLayout" Target="../slideLayouts/slideLayout214.xml"/><Relationship Id="rId98" Type="http://schemas.openxmlformats.org/officeDocument/2006/relationships/slideLayout" Target="../slideLayouts/slideLayout213.xml"/><Relationship Id="rId97" Type="http://schemas.openxmlformats.org/officeDocument/2006/relationships/slideLayout" Target="../slideLayouts/slideLayout212.xml"/><Relationship Id="rId96" Type="http://schemas.openxmlformats.org/officeDocument/2006/relationships/slideLayout" Target="../slideLayouts/slideLayout211.xml"/><Relationship Id="rId95" Type="http://schemas.openxmlformats.org/officeDocument/2006/relationships/slideLayout" Target="../slideLayouts/slideLayout210.xml"/><Relationship Id="rId94" Type="http://schemas.openxmlformats.org/officeDocument/2006/relationships/slideLayout" Target="../slideLayouts/slideLayout209.xml"/><Relationship Id="rId93" Type="http://schemas.openxmlformats.org/officeDocument/2006/relationships/slideLayout" Target="../slideLayouts/slideLayout208.xml"/><Relationship Id="rId92" Type="http://schemas.openxmlformats.org/officeDocument/2006/relationships/slideLayout" Target="../slideLayouts/slideLayout207.xml"/><Relationship Id="rId91" Type="http://schemas.openxmlformats.org/officeDocument/2006/relationships/slideLayout" Target="../slideLayouts/slideLayout206.xml"/><Relationship Id="rId90" Type="http://schemas.openxmlformats.org/officeDocument/2006/relationships/slideLayout" Target="../slideLayouts/slideLayout205.xml"/><Relationship Id="rId9" Type="http://schemas.openxmlformats.org/officeDocument/2006/relationships/slideLayout" Target="../slideLayouts/slideLayout124.xml"/><Relationship Id="rId89" Type="http://schemas.openxmlformats.org/officeDocument/2006/relationships/slideLayout" Target="../slideLayouts/slideLayout204.xml"/><Relationship Id="rId88" Type="http://schemas.openxmlformats.org/officeDocument/2006/relationships/slideLayout" Target="../slideLayouts/slideLayout203.xml"/><Relationship Id="rId87" Type="http://schemas.openxmlformats.org/officeDocument/2006/relationships/slideLayout" Target="../slideLayouts/slideLayout202.xml"/><Relationship Id="rId86" Type="http://schemas.openxmlformats.org/officeDocument/2006/relationships/slideLayout" Target="../slideLayouts/slideLayout201.xml"/><Relationship Id="rId85" Type="http://schemas.openxmlformats.org/officeDocument/2006/relationships/slideLayout" Target="../slideLayouts/slideLayout200.xml"/><Relationship Id="rId84" Type="http://schemas.openxmlformats.org/officeDocument/2006/relationships/slideLayout" Target="../slideLayouts/slideLayout199.xml"/><Relationship Id="rId83" Type="http://schemas.openxmlformats.org/officeDocument/2006/relationships/slideLayout" Target="../slideLayouts/slideLayout198.xml"/><Relationship Id="rId82" Type="http://schemas.openxmlformats.org/officeDocument/2006/relationships/slideLayout" Target="../slideLayouts/slideLayout197.xml"/><Relationship Id="rId81" Type="http://schemas.openxmlformats.org/officeDocument/2006/relationships/slideLayout" Target="../slideLayouts/slideLayout196.xml"/><Relationship Id="rId80" Type="http://schemas.openxmlformats.org/officeDocument/2006/relationships/slideLayout" Target="../slideLayouts/slideLayout195.xml"/><Relationship Id="rId8" Type="http://schemas.openxmlformats.org/officeDocument/2006/relationships/slideLayout" Target="../slideLayouts/slideLayout123.xml"/><Relationship Id="rId79" Type="http://schemas.openxmlformats.org/officeDocument/2006/relationships/slideLayout" Target="../slideLayouts/slideLayout194.xml"/><Relationship Id="rId78" Type="http://schemas.openxmlformats.org/officeDocument/2006/relationships/slideLayout" Target="../slideLayouts/slideLayout193.xml"/><Relationship Id="rId77" Type="http://schemas.openxmlformats.org/officeDocument/2006/relationships/slideLayout" Target="../slideLayouts/slideLayout192.xml"/><Relationship Id="rId76" Type="http://schemas.openxmlformats.org/officeDocument/2006/relationships/slideLayout" Target="../slideLayouts/slideLayout191.xml"/><Relationship Id="rId75" Type="http://schemas.openxmlformats.org/officeDocument/2006/relationships/slideLayout" Target="../slideLayouts/slideLayout190.xml"/><Relationship Id="rId74" Type="http://schemas.openxmlformats.org/officeDocument/2006/relationships/slideLayout" Target="../slideLayouts/slideLayout189.xml"/><Relationship Id="rId73" Type="http://schemas.openxmlformats.org/officeDocument/2006/relationships/slideLayout" Target="../slideLayouts/slideLayout188.xml"/><Relationship Id="rId72" Type="http://schemas.openxmlformats.org/officeDocument/2006/relationships/slideLayout" Target="../slideLayouts/slideLayout187.xml"/><Relationship Id="rId71" Type="http://schemas.openxmlformats.org/officeDocument/2006/relationships/slideLayout" Target="../slideLayouts/slideLayout186.xml"/><Relationship Id="rId70" Type="http://schemas.openxmlformats.org/officeDocument/2006/relationships/slideLayout" Target="../slideLayouts/slideLayout185.xml"/><Relationship Id="rId7" Type="http://schemas.openxmlformats.org/officeDocument/2006/relationships/slideLayout" Target="../slideLayouts/slideLayout122.xml"/><Relationship Id="rId69" Type="http://schemas.openxmlformats.org/officeDocument/2006/relationships/slideLayout" Target="../slideLayouts/slideLayout184.xml"/><Relationship Id="rId68" Type="http://schemas.openxmlformats.org/officeDocument/2006/relationships/slideLayout" Target="../slideLayouts/slideLayout183.xml"/><Relationship Id="rId67" Type="http://schemas.openxmlformats.org/officeDocument/2006/relationships/slideLayout" Target="../slideLayouts/slideLayout182.xml"/><Relationship Id="rId66" Type="http://schemas.openxmlformats.org/officeDocument/2006/relationships/slideLayout" Target="../slideLayouts/slideLayout181.xml"/><Relationship Id="rId65" Type="http://schemas.openxmlformats.org/officeDocument/2006/relationships/slideLayout" Target="../slideLayouts/slideLayout180.xml"/><Relationship Id="rId64" Type="http://schemas.openxmlformats.org/officeDocument/2006/relationships/slideLayout" Target="../slideLayouts/slideLayout179.xml"/><Relationship Id="rId63" Type="http://schemas.openxmlformats.org/officeDocument/2006/relationships/slideLayout" Target="../slideLayouts/slideLayout178.xml"/><Relationship Id="rId62" Type="http://schemas.openxmlformats.org/officeDocument/2006/relationships/slideLayout" Target="../slideLayouts/slideLayout177.xml"/><Relationship Id="rId61" Type="http://schemas.openxmlformats.org/officeDocument/2006/relationships/slideLayout" Target="../slideLayouts/slideLayout176.xml"/><Relationship Id="rId60" Type="http://schemas.openxmlformats.org/officeDocument/2006/relationships/slideLayout" Target="../slideLayouts/slideLayout175.xml"/><Relationship Id="rId6" Type="http://schemas.openxmlformats.org/officeDocument/2006/relationships/slideLayout" Target="../slideLayouts/slideLayout121.xml"/><Relationship Id="rId59" Type="http://schemas.openxmlformats.org/officeDocument/2006/relationships/slideLayout" Target="../slideLayouts/slideLayout174.xml"/><Relationship Id="rId58" Type="http://schemas.openxmlformats.org/officeDocument/2006/relationships/slideLayout" Target="../slideLayouts/slideLayout173.xml"/><Relationship Id="rId57" Type="http://schemas.openxmlformats.org/officeDocument/2006/relationships/slideLayout" Target="../slideLayouts/slideLayout172.xml"/><Relationship Id="rId56" Type="http://schemas.openxmlformats.org/officeDocument/2006/relationships/slideLayout" Target="../slideLayouts/slideLayout171.xml"/><Relationship Id="rId55" Type="http://schemas.openxmlformats.org/officeDocument/2006/relationships/slideLayout" Target="../slideLayouts/slideLayout170.xml"/><Relationship Id="rId54" Type="http://schemas.openxmlformats.org/officeDocument/2006/relationships/slideLayout" Target="../slideLayouts/slideLayout169.xml"/><Relationship Id="rId53" Type="http://schemas.openxmlformats.org/officeDocument/2006/relationships/slideLayout" Target="../slideLayouts/slideLayout168.xml"/><Relationship Id="rId52" Type="http://schemas.openxmlformats.org/officeDocument/2006/relationships/slideLayout" Target="../slideLayouts/slideLayout167.xml"/><Relationship Id="rId51" Type="http://schemas.openxmlformats.org/officeDocument/2006/relationships/slideLayout" Target="../slideLayouts/slideLayout166.xml"/><Relationship Id="rId50" Type="http://schemas.openxmlformats.org/officeDocument/2006/relationships/slideLayout" Target="../slideLayouts/slideLayout165.xml"/><Relationship Id="rId5" Type="http://schemas.openxmlformats.org/officeDocument/2006/relationships/slideLayout" Target="../slideLayouts/slideLayout120.xml"/><Relationship Id="rId49" Type="http://schemas.openxmlformats.org/officeDocument/2006/relationships/slideLayout" Target="../slideLayouts/slideLayout164.xml"/><Relationship Id="rId48" Type="http://schemas.openxmlformats.org/officeDocument/2006/relationships/slideLayout" Target="../slideLayouts/slideLayout163.xml"/><Relationship Id="rId47" Type="http://schemas.openxmlformats.org/officeDocument/2006/relationships/slideLayout" Target="../slideLayouts/slideLayout162.xml"/><Relationship Id="rId46" Type="http://schemas.openxmlformats.org/officeDocument/2006/relationships/slideLayout" Target="../slideLayouts/slideLayout161.xml"/><Relationship Id="rId45" Type="http://schemas.openxmlformats.org/officeDocument/2006/relationships/slideLayout" Target="../slideLayouts/slideLayout160.xml"/><Relationship Id="rId44" Type="http://schemas.openxmlformats.org/officeDocument/2006/relationships/slideLayout" Target="../slideLayouts/slideLayout159.xml"/><Relationship Id="rId43" Type="http://schemas.openxmlformats.org/officeDocument/2006/relationships/slideLayout" Target="../slideLayouts/slideLayout158.xml"/><Relationship Id="rId42" Type="http://schemas.openxmlformats.org/officeDocument/2006/relationships/slideLayout" Target="../slideLayouts/slideLayout157.xml"/><Relationship Id="rId41" Type="http://schemas.openxmlformats.org/officeDocument/2006/relationships/slideLayout" Target="../slideLayouts/slideLayout156.xml"/><Relationship Id="rId40" Type="http://schemas.openxmlformats.org/officeDocument/2006/relationships/slideLayout" Target="../slideLayouts/slideLayout155.xml"/><Relationship Id="rId4" Type="http://schemas.openxmlformats.org/officeDocument/2006/relationships/slideLayout" Target="../slideLayouts/slideLayout119.xml"/><Relationship Id="rId39" Type="http://schemas.openxmlformats.org/officeDocument/2006/relationships/slideLayout" Target="../slideLayouts/slideLayout154.xml"/><Relationship Id="rId38" Type="http://schemas.openxmlformats.org/officeDocument/2006/relationships/slideLayout" Target="../slideLayouts/slideLayout153.xml"/><Relationship Id="rId37" Type="http://schemas.openxmlformats.org/officeDocument/2006/relationships/slideLayout" Target="../slideLayouts/slideLayout152.xml"/><Relationship Id="rId36" Type="http://schemas.openxmlformats.org/officeDocument/2006/relationships/slideLayout" Target="../slideLayouts/slideLayout151.xml"/><Relationship Id="rId35" Type="http://schemas.openxmlformats.org/officeDocument/2006/relationships/slideLayout" Target="../slideLayouts/slideLayout150.xml"/><Relationship Id="rId34" Type="http://schemas.openxmlformats.org/officeDocument/2006/relationships/slideLayout" Target="../slideLayouts/slideLayout149.xml"/><Relationship Id="rId33" Type="http://schemas.openxmlformats.org/officeDocument/2006/relationships/slideLayout" Target="../slideLayouts/slideLayout148.xml"/><Relationship Id="rId32" Type="http://schemas.openxmlformats.org/officeDocument/2006/relationships/slideLayout" Target="../slideLayouts/slideLayout147.xml"/><Relationship Id="rId31" Type="http://schemas.openxmlformats.org/officeDocument/2006/relationships/slideLayout" Target="../slideLayouts/slideLayout146.xml"/><Relationship Id="rId30" Type="http://schemas.openxmlformats.org/officeDocument/2006/relationships/slideLayout" Target="../slideLayouts/slideLayout145.xml"/><Relationship Id="rId3" Type="http://schemas.openxmlformats.org/officeDocument/2006/relationships/slideLayout" Target="../slideLayouts/slideLayout118.xml"/><Relationship Id="rId29" Type="http://schemas.openxmlformats.org/officeDocument/2006/relationships/slideLayout" Target="../slideLayouts/slideLayout144.xml"/><Relationship Id="rId28" Type="http://schemas.openxmlformats.org/officeDocument/2006/relationships/slideLayout" Target="../slideLayouts/slideLayout143.xml"/><Relationship Id="rId27" Type="http://schemas.openxmlformats.org/officeDocument/2006/relationships/slideLayout" Target="../slideLayouts/slideLayout142.xml"/><Relationship Id="rId26" Type="http://schemas.openxmlformats.org/officeDocument/2006/relationships/slideLayout" Target="../slideLayouts/slideLayout141.xml"/><Relationship Id="rId25" Type="http://schemas.openxmlformats.org/officeDocument/2006/relationships/slideLayout" Target="../slideLayouts/slideLayout140.xml"/><Relationship Id="rId24" Type="http://schemas.openxmlformats.org/officeDocument/2006/relationships/slideLayout" Target="../slideLayouts/slideLayout139.xml"/><Relationship Id="rId23" Type="http://schemas.openxmlformats.org/officeDocument/2006/relationships/slideLayout" Target="../slideLayouts/slideLayout138.xml"/><Relationship Id="rId22" Type="http://schemas.openxmlformats.org/officeDocument/2006/relationships/slideLayout" Target="../slideLayouts/slideLayout137.xml"/><Relationship Id="rId21" Type="http://schemas.openxmlformats.org/officeDocument/2006/relationships/slideLayout" Target="../slideLayouts/slideLayout136.xml"/><Relationship Id="rId20" Type="http://schemas.openxmlformats.org/officeDocument/2006/relationships/slideLayout" Target="../slideLayouts/slideLayout135.xml"/><Relationship Id="rId2" Type="http://schemas.openxmlformats.org/officeDocument/2006/relationships/slideLayout" Target="../slideLayouts/slideLayout117.xml"/><Relationship Id="rId19" Type="http://schemas.openxmlformats.org/officeDocument/2006/relationships/slideLayout" Target="../slideLayouts/slideLayout134.xml"/><Relationship Id="rId18" Type="http://schemas.openxmlformats.org/officeDocument/2006/relationships/slideLayout" Target="../slideLayouts/slideLayout133.xml"/><Relationship Id="rId17" Type="http://schemas.openxmlformats.org/officeDocument/2006/relationships/slideLayout" Target="../slideLayouts/slideLayout132.xml"/><Relationship Id="rId16" Type="http://schemas.openxmlformats.org/officeDocument/2006/relationships/slideLayout" Target="../slideLayouts/slideLayout131.xml"/><Relationship Id="rId15" Type="http://schemas.openxmlformats.org/officeDocument/2006/relationships/slideLayout" Target="../slideLayouts/slideLayout130.xml"/><Relationship Id="rId14" Type="http://schemas.openxmlformats.org/officeDocument/2006/relationships/slideLayout" Target="../slideLayouts/slideLayout129.xml"/><Relationship Id="rId13" Type="http://schemas.openxmlformats.org/officeDocument/2006/relationships/slideLayout" Target="../slideLayouts/slideLayout128.xml"/><Relationship Id="rId12" Type="http://schemas.openxmlformats.org/officeDocument/2006/relationships/slideLayout" Target="../slideLayouts/slideLayout127.xml"/><Relationship Id="rId114" Type="http://schemas.openxmlformats.org/officeDocument/2006/relationships/theme" Target="../theme/theme3.xml"/><Relationship Id="rId113" Type="http://schemas.openxmlformats.org/officeDocument/2006/relationships/tags" Target="../tags/tag2588.xml"/><Relationship Id="rId112" Type="http://schemas.openxmlformats.org/officeDocument/2006/relationships/tags" Target="../tags/tag2587.xml"/><Relationship Id="rId111" Type="http://schemas.openxmlformats.org/officeDocument/2006/relationships/tags" Target="../tags/tag2586.xml"/><Relationship Id="rId110" Type="http://schemas.openxmlformats.org/officeDocument/2006/relationships/tags" Target="../tags/tag2585.xml"/><Relationship Id="rId11" Type="http://schemas.openxmlformats.org/officeDocument/2006/relationships/slideLayout" Target="../slideLayouts/slideLayout126.xml"/><Relationship Id="rId109" Type="http://schemas.openxmlformats.org/officeDocument/2006/relationships/tags" Target="../tags/tag2584.xml"/><Relationship Id="rId108" Type="http://schemas.openxmlformats.org/officeDocument/2006/relationships/tags" Target="../tags/tag2583.xml"/><Relationship Id="rId107" Type="http://schemas.openxmlformats.org/officeDocument/2006/relationships/tags" Target="../tags/tag2582.xml"/><Relationship Id="rId106" Type="http://schemas.openxmlformats.org/officeDocument/2006/relationships/tags" Target="../tags/tag2581.xml"/><Relationship Id="rId105" Type="http://schemas.openxmlformats.org/officeDocument/2006/relationships/slideLayout" Target="../slideLayouts/slideLayout220.xml"/><Relationship Id="rId104" Type="http://schemas.openxmlformats.org/officeDocument/2006/relationships/slideLayout" Target="../slideLayouts/slideLayout219.xml"/><Relationship Id="rId103" Type="http://schemas.openxmlformats.org/officeDocument/2006/relationships/slideLayout" Target="../slideLayouts/slideLayout218.xml"/><Relationship Id="rId102" Type="http://schemas.openxmlformats.org/officeDocument/2006/relationships/slideLayout" Target="../slideLayouts/slideLayout217.xml"/><Relationship Id="rId101" Type="http://schemas.openxmlformats.org/officeDocument/2006/relationships/slideLayout" Target="../slideLayouts/slideLayout216.xml"/><Relationship Id="rId100" Type="http://schemas.openxmlformats.org/officeDocument/2006/relationships/slideLayout" Target="../slideLayouts/slideLayout215.xml"/><Relationship Id="rId10" Type="http://schemas.openxmlformats.org/officeDocument/2006/relationships/slideLayout" Target="../slideLayouts/slideLayout125.xml"/><Relationship Id="rId1" Type="http://schemas.openxmlformats.org/officeDocument/2006/relationships/slideLayout" Target="../slideLayouts/slideLayout1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10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10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10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10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110"/>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7" name="矩形 6"/>
          <p:cNvSpPr/>
          <p:nvPr userDrawn="1">
            <p:custDataLst>
              <p:tags r:id="rId111"/>
            </p:custDataLst>
          </p:nvPr>
        </p:nvSpPr>
        <p:spPr>
          <a:xfrm>
            <a:off x="0" y="6721475"/>
            <a:ext cx="12192000" cy="137160"/>
          </a:xfrm>
          <a:prstGeom prst="rect">
            <a:avLst/>
          </a:prstGeom>
          <a:gradFill>
            <a:gsLst>
              <a:gs pos="100000">
                <a:schemeClr val="bg1">
                  <a:alpha val="0"/>
                </a:schemeClr>
              </a:gs>
              <a:gs pos="30000">
                <a:schemeClr val="accent1"/>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KSO_TEMPLATE" hidden="1"/>
          <p:cNvSpPr/>
          <p:nvPr userDrawn="1">
            <p:custDataLst>
              <p:tags r:id="rId1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13"/>
    </p:custData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 id="2147483718" r:id="rId59"/>
    <p:sldLayoutId id="2147483719" r:id="rId60"/>
    <p:sldLayoutId id="2147483720" r:id="rId61"/>
    <p:sldLayoutId id="2147483721" r:id="rId62"/>
    <p:sldLayoutId id="2147483722" r:id="rId63"/>
    <p:sldLayoutId id="2147483723" r:id="rId64"/>
    <p:sldLayoutId id="2147483724" r:id="rId65"/>
    <p:sldLayoutId id="2147483725" r:id="rId66"/>
    <p:sldLayoutId id="2147483726" r:id="rId67"/>
    <p:sldLayoutId id="2147483727" r:id="rId68"/>
    <p:sldLayoutId id="2147483728" r:id="rId69"/>
    <p:sldLayoutId id="2147483729" r:id="rId70"/>
    <p:sldLayoutId id="2147483730" r:id="rId71"/>
    <p:sldLayoutId id="2147483731" r:id="rId72"/>
    <p:sldLayoutId id="2147483732" r:id="rId73"/>
    <p:sldLayoutId id="2147483733" r:id="rId74"/>
    <p:sldLayoutId id="2147483734" r:id="rId75"/>
    <p:sldLayoutId id="2147483735" r:id="rId76"/>
    <p:sldLayoutId id="2147483736" r:id="rId77"/>
    <p:sldLayoutId id="2147483737" r:id="rId78"/>
    <p:sldLayoutId id="2147483738" r:id="rId79"/>
    <p:sldLayoutId id="2147483739" r:id="rId80"/>
    <p:sldLayoutId id="2147483740" r:id="rId81"/>
    <p:sldLayoutId id="2147483741" r:id="rId82"/>
    <p:sldLayoutId id="2147483742" r:id="rId83"/>
    <p:sldLayoutId id="2147483743" r:id="rId84"/>
    <p:sldLayoutId id="2147483744" r:id="rId85"/>
    <p:sldLayoutId id="2147483745" r:id="rId86"/>
    <p:sldLayoutId id="2147483746" r:id="rId87"/>
    <p:sldLayoutId id="2147483747" r:id="rId88"/>
    <p:sldLayoutId id="2147483748" r:id="rId89"/>
    <p:sldLayoutId id="2147483749" r:id="rId90"/>
    <p:sldLayoutId id="2147483750" r:id="rId91"/>
    <p:sldLayoutId id="2147483751" r:id="rId92"/>
    <p:sldLayoutId id="2147483752" r:id="rId93"/>
    <p:sldLayoutId id="2147483753" r:id="rId94"/>
    <p:sldLayoutId id="2147483754" r:id="rId95"/>
    <p:sldLayoutId id="2147483755" r:id="rId96"/>
    <p:sldLayoutId id="2147483756" r:id="rId97"/>
    <p:sldLayoutId id="2147483757" r:id="rId98"/>
    <p:sldLayoutId id="2147483758" r:id="rId99"/>
    <p:sldLayoutId id="2147483759" r:id="rId100"/>
    <p:sldLayoutId id="2147483760" r:id="rId101"/>
    <p:sldLayoutId id="2147483761" r:id="rId102"/>
    <p:sldLayoutId id="2147483762" r:id="rId103"/>
    <p:sldLayoutId id="2147483763" r:id="rId104"/>
    <p:sldLayoutId id="2147483764" r:id="rId105"/>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10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10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10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10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110"/>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7" name="矩形 6"/>
          <p:cNvSpPr/>
          <p:nvPr userDrawn="1">
            <p:custDataLst>
              <p:tags r:id="rId111"/>
            </p:custDataLst>
          </p:nvPr>
        </p:nvSpPr>
        <p:spPr>
          <a:xfrm>
            <a:off x="0" y="6721475"/>
            <a:ext cx="12192000" cy="137160"/>
          </a:xfrm>
          <a:prstGeom prst="rect">
            <a:avLst/>
          </a:prstGeom>
          <a:gradFill>
            <a:gsLst>
              <a:gs pos="100000">
                <a:schemeClr val="bg1">
                  <a:alpha val="0"/>
                </a:schemeClr>
              </a:gs>
              <a:gs pos="30000">
                <a:schemeClr val="accent1"/>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KSO_TEMPLATE" hidden="1"/>
          <p:cNvSpPr/>
          <p:nvPr userDrawn="1">
            <p:custDataLst>
              <p:tags r:id="rId1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13"/>
    </p:custData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 id="2147483784" r:id="rId19"/>
    <p:sldLayoutId id="2147483785" r:id="rId20"/>
    <p:sldLayoutId id="2147483786" r:id="rId21"/>
    <p:sldLayoutId id="2147483787" r:id="rId22"/>
    <p:sldLayoutId id="2147483788" r:id="rId23"/>
    <p:sldLayoutId id="2147483789" r:id="rId24"/>
    <p:sldLayoutId id="2147483790" r:id="rId25"/>
    <p:sldLayoutId id="2147483791" r:id="rId26"/>
    <p:sldLayoutId id="2147483792" r:id="rId27"/>
    <p:sldLayoutId id="2147483793" r:id="rId28"/>
    <p:sldLayoutId id="2147483794" r:id="rId29"/>
    <p:sldLayoutId id="2147483795" r:id="rId30"/>
    <p:sldLayoutId id="2147483796" r:id="rId31"/>
    <p:sldLayoutId id="2147483797" r:id="rId32"/>
    <p:sldLayoutId id="2147483798" r:id="rId33"/>
    <p:sldLayoutId id="2147483799" r:id="rId34"/>
    <p:sldLayoutId id="2147483800" r:id="rId35"/>
    <p:sldLayoutId id="2147483801" r:id="rId36"/>
    <p:sldLayoutId id="2147483802" r:id="rId37"/>
    <p:sldLayoutId id="2147483803" r:id="rId38"/>
    <p:sldLayoutId id="2147483804" r:id="rId39"/>
    <p:sldLayoutId id="2147483805" r:id="rId40"/>
    <p:sldLayoutId id="2147483806" r:id="rId41"/>
    <p:sldLayoutId id="2147483807" r:id="rId42"/>
    <p:sldLayoutId id="2147483808" r:id="rId43"/>
    <p:sldLayoutId id="2147483809" r:id="rId44"/>
    <p:sldLayoutId id="2147483810" r:id="rId45"/>
    <p:sldLayoutId id="2147483811" r:id="rId46"/>
    <p:sldLayoutId id="2147483812" r:id="rId47"/>
    <p:sldLayoutId id="2147483813" r:id="rId48"/>
    <p:sldLayoutId id="2147483814" r:id="rId49"/>
    <p:sldLayoutId id="2147483815" r:id="rId50"/>
    <p:sldLayoutId id="2147483816" r:id="rId51"/>
    <p:sldLayoutId id="2147483817" r:id="rId52"/>
    <p:sldLayoutId id="2147483818" r:id="rId53"/>
    <p:sldLayoutId id="2147483819" r:id="rId54"/>
    <p:sldLayoutId id="2147483820" r:id="rId55"/>
    <p:sldLayoutId id="2147483821" r:id="rId56"/>
    <p:sldLayoutId id="2147483822" r:id="rId57"/>
    <p:sldLayoutId id="2147483823" r:id="rId58"/>
    <p:sldLayoutId id="2147483824" r:id="rId59"/>
    <p:sldLayoutId id="2147483825" r:id="rId60"/>
    <p:sldLayoutId id="2147483826" r:id="rId61"/>
    <p:sldLayoutId id="2147483827" r:id="rId62"/>
    <p:sldLayoutId id="2147483828" r:id="rId63"/>
    <p:sldLayoutId id="2147483829" r:id="rId64"/>
    <p:sldLayoutId id="2147483830" r:id="rId65"/>
    <p:sldLayoutId id="2147483831" r:id="rId66"/>
    <p:sldLayoutId id="2147483832" r:id="rId67"/>
    <p:sldLayoutId id="2147483833" r:id="rId68"/>
    <p:sldLayoutId id="2147483834" r:id="rId69"/>
    <p:sldLayoutId id="2147483835" r:id="rId70"/>
    <p:sldLayoutId id="2147483836" r:id="rId71"/>
    <p:sldLayoutId id="2147483837" r:id="rId72"/>
    <p:sldLayoutId id="2147483838" r:id="rId73"/>
    <p:sldLayoutId id="2147483839" r:id="rId74"/>
    <p:sldLayoutId id="2147483840" r:id="rId75"/>
    <p:sldLayoutId id="2147483841" r:id="rId76"/>
    <p:sldLayoutId id="2147483842" r:id="rId77"/>
    <p:sldLayoutId id="2147483843" r:id="rId78"/>
    <p:sldLayoutId id="2147483844" r:id="rId79"/>
    <p:sldLayoutId id="2147483845" r:id="rId80"/>
    <p:sldLayoutId id="2147483846" r:id="rId81"/>
    <p:sldLayoutId id="2147483847" r:id="rId82"/>
    <p:sldLayoutId id="2147483848" r:id="rId83"/>
    <p:sldLayoutId id="2147483849" r:id="rId84"/>
    <p:sldLayoutId id="2147483850" r:id="rId85"/>
    <p:sldLayoutId id="2147483851" r:id="rId86"/>
    <p:sldLayoutId id="2147483852" r:id="rId87"/>
    <p:sldLayoutId id="2147483853" r:id="rId88"/>
    <p:sldLayoutId id="2147483854" r:id="rId89"/>
    <p:sldLayoutId id="2147483855" r:id="rId90"/>
    <p:sldLayoutId id="2147483856" r:id="rId91"/>
    <p:sldLayoutId id="2147483857" r:id="rId92"/>
    <p:sldLayoutId id="2147483858" r:id="rId93"/>
    <p:sldLayoutId id="2147483859" r:id="rId94"/>
    <p:sldLayoutId id="2147483860" r:id="rId95"/>
    <p:sldLayoutId id="2147483861" r:id="rId96"/>
    <p:sldLayoutId id="2147483862" r:id="rId97"/>
    <p:sldLayoutId id="2147483863" r:id="rId98"/>
    <p:sldLayoutId id="2147483864" r:id="rId99"/>
    <p:sldLayoutId id="2147483865" r:id="rId100"/>
    <p:sldLayoutId id="2147483866" r:id="rId101"/>
    <p:sldLayoutId id="2147483867" r:id="rId102"/>
    <p:sldLayoutId id="2147483868" r:id="rId103"/>
    <p:sldLayoutId id="2147483869" r:id="rId104"/>
    <p:sldLayoutId id="2147483870" r:id="rId105"/>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18.xml"/><Relationship Id="rId2" Type="http://schemas.openxmlformats.org/officeDocument/2006/relationships/tags" Target="../tags/tag2590.xml"/><Relationship Id="rId1" Type="http://schemas.openxmlformats.org/officeDocument/2006/relationships/tags" Target="../tags/tag2589.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2668.xml"/><Relationship Id="rId2" Type="http://schemas.openxmlformats.org/officeDocument/2006/relationships/tags" Target="../tags/tag2667.xml"/><Relationship Id="rId1" Type="http://schemas.openxmlformats.org/officeDocument/2006/relationships/tags" Target="../tags/tag2666.xml"/></Relationships>
</file>

<file path=ppt/slides/_rels/slide100.xml.rels><?xml version="1.0" encoding="UTF-8" standalone="yes"?>
<Relationships xmlns="http://schemas.openxmlformats.org/package/2006/relationships"><Relationship Id="rId8" Type="http://schemas.openxmlformats.org/officeDocument/2006/relationships/slideLayout" Target="../slideLayouts/slideLayout197.xml"/><Relationship Id="rId7" Type="http://schemas.openxmlformats.org/officeDocument/2006/relationships/tags" Target="../tags/tag3467.xml"/><Relationship Id="rId6" Type="http://schemas.openxmlformats.org/officeDocument/2006/relationships/image" Target="../media/image191.png"/><Relationship Id="rId5" Type="http://schemas.openxmlformats.org/officeDocument/2006/relationships/tags" Target="../tags/tag3466.xml"/><Relationship Id="rId4" Type="http://schemas.openxmlformats.org/officeDocument/2006/relationships/tags" Target="../tags/tag3465.xml"/><Relationship Id="rId3" Type="http://schemas.openxmlformats.org/officeDocument/2006/relationships/tags" Target="../tags/tag3464.xml"/><Relationship Id="rId2" Type="http://schemas.openxmlformats.org/officeDocument/2006/relationships/tags" Target="../tags/tag3463.xml"/><Relationship Id="rId1" Type="http://schemas.openxmlformats.org/officeDocument/2006/relationships/tags" Target="../tags/tag3462.xml"/></Relationships>
</file>

<file path=ppt/slides/_rels/slide101.xml.rels><?xml version="1.0" encoding="UTF-8" standalone="yes"?>
<Relationships xmlns="http://schemas.openxmlformats.org/package/2006/relationships"><Relationship Id="rId9" Type="http://schemas.openxmlformats.org/officeDocument/2006/relationships/image" Target="../media/image193.png"/><Relationship Id="rId8" Type="http://schemas.openxmlformats.org/officeDocument/2006/relationships/image" Target="../media/image192.png"/><Relationship Id="rId7" Type="http://schemas.openxmlformats.org/officeDocument/2006/relationships/tags" Target="../tags/tag3474.xml"/><Relationship Id="rId6" Type="http://schemas.openxmlformats.org/officeDocument/2006/relationships/tags" Target="../tags/tag3473.xml"/><Relationship Id="rId5" Type="http://schemas.openxmlformats.org/officeDocument/2006/relationships/tags" Target="../tags/tag3472.xml"/><Relationship Id="rId4" Type="http://schemas.openxmlformats.org/officeDocument/2006/relationships/tags" Target="../tags/tag3471.xml"/><Relationship Id="rId3" Type="http://schemas.openxmlformats.org/officeDocument/2006/relationships/tags" Target="../tags/tag3470.xml"/><Relationship Id="rId2" Type="http://schemas.openxmlformats.org/officeDocument/2006/relationships/tags" Target="../tags/tag3469.xml"/><Relationship Id="rId12" Type="http://schemas.openxmlformats.org/officeDocument/2006/relationships/slideLayout" Target="../slideLayouts/slideLayout128.xml"/><Relationship Id="rId11" Type="http://schemas.openxmlformats.org/officeDocument/2006/relationships/tags" Target="../tags/tag3475.xml"/><Relationship Id="rId10" Type="http://schemas.openxmlformats.org/officeDocument/2006/relationships/image" Target="../media/image194.png"/><Relationship Id="rId1" Type="http://schemas.openxmlformats.org/officeDocument/2006/relationships/tags" Target="../tags/tag3468.xml"/></Relationships>
</file>

<file path=ppt/slides/_rels/slide102.xml.rels><?xml version="1.0" encoding="UTF-8" standalone="yes"?>
<Relationships xmlns="http://schemas.openxmlformats.org/package/2006/relationships"><Relationship Id="rId9" Type="http://schemas.openxmlformats.org/officeDocument/2006/relationships/image" Target="../media/image195.png"/><Relationship Id="rId8" Type="http://schemas.openxmlformats.org/officeDocument/2006/relationships/tags" Target="../tags/tag3483.xml"/><Relationship Id="rId7" Type="http://schemas.openxmlformats.org/officeDocument/2006/relationships/tags" Target="../tags/tag3482.xml"/><Relationship Id="rId6" Type="http://schemas.openxmlformats.org/officeDocument/2006/relationships/tags" Target="../tags/tag3481.xml"/><Relationship Id="rId5" Type="http://schemas.openxmlformats.org/officeDocument/2006/relationships/tags" Target="../tags/tag3480.xml"/><Relationship Id="rId4" Type="http://schemas.openxmlformats.org/officeDocument/2006/relationships/tags" Target="../tags/tag3479.xml"/><Relationship Id="rId3" Type="http://schemas.openxmlformats.org/officeDocument/2006/relationships/tags" Target="../tags/tag3478.xml"/><Relationship Id="rId2" Type="http://schemas.openxmlformats.org/officeDocument/2006/relationships/tags" Target="../tags/tag3477.xml"/><Relationship Id="rId12" Type="http://schemas.openxmlformats.org/officeDocument/2006/relationships/slideLayout" Target="../slideLayouts/slideLayout127.xml"/><Relationship Id="rId11" Type="http://schemas.openxmlformats.org/officeDocument/2006/relationships/tags" Target="../tags/tag3484.xml"/><Relationship Id="rId10" Type="http://schemas.openxmlformats.org/officeDocument/2006/relationships/image" Target="../media/image196.png"/><Relationship Id="rId1" Type="http://schemas.openxmlformats.org/officeDocument/2006/relationships/tags" Target="../tags/tag3476.xml"/></Relationships>
</file>

<file path=ppt/slides/_rels/slide103.xml.rels><?xml version="1.0" encoding="UTF-8" standalone="yes"?>
<Relationships xmlns="http://schemas.openxmlformats.org/package/2006/relationships"><Relationship Id="rId4" Type="http://schemas.openxmlformats.org/officeDocument/2006/relationships/slideLayout" Target="../slideLayouts/slideLayout210.xml"/><Relationship Id="rId3" Type="http://schemas.openxmlformats.org/officeDocument/2006/relationships/tags" Target="../tags/tag3487.xml"/><Relationship Id="rId2" Type="http://schemas.openxmlformats.org/officeDocument/2006/relationships/tags" Target="../tags/tag3486.xml"/><Relationship Id="rId1" Type="http://schemas.openxmlformats.org/officeDocument/2006/relationships/tags" Target="../tags/tag3485.xml"/></Relationships>
</file>

<file path=ppt/slides/_rels/slide104.xml.rels><?xml version="1.0" encoding="UTF-8" standalone="yes"?>
<Relationships xmlns="http://schemas.openxmlformats.org/package/2006/relationships"><Relationship Id="rId9" Type="http://schemas.openxmlformats.org/officeDocument/2006/relationships/tags" Target="../tags/tag3495.xml"/><Relationship Id="rId8" Type="http://schemas.openxmlformats.org/officeDocument/2006/relationships/tags" Target="../tags/tag3494.xml"/><Relationship Id="rId7" Type="http://schemas.openxmlformats.org/officeDocument/2006/relationships/tags" Target="../tags/tag3493.xml"/><Relationship Id="rId6" Type="http://schemas.openxmlformats.org/officeDocument/2006/relationships/tags" Target="../tags/tag3492.xml"/><Relationship Id="rId5" Type="http://schemas.openxmlformats.org/officeDocument/2006/relationships/tags" Target="../tags/tag3491.xml"/><Relationship Id="rId4" Type="http://schemas.openxmlformats.org/officeDocument/2006/relationships/image" Target="../media/image197.png"/><Relationship Id="rId3" Type="http://schemas.openxmlformats.org/officeDocument/2006/relationships/tags" Target="../tags/tag3490.xml"/><Relationship Id="rId2" Type="http://schemas.openxmlformats.org/officeDocument/2006/relationships/tags" Target="../tags/tag3489.xml"/><Relationship Id="rId13" Type="http://schemas.openxmlformats.org/officeDocument/2006/relationships/slideLayout" Target="../slideLayouts/slideLayout124.xml"/><Relationship Id="rId12" Type="http://schemas.openxmlformats.org/officeDocument/2006/relationships/tags" Target="../tags/tag3498.xml"/><Relationship Id="rId11" Type="http://schemas.openxmlformats.org/officeDocument/2006/relationships/tags" Target="../tags/tag3497.xml"/><Relationship Id="rId10" Type="http://schemas.openxmlformats.org/officeDocument/2006/relationships/tags" Target="../tags/tag3496.xml"/><Relationship Id="rId1" Type="http://schemas.openxmlformats.org/officeDocument/2006/relationships/tags" Target="../tags/tag3488.xml"/></Relationships>
</file>

<file path=ppt/slides/_rels/slide105.xml.rels><?xml version="1.0" encoding="UTF-8" standalone="yes"?>
<Relationships xmlns="http://schemas.openxmlformats.org/package/2006/relationships"><Relationship Id="rId9" Type="http://schemas.openxmlformats.org/officeDocument/2006/relationships/tags" Target="../tags/tag3506.xml"/><Relationship Id="rId8" Type="http://schemas.openxmlformats.org/officeDocument/2006/relationships/image" Target="../media/image198.png"/><Relationship Id="rId7" Type="http://schemas.openxmlformats.org/officeDocument/2006/relationships/tags" Target="../tags/tag3505.xml"/><Relationship Id="rId6" Type="http://schemas.openxmlformats.org/officeDocument/2006/relationships/tags" Target="../tags/tag3504.xml"/><Relationship Id="rId5" Type="http://schemas.openxmlformats.org/officeDocument/2006/relationships/tags" Target="../tags/tag3503.xml"/><Relationship Id="rId4" Type="http://schemas.openxmlformats.org/officeDocument/2006/relationships/tags" Target="../tags/tag3502.xml"/><Relationship Id="rId3" Type="http://schemas.openxmlformats.org/officeDocument/2006/relationships/tags" Target="../tags/tag3501.xml"/><Relationship Id="rId2" Type="http://schemas.openxmlformats.org/officeDocument/2006/relationships/tags" Target="../tags/tag3500.xml"/><Relationship Id="rId10" Type="http://schemas.openxmlformats.org/officeDocument/2006/relationships/slideLayout" Target="../slideLayouts/slideLayout123.xml"/><Relationship Id="rId1" Type="http://schemas.openxmlformats.org/officeDocument/2006/relationships/tags" Target="../tags/tag3499.xml"/></Relationships>
</file>

<file path=ppt/slides/_rels/slide106.xml.rels><?xml version="1.0" encoding="UTF-8" standalone="yes"?>
<Relationships xmlns="http://schemas.openxmlformats.org/package/2006/relationships"><Relationship Id="rId9" Type="http://schemas.openxmlformats.org/officeDocument/2006/relationships/tags" Target="../tags/tag3515.xml"/><Relationship Id="rId8" Type="http://schemas.openxmlformats.org/officeDocument/2006/relationships/tags" Target="../tags/tag3514.xml"/><Relationship Id="rId7" Type="http://schemas.openxmlformats.org/officeDocument/2006/relationships/tags" Target="../tags/tag3513.xml"/><Relationship Id="rId6" Type="http://schemas.openxmlformats.org/officeDocument/2006/relationships/tags" Target="../tags/tag3512.xml"/><Relationship Id="rId5" Type="http://schemas.openxmlformats.org/officeDocument/2006/relationships/tags" Target="../tags/tag3511.xml"/><Relationship Id="rId4" Type="http://schemas.openxmlformats.org/officeDocument/2006/relationships/tags" Target="../tags/tag3510.xml"/><Relationship Id="rId3" Type="http://schemas.openxmlformats.org/officeDocument/2006/relationships/tags" Target="../tags/tag3509.xml"/><Relationship Id="rId2" Type="http://schemas.openxmlformats.org/officeDocument/2006/relationships/tags" Target="../tags/tag3508.xml"/><Relationship Id="rId12" Type="http://schemas.openxmlformats.org/officeDocument/2006/relationships/slideLayout" Target="../slideLayouts/slideLayout122.xml"/><Relationship Id="rId11" Type="http://schemas.openxmlformats.org/officeDocument/2006/relationships/tags" Target="../tags/tag3516.xml"/><Relationship Id="rId10" Type="http://schemas.openxmlformats.org/officeDocument/2006/relationships/image" Target="../media/image199.png"/><Relationship Id="rId1" Type="http://schemas.openxmlformats.org/officeDocument/2006/relationships/tags" Target="../tags/tag3507.xml"/></Relationships>
</file>

<file path=ppt/slides/_rels/slide107.xml.rels><?xml version="1.0" encoding="UTF-8" standalone="yes"?>
<Relationships xmlns="http://schemas.openxmlformats.org/package/2006/relationships"><Relationship Id="rId9" Type="http://schemas.openxmlformats.org/officeDocument/2006/relationships/tags" Target="../tags/tag3522.xml"/><Relationship Id="rId8" Type="http://schemas.openxmlformats.org/officeDocument/2006/relationships/image" Target="../media/image202.png"/><Relationship Id="rId7" Type="http://schemas.openxmlformats.org/officeDocument/2006/relationships/image" Target="../media/image201.png"/><Relationship Id="rId6" Type="http://schemas.openxmlformats.org/officeDocument/2006/relationships/image" Target="../media/image200.png"/><Relationship Id="rId5" Type="http://schemas.openxmlformats.org/officeDocument/2006/relationships/tags" Target="../tags/tag3521.xml"/><Relationship Id="rId4" Type="http://schemas.openxmlformats.org/officeDocument/2006/relationships/tags" Target="../tags/tag3520.xml"/><Relationship Id="rId3" Type="http://schemas.openxmlformats.org/officeDocument/2006/relationships/tags" Target="../tags/tag3519.xml"/><Relationship Id="rId2" Type="http://schemas.openxmlformats.org/officeDocument/2006/relationships/tags" Target="../tags/tag3518.xml"/><Relationship Id="rId10" Type="http://schemas.openxmlformats.org/officeDocument/2006/relationships/slideLayout" Target="../slideLayouts/slideLayout121.xml"/><Relationship Id="rId1" Type="http://schemas.openxmlformats.org/officeDocument/2006/relationships/tags" Target="../tags/tag3517.xml"/></Relationships>
</file>

<file path=ppt/slides/_rels/slide108.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3525.xml"/><Relationship Id="rId2" Type="http://schemas.openxmlformats.org/officeDocument/2006/relationships/tags" Target="../tags/tag3524.xml"/><Relationship Id="rId1" Type="http://schemas.openxmlformats.org/officeDocument/2006/relationships/tags" Target="../tags/tag3523.xml"/></Relationships>
</file>

<file path=ppt/slides/_rels/slide109.xml.rels><?xml version="1.0" encoding="UTF-8" standalone="yes"?>
<Relationships xmlns="http://schemas.openxmlformats.org/package/2006/relationships"><Relationship Id="rId5" Type="http://schemas.openxmlformats.org/officeDocument/2006/relationships/slideLayout" Target="../slideLayouts/slideLayout210.xml"/><Relationship Id="rId4" Type="http://schemas.openxmlformats.org/officeDocument/2006/relationships/tags" Target="../tags/tag3528.xml"/><Relationship Id="rId3" Type="http://schemas.openxmlformats.org/officeDocument/2006/relationships/image" Target="../media/image203.png"/><Relationship Id="rId2" Type="http://schemas.openxmlformats.org/officeDocument/2006/relationships/tags" Target="../tags/tag3527.xml"/><Relationship Id="rId1" Type="http://schemas.openxmlformats.org/officeDocument/2006/relationships/tags" Target="../tags/tag3526.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04.xml"/><Relationship Id="rId8" Type="http://schemas.openxmlformats.org/officeDocument/2006/relationships/tags" Target="../tags/tag2675.xml"/><Relationship Id="rId7" Type="http://schemas.openxmlformats.org/officeDocument/2006/relationships/tags" Target="../tags/tag2674.xml"/><Relationship Id="rId6" Type="http://schemas.openxmlformats.org/officeDocument/2006/relationships/tags" Target="../tags/tag2673.xml"/><Relationship Id="rId5" Type="http://schemas.openxmlformats.org/officeDocument/2006/relationships/tags" Target="../tags/tag2672.xml"/><Relationship Id="rId4" Type="http://schemas.openxmlformats.org/officeDocument/2006/relationships/tags" Target="../tags/tag2671.xml"/><Relationship Id="rId3" Type="http://schemas.openxmlformats.org/officeDocument/2006/relationships/image" Target="../media/image9.jpeg"/><Relationship Id="rId2" Type="http://schemas.openxmlformats.org/officeDocument/2006/relationships/tags" Target="../tags/tag2670.xml"/><Relationship Id="rId1" Type="http://schemas.openxmlformats.org/officeDocument/2006/relationships/tags" Target="../tags/tag2669.xml"/></Relationships>
</file>

<file path=ppt/slides/_rels/slide110.xml.rels><?xml version="1.0" encoding="UTF-8" standalone="yes"?>
<Relationships xmlns="http://schemas.openxmlformats.org/package/2006/relationships"><Relationship Id="rId5" Type="http://schemas.openxmlformats.org/officeDocument/2006/relationships/slideLayout" Target="../slideLayouts/slideLayout210.xml"/><Relationship Id="rId4" Type="http://schemas.openxmlformats.org/officeDocument/2006/relationships/tags" Target="../tags/tag3531.xml"/><Relationship Id="rId3" Type="http://schemas.openxmlformats.org/officeDocument/2006/relationships/image" Target="../media/image204.png"/><Relationship Id="rId2" Type="http://schemas.openxmlformats.org/officeDocument/2006/relationships/tags" Target="../tags/tag3530.xml"/><Relationship Id="rId1" Type="http://schemas.openxmlformats.org/officeDocument/2006/relationships/tags" Target="../tags/tag3529.xml"/></Relationships>
</file>

<file path=ppt/slides/_rels/slide111.xml.rels><?xml version="1.0" encoding="UTF-8" standalone="yes"?>
<Relationships xmlns="http://schemas.openxmlformats.org/package/2006/relationships"><Relationship Id="rId5" Type="http://schemas.openxmlformats.org/officeDocument/2006/relationships/slideLayout" Target="../slideLayouts/slideLayout210.xml"/><Relationship Id="rId4" Type="http://schemas.openxmlformats.org/officeDocument/2006/relationships/tags" Target="../tags/tag3534.xml"/><Relationship Id="rId3" Type="http://schemas.openxmlformats.org/officeDocument/2006/relationships/image" Target="../media/image205.png"/><Relationship Id="rId2" Type="http://schemas.openxmlformats.org/officeDocument/2006/relationships/tags" Target="../tags/tag3533.xml"/><Relationship Id="rId1" Type="http://schemas.openxmlformats.org/officeDocument/2006/relationships/tags" Target="../tags/tag3532.xml"/></Relationships>
</file>

<file path=ppt/slides/_rels/slide112.xml.rels><?xml version="1.0" encoding="UTF-8" standalone="yes"?>
<Relationships xmlns="http://schemas.openxmlformats.org/package/2006/relationships"><Relationship Id="rId5" Type="http://schemas.openxmlformats.org/officeDocument/2006/relationships/slideLayout" Target="../slideLayouts/slideLayout210.xml"/><Relationship Id="rId4" Type="http://schemas.openxmlformats.org/officeDocument/2006/relationships/tags" Target="../tags/tag3537.xml"/><Relationship Id="rId3" Type="http://schemas.openxmlformats.org/officeDocument/2006/relationships/image" Target="../media/image206.png"/><Relationship Id="rId2" Type="http://schemas.openxmlformats.org/officeDocument/2006/relationships/tags" Target="../tags/tag3536.xml"/><Relationship Id="rId1" Type="http://schemas.openxmlformats.org/officeDocument/2006/relationships/tags" Target="../tags/tag3535.xml"/></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210.xml"/><Relationship Id="rId4" Type="http://schemas.openxmlformats.org/officeDocument/2006/relationships/tags" Target="../tags/tag3540.xml"/><Relationship Id="rId3" Type="http://schemas.openxmlformats.org/officeDocument/2006/relationships/image" Target="../media/image207.png"/><Relationship Id="rId2" Type="http://schemas.openxmlformats.org/officeDocument/2006/relationships/tags" Target="../tags/tag3539.xml"/><Relationship Id="rId1" Type="http://schemas.openxmlformats.org/officeDocument/2006/relationships/tags" Target="../tags/tag3538.xml"/></Relationships>
</file>

<file path=ppt/slides/_rels/slide114.xml.rels><?xml version="1.0" encoding="UTF-8" standalone="yes"?>
<Relationships xmlns="http://schemas.openxmlformats.org/package/2006/relationships"><Relationship Id="rId5" Type="http://schemas.openxmlformats.org/officeDocument/2006/relationships/slideLayout" Target="../slideLayouts/slideLayout210.xml"/><Relationship Id="rId4" Type="http://schemas.openxmlformats.org/officeDocument/2006/relationships/tags" Target="../tags/tag3543.xml"/><Relationship Id="rId3" Type="http://schemas.openxmlformats.org/officeDocument/2006/relationships/image" Target="../media/image208.png"/><Relationship Id="rId2" Type="http://schemas.openxmlformats.org/officeDocument/2006/relationships/tags" Target="../tags/tag3542.xml"/><Relationship Id="rId1" Type="http://schemas.openxmlformats.org/officeDocument/2006/relationships/tags" Target="../tags/tag3541.xml"/></Relationships>
</file>

<file path=ppt/slides/_rels/slide115.xml.rels><?xml version="1.0" encoding="UTF-8" standalone="yes"?>
<Relationships xmlns="http://schemas.openxmlformats.org/package/2006/relationships"><Relationship Id="rId4" Type="http://schemas.openxmlformats.org/officeDocument/2006/relationships/slideLayout" Target="../slideLayouts/slideLayout116.xml"/><Relationship Id="rId3" Type="http://schemas.openxmlformats.org/officeDocument/2006/relationships/tags" Target="../tags/tag3546.xml"/><Relationship Id="rId2" Type="http://schemas.openxmlformats.org/officeDocument/2006/relationships/tags" Target="../tags/tag3545.xml"/><Relationship Id="rId1" Type="http://schemas.openxmlformats.org/officeDocument/2006/relationships/tags" Target="../tags/tag354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2678.xml"/><Relationship Id="rId2" Type="http://schemas.openxmlformats.org/officeDocument/2006/relationships/tags" Target="../tags/tag2677.xml"/><Relationship Id="rId1" Type="http://schemas.openxmlformats.org/officeDocument/2006/relationships/tags" Target="../tags/tag2676.xml"/></Relationships>
</file>

<file path=ppt/slides/_rels/slide1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2686.xml"/><Relationship Id="rId7" Type="http://schemas.openxmlformats.org/officeDocument/2006/relationships/tags" Target="../tags/tag2685.xml"/><Relationship Id="rId6" Type="http://schemas.openxmlformats.org/officeDocument/2006/relationships/tags" Target="../tags/tag2684.xml"/><Relationship Id="rId5" Type="http://schemas.openxmlformats.org/officeDocument/2006/relationships/tags" Target="../tags/tag2683.xml"/><Relationship Id="rId4" Type="http://schemas.openxmlformats.org/officeDocument/2006/relationships/tags" Target="../tags/tag2682.xml"/><Relationship Id="rId3" Type="http://schemas.openxmlformats.org/officeDocument/2006/relationships/tags" Target="../tags/tag2681.xml"/><Relationship Id="rId2" Type="http://schemas.openxmlformats.org/officeDocument/2006/relationships/tags" Target="../tags/tag2680.xml"/><Relationship Id="rId11" Type="http://schemas.openxmlformats.org/officeDocument/2006/relationships/slideLayout" Target="../slideLayouts/slideLayout203.xml"/><Relationship Id="rId10" Type="http://schemas.openxmlformats.org/officeDocument/2006/relationships/tags" Target="../tags/tag2687.xml"/><Relationship Id="rId1" Type="http://schemas.openxmlformats.org/officeDocument/2006/relationships/tags" Target="../tags/tag2679.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02.xml"/><Relationship Id="rId7" Type="http://schemas.openxmlformats.org/officeDocument/2006/relationships/tags" Target="../tags/tag2693.xml"/><Relationship Id="rId6" Type="http://schemas.openxmlformats.org/officeDocument/2006/relationships/tags" Target="../tags/tag2692.xml"/><Relationship Id="rId5" Type="http://schemas.openxmlformats.org/officeDocument/2006/relationships/tags" Target="../tags/tag2691.xml"/><Relationship Id="rId4" Type="http://schemas.openxmlformats.org/officeDocument/2006/relationships/tags" Target="../tags/tag2690.xml"/><Relationship Id="rId3" Type="http://schemas.openxmlformats.org/officeDocument/2006/relationships/image" Target="../media/image11.png"/><Relationship Id="rId2" Type="http://schemas.openxmlformats.org/officeDocument/2006/relationships/tags" Target="../tags/tag2689.xml"/><Relationship Id="rId1" Type="http://schemas.openxmlformats.org/officeDocument/2006/relationships/tags" Target="../tags/tag2688.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01.xml"/><Relationship Id="rId8" Type="http://schemas.openxmlformats.org/officeDocument/2006/relationships/tags" Target="../tags/tag2700.xml"/><Relationship Id="rId7" Type="http://schemas.openxmlformats.org/officeDocument/2006/relationships/tags" Target="../tags/tag2699.xml"/><Relationship Id="rId6" Type="http://schemas.openxmlformats.org/officeDocument/2006/relationships/tags" Target="../tags/tag2698.xml"/><Relationship Id="rId5" Type="http://schemas.openxmlformats.org/officeDocument/2006/relationships/tags" Target="../tags/tag2697.xml"/><Relationship Id="rId4" Type="http://schemas.openxmlformats.org/officeDocument/2006/relationships/tags" Target="../tags/tag2696.xml"/><Relationship Id="rId3" Type="http://schemas.openxmlformats.org/officeDocument/2006/relationships/image" Target="../media/image12.png"/><Relationship Id="rId2" Type="http://schemas.openxmlformats.org/officeDocument/2006/relationships/tags" Target="../tags/tag2695.xml"/><Relationship Id="rId1" Type="http://schemas.openxmlformats.org/officeDocument/2006/relationships/tags" Target="../tags/tag2694.xml"/></Relationships>
</file>

<file path=ppt/slides/_rels/slide16.xml.rels><?xml version="1.0" encoding="UTF-8" standalone="yes"?>
<Relationships xmlns="http://schemas.openxmlformats.org/package/2006/relationships"><Relationship Id="rId9" Type="http://schemas.openxmlformats.org/officeDocument/2006/relationships/tags" Target="../tags/tag2707.xml"/><Relationship Id="rId8" Type="http://schemas.openxmlformats.org/officeDocument/2006/relationships/image" Target="../media/image14.png"/><Relationship Id="rId7" Type="http://schemas.openxmlformats.org/officeDocument/2006/relationships/tags" Target="../tags/tag2706.xml"/><Relationship Id="rId6" Type="http://schemas.openxmlformats.org/officeDocument/2006/relationships/tags" Target="../tags/tag2705.xml"/><Relationship Id="rId5" Type="http://schemas.openxmlformats.org/officeDocument/2006/relationships/tags" Target="../tags/tag2704.xml"/><Relationship Id="rId4" Type="http://schemas.openxmlformats.org/officeDocument/2006/relationships/image" Target="../media/image13.png"/><Relationship Id="rId3" Type="http://schemas.openxmlformats.org/officeDocument/2006/relationships/tags" Target="../tags/tag2703.xml"/><Relationship Id="rId2" Type="http://schemas.openxmlformats.org/officeDocument/2006/relationships/tags" Target="../tags/tag2702.xml"/><Relationship Id="rId10" Type="http://schemas.openxmlformats.org/officeDocument/2006/relationships/slideLayout" Target="../slideLayouts/slideLayout200.xml"/><Relationship Id="rId1" Type="http://schemas.openxmlformats.org/officeDocument/2006/relationships/tags" Target="../tags/tag2701.xml"/></Relationships>
</file>

<file path=ppt/slides/_rels/slide17.xml.rels><?xml version="1.0" encoding="UTF-8" standalone="yes"?>
<Relationships xmlns="http://schemas.openxmlformats.org/package/2006/relationships"><Relationship Id="rId9" Type="http://schemas.openxmlformats.org/officeDocument/2006/relationships/tags" Target="../tags/tag2715.xml"/><Relationship Id="rId8" Type="http://schemas.openxmlformats.org/officeDocument/2006/relationships/tags" Target="../tags/tag2714.xml"/><Relationship Id="rId7" Type="http://schemas.openxmlformats.org/officeDocument/2006/relationships/tags" Target="../tags/tag2713.xml"/><Relationship Id="rId6" Type="http://schemas.openxmlformats.org/officeDocument/2006/relationships/tags" Target="../tags/tag2712.xml"/><Relationship Id="rId5" Type="http://schemas.openxmlformats.org/officeDocument/2006/relationships/tags" Target="../tags/tag2711.xml"/><Relationship Id="rId4" Type="http://schemas.openxmlformats.org/officeDocument/2006/relationships/image" Target="../media/image15.png"/><Relationship Id="rId3" Type="http://schemas.openxmlformats.org/officeDocument/2006/relationships/tags" Target="../tags/tag2710.xml"/><Relationship Id="rId2" Type="http://schemas.openxmlformats.org/officeDocument/2006/relationships/tags" Target="../tags/tag2709.xml"/><Relationship Id="rId15" Type="http://schemas.openxmlformats.org/officeDocument/2006/relationships/slideLayout" Target="../slideLayouts/slideLayout199.xml"/><Relationship Id="rId14" Type="http://schemas.openxmlformats.org/officeDocument/2006/relationships/tags" Target="../tags/tag2720.xml"/><Relationship Id="rId13" Type="http://schemas.openxmlformats.org/officeDocument/2006/relationships/tags" Target="../tags/tag2719.xml"/><Relationship Id="rId12" Type="http://schemas.openxmlformats.org/officeDocument/2006/relationships/tags" Target="../tags/tag2718.xml"/><Relationship Id="rId11" Type="http://schemas.openxmlformats.org/officeDocument/2006/relationships/tags" Target="../tags/tag2717.xml"/><Relationship Id="rId10" Type="http://schemas.openxmlformats.org/officeDocument/2006/relationships/tags" Target="../tags/tag2716.xml"/><Relationship Id="rId1" Type="http://schemas.openxmlformats.org/officeDocument/2006/relationships/tags" Target="../tags/tag2708.xml"/></Relationships>
</file>

<file path=ppt/slides/_rels/slide18.xml.rels><?xml version="1.0" encoding="UTF-8" standalone="yes"?>
<Relationships xmlns="http://schemas.openxmlformats.org/package/2006/relationships"><Relationship Id="rId9" Type="http://schemas.openxmlformats.org/officeDocument/2006/relationships/tags" Target="../tags/tag2729.xml"/><Relationship Id="rId8" Type="http://schemas.openxmlformats.org/officeDocument/2006/relationships/tags" Target="../tags/tag2728.xml"/><Relationship Id="rId7" Type="http://schemas.openxmlformats.org/officeDocument/2006/relationships/tags" Target="../tags/tag2727.xml"/><Relationship Id="rId6" Type="http://schemas.openxmlformats.org/officeDocument/2006/relationships/tags" Target="../tags/tag2726.xml"/><Relationship Id="rId5" Type="http://schemas.openxmlformats.org/officeDocument/2006/relationships/tags" Target="../tags/tag2725.xml"/><Relationship Id="rId4" Type="http://schemas.openxmlformats.org/officeDocument/2006/relationships/tags" Target="../tags/tag2724.xml"/><Relationship Id="rId3" Type="http://schemas.openxmlformats.org/officeDocument/2006/relationships/tags" Target="../tags/tag2723.xml"/><Relationship Id="rId2" Type="http://schemas.openxmlformats.org/officeDocument/2006/relationships/tags" Target="../tags/tag2722.xml"/><Relationship Id="rId18" Type="http://schemas.openxmlformats.org/officeDocument/2006/relationships/slideLayout" Target="../slideLayouts/slideLayout198.xml"/><Relationship Id="rId17" Type="http://schemas.openxmlformats.org/officeDocument/2006/relationships/tags" Target="../tags/tag2735.xml"/><Relationship Id="rId16" Type="http://schemas.openxmlformats.org/officeDocument/2006/relationships/image" Target="../media/image17.png"/><Relationship Id="rId15" Type="http://schemas.openxmlformats.org/officeDocument/2006/relationships/image" Target="../media/image16.png"/><Relationship Id="rId14" Type="http://schemas.openxmlformats.org/officeDocument/2006/relationships/tags" Target="../tags/tag2734.xml"/><Relationship Id="rId13" Type="http://schemas.openxmlformats.org/officeDocument/2006/relationships/tags" Target="../tags/tag2733.xml"/><Relationship Id="rId12" Type="http://schemas.openxmlformats.org/officeDocument/2006/relationships/tags" Target="../tags/tag2732.xml"/><Relationship Id="rId11" Type="http://schemas.openxmlformats.org/officeDocument/2006/relationships/tags" Target="../tags/tag2731.xml"/><Relationship Id="rId10" Type="http://schemas.openxmlformats.org/officeDocument/2006/relationships/tags" Target="../tags/tag2730.xml"/><Relationship Id="rId1" Type="http://schemas.openxmlformats.org/officeDocument/2006/relationships/tags" Target="../tags/tag2721.xml"/></Relationships>
</file>

<file path=ppt/slides/_rels/slide19.xml.rels><?xml version="1.0" encoding="UTF-8" standalone="yes"?>
<Relationships xmlns="http://schemas.openxmlformats.org/package/2006/relationships"><Relationship Id="rId9" Type="http://schemas.openxmlformats.org/officeDocument/2006/relationships/tags" Target="../tags/tag2742.xml"/><Relationship Id="rId8" Type="http://schemas.openxmlformats.org/officeDocument/2006/relationships/image" Target="../media/image19.png"/><Relationship Id="rId7" Type="http://schemas.openxmlformats.org/officeDocument/2006/relationships/tags" Target="../tags/tag2741.xml"/><Relationship Id="rId6" Type="http://schemas.openxmlformats.org/officeDocument/2006/relationships/tags" Target="../tags/tag2740.xml"/><Relationship Id="rId5" Type="http://schemas.openxmlformats.org/officeDocument/2006/relationships/image" Target="../media/image18.png"/><Relationship Id="rId4" Type="http://schemas.openxmlformats.org/officeDocument/2006/relationships/tags" Target="../tags/tag2739.xml"/><Relationship Id="rId3" Type="http://schemas.openxmlformats.org/officeDocument/2006/relationships/tags" Target="../tags/tag2738.xml"/><Relationship Id="rId2" Type="http://schemas.openxmlformats.org/officeDocument/2006/relationships/tags" Target="../tags/tag2737.xml"/><Relationship Id="rId15" Type="http://schemas.openxmlformats.org/officeDocument/2006/relationships/slideLayout" Target="../slideLayouts/slideLayout197.xml"/><Relationship Id="rId14" Type="http://schemas.openxmlformats.org/officeDocument/2006/relationships/tags" Target="../tags/tag2744.xml"/><Relationship Id="rId13" Type="http://schemas.openxmlformats.org/officeDocument/2006/relationships/image" Target="../media/image22.png"/><Relationship Id="rId12" Type="http://schemas.openxmlformats.org/officeDocument/2006/relationships/image" Target="../media/image21.png"/><Relationship Id="rId11" Type="http://schemas.openxmlformats.org/officeDocument/2006/relationships/image" Target="../media/image20.png"/><Relationship Id="rId10" Type="http://schemas.openxmlformats.org/officeDocument/2006/relationships/tags" Target="../tags/tag2743.xml"/><Relationship Id="rId1" Type="http://schemas.openxmlformats.org/officeDocument/2006/relationships/tags" Target="../tags/tag2736.xml"/></Relationships>
</file>

<file path=ppt/slides/_rels/slide2.xml.rels><?xml version="1.0" encoding="UTF-8" standalone="yes"?>
<Relationships xmlns="http://schemas.openxmlformats.org/package/2006/relationships"><Relationship Id="rId9" Type="http://schemas.openxmlformats.org/officeDocument/2006/relationships/tags" Target="../tags/tag2599.xml"/><Relationship Id="rId8" Type="http://schemas.openxmlformats.org/officeDocument/2006/relationships/tags" Target="../tags/tag2598.xml"/><Relationship Id="rId7" Type="http://schemas.openxmlformats.org/officeDocument/2006/relationships/tags" Target="../tags/tag2597.xml"/><Relationship Id="rId6" Type="http://schemas.openxmlformats.org/officeDocument/2006/relationships/tags" Target="../tags/tag2596.xml"/><Relationship Id="rId5" Type="http://schemas.openxmlformats.org/officeDocument/2006/relationships/tags" Target="../tags/tag2595.xml"/><Relationship Id="rId4" Type="http://schemas.openxmlformats.org/officeDocument/2006/relationships/tags" Target="../tags/tag2594.xml"/><Relationship Id="rId3" Type="http://schemas.openxmlformats.org/officeDocument/2006/relationships/tags" Target="../tags/tag2593.xml"/><Relationship Id="rId22" Type="http://schemas.openxmlformats.org/officeDocument/2006/relationships/slideLayout" Target="../slideLayouts/slideLayout209.xml"/><Relationship Id="rId21" Type="http://schemas.openxmlformats.org/officeDocument/2006/relationships/tags" Target="../tags/tag2611.xml"/><Relationship Id="rId20" Type="http://schemas.openxmlformats.org/officeDocument/2006/relationships/tags" Target="../tags/tag2610.xml"/><Relationship Id="rId2" Type="http://schemas.openxmlformats.org/officeDocument/2006/relationships/tags" Target="../tags/tag2592.xml"/><Relationship Id="rId19" Type="http://schemas.openxmlformats.org/officeDocument/2006/relationships/tags" Target="../tags/tag2609.xml"/><Relationship Id="rId18" Type="http://schemas.openxmlformats.org/officeDocument/2006/relationships/tags" Target="../tags/tag2608.xml"/><Relationship Id="rId17" Type="http://schemas.openxmlformats.org/officeDocument/2006/relationships/tags" Target="../tags/tag2607.xml"/><Relationship Id="rId16" Type="http://schemas.openxmlformats.org/officeDocument/2006/relationships/tags" Target="../tags/tag2606.xml"/><Relationship Id="rId15" Type="http://schemas.openxmlformats.org/officeDocument/2006/relationships/tags" Target="../tags/tag2605.xml"/><Relationship Id="rId14" Type="http://schemas.openxmlformats.org/officeDocument/2006/relationships/tags" Target="../tags/tag2604.xml"/><Relationship Id="rId13" Type="http://schemas.openxmlformats.org/officeDocument/2006/relationships/tags" Target="../tags/tag2603.xml"/><Relationship Id="rId12" Type="http://schemas.openxmlformats.org/officeDocument/2006/relationships/tags" Target="../tags/tag2602.xml"/><Relationship Id="rId11" Type="http://schemas.openxmlformats.org/officeDocument/2006/relationships/tags" Target="../tags/tag2601.xml"/><Relationship Id="rId10" Type="http://schemas.openxmlformats.org/officeDocument/2006/relationships/tags" Target="../tags/tag2600.xml"/><Relationship Id="rId1" Type="http://schemas.openxmlformats.org/officeDocument/2006/relationships/tags" Target="../tags/tag2591.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10.xml"/><Relationship Id="rId5" Type="http://schemas.openxmlformats.org/officeDocument/2006/relationships/tags" Target="../tags/tag2747.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2746.xml"/><Relationship Id="rId1" Type="http://schemas.openxmlformats.org/officeDocument/2006/relationships/tags" Target="../tags/tag2745.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93.xml"/><Relationship Id="rId8" Type="http://schemas.openxmlformats.org/officeDocument/2006/relationships/tags" Target="../tags/tag2753.xml"/><Relationship Id="rId7" Type="http://schemas.openxmlformats.org/officeDocument/2006/relationships/image" Target="../media/image26.png"/><Relationship Id="rId6" Type="http://schemas.openxmlformats.org/officeDocument/2006/relationships/tags" Target="../tags/tag2752.xml"/><Relationship Id="rId5" Type="http://schemas.openxmlformats.org/officeDocument/2006/relationships/tags" Target="../tags/tag2751.xml"/><Relationship Id="rId4" Type="http://schemas.openxmlformats.org/officeDocument/2006/relationships/image" Target="../media/image25.jpeg"/><Relationship Id="rId3" Type="http://schemas.openxmlformats.org/officeDocument/2006/relationships/tags" Target="../tags/tag2750.xml"/><Relationship Id="rId2" Type="http://schemas.openxmlformats.org/officeDocument/2006/relationships/tags" Target="../tags/tag2749.xml"/><Relationship Id="rId1" Type="http://schemas.openxmlformats.org/officeDocument/2006/relationships/tags" Target="../tags/tag2748.xml"/></Relationships>
</file>

<file path=ppt/slides/_rels/slide22.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2761.xml"/><Relationship Id="rId7" Type="http://schemas.openxmlformats.org/officeDocument/2006/relationships/tags" Target="../tags/tag2760.xml"/><Relationship Id="rId6" Type="http://schemas.openxmlformats.org/officeDocument/2006/relationships/tags" Target="../tags/tag2759.xml"/><Relationship Id="rId5" Type="http://schemas.openxmlformats.org/officeDocument/2006/relationships/tags" Target="../tags/tag2758.xml"/><Relationship Id="rId4" Type="http://schemas.openxmlformats.org/officeDocument/2006/relationships/tags" Target="../tags/tag2757.xml"/><Relationship Id="rId3" Type="http://schemas.openxmlformats.org/officeDocument/2006/relationships/tags" Target="../tags/tag2756.xml"/><Relationship Id="rId2" Type="http://schemas.openxmlformats.org/officeDocument/2006/relationships/tags" Target="../tags/tag2755.xml"/><Relationship Id="rId11" Type="http://schemas.openxmlformats.org/officeDocument/2006/relationships/slideLayout" Target="../slideLayouts/slideLayout192.xml"/><Relationship Id="rId10" Type="http://schemas.openxmlformats.org/officeDocument/2006/relationships/tags" Target="../tags/tag2762.xml"/><Relationship Id="rId1" Type="http://schemas.openxmlformats.org/officeDocument/2006/relationships/tags" Target="../tags/tag2754.xml"/></Relationships>
</file>

<file path=ppt/slides/_rels/slide23.xml.rels><?xml version="1.0" encoding="UTF-8" standalone="yes"?>
<Relationships xmlns="http://schemas.openxmlformats.org/package/2006/relationships"><Relationship Id="rId9" Type="http://schemas.openxmlformats.org/officeDocument/2006/relationships/tags" Target="../tags/tag2769.xml"/><Relationship Id="rId8" Type="http://schemas.openxmlformats.org/officeDocument/2006/relationships/image" Target="../media/image29.jpeg"/><Relationship Id="rId7" Type="http://schemas.openxmlformats.org/officeDocument/2006/relationships/tags" Target="../tags/tag2768.xml"/><Relationship Id="rId6" Type="http://schemas.openxmlformats.org/officeDocument/2006/relationships/tags" Target="../tags/tag2767.xml"/><Relationship Id="rId5" Type="http://schemas.openxmlformats.org/officeDocument/2006/relationships/tags" Target="../tags/tag2766.xml"/><Relationship Id="rId4" Type="http://schemas.openxmlformats.org/officeDocument/2006/relationships/image" Target="../media/image28.jpeg"/><Relationship Id="rId3" Type="http://schemas.openxmlformats.org/officeDocument/2006/relationships/tags" Target="../tags/tag2765.xml"/><Relationship Id="rId2" Type="http://schemas.openxmlformats.org/officeDocument/2006/relationships/tags" Target="../tags/tag2764.xml"/><Relationship Id="rId16" Type="http://schemas.openxmlformats.org/officeDocument/2006/relationships/slideLayout" Target="../slideLayouts/slideLayout191.xml"/><Relationship Id="rId15" Type="http://schemas.openxmlformats.org/officeDocument/2006/relationships/tags" Target="../tags/tag2774.xml"/><Relationship Id="rId14" Type="http://schemas.openxmlformats.org/officeDocument/2006/relationships/tags" Target="../tags/tag2773.xml"/><Relationship Id="rId13" Type="http://schemas.openxmlformats.org/officeDocument/2006/relationships/tags" Target="../tags/tag2772.xml"/><Relationship Id="rId12" Type="http://schemas.openxmlformats.org/officeDocument/2006/relationships/image" Target="../media/image30.jpeg"/><Relationship Id="rId11" Type="http://schemas.openxmlformats.org/officeDocument/2006/relationships/tags" Target="../tags/tag2771.xml"/><Relationship Id="rId10" Type="http://schemas.openxmlformats.org/officeDocument/2006/relationships/tags" Target="../tags/tag2770.xml"/><Relationship Id="rId1" Type="http://schemas.openxmlformats.org/officeDocument/2006/relationships/tags" Target="../tags/tag2763.xml"/></Relationships>
</file>

<file path=ppt/slides/_rels/slide24.xml.rels><?xml version="1.0" encoding="UTF-8" standalone="yes"?>
<Relationships xmlns="http://schemas.openxmlformats.org/package/2006/relationships"><Relationship Id="rId9" Type="http://schemas.openxmlformats.org/officeDocument/2006/relationships/tags" Target="../tags/tag2781.xml"/><Relationship Id="rId8" Type="http://schemas.openxmlformats.org/officeDocument/2006/relationships/tags" Target="../tags/tag2780.xml"/><Relationship Id="rId7" Type="http://schemas.openxmlformats.org/officeDocument/2006/relationships/image" Target="../media/image32.jpeg"/><Relationship Id="rId6" Type="http://schemas.openxmlformats.org/officeDocument/2006/relationships/tags" Target="../tags/tag2779.xml"/><Relationship Id="rId5" Type="http://schemas.openxmlformats.org/officeDocument/2006/relationships/tags" Target="../tags/tag2778.xml"/><Relationship Id="rId4" Type="http://schemas.openxmlformats.org/officeDocument/2006/relationships/tags" Target="../tags/tag2777.xml"/><Relationship Id="rId3" Type="http://schemas.openxmlformats.org/officeDocument/2006/relationships/image" Target="../media/image31.jpeg"/><Relationship Id="rId2" Type="http://schemas.openxmlformats.org/officeDocument/2006/relationships/tags" Target="../tags/tag2776.xml"/><Relationship Id="rId11" Type="http://schemas.openxmlformats.org/officeDocument/2006/relationships/slideLayout" Target="../slideLayouts/slideLayout190.xml"/><Relationship Id="rId10" Type="http://schemas.openxmlformats.org/officeDocument/2006/relationships/tags" Target="../tags/tag2782.xml"/><Relationship Id="rId1" Type="http://schemas.openxmlformats.org/officeDocument/2006/relationships/tags" Target="../tags/tag2775.xml"/></Relationships>
</file>

<file path=ppt/slides/_rels/slide25.xml.rels><?xml version="1.0" encoding="UTF-8" standalone="yes"?>
<Relationships xmlns="http://schemas.openxmlformats.org/package/2006/relationships"><Relationship Id="rId9" Type="http://schemas.openxmlformats.org/officeDocument/2006/relationships/tags" Target="../tags/tag2791.xml"/><Relationship Id="rId8" Type="http://schemas.openxmlformats.org/officeDocument/2006/relationships/tags" Target="../tags/tag2790.xml"/><Relationship Id="rId7" Type="http://schemas.openxmlformats.org/officeDocument/2006/relationships/tags" Target="../tags/tag2789.xml"/><Relationship Id="rId6" Type="http://schemas.openxmlformats.org/officeDocument/2006/relationships/tags" Target="../tags/tag2788.xml"/><Relationship Id="rId5" Type="http://schemas.openxmlformats.org/officeDocument/2006/relationships/tags" Target="../tags/tag2787.xml"/><Relationship Id="rId4" Type="http://schemas.openxmlformats.org/officeDocument/2006/relationships/tags" Target="../tags/tag2786.xml"/><Relationship Id="rId3" Type="http://schemas.openxmlformats.org/officeDocument/2006/relationships/tags" Target="../tags/tag2785.xml"/><Relationship Id="rId2" Type="http://schemas.openxmlformats.org/officeDocument/2006/relationships/tags" Target="../tags/tag2784.xml"/><Relationship Id="rId17" Type="http://schemas.openxmlformats.org/officeDocument/2006/relationships/slideLayout" Target="../slideLayouts/slideLayout189.xml"/><Relationship Id="rId16" Type="http://schemas.openxmlformats.org/officeDocument/2006/relationships/tags" Target="../tags/tag2798.xml"/><Relationship Id="rId15" Type="http://schemas.openxmlformats.org/officeDocument/2006/relationships/tags" Target="../tags/tag2797.xml"/><Relationship Id="rId14" Type="http://schemas.openxmlformats.org/officeDocument/2006/relationships/tags" Target="../tags/tag2796.xml"/><Relationship Id="rId13" Type="http://schemas.openxmlformats.org/officeDocument/2006/relationships/tags" Target="../tags/tag2795.xml"/><Relationship Id="rId12" Type="http://schemas.openxmlformats.org/officeDocument/2006/relationships/tags" Target="../tags/tag2794.xml"/><Relationship Id="rId11" Type="http://schemas.openxmlformats.org/officeDocument/2006/relationships/tags" Target="../tags/tag2793.xml"/><Relationship Id="rId10" Type="http://schemas.openxmlformats.org/officeDocument/2006/relationships/tags" Target="../tags/tag2792.xml"/><Relationship Id="rId1" Type="http://schemas.openxmlformats.org/officeDocument/2006/relationships/tags" Target="../tags/tag2783.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88.xml"/><Relationship Id="rId7" Type="http://schemas.openxmlformats.org/officeDocument/2006/relationships/tags" Target="../tags/tag2804.xml"/><Relationship Id="rId6" Type="http://schemas.openxmlformats.org/officeDocument/2006/relationships/tags" Target="../tags/tag2803.xml"/><Relationship Id="rId5" Type="http://schemas.openxmlformats.org/officeDocument/2006/relationships/tags" Target="../tags/tag2802.xml"/><Relationship Id="rId4" Type="http://schemas.openxmlformats.org/officeDocument/2006/relationships/tags" Target="../tags/tag2801.xml"/><Relationship Id="rId3" Type="http://schemas.openxmlformats.org/officeDocument/2006/relationships/image" Target="../media/image33.jpeg"/><Relationship Id="rId2" Type="http://schemas.openxmlformats.org/officeDocument/2006/relationships/tags" Target="../tags/tag2800.xml"/><Relationship Id="rId1" Type="http://schemas.openxmlformats.org/officeDocument/2006/relationships/tags" Target="../tags/tag2799.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87.xml"/><Relationship Id="rId8" Type="http://schemas.openxmlformats.org/officeDocument/2006/relationships/tags" Target="../tags/tag2811.xml"/><Relationship Id="rId7" Type="http://schemas.openxmlformats.org/officeDocument/2006/relationships/tags" Target="../tags/tag2810.xml"/><Relationship Id="rId6" Type="http://schemas.openxmlformats.org/officeDocument/2006/relationships/tags" Target="../tags/tag2809.xml"/><Relationship Id="rId5" Type="http://schemas.openxmlformats.org/officeDocument/2006/relationships/tags" Target="../tags/tag2808.xml"/><Relationship Id="rId4" Type="http://schemas.openxmlformats.org/officeDocument/2006/relationships/tags" Target="../tags/tag2807.xml"/><Relationship Id="rId3" Type="http://schemas.openxmlformats.org/officeDocument/2006/relationships/image" Target="../media/image34.jpeg"/><Relationship Id="rId2" Type="http://schemas.openxmlformats.org/officeDocument/2006/relationships/tags" Target="../tags/tag2806.xml"/><Relationship Id="rId1" Type="http://schemas.openxmlformats.org/officeDocument/2006/relationships/tags" Target="../tags/tag2805.xml"/></Relationships>
</file>

<file path=ppt/slides/_rels/slide28.xml.rels><?xml version="1.0" encoding="UTF-8" standalone="yes"?>
<Relationships xmlns="http://schemas.openxmlformats.org/package/2006/relationships"><Relationship Id="rId9" Type="http://schemas.openxmlformats.org/officeDocument/2006/relationships/tags" Target="../tags/tag2818.xml"/><Relationship Id="rId8" Type="http://schemas.openxmlformats.org/officeDocument/2006/relationships/tags" Target="../tags/tag2817.xml"/><Relationship Id="rId7" Type="http://schemas.openxmlformats.org/officeDocument/2006/relationships/tags" Target="../tags/tag2816.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tags" Target="../tags/tag2815.xml"/><Relationship Id="rId3" Type="http://schemas.openxmlformats.org/officeDocument/2006/relationships/tags" Target="../tags/tag2814.xml"/><Relationship Id="rId21" Type="http://schemas.openxmlformats.org/officeDocument/2006/relationships/slideLayout" Target="../slideLayouts/slideLayout186.xml"/><Relationship Id="rId20" Type="http://schemas.openxmlformats.org/officeDocument/2006/relationships/tags" Target="../tags/tag2824.xml"/><Relationship Id="rId2" Type="http://schemas.openxmlformats.org/officeDocument/2006/relationships/tags" Target="../tags/tag2813.xml"/><Relationship Id="rId19" Type="http://schemas.openxmlformats.org/officeDocument/2006/relationships/image" Target="../media/image41.png"/><Relationship Id="rId18" Type="http://schemas.openxmlformats.org/officeDocument/2006/relationships/tags" Target="../tags/tag2823.xml"/><Relationship Id="rId17" Type="http://schemas.openxmlformats.org/officeDocument/2006/relationships/tags" Target="../tags/tag2822.xml"/><Relationship Id="rId16" Type="http://schemas.openxmlformats.org/officeDocument/2006/relationships/image" Target="../media/image40.svg"/><Relationship Id="rId15" Type="http://schemas.openxmlformats.org/officeDocument/2006/relationships/image" Target="../media/image39.png"/><Relationship Id="rId14" Type="http://schemas.openxmlformats.org/officeDocument/2006/relationships/tags" Target="../tags/tag2821.xml"/><Relationship Id="rId13" Type="http://schemas.openxmlformats.org/officeDocument/2006/relationships/tags" Target="../tags/tag2820.xml"/><Relationship Id="rId12" Type="http://schemas.openxmlformats.org/officeDocument/2006/relationships/tags" Target="../tags/tag2819.xml"/><Relationship Id="rId11" Type="http://schemas.openxmlformats.org/officeDocument/2006/relationships/image" Target="../media/image38.svg"/><Relationship Id="rId10" Type="http://schemas.openxmlformats.org/officeDocument/2006/relationships/image" Target="../media/image37.png"/><Relationship Id="rId1" Type="http://schemas.openxmlformats.org/officeDocument/2006/relationships/tags" Target="../tags/tag2812.xml"/></Relationships>
</file>

<file path=ppt/slides/_rels/slide29.xml.rels><?xml version="1.0" encoding="UTF-8" standalone="yes"?>
<Relationships xmlns="http://schemas.openxmlformats.org/package/2006/relationships"><Relationship Id="rId9" Type="http://schemas.openxmlformats.org/officeDocument/2006/relationships/tags" Target="../tags/tag2833.xml"/><Relationship Id="rId8" Type="http://schemas.openxmlformats.org/officeDocument/2006/relationships/tags" Target="../tags/tag2832.xml"/><Relationship Id="rId7" Type="http://schemas.openxmlformats.org/officeDocument/2006/relationships/tags" Target="../tags/tag2831.xml"/><Relationship Id="rId6" Type="http://schemas.openxmlformats.org/officeDocument/2006/relationships/tags" Target="../tags/tag2830.xml"/><Relationship Id="rId5" Type="http://schemas.openxmlformats.org/officeDocument/2006/relationships/tags" Target="../tags/tag2829.xml"/><Relationship Id="rId4" Type="http://schemas.openxmlformats.org/officeDocument/2006/relationships/tags" Target="../tags/tag2828.xml"/><Relationship Id="rId3" Type="http://schemas.openxmlformats.org/officeDocument/2006/relationships/tags" Target="../tags/tag2827.xml"/><Relationship Id="rId23" Type="http://schemas.openxmlformats.org/officeDocument/2006/relationships/slideLayout" Target="../slideLayouts/slideLayout185.xml"/><Relationship Id="rId22" Type="http://schemas.openxmlformats.org/officeDocument/2006/relationships/tags" Target="../tags/tag2844.xml"/><Relationship Id="rId21" Type="http://schemas.openxmlformats.org/officeDocument/2006/relationships/image" Target="../media/image43.png"/><Relationship Id="rId20" Type="http://schemas.openxmlformats.org/officeDocument/2006/relationships/image" Target="../media/image42.png"/><Relationship Id="rId2" Type="http://schemas.openxmlformats.org/officeDocument/2006/relationships/tags" Target="../tags/tag2826.xml"/><Relationship Id="rId19" Type="http://schemas.openxmlformats.org/officeDocument/2006/relationships/tags" Target="../tags/tag2843.xml"/><Relationship Id="rId18" Type="http://schemas.openxmlformats.org/officeDocument/2006/relationships/tags" Target="../tags/tag2842.xml"/><Relationship Id="rId17" Type="http://schemas.openxmlformats.org/officeDocument/2006/relationships/tags" Target="../tags/tag2841.xml"/><Relationship Id="rId16" Type="http://schemas.openxmlformats.org/officeDocument/2006/relationships/tags" Target="../tags/tag2840.xml"/><Relationship Id="rId15" Type="http://schemas.openxmlformats.org/officeDocument/2006/relationships/tags" Target="../tags/tag2839.xml"/><Relationship Id="rId14" Type="http://schemas.openxmlformats.org/officeDocument/2006/relationships/tags" Target="../tags/tag2838.xml"/><Relationship Id="rId13" Type="http://schemas.openxmlformats.org/officeDocument/2006/relationships/tags" Target="../tags/tag2837.xml"/><Relationship Id="rId12" Type="http://schemas.openxmlformats.org/officeDocument/2006/relationships/tags" Target="../tags/tag2836.xml"/><Relationship Id="rId11" Type="http://schemas.openxmlformats.org/officeDocument/2006/relationships/tags" Target="../tags/tag2835.xml"/><Relationship Id="rId10" Type="http://schemas.openxmlformats.org/officeDocument/2006/relationships/tags" Target="../tags/tag2834.xml"/><Relationship Id="rId1" Type="http://schemas.openxmlformats.org/officeDocument/2006/relationships/tags" Target="../tags/tag2825.xml"/></Relationships>
</file>

<file path=ppt/slides/_rels/slide3.xml.rels><?xml version="1.0" encoding="UTF-8" standalone="yes"?>
<Relationships xmlns="http://schemas.openxmlformats.org/package/2006/relationships"><Relationship Id="rId9" Type="http://schemas.openxmlformats.org/officeDocument/2006/relationships/tags" Target="../tags/tag2620.xml"/><Relationship Id="rId8" Type="http://schemas.openxmlformats.org/officeDocument/2006/relationships/tags" Target="../tags/tag2619.xml"/><Relationship Id="rId7" Type="http://schemas.openxmlformats.org/officeDocument/2006/relationships/tags" Target="../tags/tag2618.xml"/><Relationship Id="rId6" Type="http://schemas.openxmlformats.org/officeDocument/2006/relationships/tags" Target="../tags/tag2617.xml"/><Relationship Id="rId5" Type="http://schemas.openxmlformats.org/officeDocument/2006/relationships/tags" Target="../tags/tag2616.xml"/><Relationship Id="rId4" Type="http://schemas.openxmlformats.org/officeDocument/2006/relationships/tags" Target="../tags/tag2615.xml"/><Relationship Id="rId3" Type="http://schemas.openxmlformats.org/officeDocument/2006/relationships/tags" Target="../tags/tag2614.xml"/><Relationship Id="rId22" Type="http://schemas.openxmlformats.org/officeDocument/2006/relationships/slideLayout" Target="../slideLayouts/slideLayout209.xml"/><Relationship Id="rId21" Type="http://schemas.openxmlformats.org/officeDocument/2006/relationships/tags" Target="../tags/tag2632.xml"/><Relationship Id="rId20" Type="http://schemas.openxmlformats.org/officeDocument/2006/relationships/tags" Target="../tags/tag2631.xml"/><Relationship Id="rId2" Type="http://schemas.openxmlformats.org/officeDocument/2006/relationships/tags" Target="../tags/tag2613.xml"/><Relationship Id="rId19" Type="http://schemas.openxmlformats.org/officeDocument/2006/relationships/tags" Target="../tags/tag2630.xml"/><Relationship Id="rId18" Type="http://schemas.openxmlformats.org/officeDocument/2006/relationships/tags" Target="../tags/tag2629.xml"/><Relationship Id="rId17" Type="http://schemas.openxmlformats.org/officeDocument/2006/relationships/tags" Target="../tags/tag2628.xml"/><Relationship Id="rId16" Type="http://schemas.openxmlformats.org/officeDocument/2006/relationships/tags" Target="../tags/tag2627.xml"/><Relationship Id="rId15" Type="http://schemas.openxmlformats.org/officeDocument/2006/relationships/tags" Target="../tags/tag2626.xml"/><Relationship Id="rId14" Type="http://schemas.openxmlformats.org/officeDocument/2006/relationships/tags" Target="../tags/tag2625.xml"/><Relationship Id="rId13" Type="http://schemas.openxmlformats.org/officeDocument/2006/relationships/tags" Target="../tags/tag2624.xml"/><Relationship Id="rId12" Type="http://schemas.openxmlformats.org/officeDocument/2006/relationships/tags" Target="../tags/tag2623.xml"/><Relationship Id="rId11" Type="http://schemas.openxmlformats.org/officeDocument/2006/relationships/tags" Target="../tags/tag2622.xml"/><Relationship Id="rId10" Type="http://schemas.openxmlformats.org/officeDocument/2006/relationships/tags" Target="../tags/tag2621.xml"/><Relationship Id="rId1" Type="http://schemas.openxmlformats.org/officeDocument/2006/relationships/tags" Target="../tags/tag2612.xml"/></Relationships>
</file>

<file path=ppt/slides/_rels/slide30.xml.rels><?xml version="1.0" encoding="UTF-8" standalone="yes"?>
<Relationships xmlns="http://schemas.openxmlformats.org/package/2006/relationships"><Relationship Id="rId9" Type="http://schemas.openxmlformats.org/officeDocument/2006/relationships/tags" Target="../tags/tag2853.xml"/><Relationship Id="rId8" Type="http://schemas.openxmlformats.org/officeDocument/2006/relationships/tags" Target="../tags/tag2852.xml"/><Relationship Id="rId7" Type="http://schemas.openxmlformats.org/officeDocument/2006/relationships/tags" Target="../tags/tag2851.xml"/><Relationship Id="rId6" Type="http://schemas.openxmlformats.org/officeDocument/2006/relationships/tags" Target="../tags/tag2850.xml"/><Relationship Id="rId5" Type="http://schemas.openxmlformats.org/officeDocument/2006/relationships/tags" Target="../tags/tag2849.xml"/><Relationship Id="rId4" Type="http://schemas.openxmlformats.org/officeDocument/2006/relationships/tags" Target="../tags/tag2848.xml"/><Relationship Id="rId3" Type="http://schemas.openxmlformats.org/officeDocument/2006/relationships/tags" Target="../tags/tag2847.xml"/><Relationship Id="rId20" Type="http://schemas.openxmlformats.org/officeDocument/2006/relationships/slideLayout" Target="../slideLayouts/slideLayout184.xml"/><Relationship Id="rId2" Type="http://schemas.openxmlformats.org/officeDocument/2006/relationships/tags" Target="../tags/tag2846.xml"/><Relationship Id="rId19" Type="http://schemas.openxmlformats.org/officeDocument/2006/relationships/tags" Target="../tags/tag2861.xml"/><Relationship Id="rId18" Type="http://schemas.openxmlformats.org/officeDocument/2006/relationships/image" Target="../media/image45.png"/><Relationship Id="rId17" Type="http://schemas.openxmlformats.org/officeDocument/2006/relationships/image" Target="../media/image44.png"/><Relationship Id="rId16" Type="http://schemas.openxmlformats.org/officeDocument/2006/relationships/tags" Target="../tags/tag2860.xml"/><Relationship Id="rId15" Type="http://schemas.openxmlformats.org/officeDocument/2006/relationships/tags" Target="../tags/tag2859.xml"/><Relationship Id="rId14" Type="http://schemas.openxmlformats.org/officeDocument/2006/relationships/tags" Target="../tags/tag2858.xml"/><Relationship Id="rId13" Type="http://schemas.openxmlformats.org/officeDocument/2006/relationships/tags" Target="../tags/tag2857.xml"/><Relationship Id="rId12" Type="http://schemas.openxmlformats.org/officeDocument/2006/relationships/tags" Target="../tags/tag2856.xml"/><Relationship Id="rId11" Type="http://schemas.openxmlformats.org/officeDocument/2006/relationships/tags" Target="../tags/tag2855.xml"/><Relationship Id="rId10" Type="http://schemas.openxmlformats.org/officeDocument/2006/relationships/tags" Target="../tags/tag2854.xml"/><Relationship Id="rId1" Type="http://schemas.openxmlformats.org/officeDocument/2006/relationships/tags" Target="../tags/tag2845.xml"/></Relationships>
</file>

<file path=ppt/slides/_rels/slide31.xml.rels><?xml version="1.0" encoding="UTF-8" standalone="yes"?>
<Relationships xmlns="http://schemas.openxmlformats.org/package/2006/relationships"><Relationship Id="rId9" Type="http://schemas.openxmlformats.org/officeDocument/2006/relationships/tags" Target="../tags/tag2870.xml"/><Relationship Id="rId8" Type="http://schemas.openxmlformats.org/officeDocument/2006/relationships/tags" Target="../tags/tag2869.xml"/><Relationship Id="rId7" Type="http://schemas.openxmlformats.org/officeDocument/2006/relationships/tags" Target="../tags/tag2868.xml"/><Relationship Id="rId6" Type="http://schemas.openxmlformats.org/officeDocument/2006/relationships/tags" Target="../tags/tag2867.xml"/><Relationship Id="rId5" Type="http://schemas.openxmlformats.org/officeDocument/2006/relationships/tags" Target="../tags/tag2866.xml"/><Relationship Id="rId4" Type="http://schemas.openxmlformats.org/officeDocument/2006/relationships/tags" Target="../tags/tag2865.xml"/><Relationship Id="rId3" Type="http://schemas.openxmlformats.org/officeDocument/2006/relationships/tags" Target="../tags/tag2864.xml"/><Relationship Id="rId2" Type="http://schemas.openxmlformats.org/officeDocument/2006/relationships/tags" Target="../tags/tag2863.xml"/><Relationship Id="rId18" Type="http://schemas.openxmlformats.org/officeDocument/2006/relationships/slideLayout" Target="../slideLayouts/slideLayout183.xml"/><Relationship Id="rId17" Type="http://schemas.openxmlformats.org/officeDocument/2006/relationships/tags" Target="../tags/tag2876.xml"/><Relationship Id="rId16" Type="http://schemas.openxmlformats.org/officeDocument/2006/relationships/image" Target="../media/image47.png"/><Relationship Id="rId15" Type="http://schemas.openxmlformats.org/officeDocument/2006/relationships/image" Target="../media/image46.png"/><Relationship Id="rId14" Type="http://schemas.openxmlformats.org/officeDocument/2006/relationships/tags" Target="../tags/tag2875.xml"/><Relationship Id="rId13" Type="http://schemas.openxmlformats.org/officeDocument/2006/relationships/tags" Target="../tags/tag2874.xml"/><Relationship Id="rId12" Type="http://schemas.openxmlformats.org/officeDocument/2006/relationships/tags" Target="../tags/tag2873.xml"/><Relationship Id="rId11" Type="http://schemas.openxmlformats.org/officeDocument/2006/relationships/tags" Target="../tags/tag2872.xml"/><Relationship Id="rId10" Type="http://schemas.openxmlformats.org/officeDocument/2006/relationships/tags" Target="../tags/tag2871.xml"/><Relationship Id="rId1" Type="http://schemas.openxmlformats.org/officeDocument/2006/relationships/tags" Target="../tags/tag2862.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10.xml"/><Relationship Id="rId3" Type="http://schemas.openxmlformats.org/officeDocument/2006/relationships/tags" Target="../tags/tag2879.xml"/><Relationship Id="rId2" Type="http://schemas.openxmlformats.org/officeDocument/2006/relationships/tags" Target="../tags/tag2878.xml"/><Relationship Id="rId1" Type="http://schemas.openxmlformats.org/officeDocument/2006/relationships/tags" Target="../tags/tag2877.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2882.xml"/><Relationship Id="rId2" Type="http://schemas.openxmlformats.org/officeDocument/2006/relationships/tags" Target="../tags/tag2881.xml"/><Relationship Id="rId1" Type="http://schemas.openxmlformats.org/officeDocument/2006/relationships/tags" Target="../tags/tag2880.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81.xml"/><Relationship Id="rId7" Type="http://schemas.openxmlformats.org/officeDocument/2006/relationships/tags" Target="../tags/tag2888.xml"/><Relationship Id="rId6" Type="http://schemas.openxmlformats.org/officeDocument/2006/relationships/image" Target="../media/image48.png"/><Relationship Id="rId5" Type="http://schemas.openxmlformats.org/officeDocument/2006/relationships/tags" Target="../tags/tag2887.xml"/><Relationship Id="rId4" Type="http://schemas.openxmlformats.org/officeDocument/2006/relationships/tags" Target="../tags/tag2886.xml"/><Relationship Id="rId3" Type="http://schemas.openxmlformats.org/officeDocument/2006/relationships/tags" Target="../tags/tag2885.xml"/><Relationship Id="rId2" Type="http://schemas.openxmlformats.org/officeDocument/2006/relationships/tags" Target="../tags/tag2884.xml"/><Relationship Id="rId1" Type="http://schemas.openxmlformats.org/officeDocument/2006/relationships/tags" Target="../tags/tag2883.xml"/></Relationships>
</file>

<file path=ppt/slides/_rels/slide35.xml.rels><?xml version="1.0" encoding="UTF-8" standalone="yes"?>
<Relationships xmlns="http://schemas.openxmlformats.org/package/2006/relationships"><Relationship Id="rId9" Type="http://schemas.openxmlformats.org/officeDocument/2006/relationships/image" Target="../media/image50.png"/><Relationship Id="rId8" Type="http://schemas.openxmlformats.org/officeDocument/2006/relationships/image" Target="../media/image49.png"/><Relationship Id="rId7" Type="http://schemas.openxmlformats.org/officeDocument/2006/relationships/tags" Target="../tags/tag2895.xml"/><Relationship Id="rId6" Type="http://schemas.openxmlformats.org/officeDocument/2006/relationships/tags" Target="../tags/tag2894.xml"/><Relationship Id="rId5" Type="http://schemas.openxmlformats.org/officeDocument/2006/relationships/tags" Target="../tags/tag2893.xml"/><Relationship Id="rId4" Type="http://schemas.openxmlformats.org/officeDocument/2006/relationships/tags" Target="../tags/tag2892.xml"/><Relationship Id="rId3" Type="http://schemas.openxmlformats.org/officeDocument/2006/relationships/tags" Target="../tags/tag2891.xml"/><Relationship Id="rId2" Type="http://schemas.openxmlformats.org/officeDocument/2006/relationships/tags" Target="../tags/tag2890.xml"/><Relationship Id="rId13" Type="http://schemas.openxmlformats.org/officeDocument/2006/relationships/slideLayout" Target="../slideLayouts/slideLayout180.xml"/><Relationship Id="rId12" Type="http://schemas.openxmlformats.org/officeDocument/2006/relationships/tags" Target="../tags/tag2896.xml"/><Relationship Id="rId11" Type="http://schemas.openxmlformats.org/officeDocument/2006/relationships/image" Target="../media/image52.png"/><Relationship Id="rId10" Type="http://schemas.openxmlformats.org/officeDocument/2006/relationships/image" Target="../media/image51.png"/><Relationship Id="rId1" Type="http://schemas.openxmlformats.org/officeDocument/2006/relationships/tags" Target="../tags/tag2889.xml"/></Relationships>
</file>

<file path=ppt/slides/_rels/slide36.xml.rels><?xml version="1.0" encoding="UTF-8" standalone="yes"?>
<Relationships xmlns="http://schemas.openxmlformats.org/package/2006/relationships"><Relationship Id="rId9" Type="http://schemas.openxmlformats.org/officeDocument/2006/relationships/tags" Target="../tags/tag2904.xml"/><Relationship Id="rId8" Type="http://schemas.openxmlformats.org/officeDocument/2006/relationships/tags" Target="../tags/tag2903.xml"/><Relationship Id="rId7" Type="http://schemas.openxmlformats.org/officeDocument/2006/relationships/tags" Target="../tags/tag2902.xml"/><Relationship Id="rId6" Type="http://schemas.openxmlformats.org/officeDocument/2006/relationships/tags" Target="../tags/tag2901.xml"/><Relationship Id="rId5" Type="http://schemas.openxmlformats.org/officeDocument/2006/relationships/tags" Target="../tags/tag2900.xml"/><Relationship Id="rId4" Type="http://schemas.openxmlformats.org/officeDocument/2006/relationships/image" Target="../media/image53.png"/><Relationship Id="rId3" Type="http://schemas.openxmlformats.org/officeDocument/2006/relationships/tags" Target="../tags/tag2899.xml"/><Relationship Id="rId2" Type="http://schemas.openxmlformats.org/officeDocument/2006/relationships/tags" Target="../tags/tag2898.xml"/><Relationship Id="rId11" Type="http://schemas.openxmlformats.org/officeDocument/2006/relationships/slideLayout" Target="../slideLayouts/slideLayout179.xml"/><Relationship Id="rId10" Type="http://schemas.openxmlformats.org/officeDocument/2006/relationships/tags" Target="../tags/tag2905.xml"/><Relationship Id="rId1" Type="http://schemas.openxmlformats.org/officeDocument/2006/relationships/tags" Target="../tags/tag2897.xml"/></Relationships>
</file>

<file path=ppt/slides/_rels/slide37.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image" Target="../media/image55.png"/><Relationship Id="rId7" Type="http://schemas.openxmlformats.org/officeDocument/2006/relationships/image" Target="../media/image54.png"/><Relationship Id="rId6" Type="http://schemas.openxmlformats.org/officeDocument/2006/relationships/tags" Target="../tags/tag2911.xml"/><Relationship Id="rId5" Type="http://schemas.openxmlformats.org/officeDocument/2006/relationships/tags" Target="../tags/tag2910.xml"/><Relationship Id="rId4" Type="http://schemas.openxmlformats.org/officeDocument/2006/relationships/tags" Target="../tags/tag2909.xml"/><Relationship Id="rId3" Type="http://schemas.openxmlformats.org/officeDocument/2006/relationships/tags" Target="../tags/tag2908.xml"/><Relationship Id="rId2" Type="http://schemas.openxmlformats.org/officeDocument/2006/relationships/tags" Target="../tags/tag2907.xml"/><Relationship Id="rId14" Type="http://schemas.openxmlformats.org/officeDocument/2006/relationships/slideLayout" Target="../slideLayouts/slideLayout178.xml"/><Relationship Id="rId13" Type="http://schemas.openxmlformats.org/officeDocument/2006/relationships/tags" Target="../tags/tag2912.xml"/><Relationship Id="rId12" Type="http://schemas.openxmlformats.org/officeDocument/2006/relationships/image" Target="../media/image59.png"/><Relationship Id="rId11" Type="http://schemas.openxmlformats.org/officeDocument/2006/relationships/image" Target="../media/image58.png"/><Relationship Id="rId10" Type="http://schemas.openxmlformats.org/officeDocument/2006/relationships/image" Target="../media/image57.png"/><Relationship Id="rId1" Type="http://schemas.openxmlformats.org/officeDocument/2006/relationships/tags" Target="../tags/tag2906.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210.xml"/><Relationship Id="rId7" Type="http://schemas.openxmlformats.org/officeDocument/2006/relationships/tags" Target="../tags/tag291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tags" Target="../tags/tag2918.xml"/><Relationship Id="rId7" Type="http://schemas.openxmlformats.org/officeDocument/2006/relationships/image" Target="../media/image68.png"/><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tags" Target="../tags/tag2917.xml"/><Relationship Id="rId3" Type="http://schemas.openxmlformats.org/officeDocument/2006/relationships/tags" Target="../tags/tag2916.xml"/><Relationship Id="rId2" Type="http://schemas.openxmlformats.org/officeDocument/2006/relationships/tags" Target="../tags/tag2915.xml"/><Relationship Id="rId1" Type="http://schemas.openxmlformats.org/officeDocument/2006/relationships/tags" Target="../tags/tag2914.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2635.xml"/><Relationship Id="rId2" Type="http://schemas.openxmlformats.org/officeDocument/2006/relationships/tags" Target="../tags/tag2634.xml"/><Relationship Id="rId1" Type="http://schemas.openxmlformats.org/officeDocument/2006/relationships/tags" Target="../tags/tag2633.xml"/></Relationships>
</file>

<file path=ppt/slides/_rels/slide40.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image" Target="../media/image69.png"/><Relationship Id="rId7" Type="http://schemas.openxmlformats.org/officeDocument/2006/relationships/tags" Target="../tags/tag2925.xml"/><Relationship Id="rId6" Type="http://schemas.openxmlformats.org/officeDocument/2006/relationships/tags" Target="../tags/tag2924.xml"/><Relationship Id="rId5" Type="http://schemas.openxmlformats.org/officeDocument/2006/relationships/tags" Target="../tags/tag2923.xml"/><Relationship Id="rId4" Type="http://schemas.openxmlformats.org/officeDocument/2006/relationships/tags" Target="../tags/tag2922.xml"/><Relationship Id="rId3" Type="http://schemas.openxmlformats.org/officeDocument/2006/relationships/tags" Target="../tags/tag2921.xml"/><Relationship Id="rId2" Type="http://schemas.openxmlformats.org/officeDocument/2006/relationships/tags" Target="../tags/tag2920.xml"/><Relationship Id="rId12" Type="http://schemas.openxmlformats.org/officeDocument/2006/relationships/slideLayout" Target="../slideLayouts/slideLayout176.xml"/><Relationship Id="rId11" Type="http://schemas.openxmlformats.org/officeDocument/2006/relationships/tags" Target="../tags/tag2926.xml"/><Relationship Id="rId10" Type="http://schemas.openxmlformats.org/officeDocument/2006/relationships/image" Target="../media/image71.png"/><Relationship Id="rId1" Type="http://schemas.openxmlformats.org/officeDocument/2006/relationships/tags" Target="../tags/tag2919.xml"/></Relationships>
</file>

<file path=ppt/slides/_rels/slide41.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tags" Target="../tags/tag2934.xml"/><Relationship Id="rId7" Type="http://schemas.openxmlformats.org/officeDocument/2006/relationships/tags" Target="../tags/tag2933.xml"/><Relationship Id="rId6" Type="http://schemas.openxmlformats.org/officeDocument/2006/relationships/tags" Target="../tags/tag2932.xml"/><Relationship Id="rId5" Type="http://schemas.openxmlformats.org/officeDocument/2006/relationships/tags" Target="../tags/tag2931.xml"/><Relationship Id="rId4" Type="http://schemas.openxmlformats.org/officeDocument/2006/relationships/tags" Target="../tags/tag2930.xml"/><Relationship Id="rId3" Type="http://schemas.openxmlformats.org/officeDocument/2006/relationships/tags" Target="../tags/tag2929.xml"/><Relationship Id="rId2" Type="http://schemas.openxmlformats.org/officeDocument/2006/relationships/tags" Target="../tags/tag2928.xml"/><Relationship Id="rId12" Type="http://schemas.openxmlformats.org/officeDocument/2006/relationships/slideLayout" Target="../slideLayouts/slideLayout175.xml"/><Relationship Id="rId11" Type="http://schemas.openxmlformats.org/officeDocument/2006/relationships/tags" Target="../tags/tag2935.xml"/><Relationship Id="rId10" Type="http://schemas.openxmlformats.org/officeDocument/2006/relationships/image" Target="../media/image71.png"/><Relationship Id="rId1" Type="http://schemas.openxmlformats.org/officeDocument/2006/relationships/tags" Target="../tags/tag2927.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74.xml"/><Relationship Id="rId8" Type="http://schemas.openxmlformats.org/officeDocument/2006/relationships/tags" Target="../tags/tag2941.xml"/><Relationship Id="rId7" Type="http://schemas.openxmlformats.org/officeDocument/2006/relationships/image" Target="../media/image73.jpeg"/><Relationship Id="rId6" Type="http://schemas.openxmlformats.org/officeDocument/2006/relationships/tags" Target="../tags/tag2940.xml"/><Relationship Id="rId5" Type="http://schemas.openxmlformats.org/officeDocument/2006/relationships/tags" Target="../tags/tag2939.xml"/><Relationship Id="rId4" Type="http://schemas.openxmlformats.org/officeDocument/2006/relationships/tags" Target="../tags/tag2938.xml"/><Relationship Id="rId3" Type="http://schemas.openxmlformats.org/officeDocument/2006/relationships/image" Target="../media/image72.jpeg"/><Relationship Id="rId2" Type="http://schemas.openxmlformats.org/officeDocument/2006/relationships/tags" Target="../tags/tag2937.xml"/><Relationship Id="rId1" Type="http://schemas.openxmlformats.org/officeDocument/2006/relationships/tags" Target="../tags/tag2936.xml"/></Relationships>
</file>

<file path=ppt/slides/_rels/slide43.xml.rels><?xml version="1.0" encoding="UTF-8" standalone="yes"?>
<Relationships xmlns="http://schemas.openxmlformats.org/package/2006/relationships"><Relationship Id="rId9" Type="http://schemas.openxmlformats.org/officeDocument/2006/relationships/tags" Target="../tags/tag2950.xml"/><Relationship Id="rId8" Type="http://schemas.openxmlformats.org/officeDocument/2006/relationships/tags" Target="../tags/tag2949.xml"/><Relationship Id="rId7" Type="http://schemas.openxmlformats.org/officeDocument/2006/relationships/tags" Target="../tags/tag2948.xml"/><Relationship Id="rId6" Type="http://schemas.openxmlformats.org/officeDocument/2006/relationships/tags" Target="../tags/tag2947.xml"/><Relationship Id="rId5" Type="http://schemas.openxmlformats.org/officeDocument/2006/relationships/tags" Target="../tags/tag2946.xml"/><Relationship Id="rId4" Type="http://schemas.openxmlformats.org/officeDocument/2006/relationships/tags" Target="../tags/tag2945.xml"/><Relationship Id="rId3" Type="http://schemas.openxmlformats.org/officeDocument/2006/relationships/tags" Target="../tags/tag2944.xml"/><Relationship Id="rId2" Type="http://schemas.openxmlformats.org/officeDocument/2006/relationships/tags" Target="../tags/tag2943.xml"/><Relationship Id="rId17" Type="http://schemas.openxmlformats.org/officeDocument/2006/relationships/slideLayout" Target="../slideLayouts/slideLayout173.xml"/><Relationship Id="rId16" Type="http://schemas.openxmlformats.org/officeDocument/2006/relationships/tags" Target="../tags/tag2956.xml"/><Relationship Id="rId15" Type="http://schemas.openxmlformats.org/officeDocument/2006/relationships/image" Target="../media/image74.png"/><Relationship Id="rId14" Type="http://schemas.openxmlformats.org/officeDocument/2006/relationships/tags" Target="../tags/tag2955.xml"/><Relationship Id="rId13" Type="http://schemas.openxmlformats.org/officeDocument/2006/relationships/tags" Target="../tags/tag2954.xml"/><Relationship Id="rId12" Type="http://schemas.openxmlformats.org/officeDocument/2006/relationships/tags" Target="../tags/tag2953.xml"/><Relationship Id="rId11" Type="http://schemas.openxmlformats.org/officeDocument/2006/relationships/tags" Target="../tags/tag2952.xml"/><Relationship Id="rId10" Type="http://schemas.openxmlformats.org/officeDocument/2006/relationships/tags" Target="../tags/tag2951.xml"/><Relationship Id="rId1" Type="http://schemas.openxmlformats.org/officeDocument/2006/relationships/tags" Target="../tags/tag2942.xml"/></Relationships>
</file>

<file path=ppt/slides/_rels/slide44.xml.rels><?xml version="1.0" encoding="UTF-8" standalone="yes"?>
<Relationships xmlns="http://schemas.openxmlformats.org/package/2006/relationships"><Relationship Id="rId9" Type="http://schemas.openxmlformats.org/officeDocument/2006/relationships/tags" Target="../tags/tag2963.xml"/><Relationship Id="rId8" Type="http://schemas.openxmlformats.org/officeDocument/2006/relationships/tags" Target="../tags/tag2962.xml"/><Relationship Id="rId7" Type="http://schemas.openxmlformats.org/officeDocument/2006/relationships/image" Target="../media/image36.svg"/><Relationship Id="rId6" Type="http://schemas.openxmlformats.org/officeDocument/2006/relationships/image" Target="../media/image35.png"/><Relationship Id="rId5" Type="http://schemas.openxmlformats.org/officeDocument/2006/relationships/tags" Target="../tags/tag2961.xml"/><Relationship Id="rId4" Type="http://schemas.openxmlformats.org/officeDocument/2006/relationships/tags" Target="../tags/tag2960.xml"/><Relationship Id="rId3" Type="http://schemas.openxmlformats.org/officeDocument/2006/relationships/tags" Target="../tags/tag2959.xml"/><Relationship Id="rId25" Type="http://schemas.openxmlformats.org/officeDocument/2006/relationships/slideLayout" Target="../slideLayouts/slideLayout172.xml"/><Relationship Id="rId24" Type="http://schemas.openxmlformats.org/officeDocument/2006/relationships/tags" Target="../tags/tag2974.xml"/><Relationship Id="rId23" Type="http://schemas.openxmlformats.org/officeDocument/2006/relationships/tags" Target="../tags/tag2973.xml"/><Relationship Id="rId22" Type="http://schemas.openxmlformats.org/officeDocument/2006/relationships/tags" Target="../tags/tag2972.xml"/><Relationship Id="rId21" Type="http://schemas.openxmlformats.org/officeDocument/2006/relationships/image" Target="../media/image40.svg"/><Relationship Id="rId20" Type="http://schemas.openxmlformats.org/officeDocument/2006/relationships/image" Target="../media/image39.png"/><Relationship Id="rId2" Type="http://schemas.openxmlformats.org/officeDocument/2006/relationships/tags" Target="../tags/tag2958.xml"/><Relationship Id="rId19" Type="http://schemas.openxmlformats.org/officeDocument/2006/relationships/tags" Target="../tags/tag2971.xml"/><Relationship Id="rId18" Type="http://schemas.openxmlformats.org/officeDocument/2006/relationships/tags" Target="../tags/tag2970.xml"/><Relationship Id="rId17" Type="http://schemas.openxmlformats.org/officeDocument/2006/relationships/tags" Target="../tags/tag2969.xml"/><Relationship Id="rId16" Type="http://schemas.openxmlformats.org/officeDocument/2006/relationships/tags" Target="../tags/tag2968.xml"/><Relationship Id="rId15" Type="http://schemas.openxmlformats.org/officeDocument/2006/relationships/tags" Target="../tags/tag2967.xml"/><Relationship Id="rId14" Type="http://schemas.openxmlformats.org/officeDocument/2006/relationships/image" Target="../media/image38.svg"/><Relationship Id="rId13" Type="http://schemas.openxmlformats.org/officeDocument/2006/relationships/image" Target="../media/image37.png"/><Relationship Id="rId12" Type="http://schemas.openxmlformats.org/officeDocument/2006/relationships/tags" Target="../tags/tag2966.xml"/><Relationship Id="rId11" Type="http://schemas.openxmlformats.org/officeDocument/2006/relationships/tags" Target="../tags/tag2965.xml"/><Relationship Id="rId10" Type="http://schemas.openxmlformats.org/officeDocument/2006/relationships/tags" Target="../tags/tag2964.xml"/><Relationship Id="rId1" Type="http://schemas.openxmlformats.org/officeDocument/2006/relationships/tags" Target="../tags/tag2957.xml"/></Relationships>
</file>

<file path=ppt/slides/_rels/slide45.xml.rels><?xml version="1.0" encoding="UTF-8" standalone="yes"?>
<Relationships xmlns="http://schemas.openxmlformats.org/package/2006/relationships"><Relationship Id="rId9" Type="http://schemas.openxmlformats.org/officeDocument/2006/relationships/tags" Target="../tags/tag2983.xml"/><Relationship Id="rId8" Type="http://schemas.openxmlformats.org/officeDocument/2006/relationships/tags" Target="../tags/tag2982.xml"/><Relationship Id="rId7" Type="http://schemas.openxmlformats.org/officeDocument/2006/relationships/tags" Target="../tags/tag2981.xml"/><Relationship Id="rId6" Type="http://schemas.openxmlformats.org/officeDocument/2006/relationships/tags" Target="../tags/tag2980.xml"/><Relationship Id="rId5" Type="http://schemas.openxmlformats.org/officeDocument/2006/relationships/tags" Target="../tags/tag2979.xml"/><Relationship Id="rId4" Type="http://schemas.openxmlformats.org/officeDocument/2006/relationships/tags" Target="../tags/tag2978.xml"/><Relationship Id="rId3" Type="http://schemas.openxmlformats.org/officeDocument/2006/relationships/tags" Target="../tags/tag2977.xml"/><Relationship Id="rId2" Type="http://schemas.openxmlformats.org/officeDocument/2006/relationships/tags" Target="../tags/tag2976.xml"/><Relationship Id="rId16" Type="http://schemas.openxmlformats.org/officeDocument/2006/relationships/slideLayout" Target="../slideLayouts/slideLayout171.xml"/><Relationship Id="rId15" Type="http://schemas.openxmlformats.org/officeDocument/2006/relationships/tags" Target="../tags/tag2984.xml"/><Relationship Id="rId14" Type="http://schemas.openxmlformats.org/officeDocument/2006/relationships/image" Target="../media/image79.png"/><Relationship Id="rId13" Type="http://schemas.openxmlformats.org/officeDocument/2006/relationships/image" Target="../media/image78.png"/><Relationship Id="rId12" Type="http://schemas.openxmlformats.org/officeDocument/2006/relationships/image" Target="../media/image77.png"/><Relationship Id="rId11" Type="http://schemas.openxmlformats.org/officeDocument/2006/relationships/image" Target="../media/image76.png"/><Relationship Id="rId10" Type="http://schemas.openxmlformats.org/officeDocument/2006/relationships/image" Target="../media/image75.png"/><Relationship Id="rId1" Type="http://schemas.openxmlformats.org/officeDocument/2006/relationships/tags" Target="../tags/tag2975.xml"/></Relationships>
</file>

<file path=ppt/slides/_rels/slide46.xml.rels><?xml version="1.0" encoding="UTF-8" standalone="yes"?>
<Relationships xmlns="http://schemas.openxmlformats.org/package/2006/relationships"><Relationship Id="rId9" Type="http://schemas.openxmlformats.org/officeDocument/2006/relationships/tags" Target="../tags/tag2993.xml"/><Relationship Id="rId8" Type="http://schemas.openxmlformats.org/officeDocument/2006/relationships/tags" Target="../tags/tag2992.xml"/><Relationship Id="rId7" Type="http://schemas.openxmlformats.org/officeDocument/2006/relationships/tags" Target="../tags/tag2991.xml"/><Relationship Id="rId6" Type="http://schemas.openxmlformats.org/officeDocument/2006/relationships/tags" Target="../tags/tag2990.xml"/><Relationship Id="rId5" Type="http://schemas.openxmlformats.org/officeDocument/2006/relationships/tags" Target="../tags/tag2989.xml"/><Relationship Id="rId4" Type="http://schemas.openxmlformats.org/officeDocument/2006/relationships/tags" Target="../tags/tag2988.xml"/><Relationship Id="rId3" Type="http://schemas.openxmlformats.org/officeDocument/2006/relationships/tags" Target="../tags/tag2987.xml"/><Relationship Id="rId2" Type="http://schemas.openxmlformats.org/officeDocument/2006/relationships/tags" Target="../tags/tag2986.xml"/><Relationship Id="rId18" Type="http://schemas.openxmlformats.org/officeDocument/2006/relationships/slideLayout" Target="../slideLayouts/slideLayout170.xml"/><Relationship Id="rId17" Type="http://schemas.openxmlformats.org/officeDocument/2006/relationships/tags" Target="../tags/tag3001.xml"/><Relationship Id="rId16" Type="http://schemas.openxmlformats.org/officeDocument/2006/relationships/tags" Target="../tags/tag3000.xml"/><Relationship Id="rId15" Type="http://schemas.openxmlformats.org/officeDocument/2006/relationships/tags" Target="../tags/tag2999.xml"/><Relationship Id="rId14" Type="http://schemas.openxmlformats.org/officeDocument/2006/relationships/tags" Target="../tags/tag2998.xml"/><Relationship Id="rId13" Type="http://schemas.openxmlformats.org/officeDocument/2006/relationships/tags" Target="../tags/tag2997.xml"/><Relationship Id="rId12" Type="http://schemas.openxmlformats.org/officeDocument/2006/relationships/tags" Target="../tags/tag2996.xml"/><Relationship Id="rId11" Type="http://schemas.openxmlformats.org/officeDocument/2006/relationships/tags" Target="../tags/tag2995.xml"/><Relationship Id="rId10" Type="http://schemas.openxmlformats.org/officeDocument/2006/relationships/tags" Target="../tags/tag2994.xml"/><Relationship Id="rId1" Type="http://schemas.openxmlformats.org/officeDocument/2006/relationships/tags" Target="../tags/tag2985.xml"/></Relationships>
</file>

<file path=ppt/slides/_rels/slide47.xml.rels><?xml version="1.0" encoding="UTF-8" standalone="yes"?>
<Relationships xmlns="http://schemas.openxmlformats.org/package/2006/relationships"><Relationship Id="rId9" Type="http://schemas.openxmlformats.org/officeDocument/2006/relationships/tags" Target="../tags/tag3010.xml"/><Relationship Id="rId8" Type="http://schemas.openxmlformats.org/officeDocument/2006/relationships/tags" Target="../tags/tag3009.xml"/><Relationship Id="rId7" Type="http://schemas.openxmlformats.org/officeDocument/2006/relationships/tags" Target="../tags/tag3008.xml"/><Relationship Id="rId6" Type="http://schemas.openxmlformats.org/officeDocument/2006/relationships/tags" Target="../tags/tag3007.xml"/><Relationship Id="rId5" Type="http://schemas.openxmlformats.org/officeDocument/2006/relationships/tags" Target="../tags/tag3006.xml"/><Relationship Id="rId4" Type="http://schemas.openxmlformats.org/officeDocument/2006/relationships/tags" Target="../tags/tag3005.xml"/><Relationship Id="rId3" Type="http://schemas.openxmlformats.org/officeDocument/2006/relationships/tags" Target="../tags/tag3004.xml"/><Relationship Id="rId2" Type="http://schemas.openxmlformats.org/officeDocument/2006/relationships/tags" Target="../tags/tag3003.xml"/><Relationship Id="rId15" Type="http://schemas.openxmlformats.org/officeDocument/2006/relationships/slideLayout" Target="../slideLayouts/slideLayout168.xml"/><Relationship Id="rId14" Type="http://schemas.openxmlformats.org/officeDocument/2006/relationships/tags" Target="../tags/tag3013.xml"/><Relationship Id="rId13" Type="http://schemas.openxmlformats.org/officeDocument/2006/relationships/image" Target="../media/image81.png"/><Relationship Id="rId12" Type="http://schemas.openxmlformats.org/officeDocument/2006/relationships/image" Target="../media/image80.png"/><Relationship Id="rId11" Type="http://schemas.openxmlformats.org/officeDocument/2006/relationships/tags" Target="../tags/tag3012.xml"/><Relationship Id="rId10" Type="http://schemas.openxmlformats.org/officeDocument/2006/relationships/tags" Target="../tags/tag3011.xml"/><Relationship Id="rId1" Type="http://schemas.openxmlformats.org/officeDocument/2006/relationships/tags" Target="../tags/tag3002.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3016.xml"/><Relationship Id="rId2" Type="http://schemas.openxmlformats.org/officeDocument/2006/relationships/tags" Target="../tags/tag3015.xml"/><Relationship Id="rId1" Type="http://schemas.openxmlformats.org/officeDocument/2006/relationships/tags" Target="../tags/tag3014.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67.xml"/><Relationship Id="rId6" Type="http://schemas.openxmlformats.org/officeDocument/2006/relationships/tags" Target="../tags/tag3021.xml"/><Relationship Id="rId5" Type="http://schemas.openxmlformats.org/officeDocument/2006/relationships/image" Target="../media/image82.png"/><Relationship Id="rId4" Type="http://schemas.openxmlformats.org/officeDocument/2006/relationships/tags" Target="../tags/tag3020.xml"/><Relationship Id="rId3" Type="http://schemas.openxmlformats.org/officeDocument/2006/relationships/tags" Target="../tags/tag3019.xml"/><Relationship Id="rId2" Type="http://schemas.openxmlformats.org/officeDocument/2006/relationships/tags" Target="../tags/tag3018.xml"/><Relationship Id="rId1" Type="http://schemas.openxmlformats.org/officeDocument/2006/relationships/tags" Target="../tags/tag3017.xml"/></Relationships>
</file>

<file path=ppt/slides/_rels/slide5.xml.rels><?xml version="1.0" encoding="UTF-8" standalone="yes"?>
<Relationships xmlns="http://schemas.openxmlformats.org/package/2006/relationships"><Relationship Id="rId9" Type="http://schemas.openxmlformats.org/officeDocument/2006/relationships/image" Target="../media/image5.jpeg"/><Relationship Id="rId8" Type="http://schemas.openxmlformats.org/officeDocument/2006/relationships/tags" Target="../tags/tag2642.xml"/><Relationship Id="rId7" Type="http://schemas.openxmlformats.org/officeDocument/2006/relationships/tags" Target="../tags/tag2641.xml"/><Relationship Id="rId6" Type="http://schemas.openxmlformats.org/officeDocument/2006/relationships/tags" Target="../tags/tag2640.xml"/><Relationship Id="rId5" Type="http://schemas.openxmlformats.org/officeDocument/2006/relationships/tags" Target="../tags/tag2639.xml"/><Relationship Id="rId4" Type="http://schemas.openxmlformats.org/officeDocument/2006/relationships/image" Target="../media/image4.jpeg"/><Relationship Id="rId3" Type="http://schemas.openxmlformats.org/officeDocument/2006/relationships/tags" Target="../tags/tag2638.xml"/><Relationship Id="rId2" Type="http://schemas.openxmlformats.org/officeDocument/2006/relationships/tags" Target="../tags/tag2637.xml"/><Relationship Id="rId18" Type="http://schemas.openxmlformats.org/officeDocument/2006/relationships/slideLayout" Target="../slideLayouts/slideLayout207.xml"/><Relationship Id="rId17" Type="http://schemas.openxmlformats.org/officeDocument/2006/relationships/tags" Target="../tags/tag2649.xml"/><Relationship Id="rId16" Type="http://schemas.openxmlformats.org/officeDocument/2006/relationships/tags" Target="../tags/tag2648.xml"/><Relationship Id="rId15" Type="http://schemas.openxmlformats.org/officeDocument/2006/relationships/tags" Target="../tags/tag2647.xml"/><Relationship Id="rId14" Type="http://schemas.openxmlformats.org/officeDocument/2006/relationships/image" Target="../media/image6.jpeg"/><Relationship Id="rId13" Type="http://schemas.openxmlformats.org/officeDocument/2006/relationships/tags" Target="../tags/tag2646.xml"/><Relationship Id="rId12" Type="http://schemas.openxmlformats.org/officeDocument/2006/relationships/tags" Target="../tags/tag2645.xml"/><Relationship Id="rId11" Type="http://schemas.openxmlformats.org/officeDocument/2006/relationships/tags" Target="../tags/tag2644.xml"/><Relationship Id="rId10" Type="http://schemas.openxmlformats.org/officeDocument/2006/relationships/tags" Target="../tags/tag2643.xml"/><Relationship Id="rId1" Type="http://schemas.openxmlformats.org/officeDocument/2006/relationships/tags" Target="../tags/tag2636.xml"/></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210.xml"/><Relationship Id="rId7" Type="http://schemas.openxmlformats.org/officeDocument/2006/relationships/tags" Target="../tags/tag3024.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 Id="rId3" Type="http://schemas.openxmlformats.org/officeDocument/2006/relationships/image" Target="../media/image83.png"/><Relationship Id="rId2" Type="http://schemas.openxmlformats.org/officeDocument/2006/relationships/tags" Target="../tags/tag3023.xml"/><Relationship Id="rId1" Type="http://schemas.openxmlformats.org/officeDocument/2006/relationships/tags" Target="../tags/tag3022.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210.xml"/><Relationship Id="rId5" Type="http://schemas.openxmlformats.org/officeDocument/2006/relationships/tags" Target="../tags/tag3026.xml"/><Relationship Id="rId4" Type="http://schemas.openxmlformats.org/officeDocument/2006/relationships/image" Target="../media/image89.png"/><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tags" Target="../tags/tag3025.xml"/></Relationships>
</file>

<file path=ppt/slides/_rels/slide52.xml.rels><?xml version="1.0" encoding="UTF-8" standalone="yes"?>
<Relationships xmlns="http://schemas.openxmlformats.org/package/2006/relationships"><Relationship Id="rId8" Type="http://schemas.openxmlformats.org/officeDocument/2006/relationships/slideLayout" Target="../slideLayouts/slideLayout210.xml"/><Relationship Id="rId7" Type="http://schemas.openxmlformats.org/officeDocument/2006/relationships/tags" Target="../tags/tag3029.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 Id="rId3" Type="http://schemas.openxmlformats.org/officeDocument/2006/relationships/image" Target="../media/image90.png"/><Relationship Id="rId2" Type="http://schemas.openxmlformats.org/officeDocument/2006/relationships/tags" Target="../tags/tag3028.xml"/><Relationship Id="rId1" Type="http://schemas.openxmlformats.org/officeDocument/2006/relationships/tags" Target="../tags/tag3027.xml"/></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210.xml"/><Relationship Id="rId7" Type="http://schemas.openxmlformats.org/officeDocument/2006/relationships/tags" Target="../tags/tag303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 Id="rId3" Type="http://schemas.openxmlformats.org/officeDocument/2006/relationships/image" Target="../media/image94.png"/><Relationship Id="rId2" Type="http://schemas.openxmlformats.org/officeDocument/2006/relationships/tags" Target="../tags/tag3031.xml"/><Relationship Id="rId1" Type="http://schemas.openxmlformats.org/officeDocument/2006/relationships/tags" Target="../tags/tag3030.xml"/></Relationships>
</file>

<file path=ppt/slides/_rels/slide54.xml.rels><?xml version="1.0" encoding="UTF-8" standalone="yes"?>
<Relationships xmlns="http://schemas.openxmlformats.org/package/2006/relationships"><Relationship Id="rId9" Type="http://schemas.openxmlformats.org/officeDocument/2006/relationships/tags" Target="../tags/tag3041.xml"/><Relationship Id="rId8" Type="http://schemas.openxmlformats.org/officeDocument/2006/relationships/tags" Target="../tags/tag3040.xml"/><Relationship Id="rId7" Type="http://schemas.openxmlformats.org/officeDocument/2006/relationships/tags" Target="../tags/tag3039.xml"/><Relationship Id="rId6" Type="http://schemas.openxmlformats.org/officeDocument/2006/relationships/tags" Target="../tags/tag3038.xml"/><Relationship Id="rId5" Type="http://schemas.openxmlformats.org/officeDocument/2006/relationships/tags" Target="../tags/tag3037.xml"/><Relationship Id="rId4" Type="http://schemas.openxmlformats.org/officeDocument/2006/relationships/tags" Target="../tags/tag3036.xml"/><Relationship Id="rId3" Type="http://schemas.openxmlformats.org/officeDocument/2006/relationships/tags" Target="../tags/tag3035.xml"/><Relationship Id="rId2" Type="http://schemas.openxmlformats.org/officeDocument/2006/relationships/tags" Target="../tags/tag3034.xml"/><Relationship Id="rId15" Type="http://schemas.openxmlformats.org/officeDocument/2006/relationships/slideLayout" Target="../slideLayouts/slideLayout165.xml"/><Relationship Id="rId14" Type="http://schemas.openxmlformats.org/officeDocument/2006/relationships/tags" Target="../tags/tag3043.xml"/><Relationship Id="rId13" Type="http://schemas.openxmlformats.org/officeDocument/2006/relationships/image" Target="../media/image100.png"/><Relationship Id="rId12" Type="http://schemas.openxmlformats.org/officeDocument/2006/relationships/image" Target="../media/image99.png"/><Relationship Id="rId11" Type="http://schemas.openxmlformats.org/officeDocument/2006/relationships/image" Target="../media/image98.png"/><Relationship Id="rId10" Type="http://schemas.openxmlformats.org/officeDocument/2006/relationships/tags" Target="../tags/tag3042.xml"/><Relationship Id="rId1" Type="http://schemas.openxmlformats.org/officeDocument/2006/relationships/tags" Target="../tags/tag3033.xml"/></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163.xml"/><Relationship Id="rId7" Type="http://schemas.openxmlformats.org/officeDocument/2006/relationships/tags" Target="../tags/tag3047.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 Id="rId3" Type="http://schemas.openxmlformats.org/officeDocument/2006/relationships/tags" Target="../tags/tag3046.xml"/><Relationship Id="rId2" Type="http://schemas.openxmlformats.org/officeDocument/2006/relationships/tags" Target="../tags/tag3045.xml"/><Relationship Id="rId1" Type="http://schemas.openxmlformats.org/officeDocument/2006/relationships/tags" Target="../tags/tag3044.xml"/></Relationships>
</file>

<file path=ppt/slides/_rels/slide56.xml.rels><?xml version="1.0" encoding="UTF-8" standalone="yes"?>
<Relationships xmlns="http://schemas.openxmlformats.org/package/2006/relationships"><Relationship Id="rId9" Type="http://schemas.openxmlformats.org/officeDocument/2006/relationships/tags" Target="../tags/tag3056.xml"/><Relationship Id="rId8" Type="http://schemas.openxmlformats.org/officeDocument/2006/relationships/tags" Target="../tags/tag3055.xml"/><Relationship Id="rId7" Type="http://schemas.openxmlformats.org/officeDocument/2006/relationships/tags" Target="../tags/tag3054.xml"/><Relationship Id="rId6" Type="http://schemas.openxmlformats.org/officeDocument/2006/relationships/tags" Target="../tags/tag3053.xml"/><Relationship Id="rId5" Type="http://schemas.openxmlformats.org/officeDocument/2006/relationships/tags" Target="../tags/tag3052.xml"/><Relationship Id="rId4" Type="http://schemas.openxmlformats.org/officeDocument/2006/relationships/tags" Target="../tags/tag3051.xml"/><Relationship Id="rId3" Type="http://schemas.openxmlformats.org/officeDocument/2006/relationships/tags" Target="../tags/tag3050.xml"/><Relationship Id="rId20" Type="http://schemas.openxmlformats.org/officeDocument/2006/relationships/slideLayout" Target="../slideLayouts/slideLayout161.xml"/><Relationship Id="rId2" Type="http://schemas.openxmlformats.org/officeDocument/2006/relationships/tags" Target="../tags/tag3049.xml"/><Relationship Id="rId19" Type="http://schemas.openxmlformats.org/officeDocument/2006/relationships/tags" Target="../tags/tag3062.xml"/><Relationship Id="rId18" Type="http://schemas.openxmlformats.org/officeDocument/2006/relationships/image" Target="../media/image107.png"/><Relationship Id="rId17" Type="http://schemas.openxmlformats.org/officeDocument/2006/relationships/image" Target="../media/image106.png"/><Relationship Id="rId16" Type="http://schemas.openxmlformats.org/officeDocument/2006/relationships/image" Target="../media/image105.png"/><Relationship Id="rId15" Type="http://schemas.openxmlformats.org/officeDocument/2006/relationships/image" Target="../media/image104.png"/><Relationship Id="rId14" Type="http://schemas.openxmlformats.org/officeDocument/2006/relationships/tags" Target="../tags/tag3061.xml"/><Relationship Id="rId13" Type="http://schemas.openxmlformats.org/officeDocument/2006/relationships/tags" Target="../tags/tag3060.xml"/><Relationship Id="rId12" Type="http://schemas.openxmlformats.org/officeDocument/2006/relationships/tags" Target="../tags/tag3059.xml"/><Relationship Id="rId11" Type="http://schemas.openxmlformats.org/officeDocument/2006/relationships/tags" Target="../tags/tag3058.xml"/><Relationship Id="rId10" Type="http://schemas.openxmlformats.org/officeDocument/2006/relationships/tags" Target="../tags/tag3057.xml"/><Relationship Id="rId1" Type="http://schemas.openxmlformats.org/officeDocument/2006/relationships/tags" Target="../tags/tag3048.xml"/></Relationships>
</file>

<file path=ppt/slides/_rels/slide57.xml.rels><?xml version="1.0" encoding="UTF-8" standalone="yes"?>
<Relationships xmlns="http://schemas.openxmlformats.org/package/2006/relationships"><Relationship Id="rId9" Type="http://schemas.openxmlformats.org/officeDocument/2006/relationships/image" Target="../media/image107.png"/><Relationship Id="rId8" Type="http://schemas.openxmlformats.org/officeDocument/2006/relationships/tags" Target="../tags/tag3070.xml"/><Relationship Id="rId7" Type="http://schemas.openxmlformats.org/officeDocument/2006/relationships/tags" Target="../tags/tag3069.xml"/><Relationship Id="rId6" Type="http://schemas.openxmlformats.org/officeDocument/2006/relationships/tags" Target="../tags/tag3068.xml"/><Relationship Id="rId5" Type="http://schemas.openxmlformats.org/officeDocument/2006/relationships/tags" Target="../tags/tag3067.xml"/><Relationship Id="rId4" Type="http://schemas.openxmlformats.org/officeDocument/2006/relationships/tags" Target="../tags/tag3066.xml"/><Relationship Id="rId3" Type="http://schemas.openxmlformats.org/officeDocument/2006/relationships/tags" Target="../tags/tag3065.xml"/><Relationship Id="rId2" Type="http://schemas.openxmlformats.org/officeDocument/2006/relationships/tags" Target="../tags/tag3064.xml"/><Relationship Id="rId12" Type="http://schemas.openxmlformats.org/officeDocument/2006/relationships/slideLayout" Target="../slideLayouts/slideLayout160.xml"/><Relationship Id="rId11" Type="http://schemas.openxmlformats.org/officeDocument/2006/relationships/tags" Target="../tags/tag3071.xml"/><Relationship Id="rId10" Type="http://schemas.openxmlformats.org/officeDocument/2006/relationships/image" Target="../media/image108.png"/><Relationship Id="rId1" Type="http://schemas.openxmlformats.org/officeDocument/2006/relationships/tags" Target="../tags/tag3063.xml"/></Relationships>
</file>

<file path=ppt/slides/_rels/slide58.xml.rels><?xml version="1.0" encoding="UTF-8" standalone="yes"?>
<Relationships xmlns="http://schemas.openxmlformats.org/package/2006/relationships"><Relationship Id="rId9" Type="http://schemas.openxmlformats.org/officeDocument/2006/relationships/tags" Target="../tags/tag3080.xml"/><Relationship Id="rId8" Type="http://schemas.openxmlformats.org/officeDocument/2006/relationships/tags" Target="../tags/tag3079.xml"/><Relationship Id="rId7" Type="http://schemas.openxmlformats.org/officeDocument/2006/relationships/tags" Target="../tags/tag3078.xml"/><Relationship Id="rId6" Type="http://schemas.openxmlformats.org/officeDocument/2006/relationships/tags" Target="../tags/tag3077.xml"/><Relationship Id="rId5" Type="http://schemas.openxmlformats.org/officeDocument/2006/relationships/tags" Target="../tags/tag3076.xml"/><Relationship Id="rId4" Type="http://schemas.openxmlformats.org/officeDocument/2006/relationships/tags" Target="../tags/tag3075.xml"/><Relationship Id="rId3" Type="http://schemas.openxmlformats.org/officeDocument/2006/relationships/tags" Target="../tags/tag3074.xml"/><Relationship Id="rId2" Type="http://schemas.openxmlformats.org/officeDocument/2006/relationships/tags" Target="../tags/tag3073.xml"/><Relationship Id="rId19" Type="http://schemas.openxmlformats.org/officeDocument/2006/relationships/slideLayout" Target="../slideLayouts/slideLayout159.xml"/><Relationship Id="rId18" Type="http://schemas.openxmlformats.org/officeDocument/2006/relationships/tags" Target="../tags/tag3086.xml"/><Relationship Id="rId17" Type="http://schemas.openxmlformats.org/officeDocument/2006/relationships/image" Target="../media/image111.png"/><Relationship Id="rId16" Type="http://schemas.openxmlformats.org/officeDocument/2006/relationships/image" Target="../media/image110.png"/><Relationship Id="rId15" Type="http://schemas.openxmlformats.org/officeDocument/2006/relationships/image" Target="../media/image109.png"/><Relationship Id="rId14" Type="http://schemas.openxmlformats.org/officeDocument/2006/relationships/tags" Target="../tags/tag3085.xml"/><Relationship Id="rId13" Type="http://schemas.openxmlformats.org/officeDocument/2006/relationships/tags" Target="../tags/tag3084.xml"/><Relationship Id="rId12" Type="http://schemas.openxmlformats.org/officeDocument/2006/relationships/tags" Target="../tags/tag3083.xml"/><Relationship Id="rId11" Type="http://schemas.openxmlformats.org/officeDocument/2006/relationships/tags" Target="../tags/tag3082.xml"/><Relationship Id="rId10" Type="http://schemas.openxmlformats.org/officeDocument/2006/relationships/tags" Target="../tags/tag3081.xml"/><Relationship Id="rId1" Type="http://schemas.openxmlformats.org/officeDocument/2006/relationships/tags" Target="../tags/tag3072.xml"/></Relationships>
</file>

<file path=ppt/slides/_rels/slide59.xml.rels><?xml version="1.0" encoding="UTF-8" standalone="yes"?>
<Relationships xmlns="http://schemas.openxmlformats.org/package/2006/relationships"><Relationship Id="rId9" Type="http://schemas.openxmlformats.org/officeDocument/2006/relationships/image" Target="../media/image113.png"/><Relationship Id="rId8" Type="http://schemas.openxmlformats.org/officeDocument/2006/relationships/image" Target="../media/image112.png"/><Relationship Id="rId7" Type="http://schemas.openxmlformats.org/officeDocument/2006/relationships/tags" Target="../tags/tag3093.xml"/><Relationship Id="rId6" Type="http://schemas.openxmlformats.org/officeDocument/2006/relationships/tags" Target="../tags/tag3092.xml"/><Relationship Id="rId5" Type="http://schemas.openxmlformats.org/officeDocument/2006/relationships/tags" Target="../tags/tag3091.xml"/><Relationship Id="rId4" Type="http://schemas.openxmlformats.org/officeDocument/2006/relationships/tags" Target="../tags/tag3090.xml"/><Relationship Id="rId3" Type="http://schemas.openxmlformats.org/officeDocument/2006/relationships/tags" Target="../tags/tag3089.xml"/><Relationship Id="rId2" Type="http://schemas.openxmlformats.org/officeDocument/2006/relationships/tags" Target="../tags/tag3088.xml"/><Relationship Id="rId13" Type="http://schemas.openxmlformats.org/officeDocument/2006/relationships/slideLayout" Target="../slideLayouts/slideLayout158.xml"/><Relationship Id="rId12" Type="http://schemas.openxmlformats.org/officeDocument/2006/relationships/tags" Target="../tags/tag3094.xml"/><Relationship Id="rId11" Type="http://schemas.openxmlformats.org/officeDocument/2006/relationships/image" Target="../media/image115.png"/><Relationship Id="rId10" Type="http://schemas.openxmlformats.org/officeDocument/2006/relationships/image" Target="../media/image114.png"/><Relationship Id="rId1" Type="http://schemas.openxmlformats.org/officeDocument/2006/relationships/tags" Target="../tags/tag308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2652.xml"/><Relationship Id="rId2" Type="http://schemas.openxmlformats.org/officeDocument/2006/relationships/tags" Target="../tags/tag2651.xml"/><Relationship Id="rId1" Type="http://schemas.openxmlformats.org/officeDocument/2006/relationships/tags" Target="../tags/tag2650.xml"/></Relationships>
</file>

<file path=ppt/slides/_rels/slide60.xml.rels><?xml version="1.0" encoding="UTF-8" standalone="yes"?>
<Relationships xmlns="http://schemas.openxmlformats.org/package/2006/relationships"><Relationship Id="rId9" Type="http://schemas.openxmlformats.org/officeDocument/2006/relationships/tags" Target="../tags/tag3103.xml"/><Relationship Id="rId8" Type="http://schemas.openxmlformats.org/officeDocument/2006/relationships/tags" Target="../tags/tag3102.xml"/><Relationship Id="rId7" Type="http://schemas.openxmlformats.org/officeDocument/2006/relationships/tags" Target="../tags/tag3101.xml"/><Relationship Id="rId6" Type="http://schemas.openxmlformats.org/officeDocument/2006/relationships/tags" Target="../tags/tag3100.xml"/><Relationship Id="rId5" Type="http://schemas.openxmlformats.org/officeDocument/2006/relationships/tags" Target="../tags/tag3099.xml"/><Relationship Id="rId4" Type="http://schemas.openxmlformats.org/officeDocument/2006/relationships/tags" Target="../tags/tag3098.xml"/><Relationship Id="rId3" Type="http://schemas.openxmlformats.org/officeDocument/2006/relationships/tags" Target="../tags/tag3097.xml"/><Relationship Id="rId2" Type="http://schemas.openxmlformats.org/officeDocument/2006/relationships/tags" Target="../tags/tag3096.xml"/><Relationship Id="rId18" Type="http://schemas.openxmlformats.org/officeDocument/2006/relationships/slideLayout" Target="../slideLayouts/slideLayout189.xml"/><Relationship Id="rId17" Type="http://schemas.openxmlformats.org/officeDocument/2006/relationships/tags" Target="../tags/tag3110.xml"/><Relationship Id="rId16" Type="http://schemas.openxmlformats.org/officeDocument/2006/relationships/image" Target="../media/image116.png"/><Relationship Id="rId15" Type="http://schemas.openxmlformats.org/officeDocument/2006/relationships/tags" Target="../tags/tag3109.xml"/><Relationship Id="rId14" Type="http://schemas.openxmlformats.org/officeDocument/2006/relationships/tags" Target="../tags/tag3108.xml"/><Relationship Id="rId13" Type="http://schemas.openxmlformats.org/officeDocument/2006/relationships/tags" Target="../tags/tag3107.xml"/><Relationship Id="rId12" Type="http://schemas.openxmlformats.org/officeDocument/2006/relationships/tags" Target="../tags/tag3106.xml"/><Relationship Id="rId11" Type="http://schemas.openxmlformats.org/officeDocument/2006/relationships/tags" Target="../tags/tag3105.xml"/><Relationship Id="rId10" Type="http://schemas.openxmlformats.org/officeDocument/2006/relationships/tags" Target="../tags/tag3104.xml"/><Relationship Id="rId1" Type="http://schemas.openxmlformats.org/officeDocument/2006/relationships/tags" Target="../tags/tag3095.xml"/></Relationships>
</file>

<file path=ppt/slides/_rels/slide61.xml.rels><?xml version="1.0" encoding="UTF-8" standalone="yes"?>
<Relationships xmlns="http://schemas.openxmlformats.org/package/2006/relationships"><Relationship Id="rId9" Type="http://schemas.openxmlformats.org/officeDocument/2006/relationships/image" Target="../media/image118.jpeg"/><Relationship Id="rId8" Type="http://schemas.openxmlformats.org/officeDocument/2006/relationships/tags" Target="../tags/tag3117.xml"/><Relationship Id="rId7" Type="http://schemas.openxmlformats.org/officeDocument/2006/relationships/tags" Target="../tags/tag3116.xml"/><Relationship Id="rId6" Type="http://schemas.openxmlformats.org/officeDocument/2006/relationships/tags" Target="../tags/tag3115.xml"/><Relationship Id="rId5" Type="http://schemas.openxmlformats.org/officeDocument/2006/relationships/tags" Target="../tags/tag3114.xml"/><Relationship Id="rId4" Type="http://schemas.openxmlformats.org/officeDocument/2006/relationships/image" Target="../media/image117.jpeg"/><Relationship Id="rId3" Type="http://schemas.openxmlformats.org/officeDocument/2006/relationships/tags" Target="../tags/tag3113.xml"/><Relationship Id="rId2" Type="http://schemas.openxmlformats.org/officeDocument/2006/relationships/tags" Target="../tags/tag3112.xml"/><Relationship Id="rId18" Type="http://schemas.openxmlformats.org/officeDocument/2006/relationships/slideLayout" Target="../slideLayouts/slideLayout156.xml"/><Relationship Id="rId17" Type="http://schemas.openxmlformats.org/officeDocument/2006/relationships/tags" Target="../tags/tag3124.xml"/><Relationship Id="rId16" Type="http://schemas.openxmlformats.org/officeDocument/2006/relationships/tags" Target="../tags/tag3123.xml"/><Relationship Id="rId15" Type="http://schemas.openxmlformats.org/officeDocument/2006/relationships/tags" Target="../tags/tag3122.xml"/><Relationship Id="rId14" Type="http://schemas.openxmlformats.org/officeDocument/2006/relationships/image" Target="../media/image119.jpeg"/><Relationship Id="rId13" Type="http://schemas.openxmlformats.org/officeDocument/2006/relationships/tags" Target="../tags/tag3121.xml"/><Relationship Id="rId12" Type="http://schemas.openxmlformats.org/officeDocument/2006/relationships/tags" Target="../tags/tag3120.xml"/><Relationship Id="rId11" Type="http://schemas.openxmlformats.org/officeDocument/2006/relationships/tags" Target="../tags/tag3119.xml"/><Relationship Id="rId10" Type="http://schemas.openxmlformats.org/officeDocument/2006/relationships/tags" Target="../tags/tag3118.xml"/><Relationship Id="rId1" Type="http://schemas.openxmlformats.org/officeDocument/2006/relationships/tags" Target="../tags/tag3111.xml"/></Relationships>
</file>

<file path=ppt/slides/_rels/slide62.xml.rels><?xml version="1.0" encoding="UTF-8" standalone="yes"?>
<Relationships xmlns="http://schemas.openxmlformats.org/package/2006/relationships"><Relationship Id="rId8" Type="http://schemas.openxmlformats.org/officeDocument/2006/relationships/slideLayout" Target="../slideLayouts/slideLayout155.xml"/><Relationship Id="rId7" Type="http://schemas.openxmlformats.org/officeDocument/2006/relationships/tags" Target="../tags/tag3130.xml"/><Relationship Id="rId6" Type="http://schemas.openxmlformats.org/officeDocument/2006/relationships/tags" Target="../tags/tag3129.xml"/><Relationship Id="rId5" Type="http://schemas.openxmlformats.org/officeDocument/2006/relationships/tags" Target="../tags/tag3128.xml"/><Relationship Id="rId4" Type="http://schemas.openxmlformats.org/officeDocument/2006/relationships/tags" Target="../tags/tag3127.xml"/><Relationship Id="rId3" Type="http://schemas.openxmlformats.org/officeDocument/2006/relationships/image" Target="../media/image120.jpeg"/><Relationship Id="rId2" Type="http://schemas.openxmlformats.org/officeDocument/2006/relationships/tags" Target="../tags/tag3126.xml"/><Relationship Id="rId1" Type="http://schemas.openxmlformats.org/officeDocument/2006/relationships/tags" Target="../tags/tag3125.xml"/></Relationships>
</file>

<file path=ppt/slides/_rels/slide63.xml.rels><?xml version="1.0" encoding="UTF-8" standalone="yes"?>
<Relationships xmlns="http://schemas.openxmlformats.org/package/2006/relationships"><Relationship Id="rId9" Type="http://schemas.openxmlformats.org/officeDocument/2006/relationships/tags" Target="../tags/tag3138.xml"/><Relationship Id="rId8" Type="http://schemas.openxmlformats.org/officeDocument/2006/relationships/tags" Target="../tags/tag3137.xml"/><Relationship Id="rId7" Type="http://schemas.openxmlformats.org/officeDocument/2006/relationships/tags" Target="../tags/tag3136.xml"/><Relationship Id="rId6" Type="http://schemas.openxmlformats.org/officeDocument/2006/relationships/tags" Target="../tags/tag3135.xml"/><Relationship Id="rId5" Type="http://schemas.openxmlformats.org/officeDocument/2006/relationships/image" Target="../media/image121.jpeg"/><Relationship Id="rId4" Type="http://schemas.openxmlformats.org/officeDocument/2006/relationships/tags" Target="../tags/tag3134.xml"/><Relationship Id="rId3" Type="http://schemas.openxmlformats.org/officeDocument/2006/relationships/tags" Target="../tags/tag3133.xml"/><Relationship Id="rId2" Type="http://schemas.openxmlformats.org/officeDocument/2006/relationships/tags" Target="../tags/tag3132.xml"/><Relationship Id="rId14" Type="http://schemas.openxmlformats.org/officeDocument/2006/relationships/slideLayout" Target="../slideLayouts/slideLayout154.xml"/><Relationship Id="rId13" Type="http://schemas.openxmlformats.org/officeDocument/2006/relationships/tags" Target="../tags/tag3141.xml"/><Relationship Id="rId12" Type="http://schemas.openxmlformats.org/officeDocument/2006/relationships/tags" Target="../tags/tag3140.xml"/><Relationship Id="rId11" Type="http://schemas.openxmlformats.org/officeDocument/2006/relationships/tags" Target="../tags/tag3139.xml"/><Relationship Id="rId10" Type="http://schemas.openxmlformats.org/officeDocument/2006/relationships/image" Target="../media/image122.jpeg"/><Relationship Id="rId1" Type="http://schemas.openxmlformats.org/officeDocument/2006/relationships/tags" Target="../tags/tag3131.xml"/></Relationships>
</file>

<file path=ppt/slides/_rels/slide64.xml.rels><?xml version="1.0" encoding="UTF-8" standalone="yes"?>
<Relationships xmlns="http://schemas.openxmlformats.org/package/2006/relationships"><Relationship Id="rId9" Type="http://schemas.openxmlformats.org/officeDocument/2006/relationships/tags" Target="../tags/tag3148.xml"/><Relationship Id="rId8" Type="http://schemas.openxmlformats.org/officeDocument/2006/relationships/image" Target="../media/image124.jpeg"/><Relationship Id="rId7" Type="http://schemas.openxmlformats.org/officeDocument/2006/relationships/tags" Target="../tags/tag3147.xml"/><Relationship Id="rId6" Type="http://schemas.openxmlformats.org/officeDocument/2006/relationships/tags" Target="../tags/tag3146.xml"/><Relationship Id="rId5" Type="http://schemas.openxmlformats.org/officeDocument/2006/relationships/tags" Target="../tags/tag3145.xml"/><Relationship Id="rId4" Type="http://schemas.openxmlformats.org/officeDocument/2006/relationships/image" Target="../media/image123.jpeg"/><Relationship Id="rId3" Type="http://schemas.openxmlformats.org/officeDocument/2006/relationships/tags" Target="../tags/tag3144.xml"/><Relationship Id="rId2" Type="http://schemas.openxmlformats.org/officeDocument/2006/relationships/tags" Target="../tags/tag3143.xml"/><Relationship Id="rId17" Type="http://schemas.openxmlformats.org/officeDocument/2006/relationships/slideLayout" Target="../slideLayouts/slideLayout153.xml"/><Relationship Id="rId16" Type="http://schemas.openxmlformats.org/officeDocument/2006/relationships/tags" Target="../tags/tag3153.xml"/><Relationship Id="rId15" Type="http://schemas.openxmlformats.org/officeDocument/2006/relationships/image" Target="../media/image126.png"/><Relationship Id="rId14" Type="http://schemas.openxmlformats.org/officeDocument/2006/relationships/tags" Target="../tags/tag3152.xml"/><Relationship Id="rId13" Type="http://schemas.openxmlformats.org/officeDocument/2006/relationships/tags" Target="../tags/tag3151.xml"/><Relationship Id="rId12" Type="http://schemas.openxmlformats.org/officeDocument/2006/relationships/image" Target="../media/image125.jpeg"/><Relationship Id="rId11" Type="http://schemas.openxmlformats.org/officeDocument/2006/relationships/tags" Target="../tags/tag3150.xml"/><Relationship Id="rId10" Type="http://schemas.openxmlformats.org/officeDocument/2006/relationships/tags" Target="../tags/tag3149.xml"/><Relationship Id="rId1" Type="http://schemas.openxmlformats.org/officeDocument/2006/relationships/tags" Target="../tags/tag3142.xml"/></Relationships>
</file>

<file path=ppt/slides/_rels/slide65.xml.rels><?xml version="1.0" encoding="UTF-8" standalone="yes"?>
<Relationships xmlns="http://schemas.openxmlformats.org/package/2006/relationships"><Relationship Id="rId9" Type="http://schemas.openxmlformats.org/officeDocument/2006/relationships/tags" Target="../tags/tag3162.xml"/><Relationship Id="rId8" Type="http://schemas.openxmlformats.org/officeDocument/2006/relationships/tags" Target="../tags/tag3161.xml"/><Relationship Id="rId7" Type="http://schemas.openxmlformats.org/officeDocument/2006/relationships/tags" Target="../tags/tag3160.xml"/><Relationship Id="rId6" Type="http://schemas.openxmlformats.org/officeDocument/2006/relationships/tags" Target="../tags/tag3159.xml"/><Relationship Id="rId5" Type="http://schemas.openxmlformats.org/officeDocument/2006/relationships/tags" Target="../tags/tag3158.xml"/><Relationship Id="rId4" Type="http://schemas.openxmlformats.org/officeDocument/2006/relationships/tags" Target="../tags/tag3157.xml"/><Relationship Id="rId3" Type="http://schemas.openxmlformats.org/officeDocument/2006/relationships/tags" Target="../tags/tag3156.xml"/><Relationship Id="rId2" Type="http://schemas.openxmlformats.org/officeDocument/2006/relationships/tags" Target="../tags/tag3155.xml"/><Relationship Id="rId17" Type="http://schemas.openxmlformats.org/officeDocument/2006/relationships/slideLayout" Target="../slideLayouts/slideLayout152.xml"/><Relationship Id="rId16" Type="http://schemas.openxmlformats.org/officeDocument/2006/relationships/tags" Target="../tags/tag3167.xml"/><Relationship Id="rId15" Type="http://schemas.openxmlformats.org/officeDocument/2006/relationships/tags" Target="../tags/tag3166.xml"/><Relationship Id="rId14" Type="http://schemas.openxmlformats.org/officeDocument/2006/relationships/tags" Target="../tags/tag3165.xml"/><Relationship Id="rId13" Type="http://schemas.openxmlformats.org/officeDocument/2006/relationships/image" Target="../media/image128.png"/><Relationship Id="rId12" Type="http://schemas.openxmlformats.org/officeDocument/2006/relationships/image" Target="../media/image127.png"/><Relationship Id="rId11" Type="http://schemas.openxmlformats.org/officeDocument/2006/relationships/tags" Target="../tags/tag3164.xml"/><Relationship Id="rId10" Type="http://schemas.openxmlformats.org/officeDocument/2006/relationships/tags" Target="../tags/tag3163.xml"/><Relationship Id="rId1" Type="http://schemas.openxmlformats.org/officeDocument/2006/relationships/tags" Target="../tags/tag3154.xml"/></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150.xml"/><Relationship Id="rId5" Type="http://schemas.openxmlformats.org/officeDocument/2006/relationships/tags" Target="../tags/tag3170.xml"/><Relationship Id="rId4" Type="http://schemas.openxmlformats.org/officeDocument/2006/relationships/image" Target="../media/image130.png"/><Relationship Id="rId3" Type="http://schemas.openxmlformats.org/officeDocument/2006/relationships/image" Target="../media/image129.png"/><Relationship Id="rId2" Type="http://schemas.openxmlformats.org/officeDocument/2006/relationships/tags" Target="../tags/tag3169.xml"/><Relationship Id="rId1" Type="http://schemas.openxmlformats.org/officeDocument/2006/relationships/tags" Target="../tags/tag3168.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3173.xml"/><Relationship Id="rId2" Type="http://schemas.openxmlformats.org/officeDocument/2006/relationships/tags" Target="../tags/tag3172.xml"/><Relationship Id="rId1" Type="http://schemas.openxmlformats.org/officeDocument/2006/relationships/tags" Target="../tags/tag3171.xml"/></Relationships>
</file>

<file path=ppt/slides/_rels/slide68.xml.rels><?xml version="1.0" encoding="UTF-8" standalone="yes"?>
<Relationships xmlns="http://schemas.openxmlformats.org/package/2006/relationships"><Relationship Id="rId9" Type="http://schemas.openxmlformats.org/officeDocument/2006/relationships/tags" Target="../tags/tag3182.xml"/><Relationship Id="rId8" Type="http://schemas.openxmlformats.org/officeDocument/2006/relationships/tags" Target="../tags/tag3181.xml"/><Relationship Id="rId7" Type="http://schemas.openxmlformats.org/officeDocument/2006/relationships/tags" Target="../tags/tag3180.xml"/><Relationship Id="rId6" Type="http://schemas.openxmlformats.org/officeDocument/2006/relationships/tags" Target="../tags/tag3179.xml"/><Relationship Id="rId5" Type="http://schemas.openxmlformats.org/officeDocument/2006/relationships/tags" Target="../tags/tag3178.xml"/><Relationship Id="rId4" Type="http://schemas.openxmlformats.org/officeDocument/2006/relationships/tags" Target="../tags/tag3177.xml"/><Relationship Id="rId3" Type="http://schemas.openxmlformats.org/officeDocument/2006/relationships/tags" Target="../tags/tag3176.xml"/><Relationship Id="rId2" Type="http://schemas.openxmlformats.org/officeDocument/2006/relationships/tags" Target="../tags/tag3175.xml"/><Relationship Id="rId12" Type="http://schemas.openxmlformats.org/officeDocument/2006/relationships/slideLayout" Target="../slideLayouts/slideLayout149.xml"/><Relationship Id="rId11" Type="http://schemas.openxmlformats.org/officeDocument/2006/relationships/tags" Target="../tags/tag3183.xml"/><Relationship Id="rId10" Type="http://schemas.openxmlformats.org/officeDocument/2006/relationships/image" Target="../media/image131.png"/><Relationship Id="rId1" Type="http://schemas.openxmlformats.org/officeDocument/2006/relationships/tags" Target="../tags/tag3174.xml"/></Relationships>
</file>

<file path=ppt/slides/_rels/slide69.xml.rels><?xml version="1.0" encoding="UTF-8" standalone="yes"?>
<Relationships xmlns="http://schemas.openxmlformats.org/package/2006/relationships"><Relationship Id="rId9" Type="http://schemas.openxmlformats.org/officeDocument/2006/relationships/tags" Target="../tags/tag3192.xml"/><Relationship Id="rId8" Type="http://schemas.openxmlformats.org/officeDocument/2006/relationships/tags" Target="../tags/tag3191.xml"/><Relationship Id="rId7" Type="http://schemas.openxmlformats.org/officeDocument/2006/relationships/tags" Target="../tags/tag3190.xml"/><Relationship Id="rId6" Type="http://schemas.openxmlformats.org/officeDocument/2006/relationships/tags" Target="../tags/tag3189.xml"/><Relationship Id="rId5" Type="http://schemas.openxmlformats.org/officeDocument/2006/relationships/tags" Target="../tags/tag3188.xml"/><Relationship Id="rId4" Type="http://schemas.openxmlformats.org/officeDocument/2006/relationships/tags" Target="../tags/tag3187.xml"/><Relationship Id="rId3" Type="http://schemas.openxmlformats.org/officeDocument/2006/relationships/tags" Target="../tags/tag3186.xml"/><Relationship Id="rId2" Type="http://schemas.openxmlformats.org/officeDocument/2006/relationships/tags" Target="../tags/tag3185.xml"/><Relationship Id="rId15" Type="http://schemas.openxmlformats.org/officeDocument/2006/relationships/slideLayout" Target="../slideLayouts/slideLayout148.xml"/><Relationship Id="rId14" Type="http://schemas.openxmlformats.org/officeDocument/2006/relationships/tags" Target="../tags/tag3196.xml"/><Relationship Id="rId13" Type="http://schemas.openxmlformats.org/officeDocument/2006/relationships/tags" Target="../tags/tag3195.xml"/><Relationship Id="rId12" Type="http://schemas.openxmlformats.org/officeDocument/2006/relationships/tags" Target="../tags/tag3194.xml"/><Relationship Id="rId11" Type="http://schemas.openxmlformats.org/officeDocument/2006/relationships/image" Target="../media/image132.png"/><Relationship Id="rId10" Type="http://schemas.openxmlformats.org/officeDocument/2006/relationships/tags" Target="../tags/tag3193.xml"/><Relationship Id="rId1" Type="http://schemas.openxmlformats.org/officeDocument/2006/relationships/tags" Target="../tags/tag3184.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06.xml"/><Relationship Id="rId6" Type="http://schemas.openxmlformats.org/officeDocument/2006/relationships/tags" Target="../tags/tag2657.xml"/><Relationship Id="rId5" Type="http://schemas.openxmlformats.org/officeDocument/2006/relationships/tags" Target="../tags/tag2656.xml"/><Relationship Id="rId4" Type="http://schemas.openxmlformats.org/officeDocument/2006/relationships/tags" Target="../tags/tag2655.xml"/><Relationship Id="rId3" Type="http://schemas.openxmlformats.org/officeDocument/2006/relationships/image" Target="../media/image7.jpeg"/><Relationship Id="rId2" Type="http://schemas.openxmlformats.org/officeDocument/2006/relationships/tags" Target="../tags/tag2654.xml"/><Relationship Id="rId1" Type="http://schemas.openxmlformats.org/officeDocument/2006/relationships/tags" Target="../tags/tag2653.xml"/></Relationships>
</file>

<file path=ppt/slides/_rels/slide70.xml.rels><?xml version="1.0" encoding="UTF-8" standalone="yes"?>
<Relationships xmlns="http://schemas.openxmlformats.org/package/2006/relationships"><Relationship Id="rId9" Type="http://schemas.openxmlformats.org/officeDocument/2006/relationships/tags" Target="../tags/tag3203.xml"/><Relationship Id="rId8" Type="http://schemas.openxmlformats.org/officeDocument/2006/relationships/image" Target="../media/image134.png"/><Relationship Id="rId7" Type="http://schemas.openxmlformats.org/officeDocument/2006/relationships/image" Target="../media/image133.png"/><Relationship Id="rId6" Type="http://schemas.openxmlformats.org/officeDocument/2006/relationships/tags" Target="../tags/tag3202.xml"/><Relationship Id="rId5" Type="http://schemas.openxmlformats.org/officeDocument/2006/relationships/tags" Target="../tags/tag3201.xml"/><Relationship Id="rId4" Type="http://schemas.openxmlformats.org/officeDocument/2006/relationships/tags" Target="../tags/tag3200.xml"/><Relationship Id="rId3" Type="http://schemas.openxmlformats.org/officeDocument/2006/relationships/tags" Target="../tags/tag3199.xml"/><Relationship Id="rId2" Type="http://schemas.openxmlformats.org/officeDocument/2006/relationships/tags" Target="../tags/tag3198.xml"/><Relationship Id="rId10" Type="http://schemas.openxmlformats.org/officeDocument/2006/relationships/slideLayout" Target="../slideLayouts/slideLayout179.xml"/><Relationship Id="rId1" Type="http://schemas.openxmlformats.org/officeDocument/2006/relationships/tags" Target="../tags/tag3197.xml"/></Relationships>
</file>

<file path=ppt/slides/_rels/slide71.xml.rels><?xml version="1.0" encoding="UTF-8" standalone="yes"?>
<Relationships xmlns="http://schemas.openxmlformats.org/package/2006/relationships"><Relationship Id="rId9" Type="http://schemas.openxmlformats.org/officeDocument/2006/relationships/slideLayout" Target="../slideLayouts/slideLayout147.xml"/><Relationship Id="rId8" Type="http://schemas.openxmlformats.org/officeDocument/2006/relationships/tags" Target="../tags/tag3209.xml"/><Relationship Id="rId7" Type="http://schemas.openxmlformats.org/officeDocument/2006/relationships/image" Target="../media/image136.png"/><Relationship Id="rId6" Type="http://schemas.openxmlformats.org/officeDocument/2006/relationships/image" Target="../media/image135.png"/><Relationship Id="rId5" Type="http://schemas.openxmlformats.org/officeDocument/2006/relationships/tags" Target="../tags/tag3208.xml"/><Relationship Id="rId4" Type="http://schemas.openxmlformats.org/officeDocument/2006/relationships/tags" Target="../tags/tag3207.xml"/><Relationship Id="rId3" Type="http://schemas.openxmlformats.org/officeDocument/2006/relationships/tags" Target="../tags/tag3206.xml"/><Relationship Id="rId2" Type="http://schemas.openxmlformats.org/officeDocument/2006/relationships/tags" Target="../tags/tag3205.xml"/><Relationship Id="rId1" Type="http://schemas.openxmlformats.org/officeDocument/2006/relationships/tags" Target="../tags/tag3204.xml"/></Relationships>
</file>

<file path=ppt/slides/_rels/slide72.xml.rels><?xml version="1.0" encoding="UTF-8" standalone="yes"?>
<Relationships xmlns="http://schemas.openxmlformats.org/package/2006/relationships"><Relationship Id="rId9" Type="http://schemas.openxmlformats.org/officeDocument/2006/relationships/tags" Target="../tags/tag3218.xml"/><Relationship Id="rId8" Type="http://schemas.openxmlformats.org/officeDocument/2006/relationships/tags" Target="../tags/tag3217.xml"/><Relationship Id="rId7" Type="http://schemas.openxmlformats.org/officeDocument/2006/relationships/tags" Target="../tags/tag3216.xml"/><Relationship Id="rId6" Type="http://schemas.openxmlformats.org/officeDocument/2006/relationships/tags" Target="../tags/tag3215.xml"/><Relationship Id="rId5" Type="http://schemas.openxmlformats.org/officeDocument/2006/relationships/tags" Target="../tags/tag3214.xml"/><Relationship Id="rId4" Type="http://schemas.openxmlformats.org/officeDocument/2006/relationships/tags" Target="../tags/tag3213.xml"/><Relationship Id="rId3" Type="http://schemas.openxmlformats.org/officeDocument/2006/relationships/tags" Target="../tags/tag3212.xml"/><Relationship Id="rId2" Type="http://schemas.openxmlformats.org/officeDocument/2006/relationships/tags" Target="../tags/tag3211.xml"/><Relationship Id="rId14" Type="http://schemas.openxmlformats.org/officeDocument/2006/relationships/slideLayout" Target="../slideLayouts/slideLayout146.xml"/><Relationship Id="rId13" Type="http://schemas.openxmlformats.org/officeDocument/2006/relationships/tags" Target="../tags/tag3220.xml"/><Relationship Id="rId12" Type="http://schemas.openxmlformats.org/officeDocument/2006/relationships/image" Target="../media/image138.png"/><Relationship Id="rId11" Type="http://schemas.openxmlformats.org/officeDocument/2006/relationships/image" Target="../media/image137.png"/><Relationship Id="rId10" Type="http://schemas.openxmlformats.org/officeDocument/2006/relationships/tags" Target="../tags/tag3219.xml"/><Relationship Id="rId1" Type="http://schemas.openxmlformats.org/officeDocument/2006/relationships/tags" Target="../tags/tag3210.xml"/></Relationships>
</file>

<file path=ppt/slides/_rels/slide73.xml.rels><?xml version="1.0" encoding="UTF-8" standalone="yes"?>
<Relationships xmlns="http://schemas.openxmlformats.org/package/2006/relationships"><Relationship Id="rId8" Type="http://schemas.openxmlformats.org/officeDocument/2006/relationships/slideLayout" Target="../slideLayouts/slideLayout145.xml"/><Relationship Id="rId7" Type="http://schemas.openxmlformats.org/officeDocument/2006/relationships/tags" Target="../tags/tag3226.xml"/><Relationship Id="rId6" Type="http://schemas.openxmlformats.org/officeDocument/2006/relationships/tags" Target="../tags/tag3225.xml"/><Relationship Id="rId5" Type="http://schemas.openxmlformats.org/officeDocument/2006/relationships/tags" Target="../tags/tag3224.xml"/><Relationship Id="rId4" Type="http://schemas.openxmlformats.org/officeDocument/2006/relationships/tags" Target="../tags/tag3223.xml"/><Relationship Id="rId3" Type="http://schemas.openxmlformats.org/officeDocument/2006/relationships/image" Target="../media/image139.png"/><Relationship Id="rId2" Type="http://schemas.openxmlformats.org/officeDocument/2006/relationships/tags" Target="../tags/tag3222.xml"/><Relationship Id="rId1" Type="http://schemas.openxmlformats.org/officeDocument/2006/relationships/tags" Target="../tags/tag3221.xml"/></Relationships>
</file>

<file path=ppt/slides/_rels/slide74.xml.rels><?xml version="1.0" encoding="UTF-8" standalone="yes"?>
<Relationships xmlns="http://schemas.openxmlformats.org/package/2006/relationships"><Relationship Id="rId9" Type="http://schemas.openxmlformats.org/officeDocument/2006/relationships/image" Target="../media/image142.png"/><Relationship Id="rId8" Type="http://schemas.openxmlformats.org/officeDocument/2006/relationships/image" Target="../media/image141.png"/><Relationship Id="rId7" Type="http://schemas.openxmlformats.org/officeDocument/2006/relationships/image" Target="../media/image140.png"/><Relationship Id="rId6" Type="http://schemas.openxmlformats.org/officeDocument/2006/relationships/tags" Target="../tags/tag3232.xml"/><Relationship Id="rId5" Type="http://schemas.openxmlformats.org/officeDocument/2006/relationships/tags" Target="../tags/tag3231.xml"/><Relationship Id="rId4" Type="http://schemas.openxmlformats.org/officeDocument/2006/relationships/tags" Target="../tags/tag3230.xml"/><Relationship Id="rId3" Type="http://schemas.openxmlformats.org/officeDocument/2006/relationships/tags" Target="../tags/tag3229.xml"/><Relationship Id="rId2" Type="http://schemas.openxmlformats.org/officeDocument/2006/relationships/tags" Target="../tags/tag3228.xml"/><Relationship Id="rId11" Type="http://schemas.openxmlformats.org/officeDocument/2006/relationships/slideLayout" Target="../slideLayouts/slideLayout144.xml"/><Relationship Id="rId10" Type="http://schemas.openxmlformats.org/officeDocument/2006/relationships/tags" Target="../tags/tag3233.xml"/><Relationship Id="rId1" Type="http://schemas.openxmlformats.org/officeDocument/2006/relationships/tags" Target="../tags/tag3227.xml"/></Relationships>
</file>

<file path=ppt/slides/_rels/slide75.xml.rels><?xml version="1.0" encoding="UTF-8" standalone="yes"?>
<Relationships xmlns="http://schemas.openxmlformats.org/package/2006/relationships"><Relationship Id="rId8" Type="http://schemas.openxmlformats.org/officeDocument/2006/relationships/slideLayout" Target="../slideLayouts/slideLayout143.xml"/><Relationship Id="rId7" Type="http://schemas.openxmlformats.org/officeDocument/2006/relationships/tags" Target="../tags/tag3237.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 Id="rId3" Type="http://schemas.openxmlformats.org/officeDocument/2006/relationships/tags" Target="../tags/tag3236.xml"/><Relationship Id="rId2" Type="http://schemas.openxmlformats.org/officeDocument/2006/relationships/tags" Target="../tags/tag3235.xml"/><Relationship Id="rId1" Type="http://schemas.openxmlformats.org/officeDocument/2006/relationships/tags" Target="../tags/tag3234.xml"/></Relationships>
</file>

<file path=ppt/slides/_rels/slide76.xml.rels><?xml version="1.0" encoding="UTF-8" standalone="yes"?>
<Relationships xmlns="http://schemas.openxmlformats.org/package/2006/relationships"><Relationship Id="rId9" Type="http://schemas.openxmlformats.org/officeDocument/2006/relationships/image" Target="../media/image147.jpeg"/><Relationship Id="rId8" Type="http://schemas.openxmlformats.org/officeDocument/2006/relationships/tags" Target="../tags/tag3244.xml"/><Relationship Id="rId7" Type="http://schemas.openxmlformats.org/officeDocument/2006/relationships/tags" Target="../tags/tag3243.xml"/><Relationship Id="rId6" Type="http://schemas.openxmlformats.org/officeDocument/2006/relationships/tags" Target="../tags/tag3242.xml"/><Relationship Id="rId5" Type="http://schemas.openxmlformats.org/officeDocument/2006/relationships/tags" Target="../tags/tag3241.xml"/><Relationship Id="rId4" Type="http://schemas.openxmlformats.org/officeDocument/2006/relationships/image" Target="../media/image146.jpeg"/><Relationship Id="rId3" Type="http://schemas.openxmlformats.org/officeDocument/2006/relationships/tags" Target="../tags/tag3240.xml"/><Relationship Id="rId2" Type="http://schemas.openxmlformats.org/officeDocument/2006/relationships/tags" Target="../tags/tag3239.xml"/><Relationship Id="rId13" Type="http://schemas.openxmlformats.org/officeDocument/2006/relationships/slideLayout" Target="../slideLayouts/slideLayout142.xml"/><Relationship Id="rId12" Type="http://schemas.openxmlformats.org/officeDocument/2006/relationships/tags" Target="../tags/tag3247.xml"/><Relationship Id="rId11" Type="http://schemas.openxmlformats.org/officeDocument/2006/relationships/tags" Target="../tags/tag3246.xml"/><Relationship Id="rId10" Type="http://schemas.openxmlformats.org/officeDocument/2006/relationships/tags" Target="../tags/tag3245.xml"/><Relationship Id="rId1" Type="http://schemas.openxmlformats.org/officeDocument/2006/relationships/tags" Target="../tags/tag3238.xml"/></Relationships>
</file>

<file path=ppt/slides/_rels/slide77.xml.rels><?xml version="1.0" encoding="UTF-8" standalone="yes"?>
<Relationships xmlns="http://schemas.openxmlformats.org/package/2006/relationships"><Relationship Id="rId9" Type="http://schemas.openxmlformats.org/officeDocument/2006/relationships/tags" Target="../tags/tag3255.xml"/><Relationship Id="rId8" Type="http://schemas.openxmlformats.org/officeDocument/2006/relationships/tags" Target="../tags/tag3254.xml"/><Relationship Id="rId7" Type="http://schemas.openxmlformats.org/officeDocument/2006/relationships/tags" Target="../tags/tag3253.xml"/><Relationship Id="rId6" Type="http://schemas.openxmlformats.org/officeDocument/2006/relationships/tags" Target="../tags/tag3252.xml"/><Relationship Id="rId5" Type="http://schemas.openxmlformats.org/officeDocument/2006/relationships/tags" Target="../tags/tag3251.xml"/><Relationship Id="rId4" Type="http://schemas.openxmlformats.org/officeDocument/2006/relationships/tags" Target="../tags/tag3250.xml"/><Relationship Id="rId3" Type="http://schemas.openxmlformats.org/officeDocument/2006/relationships/image" Target="../media/image148.png"/><Relationship Id="rId2" Type="http://schemas.openxmlformats.org/officeDocument/2006/relationships/tags" Target="../tags/tag3249.xml"/><Relationship Id="rId17" Type="http://schemas.openxmlformats.org/officeDocument/2006/relationships/slideLayout" Target="../slideLayouts/slideLayout173.xml"/><Relationship Id="rId16" Type="http://schemas.openxmlformats.org/officeDocument/2006/relationships/tags" Target="../tags/tag3262.xml"/><Relationship Id="rId15" Type="http://schemas.openxmlformats.org/officeDocument/2006/relationships/tags" Target="../tags/tag3261.xml"/><Relationship Id="rId14" Type="http://schemas.openxmlformats.org/officeDocument/2006/relationships/tags" Target="../tags/tag3260.xml"/><Relationship Id="rId13" Type="http://schemas.openxmlformats.org/officeDocument/2006/relationships/tags" Target="../tags/tag3259.xml"/><Relationship Id="rId12" Type="http://schemas.openxmlformats.org/officeDocument/2006/relationships/tags" Target="../tags/tag3258.xml"/><Relationship Id="rId11" Type="http://schemas.openxmlformats.org/officeDocument/2006/relationships/tags" Target="../tags/tag3257.xml"/><Relationship Id="rId10" Type="http://schemas.openxmlformats.org/officeDocument/2006/relationships/tags" Target="../tags/tag3256.xml"/><Relationship Id="rId1" Type="http://schemas.openxmlformats.org/officeDocument/2006/relationships/tags" Target="../tags/tag3248.xml"/></Relationships>
</file>

<file path=ppt/slides/_rels/slide78.xml.rels><?xml version="1.0" encoding="UTF-8" standalone="yes"?>
<Relationships xmlns="http://schemas.openxmlformats.org/package/2006/relationships"><Relationship Id="rId8" Type="http://schemas.openxmlformats.org/officeDocument/2006/relationships/slideLayout" Target="../slideLayouts/slideLayout141.xml"/><Relationship Id="rId7" Type="http://schemas.openxmlformats.org/officeDocument/2006/relationships/tags" Target="../tags/tag3267.xml"/><Relationship Id="rId6" Type="http://schemas.openxmlformats.org/officeDocument/2006/relationships/image" Target="../media/image150.png"/><Relationship Id="rId5" Type="http://schemas.openxmlformats.org/officeDocument/2006/relationships/image" Target="../media/image149.png"/><Relationship Id="rId4" Type="http://schemas.openxmlformats.org/officeDocument/2006/relationships/tags" Target="../tags/tag3266.xml"/><Relationship Id="rId3" Type="http://schemas.openxmlformats.org/officeDocument/2006/relationships/tags" Target="../tags/tag3265.xml"/><Relationship Id="rId2" Type="http://schemas.openxmlformats.org/officeDocument/2006/relationships/tags" Target="../tags/tag3264.xml"/><Relationship Id="rId1" Type="http://schemas.openxmlformats.org/officeDocument/2006/relationships/tags" Target="../tags/tag3263.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3270.xml"/><Relationship Id="rId2" Type="http://schemas.openxmlformats.org/officeDocument/2006/relationships/tags" Target="../tags/tag3269.xml"/><Relationship Id="rId1" Type="http://schemas.openxmlformats.org/officeDocument/2006/relationships/tags" Target="../tags/tag3268.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2660.xml"/><Relationship Id="rId2" Type="http://schemas.openxmlformats.org/officeDocument/2006/relationships/tags" Target="../tags/tag2659.xml"/><Relationship Id="rId1" Type="http://schemas.openxmlformats.org/officeDocument/2006/relationships/tags" Target="../tags/tag2658.xml"/></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210.xml"/><Relationship Id="rId4" Type="http://schemas.openxmlformats.org/officeDocument/2006/relationships/tags" Target="../tags/tag3273.xml"/><Relationship Id="rId3" Type="http://schemas.openxmlformats.org/officeDocument/2006/relationships/image" Target="../media/image151.png"/><Relationship Id="rId2" Type="http://schemas.openxmlformats.org/officeDocument/2006/relationships/tags" Target="../tags/tag3272.xml"/><Relationship Id="rId1" Type="http://schemas.openxmlformats.org/officeDocument/2006/relationships/tags" Target="../tags/tag3271.xml"/></Relationships>
</file>

<file path=ppt/slides/_rels/slide81.xml.rels><?xml version="1.0" encoding="UTF-8" standalone="yes"?>
<Relationships xmlns="http://schemas.openxmlformats.org/package/2006/relationships"><Relationship Id="rId7" Type="http://schemas.openxmlformats.org/officeDocument/2006/relationships/slideLayout" Target="../slideLayouts/slideLayout140.xml"/><Relationship Id="rId6" Type="http://schemas.openxmlformats.org/officeDocument/2006/relationships/tags" Target="../tags/tag3278.xml"/><Relationship Id="rId5" Type="http://schemas.openxmlformats.org/officeDocument/2006/relationships/tags" Target="../tags/tag3277.xml"/><Relationship Id="rId4" Type="http://schemas.openxmlformats.org/officeDocument/2006/relationships/tags" Target="../tags/tag3276.xml"/><Relationship Id="rId3" Type="http://schemas.openxmlformats.org/officeDocument/2006/relationships/image" Target="../media/image152.png"/><Relationship Id="rId2" Type="http://schemas.openxmlformats.org/officeDocument/2006/relationships/tags" Target="../tags/tag3275.xml"/><Relationship Id="rId1" Type="http://schemas.openxmlformats.org/officeDocument/2006/relationships/tags" Target="../tags/tag3274.xml"/></Relationships>
</file>

<file path=ppt/slides/_rels/slide82.xml.rels><?xml version="1.0" encoding="UTF-8" standalone="yes"?>
<Relationships xmlns="http://schemas.openxmlformats.org/package/2006/relationships"><Relationship Id="rId9" Type="http://schemas.openxmlformats.org/officeDocument/2006/relationships/slideLayout" Target="../slideLayouts/slideLayout140.xml"/><Relationship Id="rId8" Type="http://schemas.openxmlformats.org/officeDocument/2006/relationships/tags" Target="../tags/tag3282.xml"/><Relationship Id="rId7" Type="http://schemas.openxmlformats.org/officeDocument/2006/relationships/image" Target="../media/image156.png"/><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 Id="rId3" Type="http://schemas.openxmlformats.org/officeDocument/2006/relationships/tags" Target="../tags/tag3281.xml"/><Relationship Id="rId2" Type="http://schemas.openxmlformats.org/officeDocument/2006/relationships/tags" Target="../tags/tag3280.xml"/><Relationship Id="rId1" Type="http://schemas.openxmlformats.org/officeDocument/2006/relationships/tags" Target="../tags/tag3279.xml"/></Relationships>
</file>

<file path=ppt/slides/_rels/slide83.xml.rels><?xml version="1.0" encoding="UTF-8" standalone="yes"?>
<Relationships xmlns="http://schemas.openxmlformats.org/package/2006/relationships"><Relationship Id="rId6" Type="http://schemas.openxmlformats.org/officeDocument/2006/relationships/slideLayout" Target="../slideLayouts/slideLayout210.xml"/><Relationship Id="rId5" Type="http://schemas.openxmlformats.org/officeDocument/2006/relationships/tags" Target="../tags/tag3285.xml"/><Relationship Id="rId4" Type="http://schemas.openxmlformats.org/officeDocument/2006/relationships/image" Target="../media/image158.png"/><Relationship Id="rId3" Type="http://schemas.openxmlformats.org/officeDocument/2006/relationships/image" Target="../media/image157.png"/><Relationship Id="rId2" Type="http://schemas.openxmlformats.org/officeDocument/2006/relationships/tags" Target="../tags/tag3284.xml"/><Relationship Id="rId1" Type="http://schemas.openxmlformats.org/officeDocument/2006/relationships/tags" Target="../tags/tag3283.xml"/></Relationships>
</file>

<file path=ppt/slides/_rels/slide84.xml.rels><?xml version="1.0" encoding="UTF-8" standalone="yes"?>
<Relationships xmlns="http://schemas.openxmlformats.org/package/2006/relationships"><Relationship Id="rId9" Type="http://schemas.openxmlformats.org/officeDocument/2006/relationships/tags" Target="../tags/tag3293.xml"/><Relationship Id="rId8" Type="http://schemas.openxmlformats.org/officeDocument/2006/relationships/tags" Target="../tags/tag3292.xml"/><Relationship Id="rId7" Type="http://schemas.openxmlformats.org/officeDocument/2006/relationships/tags" Target="../tags/tag3291.xml"/><Relationship Id="rId6" Type="http://schemas.openxmlformats.org/officeDocument/2006/relationships/tags" Target="../tags/tag3290.xml"/><Relationship Id="rId5" Type="http://schemas.openxmlformats.org/officeDocument/2006/relationships/tags" Target="../tags/tag3289.xml"/><Relationship Id="rId4" Type="http://schemas.openxmlformats.org/officeDocument/2006/relationships/tags" Target="../tags/tag3288.xml"/><Relationship Id="rId3" Type="http://schemas.openxmlformats.org/officeDocument/2006/relationships/image" Target="../media/image159.png"/><Relationship Id="rId2" Type="http://schemas.openxmlformats.org/officeDocument/2006/relationships/tags" Target="../tags/tag3287.xml"/><Relationship Id="rId11" Type="http://schemas.openxmlformats.org/officeDocument/2006/relationships/slideLayout" Target="../slideLayouts/slideLayout137.xml"/><Relationship Id="rId10" Type="http://schemas.openxmlformats.org/officeDocument/2006/relationships/tags" Target="../tags/tag3294.xml"/><Relationship Id="rId1" Type="http://schemas.openxmlformats.org/officeDocument/2006/relationships/tags" Target="../tags/tag3286.xml"/></Relationships>
</file>

<file path=ppt/slides/_rels/slide85.xml.rels><?xml version="1.0" encoding="UTF-8" standalone="yes"?>
<Relationships xmlns="http://schemas.openxmlformats.org/package/2006/relationships"><Relationship Id="rId9" Type="http://schemas.openxmlformats.org/officeDocument/2006/relationships/tags" Target="../tags/tag3303.xml"/><Relationship Id="rId8" Type="http://schemas.openxmlformats.org/officeDocument/2006/relationships/tags" Target="../tags/tag3302.xml"/><Relationship Id="rId7" Type="http://schemas.openxmlformats.org/officeDocument/2006/relationships/tags" Target="../tags/tag3301.xml"/><Relationship Id="rId6" Type="http://schemas.openxmlformats.org/officeDocument/2006/relationships/tags" Target="../tags/tag3300.xml"/><Relationship Id="rId5" Type="http://schemas.openxmlformats.org/officeDocument/2006/relationships/tags" Target="../tags/tag3299.xml"/><Relationship Id="rId4" Type="http://schemas.openxmlformats.org/officeDocument/2006/relationships/tags" Target="../tags/tag3298.xml"/><Relationship Id="rId3" Type="http://schemas.openxmlformats.org/officeDocument/2006/relationships/tags" Target="../tags/tag3297.xml"/><Relationship Id="rId2" Type="http://schemas.openxmlformats.org/officeDocument/2006/relationships/tags" Target="../tags/tag3296.xml"/><Relationship Id="rId15" Type="http://schemas.openxmlformats.org/officeDocument/2006/relationships/slideLayout" Target="../slideLayouts/slideLayout165.xml"/><Relationship Id="rId14" Type="http://schemas.openxmlformats.org/officeDocument/2006/relationships/tags" Target="../tags/tag3307.xml"/><Relationship Id="rId13" Type="http://schemas.openxmlformats.org/officeDocument/2006/relationships/image" Target="../media/image160.png"/><Relationship Id="rId12" Type="http://schemas.openxmlformats.org/officeDocument/2006/relationships/tags" Target="../tags/tag3306.xml"/><Relationship Id="rId11" Type="http://schemas.openxmlformats.org/officeDocument/2006/relationships/tags" Target="../tags/tag3305.xml"/><Relationship Id="rId10" Type="http://schemas.openxmlformats.org/officeDocument/2006/relationships/tags" Target="../tags/tag3304.xml"/><Relationship Id="rId1" Type="http://schemas.openxmlformats.org/officeDocument/2006/relationships/tags" Target="../tags/tag3295.xml"/></Relationships>
</file>

<file path=ppt/slides/_rels/slide86.xml.rels><?xml version="1.0" encoding="UTF-8" standalone="yes"?>
<Relationships xmlns="http://schemas.openxmlformats.org/package/2006/relationships"><Relationship Id="rId7" Type="http://schemas.openxmlformats.org/officeDocument/2006/relationships/slideLayout" Target="../slideLayouts/slideLayout136.xml"/><Relationship Id="rId6" Type="http://schemas.openxmlformats.org/officeDocument/2006/relationships/tags" Target="../tags/tag3312.xml"/><Relationship Id="rId5" Type="http://schemas.openxmlformats.org/officeDocument/2006/relationships/image" Target="../media/image161.png"/><Relationship Id="rId4" Type="http://schemas.openxmlformats.org/officeDocument/2006/relationships/tags" Target="../tags/tag3311.xml"/><Relationship Id="rId3" Type="http://schemas.openxmlformats.org/officeDocument/2006/relationships/tags" Target="../tags/tag3310.xml"/><Relationship Id="rId2" Type="http://schemas.openxmlformats.org/officeDocument/2006/relationships/tags" Target="../tags/tag3309.xml"/><Relationship Id="rId1" Type="http://schemas.openxmlformats.org/officeDocument/2006/relationships/tags" Target="../tags/tag3308.xml"/></Relationships>
</file>

<file path=ppt/slides/_rels/slide87.xml.rels><?xml version="1.0" encoding="UTF-8" standalone="yes"?>
<Relationships xmlns="http://schemas.openxmlformats.org/package/2006/relationships"><Relationship Id="rId9" Type="http://schemas.openxmlformats.org/officeDocument/2006/relationships/tags" Target="../tags/tag3319.xml"/><Relationship Id="rId8" Type="http://schemas.openxmlformats.org/officeDocument/2006/relationships/tags" Target="../tags/tag3318.xml"/><Relationship Id="rId7" Type="http://schemas.openxmlformats.org/officeDocument/2006/relationships/tags" Target="../tags/tag3317.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tags" Target="../tags/tag3316.xml"/><Relationship Id="rId30" Type="http://schemas.openxmlformats.org/officeDocument/2006/relationships/slideLayout" Target="../slideLayouts/slideLayout135.xml"/><Relationship Id="rId3" Type="http://schemas.openxmlformats.org/officeDocument/2006/relationships/tags" Target="../tags/tag3315.xml"/><Relationship Id="rId29" Type="http://schemas.openxmlformats.org/officeDocument/2006/relationships/tags" Target="../tags/tag3331.xml"/><Relationship Id="rId28" Type="http://schemas.openxmlformats.org/officeDocument/2006/relationships/tags" Target="../tags/tag3330.xml"/><Relationship Id="rId27" Type="http://schemas.openxmlformats.org/officeDocument/2006/relationships/tags" Target="../tags/tag3329.xml"/><Relationship Id="rId26" Type="http://schemas.openxmlformats.org/officeDocument/2006/relationships/image" Target="../media/image165.svg"/><Relationship Id="rId25" Type="http://schemas.openxmlformats.org/officeDocument/2006/relationships/image" Target="../media/image164.png"/><Relationship Id="rId24" Type="http://schemas.openxmlformats.org/officeDocument/2006/relationships/tags" Target="../tags/tag3328.xml"/><Relationship Id="rId23" Type="http://schemas.openxmlformats.org/officeDocument/2006/relationships/tags" Target="../tags/tag3327.xml"/><Relationship Id="rId22" Type="http://schemas.openxmlformats.org/officeDocument/2006/relationships/tags" Target="../tags/tag3326.xml"/><Relationship Id="rId21" Type="http://schemas.openxmlformats.org/officeDocument/2006/relationships/image" Target="../media/image163.svg"/><Relationship Id="rId20" Type="http://schemas.openxmlformats.org/officeDocument/2006/relationships/image" Target="../media/image162.png"/><Relationship Id="rId2" Type="http://schemas.openxmlformats.org/officeDocument/2006/relationships/tags" Target="../tags/tag3314.xml"/><Relationship Id="rId19" Type="http://schemas.openxmlformats.org/officeDocument/2006/relationships/tags" Target="../tags/tag3325.xml"/><Relationship Id="rId18" Type="http://schemas.openxmlformats.org/officeDocument/2006/relationships/tags" Target="../tags/tag3324.xml"/><Relationship Id="rId17" Type="http://schemas.openxmlformats.org/officeDocument/2006/relationships/tags" Target="../tags/tag3323.xml"/><Relationship Id="rId16" Type="http://schemas.openxmlformats.org/officeDocument/2006/relationships/image" Target="../media/image40.svg"/><Relationship Id="rId15" Type="http://schemas.openxmlformats.org/officeDocument/2006/relationships/image" Target="../media/image39.png"/><Relationship Id="rId14" Type="http://schemas.openxmlformats.org/officeDocument/2006/relationships/tags" Target="../tags/tag3322.xml"/><Relationship Id="rId13" Type="http://schemas.openxmlformats.org/officeDocument/2006/relationships/tags" Target="../tags/tag3321.xml"/><Relationship Id="rId12" Type="http://schemas.openxmlformats.org/officeDocument/2006/relationships/tags" Target="../tags/tag3320.xml"/><Relationship Id="rId11" Type="http://schemas.openxmlformats.org/officeDocument/2006/relationships/image" Target="../media/image38.svg"/><Relationship Id="rId10" Type="http://schemas.openxmlformats.org/officeDocument/2006/relationships/image" Target="../media/image37.png"/><Relationship Id="rId1" Type="http://schemas.openxmlformats.org/officeDocument/2006/relationships/tags" Target="../tags/tag3313.xml"/></Relationships>
</file>

<file path=ppt/slides/_rels/slide88.xml.rels><?xml version="1.0" encoding="UTF-8" standalone="yes"?>
<Relationships xmlns="http://schemas.openxmlformats.org/package/2006/relationships"><Relationship Id="rId9" Type="http://schemas.openxmlformats.org/officeDocument/2006/relationships/image" Target="../media/image167.jpeg"/><Relationship Id="rId8" Type="http://schemas.openxmlformats.org/officeDocument/2006/relationships/tags" Target="../tags/tag3338.xml"/><Relationship Id="rId7" Type="http://schemas.openxmlformats.org/officeDocument/2006/relationships/tags" Target="../tags/tag3337.xml"/><Relationship Id="rId6" Type="http://schemas.openxmlformats.org/officeDocument/2006/relationships/tags" Target="../tags/tag3336.xml"/><Relationship Id="rId5" Type="http://schemas.openxmlformats.org/officeDocument/2006/relationships/tags" Target="../tags/tag3335.xml"/><Relationship Id="rId4" Type="http://schemas.openxmlformats.org/officeDocument/2006/relationships/image" Target="../media/image166.jpeg"/><Relationship Id="rId3" Type="http://schemas.openxmlformats.org/officeDocument/2006/relationships/tags" Target="../tags/tag3334.xml"/><Relationship Id="rId23" Type="http://schemas.openxmlformats.org/officeDocument/2006/relationships/slideLayout" Target="../slideLayouts/slideLayout134.xml"/><Relationship Id="rId22" Type="http://schemas.openxmlformats.org/officeDocument/2006/relationships/tags" Target="../tags/tag3349.xml"/><Relationship Id="rId21" Type="http://schemas.openxmlformats.org/officeDocument/2006/relationships/tags" Target="../tags/tag3348.xml"/><Relationship Id="rId20" Type="http://schemas.openxmlformats.org/officeDocument/2006/relationships/tags" Target="../tags/tag3347.xml"/><Relationship Id="rId2" Type="http://schemas.openxmlformats.org/officeDocument/2006/relationships/tags" Target="../tags/tag3333.xml"/><Relationship Id="rId19" Type="http://schemas.openxmlformats.org/officeDocument/2006/relationships/image" Target="../media/image169.jpeg"/><Relationship Id="rId18" Type="http://schemas.openxmlformats.org/officeDocument/2006/relationships/tags" Target="../tags/tag3346.xml"/><Relationship Id="rId17" Type="http://schemas.openxmlformats.org/officeDocument/2006/relationships/tags" Target="../tags/tag3345.xml"/><Relationship Id="rId16" Type="http://schemas.openxmlformats.org/officeDocument/2006/relationships/tags" Target="../tags/tag3344.xml"/><Relationship Id="rId15" Type="http://schemas.openxmlformats.org/officeDocument/2006/relationships/tags" Target="../tags/tag3343.xml"/><Relationship Id="rId14" Type="http://schemas.openxmlformats.org/officeDocument/2006/relationships/image" Target="../media/image168.jpeg"/><Relationship Id="rId13" Type="http://schemas.openxmlformats.org/officeDocument/2006/relationships/tags" Target="../tags/tag3342.xml"/><Relationship Id="rId12" Type="http://schemas.openxmlformats.org/officeDocument/2006/relationships/tags" Target="../tags/tag3341.xml"/><Relationship Id="rId11" Type="http://schemas.openxmlformats.org/officeDocument/2006/relationships/tags" Target="../tags/tag3340.xml"/><Relationship Id="rId10" Type="http://schemas.openxmlformats.org/officeDocument/2006/relationships/tags" Target="../tags/tag3339.xml"/><Relationship Id="rId1" Type="http://schemas.openxmlformats.org/officeDocument/2006/relationships/tags" Target="../tags/tag3332.xml"/></Relationships>
</file>

<file path=ppt/slides/_rels/slide89.xml.rels><?xml version="1.0" encoding="UTF-8" standalone="yes"?>
<Relationships xmlns="http://schemas.openxmlformats.org/package/2006/relationships"><Relationship Id="rId9" Type="http://schemas.openxmlformats.org/officeDocument/2006/relationships/tags" Target="../tags/tag3356.xml"/><Relationship Id="rId8" Type="http://schemas.openxmlformats.org/officeDocument/2006/relationships/tags" Target="../tags/tag3355.xml"/><Relationship Id="rId7" Type="http://schemas.openxmlformats.org/officeDocument/2006/relationships/tags" Target="../tags/tag3354.xml"/><Relationship Id="rId6" Type="http://schemas.openxmlformats.org/officeDocument/2006/relationships/image" Target="../media/image171.svg"/><Relationship Id="rId5" Type="http://schemas.openxmlformats.org/officeDocument/2006/relationships/image" Target="../media/image170.png"/><Relationship Id="rId4" Type="http://schemas.openxmlformats.org/officeDocument/2006/relationships/tags" Target="../tags/tag3353.xml"/><Relationship Id="rId31" Type="http://schemas.openxmlformats.org/officeDocument/2006/relationships/slideLayout" Target="../slideLayouts/slideLayout133.xml"/><Relationship Id="rId30" Type="http://schemas.openxmlformats.org/officeDocument/2006/relationships/tags" Target="../tags/tag3371.xml"/><Relationship Id="rId3" Type="http://schemas.openxmlformats.org/officeDocument/2006/relationships/tags" Target="../tags/tag3352.xml"/><Relationship Id="rId29" Type="http://schemas.openxmlformats.org/officeDocument/2006/relationships/tags" Target="../tags/tag3370.xml"/><Relationship Id="rId28" Type="http://schemas.openxmlformats.org/officeDocument/2006/relationships/tags" Target="../tags/tag3369.xml"/><Relationship Id="rId27" Type="http://schemas.openxmlformats.org/officeDocument/2006/relationships/image" Target="../media/image173.svg"/><Relationship Id="rId26" Type="http://schemas.openxmlformats.org/officeDocument/2006/relationships/image" Target="../media/image172.png"/><Relationship Id="rId25" Type="http://schemas.openxmlformats.org/officeDocument/2006/relationships/tags" Target="../tags/tag3368.xml"/><Relationship Id="rId24" Type="http://schemas.openxmlformats.org/officeDocument/2006/relationships/tags" Target="../tags/tag3367.xml"/><Relationship Id="rId23" Type="http://schemas.openxmlformats.org/officeDocument/2006/relationships/tags" Target="../tags/tag3366.xml"/><Relationship Id="rId22" Type="http://schemas.openxmlformats.org/officeDocument/2006/relationships/tags" Target="../tags/tag3365.xml"/><Relationship Id="rId21" Type="http://schemas.openxmlformats.org/officeDocument/2006/relationships/tags" Target="../tags/tag3364.xml"/><Relationship Id="rId20" Type="http://schemas.openxmlformats.org/officeDocument/2006/relationships/image" Target="../media/image40.svg"/><Relationship Id="rId2" Type="http://schemas.openxmlformats.org/officeDocument/2006/relationships/tags" Target="../tags/tag3351.xml"/><Relationship Id="rId19" Type="http://schemas.openxmlformats.org/officeDocument/2006/relationships/image" Target="../media/image39.png"/><Relationship Id="rId18" Type="http://schemas.openxmlformats.org/officeDocument/2006/relationships/tags" Target="../tags/tag3363.xml"/><Relationship Id="rId17" Type="http://schemas.openxmlformats.org/officeDocument/2006/relationships/tags" Target="../tags/tag3362.xml"/><Relationship Id="rId16" Type="http://schemas.openxmlformats.org/officeDocument/2006/relationships/tags" Target="../tags/tag3361.xml"/><Relationship Id="rId15" Type="http://schemas.openxmlformats.org/officeDocument/2006/relationships/tags" Target="../tags/tag3360.xml"/><Relationship Id="rId14" Type="http://schemas.openxmlformats.org/officeDocument/2006/relationships/tags" Target="../tags/tag3359.xml"/><Relationship Id="rId13" Type="http://schemas.openxmlformats.org/officeDocument/2006/relationships/image" Target="../media/image38.svg"/><Relationship Id="rId12" Type="http://schemas.openxmlformats.org/officeDocument/2006/relationships/image" Target="../media/image37.png"/><Relationship Id="rId11" Type="http://schemas.openxmlformats.org/officeDocument/2006/relationships/tags" Target="../tags/tag3358.xml"/><Relationship Id="rId10" Type="http://schemas.openxmlformats.org/officeDocument/2006/relationships/tags" Target="../tags/tag3357.xml"/><Relationship Id="rId1" Type="http://schemas.openxmlformats.org/officeDocument/2006/relationships/tags" Target="../tags/tag3350.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05.xml"/><Relationship Id="rId6" Type="http://schemas.openxmlformats.org/officeDocument/2006/relationships/tags" Target="../tags/tag2665.xml"/><Relationship Id="rId5" Type="http://schemas.openxmlformats.org/officeDocument/2006/relationships/tags" Target="../tags/tag2664.xml"/><Relationship Id="rId4" Type="http://schemas.openxmlformats.org/officeDocument/2006/relationships/tags" Target="../tags/tag2663.xml"/><Relationship Id="rId3" Type="http://schemas.openxmlformats.org/officeDocument/2006/relationships/image" Target="../media/image8.jpeg"/><Relationship Id="rId2" Type="http://schemas.openxmlformats.org/officeDocument/2006/relationships/tags" Target="../tags/tag2662.xml"/><Relationship Id="rId1" Type="http://schemas.openxmlformats.org/officeDocument/2006/relationships/tags" Target="../tags/tag2661.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3374.xml"/><Relationship Id="rId2" Type="http://schemas.openxmlformats.org/officeDocument/2006/relationships/tags" Target="../tags/tag3373.xml"/><Relationship Id="rId1" Type="http://schemas.openxmlformats.org/officeDocument/2006/relationships/tags" Target="../tags/tag3372.xml"/></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210.xml"/><Relationship Id="rId4" Type="http://schemas.openxmlformats.org/officeDocument/2006/relationships/tags" Target="../tags/tag3377.xml"/><Relationship Id="rId3" Type="http://schemas.openxmlformats.org/officeDocument/2006/relationships/image" Target="../media/image174.png"/><Relationship Id="rId2" Type="http://schemas.openxmlformats.org/officeDocument/2006/relationships/tags" Target="../tags/tag3376.xml"/><Relationship Id="rId1" Type="http://schemas.openxmlformats.org/officeDocument/2006/relationships/tags" Target="../tags/tag3375.xml"/></Relationships>
</file>

<file path=ppt/slides/_rels/slide92.xml.rels><?xml version="1.0" encoding="UTF-8" standalone="yes"?>
<Relationships xmlns="http://schemas.openxmlformats.org/package/2006/relationships"><Relationship Id="rId9" Type="http://schemas.openxmlformats.org/officeDocument/2006/relationships/tags" Target="../tags/tag3386.xml"/><Relationship Id="rId8" Type="http://schemas.openxmlformats.org/officeDocument/2006/relationships/tags" Target="../tags/tag3385.xml"/><Relationship Id="rId7" Type="http://schemas.openxmlformats.org/officeDocument/2006/relationships/tags" Target="../tags/tag3384.xml"/><Relationship Id="rId6" Type="http://schemas.openxmlformats.org/officeDocument/2006/relationships/tags" Target="../tags/tag3383.xml"/><Relationship Id="rId5" Type="http://schemas.openxmlformats.org/officeDocument/2006/relationships/tags" Target="../tags/tag3382.xml"/><Relationship Id="rId4" Type="http://schemas.openxmlformats.org/officeDocument/2006/relationships/tags" Target="../tags/tag3381.xml"/><Relationship Id="rId3" Type="http://schemas.openxmlformats.org/officeDocument/2006/relationships/tags" Target="../tags/tag3380.xml"/><Relationship Id="rId20" Type="http://schemas.openxmlformats.org/officeDocument/2006/relationships/slideLayout" Target="../slideLayouts/slideLayout132.xml"/><Relationship Id="rId2" Type="http://schemas.openxmlformats.org/officeDocument/2006/relationships/tags" Target="../tags/tag3379.xml"/><Relationship Id="rId19" Type="http://schemas.openxmlformats.org/officeDocument/2006/relationships/tags" Target="../tags/tag3394.xml"/><Relationship Id="rId18" Type="http://schemas.openxmlformats.org/officeDocument/2006/relationships/image" Target="../media/image176.png"/><Relationship Id="rId17" Type="http://schemas.openxmlformats.org/officeDocument/2006/relationships/image" Target="../media/image175.png"/><Relationship Id="rId16" Type="http://schemas.openxmlformats.org/officeDocument/2006/relationships/tags" Target="../tags/tag3393.xml"/><Relationship Id="rId15" Type="http://schemas.openxmlformats.org/officeDocument/2006/relationships/tags" Target="../tags/tag3392.xml"/><Relationship Id="rId14" Type="http://schemas.openxmlformats.org/officeDocument/2006/relationships/tags" Target="../tags/tag3391.xml"/><Relationship Id="rId13" Type="http://schemas.openxmlformats.org/officeDocument/2006/relationships/tags" Target="../tags/tag3390.xml"/><Relationship Id="rId12" Type="http://schemas.openxmlformats.org/officeDocument/2006/relationships/tags" Target="../tags/tag3389.xml"/><Relationship Id="rId11" Type="http://schemas.openxmlformats.org/officeDocument/2006/relationships/tags" Target="../tags/tag3388.xml"/><Relationship Id="rId10" Type="http://schemas.openxmlformats.org/officeDocument/2006/relationships/tags" Target="../tags/tag3387.xml"/><Relationship Id="rId1" Type="http://schemas.openxmlformats.org/officeDocument/2006/relationships/tags" Target="../tags/tag3378.xml"/></Relationships>
</file>

<file path=ppt/slides/_rels/slide93.xml.rels><?xml version="1.0" encoding="UTF-8" standalone="yes"?>
<Relationships xmlns="http://schemas.openxmlformats.org/package/2006/relationships"><Relationship Id="rId9" Type="http://schemas.openxmlformats.org/officeDocument/2006/relationships/tags" Target="../tags/tag3403.xml"/><Relationship Id="rId8" Type="http://schemas.openxmlformats.org/officeDocument/2006/relationships/tags" Target="../tags/tag3402.xml"/><Relationship Id="rId7" Type="http://schemas.openxmlformats.org/officeDocument/2006/relationships/tags" Target="../tags/tag3401.xml"/><Relationship Id="rId6" Type="http://schemas.openxmlformats.org/officeDocument/2006/relationships/tags" Target="../tags/tag3400.xml"/><Relationship Id="rId5" Type="http://schemas.openxmlformats.org/officeDocument/2006/relationships/tags" Target="../tags/tag3399.xml"/><Relationship Id="rId4" Type="http://schemas.openxmlformats.org/officeDocument/2006/relationships/tags" Target="../tags/tag3398.xml"/><Relationship Id="rId3" Type="http://schemas.openxmlformats.org/officeDocument/2006/relationships/tags" Target="../tags/tag3397.xml"/><Relationship Id="rId25" Type="http://schemas.openxmlformats.org/officeDocument/2006/relationships/slideLayout" Target="../slideLayouts/slideLayout185.xml"/><Relationship Id="rId24" Type="http://schemas.openxmlformats.org/officeDocument/2006/relationships/tags" Target="../tags/tag3414.xml"/><Relationship Id="rId23" Type="http://schemas.openxmlformats.org/officeDocument/2006/relationships/image" Target="../media/image180.png"/><Relationship Id="rId22" Type="http://schemas.openxmlformats.org/officeDocument/2006/relationships/image" Target="../media/image179.png"/><Relationship Id="rId21" Type="http://schemas.openxmlformats.org/officeDocument/2006/relationships/image" Target="../media/image178.png"/><Relationship Id="rId20" Type="http://schemas.openxmlformats.org/officeDocument/2006/relationships/image" Target="../media/image177.png"/><Relationship Id="rId2" Type="http://schemas.openxmlformats.org/officeDocument/2006/relationships/tags" Target="../tags/tag3396.xml"/><Relationship Id="rId19" Type="http://schemas.openxmlformats.org/officeDocument/2006/relationships/tags" Target="../tags/tag3413.xml"/><Relationship Id="rId18" Type="http://schemas.openxmlformats.org/officeDocument/2006/relationships/tags" Target="../tags/tag3412.xml"/><Relationship Id="rId17" Type="http://schemas.openxmlformats.org/officeDocument/2006/relationships/tags" Target="../tags/tag3411.xml"/><Relationship Id="rId16" Type="http://schemas.openxmlformats.org/officeDocument/2006/relationships/tags" Target="../tags/tag3410.xml"/><Relationship Id="rId15" Type="http://schemas.openxmlformats.org/officeDocument/2006/relationships/tags" Target="../tags/tag3409.xml"/><Relationship Id="rId14" Type="http://schemas.openxmlformats.org/officeDocument/2006/relationships/tags" Target="../tags/tag3408.xml"/><Relationship Id="rId13" Type="http://schemas.openxmlformats.org/officeDocument/2006/relationships/tags" Target="../tags/tag3407.xml"/><Relationship Id="rId12" Type="http://schemas.openxmlformats.org/officeDocument/2006/relationships/tags" Target="../tags/tag3406.xml"/><Relationship Id="rId11" Type="http://schemas.openxmlformats.org/officeDocument/2006/relationships/tags" Target="../tags/tag3405.xml"/><Relationship Id="rId10" Type="http://schemas.openxmlformats.org/officeDocument/2006/relationships/tags" Target="../tags/tag3404.xml"/><Relationship Id="rId1" Type="http://schemas.openxmlformats.org/officeDocument/2006/relationships/tags" Target="../tags/tag3395.xml"/></Relationships>
</file>

<file path=ppt/slides/_rels/slide94.xml.rels><?xml version="1.0" encoding="UTF-8" standalone="yes"?>
<Relationships xmlns="http://schemas.openxmlformats.org/package/2006/relationships"><Relationship Id="rId7" Type="http://schemas.openxmlformats.org/officeDocument/2006/relationships/slideLayout" Target="../slideLayouts/slideLayout131.xml"/><Relationship Id="rId6" Type="http://schemas.openxmlformats.org/officeDocument/2006/relationships/tags" Target="../tags/tag3419.xml"/><Relationship Id="rId5" Type="http://schemas.openxmlformats.org/officeDocument/2006/relationships/image" Target="../media/image181.png"/><Relationship Id="rId4" Type="http://schemas.openxmlformats.org/officeDocument/2006/relationships/tags" Target="../tags/tag3418.xml"/><Relationship Id="rId3" Type="http://schemas.openxmlformats.org/officeDocument/2006/relationships/tags" Target="../tags/tag3417.xml"/><Relationship Id="rId2" Type="http://schemas.openxmlformats.org/officeDocument/2006/relationships/tags" Target="../tags/tag3416.xml"/><Relationship Id="rId1" Type="http://schemas.openxmlformats.org/officeDocument/2006/relationships/tags" Target="../tags/tag3415.xml"/></Relationships>
</file>

<file path=ppt/slides/_rels/slide95.xml.rels><?xml version="1.0" encoding="UTF-8" standalone="yes"?>
<Relationships xmlns="http://schemas.openxmlformats.org/package/2006/relationships"><Relationship Id="rId9" Type="http://schemas.openxmlformats.org/officeDocument/2006/relationships/tags" Target="../tags/tag3428.xml"/><Relationship Id="rId8" Type="http://schemas.openxmlformats.org/officeDocument/2006/relationships/tags" Target="../tags/tag3427.xml"/><Relationship Id="rId7" Type="http://schemas.openxmlformats.org/officeDocument/2006/relationships/tags" Target="../tags/tag3426.xml"/><Relationship Id="rId6" Type="http://schemas.openxmlformats.org/officeDocument/2006/relationships/tags" Target="../tags/tag3425.xml"/><Relationship Id="rId5" Type="http://schemas.openxmlformats.org/officeDocument/2006/relationships/tags" Target="../tags/tag3424.xml"/><Relationship Id="rId4" Type="http://schemas.openxmlformats.org/officeDocument/2006/relationships/tags" Target="../tags/tag3423.xml"/><Relationship Id="rId3" Type="http://schemas.openxmlformats.org/officeDocument/2006/relationships/tags" Target="../tags/tag3422.xml"/><Relationship Id="rId2" Type="http://schemas.openxmlformats.org/officeDocument/2006/relationships/tags" Target="../tags/tag3421.xml"/><Relationship Id="rId18" Type="http://schemas.openxmlformats.org/officeDocument/2006/relationships/slideLayout" Target="../slideLayouts/slideLayout130.xml"/><Relationship Id="rId17" Type="http://schemas.openxmlformats.org/officeDocument/2006/relationships/tags" Target="../tags/tag3433.xml"/><Relationship Id="rId16" Type="http://schemas.openxmlformats.org/officeDocument/2006/relationships/image" Target="../media/image184.png"/><Relationship Id="rId15" Type="http://schemas.openxmlformats.org/officeDocument/2006/relationships/image" Target="../media/image183.png"/><Relationship Id="rId14" Type="http://schemas.openxmlformats.org/officeDocument/2006/relationships/image" Target="../media/image182.png"/><Relationship Id="rId13" Type="http://schemas.openxmlformats.org/officeDocument/2006/relationships/tags" Target="../tags/tag3432.xml"/><Relationship Id="rId12" Type="http://schemas.openxmlformats.org/officeDocument/2006/relationships/tags" Target="../tags/tag3431.xml"/><Relationship Id="rId11" Type="http://schemas.openxmlformats.org/officeDocument/2006/relationships/tags" Target="../tags/tag3430.xml"/><Relationship Id="rId10" Type="http://schemas.openxmlformats.org/officeDocument/2006/relationships/tags" Target="../tags/tag3429.xml"/><Relationship Id="rId1" Type="http://schemas.openxmlformats.org/officeDocument/2006/relationships/tags" Target="../tags/tag3420.xml"/></Relationships>
</file>

<file path=ppt/slides/_rels/slide96.xml.rels><?xml version="1.0" encoding="UTF-8" standalone="yes"?>
<Relationships xmlns="http://schemas.openxmlformats.org/package/2006/relationships"><Relationship Id="rId4" Type="http://schemas.openxmlformats.org/officeDocument/2006/relationships/slideLayout" Target="../slideLayouts/slideLayout208.xml"/><Relationship Id="rId3" Type="http://schemas.openxmlformats.org/officeDocument/2006/relationships/tags" Target="../tags/tag3436.xml"/><Relationship Id="rId2" Type="http://schemas.openxmlformats.org/officeDocument/2006/relationships/tags" Target="../tags/tag3435.xml"/><Relationship Id="rId1" Type="http://schemas.openxmlformats.org/officeDocument/2006/relationships/tags" Target="../tags/tag3434.xml"/></Relationships>
</file>

<file path=ppt/slides/_rels/slide97.xml.rels><?xml version="1.0" encoding="UTF-8" standalone="yes"?>
<Relationships xmlns="http://schemas.openxmlformats.org/package/2006/relationships"><Relationship Id="rId6" Type="http://schemas.openxmlformats.org/officeDocument/2006/relationships/slideLayout" Target="../slideLayouts/slideLayout129.xml"/><Relationship Id="rId5" Type="http://schemas.openxmlformats.org/officeDocument/2006/relationships/tags" Target="../tags/tag3440.xml"/><Relationship Id="rId4" Type="http://schemas.openxmlformats.org/officeDocument/2006/relationships/image" Target="../media/image185.png"/><Relationship Id="rId3" Type="http://schemas.openxmlformats.org/officeDocument/2006/relationships/tags" Target="../tags/tag3439.xml"/><Relationship Id="rId2" Type="http://schemas.openxmlformats.org/officeDocument/2006/relationships/tags" Target="../tags/tag3438.xml"/><Relationship Id="rId1" Type="http://schemas.openxmlformats.org/officeDocument/2006/relationships/tags" Target="../tags/tag3437.xml"/></Relationships>
</file>

<file path=ppt/slides/_rels/slide98.xml.rels><?xml version="1.0" encoding="UTF-8" standalone="yes"?>
<Relationships xmlns="http://schemas.openxmlformats.org/package/2006/relationships"><Relationship Id="rId8" Type="http://schemas.openxmlformats.org/officeDocument/2006/relationships/slideLayout" Target="../slideLayouts/slideLayout164.xml"/><Relationship Id="rId7" Type="http://schemas.openxmlformats.org/officeDocument/2006/relationships/tags" Target="../tags/tag3445.xml"/><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tags" Target="../tags/tag3444.xml"/><Relationship Id="rId3" Type="http://schemas.openxmlformats.org/officeDocument/2006/relationships/tags" Target="../tags/tag3443.xml"/><Relationship Id="rId2" Type="http://schemas.openxmlformats.org/officeDocument/2006/relationships/tags" Target="../tags/tag3442.xml"/><Relationship Id="rId1" Type="http://schemas.openxmlformats.org/officeDocument/2006/relationships/tags" Target="../tags/tag3441.xml"/></Relationships>
</file>

<file path=ppt/slides/_rels/slide99.xml.rels><?xml version="1.0" encoding="UTF-8" standalone="yes"?>
<Relationships xmlns="http://schemas.openxmlformats.org/package/2006/relationships"><Relationship Id="rId9" Type="http://schemas.openxmlformats.org/officeDocument/2006/relationships/tags" Target="../tags/tag3454.xml"/><Relationship Id="rId8" Type="http://schemas.openxmlformats.org/officeDocument/2006/relationships/tags" Target="../tags/tag3453.xml"/><Relationship Id="rId7" Type="http://schemas.openxmlformats.org/officeDocument/2006/relationships/tags" Target="../tags/tag3452.xml"/><Relationship Id="rId6" Type="http://schemas.openxmlformats.org/officeDocument/2006/relationships/tags" Target="../tags/tag3451.xml"/><Relationship Id="rId5" Type="http://schemas.openxmlformats.org/officeDocument/2006/relationships/tags" Target="../tags/tag3450.xml"/><Relationship Id="rId4" Type="http://schemas.openxmlformats.org/officeDocument/2006/relationships/tags" Target="../tags/tag3449.xml"/><Relationship Id="rId3" Type="http://schemas.openxmlformats.org/officeDocument/2006/relationships/tags" Target="../tags/tag3448.xml"/><Relationship Id="rId20" Type="http://schemas.openxmlformats.org/officeDocument/2006/relationships/slideLayout" Target="../slideLayouts/slideLayout189.xml"/><Relationship Id="rId2" Type="http://schemas.openxmlformats.org/officeDocument/2006/relationships/tags" Target="../tags/tag3447.xml"/><Relationship Id="rId19" Type="http://schemas.openxmlformats.org/officeDocument/2006/relationships/tags" Target="../tags/tag3461.xml"/><Relationship Id="rId18" Type="http://schemas.openxmlformats.org/officeDocument/2006/relationships/image" Target="../media/image190.png"/><Relationship Id="rId17" Type="http://schemas.openxmlformats.org/officeDocument/2006/relationships/image" Target="../media/image189.png"/><Relationship Id="rId16" Type="http://schemas.openxmlformats.org/officeDocument/2006/relationships/image" Target="../media/image188.png"/><Relationship Id="rId15" Type="http://schemas.openxmlformats.org/officeDocument/2006/relationships/tags" Target="../tags/tag3460.xml"/><Relationship Id="rId14" Type="http://schemas.openxmlformats.org/officeDocument/2006/relationships/tags" Target="../tags/tag3459.xml"/><Relationship Id="rId13" Type="http://schemas.openxmlformats.org/officeDocument/2006/relationships/tags" Target="../tags/tag3458.xml"/><Relationship Id="rId12" Type="http://schemas.openxmlformats.org/officeDocument/2006/relationships/tags" Target="../tags/tag3457.xml"/><Relationship Id="rId11" Type="http://schemas.openxmlformats.org/officeDocument/2006/relationships/tags" Target="../tags/tag3456.xml"/><Relationship Id="rId10" Type="http://schemas.openxmlformats.org/officeDocument/2006/relationships/tags" Target="../tags/tag3455.xml"/><Relationship Id="rId1" Type="http://schemas.openxmlformats.org/officeDocument/2006/relationships/tags" Target="../tags/tag34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5"/>
          <p:cNvSpPr>
            <a:spLocks noGrp="1"/>
          </p:cNvSpPr>
          <p:nvPr>
            <p:ph type="ctrTitle" idx="16385"/>
            <p:custDataLst>
              <p:tags r:id="rId1"/>
            </p:custDataLst>
          </p:nvPr>
        </p:nvSpPr>
        <p:spPr/>
        <p:txBody>
          <a:bodyPr/>
          <a:p>
            <a:r>
              <a:rPr lang="zh-CN" altLang="en-US"/>
              <a:t>项目四 标注机械图形</a:t>
            </a:r>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素质目标</a:t>
            </a:r>
            <a:endParaRPr lang="zh-CN" altLang="en-US"/>
          </a:p>
        </p:txBody>
      </p:sp>
      <p:sp>
        <p:nvSpPr>
          <p:cNvPr id="3" name="文本占位符 25"/>
          <p:cNvSpPr>
            <a:spLocks noGrp="1"/>
          </p:cNvSpPr>
          <p:nvPr>
            <p:ph type="body" idx="16386"/>
            <p:custDataLst>
              <p:tags r:id="rId2"/>
            </p:custDataLst>
          </p:nvPr>
        </p:nvSpPr>
        <p:spPr/>
        <p:txBody>
          <a:bodyPr/>
          <a:p>
            <a:r>
              <a:rPr lang="zh-CN" altLang="en-US"/>
              <a:t>04</a:t>
            </a:r>
            <a:endParaRPr lang="zh-CN" altLang="en-US"/>
          </a:p>
        </p:txBody>
      </p:sp>
    </p:spTree>
    <p:custDataLst>
      <p:tags r:id="rId3"/>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a:t>操作步骤：</a:t>
            </a:r>
            <a:r>
              <a:rPr lang="en-US" altLang="zh-CN"/>
              <a:t>1</a:t>
            </a:r>
            <a:r>
              <a:rPr lang="zh-CN" altLang="en-US"/>
              <a:t>．</a:t>
            </a:r>
            <a:r>
              <a:rPr lang="zh-CN" altLang="en-US"/>
              <a:t>设置标注样式</a:t>
            </a:r>
            <a:endParaRPr lang="zh-CN" altLang="en-US"/>
          </a:p>
        </p:txBody>
      </p:sp>
      <p:sp>
        <p:nvSpPr>
          <p:cNvPr id="4" name="装饰  2"/>
          <p:cNvSpPr>
            <a:spLocks noGrp="1"/>
          </p:cNvSpPr>
          <p:nvPr>
            <p:ph type="body" idx="16389"/>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设置主单位和确认</a:t>
            </a:r>
            <a:endParaRPr lang="zh-CN" altLang="en-US"/>
          </a:p>
        </p:txBody>
      </p:sp>
      <p:sp>
        <p:nvSpPr>
          <p:cNvPr id="6" name="文本占位符 5"/>
          <p:cNvSpPr>
            <a:spLocks noGrp="1"/>
          </p:cNvSpPr>
          <p:nvPr>
            <p:ph type="body" idx="16387"/>
            <p:custDataLst>
              <p:tags r:id="rId4"/>
            </p:custDataLst>
          </p:nvPr>
        </p:nvSpPr>
        <p:spPr/>
        <p:txBody>
          <a:bodyPr/>
          <a:p>
            <a:r>
              <a:rPr lang="zh-CN" altLang="en-US"/>
              <a:t>设置主单位精度0.0，小数点为句点，确认后设机械制图样式。</a:t>
            </a:r>
            <a:endParaRPr lang="zh-CN" altLang="en-US"/>
          </a:p>
        </p:txBody>
      </p:sp>
      <p:pic>
        <p:nvPicPr>
          <p:cNvPr id="3" name="图片 278"/>
          <p:cNvPicPr>
            <a:picLocks noChangeAspect="1"/>
          </p:cNvPicPr>
          <p:nvPr>
            <p:ph idx="16388"/>
            <p:custDataLst>
              <p:tags r:id="rId5"/>
            </p:custDataLst>
          </p:nvPr>
        </p:nvPicPr>
        <p:blipFill>
          <a:blip r:embed="rId6"/>
          <a:stretch>
            <a:fillRect/>
          </a:stretch>
        </p:blipFill>
        <p:spPr>
          <a:xfrm>
            <a:off x="4434205" y="2133600"/>
            <a:ext cx="4860290" cy="4114800"/>
          </a:xfrm>
          <a:prstGeom prst="rect">
            <a:avLst/>
          </a:prstGeom>
          <a:noFill/>
          <a:ln w="9525">
            <a:noFill/>
          </a:ln>
        </p:spPr>
      </p:pic>
    </p:spTree>
    <p:custDataLst>
      <p:tags r:id="rId7"/>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297930" y="533400"/>
            <a:ext cx="5284470" cy="609600"/>
          </a:xfrm>
        </p:spPr>
        <p:txBody>
          <a:bodyPr/>
          <a:p>
            <a:r>
              <a:rPr lang="zh-CN" altLang="en-US"/>
              <a:t>操作步骤：</a:t>
            </a:r>
            <a:r>
              <a:rPr lang="en-US" altLang="zh-CN"/>
              <a:t>2</a:t>
            </a:r>
            <a:r>
              <a:rPr lang="zh-CN" altLang="en-US"/>
              <a:t>．</a:t>
            </a:r>
            <a:r>
              <a:rPr lang="zh-CN" altLang="en-US"/>
              <a:t>标注尺寸</a:t>
            </a:r>
            <a:endParaRPr lang="zh-CN" altLang="en-US"/>
          </a:p>
        </p:txBody>
      </p:sp>
      <p:sp>
        <p:nvSpPr>
          <p:cNvPr id="4" name="文本占位符 3"/>
          <p:cNvSpPr>
            <a:spLocks noGrp="1"/>
          </p:cNvSpPr>
          <p:nvPr>
            <p:ph type="body" idx="16386"/>
            <p:custDataLst>
              <p:tags r:id="rId2"/>
            </p:custDataLst>
          </p:nvPr>
        </p:nvSpPr>
        <p:spPr/>
        <p:txBody>
          <a:bodyPr/>
          <a:p>
            <a:r>
              <a:rPr lang="zh-CN" altLang="en-US"/>
              <a:t>线性与半径尺寸标注</a:t>
            </a:r>
            <a:endParaRPr lang="zh-CN" altLang="en-US"/>
          </a:p>
        </p:txBody>
      </p:sp>
      <p:sp>
        <p:nvSpPr>
          <p:cNvPr id="5" name="文本占位符 4"/>
          <p:cNvSpPr>
            <a:spLocks noGrp="1"/>
          </p:cNvSpPr>
          <p:nvPr>
            <p:ph type="body" idx="16387"/>
            <p:custDataLst>
              <p:tags r:id="rId3"/>
            </p:custDataLst>
          </p:nvPr>
        </p:nvSpPr>
        <p:spPr/>
        <p:txBody>
          <a:bodyPr/>
          <a:p>
            <a:r>
              <a:rPr lang="zh-CN" altLang="en-US"/>
              <a:t>通过默认选项卡注释面板，使用线性和半径按钮分别标注尺寸。</a:t>
            </a:r>
            <a:endParaRPr lang="zh-CN" altLang="en-US"/>
          </a:p>
        </p:txBody>
      </p:sp>
      <p:sp>
        <p:nvSpPr>
          <p:cNvPr id="6" name="文本占位符 5"/>
          <p:cNvSpPr>
            <a:spLocks noGrp="1"/>
          </p:cNvSpPr>
          <p:nvPr>
            <p:ph type="body" idx="16388"/>
            <p:custDataLst>
              <p:tags r:id="rId4"/>
            </p:custDataLst>
          </p:nvPr>
        </p:nvSpPr>
        <p:spPr/>
        <p:txBody>
          <a:bodyPr/>
          <a:p>
            <a:r>
              <a:rPr lang="zh-CN" altLang="en-US"/>
              <a:t>对齐与角度尺寸标注</a:t>
            </a:r>
            <a:endParaRPr lang="zh-CN" altLang="en-US"/>
          </a:p>
        </p:txBody>
      </p:sp>
      <p:sp>
        <p:nvSpPr>
          <p:cNvPr id="7" name="文本占位符 6"/>
          <p:cNvSpPr>
            <a:spLocks noGrp="1"/>
          </p:cNvSpPr>
          <p:nvPr>
            <p:ph type="body" idx="16389"/>
            <p:custDataLst>
              <p:tags r:id="rId5"/>
            </p:custDataLst>
          </p:nvPr>
        </p:nvSpPr>
        <p:spPr/>
        <p:txBody>
          <a:bodyPr/>
          <a:p>
            <a:r>
              <a:rPr lang="zh-CN" altLang="en-US"/>
              <a:t>点击对齐按钮标注对齐尺寸，设置角度样式并标注，结果如图。</a:t>
            </a:r>
            <a:endParaRPr lang="zh-CN" altLang="en-US"/>
          </a:p>
        </p:txBody>
      </p:sp>
      <p:sp>
        <p:nvSpPr>
          <p:cNvPr id="8" name="文本占位符 7"/>
          <p:cNvSpPr>
            <a:spLocks noGrp="1"/>
          </p:cNvSpPr>
          <p:nvPr>
            <p:ph type="body" idx="16390"/>
            <p:custDataLst>
              <p:tags r:id="rId6"/>
            </p:custDataLst>
          </p:nvPr>
        </p:nvSpPr>
        <p:spPr/>
        <p:txBody>
          <a:bodyPr/>
          <a:p>
            <a:r>
              <a:rPr lang="zh-CN" altLang="en-US"/>
              <a:t>公差尺寸标注</a:t>
            </a:r>
            <a:endParaRPr lang="zh-CN" altLang="en-US"/>
          </a:p>
        </p:txBody>
      </p:sp>
      <p:sp>
        <p:nvSpPr>
          <p:cNvPr id="9" name="文本占位符 8"/>
          <p:cNvSpPr>
            <a:spLocks noGrp="1"/>
          </p:cNvSpPr>
          <p:nvPr>
            <p:ph type="body" idx="16391"/>
            <p:custDataLst>
              <p:tags r:id="rId7"/>
            </p:custDataLst>
          </p:nvPr>
        </p:nvSpPr>
        <p:spPr/>
        <p:txBody>
          <a:bodyPr/>
          <a:p>
            <a:r>
              <a:rPr lang="zh-CN" altLang="en-US"/>
              <a:t>设置公差尺寸标注样式，点击线性按钮完成标注（如图）。</a:t>
            </a:r>
            <a:endParaRPr lang="zh-CN" altLang="en-US"/>
          </a:p>
        </p:txBody>
      </p:sp>
      <p:pic>
        <p:nvPicPr>
          <p:cNvPr id="10" name="图片 9"/>
          <p:cNvPicPr>
            <a:picLocks noChangeAspect="1"/>
          </p:cNvPicPr>
          <p:nvPr/>
        </p:nvPicPr>
        <p:blipFill>
          <a:blip r:embed="rId8"/>
          <a:stretch>
            <a:fillRect/>
          </a:stretch>
        </p:blipFill>
        <p:spPr>
          <a:xfrm>
            <a:off x="370205" y="239395"/>
            <a:ext cx="5363210" cy="2453005"/>
          </a:xfrm>
          <a:prstGeom prst="rect">
            <a:avLst/>
          </a:prstGeom>
        </p:spPr>
      </p:pic>
      <p:pic>
        <p:nvPicPr>
          <p:cNvPr id="11" name="图片 10"/>
          <p:cNvPicPr>
            <a:picLocks noChangeAspect="1"/>
          </p:cNvPicPr>
          <p:nvPr/>
        </p:nvPicPr>
        <p:blipFill>
          <a:blip r:embed="rId9"/>
          <a:stretch>
            <a:fillRect/>
          </a:stretch>
        </p:blipFill>
        <p:spPr>
          <a:xfrm>
            <a:off x="370205" y="3708400"/>
            <a:ext cx="3749675" cy="1878330"/>
          </a:xfrm>
          <a:prstGeom prst="rect">
            <a:avLst/>
          </a:prstGeom>
        </p:spPr>
      </p:pic>
      <p:pic>
        <p:nvPicPr>
          <p:cNvPr id="13" name="图片 12"/>
          <p:cNvPicPr>
            <a:picLocks noChangeAspect="1"/>
          </p:cNvPicPr>
          <p:nvPr/>
        </p:nvPicPr>
        <p:blipFill>
          <a:blip r:embed="rId10"/>
          <a:stretch>
            <a:fillRect/>
          </a:stretch>
        </p:blipFill>
        <p:spPr>
          <a:xfrm>
            <a:off x="4610100" y="3708400"/>
            <a:ext cx="1322070" cy="1779905"/>
          </a:xfrm>
          <a:prstGeom prst="rect">
            <a:avLst/>
          </a:prstGeom>
        </p:spPr>
      </p:pic>
    </p:spTree>
    <p:custDataLst>
      <p:tags r:id="rId1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14020" y="3441700"/>
            <a:ext cx="10972800" cy="609600"/>
          </a:xfrm>
        </p:spPr>
        <p:txBody>
          <a:bodyPr/>
          <a:p>
            <a:r>
              <a:rPr lang="zh-CN" altLang="en-US"/>
              <a:t>操作步骤</a:t>
            </a:r>
            <a:r>
              <a:rPr lang="en-US" altLang="zh-CN"/>
              <a:t>                                </a:t>
            </a:r>
            <a:r>
              <a:rPr lang="zh-CN" altLang="en-US"/>
              <a:t>知识点详解</a:t>
            </a:r>
            <a:endParaRPr lang="zh-CN" altLang="en-US"/>
          </a:p>
        </p:txBody>
      </p:sp>
      <p:sp>
        <p:nvSpPr>
          <p:cNvPr id="4" name="装饰  2"/>
          <p:cNvSpPr>
            <a:spLocks noGrp="1"/>
          </p:cNvSpPr>
          <p:nvPr>
            <p:ph type="body" idx="16391"/>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en-US" altLang="zh-CN"/>
              <a:t>3</a:t>
            </a:r>
            <a:r>
              <a:rPr lang="zh-CN" altLang="en-US"/>
              <a:t>．</a:t>
            </a:r>
            <a:r>
              <a:rPr lang="zh-CN" altLang="en-US"/>
              <a:t>标注倒角尺寸</a:t>
            </a:r>
            <a:endParaRPr lang="zh-CN" altLang="en-US"/>
          </a:p>
        </p:txBody>
      </p:sp>
      <p:sp>
        <p:nvSpPr>
          <p:cNvPr id="6" name="文本占位符 5"/>
          <p:cNvSpPr>
            <a:spLocks noGrp="1"/>
          </p:cNvSpPr>
          <p:nvPr>
            <p:ph type="body" idx="16387"/>
            <p:custDataLst>
              <p:tags r:id="rId4"/>
            </p:custDataLst>
          </p:nvPr>
        </p:nvSpPr>
        <p:spPr/>
        <p:txBody>
          <a:bodyPr/>
          <a:p>
            <a:r>
              <a:rPr lang="zh-CN" altLang="en-US"/>
              <a:t>标注倒角尺寸步骤：使用QLEADER和LEADER命令设置引线，结合公差按钮及绘图命令绘制基准符号。</a:t>
            </a:r>
            <a:endParaRPr lang="zh-CN" altLang="en-US"/>
          </a:p>
        </p:txBody>
      </p:sp>
      <p:sp>
        <p:nvSpPr>
          <p:cNvPr id="7" name="装饰  5"/>
          <p:cNvSpPr>
            <a:spLocks noGrp="1"/>
          </p:cNvSpPr>
          <p:nvPr>
            <p:ph type="body" idx="16392"/>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en-US" altLang="zh-CN"/>
              <a:t>1</a:t>
            </a:r>
            <a:r>
              <a:rPr lang="zh-CN" altLang="en-US"/>
              <a:t>．</a:t>
            </a:r>
            <a:r>
              <a:rPr lang="zh-CN" altLang="en-US"/>
              <a:t>零件图上标注尺寸的要求</a:t>
            </a:r>
            <a:endParaRPr lang="zh-CN" altLang="en-US"/>
          </a:p>
        </p:txBody>
      </p:sp>
      <p:sp>
        <p:nvSpPr>
          <p:cNvPr id="9" name="文本占位符 8"/>
          <p:cNvSpPr>
            <a:spLocks noGrp="1"/>
          </p:cNvSpPr>
          <p:nvPr>
            <p:ph type="body" idx="16389"/>
            <p:custDataLst>
              <p:tags r:id="rId7"/>
            </p:custDataLst>
          </p:nvPr>
        </p:nvSpPr>
        <p:spPr/>
        <p:txBody>
          <a:bodyPr/>
          <a:p>
            <a:r>
              <a:rPr lang="zh-CN" altLang="en-US"/>
              <a:t>零件图标注尺寸需正确、完整、清晰、合理，符合国标并兼顾加工测量。</a:t>
            </a:r>
            <a:endParaRPr lang="zh-CN" altLang="en-US"/>
          </a:p>
        </p:txBody>
      </p:sp>
      <p:pic>
        <p:nvPicPr>
          <p:cNvPr id="3" name="图片 292"/>
          <p:cNvPicPr>
            <a:picLocks noChangeAspect="1"/>
          </p:cNvPicPr>
          <p:nvPr>
            <p:ph idx="16390"/>
            <p:custDataLst>
              <p:tags r:id="rId8"/>
            </p:custDataLst>
          </p:nvPr>
        </p:nvPicPr>
        <p:blipFill>
          <a:blip r:embed="rId9"/>
          <a:stretch>
            <a:fillRect/>
          </a:stretch>
        </p:blipFill>
        <p:spPr>
          <a:xfrm>
            <a:off x="609600" y="287020"/>
            <a:ext cx="3636645" cy="2540000"/>
          </a:xfrm>
          <a:prstGeom prst="rect">
            <a:avLst/>
          </a:prstGeom>
          <a:noFill/>
          <a:ln w="9525">
            <a:noFill/>
          </a:ln>
        </p:spPr>
      </p:pic>
      <p:pic>
        <p:nvPicPr>
          <p:cNvPr id="10" name="图片 293"/>
          <p:cNvPicPr>
            <a:picLocks noChangeAspect="1"/>
          </p:cNvPicPr>
          <p:nvPr/>
        </p:nvPicPr>
        <p:blipFill>
          <a:blip r:embed="rId10"/>
          <a:stretch>
            <a:fillRect/>
          </a:stretch>
        </p:blipFill>
        <p:spPr>
          <a:xfrm>
            <a:off x="4452620" y="240665"/>
            <a:ext cx="2547620" cy="2586355"/>
          </a:xfrm>
          <a:prstGeom prst="rect">
            <a:avLst/>
          </a:prstGeom>
          <a:noFill/>
          <a:ln w="9525">
            <a:noFill/>
          </a:ln>
        </p:spPr>
      </p:pic>
    </p:spTree>
    <p:custDataLst>
      <p:tags r:id="rId1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a:sym typeface="+mn-ea"/>
              </a:rPr>
              <a:t>知识点详解：</a:t>
            </a:r>
            <a:r>
              <a:rPr lang="en-US" altLang="zh-CN">
                <a:sym typeface="+mn-ea"/>
              </a:rPr>
              <a:t>2</a:t>
            </a:r>
            <a:r>
              <a:rPr lang="zh-CN" altLang="en-US">
                <a:sym typeface="+mn-ea"/>
              </a:rPr>
              <a:t>．尺寸基准</a:t>
            </a:r>
            <a:endParaRPr lang="zh-CN" altLang="en-US"/>
          </a:p>
        </p:txBody>
      </p:sp>
      <p:sp>
        <p:nvSpPr>
          <p:cNvPr id="3" name="内容占位符 2"/>
          <p:cNvSpPr>
            <a:spLocks noGrp="1"/>
          </p:cNvSpPr>
          <p:nvPr>
            <p:ph idx="1"/>
            <p:custDataLst>
              <p:tags r:id="rId2"/>
            </p:custDataLst>
          </p:nvPr>
        </p:nvSpPr>
        <p:spPr/>
        <p:txBody>
          <a:bodyPr>
            <a:normAutofit lnSpcReduction="10000"/>
          </a:bodyPr>
          <a:p>
            <a:r>
              <a:rPr lang="zh-CN" altLang="en-US"/>
              <a:t>是指零件在机器中，或在加工或测量时，用以确定其位置的一些面、线或点。零件常用的尺寸基准形式有：回转面的轴线、重要的加工面、底面、端面、对称平面等。根据基准的作用不同，可分为两类：</a:t>
            </a:r>
            <a:endParaRPr lang="zh-CN" altLang="en-US"/>
          </a:p>
          <a:p>
            <a:r>
              <a:rPr lang="zh-CN" altLang="en-US"/>
              <a:t>（</a:t>
            </a:r>
            <a:r>
              <a:rPr lang="en-US" altLang="zh-CN"/>
              <a:t>1</a:t>
            </a:r>
            <a:r>
              <a:rPr lang="zh-CN" altLang="en-US"/>
              <a:t>）设计基准</a:t>
            </a:r>
            <a:endParaRPr lang="zh-CN" altLang="en-US"/>
          </a:p>
          <a:p>
            <a:r>
              <a:rPr lang="zh-CN" altLang="en-US"/>
              <a:t>用来确定零件在部件中准确位置的基准称为设计基准。设计尺寸是根据设计要求直接标注出的尺寸。</a:t>
            </a:r>
            <a:endParaRPr lang="zh-CN" altLang="en-US"/>
          </a:p>
          <a:p>
            <a:endParaRPr lang="zh-CN" altLang="en-US"/>
          </a:p>
        </p:txBody>
      </p:sp>
    </p:spTree>
    <p:custDataLst>
      <p:tags r:id="rId3"/>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21640" y="254000"/>
            <a:ext cx="3805555" cy="1219200"/>
          </a:xfrm>
        </p:spPr>
        <p:txBody>
          <a:bodyPr/>
          <a:p>
            <a:r>
              <a:rPr lang="zh-CN" altLang="en-US"/>
              <a:t>知识点详解：</a:t>
            </a:r>
            <a:r>
              <a:rPr lang="en-US" altLang="zh-CN">
                <a:sym typeface="+mn-ea"/>
              </a:rPr>
              <a:t>2</a:t>
            </a:r>
            <a:r>
              <a:rPr lang="zh-CN" altLang="en-US">
                <a:sym typeface="+mn-ea"/>
              </a:rPr>
              <a:t>．</a:t>
            </a:r>
            <a:r>
              <a:rPr lang="zh-CN" altLang="en-US"/>
              <a:t>尺寸基准</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2</a:t>
            </a:r>
            <a:r>
              <a:rPr lang="zh-CN" altLang="en-US"/>
              <a:t>）</a:t>
            </a:r>
            <a:r>
              <a:rPr lang="zh-CN" altLang="en-US"/>
              <a:t>工艺基准</a:t>
            </a:r>
            <a:endParaRPr lang="zh-CN" altLang="en-US"/>
          </a:p>
        </p:txBody>
      </p:sp>
      <p:pic>
        <p:nvPicPr>
          <p:cNvPr id="14" name="内容占位符 13" descr="/data/temp/c9cf83c7-9aa6-11f0-8c3d-e67fe92d21a5.PNGc9cf83c7-9aa6-11f0-8c3d-e67fe92d21a5"/>
          <p:cNvPicPr>
            <a:picLocks noChangeAspect="1"/>
          </p:cNvPicPr>
          <p:nvPr>
            <p:ph idx="16393"/>
            <p:custDataLst>
              <p:tags r:id="rId3"/>
            </p:custDataLst>
          </p:nvPr>
        </p:nvPicPr>
        <p:blipFill>
          <a:blip r:embed="rId4"/>
          <a:srcRect t="-140625" b="-140625"/>
          <a:stretch>
            <a:fillRect/>
          </a:stretch>
        </p:blipFill>
        <p:spPr>
          <a:xfrm>
            <a:off x="7543800" y="609600"/>
            <a:ext cx="4038600" cy="5638800"/>
          </a:xfrm>
          <a:prstGeom prst="rect">
            <a:avLst/>
          </a:prstGeom>
          <a:solidFill>
            <a:schemeClr val="accent1">
              <a:lumMod val="20000"/>
              <a:lumOff val="80000"/>
            </a:schemeClr>
          </a:solidFill>
        </p:spPr>
      </p:pic>
      <p:sp>
        <p:nvSpPr>
          <p:cNvPr id="5" name="装饰  3"/>
          <p:cNvSpPr>
            <a:spLocks noGrp="1"/>
          </p:cNvSpPr>
          <p:nvPr>
            <p:ph type="body" idx="16394"/>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p>
            <a:r>
              <a:rPr lang="zh-CN" altLang="en-US"/>
              <a:t>基准定义</a:t>
            </a:r>
            <a:endParaRPr lang="zh-CN" altLang="en-US"/>
          </a:p>
        </p:txBody>
      </p:sp>
      <p:sp>
        <p:nvSpPr>
          <p:cNvPr id="7" name="文本占位符 6"/>
          <p:cNvSpPr>
            <a:spLocks noGrp="1"/>
          </p:cNvSpPr>
          <p:nvPr>
            <p:ph type="body" idx="16388"/>
            <p:custDataLst>
              <p:tags r:id="rId7"/>
            </p:custDataLst>
          </p:nvPr>
        </p:nvSpPr>
        <p:spPr/>
        <p:txBody>
          <a:bodyPr>
            <a:normAutofit fontScale="60000"/>
          </a:bodyPr>
          <a:p>
            <a:r>
              <a:rPr lang="zh-CN" altLang="en-US"/>
              <a:t>工艺基准用于加工或测量时确定零件与机床、工装或量具的位置关系，如齿轮轴端面II为加工螺纹时的基准面。</a:t>
            </a:r>
            <a:endParaRPr lang="zh-CN" altLang="en-US"/>
          </a:p>
        </p:txBody>
      </p:sp>
      <p:sp>
        <p:nvSpPr>
          <p:cNvPr id="8" name="文本占位符 7"/>
          <p:cNvSpPr>
            <a:spLocks noGrp="1"/>
          </p:cNvSpPr>
          <p:nvPr>
            <p:ph type="body" idx="16389"/>
            <p:custDataLst>
              <p:tags r:id="rId8"/>
            </p:custDataLst>
          </p:nvPr>
        </p:nvSpPr>
        <p:spPr/>
        <p:txBody>
          <a:bodyPr/>
          <a:p>
            <a:r>
              <a:rPr lang="zh-CN" altLang="en-US"/>
              <a:t>基准分类</a:t>
            </a:r>
            <a:endParaRPr lang="zh-CN" altLang="en-US"/>
          </a:p>
        </p:txBody>
      </p:sp>
      <p:sp>
        <p:nvSpPr>
          <p:cNvPr id="9" name="文本占位符 8"/>
          <p:cNvSpPr>
            <a:spLocks noGrp="1"/>
          </p:cNvSpPr>
          <p:nvPr>
            <p:ph type="body" idx="16390"/>
            <p:custDataLst>
              <p:tags r:id="rId9"/>
            </p:custDataLst>
          </p:nvPr>
        </p:nvSpPr>
        <p:spPr/>
        <p:txBody>
          <a:bodyPr>
            <a:normAutofit fontScale="60000"/>
          </a:bodyPr>
          <a:p>
            <a:r>
              <a:rPr lang="zh-CN" altLang="en-US"/>
              <a:t>零件三方向尺寸需设基准，主要基准对应设计功能要求，辅助基准为加工测量增设，齿轮轴左端面I为轴向主基准。</a:t>
            </a:r>
            <a:endParaRPr lang="zh-CN" altLang="en-US"/>
          </a:p>
        </p:txBody>
      </p:sp>
      <p:sp>
        <p:nvSpPr>
          <p:cNvPr id="10" name="文本占位符 9"/>
          <p:cNvSpPr>
            <a:spLocks noGrp="1"/>
          </p:cNvSpPr>
          <p:nvPr>
            <p:ph type="body" idx="16391"/>
            <p:custDataLst>
              <p:tags r:id="rId10"/>
            </p:custDataLst>
          </p:nvPr>
        </p:nvSpPr>
        <p:spPr/>
        <p:txBody>
          <a:bodyPr/>
          <a:p>
            <a:r>
              <a:rPr lang="zh-CN" altLang="en-US"/>
              <a:t>选择原则</a:t>
            </a:r>
            <a:endParaRPr lang="zh-CN" altLang="en-US"/>
          </a:p>
        </p:txBody>
      </p:sp>
      <p:sp>
        <p:nvSpPr>
          <p:cNvPr id="11" name="文本占位符 10"/>
          <p:cNvSpPr>
            <a:spLocks noGrp="1"/>
          </p:cNvSpPr>
          <p:nvPr>
            <p:ph type="body" idx="16392"/>
            <p:custDataLst>
              <p:tags r:id="rId11"/>
            </p:custDataLst>
          </p:nvPr>
        </p:nvSpPr>
        <p:spPr/>
        <p:txBody>
          <a:bodyPr>
            <a:normAutofit fontScale="60000"/>
          </a:bodyPr>
          <a:p>
            <a:r>
              <a:rPr lang="zh-CN" altLang="en-US"/>
              <a:t>设计基准优先保证零件工作性能，工艺基准兼顾加工可行性，两者统一可同步满足设计与制造需求。</a:t>
            </a:r>
            <a:endParaRPr lang="zh-CN" altLang="en-US"/>
          </a:p>
        </p:txBody>
      </p:sp>
    </p:spTree>
    <p:custDataLst>
      <p:tags r:id="rId12"/>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37820" y="367030"/>
            <a:ext cx="3429000" cy="1219200"/>
          </a:xfrm>
        </p:spPr>
        <p:txBody>
          <a:bodyPr>
            <a:normAutofit/>
          </a:bodyPr>
          <a:p>
            <a:r>
              <a:rPr lang="zh-CN" altLang="en-US" sz="3110"/>
              <a:t>知识点详解：</a:t>
            </a:r>
            <a:r>
              <a:rPr lang="en-US" altLang="zh-CN" sz="3110"/>
              <a:t>3</a:t>
            </a:r>
            <a:r>
              <a:rPr lang="zh-CN" altLang="en-US" sz="3110"/>
              <a:t>．</a:t>
            </a:r>
            <a:r>
              <a:rPr lang="zh-CN" altLang="en-US" sz="3110"/>
              <a:t>标注尺寸的注意事项</a:t>
            </a:r>
            <a:endParaRPr lang="zh-CN" altLang="en-US" sz="3110"/>
          </a:p>
        </p:txBody>
      </p:sp>
      <p:sp>
        <p:nvSpPr>
          <p:cNvPr id="3" name="文本占位符 2"/>
          <p:cNvSpPr>
            <a:spLocks noGrp="1"/>
          </p:cNvSpPr>
          <p:nvPr>
            <p:ph type="body" idx="16386"/>
            <p:custDataLst>
              <p:tags r:id="rId2"/>
            </p:custDataLst>
          </p:nvPr>
        </p:nvSpPr>
        <p:spPr>
          <a:xfrm>
            <a:off x="609600" y="1785620"/>
            <a:ext cx="3429000" cy="3657600"/>
          </a:xfrm>
        </p:spPr>
        <p:txBody>
          <a:bodyPr>
            <a:normAutofit/>
          </a:bodyPr>
          <a:p>
            <a:r>
              <a:rPr lang="zh-CN" altLang="en-US"/>
              <a:t>（</a:t>
            </a:r>
            <a:r>
              <a:rPr lang="en-US" altLang="zh-CN"/>
              <a:t>1</a:t>
            </a:r>
            <a:r>
              <a:rPr lang="zh-CN" altLang="en-US"/>
              <a:t>）</a:t>
            </a:r>
            <a:r>
              <a:rPr lang="zh-CN" altLang="en-US"/>
              <a:t>不要注成封闭的尺寸链</a:t>
            </a:r>
            <a:endParaRPr lang="zh-CN" altLang="en-US"/>
          </a:p>
        </p:txBody>
      </p:sp>
      <p:sp>
        <p:nvSpPr>
          <p:cNvPr id="5" name="装饰  3"/>
          <p:cNvSpPr>
            <a:spLocks noGrp="1"/>
          </p:cNvSpPr>
          <p:nvPr>
            <p:ph type="body" idx="16392"/>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p>
            <a:r>
              <a:rPr lang="zh-CN" altLang="en-US"/>
              <a:t>封闭尺寸链问题</a:t>
            </a:r>
            <a:endParaRPr lang="zh-CN" altLang="en-US"/>
          </a:p>
        </p:txBody>
      </p:sp>
      <p:sp>
        <p:nvSpPr>
          <p:cNvPr id="7" name="文本占位符 6"/>
          <p:cNvSpPr>
            <a:spLocks noGrp="1"/>
          </p:cNvSpPr>
          <p:nvPr>
            <p:ph type="body" idx="16388"/>
            <p:custDataLst>
              <p:tags r:id="rId5"/>
            </p:custDataLst>
          </p:nvPr>
        </p:nvSpPr>
        <p:spPr/>
        <p:txBody>
          <a:bodyPr>
            <a:normAutofit fontScale="90000"/>
          </a:bodyPr>
          <a:p>
            <a:r>
              <a:rPr lang="zh-CN" altLang="en-US"/>
              <a:t>同一方向尺寸首尾相连形成封闭回路，误差综合影响精度，需保留次要尺寸不注，如e，避免标注封闭链。</a:t>
            </a:r>
            <a:endParaRPr lang="zh-CN" altLang="en-US"/>
          </a:p>
        </p:txBody>
      </p:sp>
      <p:sp>
        <p:nvSpPr>
          <p:cNvPr id="8" name="文本占位符 7"/>
          <p:cNvSpPr>
            <a:spLocks noGrp="1"/>
          </p:cNvSpPr>
          <p:nvPr>
            <p:ph type="body" idx="16389"/>
            <p:custDataLst>
              <p:tags r:id="rId6"/>
            </p:custDataLst>
          </p:nvPr>
        </p:nvSpPr>
        <p:spPr/>
        <p:txBody>
          <a:bodyPr/>
          <a:p>
            <a:r>
              <a:rPr lang="zh-CN" altLang="en-US"/>
              <a:t>标注注意事项</a:t>
            </a:r>
            <a:endParaRPr lang="zh-CN" altLang="en-US"/>
          </a:p>
        </p:txBody>
      </p:sp>
      <p:sp>
        <p:nvSpPr>
          <p:cNvPr id="9" name="文本占位符 8"/>
          <p:cNvSpPr>
            <a:spLocks noGrp="1"/>
          </p:cNvSpPr>
          <p:nvPr>
            <p:ph type="body" idx="16390"/>
            <p:custDataLst>
              <p:tags r:id="rId7"/>
            </p:custDataLst>
          </p:nvPr>
        </p:nvSpPr>
        <p:spPr/>
        <p:txBody>
          <a:bodyPr/>
          <a:p>
            <a:r>
              <a:rPr lang="zh-CN" altLang="en-US" sz="1400"/>
              <a:t>标注次要尺寸不注，如e，避免误差积累，确保主要尺寸精度，如图b所示。</a:t>
            </a:r>
            <a:endParaRPr lang="zh-CN" altLang="en-US" sz="1400"/>
          </a:p>
        </p:txBody>
      </p:sp>
      <p:pic>
        <p:nvPicPr>
          <p:cNvPr id="10" name="图片 9"/>
          <p:cNvPicPr>
            <a:picLocks noChangeAspect="1"/>
          </p:cNvPicPr>
          <p:nvPr/>
        </p:nvPicPr>
        <p:blipFill>
          <a:blip r:embed="rId8"/>
          <a:stretch>
            <a:fillRect/>
          </a:stretch>
        </p:blipFill>
        <p:spPr>
          <a:xfrm>
            <a:off x="5073650" y="3016885"/>
            <a:ext cx="5731510" cy="2557780"/>
          </a:xfrm>
          <a:prstGeom prst="rect">
            <a:avLst/>
          </a:prstGeom>
        </p:spPr>
      </p:pic>
    </p:spTree>
    <p:custDataLst>
      <p:tags r:id="rId9"/>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22580" y="382905"/>
            <a:ext cx="3429000" cy="1219200"/>
          </a:xfrm>
        </p:spPr>
        <p:txBody>
          <a:bodyPr>
            <a:normAutofit/>
          </a:bodyPr>
          <a:p>
            <a:r>
              <a:rPr lang="zh-CN" altLang="en-US" sz="3110"/>
              <a:t>知识点详解：</a:t>
            </a:r>
            <a:r>
              <a:rPr lang="en-US" altLang="zh-CN" sz="3110"/>
              <a:t>3</a:t>
            </a:r>
            <a:r>
              <a:rPr lang="zh-CN" altLang="en-US" sz="3110"/>
              <a:t>．</a:t>
            </a:r>
            <a:r>
              <a:rPr lang="zh-CN" altLang="en-US" sz="3110"/>
              <a:t>标注尺寸的注意事项</a:t>
            </a:r>
            <a:endParaRPr lang="zh-CN" altLang="en-US" sz="3110"/>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2</a:t>
            </a:r>
            <a:r>
              <a:rPr lang="zh-CN" altLang="en-US"/>
              <a:t>）</a:t>
            </a:r>
            <a:r>
              <a:rPr lang="zh-CN" altLang="en-US"/>
              <a:t>主要尺寸应直接注出</a:t>
            </a:r>
            <a:endParaRPr lang="zh-CN" altLang="en-US"/>
          </a:p>
        </p:txBody>
      </p:sp>
      <p:sp>
        <p:nvSpPr>
          <p:cNvPr id="5" name="装饰  3"/>
          <p:cNvSpPr>
            <a:spLocks noGrp="1"/>
          </p:cNvSpPr>
          <p:nvPr>
            <p:ph type="body" idx="16392"/>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p>
            <a:r>
              <a:rPr lang="zh-CN" altLang="en-US"/>
              <a:t>主要尺寸定义</a:t>
            </a:r>
            <a:endParaRPr lang="zh-CN" altLang="en-US"/>
          </a:p>
        </p:txBody>
      </p:sp>
      <p:sp>
        <p:nvSpPr>
          <p:cNvPr id="7" name="文本占位符 6"/>
          <p:cNvSpPr>
            <a:spLocks noGrp="1"/>
          </p:cNvSpPr>
          <p:nvPr>
            <p:ph type="body" idx="16388"/>
            <p:custDataLst>
              <p:tags r:id="rId5"/>
            </p:custDataLst>
          </p:nvPr>
        </p:nvSpPr>
        <p:spPr/>
        <p:txBody>
          <a:bodyPr/>
          <a:p>
            <a:r>
              <a:rPr lang="zh-CN" altLang="en-US"/>
              <a:t>直接影响零件工作性能与准确位置的尺寸，如配合尺寸、安装定位尺寸，需直接标注以避免误差积累。</a:t>
            </a:r>
            <a:endParaRPr lang="zh-CN" altLang="en-US"/>
          </a:p>
        </p:txBody>
      </p:sp>
      <p:sp>
        <p:nvSpPr>
          <p:cNvPr id="8" name="装饰  6"/>
          <p:cNvSpPr>
            <a:spLocks noGrp="1"/>
          </p:cNvSpPr>
          <p:nvPr>
            <p:ph type="body" idx="16393"/>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p>
            <a:r>
              <a:rPr lang="zh-CN" altLang="en-US"/>
              <a:t>标注方法规范</a:t>
            </a:r>
            <a:endParaRPr lang="zh-CN" altLang="en-US"/>
          </a:p>
        </p:txBody>
      </p:sp>
      <p:sp>
        <p:nvSpPr>
          <p:cNvPr id="10" name="文本占位符 9"/>
          <p:cNvSpPr>
            <a:spLocks noGrp="1"/>
          </p:cNvSpPr>
          <p:nvPr>
            <p:ph type="body" idx="16390"/>
            <p:custDataLst>
              <p:tags r:id="rId8"/>
            </p:custDataLst>
          </p:nvPr>
        </p:nvSpPr>
        <p:spPr/>
        <p:txBody>
          <a:bodyPr/>
          <a:p>
            <a:r>
              <a:rPr lang="zh-CN" altLang="en-US"/>
              <a:t>以设计基准面直接标注关键尺寸，如轴承孔中心高，避免间接计算导致误差，确保公差与形位要求达标。</a:t>
            </a:r>
            <a:endParaRPr lang="zh-CN" altLang="en-US"/>
          </a:p>
        </p:txBody>
      </p:sp>
      <p:pic>
        <p:nvPicPr>
          <p:cNvPr id="11" name="内容占位符 10"/>
          <p:cNvPicPr>
            <a:picLocks noChangeAspect="1"/>
          </p:cNvPicPr>
          <p:nvPr>
            <p:ph idx="16391"/>
            <p:custDataLst>
              <p:tags r:id="rId9"/>
            </p:custDataLst>
          </p:nvPr>
        </p:nvPicPr>
        <p:blipFill>
          <a:blip r:embed="rId10"/>
          <a:stretch>
            <a:fillRect/>
          </a:stretch>
        </p:blipFill>
        <p:spPr>
          <a:xfrm>
            <a:off x="4971415" y="1135380"/>
            <a:ext cx="5390515" cy="2684145"/>
          </a:xfrm>
          <a:prstGeom prst="rect">
            <a:avLst/>
          </a:prstGeom>
        </p:spPr>
      </p:pic>
    </p:spTree>
    <p:custDataLst>
      <p:tags r:id="rId1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3</a:t>
            </a:r>
            <a:r>
              <a:rPr lang="zh-CN" altLang="en-US"/>
              <a:t>．</a:t>
            </a:r>
            <a:r>
              <a:rPr lang="zh-CN" altLang="en-US"/>
              <a:t>标注尺寸的注意事项</a:t>
            </a:r>
            <a:endParaRPr lang="zh-CN" altLang="en-US"/>
          </a:p>
        </p:txBody>
      </p:sp>
      <p:sp>
        <p:nvSpPr>
          <p:cNvPr id="4" name="文本占位符 3"/>
          <p:cNvSpPr>
            <a:spLocks noGrp="1"/>
          </p:cNvSpPr>
          <p:nvPr>
            <p:ph type="body" idx="16386"/>
            <p:custDataLst>
              <p:tags r:id="rId2"/>
            </p:custDataLst>
          </p:nvPr>
        </p:nvSpPr>
        <p:spPr/>
        <p:txBody>
          <a:bodyPr/>
          <a:p>
            <a:r>
              <a:rPr lang="zh-CN" altLang="en-US"/>
              <a:t>（</a:t>
            </a:r>
            <a:r>
              <a:rPr lang="en-US" altLang="zh-CN"/>
              <a:t>3</a:t>
            </a:r>
            <a:r>
              <a:rPr lang="zh-CN" altLang="en-US"/>
              <a:t>）</a:t>
            </a:r>
            <a:r>
              <a:rPr lang="zh-CN" altLang="en-US"/>
              <a:t>尽量符合加工顺序</a:t>
            </a:r>
            <a:endParaRPr lang="zh-CN" altLang="en-US"/>
          </a:p>
        </p:txBody>
      </p:sp>
      <p:sp>
        <p:nvSpPr>
          <p:cNvPr id="5" name="文本占位符 4"/>
          <p:cNvSpPr>
            <a:spLocks noGrp="1"/>
          </p:cNvSpPr>
          <p:nvPr>
            <p:ph type="body" idx="16387"/>
            <p:custDataLst>
              <p:tags r:id="rId3"/>
            </p:custDataLst>
          </p:nvPr>
        </p:nvSpPr>
        <p:spPr/>
        <p:txBody>
          <a:bodyPr/>
          <a:p>
            <a:r>
              <a:rPr lang="zh-CN" altLang="en-US"/>
              <a:t>轴类零件尺寸标注按加工顺序，图a/b示例，主尺寸51。</a:t>
            </a:r>
            <a:endParaRPr lang="zh-CN" altLang="en-US"/>
          </a:p>
        </p:txBody>
      </p:sp>
      <p:sp>
        <p:nvSpPr>
          <p:cNvPr id="6" name="文本占位符 5"/>
          <p:cNvSpPr>
            <a:spLocks noGrp="1"/>
          </p:cNvSpPr>
          <p:nvPr>
            <p:ph type="body" idx="16388"/>
            <p:custDataLst>
              <p:tags r:id="rId4"/>
            </p:custDataLst>
          </p:nvPr>
        </p:nvSpPr>
        <p:spPr/>
        <p:txBody>
          <a:bodyPr/>
          <a:p>
            <a:r>
              <a:rPr lang="zh-CN" altLang="en-US"/>
              <a:t>（</a:t>
            </a:r>
            <a:r>
              <a:rPr lang="en-US" altLang="zh-CN"/>
              <a:t>4</a:t>
            </a:r>
            <a:r>
              <a:rPr lang="zh-CN" altLang="en-US"/>
              <a:t>）</a:t>
            </a:r>
            <a:r>
              <a:rPr lang="zh-CN" altLang="en-US"/>
              <a:t>应考虑便于测量</a:t>
            </a:r>
            <a:endParaRPr lang="zh-CN" altLang="en-US"/>
          </a:p>
        </p:txBody>
      </p:sp>
      <p:sp>
        <p:nvSpPr>
          <p:cNvPr id="7" name="文本占位符 6"/>
          <p:cNvSpPr>
            <a:spLocks noGrp="1"/>
          </p:cNvSpPr>
          <p:nvPr>
            <p:ph type="body" idx="16389"/>
            <p:custDataLst>
              <p:tags r:id="rId5"/>
            </p:custDataLst>
          </p:nvPr>
        </p:nvSpPr>
        <p:spPr/>
        <p:txBody>
          <a:bodyPr/>
          <a:p>
            <a:r>
              <a:rPr lang="zh-CN" altLang="en-US"/>
              <a:t>按图b标注阶梯孔，便于测量检验。</a:t>
            </a:r>
            <a:endParaRPr lang="zh-CN" altLang="en-US"/>
          </a:p>
        </p:txBody>
      </p:sp>
      <p:pic>
        <p:nvPicPr>
          <p:cNvPr id="8" name="图片 7"/>
          <p:cNvPicPr>
            <a:picLocks noChangeAspect="1"/>
          </p:cNvPicPr>
          <p:nvPr/>
        </p:nvPicPr>
        <p:blipFill>
          <a:blip r:embed="rId6"/>
          <a:stretch>
            <a:fillRect/>
          </a:stretch>
        </p:blipFill>
        <p:spPr>
          <a:xfrm>
            <a:off x="138430" y="2647950"/>
            <a:ext cx="2498090" cy="1405890"/>
          </a:xfrm>
          <a:prstGeom prst="rect">
            <a:avLst/>
          </a:prstGeom>
        </p:spPr>
      </p:pic>
      <p:pic>
        <p:nvPicPr>
          <p:cNvPr id="9" name="图片 8"/>
          <p:cNvPicPr>
            <a:picLocks noChangeAspect="1"/>
          </p:cNvPicPr>
          <p:nvPr/>
        </p:nvPicPr>
        <p:blipFill>
          <a:blip r:embed="rId7"/>
          <a:stretch>
            <a:fillRect/>
          </a:stretch>
        </p:blipFill>
        <p:spPr>
          <a:xfrm>
            <a:off x="2826385" y="1656080"/>
            <a:ext cx="4671060" cy="2397760"/>
          </a:xfrm>
          <a:prstGeom prst="rect">
            <a:avLst/>
          </a:prstGeom>
        </p:spPr>
      </p:pic>
      <p:sp>
        <p:nvSpPr>
          <p:cNvPr id="11" name="文本框 10"/>
          <p:cNvSpPr txBox="1"/>
          <p:nvPr/>
        </p:nvSpPr>
        <p:spPr>
          <a:xfrm>
            <a:off x="960755" y="4053523"/>
            <a:ext cx="5080000" cy="368300"/>
          </a:xfrm>
          <a:prstGeom prst="rect">
            <a:avLst/>
          </a:prstGeom>
        </p:spPr>
        <p:txBody>
          <a:bodyPr>
            <a:spAutoFit/>
          </a:bodyPr>
          <a:p>
            <a:pPr marL="0" indent="0" algn="ctr" defTabSz="266700">
              <a:lnSpc>
                <a:spcPct val="150000"/>
              </a:lnSpc>
              <a:spcBef>
                <a:spcPct val="0"/>
              </a:spcBef>
              <a:spcAft>
                <a:spcPct val="0"/>
              </a:spcAft>
            </a:pPr>
            <a:r>
              <a:rPr lang="en-US" altLang="zh-CN" sz="1200">
                <a:latin typeface="Times New Roman" panose="02020603050405020304"/>
                <a:ea typeface="Times New Roman" panose="02020603050405020304"/>
              </a:rPr>
              <a:t> </a:t>
            </a:r>
            <a:r>
              <a:rPr lang="zh-CN" altLang="en-US" sz="1200">
                <a:latin typeface="宋体" panose="02010600030101010101" pitchFamily="2" charset="-122"/>
                <a:ea typeface="宋体" panose="02010600030101010101" pitchFamily="2" charset="-122"/>
              </a:rPr>
              <a:t>标注尺寸应符合加工顺序</a:t>
            </a:r>
            <a:endParaRPr lang="zh-CN" altLang="en-US" sz="1200">
              <a:latin typeface="宋体" panose="02010600030101010101" pitchFamily="2" charset="-122"/>
              <a:ea typeface="宋体" panose="02010600030101010101" pitchFamily="2" charset="-122"/>
            </a:endParaRPr>
          </a:p>
        </p:txBody>
      </p:sp>
      <p:pic>
        <p:nvPicPr>
          <p:cNvPr id="12" name="图片 11"/>
          <p:cNvPicPr>
            <a:picLocks noChangeAspect="1"/>
          </p:cNvPicPr>
          <p:nvPr/>
        </p:nvPicPr>
        <p:blipFill>
          <a:blip r:embed="rId8"/>
          <a:stretch>
            <a:fillRect/>
          </a:stretch>
        </p:blipFill>
        <p:spPr>
          <a:xfrm>
            <a:off x="7800975" y="2000250"/>
            <a:ext cx="3666490" cy="2223135"/>
          </a:xfrm>
          <a:prstGeom prst="rect">
            <a:avLst/>
          </a:prstGeom>
        </p:spPr>
      </p:pic>
    </p:spTree>
    <p:custDataLst>
      <p:tags r:id="rId9"/>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上机实验</a:t>
            </a:r>
            <a:endParaRPr lang="zh-CN" altLang="en-US"/>
          </a:p>
        </p:txBody>
      </p:sp>
      <p:sp>
        <p:nvSpPr>
          <p:cNvPr id="3" name="文本占位符 25"/>
          <p:cNvSpPr>
            <a:spLocks noGrp="1"/>
          </p:cNvSpPr>
          <p:nvPr>
            <p:ph type="body" idx="16386"/>
            <p:custDataLst>
              <p:tags r:id="rId2"/>
            </p:custDataLst>
          </p:nvPr>
        </p:nvSpPr>
        <p:spPr/>
        <p:txBody>
          <a:bodyPr/>
          <a:p>
            <a:r>
              <a:rPr lang="zh-CN" altLang="en-US"/>
              <a:t>12</a:t>
            </a:r>
            <a:endParaRPr lang="zh-CN" altLang="en-US"/>
          </a:p>
        </p:txBody>
      </p:sp>
    </p:spTree>
    <p:custDataLst>
      <p:tags r:id="rId3"/>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239350"/>
            <a:ext cx="10800000" cy="720000"/>
          </a:xfrm>
        </p:spPr>
        <p:txBody>
          <a:bodyPr/>
          <a:p>
            <a:r>
              <a:rPr lang="zh-CN" altLang="en-US" b="0"/>
              <a:t>实验</a:t>
            </a:r>
            <a:r>
              <a:rPr lang="en-US" altLang="zh-CN" b="0"/>
              <a:t>1  </a:t>
            </a:r>
            <a:r>
              <a:rPr lang="zh-CN" altLang="en-US" b="0"/>
              <a:t>标注技术要求</a:t>
            </a:r>
            <a:endParaRPr lang="zh-CN" altLang="en-US" b="0"/>
          </a:p>
        </p:txBody>
      </p:sp>
      <p:sp>
        <p:nvSpPr>
          <p:cNvPr id="3" name="内容占位符 2"/>
          <p:cNvSpPr>
            <a:spLocks noGrp="1"/>
          </p:cNvSpPr>
          <p:nvPr>
            <p:ph idx="1"/>
            <p:custDataLst>
              <p:tags r:id="rId2"/>
            </p:custDataLst>
          </p:nvPr>
        </p:nvSpPr>
        <p:spPr>
          <a:xfrm>
            <a:off x="695960" y="1301749"/>
            <a:ext cx="10800000" cy="4873625"/>
          </a:xfrm>
        </p:spPr>
        <p:txBody>
          <a:bodyPr/>
          <a:p>
            <a:r>
              <a:rPr lang="zh-CN" altLang="en-US" sz="1800"/>
              <a:t>目的要求</a:t>
            </a:r>
            <a:endParaRPr lang="zh-CN" altLang="en-US" sz="1800"/>
          </a:p>
          <a:p>
            <a:r>
              <a:rPr lang="zh-CN" altLang="en-US" sz="1800"/>
              <a:t>文字标注在零件图或装配图的技术要求中经常用到，正确进行文字标注是</a:t>
            </a:r>
            <a:r>
              <a:rPr lang="en-US" altLang="zh-CN" sz="1800"/>
              <a:t>AutoCAD</a:t>
            </a:r>
            <a:r>
              <a:rPr lang="zh-CN" altLang="en-US" sz="1800"/>
              <a:t>绘图中必不可少的一项工作。如图所示，通过本例的练习，读者应掌握文字标注的一般方法，尤其是特殊字体的标注方法。</a:t>
            </a:r>
            <a:endParaRPr lang="zh-CN" altLang="en-US" sz="1800"/>
          </a:p>
          <a:p>
            <a:r>
              <a:rPr lang="en-US" altLang="en-US" sz="1800"/>
              <a:t>◆</a:t>
            </a:r>
            <a:r>
              <a:rPr lang="en-US" altLang="zh-CN" sz="1800"/>
              <a:t> </a:t>
            </a:r>
            <a:r>
              <a:rPr lang="zh-CN" altLang="en-US" sz="1800"/>
              <a:t>操作提示</a:t>
            </a:r>
            <a:endParaRPr lang="zh-CN" altLang="en-US" sz="1800"/>
          </a:p>
          <a:p>
            <a:r>
              <a:rPr lang="zh-CN" altLang="en-US" sz="1800"/>
              <a:t>（</a:t>
            </a:r>
            <a:r>
              <a:rPr lang="en-US" altLang="zh-CN" sz="1800"/>
              <a:t>1</a:t>
            </a:r>
            <a:r>
              <a:rPr lang="zh-CN" altLang="en-US" sz="1800"/>
              <a:t>）设置文字标注的样式。</a:t>
            </a:r>
            <a:endParaRPr lang="zh-CN" altLang="en-US" sz="1800"/>
          </a:p>
          <a:p>
            <a:r>
              <a:rPr lang="zh-CN" altLang="en-US" sz="1800"/>
              <a:t>（</a:t>
            </a:r>
            <a:r>
              <a:rPr lang="en-US" altLang="zh-CN" sz="1800"/>
              <a:t>2</a:t>
            </a:r>
            <a:r>
              <a:rPr lang="zh-CN" altLang="en-US" sz="1800"/>
              <a:t>）利用</a:t>
            </a:r>
            <a:r>
              <a:rPr lang="en-US" altLang="zh-CN" sz="1800"/>
              <a:t>“</a:t>
            </a:r>
            <a:r>
              <a:rPr lang="zh-CN" altLang="en-US" sz="1800"/>
              <a:t>多行文字</a:t>
            </a:r>
            <a:r>
              <a:rPr lang="en-US" altLang="zh-CN" sz="1800"/>
              <a:t>”</a:t>
            </a:r>
            <a:r>
              <a:rPr lang="zh-CN" altLang="en-US" sz="1800"/>
              <a:t>命令进行标注。</a:t>
            </a:r>
            <a:endParaRPr lang="zh-CN" altLang="en-US" sz="1800"/>
          </a:p>
          <a:p>
            <a:r>
              <a:rPr lang="zh-CN" altLang="en-US" sz="1800"/>
              <a:t>（</a:t>
            </a:r>
            <a:r>
              <a:rPr lang="en-US" altLang="zh-CN" sz="1800"/>
              <a:t>3</a:t>
            </a:r>
            <a:r>
              <a:rPr lang="zh-CN" altLang="en-US" sz="1800"/>
              <a:t>）利用快捷菜单，输入特殊字符。</a:t>
            </a:r>
            <a:endParaRPr lang="zh-CN" altLang="en-US" sz="1800"/>
          </a:p>
        </p:txBody>
      </p:sp>
      <p:pic>
        <p:nvPicPr>
          <p:cNvPr id="4" name="图片 180"/>
          <p:cNvPicPr>
            <a:picLocks noChangeAspect="1"/>
          </p:cNvPicPr>
          <p:nvPr/>
        </p:nvPicPr>
        <p:blipFill>
          <a:blip r:embed="rId3"/>
          <a:stretch>
            <a:fillRect/>
          </a:stretch>
        </p:blipFill>
        <p:spPr>
          <a:xfrm>
            <a:off x="6223635" y="3075940"/>
            <a:ext cx="4388485" cy="2411730"/>
          </a:xfrm>
          <a:prstGeom prst="rect">
            <a:avLst/>
          </a:prstGeom>
          <a:noFill/>
          <a:ln w="9525">
            <a:noFill/>
          </a:ln>
        </p:spPr>
      </p:pic>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培养工匠精神与综合应用能力</a:t>
            </a:r>
            <a:endParaRPr lang="zh-CN" altLang="en-US"/>
          </a:p>
        </p:txBody>
      </p:sp>
      <p:pic>
        <p:nvPicPr>
          <p:cNvPr id="3" name="内容占位符 2" descr="c849897e-9aa6-11f0-8c3d-e67fe92d21a5"/>
          <p:cNvPicPr>
            <a:picLocks noChangeAspect="1"/>
          </p:cNvPicPr>
          <p:nvPr>
            <p:ph idx="16390"/>
            <p:custDataLst>
              <p:tags r:id="rId2"/>
            </p:custDataLst>
          </p:nvPr>
        </p:nvPicPr>
        <p:blipFill>
          <a:blip r:embed="rId3"/>
          <a:srcRect t="1852" b="1852"/>
          <a:stretch>
            <a:fillRect/>
          </a:stretch>
        </p:blipFill>
        <p:spPr>
          <a:xfrm>
            <a:off x="609600" y="6096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zh-CN" altLang="en-US"/>
              <a:t>工匠精神培养</a:t>
            </a:r>
            <a:endParaRPr lang="zh-CN" altLang="en-US"/>
          </a:p>
        </p:txBody>
      </p:sp>
      <p:sp>
        <p:nvSpPr>
          <p:cNvPr id="5" name="文本占位符 4"/>
          <p:cNvSpPr>
            <a:spLocks noGrp="1"/>
          </p:cNvSpPr>
          <p:nvPr>
            <p:ph type="body" idx="16387"/>
            <p:custDataLst>
              <p:tags r:id="rId5"/>
            </p:custDataLst>
          </p:nvPr>
        </p:nvSpPr>
        <p:spPr/>
        <p:txBody>
          <a:bodyPr/>
          <a:p>
            <a:r>
              <a:rPr lang="zh-CN" altLang="en-US" sz="1400"/>
              <a:t>通过AutoCAD的文字标注、图表应用和尺寸标注练习，旨在培养读者的工匠精神，强调细节与精准。</a:t>
            </a:r>
            <a:endParaRPr lang="zh-CN" altLang="en-US" sz="1400"/>
          </a:p>
        </p:txBody>
      </p:sp>
      <p:sp>
        <p:nvSpPr>
          <p:cNvPr id="6" name="文本占位符 5"/>
          <p:cNvSpPr>
            <a:spLocks noGrp="1"/>
          </p:cNvSpPr>
          <p:nvPr>
            <p:ph type="body" idx="16388"/>
            <p:custDataLst>
              <p:tags r:id="rId6"/>
            </p:custDataLst>
          </p:nvPr>
        </p:nvSpPr>
        <p:spPr/>
        <p:txBody>
          <a:bodyPr/>
          <a:p>
            <a:r>
              <a:rPr lang="zh-CN" altLang="en-US"/>
              <a:t>综合应用能力提升</a:t>
            </a:r>
            <a:endParaRPr lang="zh-CN" altLang="en-US"/>
          </a:p>
        </p:txBody>
      </p:sp>
      <p:sp>
        <p:nvSpPr>
          <p:cNvPr id="7" name="文本占位符 6"/>
          <p:cNvSpPr>
            <a:spLocks noGrp="1"/>
          </p:cNvSpPr>
          <p:nvPr>
            <p:ph type="body" idx="16389"/>
            <p:custDataLst>
              <p:tags r:id="rId7"/>
            </p:custDataLst>
          </p:nvPr>
        </p:nvSpPr>
        <p:spPr/>
        <p:txBody>
          <a:bodyPr>
            <a:normAutofit fontScale="90000"/>
          </a:bodyPr>
          <a:p>
            <a:r>
              <a:rPr lang="zh-CN" altLang="en-US"/>
              <a:t>在学习AutoCAD专业技能的同时，注重规范意识与职业素养的培养，全面提升读者在工程实践中的综合应用能力。</a:t>
            </a:r>
            <a:endParaRPr lang="zh-CN" altLang="en-US"/>
          </a:p>
        </p:txBody>
      </p:sp>
    </p:spTree>
    <p:custDataLst>
      <p:tags r:id="rId8"/>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239350"/>
            <a:ext cx="10800000" cy="720000"/>
          </a:xfrm>
        </p:spPr>
        <p:txBody>
          <a:bodyPr/>
          <a:p>
            <a:r>
              <a:rPr lang="zh-CN" altLang="en-US" b="0"/>
              <a:t>实验</a:t>
            </a:r>
            <a:r>
              <a:rPr lang="en-US" altLang="zh-CN" b="0"/>
              <a:t>2  </a:t>
            </a:r>
            <a:r>
              <a:rPr lang="zh-CN" altLang="en-US" b="0"/>
              <a:t>绘制变速箱组装图明细表</a:t>
            </a:r>
            <a:endParaRPr lang="zh-CN" altLang="en-US" b="0"/>
          </a:p>
        </p:txBody>
      </p:sp>
      <p:sp>
        <p:nvSpPr>
          <p:cNvPr id="3" name="内容占位符 2"/>
          <p:cNvSpPr>
            <a:spLocks noGrp="1"/>
          </p:cNvSpPr>
          <p:nvPr>
            <p:ph idx="1"/>
            <p:custDataLst>
              <p:tags r:id="rId2"/>
            </p:custDataLst>
          </p:nvPr>
        </p:nvSpPr>
        <p:spPr>
          <a:xfrm>
            <a:off x="695960" y="1301749"/>
            <a:ext cx="10800000" cy="4873625"/>
          </a:xfrm>
        </p:spPr>
        <p:txBody>
          <a:bodyPr/>
          <a:p>
            <a:r>
              <a:rPr lang="en-US" altLang="en-US" sz="1800"/>
              <a:t>◆</a:t>
            </a:r>
            <a:r>
              <a:rPr lang="en-US" altLang="zh-CN" sz="1800"/>
              <a:t> </a:t>
            </a:r>
            <a:r>
              <a:rPr lang="zh-CN" altLang="en-US" sz="1800"/>
              <a:t>目的要求</a:t>
            </a:r>
            <a:endParaRPr lang="zh-CN" altLang="en-US" sz="1800"/>
          </a:p>
          <a:p>
            <a:r>
              <a:rPr lang="zh-CN" altLang="en-US" sz="1800"/>
              <a:t>明细表是工程制图中常用的表格。如图所示，本例通过绘制明细表，要求读者掌握表格相关命令的用法，体会表格功能的便捷性。</a:t>
            </a:r>
            <a:endParaRPr lang="zh-CN" altLang="en-US" sz="1800"/>
          </a:p>
          <a:p>
            <a:r>
              <a:rPr lang="en-US" altLang="en-US" sz="1800"/>
              <a:t>◆</a:t>
            </a:r>
            <a:r>
              <a:rPr lang="en-US" altLang="zh-CN" sz="1800"/>
              <a:t> </a:t>
            </a:r>
            <a:r>
              <a:rPr lang="zh-CN" altLang="en-US" sz="1800"/>
              <a:t>操作提示</a:t>
            </a:r>
            <a:endParaRPr lang="zh-CN" altLang="en-US" sz="1800"/>
          </a:p>
          <a:p>
            <a:r>
              <a:rPr lang="zh-CN" altLang="en-US" sz="1800"/>
              <a:t>（</a:t>
            </a:r>
            <a:r>
              <a:rPr lang="en-US" altLang="zh-CN" sz="1800"/>
              <a:t>1</a:t>
            </a:r>
            <a:r>
              <a:rPr lang="zh-CN" altLang="en-US" sz="1800"/>
              <a:t>）设置表格样式。</a:t>
            </a:r>
            <a:endParaRPr lang="zh-CN" altLang="en-US" sz="1800"/>
          </a:p>
          <a:p>
            <a:r>
              <a:rPr lang="zh-CN" altLang="en-US" sz="1800"/>
              <a:t>（</a:t>
            </a:r>
            <a:r>
              <a:rPr lang="en-US" altLang="zh-CN" sz="1800"/>
              <a:t>2</a:t>
            </a:r>
            <a:r>
              <a:rPr lang="zh-CN" altLang="en-US" sz="1800"/>
              <a:t>）插入空表格，并调整列宽。</a:t>
            </a:r>
            <a:endParaRPr lang="zh-CN" altLang="en-US" sz="1800"/>
          </a:p>
          <a:p>
            <a:r>
              <a:rPr lang="zh-CN" altLang="en-US" sz="1800"/>
              <a:t>（</a:t>
            </a:r>
            <a:r>
              <a:rPr lang="en-US" altLang="zh-CN" sz="1800"/>
              <a:t>3</a:t>
            </a:r>
            <a:r>
              <a:rPr lang="zh-CN" altLang="en-US" sz="1800"/>
              <a:t>）重新输入文字和数据。</a:t>
            </a:r>
            <a:endParaRPr lang="zh-CN" altLang="en-US" sz="1800"/>
          </a:p>
        </p:txBody>
      </p:sp>
      <p:pic>
        <p:nvPicPr>
          <p:cNvPr id="4" name="图片 181"/>
          <p:cNvPicPr>
            <a:picLocks noChangeAspect="1"/>
          </p:cNvPicPr>
          <p:nvPr/>
        </p:nvPicPr>
        <p:blipFill>
          <a:blip r:embed="rId3"/>
          <a:stretch>
            <a:fillRect/>
          </a:stretch>
        </p:blipFill>
        <p:spPr>
          <a:xfrm>
            <a:off x="5386070" y="2557145"/>
            <a:ext cx="4723765" cy="2754630"/>
          </a:xfrm>
          <a:prstGeom prst="rect">
            <a:avLst/>
          </a:prstGeom>
          <a:noFill/>
          <a:ln w="9525">
            <a:noFill/>
          </a:ln>
        </p:spPr>
      </p:pic>
    </p:spTree>
    <p:custDataLst>
      <p:tags r:id="rId4"/>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239350"/>
            <a:ext cx="10800000" cy="720000"/>
          </a:xfrm>
        </p:spPr>
        <p:txBody>
          <a:bodyPr/>
          <a:p>
            <a:r>
              <a:rPr lang="zh-CN" altLang="en-US" b="0"/>
              <a:t>实验</a:t>
            </a:r>
            <a:r>
              <a:rPr lang="en-US" altLang="zh-CN" b="0"/>
              <a:t>3  </a:t>
            </a:r>
            <a:r>
              <a:rPr lang="zh-CN" altLang="en-US" b="0"/>
              <a:t>标注手压阀胶垫</a:t>
            </a:r>
            <a:endParaRPr lang="zh-CN" altLang="en-US" b="0"/>
          </a:p>
        </p:txBody>
      </p:sp>
      <p:sp>
        <p:nvSpPr>
          <p:cNvPr id="3" name="内容占位符 2"/>
          <p:cNvSpPr>
            <a:spLocks noGrp="1"/>
          </p:cNvSpPr>
          <p:nvPr>
            <p:ph idx="1"/>
            <p:custDataLst>
              <p:tags r:id="rId2"/>
            </p:custDataLst>
          </p:nvPr>
        </p:nvSpPr>
        <p:spPr>
          <a:xfrm>
            <a:off x="695960" y="1301749"/>
            <a:ext cx="10800000" cy="4873625"/>
          </a:xfrm>
        </p:spPr>
        <p:txBody>
          <a:bodyPr/>
          <a:p>
            <a:r>
              <a:rPr lang="en-US" altLang="en-US" sz="1800"/>
              <a:t>◆</a:t>
            </a:r>
            <a:r>
              <a:rPr lang="en-US" altLang="zh-CN" sz="1800"/>
              <a:t> </a:t>
            </a:r>
            <a:r>
              <a:rPr lang="zh-CN" altLang="en-US" sz="1800"/>
              <a:t>目的要求</a:t>
            </a:r>
            <a:endParaRPr lang="zh-CN" altLang="en-US" sz="1800"/>
          </a:p>
          <a:p>
            <a:r>
              <a:rPr lang="zh-CN" altLang="en-US" sz="1800"/>
              <a:t>如图所示，图中尺寸为普通线性尺寸。通过本实验，要求读者掌握图形标注的一般方法与需要注意的事项。</a:t>
            </a:r>
            <a:endParaRPr lang="zh-CN" altLang="en-US" sz="1800"/>
          </a:p>
          <a:p>
            <a:r>
              <a:rPr lang="en-US" altLang="en-US" sz="1800"/>
              <a:t>◆</a:t>
            </a:r>
            <a:r>
              <a:rPr lang="en-US" altLang="zh-CN" sz="1800"/>
              <a:t> </a:t>
            </a:r>
            <a:r>
              <a:rPr lang="zh-CN" altLang="en-US" sz="1800"/>
              <a:t>操作提示</a:t>
            </a:r>
            <a:endParaRPr lang="zh-CN" altLang="en-US" sz="1800"/>
          </a:p>
          <a:p>
            <a:r>
              <a:rPr lang="zh-CN" altLang="en-US" sz="1800"/>
              <a:t>（</a:t>
            </a:r>
            <a:r>
              <a:rPr lang="en-US" altLang="zh-CN" sz="1800"/>
              <a:t>1</a:t>
            </a:r>
            <a:r>
              <a:rPr lang="zh-CN" altLang="en-US" sz="1800"/>
              <a:t>）设置当前标注样式。</a:t>
            </a:r>
            <a:endParaRPr lang="zh-CN" altLang="en-US" sz="1800"/>
          </a:p>
          <a:p>
            <a:r>
              <a:rPr lang="zh-CN" altLang="en-US" sz="1800"/>
              <a:t>（</a:t>
            </a:r>
            <a:r>
              <a:rPr lang="en-US" altLang="zh-CN" sz="1800"/>
              <a:t>2</a:t>
            </a:r>
            <a:r>
              <a:rPr lang="zh-CN" altLang="en-US" sz="1800"/>
              <a:t>）标注线性尺寸。</a:t>
            </a:r>
            <a:endParaRPr lang="zh-CN" altLang="en-US" sz="1800"/>
          </a:p>
        </p:txBody>
      </p:sp>
      <p:pic>
        <p:nvPicPr>
          <p:cNvPr id="4" name="图片 306"/>
          <p:cNvPicPr>
            <a:picLocks noChangeAspect="1"/>
          </p:cNvPicPr>
          <p:nvPr/>
        </p:nvPicPr>
        <p:blipFill>
          <a:blip r:embed="rId3"/>
          <a:stretch>
            <a:fillRect/>
          </a:stretch>
        </p:blipFill>
        <p:spPr>
          <a:xfrm>
            <a:off x="5756275" y="2671445"/>
            <a:ext cx="1388745" cy="3094990"/>
          </a:xfrm>
          <a:prstGeom prst="rect">
            <a:avLst/>
          </a:prstGeom>
          <a:noFill/>
          <a:ln w="9525">
            <a:noFill/>
          </a:ln>
        </p:spPr>
      </p:pic>
    </p:spTree>
    <p:custDataLst>
      <p:tags r:id="rId4"/>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239350"/>
            <a:ext cx="10800000" cy="720000"/>
          </a:xfrm>
        </p:spPr>
        <p:txBody>
          <a:bodyPr/>
          <a:p>
            <a:r>
              <a:rPr lang="zh-CN" altLang="en-US" b="0"/>
              <a:t>实验</a:t>
            </a:r>
            <a:r>
              <a:rPr lang="en-US" altLang="zh-CN" b="0"/>
              <a:t>4  </a:t>
            </a:r>
            <a:r>
              <a:rPr lang="zh-CN" altLang="en-US" b="0"/>
              <a:t>标注手压阀胶木球</a:t>
            </a:r>
            <a:endParaRPr lang="zh-CN" altLang="en-US" b="0"/>
          </a:p>
        </p:txBody>
      </p:sp>
      <p:sp>
        <p:nvSpPr>
          <p:cNvPr id="3" name="内容占位符 2"/>
          <p:cNvSpPr>
            <a:spLocks noGrp="1"/>
          </p:cNvSpPr>
          <p:nvPr>
            <p:ph idx="1"/>
            <p:custDataLst>
              <p:tags r:id="rId2"/>
            </p:custDataLst>
          </p:nvPr>
        </p:nvSpPr>
        <p:spPr>
          <a:xfrm>
            <a:off x="695960" y="1301749"/>
            <a:ext cx="10800000" cy="4873625"/>
          </a:xfrm>
        </p:spPr>
        <p:txBody>
          <a:bodyPr/>
          <a:p>
            <a:r>
              <a:rPr lang="en-US" altLang="en-US" sz="1800"/>
              <a:t>◆</a:t>
            </a:r>
            <a:r>
              <a:rPr lang="en-US" altLang="zh-CN" sz="1800"/>
              <a:t> </a:t>
            </a:r>
            <a:r>
              <a:rPr lang="zh-CN" altLang="en-US" sz="1800"/>
              <a:t>目的要求</a:t>
            </a:r>
            <a:endParaRPr lang="zh-CN" altLang="en-US" sz="1800"/>
          </a:p>
          <a:p>
            <a:r>
              <a:rPr lang="zh-CN" altLang="en-US" sz="1800"/>
              <a:t>如图所示，图中尺寸分为普通线性尺寸和直径尺寸。通过本实验，要求读者掌握直径尺寸样式设置和直径尺寸的标注方法。</a:t>
            </a:r>
            <a:endParaRPr lang="zh-CN" altLang="en-US" sz="1800"/>
          </a:p>
          <a:p>
            <a:r>
              <a:rPr lang="en-US" altLang="en-US" sz="1800"/>
              <a:t>◆</a:t>
            </a:r>
            <a:r>
              <a:rPr lang="en-US" altLang="zh-CN" sz="1800"/>
              <a:t> </a:t>
            </a:r>
            <a:r>
              <a:rPr lang="zh-CN" altLang="en-US" sz="1800"/>
              <a:t>操作提示</a:t>
            </a:r>
            <a:endParaRPr lang="zh-CN" altLang="en-US" sz="1800"/>
          </a:p>
          <a:p>
            <a:r>
              <a:rPr lang="zh-CN" altLang="en-US" sz="1800"/>
              <a:t>（</a:t>
            </a:r>
            <a:r>
              <a:rPr lang="en-US" altLang="zh-CN" sz="1800"/>
              <a:t>1</a:t>
            </a:r>
            <a:r>
              <a:rPr lang="zh-CN" altLang="en-US" sz="1800"/>
              <a:t>）设置当前标注样式。</a:t>
            </a:r>
            <a:endParaRPr lang="zh-CN" altLang="en-US" sz="1800"/>
          </a:p>
          <a:p>
            <a:r>
              <a:rPr lang="zh-CN" altLang="en-US" sz="1800"/>
              <a:t>（</a:t>
            </a:r>
            <a:r>
              <a:rPr lang="en-US" altLang="zh-CN" sz="1800"/>
              <a:t>2</a:t>
            </a:r>
            <a:r>
              <a:rPr lang="zh-CN" altLang="en-US" sz="1800"/>
              <a:t>）标注线性尺寸。</a:t>
            </a:r>
            <a:endParaRPr lang="zh-CN" altLang="en-US" sz="1800"/>
          </a:p>
          <a:p>
            <a:r>
              <a:rPr lang="zh-CN" altLang="en-US" sz="1800"/>
              <a:t>（</a:t>
            </a:r>
            <a:r>
              <a:rPr lang="en-US" altLang="zh-CN" sz="1800"/>
              <a:t>3</a:t>
            </a:r>
            <a:r>
              <a:rPr lang="zh-CN" altLang="en-US" sz="1800"/>
              <a:t>）设置直径标注样式。</a:t>
            </a:r>
            <a:endParaRPr lang="zh-CN" altLang="en-US" sz="1800"/>
          </a:p>
          <a:p>
            <a:r>
              <a:rPr lang="zh-CN" altLang="en-US" sz="1800"/>
              <a:t>（</a:t>
            </a:r>
            <a:r>
              <a:rPr lang="en-US" altLang="zh-CN" sz="1800"/>
              <a:t>4</a:t>
            </a:r>
            <a:r>
              <a:rPr lang="zh-CN" altLang="en-US" sz="1800"/>
              <a:t>）标注直径尺寸。</a:t>
            </a:r>
            <a:endParaRPr lang="zh-CN" altLang="en-US" sz="1800"/>
          </a:p>
        </p:txBody>
      </p:sp>
      <p:pic>
        <p:nvPicPr>
          <p:cNvPr id="4" name="图片 399"/>
          <p:cNvPicPr>
            <a:picLocks noChangeAspect="1"/>
          </p:cNvPicPr>
          <p:nvPr/>
        </p:nvPicPr>
        <p:blipFill>
          <a:blip r:embed="rId3"/>
          <a:stretch>
            <a:fillRect/>
          </a:stretch>
        </p:blipFill>
        <p:spPr>
          <a:xfrm>
            <a:off x="5313045" y="2802890"/>
            <a:ext cx="2863215" cy="2289810"/>
          </a:xfrm>
          <a:prstGeom prst="rect">
            <a:avLst/>
          </a:prstGeom>
          <a:noFill/>
          <a:ln w="9525">
            <a:noFill/>
          </a:ln>
        </p:spPr>
      </p:pic>
    </p:spTree>
    <p:custDataLst>
      <p:tags r:id="rId4"/>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239350"/>
            <a:ext cx="10800000" cy="720000"/>
          </a:xfrm>
        </p:spPr>
        <p:txBody>
          <a:bodyPr/>
          <a:p>
            <a:r>
              <a:rPr lang="zh-CN" altLang="en-US" b="0"/>
              <a:t>实验</a:t>
            </a:r>
            <a:r>
              <a:rPr lang="en-US" altLang="zh-CN" b="0"/>
              <a:t>5  </a:t>
            </a:r>
            <a:r>
              <a:rPr lang="zh-CN" altLang="en-US" b="0"/>
              <a:t>绘制并标注手压阀弹簧</a:t>
            </a:r>
            <a:endParaRPr lang="zh-CN" altLang="en-US" b="0"/>
          </a:p>
        </p:txBody>
      </p:sp>
      <p:sp>
        <p:nvSpPr>
          <p:cNvPr id="3" name="内容占位符 2"/>
          <p:cNvSpPr>
            <a:spLocks noGrp="1"/>
          </p:cNvSpPr>
          <p:nvPr>
            <p:ph idx="1"/>
            <p:custDataLst>
              <p:tags r:id="rId2"/>
            </p:custDataLst>
          </p:nvPr>
        </p:nvSpPr>
        <p:spPr>
          <a:xfrm>
            <a:off x="695960" y="1301749"/>
            <a:ext cx="10800000" cy="4873625"/>
          </a:xfrm>
        </p:spPr>
        <p:txBody>
          <a:bodyPr/>
          <a:p>
            <a:r>
              <a:rPr lang="en-US" altLang="en-US" sz="1800"/>
              <a:t>◆</a:t>
            </a:r>
            <a:r>
              <a:rPr lang="en-US" altLang="zh-CN" sz="1800"/>
              <a:t> </a:t>
            </a:r>
            <a:r>
              <a:rPr lang="zh-CN" altLang="en-US" sz="1800"/>
              <a:t>目的要求</a:t>
            </a:r>
            <a:endParaRPr lang="zh-CN" altLang="en-US" sz="1800"/>
          </a:p>
          <a:p>
            <a:r>
              <a:rPr lang="zh-CN" altLang="en-US" sz="1800"/>
              <a:t>如图所示，图中尺寸分为普通线性尺寸和直径尺寸。通过本实验，要求读者掌握直径尺寸样式设置和直径尺寸的标注方法。</a:t>
            </a:r>
            <a:endParaRPr lang="zh-CN" altLang="en-US" sz="1800"/>
          </a:p>
          <a:p>
            <a:r>
              <a:rPr lang="en-US" altLang="en-US" sz="1800"/>
              <a:t>◆</a:t>
            </a:r>
            <a:r>
              <a:rPr lang="en-US" altLang="zh-CN" sz="1800"/>
              <a:t> </a:t>
            </a:r>
            <a:r>
              <a:rPr lang="zh-CN" altLang="en-US" sz="1800"/>
              <a:t>操作提示</a:t>
            </a:r>
            <a:endParaRPr lang="zh-CN" altLang="en-US" sz="1800"/>
          </a:p>
          <a:p>
            <a:r>
              <a:rPr lang="zh-CN" altLang="en-US" sz="1800"/>
              <a:t>（</a:t>
            </a:r>
            <a:r>
              <a:rPr lang="en-US" altLang="zh-CN" sz="1800"/>
              <a:t>1</a:t>
            </a:r>
            <a:r>
              <a:rPr lang="zh-CN" altLang="en-US" sz="1800"/>
              <a:t>）设置当前标注样式并标注线性尺寸。</a:t>
            </a:r>
            <a:endParaRPr lang="zh-CN" altLang="en-US" sz="1800"/>
          </a:p>
          <a:p>
            <a:r>
              <a:rPr lang="zh-CN" altLang="en-US" sz="1800"/>
              <a:t>（</a:t>
            </a:r>
            <a:r>
              <a:rPr lang="en-US" altLang="zh-CN" sz="1800"/>
              <a:t>2</a:t>
            </a:r>
            <a:r>
              <a:rPr lang="zh-CN" altLang="en-US" sz="1800"/>
              <a:t>）设置直径标注样式并标注直径尺寸。</a:t>
            </a:r>
            <a:endParaRPr lang="zh-CN" altLang="en-US" sz="1800"/>
          </a:p>
        </p:txBody>
      </p:sp>
      <p:pic>
        <p:nvPicPr>
          <p:cNvPr id="4" name="图片 400"/>
          <p:cNvPicPr>
            <a:picLocks noChangeAspect="1"/>
          </p:cNvPicPr>
          <p:nvPr/>
        </p:nvPicPr>
        <p:blipFill>
          <a:blip r:embed="rId3"/>
          <a:stretch>
            <a:fillRect/>
          </a:stretch>
        </p:blipFill>
        <p:spPr>
          <a:xfrm>
            <a:off x="6482080" y="2548890"/>
            <a:ext cx="3150870" cy="1759585"/>
          </a:xfrm>
          <a:prstGeom prst="rect">
            <a:avLst/>
          </a:prstGeom>
          <a:noFill/>
          <a:ln w="9525">
            <a:noFill/>
          </a:ln>
        </p:spPr>
      </p:pic>
    </p:spTree>
    <p:custDataLst>
      <p:tags r:id="rId4"/>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239350"/>
            <a:ext cx="10800000" cy="720000"/>
          </a:xfrm>
        </p:spPr>
        <p:txBody>
          <a:bodyPr/>
          <a:p>
            <a:r>
              <a:rPr lang="zh-CN" altLang="en-US" b="0"/>
              <a:t>实验</a:t>
            </a:r>
            <a:r>
              <a:rPr lang="en-US" altLang="zh-CN" b="0"/>
              <a:t>6  </a:t>
            </a:r>
            <a:r>
              <a:rPr lang="zh-CN" altLang="en-US" b="0"/>
              <a:t>标注手压阀阀杆</a:t>
            </a:r>
            <a:endParaRPr lang="zh-CN" altLang="en-US" b="0"/>
          </a:p>
        </p:txBody>
      </p:sp>
      <p:sp>
        <p:nvSpPr>
          <p:cNvPr id="3" name="内容占位符 2"/>
          <p:cNvSpPr>
            <a:spLocks noGrp="1"/>
          </p:cNvSpPr>
          <p:nvPr>
            <p:ph idx="1"/>
            <p:custDataLst>
              <p:tags r:id="rId2"/>
            </p:custDataLst>
          </p:nvPr>
        </p:nvSpPr>
        <p:spPr>
          <a:xfrm>
            <a:off x="695960" y="1301749"/>
            <a:ext cx="10800000" cy="4873625"/>
          </a:xfrm>
        </p:spPr>
        <p:txBody>
          <a:bodyPr/>
          <a:p>
            <a:r>
              <a:rPr lang="en-US" altLang="en-US" sz="1800"/>
              <a:t>◆</a:t>
            </a:r>
            <a:r>
              <a:rPr lang="en-US" altLang="zh-CN" sz="1800"/>
              <a:t> </a:t>
            </a:r>
            <a:r>
              <a:rPr lang="zh-CN" altLang="en-US" sz="1800"/>
              <a:t>目的要求</a:t>
            </a:r>
            <a:endParaRPr lang="zh-CN" altLang="en-US" sz="1800"/>
          </a:p>
          <a:p>
            <a:r>
              <a:rPr lang="zh-CN" altLang="en-US" sz="1800"/>
              <a:t>如图所示，图中尺寸分为普通线性尺寸、连续尺寸、角度尺寸和半径尺寸。通过本实验，要求读者掌握角度尺寸和半径尺寸的标注方法。</a:t>
            </a:r>
            <a:endParaRPr lang="zh-CN" altLang="en-US" sz="1800"/>
          </a:p>
          <a:p>
            <a:r>
              <a:rPr lang="en-US" altLang="en-US" sz="1800"/>
              <a:t>◆</a:t>
            </a:r>
            <a:r>
              <a:rPr lang="en-US" altLang="zh-CN" sz="1800"/>
              <a:t> </a:t>
            </a:r>
            <a:r>
              <a:rPr lang="zh-CN" altLang="en-US" sz="1800"/>
              <a:t>操作提示</a:t>
            </a:r>
            <a:endParaRPr lang="zh-CN" altLang="en-US" sz="1800"/>
          </a:p>
          <a:p>
            <a:r>
              <a:rPr lang="zh-CN" altLang="en-US" sz="1800"/>
              <a:t>（</a:t>
            </a:r>
            <a:r>
              <a:rPr lang="en-US" altLang="zh-CN" sz="1800"/>
              <a:t>1</a:t>
            </a:r>
            <a:r>
              <a:rPr lang="zh-CN" altLang="en-US" sz="1800"/>
              <a:t>）设置当前标注样式，标注基本尺寸和连续尺寸。</a:t>
            </a:r>
            <a:endParaRPr lang="zh-CN" altLang="en-US" sz="1800"/>
          </a:p>
          <a:p>
            <a:r>
              <a:rPr lang="zh-CN" altLang="en-US" sz="1800"/>
              <a:t>（</a:t>
            </a:r>
            <a:r>
              <a:rPr lang="en-US" altLang="zh-CN" sz="1800"/>
              <a:t>2</a:t>
            </a:r>
            <a:r>
              <a:rPr lang="zh-CN" altLang="en-US" sz="1800"/>
              <a:t>）设置角度标注样式，标注角度尺寸。</a:t>
            </a:r>
            <a:endParaRPr lang="zh-CN" altLang="en-US" sz="1800"/>
          </a:p>
          <a:p>
            <a:r>
              <a:rPr lang="zh-CN" altLang="en-US" sz="1800"/>
              <a:t>（</a:t>
            </a:r>
            <a:r>
              <a:rPr lang="en-US" altLang="zh-CN" sz="1800"/>
              <a:t>3</a:t>
            </a:r>
            <a:r>
              <a:rPr lang="zh-CN" altLang="en-US" sz="1800"/>
              <a:t>）设置半径标注样式，标注半径尺寸。</a:t>
            </a:r>
            <a:endParaRPr lang="zh-CN" altLang="en-US" sz="1800"/>
          </a:p>
        </p:txBody>
      </p:sp>
      <p:pic>
        <p:nvPicPr>
          <p:cNvPr id="4" name="图片 -2147482331" descr="1725934686992"/>
          <p:cNvPicPr>
            <a:picLocks noChangeAspect="1"/>
          </p:cNvPicPr>
          <p:nvPr/>
        </p:nvPicPr>
        <p:blipFill>
          <a:blip r:embed="rId3"/>
          <a:stretch>
            <a:fillRect/>
          </a:stretch>
        </p:blipFill>
        <p:spPr>
          <a:xfrm>
            <a:off x="6970395" y="2698115"/>
            <a:ext cx="3985260" cy="2381250"/>
          </a:xfrm>
          <a:prstGeom prst="rect">
            <a:avLst/>
          </a:prstGeom>
          <a:noFill/>
          <a:ln w="9525">
            <a:noFill/>
          </a:ln>
        </p:spPr>
      </p:pic>
    </p:spTree>
    <p:custDataLst>
      <p:tags r:id="rId4"/>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7"/>
          <p:cNvSpPr>
            <a:spLocks noGrp="1"/>
          </p:cNvSpPr>
          <p:nvPr>
            <p:ph type="body" idx="16386"/>
            <p:custDataLst>
              <p:tags r:id="rId1"/>
            </p:custDataLst>
          </p:nvPr>
        </p:nvSpPr>
        <p:spPr/>
        <p:txBody>
          <a:bodyPr/>
          <a:p>
            <a:r>
              <a:rPr lang="zh-CN" altLang="en-US"/>
              <a:t>THE END</a:t>
            </a:r>
            <a:endParaRPr lang="zh-CN" altLang="en-US"/>
          </a:p>
        </p:txBody>
      </p:sp>
      <p:sp>
        <p:nvSpPr>
          <p:cNvPr id="3" name="标题 11"/>
          <p:cNvSpPr>
            <a:spLocks noGrp="1"/>
          </p:cNvSpPr>
          <p:nvPr>
            <p:ph type="ctrTitle" idx="16385"/>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任务一  标注技术要求</a:t>
            </a:r>
            <a:endParaRPr lang="zh-CN" altLang="en-US"/>
          </a:p>
        </p:txBody>
      </p:sp>
      <p:sp>
        <p:nvSpPr>
          <p:cNvPr id="3" name="文本占位符 25"/>
          <p:cNvSpPr>
            <a:spLocks noGrp="1"/>
          </p:cNvSpPr>
          <p:nvPr>
            <p:ph type="body" idx="16386"/>
            <p:custDataLst>
              <p:tags r:id="rId2"/>
            </p:custDataLst>
          </p:nvPr>
        </p:nvSpPr>
        <p:spPr/>
        <p:txBody>
          <a:bodyPr/>
          <a:p>
            <a:r>
              <a:rPr lang="zh-CN" altLang="en-US"/>
              <a:t>05</a:t>
            </a:r>
            <a:endParaRPr lang="zh-CN" altLang="en-US"/>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sp>
        <p:nvSpPr>
          <p:cNvPr id="4" name="装饰  2"/>
          <p:cNvSpPr>
            <a:spLocks noGrp="1"/>
          </p:cNvSpPr>
          <p:nvPr>
            <p:ph type="body" idx="16391"/>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技术要求理解</a:t>
            </a:r>
            <a:endParaRPr lang="zh-CN" altLang="en-US"/>
          </a:p>
        </p:txBody>
      </p:sp>
      <p:sp>
        <p:nvSpPr>
          <p:cNvPr id="6" name="文本占位符 5"/>
          <p:cNvSpPr>
            <a:spLocks noGrp="1"/>
          </p:cNvSpPr>
          <p:nvPr>
            <p:ph type="body" idx="16387"/>
            <p:custDataLst>
              <p:tags r:id="rId4"/>
            </p:custDataLst>
          </p:nvPr>
        </p:nvSpPr>
        <p:spPr/>
        <p:txBody>
          <a:bodyPr/>
          <a:p>
            <a:r>
              <a:rPr lang="zh-CN" altLang="en-US"/>
              <a:t>掌握机械图形中的技术要求，如表面粗糙度、尺寸公差等，是制图的关键。</a:t>
            </a:r>
            <a:endParaRPr lang="zh-CN" altLang="en-US"/>
          </a:p>
        </p:txBody>
      </p:sp>
      <p:sp>
        <p:nvSpPr>
          <p:cNvPr id="7" name="装饰  5"/>
          <p:cNvSpPr>
            <a:spLocks noGrp="1"/>
          </p:cNvSpPr>
          <p:nvPr>
            <p:ph type="body" idx="16392"/>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a:t>文字功能应用</a:t>
            </a:r>
            <a:endParaRPr lang="zh-CN" altLang="en-US"/>
          </a:p>
        </p:txBody>
      </p:sp>
      <p:sp>
        <p:nvSpPr>
          <p:cNvPr id="9" name="文本占位符 8"/>
          <p:cNvSpPr>
            <a:spLocks noGrp="1"/>
          </p:cNvSpPr>
          <p:nvPr>
            <p:ph type="body" idx="16389"/>
            <p:custDataLst>
              <p:tags r:id="rId7"/>
            </p:custDataLst>
          </p:nvPr>
        </p:nvSpPr>
        <p:spPr/>
        <p:txBody>
          <a:bodyPr/>
          <a:p>
            <a:r>
              <a:rPr lang="zh-CN" altLang="en-US"/>
              <a:t>通过设置文字样式和进行文字标注，熟悉在机械制图中表达技术要求的方法，见图。</a:t>
            </a:r>
            <a:endParaRPr lang="zh-CN" altLang="en-US"/>
          </a:p>
        </p:txBody>
      </p:sp>
      <p:pic>
        <p:nvPicPr>
          <p:cNvPr id="3" name="图片 1"/>
          <p:cNvPicPr>
            <a:picLocks noChangeAspect="1"/>
          </p:cNvPicPr>
          <p:nvPr>
            <p:ph idx="16390"/>
            <p:custDataLst>
              <p:tags r:id="rId8"/>
            </p:custDataLst>
          </p:nvPr>
        </p:nvPicPr>
        <p:blipFill>
          <a:blip r:embed="rId9"/>
          <a:stretch>
            <a:fillRect/>
          </a:stretch>
        </p:blipFill>
        <p:spPr>
          <a:xfrm>
            <a:off x="814070" y="2794000"/>
            <a:ext cx="4035425" cy="2541905"/>
          </a:xfrm>
          <a:prstGeom prst="rect">
            <a:avLst/>
          </a:prstGeom>
          <a:noFill/>
          <a:ln w="9525">
            <a:noFill/>
          </a:ln>
        </p:spPr>
      </p:pic>
    </p:spTree>
    <p:custDataLst>
      <p:tags r:id="rId10"/>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pic>
        <p:nvPicPr>
          <p:cNvPr id="9" name="内容占位符 8" descr="/data/temp/c5580f46-9aa6-11f0-a24a-9acf34624a16.PNGc5580f46-9aa6-11f0-a24a-9acf34624a16"/>
          <p:cNvPicPr>
            <a:picLocks noChangeAspect="1"/>
          </p:cNvPicPr>
          <p:nvPr>
            <p:ph idx="16388"/>
            <p:custDataLst>
              <p:tags r:id="rId2"/>
            </p:custDataLst>
          </p:nvPr>
        </p:nvPicPr>
        <p:blipFill>
          <a:blip r:embed="rId3"/>
          <a:srcRect l="-47718" r="-47718"/>
          <a:stretch>
            <a:fillRect/>
          </a:stretch>
        </p:blipFill>
        <p:spPr>
          <a:xfrm>
            <a:off x="609600" y="2794000"/>
            <a:ext cx="10972800" cy="3454400"/>
          </a:xfrm>
          <a:prstGeom prst="rect">
            <a:avLst/>
          </a:prstGeom>
          <a:solidFill>
            <a:schemeClr val="accent1">
              <a:lumMod val="20000"/>
              <a:lumOff val="80000"/>
            </a:schemeClr>
          </a:solidFill>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en-US" altLang="zh-CN"/>
              <a:t>1.</a:t>
            </a:r>
            <a:r>
              <a:rPr lang="zh-CN" altLang="en-US"/>
              <a:t>设置文字样式</a:t>
            </a:r>
            <a:endParaRPr lang="zh-CN" altLang="en-US"/>
          </a:p>
        </p:txBody>
      </p:sp>
      <p:sp>
        <p:nvSpPr>
          <p:cNvPr id="6" name="文本占位符 5"/>
          <p:cNvSpPr>
            <a:spLocks noGrp="1"/>
          </p:cNvSpPr>
          <p:nvPr>
            <p:ph type="body" idx="16387"/>
            <p:custDataLst>
              <p:tags r:id="rId6"/>
            </p:custDataLst>
          </p:nvPr>
        </p:nvSpPr>
        <p:spPr/>
        <p:txBody>
          <a:bodyPr/>
          <a:p>
            <a:r>
              <a:rPr lang="zh-CN" altLang="en-US"/>
              <a:t>通过STYLE命令或菜单栏设置仿宋字体，高度5，宽度因子0.7，符合机械制图标准。</a:t>
            </a:r>
            <a:endParaRPr lang="zh-CN" altLang="en-US"/>
          </a:p>
        </p:txBody>
      </p:sp>
    </p:spTree>
    <p:custDataLst>
      <p:tags r:id="rId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2.</a:t>
            </a:r>
            <a:r>
              <a:rPr lang="zh-CN" altLang="en-US"/>
              <a:t>输入文字</a:t>
            </a:r>
            <a:endParaRPr lang="zh-CN" altLang="en-US"/>
          </a:p>
        </p:txBody>
      </p:sp>
      <p:pic>
        <p:nvPicPr>
          <p:cNvPr id="10" name="内容占位符 9" descr="/data/temp/c55901e8-9aa6-11f0-8195-7e84fd11bd32.PNGc55901e8-9aa6-11f0-8195-7e84fd11bd32"/>
          <p:cNvPicPr>
            <a:picLocks noChangeAspect="1"/>
          </p:cNvPicPr>
          <p:nvPr>
            <p:ph idx="16390"/>
            <p:custDataLst>
              <p:tags r:id="rId2"/>
            </p:custDataLst>
          </p:nvPr>
        </p:nvPicPr>
        <p:blipFill>
          <a:blip r:embed="rId3"/>
          <a:srcRect l="-8937" r="-8937"/>
          <a:stretch>
            <a:fillRect/>
          </a:stretch>
        </p:blipFill>
        <p:spPr>
          <a:xfrm>
            <a:off x="609600" y="609600"/>
            <a:ext cx="10972800" cy="2641600"/>
          </a:xfrm>
          <a:prstGeom prst="rect">
            <a:avLst/>
          </a:prstGeom>
          <a:solidFill>
            <a:schemeClr val="accent1">
              <a:lumMod val="20000"/>
              <a:lumOff val="80000"/>
            </a:schemeClr>
          </a:solidFill>
        </p:spPr>
      </p:pic>
      <p:sp>
        <p:nvSpPr>
          <p:cNvPr id="4" name="文本占位符 3"/>
          <p:cNvSpPr>
            <a:spLocks noGrp="1"/>
          </p:cNvSpPr>
          <p:nvPr>
            <p:ph type="body" idx="16386"/>
            <p:custDataLst>
              <p:tags r:id="rId4"/>
            </p:custDataLst>
          </p:nvPr>
        </p:nvSpPr>
        <p:spPr/>
        <p:txBody>
          <a:bodyPr/>
          <a:p>
            <a:r>
              <a:rPr lang="zh-CN" altLang="en-US"/>
              <a:t>输入多行文字</a:t>
            </a:r>
            <a:endParaRPr lang="zh-CN" altLang="en-US"/>
          </a:p>
        </p:txBody>
      </p:sp>
      <p:sp>
        <p:nvSpPr>
          <p:cNvPr id="5" name="文本占位符 4"/>
          <p:cNvSpPr>
            <a:spLocks noGrp="1"/>
          </p:cNvSpPr>
          <p:nvPr>
            <p:ph type="body" idx="16387"/>
            <p:custDataLst>
              <p:tags r:id="rId5"/>
            </p:custDataLst>
          </p:nvPr>
        </p:nvSpPr>
        <p:spPr/>
        <p:txBody>
          <a:bodyPr/>
          <a:p>
            <a:r>
              <a:rPr lang="zh-CN" altLang="en-US"/>
              <a:t>调用MTEXT命令，指定角点后通过文字编辑器输入技术要求内容完成。</a:t>
            </a:r>
            <a:endParaRPr lang="zh-CN" altLang="en-US"/>
          </a:p>
        </p:txBody>
      </p:sp>
      <p:sp>
        <p:nvSpPr>
          <p:cNvPr id="6" name="文本占位符 5"/>
          <p:cNvSpPr>
            <a:spLocks noGrp="1"/>
          </p:cNvSpPr>
          <p:nvPr>
            <p:ph type="body" idx="16388"/>
            <p:custDataLst>
              <p:tags r:id="rId6"/>
            </p:custDataLst>
          </p:nvPr>
        </p:nvSpPr>
        <p:spPr/>
        <p:txBody>
          <a:bodyPr/>
          <a:p>
            <a:r>
              <a:rPr lang="zh-CN" altLang="en-US"/>
              <a:t>调整文字格式</a:t>
            </a:r>
            <a:endParaRPr lang="zh-CN" altLang="en-US"/>
          </a:p>
        </p:txBody>
      </p:sp>
      <p:sp>
        <p:nvSpPr>
          <p:cNvPr id="7" name="文本占位符 6"/>
          <p:cNvSpPr>
            <a:spLocks noGrp="1"/>
          </p:cNvSpPr>
          <p:nvPr>
            <p:ph type="body" idx="16389"/>
            <p:custDataLst>
              <p:tags r:id="rId7"/>
            </p:custDataLst>
          </p:nvPr>
        </p:nvSpPr>
        <p:spPr/>
        <p:txBody>
          <a:bodyPr/>
          <a:p>
            <a:r>
              <a:rPr lang="zh-CN" altLang="en-US"/>
              <a:t>调整文字格式：修改字高、字体及斜体设置。</a:t>
            </a:r>
            <a:endParaRPr lang="zh-CN" altLang="en-US"/>
          </a:p>
        </p:txBody>
      </p:sp>
    </p:spTree>
    <p:custDataLst>
      <p:tags r:id="rId8"/>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1</a:t>
            </a:r>
            <a:r>
              <a:rPr lang="zh-CN" altLang="en-US"/>
              <a:t>．</a:t>
            </a:r>
            <a:r>
              <a:rPr lang="zh-CN" altLang="en-US"/>
              <a:t>文字样式</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在如图所示的“文字样式”对话框中，各选项含义如下</a:t>
            </a:r>
            <a:endParaRPr lang="zh-CN" altLang="en-US"/>
          </a:p>
        </p:txBody>
      </p:sp>
      <p:pic>
        <p:nvPicPr>
          <p:cNvPr id="10" name="内容占位符 9" descr="/data/temp/c55812b6-9aa6-11f0-a24a-9acf34624a16.PNGc55812b6-9aa6-11f0-a24a-9acf34624a16"/>
          <p:cNvPicPr>
            <a:picLocks noChangeAspect="1"/>
          </p:cNvPicPr>
          <p:nvPr>
            <p:ph idx="16389"/>
            <p:custDataLst>
              <p:tags r:id="rId3"/>
            </p:custDataLst>
          </p:nvPr>
        </p:nvPicPr>
        <p:blipFill>
          <a:blip r:embed="rId4"/>
          <a:srcRect l="-15612" r="-15612"/>
          <a:stretch>
            <a:fillRect/>
          </a:stretch>
        </p:blipFill>
        <p:spPr>
          <a:xfrm>
            <a:off x="4648200" y="2997200"/>
            <a:ext cx="6934200" cy="3251200"/>
          </a:xfrm>
          <a:prstGeom prst="rect">
            <a:avLst/>
          </a:prstGeom>
          <a:solidFill>
            <a:schemeClr val="accent1">
              <a:lumMod val="20000"/>
              <a:lumOff val="80000"/>
            </a:schemeClr>
          </a:solidFill>
        </p:spPr>
      </p:pic>
      <p:sp>
        <p:nvSpPr>
          <p:cNvPr id="5" name="装饰  3"/>
          <p:cNvSpPr>
            <a:spLocks noGrp="1"/>
          </p:cNvSpPr>
          <p:nvPr>
            <p:ph type="body" idx="16390"/>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p>
            <a:r>
              <a:rPr lang="zh-CN" altLang="en-US"/>
              <a:t>（</a:t>
            </a:r>
            <a:r>
              <a:rPr lang="en-US" altLang="zh-CN"/>
              <a:t>1</a:t>
            </a:r>
            <a:r>
              <a:rPr lang="zh-CN" altLang="en-US"/>
              <a:t>）</a:t>
            </a:r>
            <a:r>
              <a:rPr lang="zh-CN" altLang="en-US"/>
              <a:t>“样式名”选项组</a:t>
            </a:r>
            <a:endParaRPr lang="zh-CN" altLang="en-US"/>
          </a:p>
        </p:txBody>
      </p:sp>
      <p:sp>
        <p:nvSpPr>
          <p:cNvPr id="7" name="文本占位符 6"/>
          <p:cNvSpPr>
            <a:spLocks noGrp="1"/>
          </p:cNvSpPr>
          <p:nvPr>
            <p:ph type="body" idx="16388"/>
            <p:custDataLst>
              <p:tags r:id="rId7"/>
            </p:custDataLst>
          </p:nvPr>
        </p:nvSpPr>
        <p:spPr/>
        <p:txBody>
          <a:bodyPr/>
          <a:p>
            <a:r>
              <a:rPr lang="zh-CN" altLang="en-US"/>
              <a:t>“样式名”选项组用于创建或修改样式名称，支持新建及右键重命名操作。</a:t>
            </a:r>
            <a:endParaRPr lang="zh-CN" altLang="en-US"/>
          </a:p>
        </p:txBody>
      </p:sp>
      <p:pic>
        <p:nvPicPr>
          <p:cNvPr id="4" name="图片 14"/>
          <p:cNvPicPr>
            <a:picLocks noChangeAspect="1"/>
          </p:cNvPicPr>
          <p:nvPr/>
        </p:nvPicPr>
        <p:blipFill>
          <a:blip r:embed="rId8"/>
          <a:stretch>
            <a:fillRect/>
          </a:stretch>
        </p:blipFill>
        <p:spPr>
          <a:xfrm>
            <a:off x="836295" y="5001895"/>
            <a:ext cx="3202305" cy="1134745"/>
          </a:xfrm>
          <a:prstGeom prst="rect">
            <a:avLst/>
          </a:prstGeom>
          <a:noFill/>
          <a:ln w="9525">
            <a:noFill/>
          </a:ln>
        </p:spPr>
      </p:pic>
    </p:spTree>
    <p:custDataLst>
      <p:tags r:id="rId9"/>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1</a:t>
            </a:r>
            <a:r>
              <a:rPr lang="zh-CN" altLang="en-US"/>
              <a:t>．</a:t>
            </a:r>
            <a:r>
              <a:rPr lang="zh-CN" altLang="en-US"/>
              <a:t>文字样式</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2</a:t>
            </a:r>
            <a:r>
              <a:rPr lang="zh-CN" altLang="en-US"/>
              <a:t>）</a:t>
            </a:r>
            <a:r>
              <a:rPr lang="zh-CN" altLang="en-US"/>
              <a:t>“字体”选项组</a:t>
            </a:r>
            <a:endParaRPr lang="zh-CN" altLang="en-US"/>
          </a:p>
        </p:txBody>
      </p:sp>
      <p:pic>
        <p:nvPicPr>
          <p:cNvPr id="16" name="内容占位符 15" descr="/data/temp/c558a524-9aa6-11f0-8c3d-e67fe92d21a5.PNGc558a524-9aa6-11f0-8c3d-e67fe92d21a5"/>
          <p:cNvPicPr>
            <a:picLocks noChangeAspect="1"/>
          </p:cNvPicPr>
          <p:nvPr>
            <p:ph idx="16393"/>
            <p:custDataLst>
              <p:tags r:id="rId3"/>
            </p:custDataLst>
          </p:nvPr>
        </p:nvPicPr>
        <p:blipFill>
          <a:blip r:embed="rId4"/>
          <a:srcRect l="-31739" r="-31739"/>
          <a:stretch>
            <a:fillRect/>
          </a:stretch>
        </p:blipFill>
        <p:spPr>
          <a:xfrm>
            <a:off x="4648200" y="609600"/>
            <a:ext cx="6934200" cy="2844800"/>
          </a:xfrm>
          <a:prstGeom prst="rect">
            <a:avLst/>
          </a:prstGeom>
          <a:solidFill>
            <a:schemeClr val="accent1">
              <a:lumMod val="20000"/>
              <a:lumOff val="80000"/>
            </a:schemeClr>
          </a:solidFill>
        </p:spPr>
      </p:pic>
      <p:sp>
        <p:nvSpPr>
          <p:cNvPr id="5" name="装饰  3"/>
          <p:cNvSpPr>
            <a:spLocks noGrp="1"/>
          </p:cNvSpPr>
          <p:nvPr>
            <p:ph type="body" idx="16394"/>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normAutofit/>
          </a:bodyPr>
          <a:p>
            <a:r>
              <a:rPr lang="zh-CN" altLang="en-US" sz="1900"/>
              <a:t>字体式样设置</a:t>
            </a:r>
            <a:endParaRPr lang="zh-CN" altLang="en-US" sz="1900"/>
          </a:p>
        </p:txBody>
      </p:sp>
      <p:sp>
        <p:nvSpPr>
          <p:cNvPr id="7" name="文本占位符 6"/>
          <p:cNvSpPr>
            <a:spLocks noGrp="1"/>
          </p:cNvSpPr>
          <p:nvPr>
            <p:ph type="body" idx="16388"/>
            <p:custDataLst>
              <p:tags r:id="rId7"/>
            </p:custDataLst>
          </p:nvPr>
        </p:nvSpPr>
        <p:spPr/>
        <p:txBody>
          <a:bodyPr>
            <a:normAutofit lnSpcReduction="20000"/>
          </a:bodyPr>
          <a:p>
            <a:r>
              <a:rPr lang="zh-CN" altLang="en-US"/>
              <a:t>AutoCAD支持SHX与TrueType字体，宋体、楷体等可设置不同样式效果，同一字体通过调整参数满足多场景需求。</a:t>
            </a:r>
            <a:endParaRPr lang="zh-CN" altLang="en-US"/>
          </a:p>
        </p:txBody>
      </p:sp>
      <p:sp>
        <p:nvSpPr>
          <p:cNvPr id="8" name="装饰  6"/>
          <p:cNvSpPr>
            <a:spLocks noGrp="1"/>
          </p:cNvSpPr>
          <p:nvPr>
            <p:ph type="body" idx="16395"/>
            <p:custDataLst>
              <p:tags r:id="rId8"/>
            </p:custDataLst>
          </p:nvPr>
        </p:nvSpPr>
        <p:spPr/>
        <p:txBody>
          <a:bodyPr/>
          <a:p>
            <a:r>
              <a:rPr lang="zh-CN" altLang="en-US"/>
              <a:t> </a:t>
            </a:r>
            <a:endParaRPr lang="zh-CN" altLang="en-US"/>
          </a:p>
        </p:txBody>
      </p:sp>
      <p:sp>
        <p:nvSpPr>
          <p:cNvPr id="9" name="文本占位符 8"/>
          <p:cNvSpPr>
            <a:spLocks noGrp="1"/>
          </p:cNvSpPr>
          <p:nvPr>
            <p:ph type="body" idx="16389"/>
            <p:custDataLst>
              <p:tags r:id="rId9"/>
            </p:custDataLst>
          </p:nvPr>
        </p:nvSpPr>
        <p:spPr/>
        <p:txBody>
          <a:bodyPr>
            <a:normAutofit fontScale="80000"/>
          </a:bodyPr>
          <a:p>
            <a:r>
              <a:rPr lang="zh-CN" altLang="en-US"/>
              <a:t>字体选项组功能</a:t>
            </a:r>
            <a:endParaRPr lang="zh-CN" altLang="en-US"/>
          </a:p>
        </p:txBody>
      </p:sp>
      <p:sp>
        <p:nvSpPr>
          <p:cNvPr id="10" name="文本占位符 9"/>
          <p:cNvSpPr>
            <a:spLocks noGrp="1"/>
          </p:cNvSpPr>
          <p:nvPr>
            <p:ph type="body" idx="16390"/>
            <p:custDataLst>
              <p:tags r:id="rId10"/>
            </p:custDataLst>
          </p:nvPr>
        </p:nvSpPr>
        <p:spPr/>
        <p:txBody>
          <a:bodyPr>
            <a:normAutofit lnSpcReduction="10000"/>
          </a:bodyPr>
          <a:p>
            <a:r>
              <a:rPr lang="zh-CN" altLang="en-US"/>
              <a:t>通过字体文件、风格及字高参数设置，固定字高数值可避免TEXT命令重复输入，设为0则每次创建需指定字高。</a:t>
            </a:r>
            <a:endParaRPr lang="zh-CN" altLang="en-US"/>
          </a:p>
        </p:txBody>
      </p:sp>
      <p:sp>
        <p:nvSpPr>
          <p:cNvPr id="11" name="装饰  9"/>
          <p:cNvSpPr>
            <a:spLocks noGrp="1"/>
          </p:cNvSpPr>
          <p:nvPr>
            <p:ph type="body" idx="16396"/>
            <p:custDataLst>
              <p:tags r:id="rId11"/>
            </p:custDataLst>
          </p:nvPr>
        </p:nvSpPr>
        <p:spPr/>
        <p:txBody>
          <a:bodyPr/>
          <a:p>
            <a:r>
              <a:rPr lang="zh-CN" altLang="en-US"/>
              <a:t> </a:t>
            </a:r>
            <a:endParaRPr lang="zh-CN" altLang="en-US"/>
          </a:p>
        </p:txBody>
      </p:sp>
      <p:sp>
        <p:nvSpPr>
          <p:cNvPr id="12" name="文本占位符 11"/>
          <p:cNvSpPr>
            <a:spLocks noGrp="1"/>
          </p:cNvSpPr>
          <p:nvPr>
            <p:ph type="body" idx="16391"/>
            <p:custDataLst>
              <p:tags r:id="rId12"/>
            </p:custDataLst>
          </p:nvPr>
        </p:nvSpPr>
        <p:spPr/>
        <p:txBody>
          <a:bodyPr>
            <a:normAutofit/>
          </a:bodyPr>
          <a:p>
            <a:r>
              <a:rPr lang="zh-CN" altLang="en-US" sz="1900"/>
              <a:t>高度参数设置</a:t>
            </a:r>
            <a:endParaRPr lang="zh-CN" altLang="en-US" sz="1900"/>
          </a:p>
        </p:txBody>
      </p:sp>
      <p:sp>
        <p:nvSpPr>
          <p:cNvPr id="13" name="文本占位符 12"/>
          <p:cNvSpPr>
            <a:spLocks noGrp="1"/>
          </p:cNvSpPr>
          <p:nvPr>
            <p:ph type="body" idx="16392"/>
            <p:custDataLst>
              <p:tags r:id="rId13"/>
            </p:custDataLst>
          </p:nvPr>
        </p:nvSpPr>
        <p:spPr/>
        <p:txBody>
          <a:bodyPr/>
          <a:p>
            <a:r>
              <a:rPr lang="zh-CN" altLang="en-US"/>
              <a:t>输入非零数值将锁定文字高度，设为0时系统保留动态调整功能，适用于不同设计需求的灵活控制。</a:t>
            </a:r>
            <a:endParaRPr lang="zh-CN" altLang="en-US"/>
          </a:p>
        </p:txBody>
      </p:sp>
    </p:spTree>
    <p:custDataLst>
      <p:tags r:id="rId1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172085" y="533400"/>
            <a:ext cx="4323715" cy="812800"/>
          </a:xfrm>
        </p:spPr>
        <p:txBody>
          <a:bodyPr/>
          <a:p>
            <a:r>
              <a:rPr lang="zh-CN" altLang="en-US" sz="2800"/>
              <a:t>知识点详解：</a:t>
            </a:r>
            <a:r>
              <a:rPr lang="en-US" altLang="zh-CN" sz="2800"/>
              <a:t>1</a:t>
            </a:r>
            <a:r>
              <a:rPr lang="zh-CN" altLang="en-US" sz="2800"/>
              <a:t>．</a:t>
            </a:r>
            <a:r>
              <a:rPr lang="zh-CN" altLang="en-US" sz="2800"/>
              <a:t>文字样式</a:t>
            </a:r>
            <a:endParaRPr lang="zh-CN" altLang="en-US" sz="2800"/>
          </a:p>
        </p:txBody>
      </p:sp>
      <p:sp>
        <p:nvSpPr>
          <p:cNvPr id="3" name="文本占位符 2"/>
          <p:cNvSpPr>
            <a:spLocks noGrp="1"/>
          </p:cNvSpPr>
          <p:nvPr>
            <p:ph type="body" idx="16386"/>
            <p:custDataLst>
              <p:tags r:id="rId2"/>
            </p:custDataLst>
          </p:nvPr>
        </p:nvSpPr>
        <p:spPr>
          <a:xfrm>
            <a:off x="391160" y="1346200"/>
            <a:ext cx="3429000" cy="820420"/>
          </a:xfrm>
        </p:spPr>
        <p:txBody>
          <a:bodyPr>
            <a:normAutofit/>
          </a:bodyPr>
          <a:p>
            <a:r>
              <a:rPr lang="zh-CN" altLang="en-US"/>
              <a:t>（</a:t>
            </a:r>
            <a:r>
              <a:rPr lang="en-US" altLang="zh-CN"/>
              <a:t>3</a:t>
            </a:r>
            <a:r>
              <a:rPr lang="zh-CN" altLang="en-US"/>
              <a:t>）</a:t>
            </a:r>
            <a:r>
              <a:rPr lang="zh-CN" altLang="en-US"/>
              <a:t>“大小”选项组</a:t>
            </a:r>
            <a:endParaRPr lang="zh-CN" altLang="en-US"/>
          </a:p>
        </p:txBody>
      </p:sp>
      <p:sp>
        <p:nvSpPr>
          <p:cNvPr id="4" name="装饰  2"/>
          <p:cNvSpPr>
            <a:spLocks noGrp="1"/>
          </p:cNvSpPr>
          <p:nvPr>
            <p:ph type="body" idx="16395"/>
            <p:custDataLst>
              <p:tags r:id="rId3"/>
            </p:custDataLst>
          </p:nvPr>
        </p:nvSpPr>
        <p:spPr/>
        <p:txBody>
          <a:bodyPr/>
          <a:p>
            <a:r>
              <a:rPr lang="zh-CN" altLang="en-US"/>
              <a:t> </a:t>
            </a:r>
            <a:endParaRPr lang="zh-CN" altLang="en-US"/>
          </a:p>
        </p:txBody>
      </p:sp>
      <p:sp>
        <p:nvSpPr>
          <p:cNvPr id="5" name="文本占位符 4"/>
          <p:cNvSpPr>
            <a:spLocks noGrp="1"/>
          </p:cNvSpPr>
          <p:nvPr>
            <p:ph type="body" idx="16387"/>
            <p:custDataLst>
              <p:tags r:id="rId4"/>
            </p:custDataLst>
          </p:nvPr>
        </p:nvSpPr>
        <p:spPr/>
        <p:txBody>
          <a:bodyPr/>
          <a:p>
            <a:r>
              <a:rPr lang="zh-CN" altLang="en-US"/>
              <a:t>注释性设置</a:t>
            </a:r>
            <a:endParaRPr lang="zh-CN" altLang="en-US"/>
          </a:p>
        </p:txBody>
      </p:sp>
      <p:sp>
        <p:nvSpPr>
          <p:cNvPr id="6" name="文本占位符 5"/>
          <p:cNvSpPr>
            <a:spLocks noGrp="1"/>
          </p:cNvSpPr>
          <p:nvPr>
            <p:ph type="body" idx="16388"/>
            <p:custDataLst>
              <p:tags r:id="rId5"/>
            </p:custDataLst>
          </p:nvPr>
        </p:nvSpPr>
        <p:spPr/>
        <p:txBody>
          <a:bodyPr/>
          <a:p>
            <a:r>
              <a:rPr lang="zh-CN" altLang="en-US" sz="1400"/>
              <a:t>勾选后指定文字为注释性内容，若取消该选项，“使文字方向与布局匹配”功能将被禁用。</a:t>
            </a:r>
            <a:endParaRPr lang="zh-CN" altLang="en-US" sz="1400"/>
          </a:p>
        </p:txBody>
      </p:sp>
      <p:sp>
        <p:nvSpPr>
          <p:cNvPr id="7" name="装饰  5"/>
          <p:cNvSpPr>
            <a:spLocks noGrp="1"/>
          </p:cNvSpPr>
          <p:nvPr>
            <p:ph type="body" idx="16396"/>
            <p:custDataLst>
              <p:tags r:id="rId6"/>
            </p:custDataLst>
          </p:nvPr>
        </p:nvSpPr>
        <p:spPr/>
        <p:txBody>
          <a:bodyPr/>
          <a:p>
            <a:r>
              <a:rPr lang="zh-CN" altLang="en-US"/>
              <a:t> </a:t>
            </a:r>
            <a:endParaRPr lang="zh-CN" altLang="en-US"/>
          </a:p>
        </p:txBody>
      </p:sp>
      <p:sp>
        <p:nvSpPr>
          <p:cNvPr id="8" name="文本占位符 7"/>
          <p:cNvSpPr>
            <a:spLocks noGrp="1"/>
          </p:cNvSpPr>
          <p:nvPr>
            <p:ph type="body" idx="16389"/>
            <p:custDataLst>
              <p:tags r:id="rId7"/>
            </p:custDataLst>
          </p:nvPr>
        </p:nvSpPr>
        <p:spPr/>
        <p:txBody>
          <a:bodyPr/>
          <a:p>
            <a:r>
              <a:rPr lang="zh-CN" altLang="en-US"/>
              <a:t>文字方向匹配规则</a:t>
            </a:r>
            <a:endParaRPr lang="zh-CN" altLang="en-US"/>
          </a:p>
        </p:txBody>
      </p:sp>
      <p:sp>
        <p:nvSpPr>
          <p:cNvPr id="9" name="文本占位符 8"/>
          <p:cNvSpPr>
            <a:spLocks noGrp="1"/>
          </p:cNvSpPr>
          <p:nvPr>
            <p:ph type="body" idx="16390"/>
            <p:custDataLst>
              <p:tags r:id="rId8"/>
            </p:custDataLst>
          </p:nvPr>
        </p:nvSpPr>
        <p:spPr/>
        <p:txBody>
          <a:bodyPr/>
          <a:p>
            <a:r>
              <a:rPr lang="zh-CN" altLang="en-US" sz="1400"/>
              <a:t>启用后文字方向自动适配图纸空间视口布局，需保持“注释性”选项为开启状态方可使用。</a:t>
            </a:r>
            <a:endParaRPr lang="zh-CN" altLang="en-US" sz="1400"/>
          </a:p>
        </p:txBody>
      </p:sp>
      <p:sp>
        <p:nvSpPr>
          <p:cNvPr id="10" name="装饰  8"/>
          <p:cNvSpPr>
            <a:spLocks noGrp="1"/>
          </p:cNvSpPr>
          <p:nvPr>
            <p:ph type="body" idx="16397"/>
            <p:custDataLst>
              <p:tags r:id="rId9"/>
            </p:custDataLst>
          </p:nvPr>
        </p:nvSpPr>
        <p:spPr/>
        <p:txBody>
          <a:bodyPr/>
          <a:p>
            <a:r>
              <a:rPr lang="zh-CN" altLang="en-US"/>
              <a:t> </a:t>
            </a:r>
            <a:endParaRPr lang="zh-CN" altLang="en-US"/>
          </a:p>
        </p:txBody>
      </p:sp>
      <p:sp>
        <p:nvSpPr>
          <p:cNvPr id="11" name="文本占位符 10"/>
          <p:cNvSpPr>
            <a:spLocks noGrp="1"/>
          </p:cNvSpPr>
          <p:nvPr>
            <p:ph type="body" idx="16391"/>
            <p:custDataLst>
              <p:tags r:id="rId10"/>
            </p:custDataLst>
          </p:nvPr>
        </p:nvSpPr>
        <p:spPr/>
        <p:txBody>
          <a:bodyPr/>
          <a:p>
            <a:r>
              <a:rPr lang="zh-CN" altLang="en-US"/>
              <a:t>文字高度参数配置</a:t>
            </a:r>
            <a:endParaRPr lang="zh-CN" altLang="en-US"/>
          </a:p>
        </p:txBody>
      </p:sp>
      <p:sp>
        <p:nvSpPr>
          <p:cNvPr id="12" name="文本占位符 11"/>
          <p:cNvSpPr>
            <a:spLocks noGrp="1"/>
          </p:cNvSpPr>
          <p:nvPr>
            <p:ph type="body" idx="16392"/>
            <p:custDataLst>
              <p:tags r:id="rId11"/>
            </p:custDataLst>
          </p:nvPr>
        </p:nvSpPr>
        <p:spPr/>
        <p:txBody>
          <a:bodyPr/>
          <a:p>
            <a:r>
              <a:rPr lang="zh-CN" altLang="en-US" sz="1400"/>
              <a:t>输入数值定义默认文字高度，如设为0.2则每次调用该样式时自动应用此基准高度值。</a:t>
            </a:r>
            <a:endParaRPr lang="zh-CN" altLang="en-US" sz="1400"/>
          </a:p>
        </p:txBody>
      </p:sp>
      <p:sp>
        <p:nvSpPr>
          <p:cNvPr id="13" name="装饰  1"/>
          <p:cNvSpPr>
            <a:spLocks noGrp="1"/>
          </p:cNvSpPr>
          <p:nvPr>
            <p:ph type="body" idx="16398"/>
            <p:custDataLst>
              <p:tags r:id="rId12"/>
            </p:custDataLst>
          </p:nvPr>
        </p:nvSpPr>
        <p:spPr/>
        <p:txBody>
          <a:bodyPr/>
          <a:p>
            <a:r>
              <a:rPr lang="zh-CN" altLang="en-US"/>
              <a:t> </a:t>
            </a:r>
            <a:endParaRPr lang="zh-CN" altLang="en-US"/>
          </a:p>
        </p:txBody>
      </p:sp>
      <p:sp>
        <p:nvSpPr>
          <p:cNvPr id="14" name="文本占位符 13"/>
          <p:cNvSpPr>
            <a:spLocks noGrp="1"/>
          </p:cNvSpPr>
          <p:nvPr>
            <p:ph type="body" idx="16393"/>
            <p:custDataLst>
              <p:tags r:id="rId13"/>
            </p:custDataLst>
          </p:nvPr>
        </p:nvSpPr>
        <p:spPr/>
        <p:txBody>
          <a:bodyPr/>
          <a:p>
            <a:r>
              <a:rPr lang="zh-CN" altLang="en-US"/>
              <a:t>文字效果参数组</a:t>
            </a:r>
            <a:endParaRPr lang="zh-CN" altLang="en-US"/>
          </a:p>
        </p:txBody>
      </p:sp>
      <p:sp>
        <p:nvSpPr>
          <p:cNvPr id="15" name="文本占位符 14"/>
          <p:cNvSpPr>
            <a:spLocks noGrp="1"/>
          </p:cNvSpPr>
          <p:nvPr>
            <p:ph type="body" idx="16394"/>
            <p:custDataLst>
              <p:tags r:id="rId14"/>
            </p:custDataLst>
          </p:nvPr>
        </p:nvSpPr>
        <p:spPr/>
        <p:txBody>
          <a:bodyPr>
            <a:normAutofit fontScale="90000"/>
          </a:bodyPr>
          <a:p>
            <a:r>
              <a:rPr lang="zh-CN" altLang="en-US"/>
              <a:t>包含颠倒、反向、垂直标注及宽高比调节，支持通过宽度因子（1为标准值）和倾斜角度（正负值对应左右倾斜）调整显示效果。</a:t>
            </a:r>
            <a:endParaRPr lang="zh-CN" altLang="en-US"/>
          </a:p>
        </p:txBody>
      </p:sp>
      <p:pic>
        <p:nvPicPr>
          <p:cNvPr id="16" name="图片 15"/>
          <p:cNvPicPr>
            <a:picLocks noChangeAspect="1"/>
          </p:cNvPicPr>
          <p:nvPr/>
        </p:nvPicPr>
        <p:blipFill>
          <a:blip r:embed="rId15"/>
          <a:stretch>
            <a:fillRect/>
          </a:stretch>
        </p:blipFill>
        <p:spPr>
          <a:xfrm>
            <a:off x="703580" y="1930400"/>
            <a:ext cx="3116580" cy="1422400"/>
          </a:xfrm>
          <a:prstGeom prst="rect">
            <a:avLst/>
          </a:prstGeom>
        </p:spPr>
      </p:pic>
      <p:pic>
        <p:nvPicPr>
          <p:cNvPr id="17" name="图片 16"/>
          <p:cNvPicPr>
            <a:picLocks noChangeAspect="1"/>
          </p:cNvPicPr>
          <p:nvPr/>
        </p:nvPicPr>
        <p:blipFill>
          <a:blip r:embed="rId16"/>
          <a:stretch>
            <a:fillRect/>
          </a:stretch>
        </p:blipFill>
        <p:spPr>
          <a:xfrm>
            <a:off x="1584325" y="3710305"/>
            <a:ext cx="1355090" cy="2332990"/>
          </a:xfrm>
          <a:prstGeom prst="rect">
            <a:avLst/>
          </a:prstGeom>
        </p:spPr>
      </p:pic>
    </p:spTree>
    <p:custDataLst>
      <p:tags r:id="rId1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50190" y="424180"/>
            <a:ext cx="3429000" cy="1219200"/>
          </a:xfrm>
          <a:noFill/>
        </p:spPr>
        <p:txBody>
          <a:bodyPr vert="horz" lIns="0" tIns="0" rIns="0" bIns="0" rtlCol="0" anchor="t" anchorCtr="0">
            <a:normAutofit/>
          </a:bodyPr>
          <a:p>
            <a:pPr lvl="0" algn="l">
              <a:buClrTx/>
              <a:buSzTx/>
              <a:buFontTx/>
            </a:pPr>
            <a:r>
              <a:rPr lang="zh-CN" altLang="en-US" sz="2800">
                <a:sym typeface="+mn-ea"/>
              </a:rPr>
              <a:t>知识点详解：</a:t>
            </a:r>
            <a:r>
              <a:rPr lang="zh-CN" altLang="en-US" sz="2800">
                <a:sym typeface="+mn-ea"/>
              </a:rPr>
              <a:t>2</a:t>
            </a:r>
            <a:r>
              <a:rPr lang="zh-CN" altLang="en-US" sz="2800">
                <a:sym typeface="+mn-ea"/>
              </a:rPr>
              <a:t>．</a:t>
            </a:r>
            <a:r>
              <a:rPr lang="zh-CN" altLang="en-US" sz="2800">
                <a:sym typeface="+mn-ea"/>
              </a:rPr>
              <a:t>单行文本输入</a:t>
            </a:r>
            <a:endParaRPr lang="zh-CN" altLang="en-US" sz="2800">
              <a:sym typeface="+mn-ea"/>
            </a:endParaRPr>
          </a:p>
        </p:txBody>
      </p:sp>
      <p:sp>
        <p:nvSpPr>
          <p:cNvPr id="4" name="装饰  2"/>
          <p:cNvSpPr>
            <a:spLocks noGrp="1"/>
          </p:cNvSpPr>
          <p:nvPr>
            <p:ph type="body" idx="16389"/>
            <p:custDataLst>
              <p:tags r:id="rId2"/>
            </p:custDataLst>
          </p:nvPr>
        </p:nvSpPr>
        <p:spPr>
          <a:xfrm>
            <a:off x="4554220" y="334010"/>
            <a:ext cx="76200" cy="1781810"/>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4799965" y="150495"/>
            <a:ext cx="6782435" cy="1180465"/>
          </a:xfrm>
        </p:spPr>
        <p:txBody>
          <a:bodyPr/>
          <a:p>
            <a:r>
              <a:rPr lang="zh-CN" altLang="en-US"/>
              <a:t>在命令行输入</a:t>
            </a:r>
            <a:r>
              <a:rPr lang="en-US" altLang="zh-CN"/>
              <a:t>TEXT(</a:t>
            </a:r>
            <a:r>
              <a:rPr lang="zh-CN" altLang="en-US"/>
              <a:t>或</a:t>
            </a:r>
            <a:r>
              <a:rPr lang="en-US" altLang="zh-CN"/>
              <a:t>DTEXT)</a:t>
            </a:r>
            <a:r>
              <a:rPr lang="zh-CN" altLang="en-US"/>
              <a:t>命令或者选择菜单栏中</a:t>
            </a:r>
            <a:r>
              <a:rPr lang="en-US" altLang="zh-CN"/>
              <a:t>“</a:t>
            </a:r>
            <a:r>
              <a:rPr lang="zh-CN" altLang="en-US"/>
              <a:t>绘图</a:t>
            </a:r>
            <a:r>
              <a:rPr lang="en-US" altLang="zh-CN"/>
              <a:t>”</a:t>
            </a:r>
            <a:r>
              <a:rPr lang="en-US" altLang="en-US"/>
              <a:t>→</a:t>
            </a:r>
            <a:r>
              <a:rPr lang="en-US" altLang="zh-CN"/>
              <a:t>“</a:t>
            </a:r>
            <a:r>
              <a:rPr lang="zh-CN" altLang="en-US"/>
              <a:t>文字</a:t>
            </a:r>
            <a:r>
              <a:rPr lang="en-US" altLang="zh-CN"/>
              <a:t>”</a:t>
            </a:r>
            <a:r>
              <a:rPr lang="en-US" altLang="en-US"/>
              <a:t>→</a:t>
            </a:r>
            <a:r>
              <a:rPr lang="en-US" altLang="zh-CN"/>
              <a:t>“</a:t>
            </a:r>
            <a:r>
              <a:rPr lang="zh-CN" altLang="en-US"/>
              <a:t>单行文字</a:t>
            </a:r>
            <a:r>
              <a:rPr lang="en-US" altLang="zh-CN"/>
              <a:t>”</a:t>
            </a:r>
            <a:r>
              <a:rPr lang="zh-CN" altLang="en-US"/>
              <a:t>命令或者单击</a:t>
            </a:r>
            <a:r>
              <a:rPr lang="en-US" altLang="zh-CN"/>
              <a:t>“</a:t>
            </a:r>
            <a:r>
              <a:rPr lang="zh-CN" altLang="en-US"/>
              <a:t>默认</a:t>
            </a:r>
            <a:r>
              <a:rPr lang="en-US" altLang="zh-CN"/>
              <a:t>”</a:t>
            </a:r>
            <a:r>
              <a:rPr lang="zh-CN" altLang="en-US"/>
              <a:t>选项卡</a:t>
            </a:r>
            <a:r>
              <a:rPr lang="en-US" altLang="zh-CN"/>
              <a:t>“</a:t>
            </a:r>
            <a:r>
              <a:rPr lang="zh-CN" altLang="en-US"/>
              <a:t>注释</a:t>
            </a:r>
            <a:r>
              <a:rPr lang="en-US" altLang="zh-CN"/>
              <a:t>”</a:t>
            </a:r>
            <a:r>
              <a:rPr lang="zh-CN" altLang="en-US"/>
              <a:t>面板中的</a:t>
            </a:r>
            <a:r>
              <a:rPr lang="en-US" altLang="zh-CN"/>
              <a:t>“</a:t>
            </a:r>
            <a:r>
              <a:rPr lang="zh-CN" altLang="en-US"/>
              <a:t>单行文字</a:t>
            </a:r>
            <a:r>
              <a:rPr lang="en-US" altLang="zh-CN"/>
              <a:t>”</a:t>
            </a:r>
            <a:r>
              <a:rPr lang="zh-CN" altLang="en-US"/>
              <a:t>按钮。单击</a:t>
            </a:r>
            <a:r>
              <a:rPr lang="en-US" altLang="zh-CN"/>
              <a:t>“</a:t>
            </a:r>
            <a:r>
              <a:rPr lang="zh-CN" altLang="en-US"/>
              <a:t>默认</a:t>
            </a:r>
            <a:r>
              <a:rPr lang="en-US" altLang="zh-CN"/>
              <a:t>”</a:t>
            </a:r>
            <a:r>
              <a:rPr lang="zh-CN" altLang="en-US"/>
              <a:t>选项卡</a:t>
            </a:r>
            <a:r>
              <a:rPr lang="en-US" altLang="zh-CN"/>
              <a:t>“</a:t>
            </a:r>
            <a:r>
              <a:rPr lang="zh-CN" altLang="en-US"/>
              <a:t>注释</a:t>
            </a:r>
            <a:r>
              <a:rPr lang="en-US" altLang="zh-CN"/>
              <a:t>”</a:t>
            </a:r>
            <a:r>
              <a:rPr lang="zh-CN" altLang="en-US"/>
              <a:t>面板中的</a:t>
            </a:r>
            <a:r>
              <a:rPr lang="en-US" altLang="zh-CN"/>
              <a:t>“</a:t>
            </a:r>
            <a:r>
              <a:rPr lang="zh-CN" altLang="en-US"/>
              <a:t>单行文字</a:t>
            </a:r>
            <a:r>
              <a:rPr lang="en-US" altLang="zh-CN"/>
              <a:t>”</a:t>
            </a:r>
            <a:r>
              <a:rPr lang="zh-CN" altLang="en-US"/>
              <a:t>按钮的命令行提示与操作如下：</a:t>
            </a:r>
            <a:endParaRPr lang="zh-CN" altLang="en-US"/>
          </a:p>
        </p:txBody>
      </p:sp>
      <p:pic>
        <p:nvPicPr>
          <p:cNvPr id="9" name="内容占位符 8"/>
          <p:cNvPicPr>
            <a:picLocks noChangeAspect="1"/>
          </p:cNvPicPr>
          <p:nvPr>
            <p:ph idx="16388"/>
            <p:custDataLst>
              <p:tags r:id="rId4"/>
            </p:custDataLst>
          </p:nvPr>
        </p:nvPicPr>
        <p:blipFill>
          <a:blip r:embed="rId5"/>
          <a:stretch>
            <a:fillRect/>
          </a:stretch>
        </p:blipFill>
        <p:spPr>
          <a:xfrm>
            <a:off x="4799965" y="1111250"/>
            <a:ext cx="6476365" cy="1059180"/>
          </a:xfrm>
          <a:prstGeom prst="rect">
            <a:avLst/>
          </a:prstGeom>
        </p:spPr>
      </p:pic>
      <p:sp>
        <p:nvSpPr>
          <p:cNvPr id="10" name="装饰  2"/>
          <p:cNvSpPr>
            <a:spLocks noGrp="1"/>
          </p:cNvSpPr>
          <p:nvPr>
            <p:custDataLst>
              <p:tags r:id="rId6"/>
            </p:custDataLst>
          </p:nvPr>
        </p:nvSpPr>
        <p:spPr>
          <a:xfrm>
            <a:off x="4586605" y="2584450"/>
            <a:ext cx="76200" cy="14224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1" name="文本占位符 5"/>
          <p:cNvSpPr>
            <a:spLocks noGrp="1"/>
          </p:cNvSpPr>
          <p:nvPr>
            <p:custDataLst>
              <p:tags r:id="rId7"/>
            </p:custDataLst>
          </p:nvPr>
        </p:nvSpPr>
        <p:spPr>
          <a:xfrm>
            <a:off x="4799965" y="2583815"/>
            <a:ext cx="6782435" cy="118046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在绘制单行文本的命令行提示中，各选项含义如下：</a:t>
            </a:r>
            <a:endParaRPr lang="zh-CN" altLang="en-US"/>
          </a:p>
          <a:p>
            <a:r>
              <a:rPr lang="zh-CN" altLang="en-US"/>
              <a:t>（</a:t>
            </a:r>
            <a:r>
              <a:rPr lang="en-US" altLang="zh-CN"/>
              <a:t>1</a:t>
            </a:r>
            <a:r>
              <a:rPr lang="zh-CN" altLang="en-US"/>
              <a:t>）指定文字的起点：在此提示下直接在绘图区单击确定一点作为文本的起始点，</a:t>
            </a:r>
            <a:r>
              <a:rPr lang="en-US" altLang="zh-CN"/>
              <a:t>AutoCAD</a:t>
            </a:r>
            <a:r>
              <a:rPr lang="zh-CN" altLang="en-US"/>
              <a:t>提示：</a:t>
            </a:r>
            <a:endParaRPr lang="zh-CN" altLang="en-US"/>
          </a:p>
        </p:txBody>
      </p:sp>
      <p:pic>
        <p:nvPicPr>
          <p:cNvPr id="12" name="图片 11"/>
          <p:cNvPicPr>
            <a:picLocks noChangeAspect="1"/>
          </p:cNvPicPr>
          <p:nvPr/>
        </p:nvPicPr>
        <p:blipFill>
          <a:blip r:embed="rId8"/>
          <a:stretch>
            <a:fillRect/>
          </a:stretch>
        </p:blipFill>
        <p:spPr>
          <a:xfrm>
            <a:off x="4799965" y="3545840"/>
            <a:ext cx="6945630" cy="565785"/>
          </a:xfrm>
          <a:prstGeom prst="rect">
            <a:avLst/>
          </a:prstGeom>
        </p:spPr>
      </p:pic>
      <p:sp>
        <p:nvSpPr>
          <p:cNvPr id="13" name="装饰  2"/>
          <p:cNvSpPr>
            <a:spLocks noGrp="1"/>
          </p:cNvSpPr>
          <p:nvPr>
            <p:custDataLst>
              <p:tags r:id="rId9"/>
            </p:custDataLst>
          </p:nvPr>
        </p:nvSpPr>
        <p:spPr>
          <a:xfrm>
            <a:off x="4554220" y="4260215"/>
            <a:ext cx="76200" cy="2249805"/>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4" name="文本占位符 5"/>
          <p:cNvSpPr>
            <a:spLocks noGrp="1"/>
          </p:cNvSpPr>
          <p:nvPr>
            <p:custDataLst>
              <p:tags r:id="rId10"/>
            </p:custDataLst>
          </p:nvPr>
        </p:nvSpPr>
        <p:spPr>
          <a:xfrm>
            <a:off x="4799965" y="4260215"/>
            <a:ext cx="6782435" cy="63309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2</a:t>
            </a:r>
            <a:r>
              <a:rPr lang="zh-CN" altLang="en-US"/>
              <a:t>）对正</a:t>
            </a:r>
            <a:r>
              <a:rPr lang="en-US" altLang="zh-CN"/>
              <a:t>(J)</a:t>
            </a:r>
            <a:r>
              <a:rPr lang="zh-CN" altLang="en-US"/>
              <a:t>：在上面的提示下键入</a:t>
            </a:r>
            <a:r>
              <a:rPr lang="en-US" altLang="zh-CN"/>
              <a:t>J</a:t>
            </a:r>
            <a:r>
              <a:rPr lang="zh-CN" altLang="en-US"/>
              <a:t>，用来确定文本的对正方式，对正方式决定文本的哪一部分与所选的插入点对正。执行此选项，</a:t>
            </a:r>
            <a:r>
              <a:rPr lang="en-US" altLang="zh-CN"/>
              <a:t>AutoCAD</a:t>
            </a:r>
            <a:r>
              <a:rPr lang="zh-CN" altLang="en-US"/>
              <a:t>提示：</a:t>
            </a:r>
            <a:endParaRPr lang="zh-CN" altLang="en-US"/>
          </a:p>
        </p:txBody>
      </p:sp>
      <p:pic>
        <p:nvPicPr>
          <p:cNvPr id="15" name="图片 14"/>
          <p:cNvPicPr>
            <a:picLocks noChangeAspect="1"/>
          </p:cNvPicPr>
          <p:nvPr/>
        </p:nvPicPr>
        <p:blipFill>
          <a:blip r:embed="rId11"/>
          <a:stretch>
            <a:fillRect/>
          </a:stretch>
        </p:blipFill>
        <p:spPr>
          <a:xfrm>
            <a:off x="4799965" y="4947285"/>
            <a:ext cx="7119620" cy="559435"/>
          </a:xfrm>
          <a:prstGeom prst="rect">
            <a:avLst/>
          </a:prstGeom>
        </p:spPr>
      </p:pic>
      <p:sp>
        <p:nvSpPr>
          <p:cNvPr id="16" name="矩形 15"/>
          <p:cNvSpPr/>
          <p:nvPr/>
        </p:nvSpPr>
        <p:spPr>
          <a:xfrm>
            <a:off x="4799965" y="5560695"/>
            <a:ext cx="6946265" cy="984885"/>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a:sym typeface="+mn-ea"/>
              </a:rPr>
              <a:t>在此提示下选选项确定文本对正方式。文本串水平排列时，</a:t>
            </a:r>
            <a:r>
              <a:rPr lang="zh-CN" altLang="en-US">
                <a:sym typeface="+mn-ea"/>
              </a:rPr>
              <a:t>AutoCAD</a:t>
            </a:r>
            <a:r>
              <a:rPr lang="zh-CN" altLang="en-US">
                <a:sym typeface="+mn-ea"/>
              </a:rPr>
              <a:t>为标注文本串定义顶线、中线、基线和底线（如图），各种对正方式如图，图中大写字母对应提示中的各命令。 </a:t>
            </a:r>
            <a:endParaRPr lang="zh-CN" altLang="en-US">
              <a:sym typeface="+mn-ea"/>
            </a:endParaRPr>
          </a:p>
        </p:txBody>
      </p:sp>
      <p:pic>
        <p:nvPicPr>
          <p:cNvPr id="17" name="图片 16"/>
          <p:cNvPicPr>
            <a:picLocks noChangeAspect="1"/>
          </p:cNvPicPr>
          <p:nvPr/>
        </p:nvPicPr>
        <p:blipFill>
          <a:blip r:embed="rId12"/>
          <a:stretch>
            <a:fillRect/>
          </a:stretch>
        </p:blipFill>
        <p:spPr>
          <a:xfrm>
            <a:off x="437515" y="1779905"/>
            <a:ext cx="3462655" cy="1649095"/>
          </a:xfrm>
          <a:prstGeom prst="rect">
            <a:avLst/>
          </a:prstGeom>
        </p:spPr>
      </p:pic>
      <p:pic>
        <p:nvPicPr>
          <p:cNvPr id="18" name="图片 17"/>
          <p:cNvPicPr>
            <a:picLocks noChangeAspect="1"/>
          </p:cNvPicPr>
          <p:nvPr/>
        </p:nvPicPr>
        <p:blipFill>
          <a:blip r:embed="rId13"/>
          <a:stretch>
            <a:fillRect/>
          </a:stretch>
        </p:blipFill>
        <p:spPr>
          <a:xfrm>
            <a:off x="741680" y="4006850"/>
            <a:ext cx="2501900" cy="1710690"/>
          </a:xfrm>
          <a:prstGeom prst="rect">
            <a:avLst/>
          </a:prstGeom>
        </p:spPr>
      </p:pic>
    </p:spTree>
    <p:custDataLst>
      <p:tags r:id="rId1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9"/>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学习情境</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400"/>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知识目标</a:t>
            </a:r>
            <a:endParaRPr lang="zh-CN" altLang="en-US"/>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9"/>
          <p:cNvSpPr>
            <a:spLocks noGrp="1"/>
          </p:cNvSpPr>
          <p:nvPr>
            <p:ph type="body" idx="16401"/>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能力目标</a:t>
            </a:r>
            <a:endParaRPr lang="zh-CN" altLang="en-US"/>
          </a:p>
        </p:txBody>
      </p:sp>
      <p:sp>
        <p:nvSpPr>
          <p:cNvPr id="13" name="文本占位符 12"/>
          <p:cNvSpPr>
            <a:spLocks noGrp="1"/>
          </p:cNvSpPr>
          <p:nvPr>
            <p:ph type="body" idx="16394"/>
            <p:custDataLst>
              <p:tags r:id="rId12"/>
            </p:custDataLst>
          </p:nvPr>
        </p:nvSpPr>
        <p:spPr/>
        <p:txBody>
          <a:bodyPr/>
          <a:p>
            <a:r>
              <a:rPr lang="zh-CN" altLang="en-US"/>
              <a:t>04</a:t>
            </a:r>
            <a:endParaRPr lang="zh-CN" altLang="en-US"/>
          </a:p>
        </p:txBody>
      </p:sp>
      <p:sp>
        <p:nvSpPr>
          <p:cNvPr id="14" name="装饰  2"/>
          <p:cNvSpPr>
            <a:spLocks noGrp="1"/>
          </p:cNvSpPr>
          <p:nvPr>
            <p:ph type="body" idx="16402"/>
            <p:custDataLst>
              <p:tags r:id="rId13"/>
            </p:custDataLst>
          </p:nvPr>
        </p:nvSpPr>
        <p:spPr/>
        <p:txBody>
          <a:bodyPr/>
          <a:p>
            <a:r>
              <a:rPr lang="zh-CN" altLang="en-US"/>
              <a:t> </a:t>
            </a:r>
            <a:endParaRPr lang="zh-CN" altLang="en-US"/>
          </a:p>
        </p:txBody>
      </p:sp>
      <p:sp>
        <p:nvSpPr>
          <p:cNvPr id="15" name="文本占位符 14"/>
          <p:cNvSpPr>
            <a:spLocks noGrp="1"/>
          </p:cNvSpPr>
          <p:nvPr>
            <p:ph type="body" idx="16393"/>
            <p:custDataLst>
              <p:tags r:id="rId14"/>
            </p:custDataLst>
          </p:nvPr>
        </p:nvSpPr>
        <p:spPr/>
        <p:txBody>
          <a:bodyPr/>
          <a:p>
            <a:r>
              <a:rPr lang="zh-CN" altLang="en-US"/>
              <a:t>素质目标</a:t>
            </a:r>
            <a:endParaRPr lang="zh-CN" altLang="en-US"/>
          </a:p>
        </p:txBody>
      </p:sp>
      <p:sp>
        <p:nvSpPr>
          <p:cNvPr id="16" name="文本占位符 15"/>
          <p:cNvSpPr>
            <a:spLocks noGrp="1"/>
          </p:cNvSpPr>
          <p:nvPr>
            <p:ph type="body" idx="16396"/>
            <p:custDataLst>
              <p:tags r:id="rId15"/>
            </p:custDataLst>
          </p:nvPr>
        </p:nvSpPr>
        <p:spPr/>
        <p:txBody>
          <a:bodyPr/>
          <a:p>
            <a:r>
              <a:rPr lang="zh-CN" altLang="en-US"/>
              <a:t>05</a:t>
            </a:r>
            <a:endParaRPr lang="zh-CN" altLang="en-US"/>
          </a:p>
        </p:txBody>
      </p:sp>
      <p:sp>
        <p:nvSpPr>
          <p:cNvPr id="17" name="装饰  5"/>
          <p:cNvSpPr>
            <a:spLocks noGrp="1"/>
          </p:cNvSpPr>
          <p:nvPr>
            <p:ph type="body" idx="16403"/>
            <p:custDataLst>
              <p:tags r:id="rId16"/>
            </p:custDataLst>
          </p:nvPr>
        </p:nvSpPr>
        <p:spPr/>
        <p:txBody>
          <a:bodyPr/>
          <a:p>
            <a:r>
              <a:rPr lang="zh-CN" altLang="en-US"/>
              <a:t> </a:t>
            </a:r>
            <a:endParaRPr lang="zh-CN" altLang="en-US"/>
          </a:p>
        </p:txBody>
      </p:sp>
      <p:sp>
        <p:nvSpPr>
          <p:cNvPr id="18" name="文本占位符 17"/>
          <p:cNvSpPr>
            <a:spLocks noGrp="1"/>
          </p:cNvSpPr>
          <p:nvPr>
            <p:ph type="body" idx="16395"/>
            <p:custDataLst>
              <p:tags r:id="rId17"/>
            </p:custDataLst>
          </p:nvPr>
        </p:nvSpPr>
        <p:spPr/>
        <p:txBody>
          <a:bodyPr/>
          <a:p>
            <a:r>
              <a:rPr lang="zh-CN" altLang="en-US"/>
              <a:t>任务一  标注技术要求</a:t>
            </a:r>
            <a:endParaRPr lang="zh-CN" altLang="en-US"/>
          </a:p>
        </p:txBody>
      </p:sp>
      <p:sp>
        <p:nvSpPr>
          <p:cNvPr id="19" name="文本占位符 18"/>
          <p:cNvSpPr>
            <a:spLocks noGrp="1"/>
          </p:cNvSpPr>
          <p:nvPr>
            <p:ph type="body" idx="16398"/>
            <p:custDataLst>
              <p:tags r:id="rId18"/>
            </p:custDataLst>
          </p:nvPr>
        </p:nvSpPr>
        <p:spPr/>
        <p:txBody>
          <a:bodyPr/>
          <a:p>
            <a:r>
              <a:rPr lang="zh-CN" altLang="en-US"/>
              <a:t>06</a:t>
            </a:r>
            <a:endParaRPr lang="zh-CN" altLang="en-US"/>
          </a:p>
        </p:txBody>
      </p:sp>
      <p:sp>
        <p:nvSpPr>
          <p:cNvPr id="20" name="装饰  8"/>
          <p:cNvSpPr>
            <a:spLocks noGrp="1"/>
          </p:cNvSpPr>
          <p:nvPr>
            <p:ph type="body" idx="16404"/>
            <p:custDataLst>
              <p:tags r:id="rId19"/>
            </p:custDataLst>
          </p:nvPr>
        </p:nvSpPr>
        <p:spPr/>
        <p:txBody>
          <a:bodyPr/>
          <a:p>
            <a:r>
              <a:rPr lang="zh-CN" altLang="en-US"/>
              <a:t> </a:t>
            </a:r>
            <a:endParaRPr lang="zh-CN" altLang="en-US"/>
          </a:p>
        </p:txBody>
      </p:sp>
      <p:sp>
        <p:nvSpPr>
          <p:cNvPr id="21" name="文本占位符 20"/>
          <p:cNvSpPr>
            <a:spLocks noGrp="1"/>
          </p:cNvSpPr>
          <p:nvPr>
            <p:ph type="body" idx="16397"/>
            <p:custDataLst>
              <p:tags r:id="rId20"/>
            </p:custDataLst>
          </p:nvPr>
        </p:nvSpPr>
        <p:spPr/>
        <p:txBody>
          <a:bodyPr/>
          <a:p>
            <a:r>
              <a:rPr lang="zh-CN" altLang="en-US"/>
              <a:t>任务二  绘制齿轮参数表</a:t>
            </a:r>
            <a:endParaRPr lang="zh-CN" altLang="en-US"/>
          </a:p>
        </p:txBody>
      </p:sp>
    </p:spTree>
    <p:custDataLst>
      <p:tags r:id="rId2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203790"/>
            <a:ext cx="10800000" cy="720000"/>
          </a:xfrm>
        </p:spPr>
        <p:txBody>
          <a:bodyPr/>
          <a:p>
            <a:r>
              <a:rPr lang="zh-CN" altLang="en-US" b="0">
                <a:sym typeface="+mn-ea"/>
              </a:rPr>
              <a:t>知识点详解：2．单行文本输入</a:t>
            </a:r>
            <a:endParaRPr lang="zh-CN" altLang="en-US" b="0">
              <a:sym typeface="+mn-ea"/>
            </a:endParaRPr>
          </a:p>
        </p:txBody>
      </p:sp>
      <p:sp>
        <p:nvSpPr>
          <p:cNvPr id="3" name="内容占位符 2"/>
          <p:cNvSpPr>
            <a:spLocks noGrp="1"/>
          </p:cNvSpPr>
          <p:nvPr>
            <p:ph idx="1"/>
            <p:custDataLst>
              <p:tags r:id="rId2"/>
            </p:custDataLst>
          </p:nvPr>
        </p:nvSpPr>
        <p:spPr>
          <a:xfrm>
            <a:off x="430530" y="1098550"/>
            <a:ext cx="5899785" cy="5092065"/>
          </a:xfrm>
        </p:spPr>
        <p:txBody>
          <a:bodyPr/>
          <a:p>
            <a:r>
              <a:rPr lang="zh-CN" altLang="en-US" sz="1800"/>
              <a:t>下面以</a:t>
            </a:r>
            <a:r>
              <a:rPr lang="en-US" altLang="zh-CN" sz="1800"/>
              <a:t>“</a:t>
            </a:r>
            <a:r>
              <a:rPr lang="zh-CN" altLang="en-US" sz="1800"/>
              <a:t>对正</a:t>
            </a:r>
            <a:r>
              <a:rPr lang="en-US" altLang="zh-CN" sz="1800"/>
              <a:t>”</a:t>
            </a:r>
            <a:r>
              <a:rPr lang="zh-CN" altLang="en-US" sz="1800"/>
              <a:t>为例进行简要说明。</a:t>
            </a:r>
            <a:endParaRPr lang="zh-CN" altLang="en-US" sz="1800"/>
          </a:p>
          <a:p>
            <a:r>
              <a:rPr lang="zh-CN" altLang="en-US" sz="1800"/>
              <a:t>选择此选项，要求用户指定文本行基线的起始点与终止点的位置，</a:t>
            </a:r>
            <a:r>
              <a:rPr lang="en-US" altLang="zh-CN" sz="1800"/>
              <a:t>AutoCAD</a:t>
            </a:r>
            <a:r>
              <a:rPr lang="zh-CN" altLang="en-US" sz="1800"/>
              <a:t>提示：</a:t>
            </a:r>
            <a:endParaRPr lang="zh-CN" altLang="en-US" sz="1800"/>
          </a:p>
          <a:p>
            <a:endParaRPr lang="zh-CN" altLang="en-US" sz="1800"/>
          </a:p>
          <a:p>
            <a:endParaRPr lang="zh-CN" altLang="en-US" sz="1800"/>
          </a:p>
          <a:p>
            <a:r>
              <a:rPr lang="zh-CN" altLang="en-US" sz="1800"/>
              <a:t>绘图时需标注特殊字符，如直径、上下划线、温度符号等，因无法直接键盘输入，</a:t>
            </a:r>
            <a:r>
              <a:rPr lang="en-US" altLang="zh-CN" sz="1800"/>
              <a:t>AutoCAD</a:t>
            </a:r>
            <a:r>
              <a:rPr lang="zh-CN" altLang="en-US" sz="1800"/>
              <a:t>提供控制码实现。控制码由两个百分号（</a:t>
            </a:r>
            <a:r>
              <a:rPr lang="en-US" altLang="zh-CN" sz="1800"/>
              <a:t>%%</a:t>
            </a:r>
            <a:r>
              <a:rPr lang="zh-CN" altLang="en-US" sz="1800"/>
              <a:t>）加一字符构成，常用控制码如表。</a:t>
            </a:r>
            <a:endParaRPr lang="zh-CN" altLang="en-US" sz="1800"/>
          </a:p>
        </p:txBody>
      </p:sp>
      <p:pic>
        <p:nvPicPr>
          <p:cNvPr id="4" name="图片 3"/>
          <p:cNvPicPr>
            <a:picLocks noChangeAspect="1"/>
          </p:cNvPicPr>
          <p:nvPr/>
        </p:nvPicPr>
        <p:blipFill>
          <a:blip r:embed="rId3"/>
          <a:srcRect r="30382" b="-3519"/>
          <a:stretch>
            <a:fillRect/>
          </a:stretch>
        </p:blipFill>
        <p:spPr>
          <a:xfrm>
            <a:off x="539750" y="2557145"/>
            <a:ext cx="5457825" cy="672465"/>
          </a:xfrm>
          <a:prstGeom prst="rect">
            <a:avLst/>
          </a:prstGeom>
        </p:spPr>
      </p:pic>
      <p:pic>
        <p:nvPicPr>
          <p:cNvPr id="5" name="图片 4"/>
          <p:cNvPicPr>
            <a:picLocks noChangeAspect="1"/>
          </p:cNvPicPr>
          <p:nvPr/>
        </p:nvPicPr>
        <p:blipFill>
          <a:blip r:embed="rId4"/>
          <a:stretch>
            <a:fillRect/>
          </a:stretch>
        </p:blipFill>
        <p:spPr>
          <a:xfrm>
            <a:off x="6330315" y="1415415"/>
            <a:ext cx="5455285" cy="4027170"/>
          </a:xfrm>
          <a:prstGeom prst="rect">
            <a:avLst/>
          </a:prstGeom>
        </p:spPr>
      </p:pic>
    </p:spTree>
    <p:custDataLst>
      <p:tags r:id="rId5"/>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p:spPr>
        <p:txBody>
          <a:bodyPr vert="horz" lIns="0" tIns="0" rIns="0" bIns="0" rtlCol="0" anchor="t" anchorCtr="0">
            <a:normAutofit/>
          </a:bodyPr>
          <a:p>
            <a:pPr lvl="0" algn="l">
              <a:buClrTx/>
              <a:buSzTx/>
              <a:buFontTx/>
            </a:pPr>
            <a:r>
              <a:rPr lang="zh-CN" altLang="en-US" sz="2800">
                <a:sym typeface="+mn-ea"/>
              </a:rPr>
              <a:t>知识点详解：</a:t>
            </a:r>
            <a:r>
              <a:rPr lang="en-US" altLang="zh-CN" sz="2800">
                <a:sym typeface="+mn-ea"/>
              </a:rPr>
              <a:t>3</a:t>
            </a:r>
            <a:r>
              <a:rPr lang="zh-CN" altLang="en-US" sz="2800">
                <a:sym typeface="+mn-ea"/>
              </a:rPr>
              <a:t>．</a:t>
            </a:r>
            <a:r>
              <a:rPr lang="zh-CN" altLang="en-US" sz="2800">
                <a:sym typeface="+mn-ea"/>
              </a:rPr>
              <a:t>多行文本输入</a:t>
            </a:r>
            <a:endParaRPr lang="zh-CN" altLang="en-US" sz="2800">
              <a:sym typeface="+mn-ea"/>
            </a:endParaRPr>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ca911896-9aa6-11f0-a24a-9acf34624a16"/>
          <p:cNvPicPr>
            <a:picLocks noChangeAspect="1"/>
          </p:cNvPicPr>
          <p:nvPr>
            <p:ph type="pic" idx="16391"/>
            <p:custDataLst>
              <p:tags r:id="rId3"/>
            </p:custDataLst>
          </p:nvPr>
        </p:nvPicPr>
        <p:blipFill>
          <a:blip r:embed="rId4"/>
          <a:srcRect t="13750" b="13750"/>
          <a:stretch>
            <a:fillRect/>
          </a:stretch>
        </p:blipFill>
        <p:spPr>
          <a:xfrm>
            <a:off x="609600" y="1524000"/>
            <a:ext cx="4572000" cy="2209800"/>
          </a:xfrm>
          <a:custGeom>
            <a:avLst/>
            <a:gdLst>
              <a:gd name="connisteX0" fmla="*/ 0 w 4572000"/>
              <a:gd name="connsiteY0" fmla="*/ 203200 h 2209800"/>
              <a:gd name="connisteX1" fmla="*/ 203200 w 4572000"/>
              <a:gd name="connsiteY1" fmla="*/ 0 h 2209800"/>
              <a:gd name="connisteX2" fmla="*/ 4572000 w 4572000"/>
              <a:gd name="connsiteY2" fmla="*/ 0 h 2209800"/>
              <a:gd name="connisteX3" fmla="*/ 4572000 w 4572000"/>
              <a:gd name="connsiteY3" fmla="*/ 2209800 h 2209800"/>
              <a:gd name="connisteX4" fmla="*/ 203200 w 4572000"/>
              <a:gd name="connsiteY4" fmla="*/ 2209800 h 2209800"/>
              <a:gd name="connisteX5" fmla="*/ 0 w 4572000"/>
              <a:gd name="connsiteY5" fmla="*/ 2006600 h 2209800"/>
              <a:gd name="connisteX6" fmla="*/ 0 w 4572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203200"/>
                </a:moveTo>
                <a:cubicBezTo>
                  <a:pt x="0" y="90976"/>
                  <a:pt x="90976" y="0"/>
                  <a:pt x="203200" y="0"/>
                </a:cubicBezTo>
                <a:lnTo>
                  <a:pt x="4572000" y="0"/>
                </a:lnTo>
                <a:lnTo>
                  <a:pt x="4572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p>
            <a:r>
              <a:rPr lang="zh-CN" altLang="en-US"/>
              <a:t>多行文本命令</a:t>
            </a:r>
            <a:endParaRPr lang="zh-CN" altLang="en-US"/>
          </a:p>
        </p:txBody>
      </p:sp>
      <p:sp>
        <p:nvSpPr>
          <p:cNvPr id="6" name="文本占位符 5"/>
          <p:cNvSpPr>
            <a:spLocks noGrp="1"/>
          </p:cNvSpPr>
          <p:nvPr>
            <p:ph type="body" idx="16387"/>
            <p:custDataLst>
              <p:tags r:id="rId6"/>
            </p:custDataLst>
          </p:nvPr>
        </p:nvSpPr>
        <p:spPr>
          <a:xfrm>
            <a:off x="5486400" y="2451100"/>
            <a:ext cx="5916295" cy="1163955"/>
          </a:xfrm>
        </p:spPr>
        <p:txBody>
          <a:bodyPr>
            <a:normAutofit fontScale="90000"/>
          </a:bodyPr>
          <a:p>
            <a:r>
              <a:rPr lang="zh-CN" altLang="en-US"/>
              <a:t>在命令行输入</a:t>
            </a:r>
            <a:r>
              <a:rPr lang="en-US" altLang="zh-CN"/>
              <a:t>MTEXT</a:t>
            </a:r>
            <a:r>
              <a:rPr lang="zh-CN" altLang="en-US"/>
              <a:t>命令或者选择菜单栏中</a:t>
            </a:r>
            <a:r>
              <a:rPr lang="en-US" altLang="zh-CN"/>
              <a:t>“</a:t>
            </a:r>
            <a:r>
              <a:rPr lang="zh-CN" altLang="en-US"/>
              <a:t>绘图</a:t>
            </a:r>
            <a:r>
              <a:rPr lang="en-US" altLang="zh-CN"/>
              <a:t>”</a:t>
            </a:r>
            <a:r>
              <a:rPr lang="en-US" altLang="en-US"/>
              <a:t>→</a:t>
            </a:r>
            <a:r>
              <a:rPr lang="en-US" altLang="zh-CN"/>
              <a:t>“</a:t>
            </a:r>
            <a:r>
              <a:rPr lang="zh-CN" altLang="en-US"/>
              <a:t>文字</a:t>
            </a:r>
            <a:r>
              <a:rPr lang="en-US" altLang="zh-CN"/>
              <a:t>”</a:t>
            </a:r>
            <a:r>
              <a:rPr lang="en-US" altLang="en-US"/>
              <a:t>→</a:t>
            </a:r>
            <a:r>
              <a:rPr lang="en-US" altLang="zh-CN"/>
              <a:t>“ </a:t>
            </a:r>
            <a:r>
              <a:rPr lang="zh-CN" altLang="en-US"/>
              <a:t>多行文字</a:t>
            </a:r>
            <a:r>
              <a:rPr lang="en-US" altLang="zh-CN"/>
              <a:t>”</a:t>
            </a:r>
            <a:r>
              <a:rPr lang="zh-CN" altLang="en-US"/>
              <a:t>命令或者单击</a:t>
            </a:r>
            <a:r>
              <a:rPr lang="en-US" altLang="zh-CN"/>
              <a:t>“</a:t>
            </a:r>
            <a:r>
              <a:rPr lang="zh-CN" altLang="en-US"/>
              <a:t>默认</a:t>
            </a:r>
            <a:r>
              <a:rPr lang="en-US" altLang="zh-CN"/>
              <a:t>”</a:t>
            </a:r>
            <a:r>
              <a:rPr lang="zh-CN" altLang="en-US"/>
              <a:t>选项卡</a:t>
            </a:r>
            <a:r>
              <a:rPr lang="en-US" altLang="zh-CN"/>
              <a:t>“</a:t>
            </a:r>
            <a:r>
              <a:rPr lang="zh-CN" altLang="en-US"/>
              <a:t>注释</a:t>
            </a:r>
            <a:r>
              <a:rPr lang="en-US" altLang="zh-CN"/>
              <a:t>”</a:t>
            </a:r>
            <a:r>
              <a:rPr lang="zh-CN" altLang="en-US"/>
              <a:t>面板中的</a:t>
            </a:r>
            <a:r>
              <a:rPr lang="en-US" altLang="zh-CN"/>
              <a:t>“</a:t>
            </a:r>
            <a:r>
              <a:rPr lang="zh-CN" altLang="en-US"/>
              <a:t>多行文字</a:t>
            </a:r>
            <a:r>
              <a:rPr lang="en-US" altLang="zh-CN"/>
              <a:t>”</a:t>
            </a:r>
            <a:r>
              <a:rPr lang="zh-CN" altLang="en-US"/>
              <a:t>按钮。单击</a:t>
            </a:r>
            <a:r>
              <a:rPr lang="en-US" altLang="zh-CN"/>
              <a:t>“</a:t>
            </a:r>
            <a:r>
              <a:rPr lang="zh-CN" altLang="en-US"/>
              <a:t>默认</a:t>
            </a:r>
            <a:r>
              <a:rPr lang="en-US" altLang="zh-CN"/>
              <a:t>”</a:t>
            </a:r>
            <a:r>
              <a:rPr lang="zh-CN" altLang="en-US"/>
              <a:t>选项卡</a:t>
            </a:r>
            <a:r>
              <a:rPr lang="en-US" altLang="zh-CN"/>
              <a:t>“</a:t>
            </a:r>
            <a:r>
              <a:rPr lang="zh-CN" altLang="en-US"/>
              <a:t>注释</a:t>
            </a:r>
            <a:r>
              <a:rPr lang="en-US" altLang="zh-CN"/>
              <a:t>”</a:t>
            </a:r>
            <a:r>
              <a:rPr lang="zh-CN" altLang="en-US"/>
              <a:t>面板中的</a:t>
            </a:r>
            <a:r>
              <a:rPr lang="en-US" altLang="zh-CN"/>
              <a:t>“</a:t>
            </a:r>
            <a:r>
              <a:rPr lang="zh-CN" altLang="en-US"/>
              <a:t>多行文字</a:t>
            </a:r>
            <a:r>
              <a:rPr lang="en-US" altLang="zh-CN"/>
              <a:t>”</a:t>
            </a:r>
            <a:r>
              <a:rPr lang="zh-CN" altLang="en-US"/>
              <a:t>按钮的命令行提示与操作如下：</a:t>
            </a:r>
            <a:endParaRPr lang="zh-CN" altLang="en-US"/>
          </a:p>
        </p:txBody>
      </p:sp>
      <p:pic>
        <p:nvPicPr>
          <p:cNvPr id="14" name="图片 13"/>
          <p:cNvPicPr>
            <a:picLocks noChangeAspect="1"/>
          </p:cNvPicPr>
          <p:nvPr/>
        </p:nvPicPr>
        <p:blipFill>
          <a:blip r:embed="rId7"/>
          <a:stretch>
            <a:fillRect/>
          </a:stretch>
        </p:blipFill>
        <p:spPr>
          <a:xfrm>
            <a:off x="1868805" y="4114800"/>
            <a:ext cx="8808085" cy="1442720"/>
          </a:xfrm>
          <a:prstGeom prst="rect">
            <a:avLst/>
          </a:prstGeom>
        </p:spPr>
      </p:pic>
    </p:spTree>
    <p:custDataLst>
      <p:tags r:id="rId8"/>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3</a:t>
            </a:r>
            <a:r>
              <a:rPr lang="zh-CN" altLang="en-US"/>
              <a:t>．</a:t>
            </a:r>
            <a:r>
              <a:rPr lang="zh-CN" altLang="en-US"/>
              <a:t>多行文本输入</a:t>
            </a:r>
            <a:endParaRPr lang="zh-CN" altLang="en-US"/>
          </a:p>
        </p:txBody>
      </p:sp>
      <p:sp>
        <p:nvSpPr>
          <p:cNvPr id="3" name="装饰  1"/>
          <p:cNvSpPr>
            <a:spLocks noGrp="1"/>
          </p:cNvSpPr>
          <p:nvPr>
            <p:ph type="body" idx="16392"/>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843915" y="1651000"/>
            <a:ext cx="2641600" cy="406400"/>
          </a:xfrm>
        </p:spPr>
        <p:txBody>
          <a:bodyPr/>
          <a:p>
            <a:r>
              <a:rPr lang="zh-CN" altLang="en-US"/>
              <a:t>（</a:t>
            </a:r>
            <a:r>
              <a:rPr lang="en-US" altLang="zh-CN"/>
              <a:t>1</a:t>
            </a:r>
            <a:r>
              <a:rPr lang="zh-CN" altLang="en-US"/>
              <a:t>）</a:t>
            </a:r>
            <a:r>
              <a:rPr lang="zh-CN" altLang="en-US"/>
              <a:t>指定对角点</a:t>
            </a:r>
            <a:endParaRPr lang="zh-CN" altLang="en-US"/>
          </a:p>
        </p:txBody>
      </p:sp>
      <p:sp>
        <p:nvSpPr>
          <p:cNvPr id="6" name="文本占位符 5"/>
          <p:cNvSpPr>
            <a:spLocks noGrp="1"/>
          </p:cNvSpPr>
          <p:nvPr>
            <p:ph type="body" idx="16387"/>
            <p:custDataLst>
              <p:tags r:id="rId4"/>
            </p:custDataLst>
          </p:nvPr>
        </p:nvSpPr>
        <p:spPr>
          <a:xfrm>
            <a:off x="687070" y="2362200"/>
            <a:ext cx="3377565" cy="875030"/>
          </a:xfrm>
        </p:spPr>
        <p:txBody>
          <a:bodyPr>
            <a:normAutofit lnSpcReduction="10000"/>
          </a:bodyPr>
          <a:p>
            <a:r>
              <a:rPr lang="zh-CN" altLang="en-US"/>
              <a:t>指定对角点定义矩形区域，设置文本宽度及起点，启用编辑器输入格式。</a:t>
            </a:r>
            <a:endParaRPr lang="zh-CN" altLang="en-US"/>
          </a:p>
        </p:txBody>
      </p:sp>
      <p:sp>
        <p:nvSpPr>
          <p:cNvPr id="9" name="文本占位符 8"/>
          <p:cNvSpPr>
            <a:spLocks noGrp="1"/>
          </p:cNvSpPr>
          <p:nvPr>
            <p:ph type="body" idx="16388"/>
            <p:custDataLst>
              <p:tags r:id="rId5"/>
            </p:custDataLst>
          </p:nvPr>
        </p:nvSpPr>
        <p:spPr>
          <a:xfrm>
            <a:off x="843915" y="3175000"/>
            <a:ext cx="2641600" cy="406400"/>
          </a:xfrm>
        </p:spPr>
        <p:txBody>
          <a:bodyPr/>
          <a:p>
            <a:r>
              <a:rPr lang="zh-CN" altLang="en-US"/>
              <a:t>（</a:t>
            </a:r>
            <a:r>
              <a:rPr lang="en-US" altLang="zh-CN"/>
              <a:t>2</a:t>
            </a:r>
            <a:r>
              <a:rPr lang="zh-CN" altLang="en-US"/>
              <a:t>）</a:t>
            </a:r>
            <a:r>
              <a:rPr lang="zh-CN" altLang="en-US"/>
              <a:t>高度(H)</a:t>
            </a:r>
            <a:endParaRPr lang="zh-CN" altLang="en-US"/>
          </a:p>
        </p:txBody>
      </p:sp>
      <p:sp>
        <p:nvSpPr>
          <p:cNvPr id="10" name="文本占位符 9"/>
          <p:cNvSpPr>
            <a:spLocks noGrp="1"/>
          </p:cNvSpPr>
          <p:nvPr>
            <p:ph type="body" idx="16389"/>
            <p:custDataLst>
              <p:tags r:id="rId6"/>
            </p:custDataLst>
          </p:nvPr>
        </p:nvSpPr>
        <p:spPr>
          <a:xfrm>
            <a:off x="843915" y="3745865"/>
            <a:ext cx="3220720" cy="843915"/>
          </a:xfrm>
        </p:spPr>
        <p:txBody>
          <a:bodyPr>
            <a:normAutofit lnSpcReduction="10000"/>
          </a:bodyPr>
          <a:p>
            <a:r>
              <a:rPr lang="zh-CN" altLang="en-US"/>
              <a:t>用于指定多行文本的高度。选取此选项，AutoCAD提示：
指定高度 &lt;50&gt;:</a:t>
            </a:r>
            <a:endParaRPr lang="zh-CN" altLang="en-US"/>
          </a:p>
        </p:txBody>
      </p:sp>
      <p:sp>
        <p:nvSpPr>
          <p:cNvPr id="13" name="文本占位符 12"/>
          <p:cNvSpPr>
            <a:spLocks noGrp="1"/>
          </p:cNvSpPr>
          <p:nvPr>
            <p:ph type="body" idx="16390"/>
            <p:custDataLst>
              <p:tags r:id="rId7"/>
            </p:custDataLst>
          </p:nvPr>
        </p:nvSpPr>
        <p:spPr>
          <a:xfrm>
            <a:off x="1016000" y="4754245"/>
            <a:ext cx="2641600" cy="406400"/>
          </a:xfrm>
        </p:spPr>
        <p:txBody>
          <a:bodyPr/>
          <a:p>
            <a:r>
              <a:rPr lang="zh-CN" altLang="en-US"/>
              <a:t>（</a:t>
            </a:r>
            <a:r>
              <a:rPr lang="en-US" altLang="zh-CN"/>
              <a:t>3</a:t>
            </a:r>
            <a:r>
              <a:rPr lang="zh-CN" altLang="en-US"/>
              <a:t>）</a:t>
            </a:r>
            <a:r>
              <a:rPr lang="zh-CN" altLang="en-US"/>
              <a:t>对正(J)</a:t>
            </a:r>
            <a:endParaRPr lang="zh-CN" altLang="en-US"/>
          </a:p>
        </p:txBody>
      </p:sp>
      <p:sp>
        <p:nvSpPr>
          <p:cNvPr id="14" name="文本占位符 13"/>
          <p:cNvSpPr>
            <a:spLocks noGrp="1"/>
          </p:cNvSpPr>
          <p:nvPr>
            <p:ph type="body" idx="16391"/>
            <p:custDataLst>
              <p:tags r:id="rId8"/>
            </p:custDataLst>
          </p:nvPr>
        </p:nvSpPr>
        <p:spPr>
          <a:xfrm>
            <a:off x="843915" y="5325110"/>
            <a:ext cx="3110230" cy="812800"/>
          </a:xfrm>
        </p:spPr>
        <p:txBody>
          <a:bodyPr/>
          <a:p>
            <a:r>
              <a:rPr lang="zh-CN" altLang="en-US"/>
              <a:t>AutoCAD对正方式含九种选项，与TEXT命令相同，输入后确认。</a:t>
            </a:r>
            <a:endParaRPr lang="zh-CN" altLang="en-US"/>
          </a:p>
        </p:txBody>
      </p:sp>
      <p:pic>
        <p:nvPicPr>
          <p:cNvPr id="4" name="图片 -2147482357"/>
          <p:cNvPicPr>
            <a:picLocks noChangeAspect="1"/>
          </p:cNvPicPr>
          <p:nvPr/>
        </p:nvPicPr>
        <p:blipFill>
          <a:blip r:embed="rId9"/>
          <a:stretch>
            <a:fillRect/>
          </a:stretch>
        </p:blipFill>
        <p:spPr>
          <a:xfrm>
            <a:off x="4539615" y="2444750"/>
            <a:ext cx="6752590" cy="2715895"/>
          </a:xfrm>
          <a:prstGeom prst="rect">
            <a:avLst/>
          </a:prstGeom>
          <a:noFill/>
          <a:ln w="9525">
            <a:noFill/>
          </a:ln>
        </p:spPr>
      </p:pic>
      <p:sp>
        <p:nvSpPr>
          <p:cNvPr id="18" name="文本框 17"/>
          <p:cNvSpPr txBox="1"/>
          <p:nvPr/>
        </p:nvSpPr>
        <p:spPr>
          <a:xfrm>
            <a:off x="5478145" y="5324793"/>
            <a:ext cx="5080000" cy="460375"/>
          </a:xfrm>
          <a:prstGeom prst="rect">
            <a:avLst/>
          </a:prstGeom>
        </p:spPr>
        <p:txBody>
          <a:bodyPr>
            <a:spAutoFit/>
          </a:bodyPr>
          <a:p>
            <a:pPr marL="0" indent="0" algn="ctr" defTabSz="266700">
              <a:lnSpc>
                <a:spcPct val="150000"/>
              </a:lnSpc>
              <a:spcBef>
                <a:spcPct val="0"/>
              </a:spcBef>
              <a:spcAft>
                <a:spcPct val="0"/>
              </a:spcAft>
            </a:pPr>
            <a:r>
              <a:rPr lang="en-US" altLang="zh-CN" sz="1600">
                <a:latin typeface="Times New Roman" panose="02020603050405020304"/>
                <a:ea typeface="Times New Roman" panose="02020603050405020304"/>
              </a:rPr>
              <a:t> </a:t>
            </a:r>
            <a:r>
              <a:rPr lang="zh-CN" altLang="en-US" sz="1600">
                <a:latin typeface="宋体" panose="02010600030101010101" pitchFamily="2" charset="-122"/>
                <a:ea typeface="宋体" panose="02010600030101010101" pitchFamily="2" charset="-122"/>
              </a:rPr>
              <a:t>“文字编辑器”选项卡和多行文字编辑器</a:t>
            </a:r>
            <a:endParaRPr lang="zh-CN" altLang="en-US" sz="16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a:t>知识点详解：</a:t>
            </a:r>
            <a:r>
              <a:rPr lang="en-US" altLang="zh-CN"/>
              <a:t>3</a:t>
            </a:r>
            <a:r>
              <a:rPr lang="zh-CN" altLang="en-US"/>
              <a:t>．</a:t>
            </a:r>
            <a:r>
              <a:rPr lang="zh-CN" altLang="en-US"/>
              <a:t>多行文本输入</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4</a:t>
            </a:r>
            <a:r>
              <a:rPr lang="zh-CN" altLang="en-US"/>
              <a:t>）</a:t>
            </a:r>
            <a:r>
              <a:rPr lang="zh-CN" altLang="en-US"/>
              <a:t>行距(L)</a:t>
            </a:r>
            <a:endParaRPr lang="zh-CN" altLang="en-US"/>
          </a:p>
        </p:txBody>
      </p:sp>
      <p:pic>
        <p:nvPicPr>
          <p:cNvPr id="4" name="图片占位符 3" descr="cb2f1838-9aa6-11f0-9362-bae498b30c55"/>
          <p:cNvPicPr>
            <a:picLocks noChangeAspect="1"/>
          </p:cNvPicPr>
          <p:nvPr>
            <p:ph type="pic" idx="16393"/>
            <p:custDataLst>
              <p:tags r:id="rId3"/>
            </p:custDataLst>
          </p:nvPr>
        </p:nvPicPr>
        <p:blipFill>
          <a:blip r:embed="rId4"/>
          <a:srcRect l="15769" r="15769"/>
          <a:stretch>
            <a:fillRect/>
          </a:stretch>
        </p:blipFill>
        <p:spPr>
          <a:xfrm>
            <a:off x="3581400" y="584200"/>
            <a:ext cx="2260600" cy="3302000"/>
          </a:xfrm>
          <a:custGeom>
            <a:avLst/>
            <a:gdLst>
              <a:gd name="connisteX0" fmla="*/ 0 w 2260600"/>
              <a:gd name="connsiteY0" fmla="*/ 203200 h 3302000"/>
              <a:gd name="connisteX1" fmla="*/ 203200 w 2260600"/>
              <a:gd name="connsiteY1" fmla="*/ 0 h 3302000"/>
              <a:gd name="connisteX2" fmla="*/ 2057400 w 2260600"/>
              <a:gd name="connsiteY2" fmla="*/ 0 h 3302000"/>
              <a:gd name="connisteX3" fmla="*/ 2260600 w 2260600"/>
              <a:gd name="connsiteY3" fmla="*/ 203200 h 3302000"/>
              <a:gd name="connisteX4" fmla="*/ 2260600 w 2260600"/>
              <a:gd name="connsiteY4" fmla="*/ 3098800 h 3302000"/>
              <a:gd name="connisteX5" fmla="*/ 2057400 w 2260600"/>
              <a:gd name="connsiteY5" fmla="*/ 3302000 h 3302000"/>
              <a:gd name="connisteX6" fmla="*/ 203200 w 2260600"/>
              <a:gd name="connsiteY6" fmla="*/ 3302000 h 3302000"/>
              <a:gd name="connisteX7" fmla="*/ 0 w 2260600"/>
              <a:gd name="connsiteY7" fmla="*/ 3098800 h 3302000"/>
              <a:gd name="connisteX8" fmla="*/ 0 w 2260600"/>
              <a:gd name="connsiteY8" fmla="*/ 203200 h 330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302000">
                <a:moveTo>
                  <a:pt x="0" y="203200"/>
                </a:moveTo>
                <a:cubicBezTo>
                  <a:pt x="0" y="90976"/>
                  <a:pt x="90976" y="0"/>
                  <a:pt x="203200" y="0"/>
                </a:cubicBezTo>
                <a:lnTo>
                  <a:pt x="2057400" y="0"/>
                </a:lnTo>
                <a:cubicBezTo>
                  <a:pt x="2169624" y="0"/>
                  <a:pt x="2260600" y="90976"/>
                  <a:pt x="2260600" y="203200"/>
                </a:cubicBezTo>
                <a:lnTo>
                  <a:pt x="2260600" y="3098800"/>
                </a:lnTo>
                <a:cubicBezTo>
                  <a:pt x="2260600" y="3211024"/>
                  <a:pt x="2169624" y="3302000"/>
                  <a:pt x="2057400" y="3302000"/>
                </a:cubicBezTo>
                <a:lnTo>
                  <a:pt x="203200" y="3302000"/>
                </a:lnTo>
                <a:cubicBezTo>
                  <a:pt x="90976" y="3302000"/>
                  <a:pt x="0" y="3211024"/>
                  <a:pt x="0" y="3098800"/>
                </a:cubicBezTo>
                <a:lnTo>
                  <a:pt x="0" y="203200"/>
                </a:lnTo>
                <a:close/>
              </a:path>
            </a:pathLst>
          </a:custGeom>
        </p:spPr>
      </p:pic>
      <p:sp>
        <p:nvSpPr>
          <p:cNvPr id="5" name="文本占位符 4"/>
          <p:cNvSpPr>
            <a:spLocks noGrp="1"/>
          </p:cNvSpPr>
          <p:nvPr>
            <p:ph type="body" idx="16387"/>
            <p:custDataLst>
              <p:tags r:id="rId5"/>
            </p:custDataLst>
          </p:nvPr>
        </p:nvSpPr>
        <p:spPr/>
        <p:txBody>
          <a:bodyPr/>
          <a:p>
            <a:r>
              <a:rPr lang="zh-CN" altLang="en-US"/>
              <a:t>行间距定义</a:t>
            </a:r>
            <a:endParaRPr lang="zh-CN" altLang="en-US"/>
          </a:p>
        </p:txBody>
      </p:sp>
      <p:sp>
        <p:nvSpPr>
          <p:cNvPr id="6" name="文本占位符 5"/>
          <p:cNvSpPr>
            <a:spLocks noGrp="1"/>
          </p:cNvSpPr>
          <p:nvPr>
            <p:ph type="body" idx="16388"/>
            <p:custDataLst>
              <p:tags r:id="rId6"/>
            </p:custDataLst>
          </p:nvPr>
        </p:nvSpPr>
        <p:spPr/>
        <p:txBody>
          <a:bodyPr/>
          <a:p>
            <a:r>
              <a:rPr lang="zh-CN" altLang="en-US"/>
              <a:t>相邻文本行基线垂直距离，AutoCAD提示选择行距类型[A/至少或E/精确]，默认采用至少方式。</a:t>
            </a:r>
            <a:endParaRPr lang="zh-CN" altLang="en-US"/>
          </a:p>
        </p:txBody>
      </p:sp>
      <p:pic>
        <p:nvPicPr>
          <p:cNvPr id="7" name="图片占位符 6" descr="cb2f16e9-9aa6-11f0-9362-bae498b30c55"/>
          <p:cNvPicPr>
            <a:picLocks noChangeAspect="1"/>
          </p:cNvPicPr>
          <p:nvPr>
            <p:ph type="pic" idx="16394"/>
            <p:custDataLst>
              <p:tags r:id="rId7"/>
            </p:custDataLst>
          </p:nvPr>
        </p:nvPicPr>
        <p:blipFill>
          <a:blip r:embed="rId8"/>
          <a:srcRect l="4578" r="4578"/>
          <a:stretch>
            <a:fillRect/>
          </a:stretch>
        </p:blipFill>
        <p:spPr>
          <a:xfrm>
            <a:off x="6451600" y="584200"/>
            <a:ext cx="2260600" cy="3302000"/>
          </a:xfrm>
          <a:custGeom>
            <a:avLst/>
            <a:gdLst>
              <a:gd name="connisteX0" fmla="*/ 0 w 2260600"/>
              <a:gd name="connsiteY0" fmla="*/ 203200 h 3302000"/>
              <a:gd name="connisteX1" fmla="*/ 203200 w 2260600"/>
              <a:gd name="connsiteY1" fmla="*/ 0 h 3302000"/>
              <a:gd name="connisteX2" fmla="*/ 2057400 w 2260600"/>
              <a:gd name="connsiteY2" fmla="*/ 0 h 3302000"/>
              <a:gd name="connisteX3" fmla="*/ 2260600 w 2260600"/>
              <a:gd name="connsiteY3" fmla="*/ 203200 h 3302000"/>
              <a:gd name="connisteX4" fmla="*/ 2260600 w 2260600"/>
              <a:gd name="connsiteY4" fmla="*/ 3098800 h 3302000"/>
              <a:gd name="connisteX5" fmla="*/ 2057400 w 2260600"/>
              <a:gd name="connsiteY5" fmla="*/ 3302000 h 3302000"/>
              <a:gd name="connisteX6" fmla="*/ 203200 w 2260600"/>
              <a:gd name="connsiteY6" fmla="*/ 3302000 h 3302000"/>
              <a:gd name="connisteX7" fmla="*/ 0 w 2260600"/>
              <a:gd name="connsiteY7" fmla="*/ 3098800 h 3302000"/>
              <a:gd name="connisteX8" fmla="*/ 0 w 2260600"/>
              <a:gd name="connsiteY8" fmla="*/ 203200 h 330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302000">
                <a:moveTo>
                  <a:pt x="0" y="203200"/>
                </a:moveTo>
                <a:cubicBezTo>
                  <a:pt x="0" y="90976"/>
                  <a:pt x="90976" y="0"/>
                  <a:pt x="203200" y="0"/>
                </a:cubicBezTo>
                <a:lnTo>
                  <a:pt x="2057400" y="0"/>
                </a:lnTo>
                <a:cubicBezTo>
                  <a:pt x="2169624" y="0"/>
                  <a:pt x="2260600" y="90976"/>
                  <a:pt x="2260600" y="203200"/>
                </a:cubicBezTo>
                <a:lnTo>
                  <a:pt x="2260600" y="3098800"/>
                </a:lnTo>
                <a:cubicBezTo>
                  <a:pt x="2260600" y="3211024"/>
                  <a:pt x="2169624" y="3302000"/>
                  <a:pt x="2057400" y="3302000"/>
                </a:cubicBezTo>
                <a:lnTo>
                  <a:pt x="203200" y="3302000"/>
                </a:lnTo>
                <a:cubicBezTo>
                  <a:pt x="90976" y="3302000"/>
                  <a:pt x="0" y="3211024"/>
                  <a:pt x="0" y="3098800"/>
                </a:cubicBezTo>
                <a:lnTo>
                  <a:pt x="0" y="203200"/>
                </a:lnTo>
                <a:close/>
              </a:path>
            </a:pathLst>
          </a:custGeom>
        </p:spPr>
      </p:pic>
      <p:sp>
        <p:nvSpPr>
          <p:cNvPr id="8" name="文本占位符 7"/>
          <p:cNvSpPr>
            <a:spLocks noGrp="1"/>
          </p:cNvSpPr>
          <p:nvPr>
            <p:ph type="body" idx="16389"/>
            <p:custDataLst>
              <p:tags r:id="rId9"/>
            </p:custDataLst>
          </p:nvPr>
        </p:nvSpPr>
        <p:spPr/>
        <p:txBody>
          <a:bodyPr/>
          <a:p>
            <a:r>
              <a:rPr lang="zh-CN" altLang="en-US"/>
              <a:t>两种方式区别</a:t>
            </a:r>
            <a:endParaRPr lang="zh-CN" altLang="en-US"/>
          </a:p>
        </p:txBody>
      </p:sp>
      <p:sp>
        <p:nvSpPr>
          <p:cNvPr id="9" name="文本占位符 8"/>
          <p:cNvSpPr>
            <a:spLocks noGrp="1"/>
          </p:cNvSpPr>
          <p:nvPr>
            <p:ph type="body" idx="16390"/>
            <p:custDataLst>
              <p:tags r:id="rId10"/>
            </p:custDataLst>
          </p:nvPr>
        </p:nvSpPr>
        <p:spPr/>
        <p:txBody>
          <a:bodyPr/>
          <a:p>
            <a:r>
              <a:rPr lang="zh-CN" altLang="en-US"/>
              <a:t>至少方式按最大字符高度自动调整间距，精确方式固定行距，支持直接输入数值或“nx”倍数设置。</a:t>
            </a:r>
            <a:endParaRPr lang="zh-CN" altLang="en-US"/>
          </a:p>
        </p:txBody>
      </p:sp>
      <p:pic>
        <p:nvPicPr>
          <p:cNvPr id="10" name="图片占位符 9" descr="cb2f17aa-9aa6-11f0-9362-bae498b30c55"/>
          <p:cNvPicPr>
            <a:picLocks noChangeAspect="1"/>
          </p:cNvPicPr>
          <p:nvPr>
            <p:ph type="pic" idx="16395"/>
            <p:custDataLst>
              <p:tags r:id="rId11"/>
            </p:custDataLst>
          </p:nvPr>
        </p:nvPicPr>
        <p:blipFill>
          <a:blip r:embed="rId12"/>
          <a:srcRect l="15769" r="15769"/>
          <a:stretch>
            <a:fillRect/>
          </a:stretch>
        </p:blipFill>
        <p:spPr>
          <a:xfrm>
            <a:off x="9321800" y="584200"/>
            <a:ext cx="2260600" cy="3302000"/>
          </a:xfrm>
          <a:custGeom>
            <a:avLst/>
            <a:gdLst>
              <a:gd name="connisteX0" fmla="*/ 0 w 2260600"/>
              <a:gd name="connsiteY0" fmla="*/ 203200 h 3302000"/>
              <a:gd name="connisteX1" fmla="*/ 203200 w 2260600"/>
              <a:gd name="connsiteY1" fmla="*/ 0 h 3302000"/>
              <a:gd name="connisteX2" fmla="*/ 2057400 w 2260600"/>
              <a:gd name="connsiteY2" fmla="*/ 0 h 3302000"/>
              <a:gd name="connisteX3" fmla="*/ 2260600 w 2260600"/>
              <a:gd name="connsiteY3" fmla="*/ 203200 h 3302000"/>
              <a:gd name="connisteX4" fmla="*/ 2260600 w 2260600"/>
              <a:gd name="connsiteY4" fmla="*/ 3098800 h 3302000"/>
              <a:gd name="connisteX5" fmla="*/ 2057400 w 2260600"/>
              <a:gd name="connsiteY5" fmla="*/ 3302000 h 3302000"/>
              <a:gd name="connisteX6" fmla="*/ 203200 w 2260600"/>
              <a:gd name="connsiteY6" fmla="*/ 3302000 h 3302000"/>
              <a:gd name="connisteX7" fmla="*/ 0 w 2260600"/>
              <a:gd name="connsiteY7" fmla="*/ 3098800 h 3302000"/>
              <a:gd name="connisteX8" fmla="*/ 0 w 2260600"/>
              <a:gd name="connsiteY8" fmla="*/ 203200 h 330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302000">
                <a:moveTo>
                  <a:pt x="0" y="203200"/>
                </a:moveTo>
                <a:cubicBezTo>
                  <a:pt x="0" y="90976"/>
                  <a:pt x="90976" y="0"/>
                  <a:pt x="203200" y="0"/>
                </a:cubicBezTo>
                <a:lnTo>
                  <a:pt x="2057400" y="0"/>
                </a:lnTo>
                <a:cubicBezTo>
                  <a:pt x="2169624" y="0"/>
                  <a:pt x="2260600" y="90976"/>
                  <a:pt x="2260600" y="203200"/>
                </a:cubicBezTo>
                <a:lnTo>
                  <a:pt x="2260600" y="3098800"/>
                </a:lnTo>
                <a:cubicBezTo>
                  <a:pt x="2260600" y="3211024"/>
                  <a:pt x="2169624" y="3302000"/>
                  <a:pt x="2057400" y="3302000"/>
                </a:cubicBezTo>
                <a:lnTo>
                  <a:pt x="203200" y="3302000"/>
                </a:lnTo>
                <a:cubicBezTo>
                  <a:pt x="90976" y="3302000"/>
                  <a:pt x="0" y="3211024"/>
                  <a:pt x="0" y="3098800"/>
                </a:cubicBezTo>
                <a:lnTo>
                  <a:pt x="0" y="203200"/>
                </a:lnTo>
                <a:close/>
              </a:path>
            </a:pathLst>
          </a:custGeom>
        </p:spPr>
      </p:pic>
      <p:sp>
        <p:nvSpPr>
          <p:cNvPr id="11" name="文本占位符 10"/>
          <p:cNvSpPr>
            <a:spLocks noGrp="1"/>
          </p:cNvSpPr>
          <p:nvPr>
            <p:ph type="body" idx="16391"/>
            <p:custDataLst>
              <p:tags r:id="rId13"/>
            </p:custDataLst>
          </p:nvPr>
        </p:nvSpPr>
        <p:spPr/>
        <p:txBody>
          <a:bodyPr/>
          <a:p>
            <a:r>
              <a:rPr lang="zh-CN" altLang="en-US"/>
              <a:t>数值输入规则</a:t>
            </a:r>
            <a:endParaRPr lang="zh-CN" altLang="en-US"/>
          </a:p>
        </p:txBody>
      </p:sp>
      <p:sp>
        <p:nvSpPr>
          <p:cNvPr id="12" name="文本占位符 11"/>
          <p:cNvSpPr>
            <a:spLocks noGrp="1"/>
          </p:cNvSpPr>
          <p:nvPr>
            <p:ph type="body" idx="16392"/>
            <p:custDataLst>
              <p:tags r:id="rId14"/>
            </p:custDataLst>
          </p:nvPr>
        </p:nvSpPr>
        <p:spPr/>
        <p:txBody>
          <a:bodyPr/>
          <a:p>
            <a:r>
              <a:rPr lang="zh-CN" altLang="en-US"/>
              <a:t>输入“nx”表示行间距为单行文本高度的n倍，用户可自定义具体数值实现精准间距控制。</a:t>
            </a:r>
            <a:endParaRPr lang="zh-CN" altLang="en-US"/>
          </a:p>
        </p:txBody>
      </p:sp>
    </p:spTree>
    <p:custDataLst>
      <p:tags r:id="rId1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3</a:t>
            </a:r>
            <a:r>
              <a:rPr lang="zh-CN" altLang="en-US"/>
              <a:t>．</a:t>
            </a:r>
            <a:r>
              <a:rPr lang="zh-CN" altLang="en-US"/>
              <a:t>多行文本输入</a:t>
            </a:r>
            <a:endParaRPr lang="zh-CN" altLang="en-US"/>
          </a:p>
        </p:txBody>
      </p:sp>
      <p:pic>
        <p:nvPicPr>
          <p:cNvPr id="3" name="内容占位符 2" descr="c91fd704-9aa6-11f0-a24a-9acf34624a16"/>
          <p:cNvPicPr>
            <a:picLocks noChangeAspect="1"/>
          </p:cNvPicPr>
          <p:nvPr>
            <p:ph idx="16390"/>
            <p:custDataLst>
              <p:tags r:id="rId2"/>
            </p:custDataLst>
          </p:nvPr>
        </p:nvPicPr>
        <p:blipFill>
          <a:blip r:embed="rId3"/>
          <a:srcRect t="48" b="48"/>
          <a:stretch>
            <a:fillRect/>
          </a:stretch>
        </p:blipFill>
        <p:spPr>
          <a:xfrm>
            <a:off x="609600" y="15240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zh-CN" altLang="en-US"/>
              <a:t>（</a:t>
            </a:r>
            <a:r>
              <a:rPr lang="en-US" altLang="zh-CN"/>
              <a:t>5</a:t>
            </a:r>
            <a:r>
              <a:rPr lang="zh-CN" altLang="en-US"/>
              <a:t>）</a:t>
            </a:r>
            <a:r>
              <a:rPr lang="zh-CN" altLang="en-US"/>
              <a:t>旋转(R)</a:t>
            </a:r>
            <a:endParaRPr lang="zh-CN" altLang="en-US"/>
          </a:p>
        </p:txBody>
      </p:sp>
      <p:sp>
        <p:nvSpPr>
          <p:cNvPr id="5" name="文本占位符 4"/>
          <p:cNvSpPr>
            <a:spLocks noGrp="1"/>
          </p:cNvSpPr>
          <p:nvPr>
            <p:ph type="body" idx="16387"/>
            <p:custDataLst>
              <p:tags r:id="rId5"/>
            </p:custDataLst>
          </p:nvPr>
        </p:nvSpPr>
        <p:spPr/>
        <p:txBody>
          <a:bodyPr/>
          <a:p>
            <a:r>
              <a:rPr lang="zh-CN" altLang="en-US"/>
              <a:t>AutoCAD中通过输入角度调整文本行倾斜角度。</a:t>
            </a:r>
            <a:endParaRPr lang="zh-CN" altLang="en-US"/>
          </a:p>
        </p:txBody>
      </p:sp>
      <p:pic>
        <p:nvPicPr>
          <p:cNvPr id="6" name="内容占位符 5" descr="c91fd5b1-9aa6-11f0-a24a-9acf34624a16"/>
          <p:cNvPicPr>
            <a:picLocks noChangeAspect="1"/>
          </p:cNvPicPr>
          <p:nvPr>
            <p:ph idx="16391"/>
            <p:custDataLst>
              <p:tags r:id="rId6"/>
            </p:custDataLst>
          </p:nvPr>
        </p:nvPicPr>
        <p:blipFill>
          <a:blip r:embed="rId7"/>
          <a:srcRect t="48" b="48"/>
          <a:stretch>
            <a:fillRect/>
          </a:stretch>
        </p:blipFill>
        <p:spPr>
          <a:xfrm>
            <a:off x="609600" y="40386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p:spPr>
      </p:pic>
      <p:sp>
        <p:nvSpPr>
          <p:cNvPr id="7" name="文本占位符 6"/>
          <p:cNvSpPr>
            <a:spLocks noGrp="1"/>
          </p:cNvSpPr>
          <p:nvPr>
            <p:ph type="body" idx="16388"/>
            <p:custDataLst>
              <p:tags r:id="rId8"/>
            </p:custDataLst>
          </p:nvPr>
        </p:nvSpPr>
        <p:spPr/>
        <p:txBody>
          <a:bodyPr/>
          <a:p>
            <a:r>
              <a:rPr lang="zh-CN" altLang="en-US"/>
              <a:t>（</a:t>
            </a:r>
            <a:r>
              <a:rPr lang="en-US" altLang="zh-CN"/>
              <a:t>6</a:t>
            </a:r>
            <a:r>
              <a:rPr lang="zh-CN" altLang="en-US"/>
              <a:t>）</a:t>
            </a:r>
            <a:r>
              <a:rPr lang="zh-CN" altLang="en-US"/>
              <a:t>样式(S)</a:t>
            </a:r>
            <a:endParaRPr lang="zh-CN" altLang="en-US"/>
          </a:p>
        </p:txBody>
      </p:sp>
      <p:sp>
        <p:nvSpPr>
          <p:cNvPr id="8" name="文本占位符 7"/>
          <p:cNvSpPr>
            <a:spLocks noGrp="1"/>
          </p:cNvSpPr>
          <p:nvPr>
            <p:ph type="body" idx="16389"/>
            <p:custDataLst>
              <p:tags r:id="rId9"/>
            </p:custDataLst>
          </p:nvPr>
        </p:nvSpPr>
        <p:spPr/>
        <p:txBody>
          <a:bodyPr/>
          <a:p>
            <a:r>
              <a:rPr lang="zh-CN" altLang="en-US"/>
              <a:t>确定当前的文字样式。</a:t>
            </a:r>
            <a:endParaRPr lang="zh-CN" altLang="en-US"/>
          </a:p>
        </p:txBody>
      </p:sp>
    </p:spTree>
    <p:custDataLst>
      <p:tags r:id="rId10"/>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5799455" cy="584200"/>
          </a:xfrm>
        </p:spPr>
        <p:txBody>
          <a:bodyPr>
            <a:normAutofit fontScale="90000"/>
          </a:bodyPr>
          <a:p>
            <a:r>
              <a:rPr lang="zh-CN" altLang="en-US"/>
              <a:t>知识点详解：</a:t>
            </a:r>
            <a:r>
              <a:rPr lang="en-US" altLang="zh-CN"/>
              <a:t>3</a:t>
            </a:r>
            <a:r>
              <a:rPr lang="zh-CN" altLang="en-US"/>
              <a:t>．</a:t>
            </a:r>
            <a:r>
              <a:rPr lang="zh-CN" altLang="en-US"/>
              <a:t>多行文本输入</a:t>
            </a:r>
            <a:endParaRPr lang="zh-CN" altLang="en-US"/>
          </a:p>
        </p:txBody>
      </p:sp>
      <p:sp>
        <p:nvSpPr>
          <p:cNvPr id="3" name="文本占位符 2"/>
          <p:cNvSpPr>
            <a:spLocks noGrp="1"/>
          </p:cNvSpPr>
          <p:nvPr>
            <p:ph type="body" idx="16386"/>
            <p:custDataLst>
              <p:tags r:id="rId2"/>
            </p:custDataLst>
          </p:nvPr>
        </p:nvSpPr>
        <p:spPr>
          <a:xfrm>
            <a:off x="734695" y="1905000"/>
            <a:ext cx="2362200" cy="3048000"/>
          </a:xfrm>
        </p:spPr>
        <p:txBody>
          <a:bodyPr>
            <a:normAutofit/>
          </a:bodyPr>
          <a:p>
            <a:r>
              <a:rPr lang="zh-CN" altLang="en-US" sz="2000"/>
              <a:t>（</a:t>
            </a:r>
            <a:r>
              <a:rPr lang="en-US" altLang="zh-CN" sz="2000"/>
              <a:t>7</a:t>
            </a:r>
            <a:r>
              <a:rPr lang="zh-CN" altLang="en-US" sz="2000"/>
              <a:t>）</a:t>
            </a:r>
            <a:r>
              <a:rPr lang="zh-CN" altLang="en-US" sz="2000"/>
              <a:t>宽度(W)</a:t>
            </a:r>
            <a:endParaRPr lang="zh-CN" altLang="en-US" sz="2000"/>
          </a:p>
        </p:txBody>
      </p:sp>
      <p:sp>
        <p:nvSpPr>
          <p:cNvPr id="5" name="装饰  3"/>
          <p:cNvSpPr>
            <a:spLocks noGrp="1"/>
          </p:cNvSpPr>
          <p:nvPr>
            <p:ph type="body" idx="16397"/>
            <p:custDataLst>
              <p:tags r:id="rId3"/>
            </p:custDataLst>
          </p:nvPr>
        </p:nvSpPr>
        <p:spPr/>
        <p:txBody>
          <a:bodyPr/>
          <a:p>
            <a:r>
              <a:rPr lang="zh-CN" altLang="en-US"/>
              <a:t> </a:t>
            </a:r>
            <a:endParaRPr lang="zh-CN" altLang="en-US"/>
          </a:p>
        </p:txBody>
      </p:sp>
      <p:sp>
        <p:nvSpPr>
          <p:cNvPr id="6" name="装饰  4"/>
          <p:cNvSpPr>
            <a:spLocks noGrp="1"/>
          </p:cNvSpPr>
          <p:nvPr>
            <p:ph type="body" idx="16398"/>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p>
            <a:r>
              <a:rPr lang="zh-CN" altLang="en-US"/>
              <a:t>多行文本宽度设置</a:t>
            </a:r>
            <a:endParaRPr lang="zh-CN" altLang="en-US"/>
          </a:p>
        </p:txBody>
      </p:sp>
      <p:sp>
        <p:nvSpPr>
          <p:cNvPr id="9" name="文本占位符 8"/>
          <p:cNvSpPr>
            <a:spLocks noGrp="1"/>
          </p:cNvSpPr>
          <p:nvPr>
            <p:ph type="body" idx="16388"/>
            <p:custDataLst>
              <p:tags r:id="rId7"/>
            </p:custDataLst>
          </p:nvPr>
        </p:nvSpPr>
        <p:spPr/>
        <p:txBody>
          <a:bodyPr/>
          <a:p>
            <a:r>
              <a:rPr lang="zh-CN" altLang="en-US" sz="1400"/>
              <a:t>通过选取屏幕一点与首角点构成矩形框，或输入数值精确定义多行文本宽度，确保布局精准。</a:t>
            </a:r>
            <a:endParaRPr lang="zh-CN" altLang="en-US" sz="1400"/>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p>
            <a:r>
              <a:rPr lang="zh-CN" altLang="en-US"/>
              <a:t>文字编辑器功能</a:t>
            </a:r>
            <a:endParaRPr lang="zh-CN" altLang="en-US"/>
          </a:p>
        </p:txBody>
      </p:sp>
      <p:sp>
        <p:nvSpPr>
          <p:cNvPr id="13" name="文本占位符 12"/>
          <p:cNvSpPr>
            <a:spLocks noGrp="1"/>
          </p:cNvSpPr>
          <p:nvPr>
            <p:ph type="body" idx="16391"/>
            <p:custDataLst>
              <p:tags r:id="rId11"/>
            </p:custDataLst>
          </p:nvPr>
        </p:nvSpPr>
        <p:spPr/>
        <p:txBody>
          <a:bodyPr>
            <a:normAutofit fontScale="90000"/>
          </a:bodyPr>
          <a:p>
            <a:r>
              <a:rPr lang="zh-CN" altLang="en-US"/>
              <a:t>AutoCAD启动文字编辑器后，支持设置字高、样式及倾斜角度，集成工具栏与右键菜单，操作便捷高效。</a:t>
            </a:r>
            <a:endParaRPr lang="zh-CN" altLang="en-US"/>
          </a:p>
        </p:txBody>
      </p:sp>
      <p:sp>
        <p:nvSpPr>
          <p:cNvPr id="14" name="装饰  2"/>
          <p:cNvSpPr>
            <a:spLocks noGrp="1"/>
          </p:cNvSpPr>
          <p:nvPr>
            <p:ph type="body" idx="16400"/>
            <p:custDataLst>
              <p:tags r:id="rId12"/>
            </p:custDataLst>
          </p:nvPr>
        </p:nvSpPr>
        <p:spPr/>
        <p:txBody>
          <a:bodyPr/>
          <a:p>
            <a:r>
              <a:rPr lang="zh-CN" altLang="en-US"/>
              <a:t> </a:t>
            </a:r>
            <a:endParaRPr lang="zh-CN" altLang="en-US"/>
          </a:p>
        </p:txBody>
      </p:sp>
      <p:sp>
        <p:nvSpPr>
          <p:cNvPr id="15" name="文本占位符 14"/>
          <p:cNvSpPr>
            <a:spLocks noGrp="1"/>
          </p:cNvSpPr>
          <p:nvPr>
            <p:ph type="body" idx="16395"/>
            <p:custDataLst>
              <p:tags r:id="rId13"/>
            </p:custDataLst>
          </p:nvPr>
        </p:nvSpPr>
        <p:spPr/>
        <p:txBody>
          <a:bodyPr/>
          <a:p>
            <a:r>
              <a:rPr lang="zh-CN" altLang="en-US"/>
              <a:t>03</a:t>
            </a:r>
            <a:endParaRPr lang="zh-CN" altLang="en-US"/>
          </a:p>
        </p:txBody>
      </p:sp>
      <p:sp>
        <p:nvSpPr>
          <p:cNvPr id="16" name="文本占位符 15"/>
          <p:cNvSpPr>
            <a:spLocks noGrp="1"/>
          </p:cNvSpPr>
          <p:nvPr>
            <p:ph type="body" idx="16393"/>
            <p:custDataLst>
              <p:tags r:id="rId14"/>
            </p:custDataLst>
          </p:nvPr>
        </p:nvSpPr>
        <p:spPr/>
        <p:txBody>
          <a:bodyPr/>
          <a:p>
            <a:r>
              <a:rPr lang="zh-CN" altLang="en-US"/>
              <a:t>界面交互优化</a:t>
            </a:r>
            <a:endParaRPr lang="zh-CN" altLang="en-US"/>
          </a:p>
        </p:txBody>
      </p:sp>
      <p:sp>
        <p:nvSpPr>
          <p:cNvPr id="17" name="文本占位符 16"/>
          <p:cNvSpPr>
            <a:spLocks noGrp="1"/>
          </p:cNvSpPr>
          <p:nvPr>
            <p:ph type="body" idx="16394"/>
            <p:custDataLst>
              <p:tags r:id="rId15"/>
            </p:custDataLst>
          </p:nvPr>
        </p:nvSpPr>
        <p:spPr/>
        <p:txBody>
          <a:bodyPr>
            <a:normAutofit fontScale="90000"/>
          </a:bodyPr>
          <a:p>
            <a:r>
              <a:rPr lang="zh-CN" altLang="en-US"/>
              <a:t>编辑器界面设计与Word高度相似，功能趋同，降低用户学习成本，提升多行文本编辑效率与体验。</a:t>
            </a:r>
            <a:endParaRPr lang="zh-CN" altLang="en-US"/>
          </a:p>
        </p:txBody>
      </p:sp>
    </p:spTree>
    <p:custDataLst>
      <p:tags r:id="rId1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3</a:t>
            </a:r>
            <a:r>
              <a:rPr lang="zh-CN" altLang="en-US"/>
              <a:t>．</a:t>
            </a:r>
            <a:r>
              <a:rPr lang="zh-CN" altLang="en-US"/>
              <a:t>多行文本输入</a:t>
            </a:r>
            <a:endParaRPr lang="zh-CN" altLang="en-US"/>
          </a:p>
        </p:txBody>
      </p:sp>
      <p:pic>
        <p:nvPicPr>
          <p:cNvPr id="3" name="内容占位符 2" descr="c96c5e49-9aa6-11f0-aed6-da357bb8cca3"/>
          <p:cNvPicPr>
            <a:picLocks noChangeAspect="1"/>
          </p:cNvPicPr>
          <p:nvPr>
            <p:ph idx="16388"/>
            <p:custDataLst>
              <p:tags r:id="rId2"/>
            </p:custDataLst>
          </p:nvPr>
        </p:nvPicPr>
        <p:blipFill>
          <a:blip r:embed="rId3"/>
          <a:srcRect t="945" b="945"/>
          <a:stretch>
            <a:fillRect/>
          </a:stretch>
        </p:blipFill>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a:t>
            </a:r>
            <a:r>
              <a:rPr lang="en-US" altLang="zh-CN"/>
              <a:t>8</a:t>
            </a:r>
            <a:r>
              <a:rPr lang="zh-CN" altLang="en-US"/>
              <a:t>）</a:t>
            </a:r>
            <a:r>
              <a:rPr lang="zh-CN" altLang="en-US"/>
              <a:t>栏 (C)</a:t>
            </a:r>
            <a:endParaRPr lang="zh-CN" altLang="en-US"/>
          </a:p>
        </p:txBody>
      </p:sp>
      <p:sp>
        <p:nvSpPr>
          <p:cNvPr id="6" name="文本占位符 5"/>
          <p:cNvSpPr>
            <a:spLocks noGrp="1"/>
          </p:cNvSpPr>
          <p:nvPr>
            <p:ph type="body" idx="16387"/>
            <p:custDataLst>
              <p:tags r:id="rId6"/>
            </p:custDataLst>
          </p:nvPr>
        </p:nvSpPr>
        <p:spPr/>
        <p:txBody>
          <a:bodyPr/>
          <a:p>
            <a:r>
              <a:rPr lang="zh-CN" altLang="en-US"/>
              <a:t>指定多行文字对象的栏选项。</a:t>
            </a:r>
            <a:endParaRPr lang="zh-CN" altLang="en-US"/>
          </a:p>
        </p:txBody>
      </p:sp>
    </p:spTree>
    <p:custDataLst>
      <p:tags r:id="rId7"/>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4</a:t>
            </a:r>
            <a:r>
              <a:rPr lang="zh-CN" altLang="en-US"/>
              <a:t>．</a:t>
            </a:r>
            <a:r>
              <a:rPr lang="zh-CN" altLang="en-US"/>
              <a:t>“文字编辑器”选项卡</a:t>
            </a:r>
            <a:endParaRPr lang="zh-CN" altLang="en-US"/>
          </a:p>
        </p:txBody>
      </p:sp>
      <p:pic>
        <p:nvPicPr>
          <p:cNvPr id="3" name="内容占位符 2" descr="c7ad4873-9aa6-11f0-901b-5e79be755152"/>
          <p:cNvPicPr>
            <a:picLocks noChangeAspect="1"/>
          </p:cNvPicPr>
          <p:nvPr>
            <p:ph idx="16390"/>
            <p:custDataLst>
              <p:tags r:id="rId2"/>
            </p:custDataLst>
          </p:nvPr>
        </p:nvPicPr>
        <p:blipFill>
          <a:blip r:embed="rId3"/>
          <a:srcRect l="11783" r="10797"/>
          <a:stretch>
            <a:fillRect/>
          </a:stretch>
        </p:blipFill>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zh-CN" altLang="en-US"/>
              <a:t>文字编辑器功能</a:t>
            </a:r>
            <a:endParaRPr lang="zh-CN" altLang="en-US"/>
          </a:p>
        </p:txBody>
      </p:sp>
      <p:sp>
        <p:nvSpPr>
          <p:cNvPr id="5" name="文本占位符 4"/>
          <p:cNvSpPr>
            <a:spLocks noGrp="1"/>
          </p:cNvSpPr>
          <p:nvPr>
            <p:ph type="body" idx="16387"/>
            <p:custDataLst>
              <p:tags r:id="rId5"/>
            </p:custDataLst>
          </p:nvPr>
        </p:nvSpPr>
        <p:spPr/>
        <p:txBody>
          <a:bodyPr/>
          <a:p>
            <a:r>
              <a:rPr lang="zh-CN" altLang="en-US"/>
              <a:t>用于调整文本显示属性，如字体、大小、颜色及样式，支持在输入前预设或对已输入文本进行修改。</a:t>
            </a:r>
            <a:endParaRPr lang="zh-CN" altLang="en-US"/>
          </a:p>
        </p:txBody>
      </p:sp>
      <p:sp>
        <p:nvSpPr>
          <p:cNvPr id="6" name="文本占位符 5"/>
          <p:cNvSpPr>
            <a:spLocks noGrp="1"/>
          </p:cNvSpPr>
          <p:nvPr>
            <p:ph type="body" idx="16388"/>
            <p:custDataLst>
              <p:tags r:id="rId6"/>
            </p:custDataLst>
          </p:nvPr>
        </p:nvSpPr>
        <p:spPr/>
        <p:txBody>
          <a:bodyPr/>
          <a:p>
            <a:r>
              <a:rPr lang="zh-CN" altLang="en-US"/>
              <a:t>文本选择方法</a:t>
            </a:r>
            <a:endParaRPr lang="zh-CN" altLang="en-US"/>
          </a:p>
        </p:txBody>
      </p:sp>
      <p:sp>
        <p:nvSpPr>
          <p:cNvPr id="7" name="文本占位符 6"/>
          <p:cNvSpPr>
            <a:spLocks noGrp="1"/>
          </p:cNvSpPr>
          <p:nvPr>
            <p:ph type="body" idx="16389"/>
            <p:custDataLst>
              <p:tags r:id="rId7"/>
            </p:custDataLst>
          </p:nvPr>
        </p:nvSpPr>
        <p:spPr/>
        <p:txBody>
          <a:bodyPr/>
          <a:p>
            <a:r>
              <a:rPr lang="zh-CN" altLang="en-US"/>
              <a:t>通过拖动鼠标选定文本范围，单击选中单个字符，三击全选文档内容，便于快速编辑特定段落或单词。</a:t>
            </a:r>
            <a:endParaRPr lang="zh-CN" altLang="en-US"/>
          </a:p>
        </p:txBody>
      </p:sp>
    </p:spTree>
    <p:custDataLst>
      <p:tags r:id="rId8"/>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66065" y="533400"/>
            <a:ext cx="3455035" cy="1407795"/>
          </a:xfrm>
        </p:spPr>
        <p:txBody>
          <a:bodyPr>
            <a:normAutofit fontScale="90000"/>
          </a:bodyPr>
          <a:p>
            <a:r>
              <a:rPr lang="zh-CN" altLang="en-US" sz="3110"/>
              <a:t>知识点详解：</a:t>
            </a:r>
            <a:r>
              <a:rPr lang="en-US" altLang="zh-CN" sz="3110"/>
              <a:t>4</a:t>
            </a:r>
            <a:r>
              <a:rPr lang="zh-CN" altLang="en-US" sz="3110"/>
              <a:t>．</a:t>
            </a:r>
            <a:r>
              <a:rPr lang="zh-CN" altLang="en-US" sz="3110"/>
              <a:t>“文字编辑器”选项卡</a:t>
            </a:r>
            <a:endParaRPr lang="zh-CN" altLang="en-US" sz="3110"/>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1</a:t>
            </a:r>
            <a:r>
              <a:rPr lang="zh-CN" altLang="en-US"/>
              <a:t>）</a:t>
            </a:r>
            <a:r>
              <a:rPr lang="zh-CN" altLang="en-US"/>
              <a:t>“堆叠”按钮</a:t>
            </a:r>
            <a:endParaRPr lang="zh-CN" altLang="en-US"/>
          </a:p>
        </p:txBody>
      </p:sp>
      <p:sp>
        <p:nvSpPr>
          <p:cNvPr id="4" name="装饰  2"/>
          <p:cNvSpPr>
            <a:spLocks noGrp="1"/>
          </p:cNvSpPr>
          <p:nvPr>
            <p:ph type="body" idx="16393"/>
            <p:custDataLst>
              <p:tags r:id="rId3"/>
            </p:custDataLst>
          </p:nvPr>
        </p:nvSpPr>
        <p:spPr/>
        <p:txBody>
          <a:bodyPr/>
          <a:p>
            <a:r>
              <a:rPr lang="zh-CN" altLang="en-US"/>
              <a:t> </a:t>
            </a:r>
            <a:endParaRPr lang="zh-CN" altLang="en-US"/>
          </a:p>
        </p:txBody>
      </p:sp>
      <p:pic>
        <p:nvPicPr>
          <p:cNvPr id="14" name="图片占位符 13" descr="1"/>
          <p:cNvPicPr>
            <a:picLocks noChangeAspect="1"/>
          </p:cNvPicPr>
          <p:nvPr>
            <p:ph type="pic" idx="16394"/>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4373245" y="1498600"/>
            <a:ext cx="1219200" cy="1219200"/>
          </a:xfrm>
          <a:prstGeom prst="rect">
            <a:avLst/>
          </a:prstGeom>
        </p:spPr>
      </p:pic>
      <p:sp>
        <p:nvSpPr>
          <p:cNvPr id="6" name="文本占位符 5"/>
          <p:cNvSpPr>
            <a:spLocks noGrp="1"/>
          </p:cNvSpPr>
          <p:nvPr>
            <p:ph type="body" idx="16387"/>
            <p:custDataLst>
              <p:tags r:id="rId7"/>
            </p:custDataLst>
          </p:nvPr>
        </p:nvSpPr>
        <p:spPr/>
        <p:txBody>
          <a:bodyPr/>
          <a:p>
            <a:r>
              <a:rPr lang="zh-CN" altLang="en-US" sz="2200"/>
              <a:t>层叠文本功能</a:t>
            </a:r>
            <a:endParaRPr lang="zh-CN" altLang="en-US" sz="2200"/>
          </a:p>
        </p:txBody>
      </p:sp>
      <p:sp>
        <p:nvSpPr>
          <p:cNvPr id="7" name="文本占位符 6"/>
          <p:cNvSpPr>
            <a:spLocks noGrp="1"/>
          </p:cNvSpPr>
          <p:nvPr>
            <p:ph type="body" idx="16388"/>
            <p:custDataLst>
              <p:tags r:id="rId8"/>
            </p:custDataLst>
          </p:nvPr>
        </p:nvSpPr>
        <p:spPr/>
        <p:txBody>
          <a:bodyPr/>
          <a:p>
            <a:r>
              <a:rPr lang="zh-CN" altLang="en-US"/>
              <a:t>按钮用于创建分数形式，选中文本后单击，符号左侧为分子，右侧为分母，支持三种层叠符号。</a:t>
            </a:r>
            <a:endParaRPr lang="zh-CN" altLang="en-US"/>
          </a:p>
        </p:txBody>
      </p:sp>
      <p:pic>
        <p:nvPicPr>
          <p:cNvPr id="16" name="图片占位符 15" descr="2"/>
          <p:cNvPicPr>
            <a:picLocks noChangeAspect="1"/>
          </p:cNvPicPr>
          <p:nvPr>
            <p:ph type="pic" idx="16395"/>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972300" y="1498600"/>
            <a:ext cx="1219200" cy="1219200"/>
          </a:xfrm>
          <a:prstGeom prst="rect">
            <a:avLst/>
          </a:prstGeom>
        </p:spPr>
      </p:pic>
      <p:sp>
        <p:nvSpPr>
          <p:cNvPr id="9" name="文本占位符 8"/>
          <p:cNvSpPr>
            <a:spLocks noGrp="1"/>
          </p:cNvSpPr>
          <p:nvPr>
            <p:ph type="body" idx="16389"/>
            <p:custDataLst>
              <p:tags r:id="rId12"/>
            </p:custDataLst>
          </p:nvPr>
        </p:nvSpPr>
        <p:spPr/>
        <p:txBody>
          <a:bodyPr/>
          <a:p>
            <a:r>
              <a:rPr lang="zh-CN" altLang="en-US" sz="2200"/>
              <a:t>符号对应形式</a:t>
            </a:r>
            <a:endParaRPr lang="zh-CN" altLang="en-US" sz="2200"/>
          </a:p>
        </p:txBody>
      </p:sp>
      <p:sp>
        <p:nvSpPr>
          <p:cNvPr id="10" name="文本占位符 9"/>
          <p:cNvSpPr>
            <a:spLocks noGrp="1"/>
          </p:cNvSpPr>
          <p:nvPr>
            <p:ph type="body" idx="16390"/>
            <p:custDataLst>
              <p:tags r:id="rId13"/>
            </p:custDataLst>
          </p:nvPr>
        </p:nvSpPr>
        <p:spPr>
          <a:xfrm>
            <a:off x="6586855" y="3530600"/>
            <a:ext cx="2305050" cy="1828800"/>
          </a:xfrm>
        </p:spPr>
        <p:txBody>
          <a:bodyPr/>
          <a:p>
            <a:r>
              <a:rPr lang="zh-CN" altLang="en-US"/>
              <a:t>“/”生成标准分数，“^”用于极限偏差标注，“#”创建斜排分数，三种形式对应不同应用场景。</a:t>
            </a:r>
            <a:endParaRPr lang="zh-CN" altLang="en-US"/>
          </a:p>
        </p:txBody>
      </p:sp>
      <p:pic>
        <p:nvPicPr>
          <p:cNvPr id="15" name="图片占位符 14" descr="3"/>
          <p:cNvPicPr>
            <a:picLocks noChangeAspect="1"/>
          </p:cNvPicPr>
          <p:nvPr>
            <p:ph type="pic" idx="16396"/>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571355" y="1498600"/>
            <a:ext cx="1219200" cy="1219200"/>
          </a:xfrm>
          <a:prstGeom prst="rect">
            <a:avLst/>
          </a:prstGeom>
        </p:spPr>
      </p:pic>
      <p:sp>
        <p:nvSpPr>
          <p:cNvPr id="12" name="文本占位符 11"/>
          <p:cNvSpPr>
            <a:spLocks noGrp="1"/>
          </p:cNvSpPr>
          <p:nvPr>
            <p:ph type="body" idx="16391"/>
            <p:custDataLst>
              <p:tags r:id="rId17"/>
            </p:custDataLst>
          </p:nvPr>
        </p:nvSpPr>
        <p:spPr/>
        <p:txBody>
          <a:bodyPr>
            <a:normAutofit fontScale="90000"/>
          </a:bodyPr>
          <a:p>
            <a:r>
              <a:rPr lang="zh-CN" altLang="en-US"/>
              <a:t>恢复非层叠操作</a:t>
            </a:r>
            <a:endParaRPr lang="zh-CN" altLang="en-US"/>
          </a:p>
        </p:txBody>
      </p:sp>
      <p:sp>
        <p:nvSpPr>
          <p:cNvPr id="13" name="文本占位符 12"/>
          <p:cNvSpPr>
            <a:spLocks noGrp="1"/>
          </p:cNvSpPr>
          <p:nvPr>
            <p:ph type="body" idx="16392"/>
            <p:custDataLst>
              <p:tags r:id="rId18"/>
            </p:custDataLst>
          </p:nvPr>
        </p:nvSpPr>
        <p:spPr/>
        <p:txBody>
          <a:bodyPr/>
          <a:p>
            <a:r>
              <a:rPr lang="zh-CN" altLang="en-US"/>
              <a:t>单击按钮可切换层叠状态，若选中已层叠文本，将恢复为原始非层叠形式。</a:t>
            </a:r>
            <a:endParaRPr lang="zh-CN" altLang="en-US"/>
          </a:p>
        </p:txBody>
      </p:sp>
      <p:pic>
        <p:nvPicPr>
          <p:cNvPr id="5" name="图片 4"/>
          <p:cNvPicPr>
            <a:picLocks noChangeAspect="1"/>
          </p:cNvPicPr>
          <p:nvPr/>
        </p:nvPicPr>
        <p:blipFill>
          <a:blip r:embed="rId19"/>
          <a:stretch>
            <a:fillRect/>
          </a:stretch>
        </p:blipFill>
        <p:spPr>
          <a:xfrm>
            <a:off x="584200" y="3429000"/>
            <a:ext cx="2728595" cy="1454150"/>
          </a:xfrm>
          <a:prstGeom prst="rect">
            <a:avLst/>
          </a:prstGeom>
        </p:spPr>
      </p:pic>
    </p:spTree>
    <p:custDataLst>
      <p:tags r:id="rId2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257800" y="533400"/>
            <a:ext cx="6715125" cy="609600"/>
          </a:xfrm>
        </p:spPr>
        <p:txBody>
          <a:bodyPr>
            <a:normAutofit fontScale="90000"/>
          </a:bodyPr>
          <a:p>
            <a:r>
              <a:rPr lang="zh-CN" altLang="en-US" sz="3300"/>
              <a:t>知识点详解：</a:t>
            </a:r>
            <a:r>
              <a:rPr lang="en-US" altLang="zh-CN" sz="3300"/>
              <a:t>4</a:t>
            </a:r>
            <a:r>
              <a:rPr lang="zh-CN" altLang="en-US" sz="3300"/>
              <a:t>．</a:t>
            </a:r>
            <a:r>
              <a:rPr lang="zh-CN" altLang="en-US" sz="3300"/>
              <a:t>“文字编辑器”选项卡</a:t>
            </a:r>
            <a:endParaRPr lang="zh-CN" altLang="en-US" sz="3300"/>
          </a:p>
        </p:txBody>
      </p:sp>
      <p:sp>
        <p:nvSpPr>
          <p:cNvPr id="4" name="装饰  2"/>
          <p:cNvSpPr>
            <a:spLocks noGrp="1"/>
          </p:cNvSpPr>
          <p:nvPr>
            <p:ph type="body" idx="16399"/>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5410200" y="1828800"/>
            <a:ext cx="2008505" cy="812800"/>
          </a:xfrm>
        </p:spPr>
        <p:txBody>
          <a:bodyPr/>
          <a:p>
            <a:r>
              <a:rPr lang="zh-CN" altLang="en-US" sz="1900"/>
              <a:t>（</a:t>
            </a:r>
            <a:r>
              <a:rPr lang="en-US" altLang="zh-CN" sz="1900"/>
              <a:t>2</a:t>
            </a:r>
            <a:r>
              <a:rPr lang="zh-CN" altLang="en-US" sz="1900"/>
              <a:t>）</a:t>
            </a:r>
            <a:r>
              <a:rPr lang="zh-CN" altLang="en-US" sz="1900"/>
              <a:t>“符号”按钮</a:t>
            </a:r>
            <a:endParaRPr lang="zh-CN" altLang="en-US" sz="1900"/>
          </a:p>
        </p:txBody>
      </p:sp>
      <p:sp>
        <p:nvSpPr>
          <p:cNvPr id="6" name="文本占位符 5"/>
          <p:cNvSpPr>
            <a:spLocks noGrp="1"/>
          </p:cNvSpPr>
          <p:nvPr>
            <p:ph type="body" idx="16387"/>
            <p:custDataLst>
              <p:tags r:id="rId4"/>
            </p:custDataLst>
          </p:nvPr>
        </p:nvSpPr>
        <p:spPr/>
        <p:txBody>
          <a:bodyPr>
            <a:normAutofit/>
          </a:bodyPr>
          <a:p>
            <a:r>
              <a:rPr lang="zh-CN" altLang="en-US" sz="1100"/>
              <a:t>点击"符号"按钮可调取符号列表，便于快速选择特殊字符输入。</a:t>
            </a:r>
            <a:endParaRPr lang="zh-CN" altLang="en-US" sz="1100"/>
          </a:p>
        </p:txBody>
      </p:sp>
      <p:sp>
        <p:nvSpPr>
          <p:cNvPr id="7" name="装饰  5"/>
          <p:cNvSpPr>
            <a:spLocks noGrp="1"/>
          </p:cNvSpPr>
          <p:nvPr>
            <p:ph type="body" idx="16400"/>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normAutofit lnSpcReduction="20000"/>
          </a:bodyPr>
          <a:p>
            <a:r>
              <a:rPr lang="zh-CN" altLang="en-US" sz="1900"/>
              <a:t>（</a:t>
            </a:r>
            <a:r>
              <a:rPr lang="en-US" altLang="zh-CN" sz="1900"/>
              <a:t>3</a:t>
            </a:r>
            <a:r>
              <a:rPr lang="zh-CN" altLang="en-US" sz="1900"/>
              <a:t>）</a:t>
            </a:r>
            <a:r>
              <a:rPr lang="zh-CN" altLang="en-US" sz="1900"/>
              <a:t>“插入字段”按钮</a:t>
            </a:r>
            <a:endParaRPr lang="zh-CN" altLang="en-US" sz="1900"/>
          </a:p>
        </p:txBody>
      </p:sp>
      <p:sp>
        <p:nvSpPr>
          <p:cNvPr id="9" name="文本占位符 8"/>
          <p:cNvSpPr>
            <a:spLocks noGrp="1"/>
          </p:cNvSpPr>
          <p:nvPr>
            <p:ph type="body" idx="16389"/>
            <p:custDataLst>
              <p:tags r:id="rId7"/>
            </p:custDataLst>
          </p:nvPr>
        </p:nvSpPr>
        <p:spPr/>
        <p:txBody>
          <a:bodyPr>
            <a:normAutofit lnSpcReduction="20000"/>
          </a:bodyPr>
          <a:p>
            <a:r>
              <a:rPr lang="zh-CN" altLang="en-US" sz="1100"/>
              <a:t>点击插入字段按钮，打开对话框选择预设字段插入文本。</a:t>
            </a:r>
            <a:endParaRPr lang="zh-CN" altLang="en-US" sz="1100"/>
          </a:p>
        </p:txBody>
      </p:sp>
      <p:sp>
        <p:nvSpPr>
          <p:cNvPr id="10" name="装饰  8"/>
          <p:cNvSpPr>
            <a:spLocks noGrp="1"/>
          </p:cNvSpPr>
          <p:nvPr>
            <p:ph type="body" idx="16401"/>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zh-CN" altLang="en-US" sz="1900"/>
              <a:t>（</a:t>
            </a:r>
            <a:r>
              <a:rPr lang="en-US" altLang="zh-CN" sz="1900"/>
              <a:t>4</a:t>
            </a:r>
            <a:r>
              <a:rPr lang="zh-CN" altLang="en-US" sz="1900"/>
              <a:t>）</a:t>
            </a:r>
            <a:r>
              <a:rPr lang="zh-CN" altLang="en-US" sz="1900"/>
              <a:t>“追踪”微调框</a:t>
            </a:r>
            <a:endParaRPr lang="zh-CN" altLang="en-US" sz="1900"/>
          </a:p>
        </p:txBody>
      </p:sp>
      <p:sp>
        <p:nvSpPr>
          <p:cNvPr id="12" name="文本占位符 11"/>
          <p:cNvSpPr>
            <a:spLocks noGrp="1"/>
          </p:cNvSpPr>
          <p:nvPr>
            <p:ph type="body" idx="16391"/>
            <p:custDataLst>
              <p:tags r:id="rId10"/>
            </p:custDataLst>
          </p:nvPr>
        </p:nvSpPr>
        <p:spPr/>
        <p:txBody>
          <a:bodyPr/>
          <a:p>
            <a:r>
              <a:rPr lang="zh-CN" altLang="en-US" sz="1100"/>
              <a:t>调整字符间距，1.0为常规值，数值增减控制疏密。</a:t>
            </a:r>
            <a:endParaRPr lang="zh-CN" altLang="en-US" sz="1100"/>
          </a:p>
        </p:txBody>
      </p:sp>
      <p:sp>
        <p:nvSpPr>
          <p:cNvPr id="13" name="装饰  1"/>
          <p:cNvSpPr>
            <a:spLocks noGrp="1"/>
          </p:cNvSpPr>
          <p:nvPr>
            <p:ph type="body" idx="16402"/>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normAutofit lnSpcReduction="20000"/>
          </a:bodyPr>
          <a:p>
            <a:r>
              <a:rPr lang="zh-CN" altLang="en-US" sz="1900"/>
              <a:t>（</a:t>
            </a:r>
            <a:r>
              <a:rPr lang="en-US" altLang="zh-CN" sz="1900"/>
              <a:t>5</a:t>
            </a:r>
            <a:r>
              <a:rPr lang="zh-CN" altLang="en-US" sz="1900"/>
              <a:t>）</a:t>
            </a:r>
            <a:r>
              <a:rPr lang="zh-CN" altLang="en-US" sz="1900"/>
              <a:t>“宽度因子”微调框</a:t>
            </a:r>
            <a:endParaRPr lang="zh-CN" altLang="en-US" sz="1900"/>
          </a:p>
        </p:txBody>
      </p:sp>
      <p:sp>
        <p:nvSpPr>
          <p:cNvPr id="15" name="文本占位符 14"/>
          <p:cNvSpPr>
            <a:spLocks noGrp="1"/>
          </p:cNvSpPr>
          <p:nvPr>
            <p:ph type="body" idx="16393"/>
            <p:custDataLst>
              <p:tags r:id="rId13"/>
            </p:custDataLst>
          </p:nvPr>
        </p:nvSpPr>
        <p:spPr/>
        <p:txBody>
          <a:bodyPr>
            <a:normAutofit fontScale="70000"/>
          </a:bodyPr>
          <a:p>
            <a:r>
              <a:rPr lang="zh-CN" altLang="en-US"/>
              <a:t>：扩展或收缩选定字符。1.0设置代表此字体中字母的常规宽度。可以增大该宽度或减小该宽度。</a:t>
            </a:r>
            <a:endParaRPr lang="zh-CN" altLang="en-US"/>
          </a:p>
        </p:txBody>
      </p:sp>
      <p:sp>
        <p:nvSpPr>
          <p:cNvPr id="16" name="装饰  4"/>
          <p:cNvSpPr>
            <a:spLocks noGrp="1"/>
          </p:cNvSpPr>
          <p:nvPr>
            <p:ph type="body" idx="16403"/>
            <p:custDataLst>
              <p:tags r:id="rId14"/>
            </p:custDataLst>
          </p:nvPr>
        </p:nvSpPr>
        <p:spPr/>
        <p:txBody>
          <a:bodyPr/>
          <a:p>
            <a:r>
              <a:rPr lang="zh-CN" altLang="en-US"/>
              <a:t> </a:t>
            </a:r>
            <a:endParaRPr lang="zh-CN" altLang="en-US"/>
          </a:p>
        </p:txBody>
      </p:sp>
      <p:sp>
        <p:nvSpPr>
          <p:cNvPr id="17" name="文本占位符 16"/>
          <p:cNvSpPr>
            <a:spLocks noGrp="1"/>
          </p:cNvSpPr>
          <p:nvPr>
            <p:ph type="body" idx="16394"/>
            <p:custDataLst>
              <p:tags r:id="rId15"/>
            </p:custDataLst>
          </p:nvPr>
        </p:nvSpPr>
        <p:spPr/>
        <p:txBody>
          <a:bodyPr/>
          <a:p>
            <a:r>
              <a:rPr lang="zh-CN" altLang="en-US" sz="1900"/>
              <a:t>（</a:t>
            </a:r>
            <a:r>
              <a:rPr lang="en-US" altLang="zh-CN" sz="1900"/>
              <a:t>6</a:t>
            </a:r>
            <a:r>
              <a:rPr lang="zh-CN" altLang="en-US" sz="1900"/>
              <a:t>）</a:t>
            </a:r>
            <a:r>
              <a:rPr lang="zh-CN" altLang="en-US" sz="1900"/>
              <a:t>“列”按钮</a:t>
            </a:r>
            <a:endParaRPr lang="zh-CN" altLang="en-US" sz="1900"/>
          </a:p>
        </p:txBody>
      </p:sp>
      <p:sp>
        <p:nvSpPr>
          <p:cNvPr id="18" name="文本占位符 17"/>
          <p:cNvSpPr>
            <a:spLocks noGrp="1"/>
          </p:cNvSpPr>
          <p:nvPr>
            <p:ph type="body" idx="16395"/>
            <p:custDataLst>
              <p:tags r:id="rId16"/>
            </p:custDataLst>
          </p:nvPr>
        </p:nvSpPr>
        <p:spPr/>
        <p:txBody>
          <a:bodyPr/>
          <a:p>
            <a:r>
              <a:rPr lang="zh-CN" altLang="en-US" sz="1100"/>
              <a:t>点击"列"按钮可展开下拉菜单，提供五个分栏选项。</a:t>
            </a:r>
            <a:endParaRPr lang="zh-CN" altLang="en-US" sz="1100"/>
          </a:p>
        </p:txBody>
      </p:sp>
      <p:sp>
        <p:nvSpPr>
          <p:cNvPr id="19" name="装饰  7"/>
          <p:cNvSpPr>
            <a:spLocks noGrp="1"/>
          </p:cNvSpPr>
          <p:nvPr>
            <p:ph type="body" idx="16404"/>
            <p:custDataLst>
              <p:tags r:id="rId17"/>
            </p:custDataLst>
          </p:nvPr>
        </p:nvSpPr>
        <p:spPr/>
        <p:txBody>
          <a:bodyPr/>
          <a:p>
            <a:r>
              <a:rPr lang="zh-CN" altLang="en-US"/>
              <a:t> </a:t>
            </a:r>
            <a:endParaRPr lang="zh-CN" altLang="en-US"/>
          </a:p>
        </p:txBody>
      </p:sp>
      <p:sp>
        <p:nvSpPr>
          <p:cNvPr id="20" name="文本占位符 19"/>
          <p:cNvSpPr>
            <a:spLocks noGrp="1"/>
          </p:cNvSpPr>
          <p:nvPr>
            <p:ph type="body" idx="16396"/>
            <p:custDataLst>
              <p:tags r:id="rId18"/>
            </p:custDataLst>
          </p:nvPr>
        </p:nvSpPr>
        <p:spPr/>
        <p:txBody>
          <a:bodyPr>
            <a:normAutofit fontScale="70000"/>
          </a:bodyPr>
          <a:p>
            <a:r>
              <a:rPr lang="zh-CN" altLang="en-US"/>
              <a:t>（</a:t>
            </a:r>
            <a:r>
              <a:rPr lang="en-US" altLang="zh-CN"/>
              <a:t>7</a:t>
            </a:r>
            <a:r>
              <a:rPr lang="zh-CN" altLang="en-US"/>
              <a:t>）</a:t>
            </a:r>
            <a:r>
              <a:rPr lang="zh-CN" altLang="en-US"/>
              <a:t>“多行文字对正”下拉列表</a:t>
            </a:r>
            <a:endParaRPr lang="zh-CN" altLang="en-US"/>
          </a:p>
        </p:txBody>
      </p:sp>
      <p:sp>
        <p:nvSpPr>
          <p:cNvPr id="21" name="文本占位符 20"/>
          <p:cNvSpPr>
            <a:spLocks noGrp="1"/>
          </p:cNvSpPr>
          <p:nvPr>
            <p:ph type="body" idx="16397"/>
            <p:custDataLst>
              <p:tags r:id="rId19"/>
            </p:custDataLst>
          </p:nvPr>
        </p:nvSpPr>
        <p:spPr/>
        <p:txBody>
          <a:bodyPr>
            <a:normAutofit/>
          </a:bodyPr>
          <a:p>
            <a:r>
              <a:rPr lang="zh-CN" altLang="en-US" sz="1100"/>
              <a:t>：显示“多行文字对正”菜单，并且有九个对正选项可用。“左上”为默认。</a:t>
            </a:r>
            <a:endParaRPr lang="zh-CN" altLang="en-US" sz="1100"/>
          </a:p>
        </p:txBody>
      </p:sp>
      <p:pic>
        <p:nvPicPr>
          <p:cNvPr id="3" name="图片 -2147482356"/>
          <p:cNvPicPr>
            <a:picLocks noChangeAspect="1"/>
          </p:cNvPicPr>
          <p:nvPr/>
        </p:nvPicPr>
        <p:blipFill>
          <a:blip r:embed="rId20"/>
          <a:stretch>
            <a:fillRect/>
          </a:stretch>
        </p:blipFill>
        <p:spPr>
          <a:xfrm>
            <a:off x="180340" y="1529080"/>
            <a:ext cx="1359535" cy="3500120"/>
          </a:xfrm>
          <a:prstGeom prst="rect">
            <a:avLst/>
          </a:prstGeom>
          <a:noFill/>
          <a:ln w="9525">
            <a:noFill/>
          </a:ln>
        </p:spPr>
      </p:pic>
      <p:pic>
        <p:nvPicPr>
          <p:cNvPr id="22" name="图片 30"/>
          <p:cNvPicPr>
            <a:picLocks noChangeAspect="1"/>
          </p:cNvPicPr>
          <p:nvPr/>
        </p:nvPicPr>
        <p:blipFill>
          <a:blip r:embed="rId21"/>
          <a:stretch>
            <a:fillRect/>
          </a:stretch>
        </p:blipFill>
        <p:spPr>
          <a:xfrm>
            <a:off x="1770380" y="2281555"/>
            <a:ext cx="3411855" cy="2771140"/>
          </a:xfrm>
          <a:prstGeom prst="rect">
            <a:avLst/>
          </a:prstGeom>
          <a:noFill/>
          <a:ln w="9525">
            <a:noFill/>
          </a:ln>
        </p:spPr>
      </p:pic>
      <p:sp>
        <p:nvSpPr>
          <p:cNvPr id="23" name="文本框 22"/>
          <p:cNvSpPr txBox="1"/>
          <p:nvPr/>
        </p:nvSpPr>
        <p:spPr>
          <a:xfrm>
            <a:off x="228600" y="5153025"/>
            <a:ext cx="4454525" cy="368300"/>
          </a:xfrm>
          <a:prstGeom prst="rect">
            <a:avLst/>
          </a:prstGeom>
        </p:spPr>
        <p:txBody>
          <a:bodyPr wrap="square">
            <a:spAutoFit/>
          </a:bodyPr>
          <a:p>
            <a:pPr marL="0" indent="228600" algn="just" defTabSz="266700">
              <a:lnSpc>
                <a:spcPct val="150000"/>
              </a:lnSpc>
              <a:spcBef>
                <a:spcPct val="0"/>
              </a:spcBef>
              <a:spcAft>
                <a:spcPct val="0"/>
              </a:spcAft>
            </a:pPr>
            <a:r>
              <a:rPr lang="zh-CN" altLang="en-US" sz="1200">
                <a:latin typeface="宋体" panose="02010600030101010101" pitchFamily="2" charset="-122"/>
                <a:ea typeface="宋体" panose="02010600030101010101" pitchFamily="2" charset="-122"/>
              </a:rPr>
              <a:t>符号列表</a:t>
            </a:r>
            <a:r>
              <a:rPr lang="en-US" altLang="zh-CN" sz="1200">
                <a:latin typeface="Times New Roman" panose="02020603050405020304"/>
                <a:ea typeface="Times New Roman" panose="02020603050405020304"/>
              </a:rPr>
              <a:t>      </a:t>
            </a:r>
            <a:r>
              <a:rPr lang="en-US" altLang="zh-CN" sz="1200">
                <a:latin typeface="宋体" panose="02010600030101010101" pitchFamily="2" charset="-122"/>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宋体" panose="02010600030101010101" pitchFamily="2" charset="-122"/>
                <a:ea typeface="宋体" panose="02010600030101010101" pitchFamily="2" charset="-122"/>
              </a:rPr>
              <a:t>字段</a:t>
            </a:r>
            <a:r>
              <a:rPr lang="zh-CN" altLang="en-US" sz="1200">
                <a:latin typeface="Times New Roman" panose="02020603050405020304"/>
                <a:ea typeface="Times New Roman" panose="02020603050405020304"/>
              </a:rPr>
              <a:t>”</a:t>
            </a:r>
            <a:r>
              <a:rPr lang="zh-CN" altLang="en-US" sz="1200">
                <a:latin typeface="宋体" panose="02010600030101010101" pitchFamily="2" charset="-122"/>
                <a:ea typeface="宋体" panose="02010600030101010101" pitchFamily="2" charset="-122"/>
              </a:rPr>
              <a:t>对话框</a:t>
            </a:r>
            <a:endParaRPr lang="zh-CN" altLang="en-US" sz="1200">
              <a:latin typeface="宋体" panose="02010600030101010101" pitchFamily="2" charset="-122"/>
              <a:ea typeface="宋体" panose="02010600030101010101" pitchFamily="2" charset="-122"/>
            </a:endParaRPr>
          </a:p>
        </p:txBody>
      </p:sp>
    </p:spTree>
    <p:custDataLst>
      <p:tags r:id="rId2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07</a:t>
            </a:r>
            <a:endParaRPr lang="zh-CN" altLang="en-US"/>
          </a:p>
        </p:txBody>
      </p:sp>
      <p:sp>
        <p:nvSpPr>
          <p:cNvPr id="5" name="装饰  3"/>
          <p:cNvSpPr>
            <a:spLocks noGrp="1"/>
          </p:cNvSpPr>
          <p:nvPr>
            <p:ph type="body" idx="16399"/>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任务三  标注压紧螺母尺寸</a:t>
            </a:r>
            <a:endParaRPr lang="zh-CN" altLang="en-US"/>
          </a:p>
        </p:txBody>
      </p:sp>
      <p:sp>
        <p:nvSpPr>
          <p:cNvPr id="7" name="文本占位符 6"/>
          <p:cNvSpPr>
            <a:spLocks noGrp="1"/>
          </p:cNvSpPr>
          <p:nvPr>
            <p:ph type="body" idx="16390"/>
            <p:custDataLst>
              <p:tags r:id="rId6"/>
            </p:custDataLst>
          </p:nvPr>
        </p:nvSpPr>
        <p:spPr/>
        <p:txBody>
          <a:bodyPr/>
          <a:p>
            <a:r>
              <a:rPr lang="zh-CN" altLang="en-US"/>
              <a:t>08</a:t>
            </a:r>
            <a:endParaRPr lang="zh-CN" altLang="en-US"/>
          </a:p>
        </p:txBody>
      </p:sp>
      <p:sp>
        <p:nvSpPr>
          <p:cNvPr id="8" name="装饰  6"/>
          <p:cNvSpPr>
            <a:spLocks noGrp="1"/>
          </p:cNvSpPr>
          <p:nvPr>
            <p:ph type="body" idx="16400"/>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任务四  标注手压阀手把尺寸</a:t>
            </a:r>
            <a:endParaRPr lang="zh-CN" altLang="en-US"/>
          </a:p>
        </p:txBody>
      </p:sp>
      <p:sp>
        <p:nvSpPr>
          <p:cNvPr id="10" name="文本占位符 9"/>
          <p:cNvSpPr>
            <a:spLocks noGrp="1"/>
          </p:cNvSpPr>
          <p:nvPr>
            <p:ph type="body" idx="16392"/>
            <p:custDataLst>
              <p:tags r:id="rId9"/>
            </p:custDataLst>
          </p:nvPr>
        </p:nvSpPr>
        <p:spPr/>
        <p:txBody>
          <a:bodyPr/>
          <a:p>
            <a:r>
              <a:rPr lang="zh-CN" altLang="en-US"/>
              <a:t>09</a:t>
            </a:r>
            <a:endParaRPr lang="zh-CN" altLang="en-US"/>
          </a:p>
        </p:txBody>
      </p:sp>
      <p:sp>
        <p:nvSpPr>
          <p:cNvPr id="11" name="装饰  9"/>
          <p:cNvSpPr>
            <a:spLocks noGrp="1"/>
          </p:cNvSpPr>
          <p:nvPr>
            <p:ph type="body" idx="16401"/>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任务五  标注手压阀销轴尺寸</a:t>
            </a:r>
            <a:endParaRPr lang="zh-CN" altLang="en-US"/>
          </a:p>
        </p:txBody>
      </p:sp>
      <p:sp>
        <p:nvSpPr>
          <p:cNvPr id="13" name="文本占位符 12"/>
          <p:cNvSpPr>
            <a:spLocks noGrp="1"/>
          </p:cNvSpPr>
          <p:nvPr>
            <p:ph type="body" idx="16394"/>
            <p:custDataLst>
              <p:tags r:id="rId12"/>
            </p:custDataLst>
          </p:nvPr>
        </p:nvSpPr>
        <p:spPr/>
        <p:txBody>
          <a:bodyPr/>
          <a:p>
            <a:r>
              <a:rPr lang="zh-CN" altLang="en-US"/>
              <a:t>10</a:t>
            </a:r>
            <a:endParaRPr lang="zh-CN" altLang="en-US"/>
          </a:p>
        </p:txBody>
      </p:sp>
      <p:sp>
        <p:nvSpPr>
          <p:cNvPr id="14" name="装饰  2"/>
          <p:cNvSpPr>
            <a:spLocks noGrp="1"/>
          </p:cNvSpPr>
          <p:nvPr>
            <p:ph type="body" idx="16402"/>
            <p:custDataLst>
              <p:tags r:id="rId13"/>
            </p:custDataLst>
          </p:nvPr>
        </p:nvSpPr>
        <p:spPr/>
        <p:txBody>
          <a:bodyPr/>
          <a:p>
            <a:r>
              <a:rPr lang="zh-CN" altLang="en-US"/>
              <a:t> </a:t>
            </a:r>
            <a:endParaRPr lang="zh-CN" altLang="en-US"/>
          </a:p>
        </p:txBody>
      </p:sp>
      <p:sp>
        <p:nvSpPr>
          <p:cNvPr id="15" name="文本占位符 14"/>
          <p:cNvSpPr>
            <a:spLocks noGrp="1"/>
          </p:cNvSpPr>
          <p:nvPr>
            <p:ph type="body" idx="16393"/>
            <p:custDataLst>
              <p:tags r:id="rId14"/>
            </p:custDataLst>
          </p:nvPr>
        </p:nvSpPr>
        <p:spPr/>
        <p:txBody>
          <a:bodyPr/>
          <a:p>
            <a:r>
              <a:rPr lang="zh-CN" altLang="en-US"/>
              <a:t>任务六  标注手压阀底座尺寸</a:t>
            </a:r>
            <a:endParaRPr lang="zh-CN" altLang="en-US"/>
          </a:p>
        </p:txBody>
      </p:sp>
      <p:sp>
        <p:nvSpPr>
          <p:cNvPr id="16" name="文本占位符 15"/>
          <p:cNvSpPr>
            <a:spLocks noGrp="1"/>
          </p:cNvSpPr>
          <p:nvPr>
            <p:ph type="body" idx="16396"/>
            <p:custDataLst>
              <p:tags r:id="rId15"/>
            </p:custDataLst>
          </p:nvPr>
        </p:nvSpPr>
        <p:spPr/>
        <p:txBody>
          <a:bodyPr/>
          <a:p>
            <a:r>
              <a:rPr lang="zh-CN" altLang="en-US"/>
              <a:t>11</a:t>
            </a:r>
            <a:endParaRPr lang="zh-CN" altLang="en-US"/>
          </a:p>
        </p:txBody>
      </p:sp>
      <p:sp>
        <p:nvSpPr>
          <p:cNvPr id="17" name="装饰  5"/>
          <p:cNvSpPr>
            <a:spLocks noGrp="1"/>
          </p:cNvSpPr>
          <p:nvPr>
            <p:ph type="body" idx="16403"/>
            <p:custDataLst>
              <p:tags r:id="rId16"/>
            </p:custDataLst>
          </p:nvPr>
        </p:nvSpPr>
        <p:spPr/>
        <p:txBody>
          <a:bodyPr/>
          <a:p>
            <a:r>
              <a:rPr lang="zh-CN" altLang="en-US"/>
              <a:t> </a:t>
            </a:r>
            <a:endParaRPr lang="zh-CN" altLang="en-US"/>
          </a:p>
        </p:txBody>
      </p:sp>
      <p:sp>
        <p:nvSpPr>
          <p:cNvPr id="18" name="文本占位符 17"/>
          <p:cNvSpPr>
            <a:spLocks noGrp="1"/>
          </p:cNvSpPr>
          <p:nvPr>
            <p:ph type="body" idx="16395"/>
            <p:custDataLst>
              <p:tags r:id="rId17"/>
            </p:custDataLst>
          </p:nvPr>
        </p:nvSpPr>
        <p:spPr/>
        <p:txBody>
          <a:bodyPr/>
          <a:p>
            <a:r>
              <a:rPr lang="zh-CN" altLang="en-US"/>
              <a:t>任务七  标注手压阀阀体尺寸</a:t>
            </a:r>
            <a:endParaRPr lang="zh-CN" altLang="en-US"/>
          </a:p>
        </p:txBody>
      </p:sp>
      <p:sp>
        <p:nvSpPr>
          <p:cNvPr id="19" name="文本占位符 18"/>
          <p:cNvSpPr>
            <a:spLocks noGrp="1"/>
          </p:cNvSpPr>
          <p:nvPr>
            <p:ph type="body" idx="16398"/>
            <p:custDataLst>
              <p:tags r:id="rId18"/>
            </p:custDataLst>
          </p:nvPr>
        </p:nvSpPr>
        <p:spPr/>
        <p:txBody>
          <a:bodyPr/>
          <a:p>
            <a:r>
              <a:rPr lang="zh-CN" altLang="en-US"/>
              <a:t>12</a:t>
            </a:r>
            <a:endParaRPr lang="zh-CN" altLang="en-US"/>
          </a:p>
        </p:txBody>
      </p:sp>
      <p:sp>
        <p:nvSpPr>
          <p:cNvPr id="20" name="装饰  8"/>
          <p:cNvSpPr>
            <a:spLocks noGrp="1"/>
          </p:cNvSpPr>
          <p:nvPr>
            <p:ph type="body" idx="16404"/>
            <p:custDataLst>
              <p:tags r:id="rId19"/>
            </p:custDataLst>
          </p:nvPr>
        </p:nvSpPr>
        <p:spPr/>
        <p:txBody>
          <a:bodyPr/>
          <a:p>
            <a:r>
              <a:rPr lang="zh-CN" altLang="en-US"/>
              <a:t> </a:t>
            </a:r>
            <a:endParaRPr lang="zh-CN" altLang="en-US"/>
          </a:p>
        </p:txBody>
      </p:sp>
      <p:sp>
        <p:nvSpPr>
          <p:cNvPr id="21" name="文本占位符 20"/>
          <p:cNvSpPr>
            <a:spLocks noGrp="1"/>
          </p:cNvSpPr>
          <p:nvPr>
            <p:ph type="body" idx="16397"/>
            <p:custDataLst>
              <p:tags r:id="rId20"/>
            </p:custDataLst>
          </p:nvPr>
        </p:nvSpPr>
        <p:spPr/>
        <p:txBody>
          <a:bodyPr/>
          <a:p>
            <a:r>
              <a:rPr lang="zh-CN" altLang="en-US"/>
              <a:t>上机实验</a:t>
            </a:r>
            <a:endParaRPr lang="zh-CN" altLang="en-US"/>
          </a:p>
        </p:txBody>
      </p:sp>
    </p:spTree>
    <p:custDataLst>
      <p:tags r:id="rId2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19405" y="203200"/>
            <a:ext cx="4481195" cy="1219200"/>
          </a:xfrm>
        </p:spPr>
        <p:txBody>
          <a:bodyPr>
            <a:normAutofit/>
          </a:bodyPr>
          <a:p>
            <a:r>
              <a:rPr lang="zh-CN" altLang="en-US" sz="3110"/>
              <a:t>知识点详解：</a:t>
            </a:r>
            <a:r>
              <a:rPr lang="en-US" altLang="zh-CN" sz="3110"/>
              <a:t>4</a:t>
            </a:r>
            <a:r>
              <a:rPr lang="zh-CN" altLang="en-US" sz="3110"/>
              <a:t>．</a:t>
            </a:r>
            <a:r>
              <a:rPr lang="zh-CN" altLang="en-US" sz="3110"/>
              <a:t>“文字编辑器”选项卡</a:t>
            </a:r>
            <a:endParaRPr lang="zh-CN" altLang="en-US" sz="3110"/>
          </a:p>
        </p:txBody>
      </p:sp>
      <p:sp>
        <p:nvSpPr>
          <p:cNvPr id="3" name="文本占位符 2"/>
          <p:cNvSpPr>
            <a:spLocks noGrp="1"/>
          </p:cNvSpPr>
          <p:nvPr>
            <p:ph type="body" idx="16386"/>
            <p:custDataLst>
              <p:tags r:id="rId2"/>
            </p:custDataLst>
          </p:nvPr>
        </p:nvSpPr>
        <p:spPr>
          <a:xfrm>
            <a:off x="147955" y="1557020"/>
            <a:ext cx="4304665" cy="821690"/>
          </a:xfrm>
        </p:spPr>
        <p:txBody>
          <a:bodyPr>
            <a:normAutofit/>
          </a:bodyPr>
          <a:p>
            <a:r>
              <a:rPr lang="zh-CN" altLang="en-US"/>
              <a:t>（</a:t>
            </a:r>
            <a:r>
              <a:rPr lang="en-US" altLang="zh-CN"/>
              <a:t>8</a:t>
            </a:r>
            <a:r>
              <a:rPr lang="zh-CN" altLang="en-US"/>
              <a:t>）</a:t>
            </a:r>
            <a:r>
              <a:rPr lang="zh-CN" altLang="en-US"/>
              <a:t>右键快捷菜单。在多行文字输入区域，单击鼠标右键，系统打开右键快捷菜单，如图所示</a:t>
            </a:r>
            <a:endParaRPr lang="zh-CN" altLang="en-US"/>
          </a:p>
        </p:txBody>
      </p:sp>
      <p:sp>
        <p:nvSpPr>
          <p:cNvPr id="5" name="装饰  3"/>
          <p:cNvSpPr>
            <a:spLocks noGrp="1"/>
          </p:cNvSpPr>
          <p:nvPr>
            <p:ph type="body" idx="16396"/>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p>
            <a:r>
              <a:rPr lang="en-US" altLang="en-US"/>
              <a:t>①</a:t>
            </a:r>
            <a:r>
              <a:rPr lang="zh-CN" altLang="en-US"/>
              <a:t>符号</a:t>
            </a:r>
            <a:endParaRPr lang="zh-CN" altLang="en-US"/>
          </a:p>
        </p:txBody>
      </p:sp>
      <p:sp>
        <p:nvSpPr>
          <p:cNvPr id="7" name="文本占位符 6"/>
          <p:cNvSpPr>
            <a:spLocks noGrp="1"/>
          </p:cNvSpPr>
          <p:nvPr>
            <p:ph type="body" idx="16388"/>
            <p:custDataLst>
              <p:tags r:id="rId5"/>
            </p:custDataLst>
          </p:nvPr>
        </p:nvSpPr>
        <p:spPr/>
        <p:txBody>
          <a:bodyPr>
            <a:normAutofit fontScale="70000"/>
          </a:bodyPr>
          <a:p>
            <a:r>
              <a:rPr lang="zh-CN" altLang="en-US"/>
              <a:t>在光标位置插入符号或不间断空格，支持手动输入或列表选择，确保格式与原文件一致。</a:t>
            </a:r>
            <a:endParaRPr lang="zh-CN" altLang="en-US"/>
          </a:p>
        </p:txBody>
      </p:sp>
      <p:sp>
        <p:nvSpPr>
          <p:cNvPr id="8" name="装饰  6"/>
          <p:cNvSpPr>
            <a:spLocks noGrp="1"/>
          </p:cNvSpPr>
          <p:nvPr>
            <p:ph type="body" idx="16397"/>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p>
            <a:r>
              <a:rPr lang="en-US" altLang="en-US"/>
              <a:t>②</a:t>
            </a:r>
            <a:r>
              <a:rPr lang="zh-CN" altLang="en-US"/>
              <a:t>输入文字</a:t>
            </a:r>
            <a:endParaRPr lang="zh-CN" altLang="en-US"/>
          </a:p>
        </p:txBody>
      </p:sp>
      <p:sp>
        <p:nvSpPr>
          <p:cNvPr id="10" name="文本占位符 9"/>
          <p:cNvSpPr>
            <a:spLocks noGrp="1"/>
          </p:cNvSpPr>
          <p:nvPr>
            <p:ph type="body" idx="16390"/>
            <p:custDataLst>
              <p:tags r:id="rId8"/>
            </p:custDataLst>
          </p:nvPr>
        </p:nvSpPr>
        <p:spPr/>
        <p:txBody>
          <a:bodyPr>
            <a:normAutofit fontScale="70000"/>
          </a:bodyPr>
          <a:p>
            <a:r>
              <a:rPr lang="zh-CN" altLang="en-US"/>
              <a:t>选择ASCII或RTF文件后，保留原始字符格式，支持多行编辑，文件大小限制为32K以内。</a:t>
            </a:r>
            <a:endParaRPr lang="zh-CN" altLang="en-US"/>
          </a:p>
        </p:txBody>
      </p:sp>
      <p:sp>
        <p:nvSpPr>
          <p:cNvPr id="11" name="装饰  9"/>
          <p:cNvSpPr>
            <a:spLocks noGrp="1"/>
          </p:cNvSpPr>
          <p:nvPr>
            <p:ph type="body" idx="16398"/>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p>
            <a:r>
              <a:rPr lang="en-US" altLang="en-US"/>
              <a:t>③</a:t>
            </a:r>
            <a:r>
              <a:rPr lang="zh-CN" altLang="en-US"/>
              <a:t>改变大小写</a:t>
            </a:r>
            <a:endParaRPr lang="zh-CN" altLang="en-US"/>
          </a:p>
        </p:txBody>
      </p:sp>
      <p:sp>
        <p:nvSpPr>
          <p:cNvPr id="13" name="文本占位符 12"/>
          <p:cNvSpPr>
            <a:spLocks noGrp="1"/>
          </p:cNvSpPr>
          <p:nvPr>
            <p:ph type="body" idx="16392"/>
            <p:custDataLst>
              <p:tags r:id="rId11"/>
            </p:custDataLst>
          </p:nvPr>
        </p:nvSpPr>
        <p:spPr/>
        <p:txBody>
          <a:bodyPr>
            <a:normAutofit fontScale="70000"/>
          </a:bodyPr>
          <a:p>
            <a:r>
              <a:rPr lang="zh-CN" altLang="en-US"/>
              <a:t>通过“大写”或“小写”选项修改选中文字，新输入文字自动转为大写，已有内容需手动调整。</a:t>
            </a:r>
            <a:endParaRPr lang="zh-CN" altLang="en-US"/>
          </a:p>
        </p:txBody>
      </p:sp>
      <p:sp>
        <p:nvSpPr>
          <p:cNvPr id="14" name="装饰  2"/>
          <p:cNvSpPr>
            <a:spLocks noGrp="1"/>
          </p:cNvSpPr>
          <p:nvPr>
            <p:ph type="body" idx="16399"/>
            <p:custDataLst>
              <p:tags r:id="rId12"/>
            </p:custDataLst>
          </p:nvPr>
        </p:nvSpPr>
        <p:spPr>
          <a:xfrm>
            <a:off x="8385175" y="3837305"/>
            <a:ext cx="50800" cy="1117600"/>
          </a:xfrm>
        </p:spPr>
        <p:txBody>
          <a:bodyPr/>
          <a:p>
            <a:r>
              <a:rPr lang="zh-CN" altLang="en-US"/>
              <a:t> </a:t>
            </a:r>
            <a:endParaRPr lang="zh-CN" altLang="en-US"/>
          </a:p>
        </p:txBody>
      </p:sp>
      <p:sp>
        <p:nvSpPr>
          <p:cNvPr id="15" name="文本占位符 14"/>
          <p:cNvSpPr>
            <a:spLocks noGrp="1"/>
          </p:cNvSpPr>
          <p:nvPr>
            <p:ph type="body" idx="16393"/>
            <p:custDataLst>
              <p:tags r:id="rId13"/>
            </p:custDataLst>
          </p:nvPr>
        </p:nvSpPr>
        <p:spPr>
          <a:xfrm>
            <a:off x="8613140" y="3759200"/>
            <a:ext cx="2867660" cy="406400"/>
          </a:xfrm>
        </p:spPr>
        <p:txBody>
          <a:bodyPr/>
          <a:p>
            <a:r>
              <a:rPr lang="en-US" altLang="en-US"/>
              <a:t>⑤</a:t>
            </a:r>
            <a:r>
              <a:rPr lang="zh-CN" altLang="en-US"/>
              <a:t>删除格式</a:t>
            </a:r>
            <a:endParaRPr lang="zh-CN" altLang="en-US"/>
          </a:p>
        </p:txBody>
      </p:sp>
      <p:sp>
        <p:nvSpPr>
          <p:cNvPr id="16" name="文本占位符 15"/>
          <p:cNvSpPr>
            <a:spLocks noGrp="1"/>
          </p:cNvSpPr>
          <p:nvPr>
            <p:ph type="body" idx="16394"/>
            <p:custDataLst>
              <p:tags r:id="rId14"/>
            </p:custDataLst>
          </p:nvPr>
        </p:nvSpPr>
        <p:spPr>
          <a:xfrm>
            <a:off x="8714740" y="4267200"/>
            <a:ext cx="2867660" cy="703580"/>
          </a:xfrm>
        </p:spPr>
        <p:txBody>
          <a:bodyPr>
            <a:normAutofit/>
          </a:bodyPr>
          <a:p>
            <a:r>
              <a:rPr lang="zh-CN" altLang="en-US" sz="1100"/>
              <a:t>删除选中文字的粗体、斜体或下划线，保持内容纯文本显示，不影响其他属性。</a:t>
            </a:r>
            <a:endParaRPr lang="zh-CN" altLang="en-US" sz="1100"/>
          </a:p>
        </p:txBody>
      </p:sp>
      <p:sp>
        <p:nvSpPr>
          <p:cNvPr id="18" name="装饰  9"/>
          <p:cNvSpPr>
            <a:spLocks noGrp="1"/>
          </p:cNvSpPr>
          <p:nvPr>
            <p:custDataLst>
              <p:tags r:id="rId15"/>
            </p:custDataLst>
          </p:nvPr>
        </p:nvSpPr>
        <p:spPr>
          <a:xfrm>
            <a:off x="8394700" y="2184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20" name="矩形 19"/>
          <p:cNvSpPr/>
          <p:nvPr/>
        </p:nvSpPr>
        <p:spPr>
          <a:xfrm>
            <a:off x="8613140" y="2184400"/>
            <a:ext cx="2047875" cy="763905"/>
          </a:xfrm>
          <a:prstGeom prst="rect">
            <a:avLst/>
          </a:prstGeom>
          <a:noFill/>
        </p:spPr>
        <p:txBody>
          <a:bodyPr vert="horz" lIns="0" tIns="0" rIns="0" bIns="0" rtlCol="0" anchor="t">
            <a:normAutofit/>
          </a:bodyPr>
          <a:p>
            <a:pPr lvl="0" algn="l">
              <a:lnSpc>
                <a:spcPct val="111000"/>
              </a:lnSpc>
              <a:buClrTx/>
              <a:buSzTx/>
              <a:buFont typeface="Arial" panose="020B0604020202020204" pitchFamily="34" charset="0"/>
            </a:pPr>
            <a:r>
              <a:rPr lang="en-US" altLang="en-US" sz="2400">
                <a:sym typeface="+mn-ea"/>
              </a:rPr>
              <a:t>④</a:t>
            </a:r>
            <a:r>
              <a:rPr lang="en-US" altLang="en-US" sz="2400">
                <a:sym typeface="+mn-ea"/>
              </a:rPr>
              <a:t>全部大写：</a:t>
            </a:r>
            <a:endParaRPr lang="en-US" altLang="en-US" sz="2400">
              <a:sym typeface="+mn-ea"/>
            </a:endParaRPr>
          </a:p>
        </p:txBody>
      </p:sp>
      <p:sp>
        <p:nvSpPr>
          <p:cNvPr id="21" name="矩形 20"/>
          <p:cNvSpPr/>
          <p:nvPr>
            <p:custDataLst>
              <p:tags r:id="rId16"/>
            </p:custDataLst>
          </p:nvPr>
        </p:nvSpPr>
        <p:spPr>
          <a:xfrm>
            <a:off x="8580755" y="2692400"/>
            <a:ext cx="3001645" cy="590550"/>
          </a:xfrm>
          <a:prstGeom prst="rect">
            <a:avLst/>
          </a:prstGeom>
          <a:noFill/>
        </p:spPr>
        <p:txBody>
          <a:bodyPr vert="horz" lIns="0" tIns="0" rIns="0" bIns="0" rtlCol="0" anchor="t">
            <a:normAutofit fontScale="70000"/>
          </a:bodyPr>
          <a:p>
            <a:pPr lvl="0" algn="l">
              <a:lnSpc>
                <a:spcPct val="125000"/>
              </a:lnSpc>
              <a:buClrTx/>
              <a:buSzTx/>
              <a:buFont typeface="Arial" panose="020B0604020202020204" pitchFamily="34" charset="0"/>
            </a:pPr>
            <a:r>
              <a:rPr lang="zh-CN" altLang="en-US" sz="1600">
                <a:sym typeface="+mn-ea"/>
              </a:rPr>
              <a:t>转换大写方法：新文字自动大写；改已有文字大小写：选文字，右键点</a:t>
            </a:r>
            <a:r>
              <a:rPr lang="zh-CN" altLang="en-US" sz="1600">
                <a:sym typeface="+mn-ea"/>
              </a:rPr>
              <a:t>“</a:t>
            </a:r>
            <a:r>
              <a:rPr lang="zh-CN" altLang="en-US" sz="1600">
                <a:sym typeface="+mn-ea"/>
              </a:rPr>
              <a:t>改变大小写</a:t>
            </a:r>
            <a:r>
              <a:rPr lang="zh-CN" altLang="en-US" sz="1600">
                <a:sym typeface="+mn-ea"/>
              </a:rPr>
              <a:t>”</a:t>
            </a:r>
            <a:r>
              <a:rPr lang="zh-CN" altLang="en-US" sz="1600">
                <a:sym typeface="+mn-ea"/>
              </a:rPr>
              <a:t>。</a:t>
            </a:r>
            <a:endParaRPr lang="zh-CN" altLang="en-US" sz="1600">
              <a:sym typeface="+mn-ea"/>
            </a:endParaRPr>
          </a:p>
        </p:txBody>
      </p:sp>
      <p:pic>
        <p:nvPicPr>
          <p:cNvPr id="22" name="图片 35"/>
          <p:cNvPicPr>
            <a:picLocks noChangeAspect="1"/>
          </p:cNvPicPr>
          <p:nvPr/>
        </p:nvPicPr>
        <p:blipFill>
          <a:blip r:embed="rId17"/>
          <a:stretch>
            <a:fillRect/>
          </a:stretch>
        </p:blipFill>
        <p:spPr>
          <a:xfrm>
            <a:off x="480695" y="2692400"/>
            <a:ext cx="1399540" cy="3529965"/>
          </a:xfrm>
          <a:prstGeom prst="rect">
            <a:avLst/>
          </a:prstGeom>
          <a:noFill/>
          <a:ln w="9525">
            <a:noFill/>
          </a:ln>
        </p:spPr>
      </p:pic>
      <p:pic>
        <p:nvPicPr>
          <p:cNvPr id="4" name="图片 -2147482355"/>
          <p:cNvPicPr>
            <a:picLocks noChangeAspect="1"/>
          </p:cNvPicPr>
          <p:nvPr/>
        </p:nvPicPr>
        <p:blipFill>
          <a:blip r:embed="rId18"/>
          <a:stretch>
            <a:fillRect/>
          </a:stretch>
        </p:blipFill>
        <p:spPr>
          <a:xfrm>
            <a:off x="3409315" y="3597910"/>
            <a:ext cx="3595370" cy="2624455"/>
          </a:xfrm>
          <a:prstGeom prst="rect">
            <a:avLst/>
          </a:prstGeom>
          <a:noFill/>
          <a:ln w="9525">
            <a:noFill/>
          </a:ln>
        </p:spPr>
      </p:pic>
    </p:spTree>
    <p:custDataLst>
      <p:tags r:id="rId19"/>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37515" y="205105"/>
            <a:ext cx="10972800" cy="353695"/>
          </a:xfrm>
        </p:spPr>
        <p:txBody>
          <a:bodyPr>
            <a:normAutofit fontScale="90000"/>
          </a:bodyPr>
          <a:p>
            <a:r>
              <a:rPr lang="zh-CN" altLang="en-US"/>
              <a:t>知识点详解：</a:t>
            </a:r>
            <a:r>
              <a:rPr lang="en-US" altLang="zh-CN"/>
              <a:t>4</a:t>
            </a:r>
            <a:r>
              <a:rPr lang="zh-CN" altLang="en-US"/>
              <a:t>．</a:t>
            </a:r>
            <a:r>
              <a:rPr lang="zh-CN" altLang="en-US"/>
              <a:t>“文字编辑器”选项卡</a:t>
            </a:r>
            <a:endParaRPr lang="zh-CN" altLang="en-US"/>
          </a:p>
        </p:txBody>
      </p:sp>
      <p:sp>
        <p:nvSpPr>
          <p:cNvPr id="4" name="装饰  2"/>
          <p:cNvSpPr>
            <a:spLocks noGrp="1"/>
          </p:cNvSpPr>
          <p:nvPr>
            <p:ph type="body" idx="16395"/>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en-US" altLang="en-US"/>
              <a:t>⑥</a:t>
            </a:r>
            <a:r>
              <a:rPr lang="zh-CN" altLang="en-US"/>
              <a:t>合并段落</a:t>
            </a:r>
            <a:endParaRPr lang="zh-CN" altLang="en-US"/>
          </a:p>
        </p:txBody>
      </p:sp>
      <p:sp>
        <p:nvSpPr>
          <p:cNvPr id="6" name="文本占位符 5"/>
          <p:cNvSpPr>
            <a:spLocks noGrp="1"/>
          </p:cNvSpPr>
          <p:nvPr>
            <p:ph type="body" idx="16387"/>
            <p:custDataLst>
              <p:tags r:id="rId4"/>
            </p:custDataLst>
          </p:nvPr>
        </p:nvSpPr>
        <p:spPr/>
        <p:txBody>
          <a:bodyPr/>
          <a:p>
            <a:r>
              <a:rPr lang="zh-CN" altLang="en-US"/>
              <a:t>合并段落时用空格替代回车，整合多段为连续文本，支持自定义边界范围。</a:t>
            </a:r>
            <a:endParaRPr lang="zh-CN" altLang="en-US"/>
          </a:p>
        </p:txBody>
      </p:sp>
      <p:sp>
        <p:nvSpPr>
          <p:cNvPr id="7" name="装饰  5"/>
          <p:cNvSpPr>
            <a:spLocks noGrp="1"/>
          </p:cNvSpPr>
          <p:nvPr>
            <p:ph type="body" idx="16396"/>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en-US" altLang="en-US"/>
              <a:t>⑦</a:t>
            </a:r>
            <a:r>
              <a:rPr lang="zh-CN" altLang="en-US"/>
              <a:t>背景遮罩</a:t>
            </a:r>
            <a:endParaRPr lang="zh-CN" altLang="en-US"/>
          </a:p>
        </p:txBody>
      </p:sp>
      <p:sp>
        <p:nvSpPr>
          <p:cNvPr id="9" name="文本占位符 8"/>
          <p:cNvSpPr>
            <a:spLocks noGrp="1"/>
          </p:cNvSpPr>
          <p:nvPr>
            <p:ph type="body" idx="16389"/>
            <p:custDataLst>
              <p:tags r:id="rId7"/>
            </p:custDataLst>
          </p:nvPr>
        </p:nvSpPr>
        <p:spPr/>
        <p:txBody>
          <a:bodyPr/>
          <a:p>
            <a:r>
              <a:rPr lang="zh-CN" altLang="en-US"/>
              <a:t>调用“背景遮罩”对话框，按需对标注文字添加遮罩效果，参数配置参考图。</a:t>
            </a:r>
            <a:endParaRPr lang="zh-CN" altLang="en-US"/>
          </a:p>
        </p:txBody>
      </p:sp>
      <p:sp>
        <p:nvSpPr>
          <p:cNvPr id="10" name="装饰  8"/>
          <p:cNvSpPr>
            <a:spLocks noGrp="1"/>
          </p:cNvSpPr>
          <p:nvPr>
            <p:ph type="body" idx="16397"/>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en-US" altLang="en-US"/>
              <a:t>⑧</a:t>
            </a:r>
            <a:r>
              <a:rPr lang="zh-CN" altLang="en-US"/>
              <a:t>查找和替换</a:t>
            </a:r>
            <a:endParaRPr lang="zh-CN" altLang="en-US"/>
          </a:p>
        </p:txBody>
      </p:sp>
      <p:sp>
        <p:nvSpPr>
          <p:cNvPr id="12" name="文本占位符 11"/>
          <p:cNvSpPr>
            <a:spLocks noGrp="1"/>
          </p:cNvSpPr>
          <p:nvPr>
            <p:ph type="body" idx="16391"/>
            <p:custDataLst>
              <p:tags r:id="rId10"/>
            </p:custDataLst>
          </p:nvPr>
        </p:nvSpPr>
        <p:spPr/>
        <p:txBody>
          <a:bodyPr/>
          <a:p>
            <a:r>
              <a:rPr lang="zh-CN" altLang="en-US"/>
              <a:t>支持类似Word的替换操作，通过对话框执行批量修改，路径如图所示。</a:t>
            </a:r>
            <a:endParaRPr lang="zh-CN" altLang="en-US"/>
          </a:p>
        </p:txBody>
      </p:sp>
      <p:sp>
        <p:nvSpPr>
          <p:cNvPr id="13" name="装饰  1"/>
          <p:cNvSpPr>
            <a:spLocks noGrp="1"/>
          </p:cNvSpPr>
          <p:nvPr>
            <p:ph type="body" idx="16398"/>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p>
            <a:r>
              <a:rPr lang="en-US" altLang="en-US"/>
              <a:t>⑧</a:t>
            </a:r>
            <a:r>
              <a:rPr lang="zh-CN" altLang="en-US"/>
              <a:t>字符集</a:t>
            </a:r>
            <a:endParaRPr lang="zh-CN" altLang="en-US"/>
          </a:p>
        </p:txBody>
      </p:sp>
      <p:sp>
        <p:nvSpPr>
          <p:cNvPr id="15" name="文本占位符 14"/>
          <p:cNvSpPr>
            <a:spLocks noGrp="1"/>
          </p:cNvSpPr>
          <p:nvPr>
            <p:ph type="body" idx="16393"/>
            <p:custDataLst>
              <p:tags r:id="rId13"/>
            </p:custDataLst>
          </p:nvPr>
        </p:nvSpPr>
        <p:spPr/>
        <p:txBody>
          <a:bodyPr/>
          <a:p>
            <a:r>
              <a:rPr lang="zh-CN" altLang="en-US"/>
              <a:t>切换多语言字符字体，确保中英文及特殊符号正确显示，按需临时调整字符集。</a:t>
            </a:r>
            <a:endParaRPr lang="zh-CN" altLang="en-US"/>
          </a:p>
        </p:txBody>
      </p:sp>
      <p:pic>
        <p:nvPicPr>
          <p:cNvPr id="3" name="图片 37"/>
          <p:cNvPicPr>
            <a:picLocks noChangeAspect="1"/>
          </p:cNvPicPr>
          <p:nvPr>
            <p:ph idx="16394"/>
            <p:custDataLst>
              <p:tags r:id="rId14"/>
            </p:custDataLst>
          </p:nvPr>
        </p:nvPicPr>
        <p:blipFill>
          <a:blip r:embed="rId15"/>
          <a:stretch>
            <a:fillRect/>
          </a:stretch>
        </p:blipFill>
        <p:spPr>
          <a:xfrm>
            <a:off x="437515" y="1998345"/>
            <a:ext cx="4705350" cy="1590675"/>
          </a:xfrm>
          <a:prstGeom prst="rect">
            <a:avLst/>
          </a:prstGeom>
          <a:noFill/>
          <a:ln w="9525">
            <a:noFill/>
          </a:ln>
        </p:spPr>
      </p:pic>
      <p:pic>
        <p:nvPicPr>
          <p:cNvPr id="16" name="图片 38"/>
          <p:cNvPicPr>
            <a:picLocks noChangeAspect="1"/>
          </p:cNvPicPr>
          <p:nvPr/>
        </p:nvPicPr>
        <p:blipFill>
          <a:blip r:embed="rId16"/>
          <a:stretch>
            <a:fillRect/>
          </a:stretch>
        </p:blipFill>
        <p:spPr>
          <a:xfrm>
            <a:off x="6096000" y="1306830"/>
            <a:ext cx="3710305" cy="2282190"/>
          </a:xfrm>
          <a:prstGeom prst="rect">
            <a:avLst/>
          </a:prstGeom>
          <a:noFill/>
          <a:ln w="9525">
            <a:noFill/>
          </a:ln>
        </p:spPr>
      </p:pic>
    </p:spTree>
    <p:custDataLst>
      <p:tags r:id="rId1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360045"/>
            <a:ext cx="11252835" cy="720090"/>
          </a:xfrm>
        </p:spPr>
        <p:txBody>
          <a:bodyPr>
            <a:normAutofit fontScale="90000"/>
          </a:bodyPr>
          <a:p>
            <a:r>
              <a:rPr lang="zh-CN" altLang="en-US" b="0">
                <a:sym typeface="+mn-ea"/>
              </a:rPr>
              <a:t>知识点详解：</a:t>
            </a:r>
            <a:r>
              <a:rPr lang="en-US" altLang="zh-CN" b="0"/>
              <a:t>5</a:t>
            </a:r>
            <a:r>
              <a:rPr lang="zh-CN" altLang="en-US" b="0"/>
              <a:t>．《技术制图</a:t>
            </a:r>
            <a:r>
              <a:rPr lang="en-US" altLang="zh-CN" b="0"/>
              <a:t> </a:t>
            </a:r>
            <a:r>
              <a:rPr lang="zh-CN" altLang="en-US" b="0"/>
              <a:t>字体》（</a:t>
            </a:r>
            <a:r>
              <a:rPr lang="en-US" altLang="zh-CN" b="0"/>
              <a:t>GB</a:t>
            </a:r>
            <a:r>
              <a:rPr lang="zh-CN" altLang="en-US" b="0"/>
              <a:t>／</a:t>
            </a:r>
            <a:r>
              <a:rPr lang="en-US" altLang="zh-CN" b="0"/>
              <a:t>T14691—1993</a:t>
            </a:r>
            <a:r>
              <a:rPr lang="zh-CN" altLang="en-US" b="0"/>
              <a:t>）和《机械工程</a:t>
            </a:r>
            <a:r>
              <a:rPr lang="en-US" altLang="zh-CN" b="0"/>
              <a:t> CAD</a:t>
            </a:r>
            <a:r>
              <a:rPr lang="zh-CN" altLang="en-US" b="0"/>
              <a:t>制图规则》（</a:t>
            </a:r>
            <a:r>
              <a:rPr lang="en-US" altLang="zh-CN" b="0"/>
              <a:t>GB</a:t>
            </a:r>
            <a:r>
              <a:rPr lang="zh-CN" altLang="en-US" b="0"/>
              <a:t>／</a:t>
            </a:r>
            <a:r>
              <a:rPr lang="en-US" altLang="zh-CN" b="0"/>
              <a:t>T14665—2008</a:t>
            </a:r>
            <a:r>
              <a:rPr lang="zh-CN" altLang="en-US" b="0"/>
              <a:t>）中对文字的规定</a:t>
            </a:r>
            <a:endParaRPr lang="zh-CN" altLang="en-US" b="0"/>
          </a:p>
        </p:txBody>
      </p:sp>
      <p:sp>
        <p:nvSpPr>
          <p:cNvPr id="3" name="内容占位符 2"/>
          <p:cNvSpPr>
            <a:spLocks noGrp="1"/>
          </p:cNvSpPr>
          <p:nvPr>
            <p:ph idx="1"/>
            <p:custDataLst>
              <p:tags r:id="rId2"/>
            </p:custDataLst>
          </p:nvPr>
        </p:nvSpPr>
        <p:spPr/>
        <p:txBody>
          <a:bodyPr>
            <a:normAutofit fontScale="80000"/>
          </a:bodyPr>
          <a:p>
            <a:r>
              <a:rPr lang="zh-CN" altLang="en-US"/>
              <a:t>（</a:t>
            </a:r>
            <a:r>
              <a:rPr lang="en-US" altLang="zh-CN"/>
              <a:t>1</a:t>
            </a:r>
            <a:r>
              <a:rPr lang="zh-CN" altLang="en-US"/>
              <a:t>）图样中书写字体必须做到：字体工整、笔划清楚、间隔均匀、排列整齐。</a:t>
            </a:r>
            <a:endParaRPr lang="zh-CN" altLang="en-US"/>
          </a:p>
          <a:p>
            <a:r>
              <a:rPr lang="zh-CN" altLang="en-US"/>
              <a:t>（</a:t>
            </a:r>
            <a:r>
              <a:rPr lang="en-US" altLang="zh-CN"/>
              <a:t>2</a:t>
            </a:r>
            <a:r>
              <a:rPr lang="zh-CN" altLang="en-US"/>
              <a:t>）汉字应写成长仿宋体，并应采用国家正式公布推行的简化字。汉字的高度不应小于</a:t>
            </a:r>
            <a:r>
              <a:rPr lang="en-US" altLang="zh-CN"/>
              <a:t>3.5mm</a:t>
            </a:r>
            <a:r>
              <a:rPr lang="zh-CN" altLang="en-US"/>
              <a:t>，其字宽一般为（表示字高）。</a:t>
            </a:r>
            <a:endParaRPr lang="zh-CN" altLang="en-US"/>
          </a:p>
          <a:p>
            <a:r>
              <a:rPr lang="zh-CN" altLang="en-US"/>
              <a:t>（</a:t>
            </a:r>
            <a:r>
              <a:rPr lang="en-US" altLang="zh-CN"/>
              <a:t>3</a:t>
            </a:r>
            <a:r>
              <a:rPr lang="zh-CN" altLang="en-US"/>
              <a:t>）字号即字体的高度，其公称尺寸系列为：</a:t>
            </a:r>
            <a:r>
              <a:rPr lang="en-US" altLang="zh-CN"/>
              <a:t>1.8mm</a:t>
            </a:r>
            <a:r>
              <a:rPr lang="zh-CN" altLang="en-US"/>
              <a:t>、</a:t>
            </a:r>
            <a:r>
              <a:rPr lang="en-US" altLang="zh-CN"/>
              <a:t>2.5mm</a:t>
            </a:r>
            <a:r>
              <a:rPr lang="zh-CN" altLang="en-US"/>
              <a:t>、</a:t>
            </a:r>
            <a:r>
              <a:rPr lang="en-US" altLang="zh-CN"/>
              <a:t>3.5mm</a:t>
            </a:r>
            <a:r>
              <a:rPr lang="zh-CN" altLang="en-US"/>
              <a:t>、</a:t>
            </a:r>
            <a:r>
              <a:rPr lang="en-US" altLang="zh-CN"/>
              <a:t>5mm</a:t>
            </a:r>
            <a:r>
              <a:rPr lang="zh-CN" altLang="en-US"/>
              <a:t>、</a:t>
            </a:r>
            <a:r>
              <a:rPr lang="en-US" altLang="zh-CN"/>
              <a:t>7mm</a:t>
            </a:r>
            <a:r>
              <a:rPr lang="zh-CN" altLang="en-US"/>
              <a:t>、</a:t>
            </a:r>
            <a:r>
              <a:rPr lang="en-US" altLang="zh-CN"/>
              <a:t>10mm</a:t>
            </a:r>
            <a:r>
              <a:rPr lang="zh-CN" altLang="en-US"/>
              <a:t>、</a:t>
            </a:r>
            <a:r>
              <a:rPr lang="en-US" altLang="zh-CN"/>
              <a:t>14mm</a:t>
            </a:r>
            <a:r>
              <a:rPr lang="zh-CN" altLang="en-US"/>
              <a:t>、</a:t>
            </a:r>
            <a:r>
              <a:rPr lang="en-US" altLang="zh-CN"/>
              <a:t>20mm</a:t>
            </a:r>
            <a:r>
              <a:rPr lang="zh-CN" altLang="en-US"/>
              <a:t>。如需书写更大的字，其字高应按的比率递增。</a:t>
            </a:r>
            <a:endParaRPr lang="zh-CN" altLang="en-US"/>
          </a:p>
          <a:p>
            <a:r>
              <a:rPr lang="zh-CN" altLang="en-US"/>
              <a:t>（</a:t>
            </a:r>
            <a:r>
              <a:rPr lang="en-US" altLang="zh-CN"/>
              <a:t>4</a:t>
            </a:r>
            <a:r>
              <a:rPr lang="zh-CN" altLang="en-US"/>
              <a:t>）字母和数字分为</a:t>
            </a:r>
            <a:r>
              <a:rPr lang="en-US" altLang="zh-CN"/>
              <a:t>A</a:t>
            </a:r>
            <a:r>
              <a:rPr lang="zh-CN" altLang="en-US"/>
              <a:t>型和</a:t>
            </a:r>
            <a:r>
              <a:rPr lang="en-US" altLang="zh-CN"/>
              <a:t>B</a:t>
            </a:r>
            <a:r>
              <a:rPr lang="zh-CN" altLang="en-US"/>
              <a:t>型。</a:t>
            </a:r>
            <a:r>
              <a:rPr lang="en-US" altLang="zh-CN"/>
              <a:t>A</a:t>
            </a:r>
            <a:r>
              <a:rPr lang="zh-CN" altLang="en-US"/>
              <a:t>型字体的笔划宽度</a:t>
            </a:r>
            <a:r>
              <a:rPr lang="en-US" altLang="zh-CN"/>
              <a:t>d</a:t>
            </a:r>
            <a:r>
              <a:rPr lang="zh-CN" altLang="en-US"/>
              <a:t>为字高</a:t>
            </a:r>
            <a:r>
              <a:rPr lang="en-US" altLang="zh-CN"/>
              <a:t>h</a:t>
            </a:r>
            <a:r>
              <a:rPr lang="zh-CN" altLang="en-US"/>
              <a:t>的十四分之一；</a:t>
            </a:r>
            <a:r>
              <a:rPr lang="en-US" altLang="zh-CN"/>
              <a:t>B</a:t>
            </a:r>
            <a:r>
              <a:rPr lang="zh-CN" altLang="en-US"/>
              <a:t>型字体对应为十分之一。同一图样上，只允许使用一种型式。</a:t>
            </a:r>
            <a:endParaRPr lang="zh-CN" altLang="en-US"/>
          </a:p>
          <a:p>
            <a:r>
              <a:rPr lang="zh-CN" altLang="en-US"/>
              <a:t>（</a:t>
            </a:r>
            <a:r>
              <a:rPr lang="en-US" altLang="zh-CN"/>
              <a:t>5</a:t>
            </a:r>
            <a:r>
              <a:rPr lang="zh-CN" altLang="en-US"/>
              <a:t>）字母和数字可写成斜体或直体。斜体字字头向右倾斜，与水平基准线成</a:t>
            </a:r>
            <a:r>
              <a:rPr lang="en-US" altLang="zh-CN"/>
              <a:t>75</a:t>
            </a:r>
            <a:r>
              <a:rPr lang="en-US" altLang="en-US"/>
              <a:t>°</a:t>
            </a:r>
            <a:r>
              <a:rPr lang="zh-CN" altLang="en-US"/>
              <a:t>角。</a:t>
            </a:r>
            <a:endParaRPr lang="zh-CN" altLang="en-US"/>
          </a:p>
          <a:p>
            <a:r>
              <a:rPr lang="zh-CN" altLang="en-US"/>
              <a:t>（</a:t>
            </a:r>
            <a:r>
              <a:rPr lang="en-US" altLang="zh-CN"/>
              <a:t>6</a:t>
            </a:r>
            <a:r>
              <a:rPr lang="zh-CN" altLang="en-US"/>
              <a:t>）用作指数、分数、极限偏差、注脚等的数字及字母，一般应采用小一号字体。</a:t>
            </a:r>
            <a:endParaRPr lang="zh-CN" altLang="en-US"/>
          </a:p>
          <a:p>
            <a:r>
              <a:rPr lang="zh-CN" altLang="en-US"/>
              <a:t>（</a:t>
            </a:r>
            <a:r>
              <a:rPr lang="en-US" altLang="zh-CN"/>
              <a:t>7</a:t>
            </a:r>
            <a:r>
              <a:rPr lang="zh-CN" altLang="en-US"/>
              <a:t>）图样中的数字符号、物理量符号、计量单位符号以及其他符号、代号应分别符合有关规定。</a:t>
            </a:r>
            <a:endParaRPr lang="zh-CN" altLang="en-US"/>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任务二  绘制齿轮参数表</a:t>
            </a:r>
            <a:endParaRPr lang="zh-CN" altLang="en-US"/>
          </a:p>
        </p:txBody>
      </p:sp>
      <p:sp>
        <p:nvSpPr>
          <p:cNvPr id="3" name="文本占位符 25"/>
          <p:cNvSpPr>
            <a:spLocks noGrp="1"/>
          </p:cNvSpPr>
          <p:nvPr>
            <p:ph type="body" idx="16386"/>
            <p:custDataLst>
              <p:tags r:id="rId2"/>
            </p:custDataLst>
          </p:nvPr>
        </p:nvSpPr>
        <p:spPr/>
        <p:txBody>
          <a:bodyPr/>
          <a:p>
            <a:r>
              <a:rPr lang="zh-CN" altLang="en-US"/>
              <a:t>06</a:t>
            </a:r>
            <a:endParaRPr lang="zh-CN" altLang="en-US"/>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sp>
        <p:nvSpPr>
          <p:cNvPr id="4" name="文本占位符 3"/>
          <p:cNvSpPr>
            <a:spLocks noGrp="1"/>
          </p:cNvSpPr>
          <p:nvPr>
            <p:ph type="body" idx="16386"/>
            <p:custDataLst>
              <p:tags r:id="rId2"/>
            </p:custDataLst>
          </p:nvPr>
        </p:nvSpPr>
        <p:spPr>
          <a:xfrm>
            <a:off x="609600" y="1703705"/>
            <a:ext cx="5181600" cy="406400"/>
          </a:xfrm>
        </p:spPr>
        <p:txBody>
          <a:bodyPr/>
          <a:p>
            <a:r>
              <a:rPr lang="zh-CN" altLang="en-US"/>
              <a:t>齿轮参数表作用</a:t>
            </a:r>
            <a:endParaRPr lang="zh-CN" altLang="en-US"/>
          </a:p>
        </p:txBody>
      </p:sp>
      <p:sp>
        <p:nvSpPr>
          <p:cNvPr id="5" name="文本占位符 4"/>
          <p:cNvSpPr>
            <a:spLocks noGrp="1"/>
          </p:cNvSpPr>
          <p:nvPr>
            <p:ph type="body" idx="16387"/>
            <p:custDataLst>
              <p:tags r:id="rId3"/>
            </p:custDataLst>
          </p:nvPr>
        </p:nvSpPr>
        <p:spPr>
          <a:xfrm>
            <a:off x="609600" y="2350135"/>
            <a:ext cx="4525010" cy="1689100"/>
          </a:xfrm>
        </p:spPr>
        <p:txBody>
          <a:bodyPr/>
          <a:p>
            <a:r>
              <a:rPr lang="zh-CN" altLang="en-US"/>
              <a:t>统一规定齿轮参数，便于设计与选型，快速获取所需信息。</a:t>
            </a:r>
            <a:endParaRPr lang="zh-CN" altLang="en-US"/>
          </a:p>
        </p:txBody>
      </p:sp>
      <p:sp>
        <p:nvSpPr>
          <p:cNvPr id="6" name="文本占位符 5"/>
          <p:cNvSpPr>
            <a:spLocks noGrp="1"/>
          </p:cNvSpPr>
          <p:nvPr>
            <p:ph type="body" idx="16388"/>
            <p:custDataLst>
              <p:tags r:id="rId4"/>
            </p:custDataLst>
          </p:nvPr>
        </p:nvSpPr>
        <p:spPr>
          <a:xfrm>
            <a:off x="609600" y="3329305"/>
            <a:ext cx="5181600" cy="406400"/>
          </a:xfrm>
        </p:spPr>
        <p:txBody>
          <a:bodyPr/>
          <a:p>
            <a:r>
              <a:rPr lang="zh-CN" altLang="en-US"/>
              <a:t>绘图技能提升</a:t>
            </a:r>
            <a:endParaRPr lang="zh-CN" altLang="en-US"/>
          </a:p>
        </p:txBody>
      </p:sp>
      <p:sp>
        <p:nvSpPr>
          <p:cNvPr id="7" name="文本占位符 6"/>
          <p:cNvSpPr>
            <a:spLocks noGrp="1"/>
          </p:cNvSpPr>
          <p:nvPr>
            <p:ph type="body" idx="16389"/>
            <p:custDataLst>
              <p:tags r:id="rId5"/>
            </p:custDataLst>
          </p:nvPr>
        </p:nvSpPr>
        <p:spPr>
          <a:xfrm>
            <a:off x="742950" y="4039235"/>
            <a:ext cx="4391660" cy="2078355"/>
          </a:xfrm>
        </p:spPr>
        <p:txBody>
          <a:bodyPr/>
          <a:p>
            <a:r>
              <a:rPr lang="zh-CN" altLang="en-US"/>
              <a:t>通过绘制齿轮参数表，熟练掌握表格命令操作，参见图。</a:t>
            </a:r>
            <a:endParaRPr lang="zh-CN" altLang="en-US"/>
          </a:p>
        </p:txBody>
      </p:sp>
      <p:pic>
        <p:nvPicPr>
          <p:cNvPr id="3" name="图片 -2147482354"/>
          <p:cNvPicPr>
            <a:picLocks noChangeAspect="1"/>
          </p:cNvPicPr>
          <p:nvPr/>
        </p:nvPicPr>
        <p:blipFill>
          <a:blip r:embed="rId6"/>
          <a:stretch>
            <a:fillRect/>
          </a:stretch>
        </p:blipFill>
        <p:spPr>
          <a:xfrm>
            <a:off x="5791200" y="1143000"/>
            <a:ext cx="2936240" cy="3928110"/>
          </a:xfrm>
          <a:prstGeom prst="rect">
            <a:avLst/>
          </a:prstGeom>
          <a:noFill/>
          <a:ln w="9525">
            <a:noFill/>
          </a:ln>
        </p:spPr>
      </p:pic>
    </p:spTree>
    <p:custDataLst>
      <p:tags r:id="rId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55905" y="238125"/>
            <a:ext cx="10972800" cy="609600"/>
          </a:xfrm>
        </p:spPr>
        <p:txBody>
          <a:bodyPr/>
          <a:p>
            <a:r>
              <a:rPr lang="zh-CN" altLang="en-US" sz="3200"/>
              <a:t>操作步骤：</a:t>
            </a:r>
            <a:r>
              <a:rPr lang="en-US" altLang="zh-CN" sz="3200"/>
              <a:t>1.</a:t>
            </a:r>
            <a:r>
              <a:rPr lang="zh-CN" altLang="en-US" sz="3200"/>
              <a:t>设置表格样式</a:t>
            </a:r>
            <a:endParaRPr lang="zh-CN" altLang="en-US" sz="3200"/>
          </a:p>
        </p:txBody>
      </p:sp>
      <p:sp>
        <p:nvSpPr>
          <p:cNvPr id="4" name="文本占位符 3"/>
          <p:cNvSpPr>
            <a:spLocks noGrp="1"/>
          </p:cNvSpPr>
          <p:nvPr>
            <p:ph type="body" idx="16386"/>
            <p:custDataLst>
              <p:tags r:id="rId2"/>
            </p:custDataLst>
          </p:nvPr>
        </p:nvSpPr>
        <p:spPr>
          <a:xfrm>
            <a:off x="255905" y="1109980"/>
            <a:ext cx="3251200" cy="406400"/>
          </a:xfrm>
        </p:spPr>
        <p:txBody>
          <a:bodyPr/>
          <a:p>
            <a:r>
              <a:rPr lang="zh-CN" altLang="en-US"/>
              <a:t>打开表格样式对话框</a:t>
            </a:r>
            <a:endParaRPr lang="zh-CN" altLang="en-US"/>
          </a:p>
        </p:txBody>
      </p:sp>
      <p:sp>
        <p:nvSpPr>
          <p:cNvPr id="5" name="文本占位符 4"/>
          <p:cNvSpPr>
            <a:spLocks noGrp="1"/>
          </p:cNvSpPr>
          <p:nvPr>
            <p:ph type="body" idx="16387"/>
            <p:custDataLst>
              <p:tags r:id="rId3"/>
            </p:custDataLst>
          </p:nvPr>
        </p:nvSpPr>
        <p:spPr>
          <a:xfrm>
            <a:off x="255905" y="1778635"/>
            <a:ext cx="3251200" cy="1219200"/>
          </a:xfrm>
        </p:spPr>
        <p:txBody>
          <a:bodyPr/>
          <a:p>
            <a:r>
              <a:rPr lang="zh-CN" altLang="en-US"/>
              <a:t>通过命令、菜单或按钮可打开表格样式对话框。</a:t>
            </a:r>
            <a:endParaRPr lang="zh-CN" altLang="en-US"/>
          </a:p>
        </p:txBody>
      </p:sp>
      <p:sp>
        <p:nvSpPr>
          <p:cNvPr id="6" name="文本占位符 5"/>
          <p:cNvSpPr>
            <a:spLocks noGrp="1"/>
          </p:cNvSpPr>
          <p:nvPr>
            <p:ph type="body" idx="16388"/>
            <p:custDataLst>
              <p:tags r:id="rId4"/>
            </p:custDataLst>
          </p:nvPr>
        </p:nvSpPr>
        <p:spPr>
          <a:xfrm>
            <a:off x="255905" y="2591435"/>
            <a:ext cx="3251200" cy="406400"/>
          </a:xfrm>
        </p:spPr>
        <p:txBody>
          <a:bodyPr/>
          <a:p>
            <a:r>
              <a:rPr lang="zh-CN" altLang="en-US"/>
              <a:t>修改表格样式</a:t>
            </a:r>
            <a:endParaRPr lang="zh-CN" altLang="en-US"/>
          </a:p>
        </p:txBody>
      </p:sp>
      <p:sp>
        <p:nvSpPr>
          <p:cNvPr id="7" name="文本占位符 6"/>
          <p:cNvSpPr>
            <a:spLocks noGrp="1"/>
          </p:cNvSpPr>
          <p:nvPr>
            <p:ph type="body" idx="16389"/>
            <p:custDataLst>
              <p:tags r:id="rId5"/>
            </p:custDataLst>
          </p:nvPr>
        </p:nvSpPr>
        <p:spPr>
          <a:xfrm>
            <a:off x="255905" y="3260090"/>
            <a:ext cx="3391535" cy="750570"/>
          </a:xfrm>
        </p:spPr>
        <p:txBody>
          <a:bodyPr/>
          <a:p>
            <a:r>
              <a:rPr lang="zh-CN" altLang="en-US"/>
              <a:t>修改表格样式：数据选项，无填充，居中对齐，蓝边框。</a:t>
            </a:r>
            <a:endParaRPr lang="zh-CN" altLang="en-US"/>
          </a:p>
        </p:txBody>
      </p:sp>
      <p:sp>
        <p:nvSpPr>
          <p:cNvPr id="8" name="文本占位符 7"/>
          <p:cNvSpPr>
            <a:spLocks noGrp="1"/>
          </p:cNvSpPr>
          <p:nvPr>
            <p:ph type="body" idx="16390"/>
            <p:custDataLst>
              <p:tags r:id="rId6"/>
            </p:custDataLst>
          </p:nvPr>
        </p:nvSpPr>
        <p:spPr>
          <a:xfrm>
            <a:off x="255905" y="4072890"/>
            <a:ext cx="3251200" cy="406400"/>
          </a:xfrm>
        </p:spPr>
        <p:txBody>
          <a:bodyPr/>
          <a:p>
            <a:r>
              <a:rPr lang="zh-CN" altLang="en-US"/>
              <a:t>保存并关闭表格样式</a:t>
            </a:r>
            <a:endParaRPr lang="zh-CN" altLang="en-US"/>
          </a:p>
        </p:txBody>
      </p:sp>
      <p:sp>
        <p:nvSpPr>
          <p:cNvPr id="9" name="文本占位符 8"/>
          <p:cNvSpPr>
            <a:spLocks noGrp="1"/>
          </p:cNvSpPr>
          <p:nvPr>
            <p:ph type="body" idx="16391"/>
            <p:custDataLst>
              <p:tags r:id="rId7"/>
            </p:custDataLst>
          </p:nvPr>
        </p:nvSpPr>
        <p:spPr>
          <a:xfrm>
            <a:off x="312420" y="4741545"/>
            <a:ext cx="3449320" cy="812800"/>
          </a:xfrm>
        </p:spPr>
        <p:txBody>
          <a:bodyPr/>
          <a:p>
            <a:r>
              <a:rPr lang="zh-CN" altLang="en-US"/>
              <a:t>系统回到“表格样式”对话框，单击“关闭”按钮退出。</a:t>
            </a:r>
            <a:endParaRPr lang="zh-CN" altLang="en-US"/>
          </a:p>
        </p:txBody>
      </p:sp>
      <p:pic>
        <p:nvPicPr>
          <p:cNvPr id="3" name="图片 48"/>
          <p:cNvPicPr>
            <a:picLocks noChangeAspect="1"/>
          </p:cNvPicPr>
          <p:nvPr/>
        </p:nvPicPr>
        <p:blipFill>
          <a:blip r:embed="rId8"/>
          <a:stretch>
            <a:fillRect/>
          </a:stretch>
        </p:blipFill>
        <p:spPr>
          <a:xfrm>
            <a:off x="4309745" y="1109980"/>
            <a:ext cx="2716530" cy="1741170"/>
          </a:xfrm>
          <a:prstGeom prst="rect">
            <a:avLst/>
          </a:prstGeom>
          <a:noFill/>
          <a:ln w="9525">
            <a:noFill/>
          </a:ln>
        </p:spPr>
      </p:pic>
      <p:pic>
        <p:nvPicPr>
          <p:cNvPr id="10" name="图片 1"/>
          <p:cNvPicPr>
            <a:picLocks noChangeAspect="1"/>
          </p:cNvPicPr>
          <p:nvPr/>
        </p:nvPicPr>
        <p:blipFill>
          <a:blip r:embed="rId9"/>
          <a:stretch>
            <a:fillRect/>
          </a:stretch>
        </p:blipFill>
        <p:spPr>
          <a:xfrm>
            <a:off x="7676515" y="238125"/>
            <a:ext cx="3366770" cy="2508250"/>
          </a:xfrm>
          <a:prstGeom prst="rect">
            <a:avLst/>
          </a:prstGeom>
          <a:noFill/>
          <a:ln w="9525">
            <a:noFill/>
          </a:ln>
        </p:spPr>
      </p:pic>
      <p:pic>
        <p:nvPicPr>
          <p:cNvPr id="11" name="图片 -2147482353"/>
          <p:cNvPicPr>
            <a:picLocks noChangeAspect="1"/>
          </p:cNvPicPr>
          <p:nvPr/>
        </p:nvPicPr>
        <p:blipFill>
          <a:blip r:embed="rId10"/>
          <a:stretch>
            <a:fillRect/>
          </a:stretch>
        </p:blipFill>
        <p:spPr>
          <a:xfrm>
            <a:off x="4202430" y="3587750"/>
            <a:ext cx="3369310" cy="2514600"/>
          </a:xfrm>
          <a:prstGeom prst="rect">
            <a:avLst/>
          </a:prstGeom>
          <a:noFill/>
          <a:ln w="9525">
            <a:noFill/>
          </a:ln>
        </p:spPr>
      </p:pic>
      <p:sp>
        <p:nvSpPr>
          <p:cNvPr id="12" name="文本框 11"/>
          <p:cNvSpPr txBox="1"/>
          <p:nvPr/>
        </p:nvSpPr>
        <p:spPr>
          <a:xfrm>
            <a:off x="4859655" y="2851150"/>
            <a:ext cx="5980430" cy="368935"/>
          </a:xfrm>
          <a:prstGeom prst="rect">
            <a:avLst/>
          </a:prstGeom>
        </p:spPr>
        <p:txBody>
          <a:bodyPr wrap="square">
            <a:noAutofit/>
          </a:bodyPr>
          <a:p>
            <a:pPr indent="228600" defTabSz="266700">
              <a:spcBef>
                <a:spcPct val="0"/>
              </a:spcBef>
              <a:spcAft>
                <a:spcPct val="0"/>
              </a:spcAft>
            </a:pPr>
            <a:r>
              <a:rPr lang="zh-CN" altLang="en-US" sz="1200">
                <a:latin typeface="宋体" panose="02010600030101010101" pitchFamily="2" charset="-122"/>
                <a:ea typeface="宋体" panose="02010600030101010101" pitchFamily="2" charset="-122"/>
              </a:rPr>
              <a:t>“表格样式”对话框</a:t>
            </a: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设置“常规”选项卡</a:t>
            </a:r>
            <a:endParaRPr lang="zh-CN" altLang="en-US" sz="1200">
              <a:latin typeface="宋体" panose="02010600030101010101" pitchFamily="2" charset="-122"/>
              <a:ea typeface="宋体" panose="02010600030101010101" pitchFamily="2" charset="-122"/>
            </a:endParaRPr>
          </a:p>
        </p:txBody>
      </p:sp>
      <p:sp>
        <p:nvSpPr>
          <p:cNvPr id="13" name="文本框 12"/>
          <p:cNvSpPr txBox="1"/>
          <p:nvPr/>
        </p:nvSpPr>
        <p:spPr>
          <a:xfrm>
            <a:off x="5078730" y="6305550"/>
            <a:ext cx="5965190" cy="337185"/>
          </a:xfrm>
          <a:prstGeom prst="rect">
            <a:avLst/>
          </a:prstGeom>
        </p:spPr>
        <p:txBody>
          <a:bodyPr wrap="square">
            <a:noAutofit/>
          </a:bodyPr>
          <a:p>
            <a:pPr indent="228600" defTabSz="266700">
              <a:buClrTx/>
              <a:buSzTx/>
              <a:buFontTx/>
            </a:pPr>
            <a:r>
              <a:rPr lang="zh-CN" altLang="en-US"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设置“文字”选项卡</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设置</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边框</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选项卡</a:t>
            </a:r>
            <a:endParaRPr lang="zh-CN" altLang="en-US" sz="1200">
              <a:latin typeface="宋体" panose="02010600030101010101" pitchFamily="2" charset="-122"/>
              <a:ea typeface="宋体" panose="02010600030101010101" pitchFamily="2" charset="-122"/>
              <a:sym typeface="+mn-ea"/>
            </a:endParaRPr>
          </a:p>
        </p:txBody>
      </p:sp>
      <p:pic>
        <p:nvPicPr>
          <p:cNvPr id="14" name="图片 1"/>
          <p:cNvPicPr>
            <a:picLocks noChangeAspect="1"/>
          </p:cNvPicPr>
          <p:nvPr/>
        </p:nvPicPr>
        <p:blipFill>
          <a:blip r:embed="rId11"/>
          <a:stretch>
            <a:fillRect/>
          </a:stretch>
        </p:blipFill>
        <p:spPr>
          <a:xfrm>
            <a:off x="7934325" y="3587750"/>
            <a:ext cx="3376295" cy="2515235"/>
          </a:xfrm>
          <a:prstGeom prst="rect">
            <a:avLst/>
          </a:prstGeom>
          <a:noFill/>
          <a:ln w="9525">
            <a:noFill/>
          </a:ln>
        </p:spPr>
      </p:pic>
    </p:spTree>
    <p:custDataLst>
      <p:tags r:id="rId1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03200" y="533400"/>
            <a:ext cx="4038600" cy="1219200"/>
          </a:xfrm>
        </p:spPr>
        <p:txBody>
          <a:bodyPr/>
          <a:p>
            <a:r>
              <a:rPr lang="zh-CN" altLang="en-US" sz="3200"/>
              <a:t>操作步骤：</a:t>
            </a:r>
            <a:r>
              <a:rPr lang="en-US" altLang="zh-CN" sz="3200"/>
              <a:t>2.</a:t>
            </a:r>
            <a:r>
              <a:rPr lang="zh-CN" altLang="en-US" sz="3200"/>
              <a:t>绘制表格</a:t>
            </a:r>
            <a:endParaRPr lang="zh-CN" altLang="en-US" sz="3200"/>
          </a:p>
        </p:txBody>
      </p:sp>
      <p:sp>
        <p:nvSpPr>
          <p:cNvPr id="3" name="文本占位符 2"/>
          <p:cNvSpPr>
            <a:spLocks noGrp="1"/>
          </p:cNvSpPr>
          <p:nvPr>
            <p:ph type="body" idx="16386"/>
            <p:custDataLst>
              <p:tags r:id="rId2"/>
            </p:custDataLst>
          </p:nvPr>
        </p:nvSpPr>
        <p:spPr/>
        <p:txBody>
          <a:bodyPr>
            <a:normAutofit/>
          </a:bodyPr>
          <a:p>
            <a:r>
              <a:rPr lang="zh-CN" altLang="en-US"/>
              <a:t>创建表格</a:t>
            </a:r>
            <a:endParaRPr lang="zh-CN" altLang="en-US"/>
          </a:p>
        </p:txBody>
      </p:sp>
      <p:pic>
        <p:nvPicPr>
          <p:cNvPr id="12" name="内容占位符 11" descr="/data/temp/c61e685d-9aa6-11f0-8c3d-e67fe92d21a5.PNGc61e685d-9aa6-11f0-8c3d-e67fe92d21a5"/>
          <p:cNvPicPr>
            <a:picLocks noChangeAspect="1"/>
          </p:cNvPicPr>
          <p:nvPr>
            <p:ph idx="16391"/>
            <p:custDataLst>
              <p:tags r:id="rId3"/>
            </p:custDataLst>
          </p:nvPr>
        </p:nvPicPr>
        <p:blipFill>
          <a:blip r:embed="rId4"/>
          <a:srcRect t="-59031" b="-59031"/>
          <a:stretch>
            <a:fillRect/>
          </a:stretch>
        </p:blipFill>
        <p:spPr>
          <a:xfrm>
            <a:off x="7543800" y="609600"/>
            <a:ext cx="4038600" cy="5638800"/>
          </a:xfrm>
          <a:prstGeom prst="rect">
            <a:avLst/>
          </a:prstGeom>
          <a:solidFill>
            <a:schemeClr val="accent1">
              <a:lumMod val="20000"/>
              <a:lumOff val="80000"/>
            </a:schemeClr>
          </a:solidFill>
        </p:spPr>
      </p:pic>
      <p:sp>
        <p:nvSpPr>
          <p:cNvPr id="5" name="装饰  3"/>
          <p:cNvSpPr>
            <a:spLocks noGrp="1"/>
          </p:cNvSpPr>
          <p:nvPr>
            <p:ph type="body" idx="16392"/>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p>
            <a:r>
              <a:rPr lang="zh-CN" altLang="en-US"/>
              <a:t>表格绘制步骤</a:t>
            </a:r>
            <a:endParaRPr lang="zh-CN" altLang="en-US"/>
          </a:p>
        </p:txBody>
      </p:sp>
      <p:sp>
        <p:nvSpPr>
          <p:cNvPr id="7" name="文本占位符 6"/>
          <p:cNvSpPr>
            <a:spLocks noGrp="1"/>
          </p:cNvSpPr>
          <p:nvPr>
            <p:ph type="body" idx="16388"/>
            <p:custDataLst>
              <p:tags r:id="rId7"/>
            </p:custDataLst>
          </p:nvPr>
        </p:nvSpPr>
        <p:spPr/>
        <p:txBody>
          <a:bodyPr>
            <a:normAutofit fontScale="90000" lnSpcReduction="10000"/>
          </a:bodyPr>
          <a:p>
            <a:r>
              <a:rPr lang="zh-CN" altLang="en-US"/>
              <a:t>在命令行输入“TABLE”，或通过菜单栏“绘图”→“表格”命令，或单击“默认”选项卡“注释”面板的“表格”按钮，启动插入表格功能。</a:t>
            </a:r>
            <a:endParaRPr lang="zh-CN" altLang="en-US"/>
          </a:p>
        </p:txBody>
      </p:sp>
      <p:sp>
        <p:nvSpPr>
          <p:cNvPr id="8" name="文本占位符 7"/>
          <p:cNvSpPr>
            <a:spLocks noGrp="1"/>
          </p:cNvSpPr>
          <p:nvPr>
            <p:ph type="body" idx="16389"/>
            <p:custDataLst>
              <p:tags r:id="rId8"/>
            </p:custDataLst>
          </p:nvPr>
        </p:nvSpPr>
        <p:spPr/>
        <p:txBody>
          <a:bodyPr/>
          <a:p>
            <a:r>
              <a:rPr lang="zh-CN" altLang="en-US"/>
              <a:t>表格参数设置</a:t>
            </a:r>
            <a:endParaRPr lang="zh-CN" altLang="en-US"/>
          </a:p>
        </p:txBody>
      </p:sp>
      <p:sp>
        <p:nvSpPr>
          <p:cNvPr id="9" name="文本占位符 8"/>
          <p:cNvSpPr>
            <a:spLocks noGrp="1"/>
          </p:cNvSpPr>
          <p:nvPr>
            <p:ph type="body" idx="16390"/>
            <p:custDataLst>
              <p:tags r:id="rId9"/>
            </p:custDataLst>
          </p:nvPr>
        </p:nvSpPr>
        <p:spPr/>
        <p:txBody>
          <a:bodyPr/>
          <a:p>
            <a:r>
              <a:rPr lang="zh-CN" altLang="en-US" sz="1400"/>
              <a:t>设置列数为4，列宽16，数据行数13（含标题行和表头行共15行），行高为1；所有行单元样式均设为“数据”。</a:t>
            </a:r>
            <a:endParaRPr lang="zh-CN" altLang="en-US" sz="1400"/>
          </a:p>
        </p:txBody>
      </p:sp>
    </p:spTree>
    <p:custDataLst>
      <p:tags r:id="rId10"/>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sym typeface="+mn-ea"/>
              </a:rPr>
              <a:t>2.</a:t>
            </a:r>
            <a:r>
              <a:rPr lang="zh-CN" altLang="en-US"/>
              <a:t>绘制表格</a:t>
            </a:r>
            <a:endParaRPr lang="zh-CN" altLang="en-US"/>
          </a:p>
        </p:txBody>
      </p:sp>
      <p:sp>
        <p:nvSpPr>
          <p:cNvPr id="4" name="装饰  2"/>
          <p:cNvSpPr>
            <a:spLocks noGrp="1"/>
          </p:cNvSpPr>
          <p:nvPr>
            <p:ph type="body" idx="16391"/>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调整表格</a:t>
            </a:r>
            <a:endParaRPr lang="zh-CN" altLang="en-US"/>
          </a:p>
        </p:txBody>
      </p:sp>
      <p:sp>
        <p:nvSpPr>
          <p:cNvPr id="6" name="文本占位符 5"/>
          <p:cNvSpPr>
            <a:spLocks noGrp="1"/>
          </p:cNvSpPr>
          <p:nvPr>
            <p:ph type="body" idx="16387"/>
            <p:custDataLst>
              <p:tags r:id="rId4"/>
            </p:custDataLst>
          </p:nvPr>
        </p:nvSpPr>
        <p:spPr/>
        <p:txBody>
          <a:bodyPr>
            <a:normAutofit lnSpcReduction="10000"/>
          </a:bodyPr>
          <a:p>
            <a:r>
              <a:rPr lang="zh-CN" altLang="en-US"/>
              <a:t>调整表格第二至四列宽度为48、24、30单元。</a:t>
            </a:r>
            <a:endParaRPr lang="zh-CN" altLang="en-US"/>
          </a:p>
        </p:txBody>
      </p:sp>
      <p:sp>
        <p:nvSpPr>
          <p:cNvPr id="7" name="文本占位符 6"/>
          <p:cNvSpPr>
            <a:spLocks noGrp="1"/>
          </p:cNvSpPr>
          <p:nvPr>
            <p:ph type="body" idx="16388"/>
            <p:custDataLst>
              <p:tags r:id="rId5"/>
            </p:custDataLst>
          </p:nvPr>
        </p:nvSpPr>
        <p:spPr/>
        <p:txBody>
          <a:bodyPr/>
          <a:p>
            <a:r>
              <a:rPr lang="zh-CN" altLang="en-US"/>
              <a:t>合并单元格</a:t>
            </a:r>
            <a:endParaRPr lang="zh-CN" altLang="en-US"/>
          </a:p>
        </p:txBody>
      </p:sp>
      <p:sp>
        <p:nvSpPr>
          <p:cNvPr id="8" name="文本占位符 7"/>
          <p:cNvSpPr>
            <a:spLocks noGrp="1"/>
          </p:cNvSpPr>
          <p:nvPr>
            <p:ph type="body" idx="16389"/>
            <p:custDataLst>
              <p:tags r:id="rId6"/>
            </p:custDataLst>
          </p:nvPr>
        </p:nvSpPr>
        <p:spPr/>
        <p:txBody>
          <a:bodyPr>
            <a:normAutofit lnSpcReduction="10000"/>
          </a:bodyPr>
          <a:p>
            <a:r>
              <a:rPr lang="zh-CN" altLang="en-US"/>
              <a:t>选择单元格后通过菜单或右键合并，按需操作其他单元格。</a:t>
            </a:r>
            <a:endParaRPr lang="zh-CN" altLang="en-US"/>
          </a:p>
        </p:txBody>
      </p:sp>
      <p:pic>
        <p:nvPicPr>
          <p:cNvPr id="3" name="图片 1"/>
          <p:cNvPicPr>
            <a:picLocks noChangeAspect="1"/>
          </p:cNvPicPr>
          <p:nvPr/>
        </p:nvPicPr>
        <p:blipFill>
          <a:blip r:embed="rId7"/>
          <a:stretch>
            <a:fillRect/>
          </a:stretch>
        </p:blipFill>
        <p:spPr>
          <a:xfrm>
            <a:off x="5782945" y="374015"/>
            <a:ext cx="5640705" cy="654050"/>
          </a:xfrm>
          <a:prstGeom prst="rect">
            <a:avLst/>
          </a:prstGeom>
          <a:noFill/>
          <a:ln w="9525">
            <a:noFill/>
          </a:ln>
        </p:spPr>
      </p:pic>
      <p:pic>
        <p:nvPicPr>
          <p:cNvPr id="9" name="图片 1"/>
          <p:cNvPicPr>
            <a:picLocks noChangeAspect="1"/>
          </p:cNvPicPr>
          <p:nvPr/>
        </p:nvPicPr>
        <p:blipFill>
          <a:blip r:embed="rId8"/>
          <a:stretch>
            <a:fillRect/>
          </a:stretch>
        </p:blipFill>
        <p:spPr>
          <a:xfrm>
            <a:off x="8136573" y="1142683"/>
            <a:ext cx="932815" cy="1753235"/>
          </a:xfrm>
          <a:prstGeom prst="rect">
            <a:avLst/>
          </a:prstGeom>
          <a:noFill/>
          <a:ln w="9525">
            <a:noFill/>
          </a:ln>
        </p:spPr>
      </p:pic>
      <p:sp>
        <p:nvSpPr>
          <p:cNvPr id="10" name="文本框 9"/>
          <p:cNvSpPr txBox="1"/>
          <p:nvPr/>
        </p:nvSpPr>
        <p:spPr>
          <a:xfrm>
            <a:off x="6063615" y="2979738"/>
            <a:ext cx="5080000" cy="368300"/>
          </a:xfrm>
          <a:prstGeom prst="rect">
            <a:avLst/>
          </a:prstGeom>
        </p:spPr>
        <p:txBody>
          <a:bodyPr>
            <a:spAutoFit/>
          </a:bodyPr>
          <a:p>
            <a:pPr indent="0" algn="ctr" defTabSz="266700">
              <a:lnSpc>
                <a:spcPct val="150000"/>
              </a:lnSpc>
              <a:spcBef>
                <a:spcPct val="0"/>
              </a:spcBef>
              <a:spcAft>
                <a:spcPct val="0"/>
              </a:spcAft>
            </a:pPr>
            <a:r>
              <a:rPr lang="zh-CN" altLang="en-US" sz="1200">
                <a:latin typeface="宋体" panose="02010600030101010101" pitchFamily="2" charset="-122"/>
                <a:ea typeface="宋体" panose="02010600030101010101" pitchFamily="2" charset="-122"/>
              </a:rPr>
              <a:t>表格和“文字编辑器”选项卡</a:t>
            </a:r>
            <a:endParaRPr lang="zh-CN" altLang="en-US" sz="1200">
              <a:latin typeface="宋体" panose="02010600030101010101" pitchFamily="2" charset="-122"/>
              <a:ea typeface="宋体" panose="02010600030101010101" pitchFamily="2" charset="-122"/>
            </a:endParaRPr>
          </a:p>
        </p:txBody>
      </p:sp>
      <p:pic>
        <p:nvPicPr>
          <p:cNvPr id="11" name="图片 1"/>
          <p:cNvPicPr>
            <a:picLocks noChangeAspect="1"/>
          </p:cNvPicPr>
          <p:nvPr/>
        </p:nvPicPr>
        <p:blipFill>
          <a:blip r:embed="rId9"/>
          <a:stretch>
            <a:fillRect/>
          </a:stretch>
        </p:blipFill>
        <p:spPr>
          <a:xfrm>
            <a:off x="4709795" y="4284028"/>
            <a:ext cx="904240" cy="1964055"/>
          </a:xfrm>
          <a:prstGeom prst="rect">
            <a:avLst/>
          </a:prstGeom>
          <a:noFill/>
          <a:ln w="9525">
            <a:noFill/>
          </a:ln>
        </p:spPr>
      </p:pic>
      <p:pic>
        <p:nvPicPr>
          <p:cNvPr id="12" name="图片 1"/>
          <p:cNvPicPr>
            <a:picLocks noChangeAspect="1"/>
          </p:cNvPicPr>
          <p:nvPr/>
        </p:nvPicPr>
        <p:blipFill>
          <a:blip r:embed="rId10"/>
          <a:stretch>
            <a:fillRect/>
          </a:stretch>
        </p:blipFill>
        <p:spPr>
          <a:xfrm>
            <a:off x="6063298" y="3493453"/>
            <a:ext cx="1087755" cy="2747645"/>
          </a:xfrm>
          <a:prstGeom prst="rect">
            <a:avLst/>
          </a:prstGeom>
          <a:noFill/>
          <a:ln w="9525">
            <a:noFill/>
          </a:ln>
        </p:spPr>
      </p:pic>
      <p:pic>
        <p:nvPicPr>
          <p:cNvPr id="13" name="图片 1"/>
          <p:cNvPicPr>
            <a:picLocks noChangeAspect="1"/>
          </p:cNvPicPr>
          <p:nvPr/>
        </p:nvPicPr>
        <p:blipFill>
          <a:blip r:embed="rId11"/>
          <a:stretch>
            <a:fillRect/>
          </a:stretch>
        </p:blipFill>
        <p:spPr>
          <a:xfrm>
            <a:off x="7543800" y="4134168"/>
            <a:ext cx="1534160" cy="2113915"/>
          </a:xfrm>
          <a:prstGeom prst="rect">
            <a:avLst/>
          </a:prstGeom>
          <a:noFill/>
          <a:ln w="9525">
            <a:noFill/>
          </a:ln>
        </p:spPr>
      </p:pic>
      <p:sp>
        <p:nvSpPr>
          <p:cNvPr id="14" name="文本框 13"/>
          <p:cNvSpPr txBox="1"/>
          <p:nvPr/>
        </p:nvSpPr>
        <p:spPr>
          <a:xfrm>
            <a:off x="4709795" y="6248400"/>
            <a:ext cx="6923405" cy="368300"/>
          </a:xfrm>
          <a:prstGeom prst="rect">
            <a:avLst/>
          </a:prstGeom>
        </p:spPr>
        <p:txBody>
          <a:bodyPr wrap="square">
            <a:spAutoFit/>
          </a:bodyPr>
          <a:p>
            <a:pPr defTabSz="266700">
              <a:lnSpc>
                <a:spcPct val="150000"/>
              </a:lnSpc>
              <a:buClrTx/>
              <a:buSzTx/>
              <a:buFontTx/>
            </a:pPr>
            <a:r>
              <a:rPr lang="zh-CN" altLang="en-US" sz="1200">
                <a:latin typeface="宋体" panose="02010600030101010101" pitchFamily="2" charset="-122"/>
                <a:ea typeface="宋体" panose="02010600030101010101" pitchFamily="2" charset="-122"/>
                <a:sym typeface="+mn-ea"/>
              </a:rPr>
              <a:t>生成的表格</a:t>
            </a:r>
            <a:r>
              <a:rPr lang="zh-CN" altLang="en-US" sz="1200">
                <a:latin typeface="宋体" panose="02010600030101010101" pitchFamily="2" charset="-122"/>
                <a:ea typeface="宋体" panose="02010600030101010101" pitchFamily="2" charset="-122"/>
                <a:sym typeface="+mn-ea"/>
              </a:rPr>
              <a:t>       </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快捷菜单</a:t>
            </a:r>
            <a:r>
              <a:rPr lang="zh-CN" altLang="en-US"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  </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“特性”选项板</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修改表格宽度</a:t>
            </a:r>
            <a:r>
              <a:rPr lang="en-US" altLang="zh-CN" sz="1200">
                <a:latin typeface="宋体" panose="02010600030101010101" pitchFamily="2" charset="-122"/>
                <a:ea typeface="宋体" panose="02010600030101010101" pitchFamily="2" charset="-122"/>
                <a:sym typeface="+mn-ea"/>
              </a:rPr>
              <a:t>   </a:t>
            </a:r>
            <a:endParaRPr lang="en-US" altLang="zh-CN" sz="1200">
              <a:latin typeface="宋体" panose="02010600030101010101" pitchFamily="2" charset="-122"/>
              <a:ea typeface="宋体" panose="02010600030101010101" pitchFamily="2" charset="-122"/>
              <a:sym typeface="+mn-ea"/>
            </a:endParaRPr>
          </a:p>
        </p:txBody>
      </p:sp>
      <p:pic>
        <p:nvPicPr>
          <p:cNvPr id="15" name="图片 1"/>
          <p:cNvPicPr>
            <a:picLocks noChangeAspect="1"/>
          </p:cNvPicPr>
          <p:nvPr/>
        </p:nvPicPr>
        <p:blipFill>
          <a:blip r:embed="rId12"/>
          <a:stretch>
            <a:fillRect/>
          </a:stretch>
        </p:blipFill>
        <p:spPr>
          <a:xfrm>
            <a:off x="9418320" y="3802380"/>
            <a:ext cx="2214880" cy="2504440"/>
          </a:xfrm>
          <a:prstGeom prst="rect">
            <a:avLst/>
          </a:prstGeom>
          <a:noFill/>
          <a:ln w="9525">
            <a:noFill/>
          </a:ln>
        </p:spPr>
      </p:pic>
    </p:spTree>
    <p:custDataLst>
      <p:tags r:id="rId1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27685" y="122555"/>
            <a:ext cx="1695450" cy="2772410"/>
          </a:xfrm>
          <a:prstGeom prst="rect">
            <a:avLst/>
          </a:prstGeom>
          <a:noFill/>
          <a:ln w="9525">
            <a:noFill/>
          </a:ln>
        </p:spPr>
      </p:pic>
      <p:pic>
        <p:nvPicPr>
          <p:cNvPr id="3" name="图片 1"/>
          <p:cNvPicPr>
            <a:picLocks noChangeAspect="1"/>
          </p:cNvPicPr>
          <p:nvPr/>
        </p:nvPicPr>
        <p:blipFill>
          <a:blip r:embed="rId2"/>
          <a:stretch>
            <a:fillRect/>
          </a:stretch>
        </p:blipFill>
        <p:spPr>
          <a:xfrm>
            <a:off x="2397760" y="2181225"/>
            <a:ext cx="6291580" cy="713740"/>
          </a:xfrm>
          <a:prstGeom prst="rect">
            <a:avLst/>
          </a:prstGeom>
          <a:noFill/>
          <a:ln w="9525">
            <a:noFill/>
          </a:ln>
        </p:spPr>
      </p:pic>
      <p:pic>
        <p:nvPicPr>
          <p:cNvPr id="4" name="图片 1"/>
          <p:cNvPicPr>
            <a:picLocks noChangeAspect="1"/>
          </p:cNvPicPr>
          <p:nvPr/>
        </p:nvPicPr>
        <p:blipFill>
          <a:blip r:embed="rId3"/>
          <a:stretch>
            <a:fillRect/>
          </a:stretch>
        </p:blipFill>
        <p:spPr>
          <a:xfrm>
            <a:off x="9001443" y="790893"/>
            <a:ext cx="1972945" cy="2103755"/>
          </a:xfrm>
          <a:prstGeom prst="rect">
            <a:avLst/>
          </a:prstGeom>
          <a:noFill/>
          <a:ln w="9525">
            <a:noFill/>
          </a:ln>
        </p:spPr>
      </p:pic>
      <p:sp>
        <p:nvSpPr>
          <p:cNvPr id="5" name="文本框 4"/>
          <p:cNvSpPr txBox="1"/>
          <p:nvPr/>
        </p:nvSpPr>
        <p:spPr>
          <a:xfrm>
            <a:off x="961390" y="2894965"/>
            <a:ext cx="10377805" cy="368300"/>
          </a:xfrm>
          <a:prstGeom prst="rect">
            <a:avLst/>
          </a:prstGeom>
        </p:spPr>
        <p:txBody>
          <a:bodyPr wrap="square">
            <a:spAutoFit/>
          </a:bodyPr>
          <a:p>
            <a:pPr defTabSz="266700">
              <a:lnSpc>
                <a:spcPct val="150000"/>
              </a:lnSpc>
              <a:buClrTx/>
              <a:buSzTx/>
              <a:buFontTx/>
            </a:pPr>
            <a:r>
              <a:rPr lang="zh-CN" altLang="en-US" sz="1200">
                <a:latin typeface="宋体" panose="02010600030101010101" pitchFamily="2" charset="-122"/>
                <a:ea typeface="宋体" panose="02010600030101010101" pitchFamily="2" charset="-122"/>
                <a:sym typeface="+mn-ea"/>
              </a:rPr>
              <a:t>调整列宽</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表格单元</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选项卡</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合并单元格</a:t>
            </a:r>
            <a:r>
              <a:rPr lang="en-US" altLang="zh-CN" sz="1200">
                <a:latin typeface="宋体" panose="02010600030101010101" pitchFamily="2" charset="-122"/>
                <a:ea typeface="宋体" panose="02010600030101010101" pitchFamily="2" charset="-122"/>
                <a:sym typeface="+mn-ea"/>
              </a:rPr>
              <a:t> </a:t>
            </a:r>
            <a:endParaRPr lang="en-US" altLang="zh-CN" sz="1200">
              <a:latin typeface="宋体" panose="02010600030101010101" pitchFamily="2" charset="-122"/>
              <a:ea typeface="宋体" panose="02010600030101010101" pitchFamily="2" charset="-122"/>
              <a:sym typeface="+mn-ea"/>
            </a:endParaRPr>
          </a:p>
        </p:txBody>
      </p:sp>
      <p:pic>
        <p:nvPicPr>
          <p:cNvPr id="6" name="图片 -2147482352"/>
          <p:cNvPicPr>
            <a:picLocks noChangeAspect="1"/>
          </p:cNvPicPr>
          <p:nvPr/>
        </p:nvPicPr>
        <p:blipFill>
          <a:blip r:embed="rId4"/>
          <a:stretch>
            <a:fillRect/>
          </a:stretch>
        </p:blipFill>
        <p:spPr>
          <a:xfrm>
            <a:off x="401320" y="3831908"/>
            <a:ext cx="1996440" cy="2070735"/>
          </a:xfrm>
          <a:prstGeom prst="rect">
            <a:avLst/>
          </a:prstGeom>
          <a:noFill/>
          <a:ln w="9525">
            <a:noFill/>
          </a:ln>
        </p:spPr>
      </p:pic>
      <p:sp>
        <p:nvSpPr>
          <p:cNvPr id="7" name="文本框 6"/>
          <p:cNvSpPr txBox="1"/>
          <p:nvPr/>
        </p:nvSpPr>
        <p:spPr>
          <a:xfrm>
            <a:off x="961390" y="5902960"/>
            <a:ext cx="8534400" cy="368300"/>
          </a:xfrm>
          <a:prstGeom prst="rect">
            <a:avLst/>
          </a:prstGeom>
        </p:spPr>
        <p:txBody>
          <a:bodyPr wrap="square">
            <a:spAutoFit/>
          </a:bodyPr>
          <a:p>
            <a:pPr defTabSz="266700">
              <a:lnSpc>
                <a:spcPct val="150000"/>
              </a:lnSpc>
              <a:buClrTx/>
              <a:buSzTx/>
              <a:buFontTx/>
            </a:pPr>
            <a:r>
              <a:rPr lang="zh-CN" altLang="en-US" sz="1200">
                <a:latin typeface="宋体" panose="02010600030101010101" pitchFamily="2" charset="-122"/>
                <a:ea typeface="宋体" panose="02010600030101010101" pitchFamily="2" charset="-122"/>
                <a:sym typeface="+mn-ea"/>
              </a:rPr>
              <a:t>快捷菜单</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合并单元格</a:t>
            </a:r>
            <a:r>
              <a:rPr lang="en-US" altLang="zh-CN" sz="1200">
                <a:latin typeface="宋体" panose="02010600030101010101" pitchFamily="2" charset="-122"/>
                <a:ea typeface="宋体" panose="02010600030101010101" pitchFamily="2" charset="-122"/>
                <a:sym typeface="+mn-ea"/>
              </a:rPr>
              <a:t>             </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完成表格绘制</a:t>
            </a:r>
            <a:endParaRPr lang="zh-CN" altLang="en-US" sz="1200">
              <a:latin typeface="宋体" panose="02010600030101010101" pitchFamily="2" charset="-122"/>
              <a:ea typeface="宋体" panose="02010600030101010101" pitchFamily="2" charset="-122"/>
              <a:sym typeface="+mn-ea"/>
            </a:endParaRPr>
          </a:p>
        </p:txBody>
      </p:sp>
      <p:pic>
        <p:nvPicPr>
          <p:cNvPr id="8" name="图片 1"/>
          <p:cNvPicPr>
            <a:picLocks noChangeAspect="1"/>
          </p:cNvPicPr>
          <p:nvPr/>
        </p:nvPicPr>
        <p:blipFill>
          <a:blip r:embed="rId5"/>
          <a:stretch>
            <a:fillRect/>
          </a:stretch>
        </p:blipFill>
        <p:spPr>
          <a:xfrm>
            <a:off x="3019425" y="3429000"/>
            <a:ext cx="2204720" cy="2474595"/>
          </a:xfrm>
          <a:prstGeom prst="rect">
            <a:avLst/>
          </a:prstGeom>
          <a:noFill/>
          <a:ln w="9525">
            <a:noFill/>
          </a:ln>
        </p:spPr>
      </p:pic>
      <p:pic>
        <p:nvPicPr>
          <p:cNvPr id="9" name="图片 1"/>
          <p:cNvPicPr>
            <a:picLocks noChangeAspect="1"/>
          </p:cNvPicPr>
          <p:nvPr/>
        </p:nvPicPr>
        <p:blipFill>
          <a:blip r:embed="rId6"/>
          <a:stretch>
            <a:fillRect/>
          </a:stretch>
        </p:blipFill>
        <p:spPr>
          <a:xfrm>
            <a:off x="5845810" y="3568065"/>
            <a:ext cx="2068195" cy="2335530"/>
          </a:xfrm>
          <a:prstGeom prst="rect">
            <a:avLst/>
          </a:prstGeom>
          <a:noFill/>
          <a:ln w="9525">
            <a:noFill/>
          </a:ln>
        </p:spPr>
      </p:pic>
    </p:spTree>
    <p:custDataLst>
      <p:tags r:id="rId7"/>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装饰  2"/>
          <p:cNvSpPr>
            <a:spLocks noGrp="1"/>
          </p:cNvSpPr>
          <p:nvPr>
            <p:ph type="body" idx="16389"/>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en-US" altLang="zh-CN"/>
              <a:t>3.</a:t>
            </a:r>
            <a:r>
              <a:rPr lang="zh-CN" altLang="en-US"/>
              <a:t>输入文字</a:t>
            </a:r>
            <a:endParaRPr lang="zh-CN" altLang="en-US"/>
          </a:p>
        </p:txBody>
      </p:sp>
      <p:sp>
        <p:nvSpPr>
          <p:cNvPr id="6" name="文本占位符 5"/>
          <p:cNvSpPr>
            <a:spLocks noGrp="1"/>
          </p:cNvSpPr>
          <p:nvPr>
            <p:ph type="body" idx="16387"/>
            <p:custDataLst>
              <p:tags r:id="rId4"/>
            </p:custDataLst>
          </p:nvPr>
        </p:nvSpPr>
        <p:spPr/>
        <p:txBody>
          <a:bodyPr/>
          <a:p>
            <a:r>
              <a:rPr lang="zh-CN" altLang="en-US"/>
              <a:t>通过文字编辑器设置字体颜色及上标，完成表格输入并参照示意图。</a:t>
            </a:r>
            <a:endParaRPr lang="zh-CN" altLang="en-US"/>
          </a:p>
        </p:txBody>
      </p:sp>
      <p:pic>
        <p:nvPicPr>
          <p:cNvPr id="3" name="图片 1"/>
          <p:cNvPicPr>
            <a:picLocks noChangeAspect="1"/>
          </p:cNvPicPr>
          <p:nvPr/>
        </p:nvPicPr>
        <p:blipFill>
          <a:blip r:embed="rId5"/>
          <a:stretch>
            <a:fillRect/>
          </a:stretch>
        </p:blipFill>
        <p:spPr>
          <a:xfrm>
            <a:off x="3611245" y="533400"/>
            <a:ext cx="7943850" cy="929640"/>
          </a:xfrm>
          <a:prstGeom prst="rect">
            <a:avLst/>
          </a:prstGeom>
          <a:noFill/>
          <a:ln w="9525">
            <a:noFill/>
          </a:ln>
        </p:spPr>
      </p:pic>
      <p:pic>
        <p:nvPicPr>
          <p:cNvPr id="7" name="图片 1"/>
          <p:cNvPicPr>
            <a:picLocks noChangeAspect="1"/>
          </p:cNvPicPr>
          <p:nvPr/>
        </p:nvPicPr>
        <p:blipFill>
          <a:blip r:embed="rId6"/>
          <a:stretch>
            <a:fillRect/>
          </a:stretch>
        </p:blipFill>
        <p:spPr>
          <a:xfrm>
            <a:off x="6623368" y="1752600"/>
            <a:ext cx="1919605" cy="2073910"/>
          </a:xfrm>
          <a:prstGeom prst="rect">
            <a:avLst/>
          </a:prstGeom>
          <a:noFill/>
          <a:ln w="9525">
            <a:noFill/>
          </a:ln>
        </p:spPr>
      </p:pic>
      <p:sp>
        <p:nvSpPr>
          <p:cNvPr id="8" name="文本框 7"/>
          <p:cNvSpPr txBox="1"/>
          <p:nvPr/>
        </p:nvSpPr>
        <p:spPr>
          <a:xfrm>
            <a:off x="4916170" y="3826193"/>
            <a:ext cx="5080000" cy="368300"/>
          </a:xfrm>
          <a:prstGeom prst="rect">
            <a:avLst/>
          </a:prstGeom>
        </p:spPr>
        <p:txBody>
          <a:bodyPr>
            <a:spAutoFit/>
          </a:bodyPr>
          <a:p>
            <a:pPr indent="0" algn="ctr" defTabSz="266700">
              <a:lnSpc>
                <a:spcPct val="150000"/>
              </a:lnSpc>
              <a:spcBef>
                <a:spcPct val="0"/>
              </a:spcBef>
              <a:spcAft>
                <a:spcPct val="0"/>
              </a:spcAft>
            </a:pPr>
            <a:r>
              <a:rPr lang="zh-CN" altLang="en-US" sz="1200">
                <a:latin typeface="宋体" panose="02010600030101010101" pitchFamily="2" charset="-122"/>
                <a:ea typeface="宋体" panose="02010600030101010101" pitchFamily="2" charset="-122"/>
              </a:rPr>
              <a:t>输入文字并修改字体</a:t>
            </a:r>
            <a:endParaRPr lang="zh-CN" altLang="en-US" sz="1200">
              <a:latin typeface="宋体" panose="02010600030101010101" pitchFamily="2" charset="-122"/>
              <a:ea typeface="宋体" panose="02010600030101010101" pitchFamily="2" charset="-122"/>
            </a:endParaRPr>
          </a:p>
        </p:txBody>
      </p:sp>
      <p:pic>
        <p:nvPicPr>
          <p:cNvPr id="9" name="图片 1"/>
          <p:cNvPicPr>
            <a:picLocks noChangeAspect="1"/>
          </p:cNvPicPr>
          <p:nvPr/>
        </p:nvPicPr>
        <p:blipFill>
          <a:blip r:embed="rId7"/>
          <a:stretch>
            <a:fillRect/>
          </a:stretch>
        </p:blipFill>
        <p:spPr>
          <a:xfrm>
            <a:off x="6210300" y="4724400"/>
            <a:ext cx="2746375" cy="1129030"/>
          </a:xfrm>
          <a:prstGeom prst="rect">
            <a:avLst/>
          </a:prstGeom>
          <a:noFill/>
          <a:ln w="9525">
            <a:noFill/>
          </a:ln>
        </p:spPr>
      </p:pic>
      <p:sp>
        <p:nvSpPr>
          <p:cNvPr id="10" name="文本框 9"/>
          <p:cNvSpPr txBox="1"/>
          <p:nvPr/>
        </p:nvSpPr>
        <p:spPr>
          <a:xfrm>
            <a:off x="6879590" y="5901055"/>
            <a:ext cx="1407795" cy="173355"/>
          </a:xfrm>
          <a:prstGeom prst="rect">
            <a:avLst/>
          </a:prstGeom>
        </p:spPr>
        <p:txBody>
          <a:bodyPr>
            <a:noAutofit/>
          </a:bodyPr>
          <a:p>
            <a:pPr marL="0" indent="0" algn="just" defTabSz="266700">
              <a:spcBef>
                <a:spcPct val="0"/>
              </a:spcBef>
              <a:spcAft>
                <a:spcPct val="0"/>
              </a:spcAft>
            </a:pPr>
            <a:r>
              <a:rPr lang="en-US" altLang="zh-CN" sz="1200">
                <a:latin typeface="Times New Roman" panose="02020603050405020304"/>
                <a:ea typeface="Times New Roman" panose="02020603050405020304"/>
              </a:rPr>
              <a:t> </a:t>
            </a:r>
            <a:r>
              <a:rPr lang="zh-CN" altLang="en-US" sz="1200">
                <a:latin typeface="宋体" panose="02010600030101010101" pitchFamily="2" charset="-122"/>
                <a:ea typeface="宋体" panose="02010600030101010101" pitchFamily="2" charset="-122"/>
              </a:rPr>
              <a:t>输入上标文字</a:t>
            </a:r>
            <a:endParaRPr lang="zh-CN" altLang="en-US" sz="1200">
              <a:latin typeface="宋体" panose="02010600030101010101" pitchFamily="2" charset="-122"/>
              <a:ea typeface="宋体" panose="02010600030101010101" pitchFamily="2" charset="-122"/>
            </a:endParaRPr>
          </a:p>
        </p:txBody>
      </p:sp>
    </p:spTree>
    <p:custDataLst>
      <p:tags r:id="rId8"/>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学习情境</a:t>
            </a:r>
            <a:endParaRPr lang="zh-CN" altLang="en-US"/>
          </a:p>
        </p:txBody>
      </p:sp>
      <p:sp>
        <p:nvSpPr>
          <p:cNvPr id="3" name="文本占位符 25"/>
          <p:cNvSpPr>
            <a:spLocks noGrp="1"/>
          </p:cNvSpPr>
          <p:nvPr>
            <p:ph type="body" idx="16386"/>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1</a:t>
            </a:r>
            <a:r>
              <a:rPr lang="zh-CN" altLang="en-US"/>
              <a:t>．</a:t>
            </a:r>
            <a:r>
              <a:rPr lang="zh-CN" altLang="en-US"/>
              <a:t>表格样式</a:t>
            </a:r>
            <a:endParaRPr lang="zh-CN" altLang="en-US"/>
          </a:p>
        </p:txBody>
      </p:sp>
      <p:sp>
        <p:nvSpPr>
          <p:cNvPr id="4" name="装饰  2"/>
          <p:cNvSpPr>
            <a:spLocks noGrp="1"/>
          </p:cNvSpPr>
          <p:nvPr>
            <p:ph type="body" idx="16391"/>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a:t>
            </a:r>
            <a:r>
              <a:rPr lang="en-US" altLang="zh-CN"/>
              <a:t>1</a:t>
            </a:r>
            <a:r>
              <a:rPr lang="zh-CN" altLang="en-US"/>
              <a:t>）新建。</a:t>
            </a:r>
            <a:endParaRPr lang="zh-CN" altLang="en-US"/>
          </a:p>
        </p:txBody>
      </p:sp>
      <p:sp>
        <p:nvSpPr>
          <p:cNvPr id="6" name="文本占位符 5"/>
          <p:cNvSpPr>
            <a:spLocks noGrp="1"/>
          </p:cNvSpPr>
          <p:nvPr>
            <p:ph type="body" idx="16387"/>
            <p:custDataLst>
              <p:tags r:id="rId4"/>
            </p:custDataLst>
          </p:nvPr>
        </p:nvSpPr>
        <p:spPr/>
        <p:txBody>
          <a:bodyPr/>
          <a:p>
            <a:r>
              <a:rPr lang="zh-CN" altLang="en-US"/>
              <a:t>点击“新建”按钮，系统展示“创建新的表格样式”界面，输入样式名称后，进一步编辑样式细节，涵盖布局、文字与边框属性。</a:t>
            </a:r>
            <a:endParaRPr lang="zh-CN" altLang="en-US"/>
          </a:p>
        </p:txBody>
      </p:sp>
      <p:sp>
        <p:nvSpPr>
          <p:cNvPr id="7" name="装饰  5"/>
          <p:cNvSpPr>
            <a:spLocks noGrp="1"/>
          </p:cNvSpPr>
          <p:nvPr>
            <p:ph type="body" idx="16392"/>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a:t>样式选项卡</a:t>
            </a:r>
            <a:endParaRPr lang="zh-CN" altLang="en-US"/>
          </a:p>
        </p:txBody>
      </p:sp>
      <p:sp>
        <p:nvSpPr>
          <p:cNvPr id="9" name="文本占位符 8"/>
          <p:cNvSpPr>
            <a:spLocks noGrp="1"/>
          </p:cNvSpPr>
          <p:nvPr>
            <p:ph type="body" idx="16389"/>
            <p:custDataLst>
              <p:tags r:id="rId7"/>
            </p:custDataLst>
          </p:nvPr>
        </p:nvSpPr>
        <p:spPr/>
        <p:txBody>
          <a:bodyPr/>
          <a:p>
            <a:r>
              <a:rPr lang="zh-CN" altLang="en-US"/>
              <a:t>“新建表格样式”对话框内含“常规”、“文字”和“边框”三个标签页，分别调整表格结构、文字特征及边框设计，实现个性化样式定制。</a:t>
            </a:r>
            <a:endParaRPr lang="zh-CN" altLang="en-US"/>
          </a:p>
        </p:txBody>
      </p:sp>
      <p:pic>
        <p:nvPicPr>
          <p:cNvPr id="3" name="图片 68"/>
          <p:cNvPicPr>
            <a:picLocks noChangeAspect="1"/>
          </p:cNvPicPr>
          <p:nvPr/>
        </p:nvPicPr>
        <p:blipFill>
          <a:blip r:embed="rId8"/>
          <a:stretch>
            <a:fillRect/>
          </a:stretch>
        </p:blipFill>
        <p:spPr>
          <a:xfrm>
            <a:off x="820420" y="4853305"/>
            <a:ext cx="3274695" cy="1585595"/>
          </a:xfrm>
          <a:prstGeom prst="rect">
            <a:avLst/>
          </a:prstGeom>
          <a:noFill/>
          <a:ln w="9525">
            <a:noFill/>
          </a:ln>
        </p:spPr>
      </p:pic>
      <p:pic>
        <p:nvPicPr>
          <p:cNvPr id="10" name="图片 464"/>
          <p:cNvPicPr>
            <a:picLocks noChangeAspect="1"/>
          </p:cNvPicPr>
          <p:nvPr/>
        </p:nvPicPr>
        <p:blipFill>
          <a:blip r:embed="rId9"/>
          <a:stretch>
            <a:fillRect/>
          </a:stretch>
        </p:blipFill>
        <p:spPr>
          <a:xfrm>
            <a:off x="4810125" y="3747135"/>
            <a:ext cx="3588385" cy="2691765"/>
          </a:xfrm>
          <a:prstGeom prst="rect">
            <a:avLst/>
          </a:prstGeom>
          <a:noFill/>
          <a:ln w="9525">
            <a:noFill/>
          </a:ln>
        </p:spPr>
      </p:pic>
      <p:pic>
        <p:nvPicPr>
          <p:cNvPr id="11" name="图片 1"/>
          <p:cNvPicPr>
            <a:picLocks noChangeAspect="1"/>
          </p:cNvPicPr>
          <p:nvPr/>
        </p:nvPicPr>
        <p:blipFill>
          <a:blip r:embed="rId10"/>
          <a:stretch>
            <a:fillRect/>
          </a:stretch>
        </p:blipFill>
        <p:spPr>
          <a:xfrm>
            <a:off x="8978900" y="3747135"/>
            <a:ext cx="1393190" cy="2807335"/>
          </a:xfrm>
          <a:prstGeom prst="rect">
            <a:avLst/>
          </a:prstGeom>
          <a:noFill/>
          <a:ln w="9525">
            <a:noFill/>
          </a:ln>
        </p:spPr>
      </p:pic>
    </p:spTree>
    <p:custDataLst>
      <p:tags r:id="rId1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1</a:t>
            </a:r>
            <a:r>
              <a:rPr lang="zh-CN" altLang="en-US"/>
              <a:t>．</a:t>
            </a:r>
            <a:r>
              <a:rPr lang="zh-CN" altLang="en-US"/>
              <a:t>表格样式</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1）“常规”选项卡</a:t>
            </a:r>
            <a:endParaRPr lang="zh-CN" altLang="en-US"/>
          </a:p>
        </p:txBody>
      </p:sp>
      <p:sp>
        <p:nvSpPr>
          <p:cNvPr id="4" name="装饰  2"/>
          <p:cNvSpPr>
            <a:spLocks noGrp="1"/>
          </p:cNvSpPr>
          <p:nvPr>
            <p:ph type="body" idx="16391"/>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p>
            <a:r>
              <a:rPr lang="zh-CN" altLang="en-US"/>
              <a:t>表格样式特性</a:t>
            </a:r>
            <a:endParaRPr lang="zh-CN" altLang="en-US"/>
          </a:p>
        </p:txBody>
      </p:sp>
      <p:sp>
        <p:nvSpPr>
          <p:cNvPr id="7" name="文本占位符 6"/>
          <p:cNvSpPr>
            <a:spLocks noGrp="1"/>
          </p:cNvSpPr>
          <p:nvPr>
            <p:ph type="body" idx="16388"/>
            <p:custDataLst>
              <p:tags r:id="rId5"/>
            </p:custDataLst>
          </p:nvPr>
        </p:nvSpPr>
        <p:spPr/>
        <p:txBody>
          <a:bodyPr>
            <a:normAutofit fontScale="90000"/>
          </a:bodyPr>
          <a:p>
            <a:r>
              <a:rPr lang="zh-CN" altLang="en-US"/>
              <a:t>填充颜色可自定义，对正方式调整单元内容对齐，格式设置数据类型，类型区分标签与数据样式，用于表格工具创建与默认文字插入。</a:t>
            </a:r>
            <a:endParaRPr lang="zh-CN" altLang="en-US"/>
          </a:p>
        </p:txBody>
      </p:sp>
      <p:sp>
        <p:nvSpPr>
          <p:cNvPr id="8" name="装饰  6"/>
          <p:cNvSpPr>
            <a:spLocks noGrp="1"/>
          </p:cNvSpPr>
          <p:nvPr>
            <p:ph type="body" idx="16393"/>
            <p:custDataLst>
              <p:tags r:id="rId6"/>
            </p:custDataLst>
          </p:nvPr>
        </p:nvSpPr>
        <p:spPr/>
        <p:txBody>
          <a:bodyPr/>
          <a:p>
            <a:r>
              <a:rPr lang="zh-CN" altLang="en-US"/>
              <a:t> </a:t>
            </a:r>
            <a:endParaRPr lang="zh-CN" altLang="en-US"/>
          </a:p>
        </p:txBody>
      </p:sp>
      <p:sp>
        <p:nvSpPr>
          <p:cNvPr id="10" name="文本占位符 9"/>
          <p:cNvSpPr>
            <a:spLocks noGrp="1"/>
          </p:cNvSpPr>
          <p:nvPr>
            <p:ph type="body" idx="16389"/>
            <p:custDataLst>
              <p:tags r:id="rId7"/>
            </p:custDataLst>
          </p:nvPr>
        </p:nvSpPr>
        <p:spPr/>
        <p:txBody>
          <a:bodyPr/>
          <a:p>
            <a:r>
              <a:rPr lang="zh-CN" altLang="en-US"/>
              <a:t>表格边距设置</a:t>
            </a:r>
            <a:endParaRPr lang="zh-CN" altLang="en-US"/>
          </a:p>
        </p:txBody>
      </p:sp>
      <p:sp>
        <p:nvSpPr>
          <p:cNvPr id="11" name="文本占位符 10"/>
          <p:cNvSpPr>
            <a:spLocks noGrp="1"/>
          </p:cNvSpPr>
          <p:nvPr>
            <p:ph type="body" idx="16390"/>
            <p:custDataLst>
              <p:tags r:id="rId8"/>
            </p:custDataLst>
          </p:nvPr>
        </p:nvSpPr>
        <p:spPr/>
        <p:txBody>
          <a:bodyPr>
            <a:normAutofit lnSpcReduction="10000"/>
          </a:bodyPr>
          <a:p>
            <a:r>
              <a:rPr lang="zh-CN" altLang="en-US" sz="1400"/>
              <a:t>水平边距控制文字与左右边界的距离，垂直边距调整上下间距，创建行或列时合并单元格，保持样式统一性。</a:t>
            </a:r>
            <a:endParaRPr lang="zh-CN" altLang="en-US" sz="1400"/>
          </a:p>
        </p:txBody>
      </p:sp>
      <p:pic>
        <p:nvPicPr>
          <p:cNvPr id="5" name="图片 1"/>
          <p:cNvPicPr>
            <a:picLocks noChangeAspect="1"/>
          </p:cNvPicPr>
          <p:nvPr/>
        </p:nvPicPr>
        <p:blipFill>
          <a:blip r:embed="rId9"/>
          <a:stretch>
            <a:fillRect/>
          </a:stretch>
        </p:blipFill>
        <p:spPr>
          <a:xfrm>
            <a:off x="9088755" y="811530"/>
            <a:ext cx="1956435" cy="2617470"/>
          </a:xfrm>
          <a:prstGeom prst="rect">
            <a:avLst/>
          </a:prstGeom>
          <a:noFill/>
          <a:ln w="9525">
            <a:noFill/>
          </a:ln>
        </p:spPr>
      </p:pic>
      <p:pic>
        <p:nvPicPr>
          <p:cNvPr id="9" name="图片 1"/>
          <p:cNvPicPr>
            <a:picLocks noChangeAspect="1"/>
          </p:cNvPicPr>
          <p:nvPr/>
        </p:nvPicPr>
        <p:blipFill>
          <a:blip r:embed="rId10"/>
          <a:stretch>
            <a:fillRect/>
          </a:stretch>
        </p:blipFill>
        <p:spPr>
          <a:xfrm>
            <a:off x="5796280" y="812165"/>
            <a:ext cx="1298575" cy="2616835"/>
          </a:xfrm>
          <a:prstGeom prst="rect">
            <a:avLst/>
          </a:prstGeom>
          <a:noFill/>
          <a:ln w="9525">
            <a:noFill/>
          </a:ln>
        </p:spPr>
      </p:pic>
    </p:spTree>
    <p:custDataLst>
      <p:tags r:id="rId1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90525" y="205105"/>
            <a:ext cx="10972800" cy="468630"/>
          </a:xfrm>
        </p:spPr>
        <p:txBody>
          <a:bodyPr>
            <a:normAutofit fontScale="90000"/>
          </a:bodyPr>
          <a:p>
            <a:r>
              <a:rPr lang="zh-CN" altLang="en-US"/>
              <a:t>知识点详解：</a:t>
            </a:r>
            <a:r>
              <a:rPr lang="en-US" altLang="zh-CN"/>
              <a:t>1</a:t>
            </a:r>
            <a:r>
              <a:rPr lang="zh-CN" altLang="en-US"/>
              <a:t>．</a:t>
            </a:r>
            <a:r>
              <a:rPr lang="zh-CN" altLang="en-US"/>
              <a:t>表格样式</a:t>
            </a:r>
            <a:endParaRPr lang="zh-CN" altLang="en-US"/>
          </a:p>
        </p:txBody>
      </p:sp>
      <p:pic>
        <p:nvPicPr>
          <p:cNvPr id="3" name="图片占位符 2" descr="c8741385-9aa6-11f0-a24a-9acf34624a16"/>
          <p:cNvPicPr>
            <a:picLocks noChangeAspect="1"/>
          </p:cNvPicPr>
          <p:nvPr>
            <p:ph type="pic" idx="16390"/>
            <p:custDataLst>
              <p:tags r:id="rId2"/>
            </p:custDataLst>
          </p:nvPr>
        </p:nvPicPr>
        <p:blipFill>
          <a:blip r:embed="rId3"/>
          <a:srcRect/>
          <a:stretch>
            <a:fillRect/>
          </a:stretch>
        </p:blipFill>
        <p:spPr>
          <a:xfrm>
            <a:off x="1656715" y="109220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p:spPr>
      </p:pic>
      <p:sp>
        <p:nvSpPr>
          <p:cNvPr id="4" name="文本占位符 3"/>
          <p:cNvSpPr>
            <a:spLocks noGrp="1"/>
          </p:cNvSpPr>
          <p:nvPr>
            <p:ph type="body" idx="16386"/>
            <p:custDataLst>
              <p:tags r:id="rId4"/>
            </p:custDataLst>
          </p:nvPr>
        </p:nvSpPr>
        <p:spPr>
          <a:xfrm>
            <a:off x="390525" y="3674745"/>
            <a:ext cx="5181600" cy="406400"/>
          </a:xfrm>
        </p:spPr>
        <p:txBody>
          <a:bodyPr/>
          <a:p>
            <a:r>
              <a:rPr lang="en-US" altLang="zh-CN"/>
              <a:t>(1</a:t>
            </a:r>
            <a:r>
              <a:rPr lang="zh-CN" altLang="en-US"/>
              <a:t>）</a:t>
            </a:r>
            <a:r>
              <a:rPr lang="zh-CN" altLang="en-US"/>
              <a:t>新建</a:t>
            </a:r>
            <a:endParaRPr lang="zh-CN" altLang="en-US"/>
          </a:p>
        </p:txBody>
      </p:sp>
      <p:sp>
        <p:nvSpPr>
          <p:cNvPr id="5" name="文本占位符 4"/>
          <p:cNvSpPr>
            <a:spLocks noGrp="1"/>
          </p:cNvSpPr>
          <p:nvPr>
            <p:ph type="body" idx="16387"/>
            <p:custDataLst>
              <p:tags r:id="rId5"/>
            </p:custDataLst>
          </p:nvPr>
        </p:nvSpPr>
        <p:spPr>
          <a:xfrm>
            <a:off x="609600" y="4241800"/>
            <a:ext cx="5181600" cy="1235075"/>
          </a:xfrm>
        </p:spPr>
        <p:txBody>
          <a:bodyPr>
            <a:normAutofit/>
          </a:bodyPr>
          <a:p>
            <a:pPr algn="l"/>
            <a:r>
              <a:rPr lang="en-US" altLang="zh-CN"/>
              <a:t>       </a:t>
            </a:r>
            <a:r>
              <a:rPr lang="zh-CN" altLang="en-US"/>
              <a:t>打开</a:t>
            </a:r>
            <a:r>
              <a:rPr lang="en-US" altLang="zh-CN"/>
              <a:t>“</a:t>
            </a:r>
            <a:r>
              <a:rPr lang="zh-CN" altLang="en-US"/>
              <a:t>创建新的表格样式</a:t>
            </a:r>
            <a:r>
              <a:rPr lang="en-US" altLang="zh-CN"/>
              <a:t>”</a:t>
            </a:r>
            <a:r>
              <a:rPr lang="zh-CN" altLang="en-US"/>
              <a:t>对话框，设置</a:t>
            </a:r>
            <a:r>
              <a:rPr lang="en-US" altLang="zh-CN"/>
              <a:t>“</a:t>
            </a:r>
            <a:r>
              <a:rPr lang="zh-CN" altLang="en-US"/>
              <a:t>常规</a:t>
            </a:r>
            <a:r>
              <a:rPr lang="en-US" altLang="zh-CN"/>
              <a:t>”</a:t>
            </a:r>
            <a:r>
              <a:rPr lang="zh-CN" altLang="en-US"/>
              <a:t>、</a:t>
            </a:r>
            <a:r>
              <a:rPr lang="en-US" altLang="zh-CN"/>
              <a:t>“</a:t>
            </a:r>
            <a:r>
              <a:rPr lang="zh-CN" altLang="en-US"/>
              <a:t>文字</a:t>
            </a:r>
            <a:r>
              <a:rPr lang="en-US" altLang="zh-CN"/>
              <a:t>”</a:t>
            </a:r>
            <a:r>
              <a:rPr lang="zh-CN" altLang="en-US"/>
              <a:t>和</a:t>
            </a:r>
            <a:r>
              <a:rPr lang="en-US" altLang="zh-CN"/>
              <a:t>“</a:t>
            </a:r>
            <a:r>
              <a:rPr lang="zh-CN" altLang="en-US"/>
              <a:t>边框</a:t>
            </a:r>
            <a:r>
              <a:rPr lang="en-US" altLang="zh-CN"/>
              <a:t>”</a:t>
            </a:r>
            <a:r>
              <a:rPr lang="zh-CN" altLang="en-US"/>
              <a:t>三个</a:t>
            </a:r>
            <a:r>
              <a:rPr lang="zh-CN" altLang="en-US"/>
              <a:t>选项卡。</a:t>
            </a:r>
            <a:endParaRPr lang="zh-CN" altLang="en-US"/>
          </a:p>
        </p:txBody>
      </p:sp>
      <p:pic>
        <p:nvPicPr>
          <p:cNvPr id="6" name="图片占位符 5" descr="c8741362-9aa6-11f0-a24a-9acf34624a16"/>
          <p:cNvPicPr>
            <a:picLocks noChangeAspect="1"/>
          </p:cNvPicPr>
          <p:nvPr>
            <p:ph type="pic" idx="16391"/>
            <p:custDataLst>
              <p:tags r:id="rId6"/>
            </p:custDataLst>
          </p:nvPr>
        </p:nvPicPr>
        <p:blipFill>
          <a:blip r:embed="rId7"/>
          <a:srcRect/>
          <a:stretch>
            <a:fillRect/>
          </a:stretch>
        </p:blipFill>
        <p:spPr>
          <a:xfrm>
            <a:off x="7823200" y="1212850"/>
            <a:ext cx="2336800" cy="2336800"/>
          </a:xfrm>
          <a:custGeom>
            <a:avLst/>
            <a:gdLst>
              <a:gd name="connisteX0" fmla="*/ 0 w 2336800"/>
              <a:gd name="connsiteY0" fmla="*/ 1168400 h 2336800"/>
              <a:gd name="connisteX1" fmla="*/ 1168400 w 2336800"/>
              <a:gd name="connsiteY1" fmla="*/ 0 h 2336800"/>
              <a:gd name="connisteX2" fmla="*/ 1168400 w 2336800"/>
              <a:gd name="connsiteY2" fmla="*/ 0 h 2336800"/>
              <a:gd name="connisteX3" fmla="*/ 2336800 w 2336800"/>
              <a:gd name="connsiteY3" fmla="*/ 1168400 h 2336800"/>
              <a:gd name="connisteX4" fmla="*/ 2336800 w 2336800"/>
              <a:gd name="connsiteY4" fmla="*/ 1168400 h 2336800"/>
              <a:gd name="connisteX5" fmla="*/ 1168400 w 2336800"/>
              <a:gd name="connsiteY5" fmla="*/ 2336800 h 2336800"/>
              <a:gd name="connisteX6" fmla="*/ 1168400 w 2336800"/>
              <a:gd name="connsiteY6" fmla="*/ 2336800 h 2336800"/>
              <a:gd name="connisteX7" fmla="*/ 0 w 2336800"/>
              <a:gd name="connsiteY7" fmla="*/ 1168400 h 2336800"/>
              <a:gd name="connisteX8" fmla="*/ 0 w 2336800"/>
              <a:gd name="connsiteY8" fmla="*/ 1168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336800" h="2336800">
                <a:moveTo>
                  <a:pt x="0" y="1168400"/>
                </a:moveTo>
                <a:cubicBezTo>
                  <a:pt x="0" y="523110"/>
                  <a:pt x="523110" y="0"/>
                  <a:pt x="1168400" y="0"/>
                </a:cubicBezTo>
                <a:lnTo>
                  <a:pt x="1168400" y="0"/>
                </a:lnTo>
                <a:cubicBezTo>
                  <a:pt x="1813690" y="0"/>
                  <a:pt x="2336800" y="523110"/>
                  <a:pt x="2336800" y="1168400"/>
                </a:cubicBezTo>
                <a:lnTo>
                  <a:pt x="2336800" y="1168400"/>
                </a:lnTo>
                <a:cubicBezTo>
                  <a:pt x="2336800" y="1813690"/>
                  <a:pt x="1813690" y="2336800"/>
                  <a:pt x="1168400" y="2336800"/>
                </a:cubicBezTo>
                <a:lnTo>
                  <a:pt x="1168400" y="2336800"/>
                </a:lnTo>
                <a:cubicBezTo>
                  <a:pt x="523110" y="2336800"/>
                  <a:pt x="0" y="1813690"/>
                  <a:pt x="0" y="1168400"/>
                </a:cubicBezTo>
                <a:lnTo>
                  <a:pt x="0" y="1168400"/>
                </a:lnTo>
                <a:close/>
              </a:path>
            </a:pathLst>
          </a:custGeom>
        </p:spPr>
      </p:pic>
      <p:sp>
        <p:nvSpPr>
          <p:cNvPr id="10" name="矩形 9"/>
          <p:cNvSpPr/>
          <p:nvPr/>
        </p:nvSpPr>
        <p:spPr>
          <a:xfrm>
            <a:off x="6627495" y="3769360"/>
            <a:ext cx="5080000" cy="777240"/>
          </a:xfrm>
          <a:prstGeom prst="rect">
            <a:avLst/>
          </a:prstGeom>
          <a:noFill/>
        </p:spPr>
        <p:txBody>
          <a:bodyPr vert="horz" lIns="0" tIns="0" rIns="0" bIns="0" rtlCol="0" anchor="t">
            <a:normAutofit/>
          </a:bodyPr>
          <a:p>
            <a:pPr lvl="0" algn="ctr">
              <a:lnSpc>
                <a:spcPct val="111000"/>
              </a:lnSpc>
              <a:buClrTx/>
              <a:buSzTx/>
              <a:buFont typeface="Arial" panose="020B0604020202020204" pitchFamily="34" charset="0"/>
            </a:pPr>
            <a:r>
              <a:rPr lang="zh-CN" altLang="en-US" sz="2400">
                <a:sym typeface="+mn-ea"/>
              </a:rPr>
              <a:t>（</a:t>
            </a:r>
            <a:r>
              <a:rPr lang="zh-CN" altLang="en-US" sz="2400">
                <a:sym typeface="+mn-ea"/>
              </a:rPr>
              <a:t>2</a:t>
            </a:r>
            <a:r>
              <a:rPr lang="zh-CN" altLang="en-US" sz="2400">
                <a:sym typeface="+mn-ea"/>
              </a:rPr>
              <a:t>）修改。</a:t>
            </a:r>
            <a:endParaRPr lang="zh-CN" altLang="en-US" sz="2400">
              <a:sym typeface="+mn-ea"/>
            </a:endParaRPr>
          </a:p>
        </p:txBody>
      </p:sp>
      <p:sp>
        <p:nvSpPr>
          <p:cNvPr id="11" name="矩形 10"/>
          <p:cNvSpPr/>
          <p:nvPr/>
        </p:nvSpPr>
        <p:spPr>
          <a:xfrm>
            <a:off x="6955155" y="4323715"/>
            <a:ext cx="4408170" cy="960120"/>
          </a:xfrm>
          <a:prstGeom prst="rect">
            <a:avLst/>
          </a:prstGeom>
          <a:noFill/>
        </p:spPr>
        <p:txBody>
          <a:bodyPr vert="horz" lIns="0" tIns="0" rIns="0" bIns="0" rtlCol="0" anchor="t">
            <a:normAutofit/>
          </a:bodyPr>
          <a:p>
            <a:pPr lvl="0" algn="l">
              <a:lnSpc>
                <a:spcPct val="125000"/>
              </a:lnSpc>
              <a:buClrTx/>
              <a:buSzTx/>
              <a:buFont typeface="Arial" panose="020B0604020202020204" pitchFamily="34" charset="0"/>
            </a:pPr>
            <a:r>
              <a:rPr lang="en-US" altLang="zh-CN" sz="1600">
                <a:sym typeface="+mn-ea"/>
              </a:rPr>
              <a:t>     </a:t>
            </a:r>
            <a:r>
              <a:rPr lang="zh-CN" altLang="en-US" sz="1600">
                <a:sym typeface="+mn-ea"/>
              </a:rPr>
              <a:t>对当前表格样式进行修改，方法与新建表格样式相同。</a:t>
            </a:r>
            <a:endParaRPr lang="zh-CN" altLang="en-US" sz="1600">
              <a:sym typeface="+mn-ea"/>
            </a:endParaRPr>
          </a:p>
        </p:txBody>
      </p:sp>
    </p:spTree>
    <p:custDataLst>
      <p:tags r:id="rId8"/>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8227695" cy="432435"/>
          </a:xfrm>
        </p:spPr>
        <p:txBody>
          <a:bodyPr>
            <a:normAutofit fontScale="90000"/>
          </a:bodyPr>
          <a:p>
            <a:r>
              <a:rPr lang="zh-CN" altLang="en-US"/>
              <a:t>知识点详解：</a:t>
            </a:r>
            <a:r>
              <a:rPr lang="en-US" altLang="zh-CN"/>
              <a:t>2</a:t>
            </a:r>
            <a:r>
              <a:rPr lang="zh-CN" altLang="en-US"/>
              <a:t>．</a:t>
            </a:r>
            <a:r>
              <a:rPr lang="zh-CN" altLang="en-US"/>
              <a:t>创建表格</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在如图所示的“插入表格”对话框中，各选项含义如下</a:t>
            </a:r>
            <a:endParaRPr lang="zh-CN" altLang="en-US"/>
          </a:p>
        </p:txBody>
      </p:sp>
      <p:sp>
        <p:nvSpPr>
          <p:cNvPr id="5" name="装饰  3"/>
          <p:cNvSpPr>
            <a:spLocks noGrp="1"/>
          </p:cNvSpPr>
          <p:nvPr>
            <p:ph type="body" idx="16396"/>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fontScale="80000"/>
          </a:bodyPr>
          <a:p>
            <a:r>
              <a:rPr lang="zh-CN" altLang="en-US"/>
              <a:t>（</a:t>
            </a:r>
            <a:r>
              <a:rPr lang="en-US" altLang="zh-CN"/>
              <a:t>1</a:t>
            </a:r>
            <a:r>
              <a:rPr lang="zh-CN" altLang="en-US"/>
              <a:t>）</a:t>
            </a:r>
            <a:r>
              <a:rPr lang="zh-CN" altLang="en-US"/>
              <a:t>“表格样式”选项组</a:t>
            </a:r>
            <a:endParaRPr lang="zh-CN" altLang="en-US"/>
          </a:p>
        </p:txBody>
      </p:sp>
      <p:sp>
        <p:nvSpPr>
          <p:cNvPr id="7" name="文本占位符 6"/>
          <p:cNvSpPr>
            <a:spLocks noGrp="1"/>
          </p:cNvSpPr>
          <p:nvPr>
            <p:ph type="body" idx="16388"/>
            <p:custDataLst>
              <p:tags r:id="rId5"/>
            </p:custDataLst>
          </p:nvPr>
        </p:nvSpPr>
        <p:spPr/>
        <p:txBody>
          <a:bodyPr/>
          <a:p>
            <a:r>
              <a:rPr lang="zh-CN" altLang="en-US"/>
              <a:t>通过下拉列表选择或点击按钮自定义表格样式。</a:t>
            </a:r>
            <a:endParaRPr lang="zh-CN" altLang="en-US"/>
          </a:p>
        </p:txBody>
      </p:sp>
      <p:sp>
        <p:nvSpPr>
          <p:cNvPr id="8" name="装饰  6"/>
          <p:cNvSpPr>
            <a:spLocks noGrp="1"/>
          </p:cNvSpPr>
          <p:nvPr>
            <p:ph type="body" idx="16397"/>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fontScale="80000"/>
          </a:bodyPr>
          <a:p>
            <a:r>
              <a:rPr lang="zh-CN" altLang="en-US"/>
              <a:t>（</a:t>
            </a:r>
            <a:r>
              <a:rPr lang="en-US" altLang="zh-CN"/>
              <a:t>2</a:t>
            </a:r>
            <a:r>
              <a:rPr lang="zh-CN" altLang="en-US"/>
              <a:t>）</a:t>
            </a:r>
            <a:r>
              <a:rPr lang="zh-CN" altLang="en-US"/>
              <a:t>“插入选项”选项组</a:t>
            </a:r>
            <a:endParaRPr lang="zh-CN" altLang="en-US"/>
          </a:p>
        </p:txBody>
      </p:sp>
      <p:sp>
        <p:nvSpPr>
          <p:cNvPr id="10" name="文本占位符 9"/>
          <p:cNvSpPr>
            <a:spLocks noGrp="1"/>
          </p:cNvSpPr>
          <p:nvPr>
            <p:ph type="body" idx="16390"/>
            <p:custDataLst>
              <p:tags r:id="rId8"/>
            </p:custDataLst>
          </p:nvPr>
        </p:nvSpPr>
        <p:spPr/>
        <p:txBody>
          <a:bodyPr/>
          <a:p>
            <a:r>
              <a:rPr lang="zh-CN" altLang="en-US"/>
              <a:t>提供空表格、数据连接及图形对象数据创建表格选项。</a:t>
            </a:r>
            <a:endParaRPr lang="zh-CN" altLang="en-US"/>
          </a:p>
        </p:txBody>
      </p:sp>
      <p:sp>
        <p:nvSpPr>
          <p:cNvPr id="11" name="装饰  9"/>
          <p:cNvSpPr>
            <a:spLocks noGrp="1"/>
          </p:cNvSpPr>
          <p:nvPr>
            <p:ph type="body" idx="16398"/>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normAutofit fontScale="80000"/>
          </a:bodyPr>
          <a:p>
            <a:r>
              <a:rPr lang="zh-CN" altLang="en-US"/>
              <a:t>（</a:t>
            </a:r>
            <a:r>
              <a:rPr lang="en-US" altLang="zh-CN"/>
              <a:t>3</a:t>
            </a:r>
            <a:r>
              <a:rPr lang="zh-CN" altLang="en-US"/>
              <a:t>）</a:t>
            </a:r>
            <a:r>
              <a:rPr lang="zh-CN" altLang="en-US"/>
              <a:t>“插入方式”选项组</a:t>
            </a:r>
            <a:endParaRPr lang="zh-CN" altLang="en-US"/>
          </a:p>
        </p:txBody>
      </p:sp>
      <p:sp>
        <p:nvSpPr>
          <p:cNvPr id="13" name="文本占位符 12"/>
          <p:cNvSpPr>
            <a:spLocks noGrp="1"/>
          </p:cNvSpPr>
          <p:nvPr>
            <p:ph type="body" idx="16392"/>
            <p:custDataLst>
              <p:tags r:id="rId11"/>
            </p:custDataLst>
          </p:nvPr>
        </p:nvSpPr>
        <p:spPr/>
        <p:txBody>
          <a:bodyPr/>
          <a:p>
            <a:r>
              <a:rPr lang="zh-CN" altLang="en-US"/>
              <a:t>两种表格插入方式：指定坐标或窗口定位，支持行列参数调整。</a:t>
            </a:r>
            <a:endParaRPr lang="zh-CN" altLang="en-US"/>
          </a:p>
        </p:txBody>
      </p:sp>
      <p:sp>
        <p:nvSpPr>
          <p:cNvPr id="14" name="装饰  2"/>
          <p:cNvSpPr>
            <a:spLocks noGrp="1"/>
          </p:cNvSpPr>
          <p:nvPr>
            <p:ph type="body" idx="16399"/>
            <p:custDataLst>
              <p:tags r:id="rId12"/>
            </p:custDataLst>
          </p:nvPr>
        </p:nvSpPr>
        <p:spPr/>
        <p:txBody>
          <a:bodyPr/>
          <a:p>
            <a:r>
              <a:rPr lang="zh-CN" altLang="en-US"/>
              <a:t> </a:t>
            </a:r>
            <a:endParaRPr lang="zh-CN" altLang="en-US"/>
          </a:p>
        </p:txBody>
      </p:sp>
      <p:sp>
        <p:nvSpPr>
          <p:cNvPr id="15" name="文本占位符 14"/>
          <p:cNvSpPr>
            <a:spLocks noGrp="1"/>
          </p:cNvSpPr>
          <p:nvPr>
            <p:ph type="body" idx="16393"/>
            <p:custDataLst>
              <p:tags r:id="rId13"/>
            </p:custDataLst>
          </p:nvPr>
        </p:nvSpPr>
        <p:spPr/>
        <p:txBody>
          <a:bodyPr>
            <a:normAutofit fontScale="80000"/>
          </a:bodyPr>
          <a:p>
            <a:r>
              <a:rPr lang="zh-CN" altLang="en-US"/>
              <a:t>（</a:t>
            </a:r>
            <a:r>
              <a:rPr lang="en-US" altLang="zh-CN"/>
              <a:t>4</a:t>
            </a:r>
            <a:r>
              <a:rPr lang="zh-CN" altLang="en-US"/>
              <a:t>）</a:t>
            </a:r>
            <a:r>
              <a:rPr lang="zh-CN" altLang="en-US"/>
              <a:t>“列和行设置”选项组</a:t>
            </a:r>
            <a:endParaRPr lang="zh-CN" altLang="en-US"/>
          </a:p>
        </p:txBody>
      </p:sp>
      <p:sp>
        <p:nvSpPr>
          <p:cNvPr id="16" name="文本占位符 15"/>
          <p:cNvSpPr>
            <a:spLocks noGrp="1"/>
          </p:cNvSpPr>
          <p:nvPr>
            <p:ph type="body" idx="16394"/>
            <p:custDataLst>
              <p:tags r:id="rId14"/>
            </p:custDataLst>
          </p:nvPr>
        </p:nvSpPr>
        <p:spPr/>
        <p:txBody>
          <a:bodyPr/>
          <a:p>
            <a:r>
              <a:rPr lang="zh-CN" altLang="en-US"/>
              <a:t>指定列和数据行的数目以及列宽与行高。</a:t>
            </a:r>
            <a:endParaRPr lang="zh-CN" altLang="en-US"/>
          </a:p>
        </p:txBody>
      </p:sp>
      <p:pic>
        <p:nvPicPr>
          <p:cNvPr id="4" name="图片 465"/>
          <p:cNvPicPr>
            <a:picLocks noChangeAspect="1"/>
          </p:cNvPicPr>
          <p:nvPr/>
        </p:nvPicPr>
        <p:blipFill>
          <a:blip r:embed="rId15"/>
          <a:stretch>
            <a:fillRect/>
          </a:stretch>
        </p:blipFill>
        <p:spPr>
          <a:xfrm>
            <a:off x="366078" y="3045143"/>
            <a:ext cx="3977005" cy="2549525"/>
          </a:xfrm>
          <a:prstGeom prst="rect">
            <a:avLst/>
          </a:prstGeom>
          <a:noFill/>
          <a:ln w="9525">
            <a:noFill/>
          </a:ln>
        </p:spPr>
      </p:pic>
    </p:spTree>
    <p:custDataLst>
      <p:tags r:id="rId16"/>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2</a:t>
            </a:r>
            <a:r>
              <a:rPr lang="zh-CN" altLang="en-US"/>
              <a:t>．</a:t>
            </a:r>
            <a:r>
              <a:rPr lang="zh-CN" altLang="en-US"/>
              <a:t>创建表格</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5</a:t>
            </a:r>
            <a:r>
              <a:rPr lang="zh-CN" altLang="en-US"/>
              <a:t>）</a:t>
            </a:r>
            <a:r>
              <a:rPr lang="zh-CN" altLang="en-US"/>
              <a:t>“设置单元样式”选项组</a:t>
            </a:r>
            <a:endParaRPr lang="zh-CN" altLang="en-US"/>
          </a:p>
        </p:txBody>
      </p:sp>
      <p:sp>
        <p:nvSpPr>
          <p:cNvPr id="4" name="装饰  2"/>
          <p:cNvSpPr>
            <a:spLocks noGrp="1"/>
          </p:cNvSpPr>
          <p:nvPr>
            <p:ph type="body" idx="16394"/>
            <p:custDataLst>
              <p:tags r:id="rId3"/>
            </p:custDataLst>
          </p:nvPr>
        </p:nvSpPr>
        <p:spPr/>
        <p:txBody>
          <a:bodyPr/>
          <a:p>
            <a:r>
              <a:rPr lang="zh-CN" altLang="en-US"/>
              <a:t> </a:t>
            </a:r>
            <a:endParaRPr lang="zh-CN" altLang="en-US"/>
          </a:p>
        </p:txBody>
      </p:sp>
      <p:sp>
        <p:nvSpPr>
          <p:cNvPr id="5" name="装饰  3"/>
          <p:cNvSpPr>
            <a:spLocks noGrp="1"/>
          </p:cNvSpPr>
          <p:nvPr>
            <p:ph type="body" idx="16395"/>
            <p:custDataLst>
              <p:tags r:id="rId4"/>
            </p:custDataLst>
          </p:nvPr>
        </p:nvSpPr>
        <p:spPr/>
        <p:txBody>
          <a:bodyPr/>
          <a:p>
            <a:r>
              <a:rPr lang="zh-CN" altLang="en-US"/>
              <a:t> </a:t>
            </a:r>
            <a:endParaRPr lang="zh-CN" altLang="en-US"/>
          </a:p>
        </p:txBody>
      </p:sp>
      <p:pic>
        <p:nvPicPr>
          <p:cNvPr id="21" name="图片占位符 20" descr="1"/>
          <p:cNvPicPr>
            <a:picLocks noChangeAspect="1"/>
          </p:cNvPicPr>
          <p:nvPr>
            <p:ph type="pic" idx="16393"/>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237480" y="1173480"/>
            <a:ext cx="650240" cy="650240"/>
          </a:xfrm>
          <a:prstGeom prst="rect">
            <a:avLst/>
          </a:prstGeom>
        </p:spPr>
      </p:pic>
      <p:sp>
        <p:nvSpPr>
          <p:cNvPr id="7" name="文本占位符 6"/>
          <p:cNvSpPr>
            <a:spLocks noGrp="1"/>
          </p:cNvSpPr>
          <p:nvPr>
            <p:ph type="body" idx="16387"/>
            <p:custDataLst>
              <p:tags r:id="rId8"/>
            </p:custDataLst>
          </p:nvPr>
        </p:nvSpPr>
        <p:spPr/>
        <p:txBody>
          <a:bodyPr/>
          <a:p>
            <a:r>
              <a:rPr lang="zh-CN" altLang="en-US"/>
              <a:t>表格样式设置</a:t>
            </a:r>
            <a:endParaRPr lang="zh-CN" altLang="en-US"/>
          </a:p>
        </p:txBody>
      </p:sp>
      <p:sp>
        <p:nvSpPr>
          <p:cNvPr id="8" name="文本占位符 7"/>
          <p:cNvSpPr>
            <a:spLocks noGrp="1"/>
          </p:cNvSpPr>
          <p:nvPr>
            <p:ph type="body" idx="16388"/>
            <p:custDataLst>
              <p:tags r:id="rId9"/>
            </p:custDataLst>
          </p:nvPr>
        </p:nvSpPr>
        <p:spPr/>
        <p:txBody>
          <a:bodyPr/>
          <a:p>
            <a:r>
              <a:rPr lang="zh-CN" altLang="en-US"/>
              <a:t>第一行设为标题样式，行高为文字高度与垂直边距之和，两端对齐，背景色区分层级。</a:t>
            </a:r>
            <a:endParaRPr lang="zh-CN" altLang="en-US"/>
          </a:p>
        </p:txBody>
      </p:sp>
      <p:sp>
        <p:nvSpPr>
          <p:cNvPr id="9" name="装饰  7"/>
          <p:cNvSpPr>
            <a:spLocks noGrp="1"/>
          </p:cNvSpPr>
          <p:nvPr>
            <p:ph type="body" idx="16397"/>
            <p:custDataLst>
              <p:tags r:id="rId10"/>
            </p:custDataLst>
          </p:nvPr>
        </p:nvSpPr>
        <p:spPr/>
        <p:txBody>
          <a:bodyPr/>
          <a:p>
            <a:r>
              <a:rPr lang="zh-CN" altLang="en-US"/>
              <a:t> </a:t>
            </a:r>
            <a:endParaRPr lang="zh-CN" altLang="en-US"/>
          </a:p>
        </p:txBody>
      </p:sp>
      <p:sp>
        <p:nvSpPr>
          <p:cNvPr id="10" name="装饰  8"/>
          <p:cNvSpPr>
            <a:spLocks noGrp="1"/>
          </p:cNvSpPr>
          <p:nvPr>
            <p:ph type="body" idx="16398"/>
            <p:custDataLst>
              <p:tags r:id="rId11"/>
            </p:custDataLst>
          </p:nvPr>
        </p:nvSpPr>
        <p:spPr/>
        <p:txBody>
          <a:bodyPr/>
          <a:p>
            <a:r>
              <a:rPr lang="zh-CN" altLang="en-US"/>
              <a:t> </a:t>
            </a:r>
            <a:endParaRPr lang="zh-CN" altLang="en-US"/>
          </a:p>
        </p:txBody>
      </p:sp>
      <p:pic>
        <p:nvPicPr>
          <p:cNvPr id="20" name="图片占位符 19" descr="2"/>
          <p:cNvPicPr>
            <a:picLocks noChangeAspect="1"/>
          </p:cNvPicPr>
          <p:nvPr>
            <p:ph type="pic" idx="16396"/>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237480" y="3103880"/>
            <a:ext cx="650240" cy="650240"/>
          </a:xfrm>
          <a:prstGeom prst="rect">
            <a:avLst/>
          </a:prstGeom>
        </p:spPr>
      </p:pic>
      <p:sp>
        <p:nvSpPr>
          <p:cNvPr id="12" name="文本占位符 11"/>
          <p:cNvSpPr>
            <a:spLocks noGrp="1"/>
          </p:cNvSpPr>
          <p:nvPr>
            <p:ph type="body" idx="16389"/>
            <p:custDataLst>
              <p:tags r:id="rId15"/>
            </p:custDataLst>
          </p:nvPr>
        </p:nvSpPr>
        <p:spPr/>
        <p:txBody>
          <a:bodyPr/>
          <a:p>
            <a:r>
              <a:rPr lang="zh-CN" altLang="en-US"/>
              <a:t>表格结构规范</a:t>
            </a:r>
            <a:endParaRPr lang="zh-CN" altLang="en-US"/>
          </a:p>
        </p:txBody>
      </p:sp>
      <p:sp>
        <p:nvSpPr>
          <p:cNvPr id="13" name="文本占位符 12"/>
          <p:cNvSpPr>
            <a:spLocks noGrp="1"/>
          </p:cNvSpPr>
          <p:nvPr>
            <p:ph type="body" idx="16390"/>
            <p:custDataLst>
              <p:tags r:id="rId16"/>
            </p:custDataLst>
          </p:nvPr>
        </p:nvSpPr>
        <p:spPr/>
        <p:txBody>
          <a:bodyPr/>
          <a:p>
            <a:r>
              <a:rPr lang="zh-CN" altLang="en-US"/>
              <a:t>第二行设为表头样式，列宽自动适配文字宽度与水平边距，字体加粗，首行默认锁定。</a:t>
            </a:r>
            <a:endParaRPr lang="zh-CN" altLang="en-US"/>
          </a:p>
        </p:txBody>
      </p:sp>
      <p:sp>
        <p:nvSpPr>
          <p:cNvPr id="14" name="装饰  2"/>
          <p:cNvSpPr>
            <a:spLocks noGrp="1"/>
          </p:cNvSpPr>
          <p:nvPr>
            <p:ph type="body" idx="16400"/>
            <p:custDataLst>
              <p:tags r:id="rId17"/>
            </p:custDataLst>
          </p:nvPr>
        </p:nvSpPr>
        <p:spPr/>
        <p:txBody>
          <a:bodyPr/>
          <a:p>
            <a:r>
              <a:rPr lang="zh-CN" altLang="en-US"/>
              <a:t> </a:t>
            </a:r>
            <a:endParaRPr lang="zh-CN" altLang="en-US"/>
          </a:p>
        </p:txBody>
      </p:sp>
      <p:sp>
        <p:nvSpPr>
          <p:cNvPr id="15" name="装饰  3"/>
          <p:cNvSpPr>
            <a:spLocks noGrp="1"/>
          </p:cNvSpPr>
          <p:nvPr>
            <p:ph type="body" idx="16401"/>
            <p:custDataLst>
              <p:tags r:id="rId18"/>
            </p:custDataLst>
          </p:nvPr>
        </p:nvSpPr>
        <p:spPr/>
        <p:txBody>
          <a:bodyPr/>
          <a:p>
            <a:r>
              <a:rPr lang="zh-CN" altLang="en-US"/>
              <a:t> </a:t>
            </a:r>
            <a:endParaRPr lang="zh-CN" altLang="en-US"/>
          </a:p>
        </p:txBody>
      </p:sp>
      <p:pic>
        <p:nvPicPr>
          <p:cNvPr id="19" name="图片占位符 18" descr="3"/>
          <p:cNvPicPr>
            <a:picLocks noChangeAspect="1"/>
          </p:cNvPicPr>
          <p:nvPr>
            <p:ph type="pic" idx="16399"/>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237480" y="5034280"/>
            <a:ext cx="650240" cy="650240"/>
          </a:xfrm>
          <a:prstGeom prst="rect">
            <a:avLst/>
          </a:prstGeom>
        </p:spPr>
      </p:pic>
      <p:sp>
        <p:nvSpPr>
          <p:cNvPr id="17" name="文本占位符 16"/>
          <p:cNvSpPr>
            <a:spLocks noGrp="1"/>
          </p:cNvSpPr>
          <p:nvPr>
            <p:ph type="body" idx="16391"/>
            <p:custDataLst>
              <p:tags r:id="rId22"/>
            </p:custDataLst>
          </p:nvPr>
        </p:nvSpPr>
        <p:spPr/>
        <p:txBody>
          <a:bodyPr/>
          <a:p>
            <a:r>
              <a:rPr lang="zh-CN" altLang="en-US"/>
              <a:t>数据输入规则</a:t>
            </a:r>
            <a:endParaRPr lang="zh-CN" altLang="en-US"/>
          </a:p>
        </p:txBody>
      </p:sp>
      <p:sp>
        <p:nvSpPr>
          <p:cNvPr id="18" name="文本占位符 17"/>
          <p:cNvSpPr>
            <a:spLocks noGrp="1"/>
          </p:cNvSpPr>
          <p:nvPr>
            <p:ph type="body" idx="16392"/>
            <p:custDataLst>
              <p:tags r:id="rId23"/>
            </p:custDataLst>
          </p:nvPr>
        </p:nvSpPr>
        <p:spPr/>
        <p:txBody>
          <a:bodyPr/>
          <a:p>
            <a:r>
              <a:rPr lang="zh-CN" altLang="en-US"/>
              <a:t>其余行设为数据样式，支持自动换行与列宽自适应，输入时按回车键逐行填充内容。</a:t>
            </a:r>
            <a:endParaRPr lang="zh-CN" altLang="en-US"/>
          </a:p>
        </p:txBody>
      </p:sp>
    </p:spTree>
    <p:custDataLst>
      <p:tags r:id="rId24"/>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20675" y="144145"/>
            <a:ext cx="7289165" cy="508635"/>
          </a:xfrm>
        </p:spPr>
        <p:txBody>
          <a:bodyPr>
            <a:normAutofit fontScale="90000"/>
          </a:bodyPr>
          <a:p>
            <a:r>
              <a:rPr lang="zh-CN" altLang="en-US"/>
              <a:t>知识点详解：</a:t>
            </a:r>
            <a:r>
              <a:rPr lang="en-US" altLang="zh-CN"/>
              <a:t>3</a:t>
            </a:r>
            <a:r>
              <a:rPr lang="zh-CN" altLang="en-US"/>
              <a:t>．</a:t>
            </a:r>
            <a:r>
              <a:rPr lang="zh-CN" altLang="en-US"/>
              <a:t>齿轮</a:t>
            </a:r>
            <a:endParaRPr lang="zh-CN" altLang="en-US"/>
          </a:p>
        </p:txBody>
      </p:sp>
      <p:sp>
        <p:nvSpPr>
          <p:cNvPr id="4" name="文本占位符 3"/>
          <p:cNvSpPr>
            <a:spLocks noGrp="1"/>
          </p:cNvSpPr>
          <p:nvPr>
            <p:ph type="body" idx="16386"/>
            <p:custDataLst>
              <p:tags r:id="rId2"/>
            </p:custDataLst>
          </p:nvPr>
        </p:nvSpPr>
        <p:spPr>
          <a:xfrm>
            <a:off x="6532880" y="3530600"/>
            <a:ext cx="1775460" cy="390525"/>
          </a:xfrm>
        </p:spPr>
        <p:txBody>
          <a:bodyPr>
            <a:normAutofit lnSpcReduction="20000"/>
          </a:bodyPr>
          <a:p>
            <a:r>
              <a:rPr lang="zh-CN" altLang="en-US"/>
              <a:t>齿轮分类</a:t>
            </a:r>
            <a:endParaRPr lang="zh-CN" altLang="en-US"/>
          </a:p>
        </p:txBody>
      </p:sp>
      <p:sp>
        <p:nvSpPr>
          <p:cNvPr id="5" name="文本占位符 4"/>
          <p:cNvSpPr>
            <a:spLocks noGrp="1"/>
          </p:cNvSpPr>
          <p:nvPr>
            <p:ph type="body" idx="16387"/>
            <p:custDataLst>
              <p:tags r:id="rId3"/>
            </p:custDataLst>
          </p:nvPr>
        </p:nvSpPr>
        <p:spPr>
          <a:xfrm>
            <a:off x="6273800" y="4089400"/>
            <a:ext cx="2159635" cy="828675"/>
          </a:xfrm>
        </p:spPr>
        <p:txBody>
          <a:bodyPr>
            <a:normAutofit fontScale="70000"/>
          </a:bodyPr>
          <a:p>
            <a:r>
              <a:rPr lang="zh-CN" altLang="en-US"/>
              <a:t>齿轮按轴线位置分为圆柱齿轮、圆锥齿轮和蜗轮蜗杆，分别用于平行轴、相交轴和交叉轴的传动。</a:t>
            </a:r>
            <a:endParaRPr lang="zh-CN" altLang="en-US"/>
          </a:p>
        </p:txBody>
      </p:sp>
      <p:sp>
        <p:nvSpPr>
          <p:cNvPr id="6" name="文本占位符 5"/>
          <p:cNvSpPr>
            <a:spLocks noGrp="1"/>
          </p:cNvSpPr>
          <p:nvPr>
            <p:ph type="body" idx="16388"/>
            <p:custDataLst>
              <p:tags r:id="rId4"/>
            </p:custDataLst>
          </p:nvPr>
        </p:nvSpPr>
        <p:spPr>
          <a:xfrm>
            <a:off x="8983980" y="3530600"/>
            <a:ext cx="2598420" cy="390525"/>
          </a:xfrm>
        </p:spPr>
        <p:txBody>
          <a:bodyPr>
            <a:normAutofit lnSpcReduction="20000"/>
          </a:bodyPr>
          <a:p>
            <a:r>
              <a:rPr lang="zh-CN" altLang="en-US"/>
              <a:t>齿轮结构</a:t>
            </a:r>
            <a:endParaRPr lang="zh-CN" altLang="en-US"/>
          </a:p>
        </p:txBody>
      </p:sp>
      <p:sp>
        <p:nvSpPr>
          <p:cNvPr id="7" name="文本占位符 6"/>
          <p:cNvSpPr>
            <a:spLocks noGrp="1"/>
          </p:cNvSpPr>
          <p:nvPr>
            <p:ph type="body" idx="16389"/>
            <p:custDataLst>
              <p:tags r:id="rId5"/>
            </p:custDataLst>
          </p:nvPr>
        </p:nvSpPr>
        <p:spPr>
          <a:xfrm>
            <a:off x="8983980" y="4089400"/>
            <a:ext cx="2598420" cy="812800"/>
          </a:xfrm>
        </p:spPr>
        <p:txBody>
          <a:bodyPr>
            <a:normAutofit fontScale="80000"/>
          </a:bodyPr>
          <a:p>
            <a:r>
              <a:rPr lang="zh-CN" altLang="en-US"/>
              <a:t>齿轮结构包括轮缘、轮毂、辐板或轮辐，轮缘上有齿，轮毂有轴孔和键槽，小齿轮与轴可做成整体。</a:t>
            </a:r>
            <a:endParaRPr lang="zh-CN" altLang="en-US"/>
          </a:p>
        </p:txBody>
      </p:sp>
      <p:sp>
        <p:nvSpPr>
          <p:cNvPr id="8" name="文本占位符 7"/>
          <p:cNvSpPr>
            <a:spLocks noGrp="1"/>
          </p:cNvSpPr>
          <p:nvPr>
            <p:ph type="body" idx="16390"/>
            <p:custDataLst>
              <p:tags r:id="rId6"/>
            </p:custDataLst>
          </p:nvPr>
        </p:nvSpPr>
        <p:spPr>
          <a:xfrm>
            <a:off x="6369050" y="5156200"/>
            <a:ext cx="1790700" cy="406400"/>
          </a:xfrm>
        </p:spPr>
        <p:txBody>
          <a:bodyPr>
            <a:normAutofit fontScale="90000"/>
          </a:bodyPr>
          <a:p>
            <a:r>
              <a:rPr lang="zh-CN" altLang="en-US"/>
              <a:t>圆柱齿轮类型</a:t>
            </a:r>
            <a:endParaRPr lang="zh-CN" altLang="en-US"/>
          </a:p>
        </p:txBody>
      </p:sp>
      <p:sp>
        <p:nvSpPr>
          <p:cNvPr id="9" name="文本占位符 8"/>
          <p:cNvSpPr>
            <a:spLocks noGrp="1"/>
          </p:cNvSpPr>
          <p:nvPr>
            <p:ph type="body" idx="16391"/>
            <p:custDataLst>
              <p:tags r:id="rId7"/>
            </p:custDataLst>
          </p:nvPr>
        </p:nvSpPr>
        <p:spPr>
          <a:xfrm>
            <a:off x="6368415" y="5715000"/>
            <a:ext cx="2065020" cy="843915"/>
          </a:xfrm>
        </p:spPr>
        <p:txBody>
          <a:bodyPr>
            <a:normAutofit fontScale="70000"/>
          </a:bodyPr>
          <a:p>
            <a:r>
              <a:rPr lang="zh-CN" altLang="en-US"/>
              <a:t>圆柱齿轮按齿形分为直齿、斜齿和人字齿，直齿用于低速，斜齿用于高速，人字齿用于高速和重载。</a:t>
            </a:r>
            <a:endParaRPr lang="zh-CN" altLang="en-US"/>
          </a:p>
        </p:txBody>
      </p:sp>
      <p:sp>
        <p:nvSpPr>
          <p:cNvPr id="10" name="文本占位符 9"/>
          <p:cNvSpPr>
            <a:spLocks noGrp="1"/>
          </p:cNvSpPr>
          <p:nvPr>
            <p:ph type="body" idx="16392"/>
            <p:custDataLst>
              <p:tags r:id="rId8"/>
            </p:custDataLst>
          </p:nvPr>
        </p:nvSpPr>
        <p:spPr>
          <a:xfrm>
            <a:off x="8983980" y="5156200"/>
            <a:ext cx="2598420" cy="406400"/>
          </a:xfrm>
        </p:spPr>
        <p:txBody>
          <a:bodyPr/>
          <a:p>
            <a:r>
              <a:rPr lang="zh-CN" altLang="en-US"/>
              <a:t>齿轮啮合示意图</a:t>
            </a:r>
            <a:endParaRPr lang="zh-CN" altLang="en-US"/>
          </a:p>
        </p:txBody>
      </p:sp>
      <p:sp>
        <p:nvSpPr>
          <p:cNvPr id="11" name="文本占位符 10"/>
          <p:cNvSpPr>
            <a:spLocks noGrp="1"/>
          </p:cNvSpPr>
          <p:nvPr>
            <p:ph type="body" idx="16393"/>
            <p:custDataLst>
              <p:tags r:id="rId9"/>
            </p:custDataLst>
          </p:nvPr>
        </p:nvSpPr>
        <p:spPr>
          <a:xfrm>
            <a:off x="9093835" y="5715000"/>
            <a:ext cx="2488565" cy="843915"/>
          </a:xfrm>
        </p:spPr>
        <p:txBody>
          <a:bodyPr>
            <a:normAutofit fontScale="80000"/>
          </a:bodyPr>
          <a:p>
            <a:r>
              <a:rPr lang="zh-CN" altLang="en-US"/>
              <a:t>两个啮合的圆柱齿轮示意图显示了直齿圆柱齿轮的各部分名称，包括齿顶圆、分度圆、齿根圆和基圆。</a:t>
            </a:r>
            <a:endParaRPr lang="zh-CN" altLang="en-US"/>
          </a:p>
        </p:txBody>
      </p:sp>
      <p:pic>
        <p:nvPicPr>
          <p:cNvPr id="12" name="图片 11"/>
          <p:cNvPicPr>
            <a:picLocks noChangeAspect="1"/>
          </p:cNvPicPr>
          <p:nvPr/>
        </p:nvPicPr>
        <p:blipFill>
          <a:blip r:embed="rId10"/>
          <a:stretch>
            <a:fillRect/>
          </a:stretch>
        </p:blipFill>
        <p:spPr>
          <a:xfrm>
            <a:off x="156210" y="977900"/>
            <a:ext cx="4491990" cy="1946910"/>
          </a:xfrm>
          <a:prstGeom prst="rect">
            <a:avLst/>
          </a:prstGeom>
        </p:spPr>
      </p:pic>
      <p:pic>
        <p:nvPicPr>
          <p:cNvPr id="13" name="图片 12"/>
          <p:cNvPicPr>
            <a:picLocks noChangeAspect="1"/>
          </p:cNvPicPr>
          <p:nvPr/>
        </p:nvPicPr>
        <p:blipFill>
          <a:blip r:embed="rId11"/>
          <a:stretch>
            <a:fillRect/>
          </a:stretch>
        </p:blipFill>
        <p:spPr>
          <a:xfrm>
            <a:off x="4953000" y="948690"/>
            <a:ext cx="4286885" cy="1976120"/>
          </a:xfrm>
          <a:prstGeom prst="rect">
            <a:avLst/>
          </a:prstGeom>
        </p:spPr>
      </p:pic>
      <p:pic>
        <p:nvPicPr>
          <p:cNvPr id="15" name="图片 14"/>
          <p:cNvPicPr>
            <a:picLocks noChangeAspect="1"/>
          </p:cNvPicPr>
          <p:nvPr/>
        </p:nvPicPr>
        <p:blipFill>
          <a:blip r:embed="rId12"/>
          <a:stretch>
            <a:fillRect/>
          </a:stretch>
        </p:blipFill>
        <p:spPr>
          <a:xfrm>
            <a:off x="9544685" y="948690"/>
            <a:ext cx="2033905" cy="1855470"/>
          </a:xfrm>
          <a:prstGeom prst="rect">
            <a:avLst/>
          </a:prstGeom>
        </p:spPr>
      </p:pic>
      <p:pic>
        <p:nvPicPr>
          <p:cNvPr id="16" name="图片 15"/>
          <p:cNvPicPr>
            <a:picLocks noChangeAspect="1"/>
          </p:cNvPicPr>
          <p:nvPr/>
        </p:nvPicPr>
        <p:blipFill>
          <a:blip r:embed="rId13"/>
          <a:stretch>
            <a:fillRect/>
          </a:stretch>
        </p:blipFill>
        <p:spPr>
          <a:xfrm>
            <a:off x="320675" y="3530600"/>
            <a:ext cx="2298700" cy="2612390"/>
          </a:xfrm>
          <a:prstGeom prst="rect">
            <a:avLst/>
          </a:prstGeom>
        </p:spPr>
      </p:pic>
      <p:pic>
        <p:nvPicPr>
          <p:cNvPr id="18" name="图片 17"/>
          <p:cNvPicPr>
            <a:picLocks noChangeAspect="1"/>
          </p:cNvPicPr>
          <p:nvPr/>
        </p:nvPicPr>
        <p:blipFill>
          <a:blip r:embed="rId14"/>
          <a:stretch>
            <a:fillRect/>
          </a:stretch>
        </p:blipFill>
        <p:spPr>
          <a:xfrm>
            <a:off x="3325495" y="3531235"/>
            <a:ext cx="2242820" cy="2611755"/>
          </a:xfrm>
          <a:prstGeom prst="rect">
            <a:avLst/>
          </a:prstGeom>
        </p:spPr>
      </p:pic>
    </p:spTree>
    <p:custDataLst>
      <p:tags r:id="rId15"/>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04800" y="158115"/>
            <a:ext cx="10972800" cy="609600"/>
          </a:xfrm>
        </p:spPr>
        <p:txBody>
          <a:bodyPr/>
          <a:p>
            <a:r>
              <a:rPr lang="zh-CN" altLang="en-US"/>
              <a:t>知识点详解：</a:t>
            </a:r>
            <a:r>
              <a:rPr lang="en-US" altLang="zh-CN"/>
              <a:t>3</a:t>
            </a:r>
            <a:r>
              <a:rPr lang="zh-CN" altLang="en-US"/>
              <a:t>．</a:t>
            </a:r>
            <a:r>
              <a:rPr lang="zh-CN" altLang="en-US"/>
              <a:t>齿轮</a:t>
            </a:r>
            <a:endParaRPr lang="zh-CN" altLang="en-US"/>
          </a:p>
        </p:txBody>
      </p:sp>
      <p:sp>
        <p:nvSpPr>
          <p:cNvPr id="3" name="装饰  1"/>
          <p:cNvSpPr>
            <a:spLocks noGrp="1"/>
          </p:cNvSpPr>
          <p:nvPr>
            <p:ph type="body" idx="16392"/>
            <p:custDataLst>
              <p:tags r:id="rId2"/>
            </p:custDataLst>
          </p:nvPr>
        </p:nvSpPr>
        <p:spPr>
          <a:xfrm>
            <a:off x="304800" y="1007745"/>
            <a:ext cx="3454400" cy="5240655"/>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508000" y="1203960"/>
            <a:ext cx="2844800" cy="406400"/>
          </a:xfrm>
        </p:spPr>
        <p:txBody>
          <a:bodyPr/>
          <a:p>
            <a:r>
              <a:rPr lang="zh-CN" altLang="en-US"/>
              <a:t>（</a:t>
            </a:r>
            <a:r>
              <a:rPr lang="en-US" altLang="zh-CN"/>
              <a:t>1</a:t>
            </a:r>
            <a:r>
              <a:rPr lang="zh-CN" altLang="en-US"/>
              <a:t>）</a:t>
            </a:r>
            <a:r>
              <a:rPr lang="zh-CN" altLang="en-US"/>
              <a:t>齿顶圆</a:t>
            </a:r>
            <a:endParaRPr lang="zh-CN" altLang="en-US"/>
          </a:p>
        </p:txBody>
      </p:sp>
      <p:sp>
        <p:nvSpPr>
          <p:cNvPr id="6" name="文本占位符 5"/>
          <p:cNvSpPr>
            <a:spLocks noGrp="1"/>
          </p:cNvSpPr>
          <p:nvPr>
            <p:ph type="body" idx="16387"/>
            <p:custDataLst>
              <p:tags r:id="rId4"/>
            </p:custDataLst>
          </p:nvPr>
        </p:nvSpPr>
        <p:spPr>
          <a:xfrm>
            <a:off x="508000" y="1793875"/>
            <a:ext cx="2844800" cy="914400"/>
          </a:xfrm>
        </p:spPr>
        <p:txBody>
          <a:bodyPr/>
          <a:p>
            <a:r>
              <a:rPr lang="zh-CN" altLang="en-US"/>
              <a:t>通过各轮齿顶部的圆，其直径用d</a:t>
            </a:r>
            <a:r>
              <a:rPr lang="zh-CN" altLang="en-US" baseline="-25000"/>
              <a:t>a</a:t>
            </a:r>
            <a:r>
              <a:rPr lang="zh-CN" altLang="en-US"/>
              <a:t>表示。</a:t>
            </a:r>
            <a:endParaRPr lang="zh-CN" altLang="en-US"/>
          </a:p>
        </p:txBody>
      </p:sp>
      <p:sp>
        <p:nvSpPr>
          <p:cNvPr id="7" name="装饰  5"/>
          <p:cNvSpPr>
            <a:spLocks noGrp="1"/>
          </p:cNvSpPr>
          <p:nvPr>
            <p:ph type="body" idx="16394"/>
            <p:custDataLst>
              <p:tags r:id="rId5"/>
            </p:custDataLst>
          </p:nvPr>
        </p:nvSpPr>
        <p:spPr>
          <a:xfrm>
            <a:off x="4673600" y="1031875"/>
            <a:ext cx="5579745" cy="5529580"/>
          </a:xfrm>
        </p:spPr>
        <p:txBody>
          <a:bodyPr/>
          <a:p>
            <a:r>
              <a:rPr lang="zh-CN" altLang="en-US"/>
              <a:t> </a:t>
            </a:r>
            <a:endParaRPr lang="zh-CN" altLang="en-US"/>
          </a:p>
        </p:txBody>
      </p:sp>
      <p:sp>
        <p:nvSpPr>
          <p:cNvPr id="9" name="文本占位符 8"/>
          <p:cNvSpPr>
            <a:spLocks noGrp="1"/>
          </p:cNvSpPr>
          <p:nvPr>
            <p:ph type="body" idx="16388"/>
            <p:custDataLst>
              <p:tags r:id="rId6"/>
            </p:custDataLst>
          </p:nvPr>
        </p:nvSpPr>
        <p:spPr>
          <a:xfrm>
            <a:off x="508000" y="2708275"/>
            <a:ext cx="2844800" cy="406400"/>
          </a:xfrm>
        </p:spPr>
        <p:txBody>
          <a:bodyPr/>
          <a:p>
            <a:r>
              <a:rPr lang="zh-CN" altLang="en-US"/>
              <a:t>（</a:t>
            </a:r>
            <a:r>
              <a:rPr lang="en-US" altLang="zh-CN"/>
              <a:t>2</a:t>
            </a:r>
            <a:r>
              <a:rPr lang="zh-CN" altLang="en-US"/>
              <a:t>）</a:t>
            </a:r>
            <a:r>
              <a:rPr lang="zh-CN" altLang="en-US"/>
              <a:t>齿根圆</a:t>
            </a:r>
            <a:endParaRPr lang="zh-CN" altLang="en-US"/>
          </a:p>
        </p:txBody>
      </p:sp>
      <p:sp>
        <p:nvSpPr>
          <p:cNvPr id="10" name="文本占位符 9"/>
          <p:cNvSpPr>
            <a:spLocks noGrp="1"/>
          </p:cNvSpPr>
          <p:nvPr>
            <p:ph type="body" idx="16389"/>
            <p:custDataLst>
              <p:tags r:id="rId7"/>
            </p:custDataLst>
          </p:nvPr>
        </p:nvSpPr>
        <p:spPr>
          <a:xfrm>
            <a:off x="508000" y="3251200"/>
            <a:ext cx="2844800" cy="914400"/>
          </a:xfrm>
        </p:spPr>
        <p:txBody>
          <a:bodyPr/>
          <a:p>
            <a:r>
              <a:rPr lang="zh-CN" altLang="en-US"/>
              <a:t>通过各轮齿根部的圆，其直径用d</a:t>
            </a:r>
            <a:r>
              <a:rPr lang="zh-CN" altLang="en-US" baseline="-25000"/>
              <a:t>f</a:t>
            </a:r>
            <a:r>
              <a:rPr lang="zh-CN" altLang="en-US"/>
              <a:t>表示。</a:t>
            </a:r>
            <a:endParaRPr lang="zh-CN" altLang="en-US"/>
          </a:p>
        </p:txBody>
      </p:sp>
      <p:sp>
        <p:nvSpPr>
          <p:cNvPr id="13" name="文本占位符 12"/>
          <p:cNvSpPr>
            <a:spLocks noGrp="1"/>
          </p:cNvSpPr>
          <p:nvPr>
            <p:ph type="body" idx="16390"/>
            <p:custDataLst>
              <p:tags r:id="rId8"/>
            </p:custDataLst>
          </p:nvPr>
        </p:nvSpPr>
        <p:spPr>
          <a:xfrm>
            <a:off x="508000" y="4064000"/>
            <a:ext cx="2844800" cy="406400"/>
          </a:xfrm>
        </p:spPr>
        <p:txBody>
          <a:bodyPr/>
          <a:p>
            <a:r>
              <a:rPr lang="zh-CN" altLang="en-US"/>
              <a:t>（</a:t>
            </a:r>
            <a:r>
              <a:rPr lang="en-US" altLang="zh-CN"/>
              <a:t>3</a:t>
            </a:r>
            <a:r>
              <a:rPr lang="zh-CN" altLang="en-US"/>
              <a:t>）</a:t>
            </a:r>
            <a:r>
              <a:rPr lang="zh-CN" altLang="en-US"/>
              <a:t>分度圆</a:t>
            </a:r>
            <a:endParaRPr lang="zh-CN" altLang="en-US"/>
          </a:p>
        </p:txBody>
      </p:sp>
      <p:sp>
        <p:nvSpPr>
          <p:cNvPr id="14" name="文本占位符 13"/>
          <p:cNvSpPr>
            <a:spLocks noGrp="1"/>
          </p:cNvSpPr>
          <p:nvPr>
            <p:ph type="body" idx="16391"/>
            <p:custDataLst>
              <p:tags r:id="rId9"/>
            </p:custDataLst>
          </p:nvPr>
        </p:nvSpPr>
        <p:spPr>
          <a:xfrm>
            <a:off x="508000" y="4708525"/>
            <a:ext cx="2844800" cy="914400"/>
          </a:xfrm>
        </p:spPr>
        <p:txBody>
          <a:bodyPr/>
          <a:p>
            <a:r>
              <a:rPr lang="zh-CN" altLang="en-US"/>
              <a:t>位于齿顶圆和齿根圆之间。对于标准齿轮，分度圆上的齿厚s与槽宽e相等，其直径用d表示。</a:t>
            </a:r>
            <a:endParaRPr lang="zh-CN" altLang="en-US"/>
          </a:p>
        </p:txBody>
      </p:sp>
      <p:sp>
        <p:nvSpPr>
          <p:cNvPr id="19" name="文本占位符 2"/>
          <p:cNvSpPr>
            <a:spLocks noGrp="1"/>
          </p:cNvSpPr>
          <p:nvPr>
            <p:custDataLst>
              <p:tags r:id="rId10"/>
            </p:custDataLst>
          </p:nvPr>
        </p:nvSpPr>
        <p:spPr>
          <a:xfrm>
            <a:off x="5005070" y="1078230"/>
            <a:ext cx="2362200" cy="40576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11000"/>
              </a:lnSpc>
              <a:buClrTx/>
              <a:buSzTx/>
            </a:pPr>
            <a:r>
              <a:rPr lang="zh-CN" altLang="en-US" sz="2400">
                <a:sym typeface="+mn-ea"/>
              </a:rPr>
              <a:t>（</a:t>
            </a:r>
            <a:r>
              <a:rPr lang="en-US" altLang="zh-CN" sz="2400">
                <a:sym typeface="+mn-ea"/>
              </a:rPr>
              <a:t>4</a:t>
            </a:r>
            <a:r>
              <a:rPr lang="zh-CN" altLang="en-US" sz="2400">
                <a:sym typeface="+mn-ea"/>
              </a:rPr>
              <a:t>）</a:t>
            </a:r>
            <a:r>
              <a:rPr lang="zh-CN" altLang="en-US" sz="2400">
                <a:sym typeface="+mn-ea"/>
              </a:rPr>
              <a:t>齿高</a:t>
            </a:r>
            <a:endParaRPr lang="zh-CN" altLang="en-US" sz="2400">
              <a:sym typeface="+mn-ea"/>
            </a:endParaRPr>
          </a:p>
        </p:txBody>
      </p:sp>
      <p:sp>
        <p:nvSpPr>
          <p:cNvPr id="20" name="文本占位符 5"/>
          <p:cNvSpPr>
            <a:spLocks noGrp="1"/>
          </p:cNvSpPr>
          <p:nvPr>
            <p:custDataLst>
              <p:tags r:id="rId11"/>
            </p:custDataLst>
          </p:nvPr>
        </p:nvSpPr>
        <p:spPr>
          <a:xfrm>
            <a:off x="5005070" y="1610360"/>
            <a:ext cx="2256155" cy="406400"/>
          </a:xfrm>
          <a:prstGeom prst="rect">
            <a:avLst/>
          </a:prstGeom>
          <a:noFill/>
        </p:spPr>
        <p:txBody>
          <a:bodyPr vert="horz"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rgbClr val="FFFFFF"/>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900">
                <a:solidFill>
                  <a:schemeClr val="tx1"/>
                </a:solidFill>
              </a:rPr>
              <a:t>齿轮基本参数</a:t>
            </a:r>
            <a:endParaRPr lang="zh-CN" altLang="en-US" sz="1900">
              <a:solidFill>
                <a:schemeClr val="tx1"/>
              </a:solidFill>
            </a:endParaRPr>
          </a:p>
        </p:txBody>
      </p:sp>
      <p:sp>
        <p:nvSpPr>
          <p:cNvPr id="21" name="文本占位符 6"/>
          <p:cNvSpPr>
            <a:spLocks noGrp="1"/>
          </p:cNvSpPr>
          <p:nvPr>
            <p:custDataLst>
              <p:tags r:id="rId12"/>
            </p:custDataLst>
          </p:nvPr>
        </p:nvSpPr>
        <p:spPr>
          <a:xfrm>
            <a:off x="5048250" y="2156460"/>
            <a:ext cx="4865370" cy="92646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rgbClr val="FFFFFF"/>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齿顶圆与齿根圆径向距离为齿高h，齿顶高ha为齿顶圆与分度圆间距，齿根高hf为分度圆与齿根圆间距，h=ha+hf。</a:t>
            </a:r>
            <a:endParaRPr lang="zh-CN" altLang="en-US">
              <a:solidFill>
                <a:schemeClr val="tx1"/>
              </a:solidFill>
            </a:endParaRPr>
          </a:p>
        </p:txBody>
      </p:sp>
      <p:sp>
        <p:nvSpPr>
          <p:cNvPr id="22" name="文本占位符 9"/>
          <p:cNvSpPr>
            <a:spLocks noGrp="1"/>
          </p:cNvSpPr>
          <p:nvPr>
            <p:custDataLst>
              <p:tags r:id="rId13"/>
            </p:custDataLst>
          </p:nvPr>
        </p:nvSpPr>
        <p:spPr>
          <a:xfrm>
            <a:off x="5048250" y="3429000"/>
            <a:ext cx="4010025" cy="40640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11000"/>
              </a:lnSpc>
              <a:buClrTx/>
              <a:buSzTx/>
            </a:pPr>
            <a:r>
              <a:rPr lang="zh-CN" altLang="en-US" sz="2400">
                <a:sym typeface="+mn-ea"/>
              </a:rPr>
              <a:t>（</a:t>
            </a:r>
            <a:r>
              <a:rPr lang="zh-CN" altLang="en-US" sz="2400">
                <a:sym typeface="+mn-ea"/>
              </a:rPr>
              <a:t>5</a:t>
            </a:r>
            <a:r>
              <a:rPr lang="zh-CN" altLang="en-US" sz="2400">
                <a:sym typeface="+mn-ea"/>
              </a:rPr>
              <a:t>）</a:t>
            </a:r>
            <a:r>
              <a:rPr lang="zh-CN" altLang="en-US" sz="2400">
                <a:sym typeface="+mn-ea"/>
              </a:rPr>
              <a:t>齿距与齿厚参数</a:t>
            </a:r>
            <a:endParaRPr lang="zh-CN" altLang="en-US" sz="2400">
              <a:sym typeface="+mn-ea"/>
            </a:endParaRPr>
          </a:p>
        </p:txBody>
      </p:sp>
      <p:sp>
        <p:nvSpPr>
          <p:cNvPr id="23" name="文本占位符 10"/>
          <p:cNvSpPr>
            <a:spLocks noGrp="1"/>
          </p:cNvSpPr>
          <p:nvPr>
            <p:custDataLst>
              <p:tags r:id="rId14"/>
            </p:custDataLst>
          </p:nvPr>
        </p:nvSpPr>
        <p:spPr>
          <a:xfrm>
            <a:off x="5005070" y="4083685"/>
            <a:ext cx="5038090" cy="652780"/>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rgbClr val="FFFFFF"/>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a:solidFill>
                  <a:schemeClr val="tx1"/>
                </a:solidFill>
                <a:sym typeface="+mn-ea"/>
              </a:rPr>
              <a:t>分度圆上相邻齿对应点弧长为齿距p，单个齿廓弧长为齿厚s，齿槽间距为槽宽e，标准齿轮满足s=e且p=s+e。</a:t>
            </a:r>
            <a:endParaRPr lang="zh-CN" altLang="en-US">
              <a:solidFill>
                <a:schemeClr val="tx1"/>
              </a:solidFill>
              <a:sym typeface="+mn-ea"/>
            </a:endParaRPr>
          </a:p>
        </p:txBody>
      </p:sp>
      <p:sp>
        <p:nvSpPr>
          <p:cNvPr id="24" name="文本占位符 13"/>
          <p:cNvSpPr>
            <a:spLocks noGrp="1"/>
          </p:cNvSpPr>
          <p:nvPr>
            <p:custDataLst>
              <p:tags r:id="rId15"/>
            </p:custDataLst>
          </p:nvPr>
        </p:nvSpPr>
        <p:spPr>
          <a:xfrm>
            <a:off x="5048250" y="4963795"/>
            <a:ext cx="2750820" cy="374650"/>
          </a:xfrm>
          <a:prstGeom prst="rect">
            <a:avLst/>
          </a:prstGeom>
          <a:noFill/>
        </p:spPr>
        <p:txBody>
          <a:bodyPr vert="horz" lIns="0" tIns="0" rIns="0" bIns="0" rtlCol="0" anchor="t">
            <a:normAutofit fontScale="9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11000"/>
              </a:lnSpc>
              <a:buClrTx/>
              <a:buSzTx/>
            </a:pPr>
            <a:r>
              <a:rPr lang="zh-CN" altLang="en-US" sz="2400">
                <a:sym typeface="+mn-ea"/>
              </a:rPr>
              <a:t>（</a:t>
            </a:r>
            <a:r>
              <a:rPr lang="zh-CN" altLang="en-US" sz="2400">
                <a:sym typeface="+mn-ea"/>
              </a:rPr>
              <a:t>6</a:t>
            </a:r>
            <a:r>
              <a:rPr lang="zh-CN" altLang="en-US" sz="2400">
                <a:sym typeface="+mn-ea"/>
              </a:rPr>
              <a:t>）</a:t>
            </a:r>
            <a:r>
              <a:rPr lang="zh-CN" altLang="en-US" sz="2400">
                <a:sym typeface="+mn-ea"/>
              </a:rPr>
              <a:t>齿宽定义</a:t>
            </a:r>
            <a:endParaRPr lang="zh-CN" altLang="en-US" sz="2400">
              <a:sym typeface="+mn-ea"/>
            </a:endParaRPr>
          </a:p>
        </p:txBody>
      </p:sp>
      <p:sp>
        <p:nvSpPr>
          <p:cNvPr id="25" name="文本占位符 14"/>
          <p:cNvSpPr>
            <a:spLocks noGrp="1"/>
          </p:cNvSpPr>
          <p:nvPr>
            <p:custDataLst>
              <p:tags r:id="rId16"/>
            </p:custDataLst>
          </p:nvPr>
        </p:nvSpPr>
        <p:spPr>
          <a:xfrm>
            <a:off x="5048250" y="5623560"/>
            <a:ext cx="4865370" cy="938530"/>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rgbClr val="FFFFFF"/>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a:solidFill>
                  <a:schemeClr val="tx1"/>
                </a:solidFill>
                <a:sym typeface="+mn-ea"/>
              </a:rPr>
              <a:t>齿宽指齿轮沿轴向的实体长度，即齿轮厚度，用字母b表示，反映轮齿的轴向尺寸特征。</a:t>
            </a:r>
            <a:endParaRPr lang="zh-CN" altLang="en-US">
              <a:solidFill>
                <a:schemeClr val="tx1"/>
              </a:solidFill>
              <a:sym typeface="+mn-ea"/>
            </a:endParaRPr>
          </a:p>
        </p:txBody>
      </p:sp>
    </p:spTree>
    <p:custDataLst>
      <p:tags r:id="rId17"/>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4054475" cy="1219200"/>
          </a:xfrm>
        </p:spPr>
        <p:txBody>
          <a:bodyPr/>
          <a:p>
            <a:r>
              <a:rPr lang="zh-CN" altLang="en-US" sz="3200"/>
              <a:t>知识点详解：</a:t>
            </a:r>
            <a:r>
              <a:rPr lang="en-US" altLang="zh-CN" sz="3200"/>
              <a:t>3</a:t>
            </a:r>
            <a:r>
              <a:rPr lang="zh-CN" altLang="en-US" sz="3200"/>
              <a:t>．</a:t>
            </a:r>
            <a:r>
              <a:rPr lang="zh-CN" altLang="en-US" sz="3200"/>
              <a:t>齿轮</a:t>
            </a:r>
            <a:endParaRPr lang="zh-CN" altLang="en-US" sz="3200"/>
          </a:p>
        </p:txBody>
      </p:sp>
      <p:sp>
        <p:nvSpPr>
          <p:cNvPr id="3" name="文本占位符 2"/>
          <p:cNvSpPr>
            <a:spLocks noGrp="1"/>
          </p:cNvSpPr>
          <p:nvPr>
            <p:ph type="body" idx="16386"/>
            <p:custDataLst>
              <p:tags r:id="rId2"/>
            </p:custDataLst>
          </p:nvPr>
        </p:nvSpPr>
        <p:spPr>
          <a:xfrm>
            <a:off x="609600" y="1447800"/>
            <a:ext cx="3429000" cy="508635"/>
          </a:xfrm>
        </p:spPr>
        <p:txBody>
          <a:bodyPr>
            <a:normAutofit/>
          </a:bodyPr>
          <a:p>
            <a:r>
              <a:rPr lang="zh-CN" altLang="en-US"/>
              <a:t>（</a:t>
            </a:r>
            <a:r>
              <a:rPr lang="en-US" altLang="zh-CN"/>
              <a:t>7</a:t>
            </a:r>
            <a:r>
              <a:rPr lang="zh-CN" altLang="en-US"/>
              <a:t>）</a:t>
            </a:r>
            <a:r>
              <a:rPr lang="zh-CN" altLang="en-US"/>
              <a:t>模数</a:t>
            </a:r>
            <a:endParaRPr lang="zh-CN" altLang="en-US"/>
          </a:p>
        </p:txBody>
      </p:sp>
      <p:sp>
        <p:nvSpPr>
          <p:cNvPr id="4" name="装饰  2"/>
          <p:cNvSpPr>
            <a:spLocks noGrp="1"/>
          </p:cNvSpPr>
          <p:nvPr>
            <p:ph type="body" idx="16394"/>
            <p:custDataLst>
              <p:tags r:id="rId3"/>
            </p:custDataLst>
          </p:nvPr>
        </p:nvSpPr>
        <p:spPr>
          <a:xfrm>
            <a:off x="5961380" y="609600"/>
            <a:ext cx="5621020" cy="1778000"/>
          </a:xfrm>
        </p:spPr>
        <p:txBody>
          <a:bodyPr/>
          <a:p>
            <a:r>
              <a:rPr lang="zh-CN" altLang="en-US"/>
              <a:t> </a:t>
            </a:r>
            <a:endParaRPr lang="zh-CN" altLang="en-US"/>
          </a:p>
        </p:txBody>
      </p:sp>
      <p:sp>
        <p:nvSpPr>
          <p:cNvPr id="7" name="文本占位符 6"/>
          <p:cNvSpPr>
            <a:spLocks noGrp="1"/>
          </p:cNvSpPr>
          <p:nvPr>
            <p:ph type="body" idx="16387"/>
            <p:custDataLst>
              <p:tags r:id="rId4"/>
            </p:custDataLst>
          </p:nvPr>
        </p:nvSpPr>
        <p:spPr/>
        <p:txBody>
          <a:bodyPr/>
          <a:p>
            <a:r>
              <a:rPr lang="zh-CN" altLang="en-US"/>
              <a:t>模数定义与推导</a:t>
            </a:r>
            <a:endParaRPr lang="zh-CN" altLang="en-US"/>
          </a:p>
        </p:txBody>
      </p:sp>
      <p:sp>
        <p:nvSpPr>
          <p:cNvPr id="8" name="文本占位符 7"/>
          <p:cNvSpPr>
            <a:spLocks noGrp="1"/>
          </p:cNvSpPr>
          <p:nvPr>
            <p:ph type="body" idx="16388"/>
            <p:custDataLst>
              <p:tags r:id="rId5"/>
            </p:custDataLst>
          </p:nvPr>
        </p:nvSpPr>
        <p:spPr/>
        <p:txBody>
          <a:bodyPr>
            <a:normAutofit lnSpcReduction="10000"/>
          </a:bodyPr>
          <a:p>
            <a:r>
              <a:rPr lang="zh-CN" altLang="en-US"/>
              <a:t>分度圆周长等于齿数乘齿距，引入模数m=p/π消除π影响，推导得d=mz，确保设计加工便捷性。</a:t>
            </a:r>
            <a:endParaRPr lang="zh-CN" altLang="en-US"/>
          </a:p>
        </p:txBody>
      </p:sp>
      <p:sp>
        <p:nvSpPr>
          <p:cNvPr id="9" name="装饰  7"/>
          <p:cNvSpPr>
            <a:spLocks noGrp="1"/>
          </p:cNvSpPr>
          <p:nvPr>
            <p:ph type="body" idx="16397"/>
            <p:custDataLst>
              <p:tags r:id="rId6"/>
            </p:custDataLst>
          </p:nvPr>
        </p:nvSpPr>
        <p:spPr>
          <a:xfrm>
            <a:off x="5961380" y="2540000"/>
            <a:ext cx="5621020" cy="1778000"/>
          </a:xfrm>
        </p:spPr>
        <p:txBody>
          <a:bodyPr/>
          <a:p>
            <a:r>
              <a:rPr lang="zh-CN" altLang="en-US"/>
              <a:t> </a:t>
            </a:r>
            <a:endParaRPr lang="zh-CN" altLang="en-US"/>
          </a:p>
        </p:txBody>
      </p:sp>
      <p:sp>
        <p:nvSpPr>
          <p:cNvPr id="12" name="文本占位符 11"/>
          <p:cNvSpPr>
            <a:spLocks noGrp="1"/>
          </p:cNvSpPr>
          <p:nvPr>
            <p:ph type="body" idx="16389"/>
            <p:custDataLst>
              <p:tags r:id="rId7"/>
            </p:custDataLst>
          </p:nvPr>
        </p:nvSpPr>
        <p:spPr/>
        <p:txBody>
          <a:bodyPr/>
          <a:p>
            <a:r>
              <a:rPr lang="zh-CN" altLang="en-US"/>
              <a:t>国家标准规范</a:t>
            </a:r>
            <a:endParaRPr lang="zh-CN" altLang="en-US"/>
          </a:p>
        </p:txBody>
      </p:sp>
      <p:sp>
        <p:nvSpPr>
          <p:cNvPr id="13" name="文本占位符 12"/>
          <p:cNvSpPr>
            <a:spLocks noGrp="1"/>
          </p:cNvSpPr>
          <p:nvPr>
            <p:ph type="body" idx="16390"/>
            <p:custDataLst>
              <p:tags r:id="rId8"/>
            </p:custDataLst>
          </p:nvPr>
        </p:nvSpPr>
        <p:spPr/>
        <p:txBody>
          <a:bodyPr/>
          <a:p>
            <a:r>
              <a:rPr lang="zh-CN" altLang="en-US"/>
              <a:t>模数系列按优先级划分，主推第一系列，次选第二系列，括号数值非必要不采用，统一参数标准。</a:t>
            </a:r>
            <a:endParaRPr lang="zh-CN" altLang="en-US"/>
          </a:p>
        </p:txBody>
      </p:sp>
      <p:sp>
        <p:nvSpPr>
          <p:cNvPr id="14" name="装饰  2"/>
          <p:cNvSpPr>
            <a:spLocks noGrp="1"/>
          </p:cNvSpPr>
          <p:nvPr>
            <p:ph type="body" idx="16400"/>
            <p:custDataLst>
              <p:tags r:id="rId9"/>
            </p:custDataLst>
          </p:nvPr>
        </p:nvSpPr>
        <p:spPr>
          <a:xfrm>
            <a:off x="5867400" y="4470400"/>
            <a:ext cx="5715000" cy="1778000"/>
          </a:xfrm>
        </p:spPr>
        <p:txBody>
          <a:bodyPr/>
          <a:p>
            <a:r>
              <a:rPr lang="zh-CN" altLang="en-US"/>
              <a:t> </a:t>
            </a:r>
            <a:endParaRPr lang="zh-CN" altLang="en-US"/>
          </a:p>
        </p:txBody>
      </p:sp>
      <p:sp>
        <p:nvSpPr>
          <p:cNvPr id="17" name="文本占位符 16"/>
          <p:cNvSpPr>
            <a:spLocks noGrp="1"/>
          </p:cNvSpPr>
          <p:nvPr>
            <p:ph type="body" idx="16391"/>
            <p:custDataLst>
              <p:tags r:id="rId10"/>
            </p:custDataLst>
          </p:nvPr>
        </p:nvSpPr>
        <p:spPr/>
        <p:txBody>
          <a:bodyPr/>
          <a:p>
            <a:r>
              <a:rPr lang="zh-CN" altLang="en-US"/>
              <a:t>齿轮基本参数</a:t>
            </a:r>
            <a:endParaRPr lang="zh-CN" altLang="en-US"/>
          </a:p>
        </p:txBody>
      </p:sp>
      <p:sp>
        <p:nvSpPr>
          <p:cNvPr id="18" name="文本占位符 17"/>
          <p:cNvSpPr>
            <a:spLocks noGrp="1"/>
          </p:cNvSpPr>
          <p:nvPr>
            <p:ph type="body" idx="16392"/>
            <p:custDataLst>
              <p:tags r:id="rId11"/>
            </p:custDataLst>
          </p:nvPr>
        </p:nvSpPr>
        <p:spPr/>
        <p:txBody>
          <a:bodyPr/>
          <a:p>
            <a:r>
              <a:rPr lang="zh-CN" altLang="en-US"/>
              <a:t>模数m与齿数z、压力角α构成齿轮三要素，标准齿轮通过参数可推算齿高、齿厚等核心尺寸。</a:t>
            </a:r>
            <a:endParaRPr lang="zh-CN" altLang="en-US"/>
          </a:p>
        </p:txBody>
      </p:sp>
      <p:pic>
        <p:nvPicPr>
          <p:cNvPr id="22" name="图片 21"/>
          <p:cNvPicPr>
            <a:picLocks noChangeAspect="1"/>
          </p:cNvPicPr>
          <p:nvPr/>
        </p:nvPicPr>
        <p:blipFill>
          <a:blip r:embed="rId12"/>
          <a:stretch>
            <a:fillRect/>
          </a:stretch>
        </p:blipFill>
        <p:spPr>
          <a:xfrm>
            <a:off x="416560" y="2165350"/>
            <a:ext cx="5029200" cy="734695"/>
          </a:xfrm>
          <a:prstGeom prst="rect">
            <a:avLst/>
          </a:prstGeom>
        </p:spPr>
      </p:pic>
      <p:pic>
        <p:nvPicPr>
          <p:cNvPr id="5" name="图片 -2147482348"/>
          <p:cNvPicPr>
            <a:picLocks noChangeAspect="1"/>
          </p:cNvPicPr>
          <p:nvPr/>
        </p:nvPicPr>
        <p:blipFill>
          <a:blip r:embed="rId13"/>
          <a:stretch>
            <a:fillRect/>
          </a:stretch>
        </p:blipFill>
        <p:spPr>
          <a:xfrm>
            <a:off x="609600" y="3625850"/>
            <a:ext cx="4836795" cy="1904365"/>
          </a:xfrm>
          <a:prstGeom prst="rect">
            <a:avLst/>
          </a:prstGeom>
          <a:noFill/>
          <a:ln w="9525">
            <a:noFill/>
          </a:ln>
        </p:spPr>
      </p:pic>
    </p:spTree>
    <p:custDataLst>
      <p:tags r:id="rId1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任务三  标注压紧螺母尺寸</a:t>
            </a:r>
            <a:endParaRPr lang="zh-CN" altLang="en-US"/>
          </a:p>
        </p:txBody>
      </p:sp>
      <p:sp>
        <p:nvSpPr>
          <p:cNvPr id="3" name="文本占位符 25"/>
          <p:cNvSpPr>
            <a:spLocks noGrp="1"/>
          </p:cNvSpPr>
          <p:nvPr>
            <p:ph type="body" idx="16386"/>
            <p:custDataLst>
              <p:tags r:id="rId2"/>
            </p:custDataLst>
          </p:nvPr>
        </p:nvSpPr>
        <p:spPr/>
        <p:txBody>
          <a:bodyPr/>
          <a:p>
            <a:r>
              <a:rPr lang="zh-CN" altLang="en-US"/>
              <a:t>07</a:t>
            </a:r>
            <a:endParaRPr lang="zh-CN" altLang="en-US"/>
          </a:p>
        </p:txBody>
      </p:sp>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sp>
        <p:nvSpPr>
          <p:cNvPr id="4" name="装饰  2"/>
          <p:cNvSpPr>
            <a:spLocks noGrp="1"/>
          </p:cNvSpPr>
          <p:nvPr>
            <p:ph type="body" idx="16391"/>
            <p:custDataLst>
              <p:tags r:id="rId2"/>
            </p:custDataLst>
          </p:nvPr>
        </p:nvSpPr>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6256020" y="2201545"/>
            <a:ext cx="4743450" cy="3289300"/>
          </a:xfrm>
        </p:spPr>
        <p:txBody>
          <a:bodyPr>
            <a:normAutofit/>
          </a:bodyPr>
          <a:p>
            <a:r>
              <a:rPr lang="zh-CN" altLang="en-US"/>
              <a:t>尺寸标注是机械制图设计过程中相当重要的一个环节。由于图形的主要作用是表达物体的形状，而物体各部分的真实大小和各部分之间的确切位置只能通过尺寸标注来表达。因此，没有正确的尺寸标注，绘制出的图纸对于加工制造和设计安装就没什么意义。</a:t>
            </a:r>
            <a:endParaRPr lang="zh-CN" altLang="en-US"/>
          </a:p>
          <a:p>
            <a:endParaRPr lang="zh-CN" altLang="en-US"/>
          </a:p>
          <a:p>
            <a:r>
              <a:rPr lang="zh-CN" altLang="en-US"/>
              <a:t>本任务对压紧螺母进行尺寸标注。压紧螺母图形中共有</a:t>
            </a:r>
            <a:r>
              <a:rPr lang="en-US" altLang="zh-CN"/>
              <a:t>4</a:t>
            </a:r>
            <a:r>
              <a:rPr lang="zh-CN" altLang="en-US"/>
              <a:t>种尺寸标注类型：线性尺寸、直径尺寸、角度尺寸和引线尺寸，下面逐步标注，如图所示。</a:t>
            </a:r>
            <a:endParaRPr lang="zh-CN" altLang="en-US"/>
          </a:p>
        </p:txBody>
      </p:sp>
      <p:pic>
        <p:nvPicPr>
          <p:cNvPr id="3" name="图片 455"/>
          <p:cNvPicPr>
            <a:picLocks noChangeAspect="1"/>
          </p:cNvPicPr>
          <p:nvPr>
            <p:ph idx="16390"/>
            <p:custDataLst>
              <p:tags r:id="rId4"/>
            </p:custDataLst>
          </p:nvPr>
        </p:nvPicPr>
        <p:blipFill>
          <a:blip r:embed="rId5"/>
          <a:stretch>
            <a:fillRect/>
          </a:stretch>
        </p:blipFill>
        <p:spPr>
          <a:xfrm>
            <a:off x="406400" y="2514600"/>
            <a:ext cx="5486400" cy="2663825"/>
          </a:xfrm>
          <a:prstGeom prst="rect">
            <a:avLst/>
          </a:prstGeom>
          <a:noFill/>
          <a:ln w="9525">
            <a:noFill/>
          </a:ln>
        </p:spPr>
      </p:pic>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AutoCAD标注与文本</a:t>
            </a:r>
            <a:endParaRPr lang="zh-CN" altLang="en-US"/>
          </a:p>
        </p:txBody>
      </p:sp>
      <p:sp>
        <p:nvSpPr>
          <p:cNvPr id="3" name="装饰  1"/>
          <p:cNvSpPr>
            <a:spLocks noGrp="1"/>
          </p:cNvSpPr>
          <p:nvPr>
            <p:ph type="body" idx="16392"/>
            <p:custDataLst>
              <p:tags r:id="rId2"/>
            </p:custDataLst>
          </p:nvPr>
        </p:nvSpPr>
        <p:spPr/>
        <p:txBody>
          <a:bodyPr/>
          <a:p>
            <a:r>
              <a:rPr lang="zh-CN" altLang="en-US"/>
              <a:t> </a:t>
            </a:r>
            <a:endParaRPr lang="zh-CN" altLang="en-US"/>
          </a:p>
        </p:txBody>
      </p:sp>
      <p:pic>
        <p:nvPicPr>
          <p:cNvPr id="4" name="图片占位符 3" descr="c7b7437b-9aa6-11f0-ab12-d2193324a0f1"/>
          <p:cNvPicPr>
            <a:picLocks noChangeAspect="1"/>
          </p:cNvPicPr>
          <p:nvPr>
            <p:ph type="pic" idx="16393"/>
            <p:custDataLst>
              <p:tags r:id="rId3"/>
            </p:custDataLst>
          </p:nvPr>
        </p:nvPicPr>
        <p:blipFill>
          <a:blip r:embed="rId4"/>
          <a:srcRect l="26377" t="13298" b="10372"/>
          <a:stretch>
            <a:fillRect/>
          </a:stretch>
        </p:blipFill>
        <p:spPr>
          <a:xfrm>
            <a:off x="609600" y="1524000"/>
            <a:ext cx="3454400" cy="2387600"/>
          </a:xfrm>
          <a:custGeom>
            <a:avLst/>
            <a:gdLst>
              <a:gd name="connisteX0" fmla="*/ 0 w 3454400"/>
              <a:gd name="connsiteY0" fmla="*/ 203200 h 2387600"/>
              <a:gd name="connisteX1" fmla="*/ 203200 w 3454400"/>
              <a:gd name="connsiteY1" fmla="*/ 0 h 2387600"/>
              <a:gd name="connisteX2" fmla="*/ 3251200 w 3454400"/>
              <a:gd name="connsiteY2" fmla="*/ 0 h 2387600"/>
              <a:gd name="connisteX3" fmla="*/ 3454400 w 3454400"/>
              <a:gd name="connsiteY3" fmla="*/ 203200 h 2387600"/>
              <a:gd name="connisteX4" fmla="*/ 3454400 w 3454400"/>
              <a:gd name="connsiteY4" fmla="*/ 2387600 h 2387600"/>
              <a:gd name="connisteX5" fmla="*/ 0 w 3454400"/>
              <a:gd name="connsiteY5" fmla="*/ 2387600 h 2387600"/>
              <a:gd name="connisteX6" fmla="*/ 0 w 34544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203200"/>
                </a:moveTo>
                <a:cubicBezTo>
                  <a:pt x="0" y="90976"/>
                  <a:pt x="90976" y="0"/>
                  <a:pt x="203200" y="0"/>
                </a:cubicBezTo>
                <a:lnTo>
                  <a:pt x="3251200" y="0"/>
                </a:lnTo>
                <a:cubicBezTo>
                  <a:pt x="3363424" y="0"/>
                  <a:pt x="3454400" y="90976"/>
                  <a:pt x="3454400" y="203200"/>
                </a:cubicBezTo>
                <a:lnTo>
                  <a:pt x="3454400" y="2387600"/>
                </a:lnTo>
                <a:lnTo>
                  <a:pt x="0" y="2387600"/>
                </a:lnTo>
                <a:lnTo>
                  <a:pt x="0" y="203200"/>
                </a:lnTo>
                <a:close/>
              </a:path>
            </a:pathLst>
          </a:custGeom>
        </p:spPr>
      </p:pic>
      <p:sp>
        <p:nvSpPr>
          <p:cNvPr id="5" name="文本占位符 4"/>
          <p:cNvSpPr>
            <a:spLocks noGrp="1"/>
          </p:cNvSpPr>
          <p:nvPr>
            <p:ph type="body" idx="16386"/>
            <p:custDataLst>
              <p:tags r:id="rId5"/>
            </p:custDataLst>
          </p:nvPr>
        </p:nvSpPr>
        <p:spPr/>
        <p:txBody>
          <a:bodyPr/>
          <a:p>
            <a:r>
              <a:rPr lang="zh-CN" altLang="en-US"/>
              <a:t>AutoCAD文字标注</a:t>
            </a:r>
            <a:endParaRPr lang="zh-CN" altLang="en-US"/>
          </a:p>
        </p:txBody>
      </p:sp>
      <p:sp>
        <p:nvSpPr>
          <p:cNvPr id="6" name="文本占位符 5"/>
          <p:cNvSpPr>
            <a:spLocks noGrp="1"/>
          </p:cNvSpPr>
          <p:nvPr>
            <p:ph type="body" idx="16387"/>
            <p:custDataLst>
              <p:tags r:id="rId6"/>
            </p:custDataLst>
          </p:nvPr>
        </p:nvSpPr>
        <p:spPr/>
        <p:txBody>
          <a:bodyPr/>
          <a:p>
            <a:r>
              <a:rPr lang="zh-CN" altLang="en-US"/>
              <a:t>AutoCAD提供多样文字输入工具，用于技术要求与注释说明，增强图形解读性。</a:t>
            </a:r>
            <a:endParaRPr lang="zh-CN" altLang="en-US"/>
          </a:p>
        </p:txBody>
      </p:sp>
      <p:sp>
        <p:nvSpPr>
          <p:cNvPr id="7" name="装饰  5"/>
          <p:cNvSpPr>
            <a:spLocks noGrp="1"/>
          </p:cNvSpPr>
          <p:nvPr>
            <p:ph type="body" idx="16394"/>
            <p:custDataLst>
              <p:tags r:id="rId7"/>
            </p:custDataLst>
          </p:nvPr>
        </p:nvSpPr>
        <p:spPr/>
        <p:txBody>
          <a:bodyPr/>
          <a:p>
            <a:r>
              <a:rPr lang="zh-CN" altLang="en-US"/>
              <a:t> </a:t>
            </a:r>
            <a:endParaRPr lang="zh-CN" altLang="en-US"/>
          </a:p>
        </p:txBody>
      </p:sp>
      <p:pic>
        <p:nvPicPr>
          <p:cNvPr id="8" name="图片占位符 7" descr="c7b742f9-9aa6-11f0-ab12-d2193324a0f1"/>
          <p:cNvPicPr>
            <a:picLocks noChangeAspect="1"/>
          </p:cNvPicPr>
          <p:nvPr>
            <p:ph type="pic" idx="16395"/>
            <p:custDataLst>
              <p:tags r:id="rId8"/>
            </p:custDataLst>
          </p:nvPr>
        </p:nvPicPr>
        <p:blipFill>
          <a:blip r:embed="rId9"/>
          <a:srcRect r="27660" b="25000"/>
          <a:stretch>
            <a:fillRect/>
          </a:stretch>
        </p:blipFill>
        <p:spPr>
          <a:xfrm>
            <a:off x="4368800" y="3860800"/>
            <a:ext cx="3454400" cy="2387600"/>
          </a:xfrm>
          <a:custGeom>
            <a:avLst/>
            <a:gdLst>
              <a:gd name="connisteX0" fmla="*/ 0 w 3454400"/>
              <a:gd name="connsiteY0" fmla="*/ 0 h 2387600"/>
              <a:gd name="connisteX1" fmla="*/ 3454400 w 3454400"/>
              <a:gd name="connsiteY1" fmla="*/ 0 h 2387600"/>
              <a:gd name="connisteX2" fmla="*/ 3454400 w 3454400"/>
              <a:gd name="connsiteY2" fmla="*/ 2184400 h 2387600"/>
              <a:gd name="connisteX3" fmla="*/ 3251200 w 3454400"/>
              <a:gd name="connsiteY3" fmla="*/ 2387600 h 2387600"/>
              <a:gd name="connisteX4" fmla="*/ 203200 w 3454400"/>
              <a:gd name="connsiteY4" fmla="*/ 2387600 h 2387600"/>
              <a:gd name="connisteX5" fmla="*/ 0 w 3454400"/>
              <a:gd name="connsiteY5" fmla="*/ 2184400 h 2387600"/>
              <a:gd name="connisteX6" fmla="*/ 0 w 34544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0"/>
                </a:moveTo>
                <a:lnTo>
                  <a:pt x="3454400" y="0"/>
                </a:lnTo>
                <a:lnTo>
                  <a:pt x="3454400" y="2184400"/>
                </a:lnTo>
                <a:cubicBezTo>
                  <a:pt x="3454400" y="2296624"/>
                  <a:pt x="3363424" y="2387600"/>
                  <a:pt x="3251200" y="2387600"/>
                </a:cubicBezTo>
                <a:lnTo>
                  <a:pt x="203200" y="2387600"/>
                </a:lnTo>
                <a:cubicBezTo>
                  <a:pt x="90976" y="2387600"/>
                  <a:pt x="0" y="2296624"/>
                  <a:pt x="0" y="2184400"/>
                </a:cubicBezTo>
                <a:lnTo>
                  <a:pt x="0" y="0"/>
                </a:lnTo>
                <a:close/>
              </a:path>
            </a:pathLst>
          </a:custGeom>
        </p:spPr>
      </p:pic>
      <p:sp>
        <p:nvSpPr>
          <p:cNvPr id="9" name="文本占位符 8"/>
          <p:cNvSpPr>
            <a:spLocks noGrp="1"/>
          </p:cNvSpPr>
          <p:nvPr>
            <p:ph type="body" idx="16388"/>
            <p:custDataLst>
              <p:tags r:id="rId10"/>
            </p:custDataLst>
          </p:nvPr>
        </p:nvSpPr>
        <p:spPr/>
        <p:txBody>
          <a:bodyPr/>
          <a:p>
            <a:r>
              <a:rPr lang="zh-CN" altLang="en-US"/>
              <a:t>图表应用</a:t>
            </a:r>
            <a:endParaRPr lang="zh-CN" altLang="en-US"/>
          </a:p>
        </p:txBody>
      </p:sp>
      <p:sp>
        <p:nvSpPr>
          <p:cNvPr id="10" name="文本占位符 9"/>
          <p:cNvSpPr>
            <a:spLocks noGrp="1"/>
          </p:cNvSpPr>
          <p:nvPr>
            <p:ph type="body" idx="16389"/>
            <p:custDataLst>
              <p:tags r:id="rId11"/>
            </p:custDataLst>
          </p:nvPr>
        </p:nvSpPr>
        <p:spPr/>
        <p:txBody>
          <a:bodyPr/>
          <a:p>
            <a:r>
              <a:rPr lang="zh-CN" altLang="en-US"/>
              <a:t>明细表、参数表和标题栏等图表在AutoCAD中广泛应用，新功能提升图表绘制效率。</a:t>
            </a:r>
            <a:endParaRPr lang="zh-CN" altLang="en-US"/>
          </a:p>
        </p:txBody>
      </p:sp>
      <p:sp>
        <p:nvSpPr>
          <p:cNvPr id="11" name="装饰  9"/>
          <p:cNvSpPr>
            <a:spLocks noGrp="1"/>
          </p:cNvSpPr>
          <p:nvPr>
            <p:ph type="body" idx="16396"/>
            <p:custDataLst>
              <p:tags r:id="rId12"/>
            </p:custDataLst>
          </p:nvPr>
        </p:nvSpPr>
        <p:spPr/>
        <p:txBody>
          <a:bodyPr/>
          <a:p>
            <a:r>
              <a:rPr lang="zh-CN" altLang="en-US"/>
              <a:t> </a:t>
            </a:r>
            <a:endParaRPr lang="zh-CN" altLang="en-US"/>
          </a:p>
        </p:txBody>
      </p:sp>
      <p:pic>
        <p:nvPicPr>
          <p:cNvPr id="12" name="图片占位符 11" descr="c7b74398-9aa6-11f0-ab12-d2193324a0f1"/>
          <p:cNvPicPr>
            <a:picLocks noChangeAspect="1"/>
          </p:cNvPicPr>
          <p:nvPr>
            <p:ph type="pic" idx="16397"/>
            <p:custDataLst>
              <p:tags r:id="rId13"/>
            </p:custDataLst>
          </p:nvPr>
        </p:nvPicPr>
        <p:blipFill>
          <a:blip r:embed="rId14"/>
          <a:srcRect t="17287" r="29455" b="9574"/>
          <a:stretch>
            <a:fillRect/>
          </a:stretch>
        </p:blipFill>
        <p:spPr>
          <a:xfrm>
            <a:off x="8128000" y="1524000"/>
            <a:ext cx="3454400" cy="2387600"/>
          </a:xfrm>
          <a:custGeom>
            <a:avLst/>
            <a:gdLst>
              <a:gd name="connisteX0" fmla="*/ 0 w 3454400"/>
              <a:gd name="connsiteY0" fmla="*/ 203200 h 2387600"/>
              <a:gd name="connisteX1" fmla="*/ 203200 w 3454400"/>
              <a:gd name="connsiteY1" fmla="*/ 0 h 2387600"/>
              <a:gd name="connisteX2" fmla="*/ 3251200 w 3454400"/>
              <a:gd name="connsiteY2" fmla="*/ 0 h 2387600"/>
              <a:gd name="connisteX3" fmla="*/ 3454400 w 3454400"/>
              <a:gd name="connsiteY3" fmla="*/ 203200 h 2387600"/>
              <a:gd name="connisteX4" fmla="*/ 3454400 w 3454400"/>
              <a:gd name="connsiteY4" fmla="*/ 2387600 h 2387600"/>
              <a:gd name="connisteX5" fmla="*/ 0 w 3454400"/>
              <a:gd name="connsiteY5" fmla="*/ 2387600 h 2387600"/>
              <a:gd name="connisteX6" fmla="*/ 0 w 3454400"/>
              <a:gd name="connsiteY6"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387600">
                <a:moveTo>
                  <a:pt x="0" y="203200"/>
                </a:moveTo>
                <a:cubicBezTo>
                  <a:pt x="0" y="90976"/>
                  <a:pt x="90976" y="0"/>
                  <a:pt x="203200" y="0"/>
                </a:cubicBezTo>
                <a:lnTo>
                  <a:pt x="3251200" y="0"/>
                </a:lnTo>
                <a:cubicBezTo>
                  <a:pt x="3363424" y="0"/>
                  <a:pt x="3454400" y="90976"/>
                  <a:pt x="3454400" y="203200"/>
                </a:cubicBezTo>
                <a:lnTo>
                  <a:pt x="3454400" y="2387600"/>
                </a:lnTo>
                <a:lnTo>
                  <a:pt x="0" y="2387600"/>
                </a:lnTo>
                <a:lnTo>
                  <a:pt x="0" y="203200"/>
                </a:lnTo>
                <a:close/>
              </a:path>
            </a:pathLst>
          </a:custGeom>
        </p:spPr>
      </p:pic>
      <p:sp>
        <p:nvSpPr>
          <p:cNvPr id="13" name="文本占位符 12"/>
          <p:cNvSpPr>
            <a:spLocks noGrp="1"/>
          </p:cNvSpPr>
          <p:nvPr>
            <p:ph type="body" idx="16390"/>
            <p:custDataLst>
              <p:tags r:id="rId15"/>
            </p:custDataLst>
          </p:nvPr>
        </p:nvSpPr>
        <p:spPr/>
        <p:txBody>
          <a:bodyPr/>
          <a:p>
            <a:r>
              <a:rPr lang="zh-CN" altLang="en-US"/>
              <a:t>尺寸标注功能</a:t>
            </a:r>
            <a:endParaRPr lang="zh-CN" altLang="en-US"/>
          </a:p>
        </p:txBody>
      </p:sp>
      <p:sp>
        <p:nvSpPr>
          <p:cNvPr id="14" name="文本占位符 13"/>
          <p:cNvSpPr>
            <a:spLocks noGrp="1"/>
          </p:cNvSpPr>
          <p:nvPr>
            <p:ph type="body" idx="16391"/>
            <p:custDataLst>
              <p:tags r:id="rId16"/>
            </p:custDataLst>
          </p:nvPr>
        </p:nvSpPr>
        <p:spPr/>
        <p:txBody>
          <a:bodyPr/>
          <a:p>
            <a:r>
              <a:rPr lang="zh-CN" altLang="en-US"/>
              <a:t>AutoCAD尺寸标注精准便捷，为设计图纸提供关键尺寸信息，确保绘图精确度。</a:t>
            </a:r>
            <a:endParaRPr lang="zh-CN" altLang="en-US"/>
          </a:p>
        </p:txBody>
      </p:sp>
    </p:spTree>
    <p:custDataLst>
      <p:tags r:id="rId17"/>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61645" y="109810"/>
            <a:ext cx="10800000" cy="720000"/>
          </a:xfrm>
        </p:spPr>
        <p:txBody>
          <a:bodyPr/>
          <a:p>
            <a:r>
              <a:rPr lang="zh-CN" altLang="en-US"/>
              <a:t>操作步骤</a:t>
            </a:r>
            <a:endParaRPr lang="zh-CN" altLang="en-US"/>
          </a:p>
        </p:txBody>
      </p:sp>
      <p:sp>
        <p:nvSpPr>
          <p:cNvPr id="3" name="内容占位符 2"/>
          <p:cNvSpPr>
            <a:spLocks noGrp="1"/>
          </p:cNvSpPr>
          <p:nvPr>
            <p:ph idx="1"/>
            <p:custDataLst>
              <p:tags r:id="rId2"/>
            </p:custDataLst>
          </p:nvPr>
        </p:nvSpPr>
        <p:spPr>
          <a:xfrm>
            <a:off x="461645" y="948690"/>
            <a:ext cx="11268710" cy="5248275"/>
          </a:xfrm>
        </p:spPr>
        <p:txBody>
          <a:bodyPr>
            <a:normAutofit/>
          </a:bodyPr>
          <a:p>
            <a:r>
              <a:rPr lang="zh-CN" altLang="en-US" sz="1800">
                <a:solidFill>
                  <a:schemeClr val="tx1"/>
                </a:solidFill>
              </a:rPr>
              <a:t>（</a:t>
            </a:r>
            <a:r>
              <a:rPr lang="en-US" altLang="zh-CN" sz="1800">
                <a:solidFill>
                  <a:schemeClr val="tx1"/>
                </a:solidFill>
              </a:rPr>
              <a:t>1</a:t>
            </a:r>
            <a:r>
              <a:rPr lang="zh-CN" altLang="en-US" sz="1800">
                <a:solidFill>
                  <a:schemeClr val="tx1"/>
                </a:solidFill>
              </a:rPr>
              <a:t>）打开</a:t>
            </a:r>
            <a:r>
              <a:rPr lang="en-US" altLang="zh-CN" sz="1800">
                <a:solidFill>
                  <a:schemeClr val="tx1"/>
                </a:solidFill>
              </a:rPr>
              <a:t>“</a:t>
            </a:r>
            <a:r>
              <a:rPr lang="zh-CN" altLang="en-US" sz="1800">
                <a:solidFill>
                  <a:schemeClr val="tx1"/>
                </a:solidFill>
              </a:rPr>
              <a:t>源文件</a:t>
            </a:r>
            <a:r>
              <a:rPr lang="en-US" altLang="zh-CN" sz="1800">
                <a:solidFill>
                  <a:schemeClr val="tx1"/>
                </a:solidFill>
              </a:rPr>
              <a:t>\</a:t>
            </a:r>
            <a:r>
              <a:rPr lang="zh-CN" altLang="en-US" sz="1800">
                <a:solidFill>
                  <a:schemeClr val="tx1"/>
                </a:solidFill>
              </a:rPr>
              <a:t>项目四</a:t>
            </a:r>
            <a:r>
              <a:rPr lang="en-US" altLang="zh-CN" sz="1800">
                <a:solidFill>
                  <a:schemeClr val="tx1"/>
                </a:solidFill>
              </a:rPr>
              <a:t>\</a:t>
            </a:r>
            <a:r>
              <a:rPr lang="zh-CN" altLang="en-US" sz="1800">
                <a:solidFill>
                  <a:schemeClr val="tx1"/>
                </a:solidFill>
              </a:rPr>
              <a:t>任务三</a:t>
            </a:r>
            <a:r>
              <a:rPr lang="en-US" altLang="zh-CN" sz="1800">
                <a:solidFill>
                  <a:schemeClr val="tx1"/>
                </a:solidFill>
              </a:rPr>
              <a:t>  </a:t>
            </a:r>
            <a:r>
              <a:rPr lang="zh-CN" altLang="en-US" sz="1800">
                <a:solidFill>
                  <a:schemeClr val="tx1"/>
                </a:solidFill>
              </a:rPr>
              <a:t>标注压紧螺母尺寸</a:t>
            </a:r>
            <a:r>
              <a:rPr lang="en-US" altLang="zh-CN" sz="1800">
                <a:solidFill>
                  <a:schemeClr val="tx1"/>
                </a:solidFill>
              </a:rPr>
              <a:t>\</a:t>
            </a:r>
            <a:r>
              <a:rPr lang="zh-CN" altLang="en-US" sz="1800">
                <a:solidFill>
                  <a:schemeClr val="tx1"/>
                </a:solidFill>
              </a:rPr>
              <a:t>压紧螺母</a:t>
            </a:r>
            <a:r>
              <a:rPr lang="en-US" altLang="zh-CN" sz="1800">
                <a:solidFill>
                  <a:schemeClr val="tx1"/>
                </a:solidFill>
              </a:rPr>
              <a:t>”</a:t>
            </a:r>
            <a:r>
              <a:rPr lang="zh-CN" altLang="en-US" sz="1800">
                <a:solidFill>
                  <a:schemeClr val="tx1"/>
                </a:solidFill>
              </a:rPr>
              <a:t>图形文件，如图所示。</a:t>
            </a:r>
            <a:endParaRPr lang="zh-CN" altLang="en-US" sz="1800">
              <a:solidFill>
                <a:schemeClr val="tx1"/>
              </a:solidFill>
            </a:endParaRPr>
          </a:p>
          <a:p>
            <a:r>
              <a:rPr lang="zh-CN" altLang="en-US" sz="1800">
                <a:solidFill>
                  <a:schemeClr val="tx1"/>
                </a:solidFill>
              </a:rPr>
              <a:t>（</a:t>
            </a:r>
            <a:r>
              <a:rPr lang="en-US" altLang="zh-CN" sz="1800">
                <a:solidFill>
                  <a:schemeClr val="tx1"/>
                </a:solidFill>
              </a:rPr>
              <a:t>2</a:t>
            </a:r>
            <a:r>
              <a:rPr lang="zh-CN" altLang="en-US" sz="1800">
                <a:solidFill>
                  <a:schemeClr val="tx1"/>
                </a:solidFill>
              </a:rPr>
              <a:t>）设置标注样式</a:t>
            </a:r>
            <a:endParaRPr lang="zh-CN" altLang="en-US" sz="1800">
              <a:solidFill>
                <a:schemeClr val="tx1"/>
              </a:solidFill>
            </a:endParaRPr>
          </a:p>
          <a:p>
            <a:r>
              <a:rPr lang="zh-CN" altLang="en-US" sz="1800">
                <a:solidFill>
                  <a:schemeClr val="tx1"/>
                </a:solidFill>
              </a:rPr>
              <a:t>单击</a:t>
            </a:r>
            <a:r>
              <a:rPr lang="en-US" altLang="zh-CN" sz="1800">
                <a:solidFill>
                  <a:schemeClr val="tx1"/>
                </a:solidFill>
              </a:rPr>
              <a:t>“</a:t>
            </a:r>
            <a:r>
              <a:rPr lang="zh-CN" altLang="en-US" sz="1800">
                <a:solidFill>
                  <a:schemeClr val="tx1"/>
                </a:solidFill>
              </a:rPr>
              <a:t>注释</a:t>
            </a:r>
            <a:r>
              <a:rPr lang="en-US" altLang="zh-CN" sz="1800">
                <a:solidFill>
                  <a:schemeClr val="tx1"/>
                </a:solidFill>
              </a:rPr>
              <a:t>”</a:t>
            </a:r>
            <a:r>
              <a:rPr lang="zh-CN" altLang="en-US" sz="1800">
                <a:solidFill>
                  <a:schemeClr val="tx1"/>
                </a:solidFill>
              </a:rPr>
              <a:t>面板</a:t>
            </a:r>
            <a:r>
              <a:rPr lang="en-US" altLang="zh-CN" sz="1800">
                <a:solidFill>
                  <a:schemeClr val="tx1"/>
                </a:solidFill>
              </a:rPr>
              <a:t>“</a:t>
            </a:r>
            <a:r>
              <a:rPr lang="zh-CN" altLang="en-US" sz="1800">
                <a:solidFill>
                  <a:schemeClr val="tx1"/>
                </a:solidFill>
              </a:rPr>
              <a:t>标注样式</a:t>
            </a:r>
            <a:r>
              <a:rPr lang="en-US" altLang="zh-CN" sz="1800">
                <a:solidFill>
                  <a:schemeClr val="tx1"/>
                </a:solidFill>
              </a:rPr>
              <a:t>”</a:t>
            </a:r>
            <a:r>
              <a:rPr lang="zh-CN" altLang="en-US" sz="1800">
                <a:solidFill>
                  <a:schemeClr val="tx1"/>
                </a:solidFill>
              </a:rPr>
              <a:t>按钮，弹出</a:t>
            </a:r>
            <a:r>
              <a:rPr lang="en-US" altLang="zh-CN" sz="1800">
                <a:solidFill>
                  <a:schemeClr val="tx1"/>
                </a:solidFill>
              </a:rPr>
              <a:t>“</a:t>
            </a:r>
            <a:r>
              <a:rPr lang="zh-CN" altLang="en-US" sz="1800">
                <a:solidFill>
                  <a:schemeClr val="tx1"/>
                </a:solidFill>
              </a:rPr>
              <a:t>标注样式管理器</a:t>
            </a:r>
            <a:r>
              <a:rPr lang="en-US" altLang="zh-CN" sz="1800">
                <a:solidFill>
                  <a:schemeClr val="tx1"/>
                </a:solidFill>
              </a:rPr>
              <a:t>”</a:t>
            </a:r>
            <a:r>
              <a:rPr lang="zh-CN" altLang="en-US" sz="1800">
                <a:solidFill>
                  <a:schemeClr val="tx1"/>
                </a:solidFill>
              </a:rPr>
              <a:t>对话框。单击</a:t>
            </a:r>
            <a:r>
              <a:rPr lang="en-US" altLang="zh-CN" sz="1800">
                <a:solidFill>
                  <a:schemeClr val="tx1"/>
                </a:solidFill>
              </a:rPr>
              <a:t>“</a:t>
            </a:r>
            <a:r>
              <a:rPr lang="zh-CN" altLang="en-US" sz="1800">
                <a:solidFill>
                  <a:schemeClr val="tx1"/>
                </a:solidFill>
              </a:rPr>
              <a:t>新建</a:t>
            </a:r>
            <a:r>
              <a:rPr lang="en-US" altLang="zh-CN" sz="1800">
                <a:solidFill>
                  <a:schemeClr val="tx1"/>
                </a:solidFill>
              </a:rPr>
              <a:t>”</a:t>
            </a:r>
            <a:r>
              <a:rPr lang="zh-CN" altLang="en-US" sz="1800">
                <a:solidFill>
                  <a:schemeClr val="tx1"/>
                </a:solidFill>
              </a:rPr>
              <a:t>，设</a:t>
            </a:r>
            <a:r>
              <a:rPr lang="en-US" altLang="zh-CN" sz="1800">
                <a:solidFill>
                  <a:schemeClr val="tx1"/>
                </a:solidFill>
              </a:rPr>
              <a:t>“</a:t>
            </a:r>
            <a:r>
              <a:rPr lang="zh-CN" altLang="en-US" sz="1800">
                <a:solidFill>
                  <a:schemeClr val="tx1"/>
                </a:solidFill>
              </a:rPr>
              <a:t>新样式名</a:t>
            </a:r>
            <a:r>
              <a:rPr lang="en-US" altLang="zh-CN" sz="1800">
                <a:solidFill>
                  <a:schemeClr val="tx1"/>
                </a:solidFill>
              </a:rPr>
              <a:t>”</a:t>
            </a:r>
            <a:r>
              <a:rPr lang="zh-CN" altLang="en-US" sz="1800">
                <a:solidFill>
                  <a:schemeClr val="tx1"/>
                </a:solidFill>
              </a:rPr>
              <a:t>为</a:t>
            </a:r>
            <a:r>
              <a:rPr lang="en-US" altLang="zh-CN" sz="1800">
                <a:solidFill>
                  <a:schemeClr val="tx1"/>
                </a:solidFill>
              </a:rPr>
              <a:t>“</a:t>
            </a:r>
            <a:r>
              <a:rPr lang="zh-CN" altLang="en-US" sz="1800">
                <a:solidFill>
                  <a:schemeClr val="tx1"/>
                </a:solidFill>
              </a:rPr>
              <a:t>机械制图</a:t>
            </a:r>
            <a:r>
              <a:rPr lang="en-US" altLang="zh-CN" sz="1800">
                <a:solidFill>
                  <a:schemeClr val="tx1"/>
                </a:solidFill>
              </a:rPr>
              <a:t>”</a:t>
            </a:r>
            <a:r>
              <a:rPr lang="zh-CN" altLang="en-US" sz="1800">
                <a:solidFill>
                  <a:schemeClr val="tx1"/>
                </a:solidFill>
              </a:rPr>
              <a:t>。单击</a:t>
            </a:r>
            <a:r>
              <a:rPr lang="en-US" altLang="zh-CN" sz="1800">
                <a:solidFill>
                  <a:schemeClr val="tx1"/>
                </a:solidFill>
              </a:rPr>
              <a:t>“</a:t>
            </a:r>
            <a:r>
              <a:rPr lang="zh-CN" altLang="en-US" sz="1800">
                <a:solidFill>
                  <a:schemeClr val="tx1"/>
                </a:solidFill>
              </a:rPr>
              <a:t>继续</a:t>
            </a:r>
            <a:r>
              <a:rPr lang="en-US" altLang="zh-CN" sz="1800">
                <a:solidFill>
                  <a:schemeClr val="tx1"/>
                </a:solidFill>
              </a:rPr>
              <a:t>”</a:t>
            </a:r>
            <a:r>
              <a:rPr lang="zh-CN" altLang="en-US" sz="1800">
                <a:solidFill>
                  <a:schemeClr val="tx1"/>
                </a:solidFill>
              </a:rPr>
              <a:t>，弹出</a:t>
            </a:r>
            <a:r>
              <a:rPr lang="en-US" altLang="zh-CN" sz="1800">
                <a:solidFill>
                  <a:schemeClr val="tx1"/>
                </a:solidFill>
              </a:rPr>
              <a:t>“</a:t>
            </a:r>
            <a:r>
              <a:rPr lang="zh-CN" altLang="en-US" sz="1800">
                <a:solidFill>
                  <a:schemeClr val="tx1"/>
                </a:solidFill>
              </a:rPr>
              <a:t>新建标注样式：机械制图</a:t>
            </a:r>
            <a:r>
              <a:rPr lang="en-US" altLang="zh-CN" sz="1800">
                <a:solidFill>
                  <a:schemeClr val="tx1"/>
                </a:solidFill>
              </a:rPr>
              <a:t>”</a:t>
            </a:r>
            <a:r>
              <a:rPr lang="zh-CN" altLang="en-US" sz="1800">
                <a:solidFill>
                  <a:schemeClr val="tx1"/>
                </a:solidFill>
              </a:rPr>
              <a:t>对话框。在</a:t>
            </a:r>
            <a:r>
              <a:rPr lang="en-US" altLang="zh-CN" sz="1800">
                <a:solidFill>
                  <a:schemeClr val="tx1"/>
                </a:solidFill>
              </a:rPr>
              <a:t>“</a:t>
            </a:r>
            <a:r>
              <a:rPr lang="zh-CN" altLang="en-US" sz="1800">
                <a:solidFill>
                  <a:schemeClr val="tx1"/>
                </a:solidFill>
              </a:rPr>
              <a:t>线</a:t>
            </a:r>
            <a:r>
              <a:rPr lang="en-US" altLang="zh-CN" sz="1800">
                <a:solidFill>
                  <a:schemeClr val="tx1"/>
                </a:solidFill>
              </a:rPr>
              <a:t>”</a:t>
            </a:r>
            <a:r>
              <a:rPr lang="zh-CN" altLang="en-US" sz="1800">
                <a:solidFill>
                  <a:schemeClr val="tx1"/>
                </a:solidFill>
              </a:rPr>
              <a:t>选项卡设</a:t>
            </a:r>
            <a:r>
              <a:rPr lang="en-US" altLang="zh-CN" sz="1800">
                <a:solidFill>
                  <a:schemeClr val="tx1"/>
                </a:solidFill>
              </a:rPr>
              <a:t>“</a:t>
            </a:r>
            <a:r>
              <a:rPr lang="zh-CN" altLang="en-US" sz="1800">
                <a:solidFill>
                  <a:schemeClr val="tx1"/>
                </a:solidFill>
              </a:rPr>
              <a:t>基线间距</a:t>
            </a:r>
            <a:r>
              <a:rPr lang="en-US" altLang="zh-CN" sz="1800">
                <a:solidFill>
                  <a:schemeClr val="tx1"/>
                </a:solidFill>
              </a:rPr>
              <a:t>”</a:t>
            </a:r>
            <a:r>
              <a:rPr lang="zh-CN" altLang="en-US" sz="1800">
                <a:solidFill>
                  <a:schemeClr val="tx1"/>
                </a:solidFill>
              </a:rPr>
              <a:t>为</a:t>
            </a:r>
            <a:r>
              <a:rPr lang="en-US" altLang="zh-CN" sz="1800">
                <a:solidFill>
                  <a:schemeClr val="tx1"/>
                </a:solidFill>
              </a:rPr>
              <a:t>2</a:t>
            </a:r>
            <a:r>
              <a:rPr lang="zh-CN" altLang="en-US" sz="1800">
                <a:solidFill>
                  <a:schemeClr val="tx1"/>
                </a:solidFill>
              </a:rPr>
              <a:t>，</a:t>
            </a:r>
            <a:r>
              <a:rPr lang="en-US" altLang="zh-CN" sz="1800">
                <a:solidFill>
                  <a:schemeClr val="tx1"/>
                </a:solidFill>
              </a:rPr>
              <a:t>“</a:t>
            </a:r>
            <a:r>
              <a:rPr lang="zh-CN" altLang="en-US" sz="1800">
                <a:solidFill>
                  <a:schemeClr val="tx1"/>
                </a:solidFill>
              </a:rPr>
              <a:t>超出尺寸线</a:t>
            </a:r>
            <a:r>
              <a:rPr lang="en-US" altLang="zh-CN" sz="1800">
                <a:solidFill>
                  <a:schemeClr val="tx1"/>
                </a:solidFill>
              </a:rPr>
              <a:t>”</a:t>
            </a:r>
            <a:r>
              <a:rPr lang="zh-CN" altLang="en-US" sz="1800">
                <a:solidFill>
                  <a:schemeClr val="tx1"/>
                </a:solidFill>
              </a:rPr>
              <a:t>为</a:t>
            </a:r>
            <a:r>
              <a:rPr lang="en-US" altLang="zh-CN" sz="1800">
                <a:solidFill>
                  <a:schemeClr val="tx1"/>
                </a:solidFill>
              </a:rPr>
              <a:t>1.25</a:t>
            </a:r>
            <a:r>
              <a:rPr lang="zh-CN" altLang="en-US" sz="1800">
                <a:solidFill>
                  <a:schemeClr val="tx1"/>
                </a:solidFill>
              </a:rPr>
              <a:t>，</a:t>
            </a:r>
            <a:r>
              <a:rPr lang="en-US" altLang="zh-CN" sz="1800">
                <a:solidFill>
                  <a:schemeClr val="tx1"/>
                </a:solidFill>
              </a:rPr>
              <a:t>“</a:t>
            </a:r>
            <a:r>
              <a:rPr lang="zh-CN" altLang="en-US" sz="1800">
                <a:solidFill>
                  <a:schemeClr val="tx1"/>
                </a:solidFill>
              </a:rPr>
              <a:t>起点偏移量</a:t>
            </a:r>
            <a:r>
              <a:rPr lang="en-US" altLang="zh-CN" sz="1800">
                <a:solidFill>
                  <a:schemeClr val="tx1"/>
                </a:solidFill>
              </a:rPr>
              <a:t>”</a:t>
            </a:r>
            <a:r>
              <a:rPr lang="zh-CN" altLang="en-US" sz="1800">
                <a:solidFill>
                  <a:schemeClr val="tx1"/>
                </a:solidFill>
              </a:rPr>
              <a:t>为</a:t>
            </a:r>
            <a:r>
              <a:rPr lang="en-US" altLang="zh-CN" sz="1800">
                <a:solidFill>
                  <a:schemeClr val="tx1"/>
                </a:solidFill>
              </a:rPr>
              <a:t>0.625</a:t>
            </a:r>
            <a:r>
              <a:rPr lang="zh-CN" altLang="en-US" sz="1800">
                <a:solidFill>
                  <a:schemeClr val="tx1"/>
                </a:solidFill>
              </a:rPr>
              <a:t>；在</a:t>
            </a:r>
            <a:r>
              <a:rPr lang="en-US" altLang="zh-CN" sz="1800">
                <a:solidFill>
                  <a:schemeClr val="tx1"/>
                </a:solidFill>
              </a:rPr>
              <a:t>“</a:t>
            </a:r>
            <a:r>
              <a:rPr lang="zh-CN" altLang="en-US" sz="1800">
                <a:solidFill>
                  <a:schemeClr val="tx1"/>
                </a:solidFill>
              </a:rPr>
              <a:t>符号和箭头</a:t>
            </a:r>
            <a:r>
              <a:rPr lang="en-US" altLang="zh-CN" sz="1800">
                <a:solidFill>
                  <a:schemeClr val="tx1"/>
                </a:solidFill>
              </a:rPr>
              <a:t>”</a:t>
            </a:r>
            <a:r>
              <a:rPr lang="zh-CN" altLang="en-US" sz="1800">
                <a:solidFill>
                  <a:schemeClr val="tx1"/>
                </a:solidFill>
              </a:rPr>
              <a:t>选项卡设箭头为</a:t>
            </a:r>
            <a:r>
              <a:rPr lang="en-US" altLang="zh-CN" sz="1800">
                <a:solidFill>
                  <a:schemeClr val="tx1"/>
                </a:solidFill>
              </a:rPr>
              <a:t>“</a:t>
            </a:r>
            <a:r>
              <a:rPr lang="zh-CN" altLang="en-US" sz="1800">
                <a:solidFill>
                  <a:schemeClr val="tx1"/>
                </a:solidFill>
              </a:rPr>
              <a:t>实心闭合</a:t>
            </a:r>
            <a:r>
              <a:rPr lang="en-US" altLang="zh-CN" sz="1800">
                <a:solidFill>
                  <a:schemeClr val="tx1"/>
                </a:solidFill>
              </a:rPr>
              <a:t>”</a:t>
            </a:r>
            <a:r>
              <a:rPr lang="zh-CN" altLang="en-US" sz="1800">
                <a:solidFill>
                  <a:schemeClr val="tx1"/>
                </a:solidFill>
              </a:rPr>
              <a:t>，</a:t>
            </a:r>
            <a:r>
              <a:rPr lang="en-US" altLang="zh-CN" sz="1800">
                <a:solidFill>
                  <a:schemeClr val="tx1"/>
                </a:solidFill>
              </a:rPr>
              <a:t>“</a:t>
            </a:r>
            <a:r>
              <a:rPr lang="zh-CN" altLang="en-US" sz="1800">
                <a:solidFill>
                  <a:schemeClr val="tx1"/>
                </a:solidFill>
              </a:rPr>
              <a:t>箭头大小</a:t>
            </a:r>
            <a:r>
              <a:rPr lang="en-US" altLang="zh-CN" sz="1800">
                <a:solidFill>
                  <a:schemeClr val="tx1"/>
                </a:solidFill>
              </a:rPr>
              <a:t>”</a:t>
            </a:r>
            <a:r>
              <a:rPr lang="zh-CN" altLang="en-US" sz="1800">
                <a:solidFill>
                  <a:schemeClr val="tx1"/>
                </a:solidFill>
              </a:rPr>
              <a:t>为</a:t>
            </a:r>
            <a:r>
              <a:rPr lang="en-US" altLang="zh-CN" sz="1800">
                <a:solidFill>
                  <a:schemeClr val="tx1"/>
                </a:solidFill>
              </a:rPr>
              <a:t>2</a:t>
            </a:r>
            <a:r>
              <a:rPr lang="zh-CN" altLang="en-US" sz="1800">
                <a:solidFill>
                  <a:schemeClr val="tx1"/>
                </a:solidFill>
              </a:rPr>
              <a:t>；在</a:t>
            </a:r>
            <a:r>
              <a:rPr lang="en-US" altLang="zh-CN" sz="1800">
                <a:solidFill>
                  <a:schemeClr val="tx1"/>
                </a:solidFill>
              </a:rPr>
              <a:t>“</a:t>
            </a:r>
            <a:r>
              <a:rPr lang="zh-CN" altLang="en-US" sz="1800">
                <a:solidFill>
                  <a:schemeClr val="tx1"/>
                </a:solidFill>
              </a:rPr>
              <a:t>文字</a:t>
            </a:r>
            <a:r>
              <a:rPr lang="en-US" altLang="zh-CN" sz="1800">
                <a:solidFill>
                  <a:schemeClr val="tx1"/>
                </a:solidFill>
              </a:rPr>
              <a:t>”</a:t>
            </a:r>
            <a:r>
              <a:rPr lang="zh-CN" altLang="en-US" sz="1800">
                <a:solidFill>
                  <a:schemeClr val="tx1"/>
                </a:solidFill>
              </a:rPr>
              <a:t>选项卡设</a:t>
            </a:r>
            <a:r>
              <a:rPr lang="en-US" altLang="zh-CN" sz="1800">
                <a:solidFill>
                  <a:schemeClr val="tx1"/>
                </a:solidFill>
              </a:rPr>
              <a:t>“</a:t>
            </a:r>
            <a:r>
              <a:rPr lang="zh-CN" altLang="en-US" sz="1800">
                <a:solidFill>
                  <a:schemeClr val="tx1"/>
                </a:solidFill>
              </a:rPr>
              <a:t>文字高度</a:t>
            </a:r>
            <a:r>
              <a:rPr lang="en-US" altLang="zh-CN" sz="1800">
                <a:solidFill>
                  <a:schemeClr val="tx1"/>
                </a:solidFill>
              </a:rPr>
              <a:t>”</a:t>
            </a:r>
            <a:r>
              <a:rPr lang="zh-CN" altLang="en-US" sz="1800">
                <a:solidFill>
                  <a:schemeClr val="tx1"/>
                </a:solidFill>
              </a:rPr>
              <a:t>为</a:t>
            </a:r>
            <a:r>
              <a:rPr lang="en-US" altLang="zh-CN" sz="1800">
                <a:solidFill>
                  <a:schemeClr val="tx1"/>
                </a:solidFill>
              </a:rPr>
              <a:t>3</a:t>
            </a:r>
            <a:r>
              <a:rPr lang="zh-CN" altLang="en-US" sz="1800">
                <a:solidFill>
                  <a:schemeClr val="tx1"/>
                </a:solidFill>
              </a:rPr>
              <a:t>；在</a:t>
            </a:r>
            <a:r>
              <a:rPr lang="en-US" altLang="zh-CN" sz="1800">
                <a:solidFill>
                  <a:schemeClr val="tx1"/>
                </a:solidFill>
              </a:rPr>
              <a:t>“</a:t>
            </a:r>
            <a:r>
              <a:rPr lang="zh-CN" altLang="en-US" sz="1800">
                <a:solidFill>
                  <a:schemeClr val="tx1"/>
                </a:solidFill>
              </a:rPr>
              <a:t>主单位</a:t>
            </a:r>
            <a:r>
              <a:rPr lang="en-US" altLang="zh-CN" sz="1800">
                <a:solidFill>
                  <a:schemeClr val="tx1"/>
                </a:solidFill>
              </a:rPr>
              <a:t>”</a:t>
            </a:r>
            <a:r>
              <a:rPr lang="zh-CN" altLang="en-US" sz="1800">
                <a:solidFill>
                  <a:schemeClr val="tx1"/>
                </a:solidFill>
              </a:rPr>
              <a:t>选项卡设</a:t>
            </a:r>
            <a:r>
              <a:rPr lang="en-US" altLang="zh-CN" sz="1800">
                <a:solidFill>
                  <a:schemeClr val="tx1"/>
                </a:solidFill>
              </a:rPr>
              <a:t>“</a:t>
            </a:r>
            <a:r>
              <a:rPr lang="zh-CN" altLang="en-US" sz="1800">
                <a:solidFill>
                  <a:schemeClr val="tx1"/>
                </a:solidFill>
              </a:rPr>
              <a:t>精度</a:t>
            </a:r>
            <a:r>
              <a:rPr lang="en-US" altLang="zh-CN" sz="1800">
                <a:solidFill>
                  <a:schemeClr val="tx1"/>
                </a:solidFill>
              </a:rPr>
              <a:t>”</a:t>
            </a:r>
            <a:r>
              <a:rPr lang="zh-CN" altLang="en-US" sz="1800">
                <a:solidFill>
                  <a:schemeClr val="tx1"/>
                </a:solidFill>
              </a:rPr>
              <a:t>为</a:t>
            </a:r>
            <a:r>
              <a:rPr lang="en-US" altLang="zh-CN" sz="1800">
                <a:solidFill>
                  <a:schemeClr val="tx1"/>
                </a:solidFill>
              </a:rPr>
              <a:t>0.0</a:t>
            </a:r>
            <a:r>
              <a:rPr lang="zh-CN" altLang="en-US" sz="1800">
                <a:solidFill>
                  <a:schemeClr val="tx1"/>
                </a:solidFill>
              </a:rPr>
              <a:t>，</a:t>
            </a:r>
            <a:r>
              <a:rPr lang="en-US" altLang="zh-CN" sz="1800">
                <a:solidFill>
                  <a:schemeClr val="tx1"/>
                </a:solidFill>
              </a:rPr>
              <a:t>“</a:t>
            </a:r>
            <a:r>
              <a:rPr lang="zh-CN" altLang="en-US" sz="1800">
                <a:solidFill>
                  <a:schemeClr val="tx1"/>
                </a:solidFill>
              </a:rPr>
              <a:t>小数分隔符</a:t>
            </a:r>
            <a:r>
              <a:rPr lang="en-US" altLang="zh-CN" sz="1800">
                <a:solidFill>
                  <a:schemeClr val="tx1"/>
                </a:solidFill>
              </a:rPr>
              <a:t>”</a:t>
            </a:r>
            <a:r>
              <a:rPr lang="zh-CN" altLang="en-US" sz="1800">
                <a:solidFill>
                  <a:schemeClr val="tx1"/>
                </a:solidFill>
              </a:rPr>
              <a:t>为句点，其他默认。单击</a:t>
            </a:r>
            <a:r>
              <a:rPr lang="en-US" altLang="zh-CN" sz="1800">
                <a:solidFill>
                  <a:schemeClr val="tx1"/>
                </a:solidFill>
              </a:rPr>
              <a:t>“</a:t>
            </a:r>
            <a:r>
              <a:rPr lang="zh-CN" altLang="en-US" sz="1800">
                <a:solidFill>
                  <a:schemeClr val="tx1"/>
                </a:solidFill>
              </a:rPr>
              <a:t>确定</a:t>
            </a:r>
            <a:r>
              <a:rPr lang="en-US" altLang="zh-CN" sz="1800">
                <a:solidFill>
                  <a:schemeClr val="tx1"/>
                </a:solidFill>
              </a:rPr>
              <a:t>”</a:t>
            </a:r>
            <a:r>
              <a:rPr lang="zh-CN" altLang="en-US" sz="1800">
                <a:solidFill>
                  <a:schemeClr val="tx1"/>
                </a:solidFill>
              </a:rPr>
              <a:t>退出。在</a:t>
            </a:r>
            <a:r>
              <a:rPr lang="en-US" altLang="zh-CN" sz="1800">
                <a:solidFill>
                  <a:schemeClr val="tx1"/>
                </a:solidFill>
              </a:rPr>
              <a:t>“</a:t>
            </a:r>
            <a:r>
              <a:rPr lang="zh-CN" altLang="en-US" sz="1800">
                <a:solidFill>
                  <a:schemeClr val="tx1"/>
                </a:solidFill>
              </a:rPr>
              <a:t>标注样式管理器</a:t>
            </a:r>
            <a:r>
              <a:rPr lang="en-US" altLang="zh-CN" sz="1800">
                <a:solidFill>
                  <a:schemeClr val="tx1"/>
                </a:solidFill>
              </a:rPr>
              <a:t>”</a:t>
            </a:r>
            <a:r>
              <a:rPr lang="zh-CN" altLang="en-US" sz="1800">
                <a:solidFill>
                  <a:schemeClr val="tx1"/>
                </a:solidFill>
              </a:rPr>
              <a:t>中将</a:t>
            </a:r>
            <a:r>
              <a:rPr lang="en-US" altLang="zh-CN" sz="1800">
                <a:solidFill>
                  <a:schemeClr val="tx1"/>
                </a:solidFill>
              </a:rPr>
              <a:t>“</a:t>
            </a:r>
            <a:r>
              <a:rPr lang="zh-CN" altLang="en-US" sz="1800">
                <a:solidFill>
                  <a:schemeClr val="tx1"/>
                </a:solidFill>
              </a:rPr>
              <a:t>机械制图</a:t>
            </a:r>
            <a:r>
              <a:rPr lang="en-US" altLang="zh-CN" sz="1800">
                <a:solidFill>
                  <a:schemeClr val="tx1"/>
                </a:solidFill>
              </a:rPr>
              <a:t>”</a:t>
            </a:r>
            <a:r>
              <a:rPr lang="zh-CN" altLang="en-US" sz="1800">
                <a:solidFill>
                  <a:schemeClr val="tx1"/>
                </a:solidFill>
              </a:rPr>
              <a:t>设为当前样式，单击</a:t>
            </a:r>
            <a:r>
              <a:rPr lang="en-US" altLang="zh-CN" sz="1800">
                <a:solidFill>
                  <a:schemeClr val="tx1"/>
                </a:solidFill>
              </a:rPr>
              <a:t>“</a:t>
            </a:r>
            <a:r>
              <a:rPr lang="zh-CN" altLang="en-US" sz="1800">
                <a:solidFill>
                  <a:schemeClr val="tx1"/>
                </a:solidFill>
              </a:rPr>
              <a:t>关闭</a:t>
            </a:r>
            <a:r>
              <a:rPr lang="en-US" altLang="zh-CN" sz="1800">
                <a:solidFill>
                  <a:schemeClr val="tx1"/>
                </a:solidFill>
              </a:rPr>
              <a:t>”</a:t>
            </a:r>
            <a:r>
              <a:rPr lang="zh-CN" altLang="en-US" sz="1800">
                <a:solidFill>
                  <a:schemeClr val="tx1"/>
                </a:solidFill>
              </a:rPr>
              <a:t>退出。</a:t>
            </a:r>
            <a:endParaRPr lang="zh-CN" altLang="en-US" sz="1800">
              <a:solidFill>
                <a:schemeClr val="tx1"/>
              </a:solidFill>
            </a:endParaRPr>
          </a:p>
        </p:txBody>
      </p:sp>
      <p:pic>
        <p:nvPicPr>
          <p:cNvPr id="4" name="图片 360"/>
          <p:cNvPicPr>
            <a:picLocks noChangeAspect="1"/>
          </p:cNvPicPr>
          <p:nvPr/>
        </p:nvPicPr>
        <p:blipFill>
          <a:blip r:embed="rId3"/>
          <a:stretch>
            <a:fillRect/>
          </a:stretch>
        </p:blipFill>
        <p:spPr>
          <a:xfrm>
            <a:off x="140970" y="4451985"/>
            <a:ext cx="3547110" cy="1339215"/>
          </a:xfrm>
          <a:prstGeom prst="rect">
            <a:avLst/>
          </a:prstGeom>
          <a:noFill/>
          <a:ln w="9525">
            <a:noFill/>
          </a:ln>
        </p:spPr>
      </p:pic>
      <p:sp>
        <p:nvSpPr>
          <p:cNvPr id="5" name="文本框 4"/>
          <p:cNvSpPr txBox="1"/>
          <p:nvPr/>
        </p:nvSpPr>
        <p:spPr>
          <a:xfrm>
            <a:off x="368300" y="6005830"/>
            <a:ext cx="4189730" cy="94615"/>
          </a:xfrm>
          <a:prstGeom prst="rect">
            <a:avLst/>
          </a:prstGeom>
        </p:spPr>
        <p:txBody>
          <a:bodyPr>
            <a:noAutofit/>
          </a:bodyPr>
          <a:p>
            <a:pPr algn="ctr" defTabSz="266700">
              <a:lnSpc>
                <a:spcPts val="1560"/>
              </a:lnSpc>
              <a:spcBef>
                <a:spcPts val="700"/>
              </a:spcBef>
              <a:spcAft>
                <a:spcPts val="600"/>
              </a:spcAft>
            </a:pPr>
            <a:r>
              <a:rPr lang="zh-CN" altLang="en-US" sz="1600">
                <a:latin typeface="宋体" panose="02010600030101010101" pitchFamily="2" charset="-122"/>
                <a:ea typeface="宋体" panose="02010600030101010101" pitchFamily="2" charset="-122"/>
              </a:rPr>
              <a:t>压紧螺母图形文件</a:t>
            </a:r>
            <a:endParaRPr lang="zh-CN" altLang="en-US" sz="1600">
              <a:latin typeface="宋体" panose="02010600030101010101" pitchFamily="2" charset="-122"/>
              <a:ea typeface="宋体" panose="02010600030101010101" pitchFamily="2" charset="-122"/>
            </a:endParaRPr>
          </a:p>
        </p:txBody>
      </p:sp>
      <p:pic>
        <p:nvPicPr>
          <p:cNvPr id="6" name="图片 -2147482344"/>
          <p:cNvPicPr>
            <a:picLocks noChangeAspect="1"/>
          </p:cNvPicPr>
          <p:nvPr/>
        </p:nvPicPr>
        <p:blipFill>
          <a:blip r:embed="rId4"/>
          <a:stretch>
            <a:fillRect/>
          </a:stretch>
        </p:blipFill>
        <p:spPr>
          <a:xfrm>
            <a:off x="4012883" y="3995738"/>
            <a:ext cx="2352675" cy="1685925"/>
          </a:xfrm>
          <a:prstGeom prst="rect">
            <a:avLst/>
          </a:prstGeom>
          <a:noFill/>
          <a:ln w="9525">
            <a:noFill/>
          </a:ln>
        </p:spPr>
      </p:pic>
      <p:pic>
        <p:nvPicPr>
          <p:cNvPr id="7" name="图片 362"/>
          <p:cNvPicPr>
            <a:picLocks noChangeAspect="1"/>
          </p:cNvPicPr>
          <p:nvPr/>
        </p:nvPicPr>
        <p:blipFill>
          <a:blip r:embed="rId5"/>
          <a:stretch>
            <a:fillRect/>
          </a:stretch>
        </p:blipFill>
        <p:spPr>
          <a:xfrm>
            <a:off x="6526530" y="4342765"/>
            <a:ext cx="2354580" cy="1339215"/>
          </a:xfrm>
          <a:prstGeom prst="rect">
            <a:avLst/>
          </a:prstGeom>
          <a:noFill/>
          <a:ln w="9525">
            <a:noFill/>
          </a:ln>
        </p:spPr>
      </p:pic>
      <p:sp>
        <p:nvSpPr>
          <p:cNvPr id="8" name="文本框 7"/>
          <p:cNvSpPr txBox="1"/>
          <p:nvPr/>
        </p:nvSpPr>
        <p:spPr>
          <a:xfrm>
            <a:off x="4238625" y="5681980"/>
            <a:ext cx="7768590" cy="415290"/>
          </a:xfrm>
          <a:prstGeom prst="rect">
            <a:avLst/>
          </a:prstGeom>
        </p:spPr>
        <p:txBody>
          <a:bodyPr wrap="square">
            <a:noAutofit/>
          </a:bodyPr>
          <a:p>
            <a:pPr defTabSz="266700">
              <a:lnSpc>
                <a:spcPct val="150000"/>
              </a:lnSpc>
              <a:buClrTx/>
              <a:buSzTx/>
              <a:buFontTx/>
            </a:pPr>
            <a:r>
              <a:rPr lang="zh-CN" altLang="en-US" sz="1200">
                <a:latin typeface="宋体" panose="02010600030101010101" pitchFamily="2" charset="-122"/>
                <a:ea typeface="宋体" panose="02010600030101010101" pitchFamily="2" charset="-122"/>
                <a:sym typeface="+mn-ea"/>
              </a:rPr>
              <a:t>“标注样式管理器”对话框 </a:t>
            </a:r>
            <a:r>
              <a:rPr lang="zh-CN" altLang="en-US"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“创建新标注样式”对话框</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设置</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线</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选项卡</a:t>
            </a:r>
            <a:r>
              <a:rPr lang="en-US" altLang="zh-CN" sz="1200">
                <a:latin typeface="宋体" panose="02010600030101010101" pitchFamily="2" charset="-122"/>
                <a:ea typeface="宋体" panose="02010600030101010101" pitchFamily="2" charset="-122"/>
                <a:sym typeface="+mn-ea"/>
              </a:rPr>
              <a:t>   </a:t>
            </a:r>
            <a:endParaRPr lang="en-US" altLang="zh-CN" sz="1200">
              <a:latin typeface="宋体" panose="02010600030101010101" pitchFamily="2" charset="-122"/>
              <a:ea typeface="宋体" panose="02010600030101010101" pitchFamily="2" charset="-122"/>
              <a:sym typeface="+mn-ea"/>
            </a:endParaRPr>
          </a:p>
        </p:txBody>
      </p:sp>
      <p:pic>
        <p:nvPicPr>
          <p:cNvPr id="9" name="图片 363"/>
          <p:cNvPicPr>
            <a:picLocks noChangeAspect="1"/>
          </p:cNvPicPr>
          <p:nvPr/>
        </p:nvPicPr>
        <p:blipFill>
          <a:blip r:embed="rId6"/>
          <a:stretch>
            <a:fillRect/>
          </a:stretch>
        </p:blipFill>
        <p:spPr>
          <a:xfrm>
            <a:off x="9309100" y="3794760"/>
            <a:ext cx="2202180" cy="1887220"/>
          </a:xfrm>
          <a:prstGeom prst="rect">
            <a:avLst/>
          </a:prstGeom>
          <a:noFill/>
          <a:ln w="9525">
            <a:noFill/>
          </a:ln>
        </p:spPr>
      </p:pic>
      <p:sp>
        <p:nvSpPr>
          <p:cNvPr id="10" name="文本框 9"/>
          <p:cNvSpPr txBox="1"/>
          <p:nvPr/>
        </p:nvSpPr>
        <p:spPr>
          <a:xfrm>
            <a:off x="9456420" y="8215630"/>
            <a:ext cx="4064000" cy="368300"/>
          </a:xfrm>
          <a:prstGeom prst="rect">
            <a:avLst/>
          </a:prstGeom>
          <a:noFill/>
        </p:spPr>
        <p:txBody>
          <a:bodyPr wrap="square" rtlCol="0">
            <a:spAutoFit/>
          </a:bodyPr>
          <a:p>
            <a:endParaRPr lang="zh-CN" altLang="en-US"/>
          </a:p>
        </p:txBody>
      </p:sp>
    </p:spTree>
    <p:custDataLst>
      <p:tags r:id="rId7"/>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内容占位符 -2147482343"/>
          <p:cNvPicPr>
            <a:picLocks noChangeAspect="1"/>
          </p:cNvPicPr>
          <p:nvPr>
            <p:ph idx="1"/>
            <p:custDataLst>
              <p:tags r:id="rId1"/>
            </p:custDataLst>
          </p:nvPr>
        </p:nvPicPr>
        <p:blipFill>
          <a:blip r:embed="rId2"/>
          <a:stretch>
            <a:fillRect/>
          </a:stretch>
        </p:blipFill>
        <p:spPr>
          <a:xfrm>
            <a:off x="523240" y="1287780"/>
            <a:ext cx="3712210" cy="3181350"/>
          </a:xfrm>
          <a:prstGeom prst="rect">
            <a:avLst/>
          </a:prstGeom>
          <a:noFill/>
          <a:ln w="9525">
            <a:noFill/>
          </a:ln>
        </p:spPr>
      </p:pic>
      <p:sp>
        <p:nvSpPr>
          <p:cNvPr id="4" name="文本框 3"/>
          <p:cNvSpPr txBox="1"/>
          <p:nvPr/>
        </p:nvSpPr>
        <p:spPr>
          <a:xfrm>
            <a:off x="1461135" y="4711700"/>
            <a:ext cx="10116820" cy="889000"/>
          </a:xfrm>
          <a:prstGeom prst="rect">
            <a:avLst/>
          </a:prstGeom>
        </p:spPr>
        <p:txBody>
          <a:bodyPr wrap="square">
            <a:noAutofit/>
          </a:bodyPr>
          <a:p>
            <a:pPr defTabSz="266700">
              <a:lnSpc>
                <a:spcPct val="150000"/>
              </a:lnSpc>
              <a:buClrTx/>
              <a:buSzTx/>
              <a:buFontTx/>
            </a:pPr>
            <a:r>
              <a:rPr lang="zh-CN" altLang="en-US" sz="1200">
                <a:latin typeface="宋体" panose="02010600030101010101" pitchFamily="2" charset="-122"/>
                <a:ea typeface="宋体" panose="02010600030101010101" pitchFamily="2" charset="-122"/>
                <a:sym typeface="+mn-ea"/>
              </a:rPr>
              <a:t>设置“符号和箭头”选项卡</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设置</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文字</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选项卡</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设置</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主单位</a:t>
            </a:r>
            <a:r>
              <a:rPr lang="en-US" altLang="zh-CN" sz="1200">
                <a:latin typeface="宋体" panose="02010600030101010101" pitchFamily="2" charset="-122"/>
                <a:ea typeface="宋体" panose="02010600030101010101" pitchFamily="2" charset="-122"/>
                <a:sym typeface="+mn-ea"/>
              </a:rPr>
              <a:t>”</a:t>
            </a:r>
            <a:r>
              <a:rPr lang="zh-CN" altLang="en-US" sz="1200">
                <a:latin typeface="宋体" panose="02010600030101010101" pitchFamily="2" charset="-122"/>
                <a:ea typeface="宋体" panose="02010600030101010101" pitchFamily="2" charset="-122"/>
                <a:sym typeface="+mn-ea"/>
              </a:rPr>
              <a:t>选项卡</a:t>
            </a:r>
            <a:endParaRPr lang="zh-CN" altLang="en-US" sz="1200">
              <a:latin typeface="宋体" panose="02010600030101010101" pitchFamily="2" charset="-122"/>
              <a:ea typeface="宋体" panose="02010600030101010101" pitchFamily="2" charset="-122"/>
              <a:sym typeface="+mn-ea"/>
            </a:endParaRPr>
          </a:p>
        </p:txBody>
      </p:sp>
      <p:pic>
        <p:nvPicPr>
          <p:cNvPr id="3" name="图片 366"/>
          <p:cNvPicPr>
            <a:picLocks noChangeAspect="1"/>
          </p:cNvPicPr>
          <p:nvPr/>
        </p:nvPicPr>
        <p:blipFill>
          <a:blip r:embed="rId3"/>
          <a:stretch>
            <a:fillRect/>
          </a:stretch>
        </p:blipFill>
        <p:spPr>
          <a:xfrm>
            <a:off x="4522470" y="1596390"/>
            <a:ext cx="3470910" cy="2974340"/>
          </a:xfrm>
          <a:prstGeom prst="rect">
            <a:avLst/>
          </a:prstGeom>
          <a:noFill/>
          <a:ln w="9525">
            <a:noFill/>
          </a:ln>
        </p:spPr>
      </p:pic>
      <p:pic>
        <p:nvPicPr>
          <p:cNvPr id="5" name="图片 -2147482342"/>
          <p:cNvPicPr>
            <a:picLocks noChangeAspect="1"/>
          </p:cNvPicPr>
          <p:nvPr/>
        </p:nvPicPr>
        <p:blipFill>
          <a:blip r:embed="rId4"/>
          <a:stretch>
            <a:fillRect/>
          </a:stretch>
        </p:blipFill>
        <p:spPr>
          <a:xfrm>
            <a:off x="8148955" y="1631950"/>
            <a:ext cx="3429000" cy="2938780"/>
          </a:xfrm>
          <a:prstGeom prst="rect">
            <a:avLst/>
          </a:prstGeom>
          <a:noFill/>
          <a:ln w="9525">
            <a:noFill/>
          </a:ln>
        </p:spPr>
      </p:pic>
      <p:sp>
        <p:nvSpPr>
          <p:cNvPr id="6" name="矩形 5"/>
          <p:cNvSpPr/>
          <p:nvPr/>
        </p:nvSpPr>
        <p:spPr>
          <a:xfrm>
            <a:off x="265430" y="306070"/>
            <a:ext cx="7221220" cy="981710"/>
          </a:xfrm>
          <a:prstGeom prst="rect">
            <a:avLst/>
          </a:prstGeom>
        </p:spPr>
        <p:txBody>
          <a:bodyPr vert="horz" wrap="square" lIns="91440" tIns="45720" rIns="91440" bIns="45720" rtlCol="0" anchor="b" anchorCtr="0">
            <a:normAutofit/>
          </a:bodyPr>
          <a:p>
            <a:pPr lvl="0" algn="l">
              <a:lnSpc>
                <a:spcPct val="90000"/>
              </a:lnSpc>
              <a:buClrTx/>
              <a:buSzTx/>
              <a:buFontTx/>
            </a:pPr>
            <a:r>
              <a:rPr lang="zh-CN" altLang="en-US" sz="3200" b="1">
                <a:effectLst/>
                <a:uFill>
                  <a:solidFill>
                    <a:schemeClr val="bg1"/>
                  </a:solidFill>
                </a:uFill>
                <a:latin typeface="+mj-lt"/>
                <a:ea typeface="+mj-ea"/>
                <a:cs typeface="+mj-cs"/>
                <a:sym typeface="+mn-ea"/>
              </a:rPr>
              <a:t>操作步骤</a:t>
            </a:r>
            <a:endParaRPr lang="zh-CN" altLang="en-US" sz="3200" b="1">
              <a:effectLst/>
              <a:uFill>
                <a:solidFill>
                  <a:schemeClr val="bg1"/>
                </a:solidFill>
              </a:uFill>
              <a:latin typeface="+mj-lt"/>
              <a:ea typeface="+mj-ea"/>
              <a:cs typeface="+mj-cs"/>
              <a:sym typeface="+mn-ea"/>
            </a:endParaRPr>
          </a:p>
        </p:txBody>
      </p:sp>
    </p:spTree>
    <p:custDataLst>
      <p:tags r:id="rId5"/>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30530" y="109810"/>
            <a:ext cx="10800000" cy="720000"/>
          </a:xfrm>
        </p:spPr>
        <p:txBody>
          <a:bodyPr/>
          <a:p>
            <a:r>
              <a:rPr lang="zh-CN" altLang="en-US">
                <a:sym typeface="+mn-ea"/>
              </a:rPr>
              <a:t>操作步骤</a:t>
            </a:r>
            <a:endParaRPr lang="zh-CN" altLang="en-US"/>
          </a:p>
        </p:txBody>
      </p:sp>
      <p:sp>
        <p:nvSpPr>
          <p:cNvPr id="3" name="内容占位符 2"/>
          <p:cNvSpPr>
            <a:spLocks noGrp="1"/>
          </p:cNvSpPr>
          <p:nvPr>
            <p:ph idx="1"/>
            <p:custDataLst>
              <p:tags r:id="rId2"/>
            </p:custDataLst>
          </p:nvPr>
        </p:nvSpPr>
        <p:spPr>
          <a:xfrm>
            <a:off x="227965" y="923925"/>
            <a:ext cx="5361305" cy="4873625"/>
          </a:xfrm>
        </p:spPr>
        <p:txBody>
          <a:bodyPr>
            <a:normAutofit/>
          </a:bodyPr>
          <a:p>
            <a:pPr lvl="0"/>
            <a:r>
              <a:rPr lang="zh-CN" altLang="en-US" sz="1800"/>
              <a:t>（</a:t>
            </a:r>
            <a:r>
              <a:rPr lang="en-US" altLang="zh-CN" sz="1800"/>
              <a:t>3</a:t>
            </a:r>
            <a:r>
              <a:rPr lang="zh-CN" altLang="en-US" sz="1800"/>
              <a:t>）标注线性尺寸：单击</a:t>
            </a:r>
            <a:r>
              <a:rPr lang="en-US" altLang="zh-CN" sz="1800"/>
              <a:t>“</a:t>
            </a:r>
            <a:r>
              <a:rPr lang="zh-CN" altLang="en-US" sz="1800"/>
              <a:t>默认</a:t>
            </a:r>
            <a:r>
              <a:rPr lang="en-US" altLang="zh-CN" sz="1800"/>
              <a:t>”</a:t>
            </a:r>
            <a:r>
              <a:rPr lang="zh-CN" altLang="en-US" sz="1800"/>
              <a:t>选项卡</a:t>
            </a:r>
            <a:r>
              <a:rPr lang="en-US" altLang="zh-CN" sz="1800"/>
              <a:t>“</a:t>
            </a:r>
            <a:r>
              <a:rPr lang="zh-CN" altLang="en-US" sz="1800"/>
              <a:t>注释</a:t>
            </a:r>
            <a:r>
              <a:rPr lang="en-US" altLang="zh-CN" sz="1800"/>
              <a:t>”</a:t>
            </a:r>
            <a:r>
              <a:rPr lang="zh-CN" altLang="en-US" sz="1800"/>
              <a:t>面板的</a:t>
            </a:r>
            <a:r>
              <a:rPr lang="en-US" altLang="zh-CN" sz="1800"/>
              <a:t>“</a:t>
            </a:r>
            <a:r>
              <a:rPr lang="zh-CN" altLang="en-US" sz="1800"/>
              <a:t>线性</a:t>
            </a:r>
            <a:r>
              <a:rPr lang="en-US" altLang="zh-CN" sz="1800"/>
              <a:t>”</a:t>
            </a:r>
            <a:r>
              <a:rPr lang="zh-CN" altLang="en-US" sz="1800"/>
              <a:t>按钮进行标注。</a:t>
            </a:r>
            <a:endParaRPr lang="en-US" altLang="zh-CN" sz="1800"/>
          </a:p>
          <a:p>
            <a:pPr lvl="0"/>
            <a:r>
              <a:rPr lang="zh-CN" altLang="zh-CN" sz="1800"/>
              <a:t>（</a:t>
            </a:r>
            <a:r>
              <a:rPr lang="en-US" altLang="zh-CN" sz="1800"/>
              <a:t>4</a:t>
            </a:r>
            <a:r>
              <a:rPr lang="zh-CN" altLang="en-US" sz="1800"/>
              <a:t>）设置直径尺寸标注样式：单击菜单</a:t>
            </a:r>
            <a:r>
              <a:rPr lang="en-US" altLang="zh-CN" sz="1800"/>
              <a:t>“</a:t>
            </a:r>
            <a:r>
              <a:rPr lang="zh-CN" altLang="en-US" sz="1800"/>
              <a:t>标注</a:t>
            </a:r>
            <a:r>
              <a:rPr lang="en-US" altLang="zh-CN" sz="1800"/>
              <a:t>→</a:t>
            </a:r>
            <a:r>
              <a:rPr lang="zh-CN" altLang="en-US" sz="1800"/>
              <a:t>标注样式</a:t>
            </a:r>
            <a:r>
              <a:rPr lang="en-US" altLang="zh-CN" sz="1800"/>
              <a:t>”</a:t>
            </a:r>
            <a:r>
              <a:rPr lang="zh-CN" altLang="en-US" sz="1800"/>
              <a:t>，打开</a:t>
            </a:r>
            <a:r>
              <a:rPr lang="en-US" altLang="zh-CN" sz="1800"/>
              <a:t>“</a:t>
            </a:r>
            <a:r>
              <a:rPr lang="zh-CN" altLang="en-US" sz="1800"/>
              <a:t>标注样式管理器</a:t>
            </a:r>
            <a:r>
              <a:rPr lang="en-US" altLang="zh-CN" sz="1800"/>
              <a:t>”</a:t>
            </a:r>
            <a:r>
              <a:rPr lang="zh-CN" altLang="en-US" sz="1800"/>
              <a:t>，单击</a:t>
            </a:r>
            <a:r>
              <a:rPr lang="en-US" altLang="zh-CN" sz="1800"/>
              <a:t>“</a:t>
            </a:r>
            <a:r>
              <a:rPr lang="zh-CN" altLang="en-US" sz="1800"/>
              <a:t>创建</a:t>
            </a:r>
            <a:r>
              <a:rPr lang="en-US" altLang="zh-CN" sz="1800"/>
              <a:t>”</a:t>
            </a:r>
            <a:r>
              <a:rPr lang="zh-CN" altLang="en-US" sz="1800"/>
              <a:t>，选择</a:t>
            </a:r>
            <a:r>
              <a:rPr lang="en-US" altLang="zh-CN" sz="1800"/>
              <a:t>“</a:t>
            </a:r>
            <a:r>
              <a:rPr lang="zh-CN" altLang="en-US" sz="1800"/>
              <a:t>直径标注</a:t>
            </a:r>
            <a:r>
              <a:rPr lang="en-US" altLang="zh-CN" sz="1800"/>
              <a:t>”</a:t>
            </a:r>
            <a:r>
              <a:rPr lang="zh-CN" altLang="en-US" sz="1800"/>
              <a:t>，单击</a:t>
            </a:r>
            <a:r>
              <a:rPr lang="en-US" altLang="zh-CN" sz="1800"/>
              <a:t>“</a:t>
            </a:r>
            <a:r>
              <a:rPr lang="zh-CN" altLang="en-US" sz="1800"/>
              <a:t>继续</a:t>
            </a:r>
            <a:r>
              <a:rPr lang="en-US" altLang="zh-CN" sz="1800"/>
              <a:t>”</a:t>
            </a:r>
            <a:r>
              <a:rPr lang="zh-CN" altLang="en-US" sz="1800"/>
              <a:t>，再单击</a:t>
            </a:r>
            <a:r>
              <a:rPr lang="en-US" altLang="zh-CN" sz="1800"/>
              <a:t>“</a:t>
            </a:r>
            <a:r>
              <a:rPr lang="zh-CN" altLang="en-US" sz="1800"/>
              <a:t>确定</a:t>
            </a:r>
            <a:r>
              <a:rPr lang="en-US" altLang="zh-CN" sz="1800"/>
              <a:t>”</a:t>
            </a:r>
            <a:r>
              <a:rPr lang="zh-CN" altLang="en-US" sz="1800"/>
              <a:t>。</a:t>
            </a:r>
            <a:endParaRPr lang="en-US" altLang="zh-CN" sz="1800"/>
          </a:p>
          <a:p>
            <a:pPr lvl="0"/>
            <a:endParaRPr lang="zh-CN" altLang="en-US" sz="1800"/>
          </a:p>
        </p:txBody>
      </p:sp>
      <p:pic>
        <p:nvPicPr>
          <p:cNvPr id="4" name="图片 347" descr="1726134336780"/>
          <p:cNvPicPr>
            <a:picLocks noChangeAspect="1"/>
          </p:cNvPicPr>
          <p:nvPr/>
        </p:nvPicPr>
        <p:blipFill>
          <a:blip r:embed="rId3"/>
          <a:stretch>
            <a:fillRect/>
          </a:stretch>
        </p:blipFill>
        <p:spPr>
          <a:xfrm>
            <a:off x="5879783" y="1455103"/>
            <a:ext cx="2463165" cy="941705"/>
          </a:xfrm>
          <a:prstGeom prst="rect">
            <a:avLst/>
          </a:prstGeom>
          <a:noFill/>
          <a:ln w="9525">
            <a:noFill/>
          </a:ln>
        </p:spPr>
      </p:pic>
      <p:pic>
        <p:nvPicPr>
          <p:cNvPr id="5" name="图片 -2147482341" descr="1726134280510"/>
          <p:cNvPicPr>
            <a:picLocks noChangeAspect="1"/>
          </p:cNvPicPr>
          <p:nvPr/>
        </p:nvPicPr>
        <p:blipFill>
          <a:blip r:embed="rId4"/>
          <a:stretch>
            <a:fillRect/>
          </a:stretch>
        </p:blipFill>
        <p:spPr>
          <a:xfrm>
            <a:off x="8937308" y="1312863"/>
            <a:ext cx="2007235" cy="1083945"/>
          </a:xfrm>
          <a:prstGeom prst="rect">
            <a:avLst/>
          </a:prstGeom>
          <a:noFill/>
          <a:ln w="9525">
            <a:noFill/>
          </a:ln>
        </p:spPr>
      </p:pic>
      <p:sp>
        <p:nvSpPr>
          <p:cNvPr id="6" name="文本框 5"/>
          <p:cNvSpPr txBox="1"/>
          <p:nvPr/>
        </p:nvSpPr>
        <p:spPr>
          <a:xfrm>
            <a:off x="6380480" y="2556510"/>
            <a:ext cx="4385310" cy="478155"/>
          </a:xfrm>
          <a:prstGeom prst="rect">
            <a:avLst/>
          </a:prstGeom>
          <a:noFill/>
        </p:spPr>
        <p:txBody>
          <a:bodyPr wrap="square" rtlCol="0">
            <a:noAutofit/>
          </a:bodyPr>
          <a:p>
            <a:r>
              <a:rPr lang="zh-CN" altLang="en-US" sz="1400"/>
              <a:t>标注</a:t>
            </a:r>
            <a:r>
              <a:rPr lang="en-US" altLang="zh-CN" sz="1400"/>
              <a:t>M24</a:t>
            </a:r>
            <a:r>
              <a:rPr lang="en-US" altLang="en-US" sz="1400"/>
              <a:t>×</a:t>
            </a:r>
            <a:r>
              <a:rPr lang="en-US" altLang="zh-CN" sz="1400"/>
              <a:t>2</a:t>
            </a:r>
            <a:r>
              <a:rPr lang="zh-CN" altLang="en-US" sz="1400"/>
              <a:t>和</a:t>
            </a:r>
            <a:r>
              <a:rPr lang="en-US" altLang="en-US" sz="1400"/>
              <a:t>Ф</a:t>
            </a:r>
            <a:r>
              <a:rPr lang="en-US" altLang="zh-CN" sz="1400"/>
              <a:t>11                             </a:t>
            </a:r>
            <a:r>
              <a:rPr lang="zh-CN" altLang="en-US" sz="1400"/>
              <a:t>线性尺寸标注</a:t>
            </a:r>
            <a:endParaRPr lang="zh-CN" altLang="en-US" sz="1400"/>
          </a:p>
        </p:txBody>
      </p:sp>
      <p:pic>
        <p:nvPicPr>
          <p:cNvPr id="7" name="图片 349"/>
          <p:cNvPicPr>
            <a:picLocks noChangeAspect="1"/>
          </p:cNvPicPr>
          <p:nvPr/>
        </p:nvPicPr>
        <p:blipFill>
          <a:blip r:embed="rId5"/>
          <a:stretch>
            <a:fillRect/>
          </a:stretch>
        </p:blipFill>
        <p:spPr>
          <a:xfrm>
            <a:off x="2597468" y="3170555"/>
            <a:ext cx="838835" cy="2829560"/>
          </a:xfrm>
          <a:prstGeom prst="rect">
            <a:avLst/>
          </a:prstGeom>
          <a:noFill/>
          <a:ln w="9525">
            <a:noFill/>
          </a:ln>
        </p:spPr>
      </p:pic>
      <p:pic>
        <p:nvPicPr>
          <p:cNvPr id="8" name="图片 351"/>
          <p:cNvPicPr>
            <a:picLocks noChangeAspect="1"/>
          </p:cNvPicPr>
          <p:nvPr/>
        </p:nvPicPr>
        <p:blipFill>
          <a:blip r:embed="rId6"/>
          <a:stretch>
            <a:fillRect/>
          </a:stretch>
        </p:blipFill>
        <p:spPr>
          <a:xfrm>
            <a:off x="4452620" y="3292475"/>
            <a:ext cx="3146425" cy="2556510"/>
          </a:xfrm>
          <a:prstGeom prst="rect">
            <a:avLst/>
          </a:prstGeom>
          <a:noFill/>
          <a:ln w="9525">
            <a:noFill/>
          </a:ln>
        </p:spPr>
      </p:pic>
      <p:sp>
        <p:nvSpPr>
          <p:cNvPr id="9" name="文本框 8"/>
          <p:cNvSpPr txBox="1"/>
          <p:nvPr/>
        </p:nvSpPr>
        <p:spPr>
          <a:xfrm>
            <a:off x="2347595" y="6107112"/>
            <a:ext cx="5080000" cy="467995"/>
          </a:xfrm>
          <a:prstGeom prst="rect">
            <a:avLst/>
          </a:prstGeom>
          <a:noFill/>
        </p:spPr>
        <p:txBody>
          <a:bodyPr wrap="square" rtlCol="0">
            <a:noAutofit/>
          </a:bodyPr>
          <a:p>
            <a:pPr lvl="0" algn="l">
              <a:buClrTx/>
              <a:buSzTx/>
              <a:buFontTx/>
            </a:pPr>
            <a:r>
              <a:rPr lang="zh-CN" altLang="en-US" sz="1400">
                <a:sym typeface="+mn-ea"/>
              </a:rPr>
              <a:t> </a:t>
            </a:r>
            <a:r>
              <a:rPr lang="zh-CN" altLang="en-US" sz="1400">
                <a:sym typeface="+mn-ea"/>
              </a:rPr>
              <a:t>标注</a:t>
            </a:r>
            <a:r>
              <a:rPr lang="zh-CN" altLang="en-US" sz="1400">
                <a:sym typeface="+mn-ea"/>
              </a:rPr>
              <a:t>→</a:t>
            </a:r>
            <a:r>
              <a:rPr lang="zh-CN" altLang="en-US" sz="1400">
                <a:sym typeface="+mn-ea"/>
              </a:rPr>
              <a:t>标注样式 </a:t>
            </a:r>
            <a:r>
              <a:rPr lang="zh-CN" altLang="en-US" sz="1400">
                <a:sym typeface="+mn-ea"/>
              </a:rPr>
              <a:t>        </a:t>
            </a:r>
            <a:r>
              <a:rPr lang="en-US" altLang="zh-CN" sz="1400">
                <a:sym typeface="+mn-ea"/>
              </a:rPr>
              <a:t>               </a:t>
            </a:r>
            <a:r>
              <a:rPr lang="zh-CN" altLang="en-US" sz="1400">
                <a:sym typeface="+mn-ea"/>
              </a:rPr>
              <a:t> </a:t>
            </a:r>
            <a:r>
              <a:rPr lang="zh-CN" altLang="en-US" sz="1400">
                <a:sym typeface="+mn-ea"/>
              </a:rPr>
              <a:t>“标注样式管理器”对话框</a:t>
            </a:r>
            <a:endParaRPr lang="zh-CN" altLang="en-US" sz="1400">
              <a:sym typeface="+mn-ea"/>
            </a:endParaRPr>
          </a:p>
        </p:txBody>
      </p:sp>
    </p:spTree>
    <p:custDataLst>
      <p:tags r:id="rId7"/>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30530" y="109810"/>
            <a:ext cx="10800000" cy="720000"/>
          </a:xfrm>
        </p:spPr>
        <p:txBody>
          <a:bodyPr/>
          <a:p>
            <a:r>
              <a:rPr lang="zh-CN" altLang="en-US">
                <a:sym typeface="+mn-ea"/>
              </a:rPr>
              <a:t>操作步骤</a:t>
            </a:r>
            <a:endParaRPr lang="zh-CN" altLang="en-US"/>
          </a:p>
        </p:txBody>
      </p:sp>
      <p:sp>
        <p:nvSpPr>
          <p:cNvPr id="3" name="内容占位符 2"/>
          <p:cNvSpPr>
            <a:spLocks noGrp="1"/>
          </p:cNvSpPr>
          <p:nvPr>
            <p:ph idx="1"/>
            <p:custDataLst>
              <p:tags r:id="rId2"/>
            </p:custDataLst>
          </p:nvPr>
        </p:nvSpPr>
        <p:spPr>
          <a:xfrm>
            <a:off x="227965" y="923925"/>
            <a:ext cx="11643995" cy="4873625"/>
          </a:xfrm>
        </p:spPr>
        <p:txBody>
          <a:bodyPr>
            <a:normAutofit/>
          </a:bodyPr>
          <a:p>
            <a:pPr lvl="0"/>
            <a:r>
              <a:rPr lang="zh-CN" altLang="zh-CN" sz="1800"/>
              <a:t>（</a:t>
            </a:r>
            <a:r>
              <a:rPr lang="en-US" altLang="zh-CN" sz="1800"/>
              <a:t>5</a:t>
            </a:r>
            <a:r>
              <a:rPr lang="zh-CN" altLang="en-US" sz="1800"/>
              <a:t>）弹出</a:t>
            </a:r>
            <a:r>
              <a:rPr lang="en-US" altLang="zh-CN" sz="1800"/>
              <a:t>“</a:t>
            </a:r>
            <a:r>
              <a:rPr lang="zh-CN" altLang="en-US" sz="1800"/>
              <a:t>新建标注样式：机械制图：直径</a:t>
            </a:r>
            <a:r>
              <a:rPr lang="en-US" altLang="zh-CN" sz="1800"/>
              <a:t>”</a:t>
            </a:r>
            <a:r>
              <a:rPr lang="zh-CN" altLang="en-US" sz="1800"/>
              <a:t>对话框，在</a:t>
            </a:r>
            <a:r>
              <a:rPr lang="en-US" altLang="zh-CN" sz="1800"/>
              <a:t>“</a:t>
            </a:r>
            <a:r>
              <a:rPr lang="zh-CN" altLang="en-US" sz="1800"/>
              <a:t>文字</a:t>
            </a:r>
            <a:r>
              <a:rPr lang="en-US" altLang="zh-CN" sz="1800"/>
              <a:t>”</a:t>
            </a:r>
            <a:r>
              <a:rPr lang="zh-CN" altLang="en-US" sz="1800"/>
              <a:t>选项卡设置</a:t>
            </a:r>
            <a:r>
              <a:rPr lang="en-US" altLang="zh-CN" sz="1800"/>
              <a:t>“</a:t>
            </a:r>
            <a:r>
              <a:rPr lang="zh-CN" altLang="en-US" sz="1800"/>
              <a:t>文字对齐</a:t>
            </a:r>
            <a:r>
              <a:rPr lang="en-US" altLang="zh-CN" sz="1800"/>
              <a:t>”</a:t>
            </a:r>
            <a:r>
              <a:rPr lang="zh-CN" altLang="en-US" sz="1800"/>
              <a:t>为</a:t>
            </a:r>
            <a:r>
              <a:rPr lang="en-US" altLang="zh-CN" sz="1800"/>
              <a:t>“</a:t>
            </a:r>
            <a:r>
              <a:rPr lang="zh-CN" altLang="en-US" sz="1800"/>
              <a:t>水平</a:t>
            </a:r>
            <a:r>
              <a:rPr lang="en-US" altLang="zh-CN" sz="1800"/>
              <a:t>”</a:t>
            </a:r>
            <a:r>
              <a:rPr lang="zh-CN" altLang="en-US" sz="1800"/>
              <a:t>，在</a:t>
            </a:r>
            <a:r>
              <a:rPr lang="en-US" altLang="zh-CN" sz="1800"/>
              <a:t>“</a:t>
            </a:r>
            <a:r>
              <a:rPr lang="zh-CN" altLang="en-US" sz="1800"/>
              <a:t>调整</a:t>
            </a:r>
            <a:r>
              <a:rPr lang="en-US" altLang="zh-CN" sz="1800"/>
              <a:t>”</a:t>
            </a:r>
            <a:r>
              <a:rPr lang="zh-CN" altLang="en-US" sz="1800"/>
              <a:t>选项卡设置</a:t>
            </a:r>
            <a:r>
              <a:rPr lang="en-US" altLang="zh-CN" sz="1800"/>
              <a:t>“</a:t>
            </a:r>
            <a:r>
              <a:rPr lang="zh-CN" altLang="en-US" sz="1800"/>
              <a:t>调整选项</a:t>
            </a:r>
            <a:r>
              <a:rPr lang="en-US" altLang="zh-CN" sz="1800"/>
              <a:t>”</a:t>
            </a:r>
            <a:r>
              <a:rPr lang="zh-CN" altLang="en-US" sz="1800"/>
              <a:t>为</a:t>
            </a:r>
            <a:r>
              <a:rPr lang="en-US" altLang="zh-CN" sz="1800"/>
              <a:t>“</a:t>
            </a:r>
            <a:r>
              <a:rPr lang="zh-CN" altLang="en-US" sz="1800"/>
              <a:t>文字</a:t>
            </a:r>
            <a:r>
              <a:rPr lang="en-US" altLang="zh-CN" sz="1800"/>
              <a:t>”</a:t>
            </a:r>
            <a:r>
              <a:rPr lang="zh-CN" altLang="en-US" sz="1800"/>
              <a:t>，单击</a:t>
            </a:r>
            <a:r>
              <a:rPr lang="en-US" altLang="zh-CN" sz="1800"/>
              <a:t>“</a:t>
            </a:r>
            <a:r>
              <a:rPr lang="zh-CN" altLang="en-US" sz="1800"/>
              <a:t>确定</a:t>
            </a:r>
            <a:r>
              <a:rPr lang="en-US" altLang="zh-CN" sz="1800"/>
              <a:t>”</a:t>
            </a:r>
            <a:r>
              <a:rPr lang="zh-CN" altLang="en-US" sz="1800"/>
              <a:t>。样式列表新增</a:t>
            </a:r>
            <a:r>
              <a:rPr lang="en-US" altLang="zh-CN" sz="1800"/>
              <a:t>“</a:t>
            </a:r>
            <a:r>
              <a:rPr lang="zh-CN" altLang="en-US" sz="1800"/>
              <a:t>机械制图</a:t>
            </a:r>
            <a:r>
              <a:rPr lang="en-US" altLang="zh-CN" sz="1800"/>
              <a:t>”</a:t>
            </a:r>
            <a:r>
              <a:rPr lang="zh-CN" altLang="en-US" sz="1800"/>
              <a:t>下的</a:t>
            </a:r>
            <a:r>
              <a:rPr lang="en-US" altLang="zh-CN" sz="1800"/>
              <a:t>“</a:t>
            </a:r>
            <a:r>
              <a:rPr lang="zh-CN" altLang="en-US" sz="1800"/>
              <a:t>直径</a:t>
            </a:r>
            <a:r>
              <a:rPr lang="en-US" altLang="zh-CN" sz="1800"/>
              <a:t>”</a:t>
            </a:r>
            <a:r>
              <a:rPr lang="zh-CN" altLang="en-US" sz="1800"/>
              <a:t>标注样式，单击</a:t>
            </a:r>
            <a:r>
              <a:rPr lang="en-US" altLang="zh-CN" sz="1800"/>
              <a:t>“</a:t>
            </a:r>
            <a:r>
              <a:rPr lang="zh-CN" altLang="en-US" sz="1800"/>
              <a:t>关闭</a:t>
            </a:r>
            <a:r>
              <a:rPr lang="en-US" altLang="zh-CN" sz="1800"/>
              <a:t>”</a:t>
            </a:r>
            <a:r>
              <a:rPr lang="zh-CN" altLang="en-US" sz="1800"/>
              <a:t>，</a:t>
            </a:r>
            <a:r>
              <a:rPr lang="en-US" altLang="zh-CN" sz="1800"/>
              <a:t>“</a:t>
            </a:r>
            <a:r>
              <a:rPr lang="zh-CN" altLang="en-US" sz="1800"/>
              <a:t>直径</a:t>
            </a:r>
            <a:r>
              <a:rPr lang="en-US" altLang="zh-CN" sz="1800"/>
              <a:t>”</a:t>
            </a:r>
            <a:r>
              <a:rPr lang="zh-CN" altLang="en-US" sz="1800"/>
              <a:t>标注样式设为当前且仅对直径标注有效。</a:t>
            </a:r>
            <a:endParaRPr lang="en-US" altLang="zh-CN" sz="1800"/>
          </a:p>
          <a:p>
            <a:pPr lvl="0"/>
            <a:r>
              <a:rPr lang="zh-CN" altLang="zh-CN" sz="1800"/>
              <a:t>（</a:t>
            </a:r>
            <a:r>
              <a:rPr lang="en-US" altLang="zh-CN" sz="1800"/>
              <a:t>6</a:t>
            </a:r>
            <a:r>
              <a:rPr lang="zh-CN" altLang="en-US" sz="1800"/>
              <a:t>）标注直径尺寸：单击</a:t>
            </a:r>
            <a:r>
              <a:rPr lang="en-US" altLang="zh-CN" sz="1800"/>
              <a:t>“</a:t>
            </a:r>
            <a:r>
              <a:rPr lang="zh-CN" altLang="en-US" sz="1800"/>
              <a:t>默认</a:t>
            </a:r>
            <a:r>
              <a:rPr lang="en-US" altLang="zh-CN" sz="1800"/>
              <a:t>”</a:t>
            </a:r>
            <a:r>
              <a:rPr lang="zh-CN" altLang="en-US" sz="1800"/>
              <a:t>选项卡</a:t>
            </a:r>
            <a:r>
              <a:rPr lang="en-US" altLang="zh-CN" sz="1800"/>
              <a:t>“</a:t>
            </a:r>
            <a:r>
              <a:rPr lang="zh-CN" altLang="en-US" sz="1800"/>
              <a:t>注释</a:t>
            </a:r>
            <a:r>
              <a:rPr lang="en-US" altLang="zh-CN" sz="1800"/>
              <a:t>”</a:t>
            </a:r>
            <a:r>
              <a:rPr lang="zh-CN" altLang="en-US" sz="1800"/>
              <a:t>面板的</a:t>
            </a:r>
            <a:r>
              <a:rPr lang="en-US" altLang="zh-CN" sz="1800"/>
              <a:t>“</a:t>
            </a:r>
            <a:r>
              <a:rPr lang="zh-CN" altLang="en-US" sz="1800"/>
              <a:t>直径</a:t>
            </a:r>
            <a:r>
              <a:rPr lang="en-US" altLang="zh-CN" sz="1800"/>
              <a:t>”</a:t>
            </a:r>
            <a:r>
              <a:rPr lang="zh-CN" altLang="en-US" sz="1800"/>
              <a:t>按钮进行标注。</a:t>
            </a:r>
            <a:endParaRPr lang="zh-CN" altLang="en-US" sz="1800"/>
          </a:p>
        </p:txBody>
      </p:sp>
      <p:pic>
        <p:nvPicPr>
          <p:cNvPr id="4" name="图片 352"/>
          <p:cNvPicPr>
            <a:picLocks noChangeAspect="1"/>
          </p:cNvPicPr>
          <p:nvPr/>
        </p:nvPicPr>
        <p:blipFill>
          <a:blip r:embed="rId3"/>
          <a:stretch>
            <a:fillRect/>
          </a:stretch>
        </p:blipFill>
        <p:spPr>
          <a:xfrm>
            <a:off x="332740" y="3653790"/>
            <a:ext cx="2491740" cy="2143760"/>
          </a:xfrm>
          <a:prstGeom prst="rect">
            <a:avLst/>
          </a:prstGeom>
          <a:noFill/>
          <a:ln w="9525">
            <a:noFill/>
          </a:ln>
        </p:spPr>
      </p:pic>
      <p:pic>
        <p:nvPicPr>
          <p:cNvPr id="5" name="图片 354"/>
          <p:cNvPicPr>
            <a:picLocks noChangeAspect="1"/>
          </p:cNvPicPr>
          <p:nvPr/>
        </p:nvPicPr>
        <p:blipFill>
          <a:blip r:embed="rId4"/>
          <a:stretch>
            <a:fillRect/>
          </a:stretch>
        </p:blipFill>
        <p:spPr>
          <a:xfrm>
            <a:off x="3149918" y="3835400"/>
            <a:ext cx="2298065" cy="1962150"/>
          </a:xfrm>
          <a:prstGeom prst="rect">
            <a:avLst/>
          </a:prstGeom>
          <a:noFill/>
          <a:ln w="9525">
            <a:noFill/>
          </a:ln>
        </p:spPr>
      </p:pic>
      <p:pic>
        <p:nvPicPr>
          <p:cNvPr id="6" name="图片 359"/>
          <p:cNvPicPr>
            <a:picLocks noChangeAspect="1"/>
          </p:cNvPicPr>
          <p:nvPr/>
        </p:nvPicPr>
        <p:blipFill>
          <a:blip r:embed="rId5"/>
          <a:stretch>
            <a:fillRect/>
          </a:stretch>
        </p:blipFill>
        <p:spPr>
          <a:xfrm>
            <a:off x="5773738" y="4121785"/>
            <a:ext cx="2463165" cy="1771650"/>
          </a:xfrm>
          <a:prstGeom prst="rect">
            <a:avLst/>
          </a:prstGeom>
          <a:noFill/>
          <a:ln w="9525">
            <a:noFill/>
          </a:ln>
        </p:spPr>
      </p:pic>
      <p:sp>
        <p:nvSpPr>
          <p:cNvPr id="7" name="文本框 6"/>
          <p:cNvSpPr txBox="1"/>
          <p:nvPr/>
        </p:nvSpPr>
        <p:spPr>
          <a:xfrm>
            <a:off x="1086485" y="5891530"/>
            <a:ext cx="10627995" cy="546100"/>
          </a:xfrm>
          <a:prstGeom prst="rect">
            <a:avLst/>
          </a:prstGeom>
          <a:noFill/>
        </p:spPr>
        <p:txBody>
          <a:bodyPr wrap="square" rtlCol="0">
            <a:noAutofit/>
          </a:bodyPr>
          <a:p>
            <a:pPr>
              <a:buClrTx/>
              <a:buSzTx/>
              <a:buFontTx/>
            </a:pPr>
            <a:r>
              <a:rPr lang="zh-CN" altLang="en-US" sz="1400">
                <a:sym typeface="+mn-ea"/>
              </a:rPr>
              <a:t>设置“文字”选项卡 </a:t>
            </a:r>
            <a:r>
              <a:rPr lang="zh-CN" altLang="en-US" sz="1400">
                <a:sym typeface="+mn-ea"/>
              </a:rPr>
              <a:t>        </a:t>
            </a:r>
            <a:r>
              <a:rPr lang="zh-CN" altLang="en-US" sz="1400">
                <a:sym typeface="+mn-ea"/>
              </a:rPr>
              <a:t> </a:t>
            </a:r>
            <a:r>
              <a:rPr lang="zh-CN" altLang="en-US" sz="1400">
                <a:sym typeface="+mn-ea"/>
              </a:rPr>
              <a:t>  </a:t>
            </a:r>
            <a:r>
              <a:rPr lang="zh-CN" altLang="en-US" sz="1400">
                <a:sym typeface="+mn-ea"/>
              </a:rPr>
              <a:t>   </a:t>
            </a:r>
            <a:r>
              <a:rPr lang="en-US" altLang="zh-CN" sz="1400">
                <a:sym typeface="+mn-ea"/>
              </a:rPr>
              <a:t> </a:t>
            </a:r>
            <a:r>
              <a:rPr lang="zh-CN" altLang="en-US" sz="1400">
                <a:sym typeface="+mn-ea"/>
              </a:rPr>
              <a:t>  </a:t>
            </a:r>
            <a:r>
              <a:rPr lang="zh-CN" altLang="en-US" sz="1400">
                <a:sym typeface="+mn-ea"/>
              </a:rPr>
              <a:t>设置“调整”选项卡</a:t>
            </a:r>
            <a:r>
              <a:rPr lang="en-US" altLang="zh-CN" sz="1400">
                <a:sym typeface="+mn-ea"/>
              </a:rPr>
              <a:t>                     </a:t>
            </a:r>
            <a:r>
              <a:rPr lang="zh-CN" altLang="en-US" sz="1400">
                <a:sym typeface="+mn-ea"/>
              </a:rPr>
              <a:t>标注样式管理器</a:t>
            </a:r>
            <a:r>
              <a:rPr lang="en-US" altLang="zh-CN" sz="1400">
                <a:sym typeface="+mn-ea"/>
              </a:rPr>
              <a:t>                                       </a:t>
            </a:r>
            <a:r>
              <a:rPr lang="zh-CN" altLang="en-US" sz="1400">
                <a:sym typeface="+mn-ea"/>
              </a:rPr>
              <a:t>直径尺寸标注</a:t>
            </a:r>
            <a:endParaRPr lang="zh-CN" altLang="en-US" sz="1400">
              <a:sym typeface="+mn-ea"/>
            </a:endParaRPr>
          </a:p>
        </p:txBody>
      </p:sp>
      <p:pic>
        <p:nvPicPr>
          <p:cNvPr id="8" name="图片 369"/>
          <p:cNvPicPr>
            <a:picLocks noChangeAspect="1"/>
          </p:cNvPicPr>
          <p:nvPr/>
        </p:nvPicPr>
        <p:blipFill>
          <a:blip r:embed="rId6"/>
          <a:stretch>
            <a:fillRect/>
          </a:stretch>
        </p:blipFill>
        <p:spPr>
          <a:xfrm>
            <a:off x="8562658" y="4164330"/>
            <a:ext cx="3131185" cy="1633220"/>
          </a:xfrm>
          <a:prstGeom prst="rect">
            <a:avLst/>
          </a:prstGeom>
          <a:noFill/>
          <a:ln w="9525">
            <a:noFill/>
          </a:ln>
        </p:spPr>
      </p:pic>
    </p:spTree>
    <p:custDataLst>
      <p:tags r:id="rId7"/>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3564890" cy="1828800"/>
          </a:xfrm>
        </p:spPr>
        <p:txBody>
          <a:bodyPr>
            <a:normAutofit/>
          </a:bodyPr>
          <a:p>
            <a:r>
              <a:rPr lang="zh-CN" altLang="en-US" sz="2800"/>
              <a:t>操作步骤：（</a:t>
            </a:r>
            <a:r>
              <a:rPr lang="en-US" altLang="zh-CN" sz="2800"/>
              <a:t>7</a:t>
            </a:r>
            <a:r>
              <a:rPr lang="zh-CN" altLang="en-US" sz="2800"/>
              <a:t>）</a:t>
            </a:r>
            <a:r>
              <a:rPr lang="zh-CN" altLang="en-US" sz="2800"/>
              <a:t>设置角度标注尺寸样式</a:t>
            </a:r>
            <a:endParaRPr lang="zh-CN" altLang="en-US" sz="2800"/>
          </a:p>
        </p:txBody>
      </p:sp>
      <p:sp>
        <p:nvSpPr>
          <p:cNvPr id="5" name="装饰  3"/>
          <p:cNvSpPr>
            <a:spLocks noGrp="1"/>
          </p:cNvSpPr>
          <p:nvPr>
            <p:ph type="body" idx="16394"/>
            <p:custDataLst>
              <p:tags r:id="rId2"/>
            </p:custDataLst>
          </p:nvPr>
        </p:nvSpPr>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4343400" y="609600"/>
            <a:ext cx="2116455" cy="406400"/>
          </a:xfrm>
        </p:spPr>
        <p:txBody>
          <a:bodyPr>
            <a:normAutofit/>
          </a:bodyPr>
          <a:p>
            <a:r>
              <a:rPr lang="zh-CN" altLang="en-US"/>
              <a:t>标注样式设置</a:t>
            </a:r>
            <a:endParaRPr lang="zh-CN" altLang="en-US"/>
          </a:p>
        </p:txBody>
      </p:sp>
      <p:sp>
        <p:nvSpPr>
          <p:cNvPr id="7" name="文本占位符 6"/>
          <p:cNvSpPr>
            <a:spLocks noGrp="1"/>
          </p:cNvSpPr>
          <p:nvPr>
            <p:ph type="body" idx="16388"/>
            <p:custDataLst>
              <p:tags r:id="rId4"/>
            </p:custDataLst>
          </p:nvPr>
        </p:nvSpPr>
        <p:spPr/>
        <p:txBody>
          <a:bodyPr>
            <a:normAutofit lnSpcReduction="20000"/>
          </a:bodyPr>
          <a:p>
            <a:r>
              <a:rPr lang="zh-CN" altLang="en-US"/>
              <a:t>进入“默认”选项卡“注释”面板，点击“标注样式”按钮，调出“标注样式管理器”对话框，选择“机械制图”样式并新建角度标注样式。</a:t>
            </a:r>
            <a:endParaRPr lang="zh-CN" altLang="en-US"/>
          </a:p>
        </p:txBody>
      </p:sp>
      <p:sp>
        <p:nvSpPr>
          <p:cNvPr id="8" name="装饰  6"/>
          <p:cNvSpPr>
            <a:spLocks noGrp="1"/>
          </p:cNvSpPr>
          <p:nvPr>
            <p:ph type="body" idx="16395"/>
            <p:custDataLst>
              <p:tags r:id="rId5"/>
            </p:custDataLst>
          </p:nvPr>
        </p:nvSpPr>
        <p:spPr/>
        <p:txBody>
          <a:bodyPr/>
          <a:p>
            <a:r>
              <a:rPr lang="zh-CN" altLang="en-US"/>
              <a:t> </a:t>
            </a:r>
            <a:endParaRPr lang="zh-CN" altLang="en-US"/>
          </a:p>
        </p:txBody>
      </p:sp>
      <p:sp>
        <p:nvSpPr>
          <p:cNvPr id="9" name="文本占位符 8"/>
          <p:cNvSpPr>
            <a:spLocks noGrp="1"/>
          </p:cNvSpPr>
          <p:nvPr>
            <p:ph type="body" idx="16389"/>
            <p:custDataLst>
              <p:tags r:id="rId6"/>
            </p:custDataLst>
          </p:nvPr>
        </p:nvSpPr>
        <p:spPr/>
        <p:txBody>
          <a:bodyPr>
            <a:normAutofit/>
          </a:bodyPr>
          <a:p>
            <a:r>
              <a:rPr lang="zh-CN" altLang="en-US"/>
              <a:t>选项调整</a:t>
            </a:r>
            <a:endParaRPr lang="zh-CN" altLang="en-US"/>
          </a:p>
        </p:txBody>
      </p:sp>
      <p:sp>
        <p:nvSpPr>
          <p:cNvPr id="10" name="文本占位符 9"/>
          <p:cNvSpPr>
            <a:spLocks noGrp="1"/>
          </p:cNvSpPr>
          <p:nvPr>
            <p:ph type="body" idx="16390"/>
            <p:custDataLst>
              <p:tags r:id="rId7"/>
            </p:custDataLst>
          </p:nvPr>
        </p:nvSpPr>
        <p:spPr>
          <a:xfrm>
            <a:off x="7010400" y="1117600"/>
            <a:ext cx="2451735" cy="1828800"/>
          </a:xfrm>
        </p:spPr>
        <p:txBody>
          <a:bodyPr>
            <a:normAutofit lnSpcReduction="10000"/>
          </a:bodyPr>
          <a:p>
            <a:r>
              <a:rPr lang="zh-CN" altLang="en-US"/>
              <a:t>在“创建新标注样式”对话框中选择“角度标注”，设置“文字对齐”为“水平”，其余选项保持默认，点击“继续”并确认。</a:t>
            </a:r>
            <a:endParaRPr lang="zh-CN" altLang="en-US"/>
          </a:p>
        </p:txBody>
      </p:sp>
      <p:sp>
        <p:nvSpPr>
          <p:cNvPr id="11" name="装饰  9"/>
          <p:cNvSpPr>
            <a:spLocks noGrp="1"/>
          </p:cNvSpPr>
          <p:nvPr>
            <p:ph type="body" idx="16396"/>
            <p:custDataLst>
              <p:tags r:id="rId8"/>
            </p:custDataLst>
          </p:nvPr>
        </p:nvSpPr>
        <p:spPr/>
        <p:txBody>
          <a:bodyPr/>
          <a:p>
            <a:r>
              <a:rPr lang="zh-CN" altLang="en-US"/>
              <a:t> </a:t>
            </a:r>
            <a:endParaRPr lang="zh-CN" altLang="en-US"/>
          </a:p>
        </p:txBody>
      </p:sp>
      <p:sp>
        <p:nvSpPr>
          <p:cNvPr id="12" name="文本占位符 11"/>
          <p:cNvSpPr>
            <a:spLocks noGrp="1"/>
          </p:cNvSpPr>
          <p:nvPr>
            <p:ph type="body" idx="16391"/>
            <p:custDataLst>
              <p:tags r:id="rId9"/>
            </p:custDataLst>
          </p:nvPr>
        </p:nvSpPr>
        <p:spPr/>
        <p:txBody>
          <a:bodyPr/>
          <a:p>
            <a:r>
              <a:rPr lang="zh-CN" altLang="en-US"/>
              <a:t>样式确认</a:t>
            </a:r>
            <a:endParaRPr lang="zh-CN" altLang="en-US"/>
          </a:p>
        </p:txBody>
      </p:sp>
      <p:sp>
        <p:nvSpPr>
          <p:cNvPr id="13" name="文本占位符 12"/>
          <p:cNvSpPr>
            <a:spLocks noGrp="1"/>
          </p:cNvSpPr>
          <p:nvPr>
            <p:ph type="body" idx="16392"/>
            <p:custDataLst>
              <p:tags r:id="rId10"/>
            </p:custDataLst>
          </p:nvPr>
        </p:nvSpPr>
        <p:spPr/>
        <p:txBody>
          <a:bodyPr/>
          <a:p>
            <a:r>
              <a:rPr lang="zh-CN" altLang="en-US"/>
              <a:t>返回“标注样式管理器”，确认新增“角度”样式并设为当前，仅适用于角度标注功能，关闭后生效。</a:t>
            </a:r>
            <a:endParaRPr lang="zh-CN" altLang="en-US"/>
          </a:p>
        </p:txBody>
      </p:sp>
      <p:pic>
        <p:nvPicPr>
          <p:cNvPr id="3" name="图片 355"/>
          <p:cNvPicPr>
            <a:picLocks noChangeAspect="1"/>
          </p:cNvPicPr>
          <p:nvPr/>
        </p:nvPicPr>
        <p:blipFill>
          <a:blip r:embed="rId11"/>
          <a:stretch>
            <a:fillRect/>
          </a:stretch>
        </p:blipFill>
        <p:spPr>
          <a:xfrm>
            <a:off x="505778" y="3428683"/>
            <a:ext cx="2395855" cy="2019935"/>
          </a:xfrm>
          <a:prstGeom prst="rect">
            <a:avLst/>
          </a:prstGeom>
          <a:noFill/>
          <a:ln w="9525">
            <a:noFill/>
          </a:ln>
        </p:spPr>
      </p:pic>
      <p:pic>
        <p:nvPicPr>
          <p:cNvPr id="4" name="图片 -2147482347"/>
          <p:cNvPicPr>
            <a:picLocks noChangeAspect="1"/>
          </p:cNvPicPr>
          <p:nvPr/>
        </p:nvPicPr>
        <p:blipFill>
          <a:blip r:embed="rId12"/>
          <a:stretch>
            <a:fillRect/>
          </a:stretch>
        </p:blipFill>
        <p:spPr>
          <a:xfrm>
            <a:off x="3581400" y="3576955"/>
            <a:ext cx="2183130" cy="1871980"/>
          </a:xfrm>
          <a:prstGeom prst="rect">
            <a:avLst/>
          </a:prstGeom>
          <a:noFill/>
          <a:ln w="9525">
            <a:noFill/>
          </a:ln>
        </p:spPr>
      </p:pic>
      <p:pic>
        <p:nvPicPr>
          <p:cNvPr id="14" name="图片 -2147482346"/>
          <p:cNvPicPr>
            <a:picLocks noChangeAspect="1"/>
          </p:cNvPicPr>
          <p:nvPr/>
        </p:nvPicPr>
        <p:blipFill>
          <a:blip r:embed="rId13"/>
          <a:stretch>
            <a:fillRect/>
          </a:stretch>
        </p:blipFill>
        <p:spPr>
          <a:xfrm>
            <a:off x="6150293" y="3714433"/>
            <a:ext cx="2417445" cy="1734185"/>
          </a:xfrm>
          <a:prstGeom prst="rect">
            <a:avLst/>
          </a:prstGeom>
          <a:noFill/>
          <a:ln w="9525">
            <a:noFill/>
          </a:ln>
        </p:spPr>
      </p:pic>
      <p:sp>
        <p:nvSpPr>
          <p:cNvPr id="15" name="文本框 14"/>
          <p:cNvSpPr txBox="1"/>
          <p:nvPr/>
        </p:nvSpPr>
        <p:spPr>
          <a:xfrm>
            <a:off x="1265555" y="5628640"/>
            <a:ext cx="7409815" cy="150495"/>
          </a:xfrm>
          <a:prstGeom prst="rect">
            <a:avLst/>
          </a:prstGeom>
          <a:noFill/>
        </p:spPr>
        <p:txBody>
          <a:bodyPr wrap="square" rtlCol="0" anchor="t">
            <a:noAutofit/>
          </a:bodyPr>
          <a:p>
            <a:r>
              <a:rPr lang="zh-CN" altLang="en-US" sz="1200">
                <a:latin typeface="宋体" panose="02010600030101010101" pitchFamily="2" charset="-122"/>
                <a:ea typeface="宋体" panose="02010600030101010101" pitchFamily="2" charset="-122"/>
                <a:sym typeface="+mn-ea"/>
              </a:rPr>
              <a:t>新建标注样式                    </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  设置标注样式</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标注样式管理器</a:t>
            </a:r>
            <a:endParaRPr lang="zh-CN" altLang="en-US" sz="1200">
              <a:latin typeface="宋体" panose="02010600030101010101" pitchFamily="2" charset="-122"/>
              <a:ea typeface="宋体" panose="02010600030101010101" pitchFamily="2" charset="-122"/>
              <a:sym typeface="+mn-ea"/>
            </a:endParaRPr>
          </a:p>
        </p:txBody>
      </p:sp>
    </p:spTree>
    <p:custDataLst>
      <p:tags r:id="rId14"/>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文本占位符 3"/>
          <p:cNvSpPr>
            <a:spLocks noGrp="1"/>
          </p:cNvSpPr>
          <p:nvPr>
            <p:ph type="body" idx="16386"/>
            <p:custDataLst>
              <p:tags r:id="rId2"/>
            </p:custDataLst>
          </p:nvPr>
        </p:nvSpPr>
        <p:spPr>
          <a:xfrm>
            <a:off x="609600" y="1406525"/>
            <a:ext cx="2970530" cy="468630"/>
          </a:xfrm>
        </p:spPr>
        <p:txBody>
          <a:bodyPr/>
          <a:p>
            <a:r>
              <a:rPr lang="zh-CN" altLang="en-US"/>
              <a:t>（</a:t>
            </a:r>
            <a:r>
              <a:rPr lang="en-US" altLang="zh-CN"/>
              <a:t>8</a:t>
            </a:r>
            <a:r>
              <a:rPr lang="zh-CN" altLang="en-US"/>
              <a:t>）</a:t>
            </a:r>
            <a:r>
              <a:rPr lang="zh-CN" altLang="en-US"/>
              <a:t>标注角度尺寸</a:t>
            </a:r>
            <a:endParaRPr lang="zh-CN" altLang="en-US"/>
          </a:p>
        </p:txBody>
      </p:sp>
      <p:sp>
        <p:nvSpPr>
          <p:cNvPr id="5" name="文本占位符 4"/>
          <p:cNvSpPr>
            <a:spLocks noGrp="1"/>
          </p:cNvSpPr>
          <p:nvPr>
            <p:ph type="body" idx="16387"/>
            <p:custDataLst>
              <p:tags r:id="rId3"/>
            </p:custDataLst>
          </p:nvPr>
        </p:nvSpPr>
        <p:spPr>
          <a:xfrm>
            <a:off x="734695" y="2138680"/>
            <a:ext cx="4721225" cy="615950"/>
          </a:xfrm>
        </p:spPr>
        <p:txBody>
          <a:bodyPr>
            <a:normAutofit lnSpcReduction="10000"/>
          </a:bodyPr>
          <a:p>
            <a:r>
              <a:rPr lang="zh-CN" altLang="en-US"/>
              <a:t>单击“默认”选项卡“注释”面板中的“角度”按钮，对图形进行角度尺寸标注</a:t>
            </a:r>
            <a:endParaRPr lang="zh-CN" altLang="en-US"/>
          </a:p>
        </p:txBody>
      </p:sp>
      <p:pic>
        <p:nvPicPr>
          <p:cNvPr id="3" name="图片 -2147482345" descr="1726133606290"/>
          <p:cNvPicPr>
            <a:picLocks noChangeAspect="1"/>
          </p:cNvPicPr>
          <p:nvPr/>
        </p:nvPicPr>
        <p:blipFill>
          <a:blip r:embed="rId4"/>
          <a:stretch>
            <a:fillRect/>
          </a:stretch>
        </p:blipFill>
        <p:spPr>
          <a:xfrm>
            <a:off x="6368415" y="362585"/>
            <a:ext cx="3910330" cy="1974215"/>
          </a:xfrm>
          <a:prstGeom prst="rect">
            <a:avLst/>
          </a:prstGeom>
          <a:noFill/>
          <a:ln w="9525">
            <a:noFill/>
          </a:ln>
        </p:spPr>
      </p:pic>
      <p:sp>
        <p:nvSpPr>
          <p:cNvPr id="7" name="文本框 6"/>
          <p:cNvSpPr txBox="1"/>
          <p:nvPr/>
        </p:nvSpPr>
        <p:spPr>
          <a:xfrm>
            <a:off x="6136640" y="2510790"/>
            <a:ext cx="4900930" cy="352425"/>
          </a:xfrm>
          <a:prstGeom prst="rect">
            <a:avLst/>
          </a:prstGeom>
        </p:spPr>
        <p:txBody>
          <a:bodyPr wrap="square">
            <a:noAutofit/>
          </a:bodyPr>
          <a:p>
            <a:pPr lvl="0" algn="l" defTabSz="266700">
              <a:lnSpc>
                <a:spcPct val="150000"/>
              </a:lnSpc>
              <a:buClrTx/>
              <a:buSzTx/>
              <a:buFontTx/>
            </a:pP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角度尺寸标注</a:t>
            </a:r>
            <a:endParaRPr lang="zh-CN" altLang="en-US" sz="1200">
              <a:latin typeface="宋体" panose="02010600030101010101" pitchFamily="2" charset="-122"/>
              <a:ea typeface="宋体" panose="02010600030101010101" pitchFamily="2" charset="-122"/>
              <a:sym typeface="+mn-ea"/>
            </a:endParaRPr>
          </a:p>
        </p:txBody>
      </p:sp>
      <p:sp>
        <p:nvSpPr>
          <p:cNvPr id="8" name="矩形 7"/>
          <p:cNvSpPr/>
          <p:nvPr/>
        </p:nvSpPr>
        <p:spPr>
          <a:xfrm>
            <a:off x="734695" y="3026410"/>
            <a:ext cx="5401945" cy="570230"/>
          </a:xfrm>
          <a:prstGeom prst="rect">
            <a:avLst/>
          </a:prstGeom>
          <a:noFill/>
        </p:spPr>
        <p:txBody>
          <a:bodyPr vert="horz" lIns="0" tIns="0" rIns="0" bIns="0" rtlCol="0" anchor="t">
            <a:normAutofit/>
          </a:bodyPr>
          <a:p>
            <a:pPr lvl="0" algn="l">
              <a:lnSpc>
                <a:spcPct val="111000"/>
              </a:lnSpc>
              <a:buClrTx/>
              <a:buSzTx/>
              <a:buFont typeface="Arial" panose="020B0604020202020204" pitchFamily="34" charset="0"/>
            </a:pPr>
            <a:r>
              <a:rPr lang="zh-CN" altLang="en-US" sz="2400">
                <a:sym typeface="+mn-ea"/>
              </a:rPr>
              <a:t>（</a:t>
            </a:r>
            <a:r>
              <a:rPr lang="zh-CN" altLang="en-US" sz="2400">
                <a:sym typeface="+mn-ea"/>
              </a:rPr>
              <a:t>9</a:t>
            </a:r>
            <a:r>
              <a:rPr lang="zh-CN" altLang="en-US" sz="2400">
                <a:sym typeface="+mn-ea"/>
              </a:rPr>
              <a:t>）标注倒角尺寸</a:t>
            </a:r>
            <a:r>
              <a:rPr lang="zh-CN" altLang="en-US" sz="2400">
                <a:sym typeface="+mn-ea"/>
              </a:rPr>
              <a:t>C1.6</a:t>
            </a:r>
            <a:r>
              <a:rPr lang="zh-CN" altLang="en-US" sz="2400">
                <a:sym typeface="+mn-ea"/>
              </a:rPr>
              <a:t>。</a:t>
            </a:r>
            <a:endParaRPr lang="zh-CN" altLang="en-US" sz="2400">
              <a:sym typeface="+mn-ea"/>
            </a:endParaRPr>
          </a:p>
        </p:txBody>
      </p:sp>
      <p:pic>
        <p:nvPicPr>
          <p:cNvPr id="9" name="图片 8"/>
          <p:cNvPicPr>
            <a:picLocks noChangeAspect="1"/>
          </p:cNvPicPr>
          <p:nvPr/>
        </p:nvPicPr>
        <p:blipFill>
          <a:blip r:embed="rId5"/>
          <a:stretch>
            <a:fillRect/>
          </a:stretch>
        </p:blipFill>
        <p:spPr>
          <a:xfrm>
            <a:off x="734695" y="3652520"/>
            <a:ext cx="6351270" cy="1892300"/>
          </a:xfrm>
          <a:prstGeom prst="rect">
            <a:avLst/>
          </a:prstGeom>
        </p:spPr>
      </p:pic>
      <p:sp>
        <p:nvSpPr>
          <p:cNvPr id="11" name="文本框 10"/>
          <p:cNvSpPr txBox="1"/>
          <p:nvPr/>
        </p:nvSpPr>
        <p:spPr>
          <a:xfrm>
            <a:off x="734695" y="5808345"/>
            <a:ext cx="5688965" cy="852805"/>
          </a:xfrm>
          <a:prstGeom prst="rect">
            <a:avLst/>
          </a:prstGeom>
        </p:spPr>
        <p:txBody>
          <a:bodyPr>
            <a:noAutofit/>
          </a:bodyPr>
          <a:p>
            <a:pPr marL="0" indent="266700" algn="just" defTabSz="266700">
              <a:spcBef>
                <a:spcPct val="0"/>
              </a:spcBef>
              <a:spcAft>
                <a:spcPct val="0"/>
              </a:spcAft>
            </a:pPr>
            <a:r>
              <a:rPr lang="zh-CN" altLang="en-US" sz="1600">
                <a:highlight>
                  <a:srgbClr val="C0C0C0"/>
                </a:highlight>
                <a:latin typeface="楷体" panose="02010609060101010101" charset="-122"/>
                <a:ea typeface="楷体" panose="02010609060101010101" charset="-122"/>
              </a:rPr>
              <a:t>注意：</a:t>
            </a:r>
            <a:endParaRPr lang="zh-CN" altLang="en-US" sz="1600">
              <a:highlight>
                <a:srgbClr val="C0C0C0"/>
              </a:highlight>
              <a:latin typeface="楷体" panose="02010609060101010101" charset="-122"/>
              <a:ea typeface="楷体" panose="02010609060101010101" charset="-122"/>
            </a:endParaRPr>
          </a:p>
          <a:p>
            <a:pPr marL="0" indent="266700" algn="just" defTabSz="266700">
              <a:spcBef>
                <a:spcPct val="0"/>
              </a:spcBef>
              <a:spcAft>
                <a:spcPct val="0"/>
              </a:spcAft>
            </a:pPr>
            <a:r>
              <a:rPr lang="zh-CN" altLang="en-US" sz="1600">
                <a:highlight>
                  <a:srgbClr val="C0C0C0"/>
                </a:highlight>
                <a:latin typeface="楷体" panose="02010609060101010101" charset="-122"/>
                <a:ea typeface="楷体" panose="02010609060101010101" charset="-122"/>
              </a:rPr>
              <a:t>对于</a:t>
            </a:r>
            <a:r>
              <a:rPr lang="en-US" altLang="zh-CN" sz="1600">
                <a:highlight>
                  <a:srgbClr val="C0C0C0"/>
                </a:highlight>
                <a:latin typeface="楷体" panose="02010609060101010101" charset="-122"/>
                <a:ea typeface="楷体" panose="02010609060101010101" charset="-122"/>
              </a:rPr>
              <a:t>45°</a:t>
            </a:r>
            <a:r>
              <a:rPr lang="zh-CN" altLang="en-US" sz="1600">
                <a:highlight>
                  <a:srgbClr val="C0C0C0"/>
                </a:highlight>
                <a:latin typeface="楷体" panose="02010609060101010101" charset="-122"/>
                <a:ea typeface="楷体" panose="02010609060101010101" charset="-122"/>
              </a:rPr>
              <a:t>倒角，可以标注</a:t>
            </a:r>
            <a:r>
              <a:rPr lang="en-US" altLang="zh-CN" sz="1600">
                <a:highlight>
                  <a:srgbClr val="C0C0C0"/>
                </a:highlight>
                <a:latin typeface="楷体" panose="02010609060101010101" charset="-122"/>
                <a:ea typeface="楷体" panose="02010609060101010101" charset="-122"/>
              </a:rPr>
              <a:t>C*</a:t>
            </a:r>
            <a:r>
              <a:rPr lang="zh-CN" altLang="en-US" sz="1600">
                <a:highlight>
                  <a:srgbClr val="C0C0C0"/>
                </a:highlight>
                <a:latin typeface="楷体" panose="02010609060101010101" charset="-122"/>
                <a:ea typeface="楷体" panose="02010609060101010101" charset="-122"/>
              </a:rPr>
              <a:t>，</a:t>
            </a:r>
            <a:r>
              <a:rPr lang="en-US" altLang="zh-CN" sz="1600">
                <a:highlight>
                  <a:srgbClr val="C0C0C0"/>
                </a:highlight>
                <a:latin typeface="楷体" panose="02010609060101010101" charset="-122"/>
                <a:ea typeface="楷体" panose="02010609060101010101" charset="-122"/>
              </a:rPr>
              <a:t>C1</a:t>
            </a:r>
            <a:r>
              <a:rPr lang="zh-CN" altLang="en-US" sz="1600">
                <a:highlight>
                  <a:srgbClr val="C0C0C0"/>
                </a:highlight>
                <a:latin typeface="楷体" panose="02010609060101010101" charset="-122"/>
                <a:ea typeface="楷体" panose="02010609060101010101" charset="-122"/>
              </a:rPr>
              <a:t>表示</a:t>
            </a:r>
            <a:r>
              <a:rPr lang="en-US" altLang="zh-CN" sz="1600">
                <a:highlight>
                  <a:srgbClr val="C0C0C0"/>
                </a:highlight>
                <a:latin typeface="楷体" panose="02010609060101010101" charset="-122"/>
                <a:ea typeface="楷体" panose="02010609060101010101" charset="-122"/>
              </a:rPr>
              <a:t>1×1</a:t>
            </a:r>
            <a:r>
              <a:rPr lang="zh-CN" altLang="en-US" sz="1600">
                <a:highlight>
                  <a:srgbClr val="C0C0C0"/>
                </a:highlight>
                <a:latin typeface="楷体" panose="02010609060101010101" charset="-122"/>
                <a:ea typeface="楷体" panose="02010609060101010101" charset="-122"/>
              </a:rPr>
              <a:t>的</a:t>
            </a:r>
            <a:r>
              <a:rPr lang="en-US" altLang="zh-CN" sz="1600">
                <a:highlight>
                  <a:srgbClr val="C0C0C0"/>
                </a:highlight>
                <a:latin typeface="楷体" panose="02010609060101010101" charset="-122"/>
                <a:ea typeface="楷体" panose="02010609060101010101" charset="-122"/>
              </a:rPr>
              <a:t>45°</a:t>
            </a:r>
            <a:r>
              <a:rPr lang="zh-CN" altLang="en-US" sz="1600">
                <a:highlight>
                  <a:srgbClr val="C0C0C0"/>
                </a:highlight>
                <a:latin typeface="楷体" panose="02010609060101010101" charset="-122"/>
                <a:ea typeface="楷体" panose="02010609060101010101" charset="-122"/>
              </a:rPr>
              <a:t>倒角。如果倒角不是</a:t>
            </a:r>
            <a:r>
              <a:rPr lang="en-US" altLang="zh-CN" sz="1600">
                <a:highlight>
                  <a:srgbClr val="C0C0C0"/>
                </a:highlight>
                <a:latin typeface="楷体" panose="02010609060101010101" charset="-122"/>
                <a:ea typeface="楷体" panose="02010609060101010101" charset="-122"/>
              </a:rPr>
              <a:t>45°</a:t>
            </a:r>
            <a:r>
              <a:rPr lang="zh-CN" altLang="en-US" sz="1600">
                <a:highlight>
                  <a:srgbClr val="C0C0C0"/>
                </a:highlight>
                <a:latin typeface="楷体" panose="02010609060101010101" charset="-122"/>
                <a:ea typeface="楷体" panose="02010609060101010101" charset="-122"/>
              </a:rPr>
              <a:t>，就必须按常规尺寸标注的方法进行标注。</a:t>
            </a:r>
            <a:endParaRPr lang="zh-CN" altLang="en-US" sz="1600">
              <a:highlight>
                <a:srgbClr val="C0C0C0"/>
              </a:highlight>
              <a:latin typeface="楷体" panose="02010609060101010101" charset="-122"/>
              <a:ea typeface="楷体" panose="02010609060101010101" charset="-122"/>
            </a:endParaRPr>
          </a:p>
          <a:p>
            <a:pPr marL="0" indent="254000" algn="just" defTabSz="266700">
              <a:spcBef>
                <a:spcPct val="0"/>
              </a:spcBef>
              <a:spcAft>
                <a:spcPct val="0"/>
              </a:spcAft>
            </a:pP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p:txBody>
      </p:sp>
      <p:pic>
        <p:nvPicPr>
          <p:cNvPr id="12" name="图片 11"/>
          <p:cNvPicPr>
            <a:picLocks noChangeAspect="1"/>
          </p:cNvPicPr>
          <p:nvPr/>
        </p:nvPicPr>
        <p:blipFill>
          <a:blip r:embed="rId6"/>
          <a:stretch>
            <a:fillRect/>
          </a:stretch>
        </p:blipFill>
        <p:spPr>
          <a:xfrm>
            <a:off x="7228840" y="3037205"/>
            <a:ext cx="3049905" cy="2820035"/>
          </a:xfrm>
          <a:prstGeom prst="rect">
            <a:avLst/>
          </a:prstGeom>
        </p:spPr>
      </p:pic>
    </p:spTree>
    <p:custDataLst>
      <p:tags r:id="rId7"/>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8795" y="2726690"/>
            <a:ext cx="10972800" cy="609600"/>
          </a:xfrm>
        </p:spPr>
        <p:txBody>
          <a:bodyPr/>
          <a:p>
            <a:r>
              <a:rPr lang="zh-CN" altLang="en-US" sz="3200"/>
              <a:t>知识点详解：</a:t>
            </a:r>
            <a:r>
              <a:rPr lang="en-US" altLang="zh-CN" sz="3200"/>
              <a:t>1</a:t>
            </a:r>
            <a:r>
              <a:rPr lang="zh-CN" altLang="en-US" sz="3200"/>
              <a:t>．</a:t>
            </a:r>
            <a:r>
              <a:rPr lang="zh-CN" altLang="en-US" sz="3200"/>
              <a:t>设置尺寸样式</a:t>
            </a:r>
            <a:endParaRPr lang="zh-CN" altLang="en-US" sz="3200"/>
          </a:p>
        </p:txBody>
      </p:sp>
      <p:sp>
        <p:nvSpPr>
          <p:cNvPr id="4" name="装饰  2"/>
          <p:cNvSpPr>
            <a:spLocks noGrp="1"/>
          </p:cNvSpPr>
          <p:nvPr>
            <p:ph type="body" idx="16395"/>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651510" y="4216400"/>
            <a:ext cx="2726690" cy="406400"/>
          </a:xfrm>
        </p:spPr>
        <p:txBody>
          <a:bodyPr>
            <a:normAutofit fontScale="90000"/>
          </a:bodyPr>
          <a:p>
            <a:r>
              <a:rPr lang="zh-CN" altLang="en-US"/>
              <a:t>（</a:t>
            </a:r>
            <a:r>
              <a:rPr lang="en-US" altLang="zh-CN"/>
              <a:t>1</a:t>
            </a:r>
            <a:r>
              <a:rPr lang="zh-CN" altLang="en-US"/>
              <a:t>）</a:t>
            </a:r>
            <a:r>
              <a:rPr lang="en-US" altLang="zh-CN"/>
              <a:t>“</a:t>
            </a:r>
            <a:r>
              <a:rPr lang="zh-CN" altLang="en-US"/>
              <a:t>置为当前</a:t>
            </a:r>
            <a:r>
              <a:rPr lang="en-US" altLang="zh-CN"/>
              <a:t>”</a:t>
            </a:r>
            <a:r>
              <a:rPr lang="zh-CN" altLang="en-US"/>
              <a:t>按钮</a:t>
            </a:r>
            <a:endParaRPr lang="zh-CN" altLang="en-US"/>
          </a:p>
        </p:txBody>
      </p:sp>
      <p:sp>
        <p:nvSpPr>
          <p:cNvPr id="6" name="文本占位符 5"/>
          <p:cNvSpPr>
            <a:spLocks noGrp="1"/>
          </p:cNvSpPr>
          <p:nvPr>
            <p:ph type="body" idx="16387"/>
            <p:custDataLst>
              <p:tags r:id="rId4"/>
            </p:custDataLst>
          </p:nvPr>
        </p:nvSpPr>
        <p:spPr/>
        <p:txBody>
          <a:bodyPr/>
          <a:p>
            <a:r>
              <a:rPr lang="zh-CN" altLang="en-US" sz="1400"/>
              <a:t>点击“置为当前”按钮，可将选定的样式设置为当前使用的样式，便于后续标注操作。</a:t>
            </a:r>
            <a:endParaRPr lang="zh-CN" altLang="en-US" sz="1400"/>
          </a:p>
        </p:txBody>
      </p:sp>
      <p:sp>
        <p:nvSpPr>
          <p:cNvPr id="7" name="装饰  5"/>
          <p:cNvSpPr>
            <a:spLocks noGrp="1"/>
          </p:cNvSpPr>
          <p:nvPr>
            <p:ph type="body" idx="16396"/>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normAutofit fontScale="90000"/>
          </a:bodyPr>
          <a:p>
            <a:r>
              <a:rPr lang="zh-CN" altLang="en-US"/>
              <a:t>（</a:t>
            </a:r>
            <a:r>
              <a:rPr lang="en-US" altLang="zh-CN"/>
              <a:t>2</a:t>
            </a:r>
            <a:r>
              <a:rPr lang="zh-CN" altLang="en-US"/>
              <a:t>）</a:t>
            </a:r>
            <a:r>
              <a:rPr lang="en-US" altLang="zh-CN"/>
              <a:t>“</a:t>
            </a:r>
            <a:r>
              <a:rPr lang="zh-CN" altLang="en-US"/>
              <a:t>新建</a:t>
            </a:r>
            <a:r>
              <a:rPr lang="en-US" altLang="zh-CN"/>
              <a:t>”</a:t>
            </a:r>
            <a:r>
              <a:rPr lang="zh-CN" altLang="en-US"/>
              <a:t>按钮</a:t>
            </a:r>
            <a:endParaRPr lang="zh-CN" altLang="en-US"/>
          </a:p>
        </p:txBody>
      </p:sp>
      <p:sp>
        <p:nvSpPr>
          <p:cNvPr id="9" name="文本占位符 8"/>
          <p:cNvSpPr>
            <a:spLocks noGrp="1"/>
          </p:cNvSpPr>
          <p:nvPr>
            <p:ph type="body" idx="16389"/>
            <p:custDataLst>
              <p:tags r:id="rId7"/>
            </p:custDataLst>
          </p:nvPr>
        </p:nvSpPr>
        <p:spPr/>
        <p:txBody>
          <a:bodyPr>
            <a:normAutofit fontScale="90000"/>
          </a:bodyPr>
          <a:p>
            <a:r>
              <a:rPr lang="zh-CN" altLang="en-US"/>
              <a:t>通过“新建”按钮，可以定义全新的尺寸标注样式，进一步点击“继续”，进入详细设置界面，个性化定制样式属性。</a:t>
            </a:r>
            <a:endParaRPr lang="zh-CN" altLang="en-US"/>
          </a:p>
        </p:txBody>
      </p:sp>
      <p:sp>
        <p:nvSpPr>
          <p:cNvPr id="10" name="装饰  8"/>
          <p:cNvSpPr>
            <a:spLocks noGrp="1"/>
          </p:cNvSpPr>
          <p:nvPr>
            <p:ph type="body" idx="16397"/>
            <p:custDataLst>
              <p:tags r:id="rId8"/>
            </p:custDataLst>
          </p:nvPr>
        </p:nvSpPr>
        <p:spPr>
          <a:xfrm>
            <a:off x="6146800" y="4216400"/>
            <a:ext cx="50800" cy="2032000"/>
          </a:xfrm>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a:xfrm>
            <a:off x="6311900" y="4147185"/>
            <a:ext cx="2133600" cy="406400"/>
          </a:xfrm>
        </p:spPr>
        <p:txBody>
          <a:bodyPr>
            <a:normAutofit fontScale="90000"/>
          </a:bodyPr>
          <a:p>
            <a:r>
              <a:rPr lang="zh-CN" altLang="en-US"/>
              <a:t>（</a:t>
            </a:r>
            <a:r>
              <a:rPr lang="en-US" altLang="zh-CN"/>
              <a:t>3</a:t>
            </a:r>
            <a:r>
              <a:rPr lang="zh-CN" altLang="en-US"/>
              <a:t>）</a:t>
            </a:r>
            <a:r>
              <a:rPr lang="en-US" altLang="zh-CN"/>
              <a:t>“</a:t>
            </a:r>
            <a:r>
              <a:rPr lang="zh-CN" altLang="en-US"/>
              <a:t>修改</a:t>
            </a:r>
            <a:r>
              <a:rPr lang="en-US" altLang="zh-CN"/>
              <a:t>”</a:t>
            </a:r>
            <a:r>
              <a:rPr lang="zh-CN" altLang="en-US"/>
              <a:t>按钮</a:t>
            </a:r>
            <a:endParaRPr lang="zh-CN" altLang="en-US"/>
          </a:p>
        </p:txBody>
      </p:sp>
      <p:sp>
        <p:nvSpPr>
          <p:cNvPr id="12" name="文本占位符 11"/>
          <p:cNvSpPr>
            <a:spLocks noGrp="1"/>
          </p:cNvSpPr>
          <p:nvPr>
            <p:ph type="body" idx="16391"/>
            <p:custDataLst>
              <p:tags r:id="rId10"/>
            </p:custDataLst>
          </p:nvPr>
        </p:nvSpPr>
        <p:spPr>
          <a:xfrm>
            <a:off x="6311900" y="4864735"/>
            <a:ext cx="2133600" cy="1524000"/>
          </a:xfrm>
        </p:spPr>
        <p:txBody>
          <a:bodyPr>
            <a:normAutofit lnSpcReduction="10000"/>
          </a:bodyPr>
          <a:p>
            <a:r>
              <a:rPr lang="zh-CN" altLang="en-US" sz="1400"/>
              <a:t>“修改”按钮允许调整已存在的尺寸标注样式，与新建样式对话框选项相同，提供灵活的样式编辑能力。</a:t>
            </a:r>
            <a:endParaRPr lang="zh-CN" altLang="en-US" sz="1400"/>
          </a:p>
        </p:txBody>
      </p:sp>
      <p:sp>
        <p:nvSpPr>
          <p:cNvPr id="13" name="装饰  1"/>
          <p:cNvSpPr>
            <a:spLocks noGrp="1"/>
          </p:cNvSpPr>
          <p:nvPr>
            <p:ph type="body" idx="16398"/>
            <p:custDataLst>
              <p:tags r:id="rId11"/>
            </p:custDataLst>
          </p:nvPr>
        </p:nvSpPr>
        <p:spPr>
          <a:xfrm flipH="1">
            <a:off x="8719185" y="4013200"/>
            <a:ext cx="76200" cy="2516505"/>
          </a:xfrm>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a:xfrm>
            <a:off x="8788400" y="3865880"/>
            <a:ext cx="2133600" cy="406400"/>
          </a:xfrm>
        </p:spPr>
        <p:txBody>
          <a:bodyPr>
            <a:normAutofit fontScale="90000"/>
          </a:bodyPr>
          <a:p>
            <a:r>
              <a:rPr lang="zh-CN" altLang="en-US"/>
              <a:t>（</a:t>
            </a:r>
            <a:r>
              <a:rPr lang="en-US" altLang="zh-CN"/>
              <a:t>4</a:t>
            </a:r>
            <a:r>
              <a:rPr lang="zh-CN" altLang="en-US"/>
              <a:t>）</a:t>
            </a:r>
            <a:r>
              <a:rPr lang="en-US" altLang="zh-CN"/>
              <a:t>“</a:t>
            </a:r>
            <a:r>
              <a:rPr lang="zh-CN" altLang="en-US"/>
              <a:t>替代</a:t>
            </a:r>
            <a:r>
              <a:rPr lang="en-US" altLang="zh-CN"/>
              <a:t>”</a:t>
            </a:r>
            <a:r>
              <a:rPr lang="zh-CN" altLang="en-US"/>
              <a:t>按钮</a:t>
            </a:r>
            <a:endParaRPr lang="zh-CN" altLang="en-US"/>
          </a:p>
        </p:txBody>
      </p:sp>
      <p:sp>
        <p:nvSpPr>
          <p:cNvPr id="15" name="文本占位符 14"/>
          <p:cNvSpPr>
            <a:spLocks noGrp="1"/>
          </p:cNvSpPr>
          <p:nvPr>
            <p:ph type="body" idx="16393"/>
            <p:custDataLst>
              <p:tags r:id="rId13"/>
            </p:custDataLst>
          </p:nvPr>
        </p:nvSpPr>
        <p:spPr>
          <a:xfrm>
            <a:off x="8966200" y="4368800"/>
            <a:ext cx="2914015" cy="899160"/>
          </a:xfrm>
        </p:spPr>
        <p:txBody>
          <a:bodyPr>
            <a:normAutofit fontScale="90000" lnSpcReduction="20000"/>
          </a:bodyPr>
          <a:p>
            <a:pPr lvl="0"/>
            <a:r>
              <a:rPr lang="zh-CN" altLang="en-US" sz="1400"/>
              <a:t>设临时覆盖尺寸标注样式。点此，</a:t>
            </a:r>
            <a:r>
              <a:rPr lang="en-US" altLang="zh-CN" sz="1400"/>
              <a:t>AutoCAD</a:t>
            </a:r>
            <a:r>
              <a:rPr lang="zh-CN" altLang="en-US" sz="1400"/>
              <a:t>开</a:t>
            </a:r>
            <a:r>
              <a:rPr lang="en-US" altLang="zh-CN" sz="1400"/>
              <a:t>“</a:t>
            </a:r>
            <a:r>
              <a:rPr lang="zh-CN" altLang="en-US" sz="1400"/>
              <a:t>替代当前样式</a:t>
            </a:r>
            <a:r>
              <a:rPr lang="en-US" altLang="zh-CN" sz="1400"/>
              <a:t>”</a:t>
            </a:r>
            <a:r>
              <a:rPr lang="zh-CN" altLang="en-US" sz="1400"/>
              <a:t>框，选项同</a:t>
            </a:r>
            <a:r>
              <a:rPr lang="en-US" altLang="zh-CN" sz="1400"/>
              <a:t>“</a:t>
            </a:r>
            <a:r>
              <a:rPr lang="zh-CN" altLang="en-US" sz="1400"/>
              <a:t>新建标注样式</a:t>
            </a:r>
            <a:r>
              <a:rPr lang="en-US" altLang="zh-CN" sz="1400"/>
              <a:t>”</a:t>
            </a:r>
            <a:r>
              <a:rPr lang="zh-CN" altLang="en-US" sz="1400"/>
              <a:t>框，可覆盖原设置，仅对指定标注有效。</a:t>
            </a:r>
            <a:endParaRPr lang="zh-CN" altLang="en-US" sz="1400"/>
          </a:p>
        </p:txBody>
      </p:sp>
      <p:sp>
        <p:nvSpPr>
          <p:cNvPr id="3" name="文本框 2"/>
          <p:cNvSpPr txBox="1"/>
          <p:nvPr>
            <p:custDataLst>
              <p:tags r:id="rId14"/>
            </p:custDataLst>
          </p:nvPr>
        </p:nvSpPr>
        <p:spPr>
          <a:xfrm>
            <a:off x="8966200" y="5801995"/>
            <a:ext cx="3111500" cy="813435"/>
          </a:xfrm>
          <a:prstGeom prst="rect">
            <a:avLst/>
          </a:prstGeom>
          <a:noFill/>
        </p:spPr>
        <p:txBody>
          <a:bodyPr wrap="square" rtlCol="0" anchor="t">
            <a:noAutofit/>
          </a:bodyPr>
          <a:p>
            <a:r>
              <a:rPr lang="zh-CN" altLang="en-US" sz="1400">
                <a:sym typeface="+mn-ea"/>
              </a:rPr>
              <a:t>比较或浏览尺寸标注样式参数。点此，</a:t>
            </a:r>
            <a:r>
              <a:rPr lang="en-US" altLang="zh-CN" sz="1400">
                <a:sym typeface="+mn-ea"/>
              </a:rPr>
              <a:t>AutoCAD</a:t>
            </a:r>
            <a:r>
              <a:rPr lang="zh-CN" altLang="en-US" sz="1400">
                <a:sym typeface="+mn-ea"/>
              </a:rPr>
              <a:t>开</a:t>
            </a:r>
            <a:r>
              <a:rPr lang="en-US" altLang="zh-CN" sz="1400">
                <a:sym typeface="+mn-ea"/>
              </a:rPr>
              <a:t>“</a:t>
            </a:r>
            <a:r>
              <a:rPr lang="zh-CN" altLang="en-US" sz="1400">
                <a:sym typeface="+mn-ea"/>
              </a:rPr>
              <a:t>比较标注样式</a:t>
            </a:r>
            <a:r>
              <a:rPr lang="en-US" altLang="zh-CN" sz="1400">
                <a:sym typeface="+mn-ea"/>
              </a:rPr>
              <a:t>”</a:t>
            </a:r>
            <a:r>
              <a:rPr lang="zh-CN" altLang="en-US" sz="1400">
                <a:sym typeface="+mn-ea"/>
              </a:rPr>
              <a:t>框。可复制结果至剪切板，再粘贴至其他</a:t>
            </a:r>
            <a:r>
              <a:rPr lang="en-US" altLang="zh-CN" sz="1400">
                <a:sym typeface="+mn-ea"/>
              </a:rPr>
              <a:t>Windows</a:t>
            </a:r>
            <a:r>
              <a:rPr lang="zh-CN" altLang="en-US" sz="1400">
                <a:sym typeface="+mn-ea"/>
              </a:rPr>
              <a:t>软件。</a:t>
            </a:r>
            <a:endParaRPr lang="zh-CN" altLang="en-US" sz="1400">
              <a:sym typeface="+mn-ea"/>
            </a:endParaRPr>
          </a:p>
        </p:txBody>
      </p:sp>
      <p:sp>
        <p:nvSpPr>
          <p:cNvPr id="16" name="矩形 15"/>
          <p:cNvSpPr/>
          <p:nvPr/>
        </p:nvSpPr>
        <p:spPr>
          <a:xfrm>
            <a:off x="8788400" y="5356860"/>
            <a:ext cx="2489835" cy="356870"/>
          </a:xfrm>
          <a:prstGeom prst="rect">
            <a:avLst/>
          </a:prstGeom>
          <a:noFill/>
        </p:spPr>
        <p:txBody>
          <a:bodyPr vert="horz" wrap="square" lIns="0" tIns="0" rIns="0" bIns="0" rtlCol="0" anchor="t">
            <a:normAutofit fontScale="90000" lnSpcReduction="20000"/>
          </a:bodyPr>
          <a:p>
            <a:pPr lvl="0" algn="l">
              <a:lnSpc>
                <a:spcPct val="111000"/>
              </a:lnSpc>
              <a:buClrTx/>
              <a:buSzTx/>
              <a:buFont typeface="Arial" panose="020B0604020202020204" pitchFamily="34" charset="0"/>
            </a:pPr>
            <a:r>
              <a:rPr lang="zh-CN" altLang="en-US" sz="2400">
                <a:sym typeface="+mn-ea"/>
              </a:rPr>
              <a:t>（</a:t>
            </a:r>
            <a:r>
              <a:rPr lang="zh-CN" altLang="en-US" sz="2400">
                <a:sym typeface="+mn-ea"/>
              </a:rPr>
              <a:t>5</a:t>
            </a:r>
            <a:r>
              <a:rPr lang="zh-CN" altLang="en-US" sz="2400">
                <a:sym typeface="+mn-ea"/>
              </a:rPr>
              <a:t>）</a:t>
            </a:r>
            <a:r>
              <a:rPr lang="zh-CN" altLang="en-US" sz="2400">
                <a:sym typeface="+mn-ea"/>
              </a:rPr>
              <a:t>“</a:t>
            </a:r>
            <a:r>
              <a:rPr lang="zh-CN" altLang="en-US" sz="2400">
                <a:sym typeface="+mn-ea"/>
              </a:rPr>
              <a:t>比较</a:t>
            </a:r>
            <a:r>
              <a:rPr lang="zh-CN" altLang="en-US" sz="2400">
                <a:sym typeface="+mn-ea"/>
              </a:rPr>
              <a:t>”</a:t>
            </a:r>
            <a:r>
              <a:rPr lang="zh-CN" altLang="en-US" sz="2400">
                <a:sym typeface="+mn-ea"/>
              </a:rPr>
              <a:t>按钮</a:t>
            </a:r>
            <a:endParaRPr lang="zh-CN" altLang="en-US" sz="2400">
              <a:sym typeface="+mn-ea"/>
            </a:endParaRPr>
          </a:p>
        </p:txBody>
      </p:sp>
      <p:pic>
        <p:nvPicPr>
          <p:cNvPr id="17" name="图片 371"/>
          <p:cNvPicPr>
            <a:picLocks noChangeAspect="1"/>
          </p:cNvPicPr>
          <p:nvPr/>
        </p:nvPicPr>
        <p:blipFill>
          <a:blip r:embed="rId15"/>
          <a:stretch>
            <a:fillRect/>
          </a:stretch>
        </p:blipFill>
        <p:spPr>
          <a:xfrm>
            <a:off x="371475" y="199390"/>
            <a:ext cx="2515870" cy="1800860"/>
          </a:xfrm>
          <a:prstGeom prst="rect">
            <a:avLst/>
          </a:prstGeom>
          <a:noFill/>
          <a:ln w="9525">
            <a:noFill/>
          </a:ln>
        </p:spPr>
      </p:pic>
      <p:pic>
        <p:nvPicPr>
          <p:cNvPr id="18" name="图片 372"/>
          <p:cNvPicPr>
            <a:picLocks noChangeAspect="1"/>
          </p:cNvPicPr>
          <p:nvPr/>
        </p:nvPicPr>
        <p:blipFill>
          <a:blip r:embed="rId16"/>
          <a:stretch>
            <a:fillRect/>
          </a:stretch>
        </p:blipFill>
        <p:spPr>
          <a:xfrm>
            <a:off x="3378200" y="506095"/>
            <a:ext cx="2625725" cy="1494155"/>
          </a:xfrm>
          <a:prstGeom prst="rect">
            <a:avLst/>
          </a:prstGeom>
          <a:noFill/>
          <a:ln w="9525">
            <a:noFill/>
          </a:ln>
        </p:spPr>
      </p:pic>
      <p:sp>
        <p:nvSpPr>
          <p:cNvPr id="19" name="文本框 18"/>
          <p:cNvSpPr txBox="1"/>
          <p:nvPr/>
        </p:nvSpPr>
        <p:spPr>
          <a:xfrm>
            <a:off x="762000" y="2176780"/>
            <a:ext cx="10982325" cy="336550"/>
          </a:xfrm>
          <a:prstGeom prst="rect">
            <a:avLst/>
          </a:prstGeom>
        </p:spPr>
        <p:txBody>
          <a:bodyPr wrap="square">
            <a:noAutofit/>
          </a:bodyPr>
          <a:p>
            <a:pPr indent="0" defTabSz="266700">
              <a:lnSpc>
                <a:spcPct val="150000"/>
              </a:lnSpc>
              <a:spcBef>
                <a:spcPct val="0"/>
              </a:spcBef>
              <a:spcAft>
                <a:spcPct val="0"/>
              </a:spcAft>
            </a:pPr>
            <a:r>
              <a:rPr lang="en-US" altLang="zh-CN" sz="1200">
                <a:latin typeface="Times New Roman" panose="02020603050405020304"/>
                <a:ea typeface="Times New Roman" panose="02020603050405020304"/>
              </a:rPr>
              <a:t> “</a:t>
            </a:r>
            <a:r>
              <a:rPr lang="zh-CN" altLang="en-US" sz="1200">
                <a:latin typeface="宋体" panose="02010600030101010101" pitchFamily="2" charset="-122"/>
                <a:ea typeface="宋体" panose="02010600030101010101" pitchFamily="2" charset="-122"/>
              </a:rPr>
              <a:t>标注样式管理器</a:t>
            </a:r>
            <a:r>
              <a:rPr lang="zh-CN" altLang="en-US" sz="1200">
                <a:latin typeface="Times New Roman" panose="02020603050405020304"/>
                <a:ea typeface="Times New Roman" panose="02020603050405020304"/>
              </a:rPr>
              <a:t>”</a:t>
            </a:r>
            <a:r>
              <a:rPr lang="zh-CN" altLang="en-US" sz="1200">
                <a:latin typeface="宋体" panose="02010600030101010101" pitchFamily="2" charset="-122"/>
                <a:ea typeface="宋体" panose="02010600030101010101" pitchFamily="2" charset="-122"/>
              </a:rPr>
              <a:t>对话框 </a:t>
            </a:r>
            <a:r>
              <a:rPr lang="en-US" altLang="zh-CN" sz="1200">
                <a:latin typeface="宋体" panose="02010600030101010101" pitchFamily="2" charset="-122"/>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宋体" panose="02010600030101010101" pitchFamily="2" charset="-122"/>
                <a:ea typeface="宋体" panose="02010600030101010101" pitchFamily="2" charset="-122"/>
              </a:rPr>
              <a:t>创建新标注样式</a:t>
            </a:r>
            <a:r>
              <a:rPr lang="zh-CN" altLang="en-US" sz="1200">
                <a:latin typeface="Times New Roman" panose="02020603050405020304"/>
                <a:ea typeface="Times New Roman" panose="02020603050405020304"/>
              </a:rPr>
              <a:t>”</a:t>
            </a:r>
            <a:r>
              <a:rPr lang="zh-CN" altLang="en-US" sz="1200">
                <a:latin typeface="宋体" panose="02010600030101010101" pitchFamily="2" charset="-122"/>
                <a:ea typeface="宋体" panose="02010600030101010101" pitchFamily="2" charset="-122"/>
              </a:rPr>
              <a:t>对话框</a:t>
            </a: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新建标注样式</a:t>
            </a:r>
            <a:r>
              <a:rPr lang="en-US" altLang="zh-CN" sz="1200">
                <a:latin typeface="宋体" panose="02010600030101010101" pitchFamily="2" charset="-122"/>
                <a:ea typeface="宋体" panose="02010600030101010101" pitchFamily="2" charset="-122"/>
              </a:rPr>
              <a:t>”</a:t>
            </a:r>
            <a:r>
              <a:rPr lang="zh-CN" altLang="en-US" sz="1200">
                <a:latin typeface="宋体" panose="02010600030101010101" pitchFamily="2" charset="-122"/>
                <a:ea typeface="宋体" panose="02010600030101010101" pitchFamily="2" charset="-122"/>
              </a:rPr>
              <a:t>对话框</a:t>
            </a: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比较标注样式</a:t>
            </a:r>
            <a:r>
              <a:rPr lang="en-US" altLang="zh-CN" sz="1200">
                <a:latin typeface="宋体" panose="02010600030101010101" pitchFamily="2" charset="-122"/>
                <a:ea typeface="宋体" panose="02010600030101010101" pitchFamily="2" charset="-122"/>
              </a:rPr>
              <a:t>”</a:t>
            </a:r>
            <a:r>
              <a:rPr lang="zh-CN" altLang="en-US" sz="1200">
                <a:latin typeface="宋体" panose="02010600030101010101" pitchFamily="2" charset="-122"/>
                <a:ea typeface="宋体" panose="02010600030101010101" pitchFamily="2" charset="-122"/>
              </a:rPr>
              <a:t>对话框</a:t>
            </a:r>
            <a:r>
              <a:rPr lang="en-US" altLang="zh-CN" sz="1200">
                <a:latin typeface="宋体" panose="02010600030101010101" pitchFamily="2" charset="-122"/>
                <a:ea typeface="宋体" panose="02010600030101010101" pitchFamily="2" charset="-122"/>
              </a:rPr>
              <a:t> </a:t>
            </a:r>
            <a:endParaRPr lang="en-US" altLang="zh-CN" sz="1200">
              <a:latin typeface="宋体" panose="02010600030101010101" pitchFamily="2" charset="-122"/>
              <a:ea typeface="宋体" panose="02010600030101010101" pitchFamily="2" charset="-122"/>
            </a:endParaRPr>
          </a:p>
        </p:txBody>
      </p:sp>
      <p:pic>
        <p:nvPicPr>
          <p:cNvPr id="20" name="图片 373"/>
          <p:cNvPicPr>
            <a:picLocks noChangeAspect="1"/>
          </p:cNvPicPr>
          <p:nvPr/>
        </p:nvPicPr>
        <p:blipFill>
          <a:blip r:embed="rId17"/>
          <a:stretch>
            <a:fillRect/>
          </a:stretch>
        </p:blipFill>
        <p:spPr>
          <a:xfrm>
            <a:off x="6494780" y="154623"/>
            <a:ext cx="2382520" cy="2041525"/>
          </a:xfrm>
          <a:prstGeom prst="rect">
            <a:avLst/>
          </a:prstGeom>
          <a:noFill/>
          <a:ln w="9525">
            <a:noFill/>
          </a:ln>
        </p:spPr>
      </p:pic>
      <p:pic>
        <p:nvPicPr>
          <p:cNvPr id="21" name="图片 374"/>
          <p:cNvPicPr>
            <a:picLocks noChangeAspect="1"/>
          </p:cNvPicPr>
          <p:nvPr/>
        </p:nvPicPr>
        <p:blipFill>
          <a:blip r:embed="rId18"/>
          <a:stretch>
            <a:fillRect/>
          </a:stretch>
        </p:blipFill>
        <p:spPr>
          <a:xfrm>
            <a:off x="9368155" y="300990"/>
            <a:ext cx="2308860" cy="1699260"/>
          </a:xfrm>
          <a:prstGeom prst="rect">
            <a:avLst/>
          </a:prstGeom>
          <a:noFill/>
          <a:ln w="9525">
            <a:noFill/>
          </a:ln>
        </p:spPr>
      </p:pic>
      <p:sp>
        <p:nvSpPr>
          <p:cNvPr id="22" name="文本框 21"/>
          <p:cNvSpPr txBox="1"/>
          <p:nvPr/>
        </p:nvSpPr>
        <p:spPr>
          <a:xfrm>
            <a:off x="711200" y="3531235"/>
            <a:ext cx="10436225" cy="337185"/>
          </a:xfrm>
          <a:prstGeom prst="rect">
            <a:avLst/>
          </a:prstGeom>
        </p:spPr>
        <p:txBody>
          <a:bodyPr wrap="square">
            <a:spAutoFit/>
          </a:bodyPr>
          <a:p>
            <a:pPr marL="0" indent="266700" algn="just" defTabSz="266700">
              <a:spcBef>
                <a:spcPct val="0"/>
              </a:spcBef>
              <a:spcAft>
                <a:spcPct val="0"/>
              </a:spcAft>
            </a:pPr>
            <a:r>
              <a:rPr lang="zh-CN" altLang="en-US" sz="1600">
                <a:latin typeface="宋体" panose="02010600030101010101" pitchFamily="2" charset="-122"/>
                <a:ea typeface="宋体" panose="02010600030101010101" pitchFamily="2" charset="-122"/>
              </a:rPr>
              <a:t>在上面任务中打开的“标注样式管理器”对话框中，如图所示，各个选项含义如下：</a:t>
            </a:r>
            <a:endParaRPr lang="zh-CN" altLang="en-US" sz="1600">
              <a:latin typeface="宋体" panose="02010600030101010101" pitchFamily="2" charset="-122"/>
              <a:ea typeface="宋体" panose="02010600030101010101" pitchFamily="2" charset="-122"/>
            </a:endParaRPr>
          </a:p>
        </p:txBody>
      </p:sp>
    </p:spTree>
    <p:custDataLst>
      <p:tags r:id="rId19"/>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37185"/>
            <a:ext cx="10972800" cy="609600"/>
          </a:xfrm>
        </p:spPr>
        <p:txBody>
          <a:bodyPr/>
          <a:p>
            <a:r>
              <a:rPr lang="zh-CN" altLang="en-US"/>
              <a:t>知识点详解：</a:t>
            </a:r>
            <a:r>
              <a:rPr lang="en-US" altLang="zh-CN"/>
              <a:t>1</a:t>
            </a:r>
            <a:r>
              <a:rPr lang="zh-CN" altLang="en-US"/>
              <a:t>．</a:t>
            </a:r>
            <a:r>
              <a:rPr lang="zh-CN" altLang="en-US"/>
              <a:t>设置尺寸样式</a:t>
            </a:r>
            <a:endParaRPr lang="zh-CN" altLang="en-US"/>
          </a:p>
        </p:txBody>
      </p:sp>
      <p:sp>
        <p:nvSpPr>
          <p:cNvPr id="4" name="装饰  2"/>
          <p:cNvSpPr>
            <a:spLocks noGrp="1"/>
          </p:cNvSpPr>
          <p:nvPr>
            <p:ph type="body" idx="16393"/>
            <p:custDataLst>
              <p:tags r:id="rId2"/>
            </p:custDataLst>
          </p:nvPr>
        </p:nvSpPr>
        <p:spPr>
          <a:xfrm>
            <a:off x="609600" y="2202180"/>
            <a:ext cx="5486400" cy="4046220"/>
          </a:xfrm>
        </p:spPr>
        <p:txBody>
          <a:bodyPr/>
          <a:p>
            <a:r>
              <a:rPr lang="zh-CN" altLang="en-US"/>
              <a:t> </a:t>
            </a:r>
            <a:endParaRPr lang="zh-CN" altLang="en-US"/>
          </a:p>
        </p:txBody>
      </p:sp>
      <p:sp>
        <p:nvSpPr>
          <p:cNvPr id="5" name="文本占位符 4"/>
          <p:cNvSpPr>
            <a:spLocks noGrp="1"/>
          </p:cNvSpPr>
          <p:nvPr>
            <p:ph type="body" idx="16388"/>
            <p:custDataLst>
              <p:tags r:id="rId3"/>
            </p:custDataLst>
          </p:nvPr>
        </p:nvSpPr>
        <p:spPr/>
        <p:txBody>
          <a:bodyPr/>
          <a:p>
            <a:pPr algn="ctr"/>
            <a:r>
              <a:rPr lang="zh-CN" altLang="en-US" sz="3600"/>
              <a:t>（</a:t>
            </a:r>
            <a:r>
              <a:rPr lang="en-US" altLang="zh-CN" sz="3600"/>
              <a:t>1</a:t>
            </a:r>
            <a:r>
              <a:rPr lang="zh-CN" altLang="en-US" sz="3600"/>
              <a:t>）</a:t>
            </a:r>
            <a:endParaRPr lang="zh-CN" altLang="en-US" sz="3600"/>
          </a:p>
        </p:txBody>
      </p:sp>
      <p:sp>
        <p:nvSpPr>
          <p:cNvPr id="6" name="文本占位符 5"/>
          <p:cNvSpPr>
            <a:spLocks noGrp="1"/>
          </p:cNvSpPr>
          <p:nvPr>
            <p:ph type="body" idx="16386"/>
            <p:custDataLst>
              <p:tags r:id="rId4"/>
            </p:custDataLst>
          </p:nvPr>
        </p:nvSpPr>
        <p:spPr/>
        <p:txBody>
          <a:bodyPr/>
          <a:p>
            <a:r>
              <a:rPr lang="zh-CN" altLang="en-US"/>
              <a:t>线</a:t>
            </a:r>
            <a:endParaRPr lang="zh-CN" altLang="en-US"/>
          </a:p>
        </p:txBody>
      </p:sp>
      <p:sp>
        <p:nvSpPr>
          <p:cNvPr id="7" name="文本占位符 6"/>
          <p:cNvSpPr>
            <a:spLocks noGrp="1"/>
          </p:cNvSpPr>
          <p:nvPr>
            <p:ph type="body" idx="16387"/>
            <p:custDataLst>
              <p:tags r:id="rId5"/>
            </p:custDataLst>
          </p:nvPr>
        </p:nvSpPr>
        <p:spPr/>
        <p:txBody>
          <a:bodyPr>
            <a:normAutofit lnSpcReduction="10000"/>
          </a:bodyPr>
          <a:p>
            <a:r>
              <a:rPr lang="zh-CN" altLang="en-US"/>
              <a:t>设置尺寸线及界线参数，包括颜色、线型、线宽等。</a:t>
            </a:r>
            <a:endParaRPr lang="zh-CN" altLang="en-US"/>
          </a:p>
        </p:txBody>
      </p:sp>
      <p:sp>
        <p:nvSpPr>
          <p:cNvPr id="8" name="文本占位符 7"/>
          <p:cNvSpPr>
            <a:spLocks noGrp="1"/>
          </p:cNvSpPr>
          <p:nvPr>
            <p:ph type="body" idx="16391"/>
            <p:custDataLst>
              <p:tags r:id="rId6"/>
            </p:custDataLst>
          </p:nvPr>
        </p:nvSpPr>
        <p:spPr>
          <a:noFill/>
        </p:spPr>
        <p:txBody>
          <a:bodyPr vert="horz" wrap="none" lIns="0" tIns="0" rIns="0" bIns="0" rtlCol="0" anchor="ctr">
            <a:noAutofit/>
          </a:bodyPr>
          <a:p>
            <a:pPr lvl="0" algn="ctr">
              <a:buClrTx/>
              <a:buSzTx/>
            </a:pPr>
            <a:r>
              <a:rPr lang="zh-CN" altLang="en-US" sz="3600">
                <a:sym typeface="+mn-ea"/>
              </a:rPr>
              <a:t>（</a:t>
            </a:r>
            <a:r>
              <a:rPr lang="en-US" altLang="zh-CN" sz="3600">
                <a:sym typeface="+mn-ea"/>
              </a:rPr>
              <a:t>2</a:t>
            </a:r>
            <a:r>
              <a:rPr lang="zh-CN" altLang="en-US" sz="3600">
                <a:sym typeface="+mn-ea"/>
              </a:rPr>
              <a:t>）</a:t>
            </a:r>
            <a:endParaRPr lang="zh-CN" altLang="en-US" sz="3600">
              <a:sym typeface="+mn-ea"/>
            </a:endParaRPr>
          </a:p>
        </p:txBody>
      </p:sp>
      <p:sp>
        <p:nvSpPr>
          <p:cNvPr id="9" name="文本占位符 8"/>
          <p:cNvSpPr>
            <a:spLocks noGrp="1"/>
          </p:cNvSpPr>
          <p:nvPr>
            <p:ph type="body" idx="16389"/>
            <p:custDataLst>
              <p:tags r:id="rId7"/>
            </p:custDataLst>
          </p:nvPr>
        </p:nvSpPr>
        <p:spPr/>
        <p:txBody>
          <a:bodyPr/>
          <a:p>
            <a:r>
              <a:rPr lang="zh-CN" altLang="en-US"/>
              <a:t>箭头和符号</a:t>
            </a:r>
            <a:endParaRPr lang="zh-CN" altLang="en-US"/>
          </a:p>
        </p:txBody>
      </p:sp>
      <p:sp>
        <p:nvSpPr>
          <p:cNvPr id="10" name="文本占位符 9"/>
          <p:cNvSpPr>
            <a:spLocks noGrp="1"/>
          </p:cNvSpPr>
          <p:nvPr>
            <p:ph type="body" idx="16390"/>
            <p:custDataLst>
              <p:tags r:id="rId8"/>
            </p:custDataLst>
          </p:nvPr>
        </p:nvSpPr>
        <p:spPr/>
        <p:txBody>
          <a:bodyPr>
            <a:normAutofit lnSpcReduction="10000"/>
          </a:bodyPr>
          <a:p>
            <a:r>
              <a:rPr lang="zh-CN" altLang="en-US"/>
              <a:t>设置箭头参数、圆心标记类型、弧长符号位置及折弯标注参数。</a:t>
            </a:r>
            <a:endParaRPr lang="zh-CN" altLang="en-US"/>
          </a:p>
        </p:txBody>
      </p:sp>
      <p:sp>
        <p:nvSpPr>
          <p:cNvPr id="3" name="文本框 2"/>
          <p:cNvSpPr txBox="1"/>
          <p:nvPr/>
        </p:nvSpPr>
        <p:spPr>
          <a:xfrm>
            <a:off x="812800" y="1206182"/>
            <a:ext cx="5080000" cy="583565"/>
          </a:xfrm>
          <a:prstGeom prst="rect">
            <a:avLst/>
          </a:prstGeom>
        </p:spPr>
        <p:txBody>
          <a:bodyPr>
            <a:spAutoFit/>
          </a:bodyPr>
          <a:p>
            <a:pPr indent="266700" algn="just" defTabSz="266700">
              <a:spcBef>
                <a:spcPct val="0"/>
              </a:spcBef>
              <a:spcAft>
                <a:spcPct val="0"/>
              </a:spcAft>
            </a:pPr>
            <a:r>
              <a:rPr lang="zh-CN" altLang="en-US" sz="1600">
                <a:latin typeface="宋体" panose="02010600030101010101" pitchFamily="2" charset="-122"/>
                <a:ea typeface="宋体" panose="02010600030101010101" pitchFamily="2" charset="-122"/>
              </a:rPr>
              <a:t>在“新建标注样式”对话框中，有</a:t>
            </a:r>
            <a:r>
              <a:rPr lang="en-US" altLang="zh-CN" sz="1600">
                <a:latin typeface="Times New Roman" panose="02020603050405020304"/>
                <a:ea typeface="Times New Roman" panose="02020603050405020304"/>
              </a:rPr>
              <a:t>7</a:t>
            </a:r>
            <a:r>
              <a:rPr lang="zh-CN" altLang="en-US" sz="1600">
                <a:latin typeface="宋体" panose="02010600030101010101" pitchFamily="2" charset="-122"/>
                <a:ea typeface="宋体" panose="02010600030101010101" pitchFamily="2" charset="-122"/>
              </a:rPr>
              <a:t>个选项卡，分别说明如下：</a:t>
            </a:r>
            <a:endParaRPr lang="zh-CN" altLang="en-US" sz="1600">
              <a:latin typeface="宋体" panose="02010600030101010101" pitchFamily="2" charset="-122"/>
              <a:ea typeface="宋体" panose="02010600030101010101" pitchFamily="2" charset="-122"/>
            </a:endParaRPr>
          </a:p>
        </p:txBody>
      </p:sp>
      <p:pic>
        <p:nvPicPr>
          <p:cNvPr id="11" name="图片 374"/>
          <p:cNvPicPr>
            <a:picLocks noChangeAspect="1"/>
          </p:cNvPicPr>
          <p:nvPr/>
        </p:nvPicPr>
        <p:blipFill>
          <a:blip r:embed="rId9"/>
          <a:stretch>
            <a:fillRect/>
          </a:stretch>
        </p:blipFill>
        <p:spPr>
          <a:xfrm>
            <a:off x="7341235" y="337185"/>
            <a:ext cx="3048000" cy="2243455"/>
          </a:xfrm>
          <a:prstGeom prst="rect">
            <a:avLst/>
          </a:prstGeom>
          <a:noFill/>
          <a:ln w="9525">
            <a:noFill/>
          </a:ln>
        </p:spPr>
      </p:pic>
      <p:pic>
        <p:nvPicPr>
          <p:cNvPr id="12" name="图片 467"/>
          <p:cNvPicPr>
            <a:picLocks noChangeAspect="1"/>
          </p:cNvPicPr>
          <p:nvPr/>
        </p:nvPicPr>
        <p:blipFill>
          <a:blip r:embed="rId10"/>
          <a:stretch>
            <a:fillRect/>
          </a:stretch>
        </p:blipFill>
        <p:spPr>
          <a:xfrm>
            <a:off x="7192010" y="3128645"/>
            <a:ext cx="3562350" cy="3059430"/>
          </a:xfrm>
          <a:prstGeom prst="rect">
            <a:avLst/>
          </a:prstGeom>
          <a:noFill/>
          <a:ln w="9525">
            <a:noFill/>
          </a:ln>
        </p:spPr>
      </p:pic>
    </p:spTree>
    <p:custDataLst>
      <p:tags r:id="rId1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59105" y="306705"/>
            <a:ext cx="3429000" cy="1219200"/>
          </a:xfrm>
        </p:spPr>
        <p:txBody>
          <a:bodyPr>
            <a:normAutofit fontScale="90000"/>
          </a:bodyPr>
          <a:p>
            <a:r>
              <a:rPr lang="zh-CN" altLang="en-US"/>
              <a:t>知识点详解：</a:t>
            </a:r>
            <a:r>
              <a:rPr lang="en-US" altLang="zh-CN">
                <a:sym typeface="+mn-ea"/>
              </a:rPr>
              <a:t>1</a:t>
            </a:r>
            <a:r>
              <a:rPr lang="zh-CN" altLang="en-US">
                <a:sym typeface="+mn-ea"/>
              </a:rPr>
              <a:t>．</a:t>
            </a:r>
            <a:r>
              <a:rPr lang="zh-CN" altLang="en-US"/>
              <a:t>设置尺寸样式</a:t>
            </a:r>
            <a:endParaRPr lang="zh-CN" altLang="en-US"/>
          </a:p>
        </p:txBody>
      </p:sp>
      <p:sp>
        <p:nvSpPr>
          <p:cNvPr id="3" name="文本占位符 2"/>
          <p:cNvSpPr>
            <a:spLocks noGrp="1"/>
          </p:cNvSpPr>
          <p:nvPr>
            <p:ph type="body" idx="16386"/>
            <p:custDataLst>
              <p:tags r:id="rId2"/>
            </p:custDataLst>
          </p:nvPr>
        </p:nvSpPr>
        <p:spPr>
          <a:xfrm>
            <a:off x="459105" y="1786255"/>
            <a:ext cx="3429000" cy="3657600"/>
          </a:xfrm>
        </p:spPr>
        <p:txBody>
          <a:bodyPr>
            <a:normAutofit/>
          </a:bodyPr>
          <a:p>
            <a:r>
              <a:rPr lang="zh-CN" altLang="en-US"/>
              <a:t>（</a:t>
            </a:r>
            <a:r>
              <a:rPr lang="en-US" altLang="zh-CN"/>
              <a:t>3</a:t>
            </a:r>
            <a:r>
              <a:rPr lang="zh-CN" altLang="en-US"/>
              <a:t>）</a:t>
            </a:r>
            <a:r>
              <a:rPr lang="zh-CN" altLang="en-US"/>
              <a:t>文字</a:t>
            </a:r>
            <a:endParaRPr lang="zh-CN" altLang="en-US"/>
          </a:p>
        </p:txBody>
      </p:sp>
      <p:sp>
        <p:nvSpPr>
          <p:cNvPr id="5" name="装饰  3"/>
          <p:cNvSpPr>
            <a:spLocks noGrp="1"/>
          </p:cNvSpPr>
          <p:nvPr>
            <p:ph type="body" idx="16396"/>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p>
            <a:r>
              <a:rPr lang="zh-CN" altLang="en-US"/>
              <a:t>文字参数设置</a:t>
            </a:r>
            <a:endParaRPr lang="zh-CN" altLang="en-US"/>
          </a:p>
        </p:txBody>
      </p:sp>
      <p:sp>
        <p:nvSpPr>
          <p:cNvPr id="7" name="文本占位符 6"/>
          <p:cNvSpPr>
            <a:spLocks noGrp="1"/>
          </p:cNvSpPr>
          <p:nvPr>
            <p:ph type="body" idx="16388"/>
            <p:custDataLst>
              <p:tags r:id="rId5"/>
            </p:custDataLst>
          </p:nvPr>
        </p:nvSpPr>
        <p:spPr/>
        <p:txBody>
          <a:bodyPr>
            <a:normAutofit fontScale="60000"/>
          </a:bodyPr>
          <a:p>
            <a:r>
              <a:rPr lang="zh-CN" altLang="en-US"/>
              <a:t>设置文字样式、颜色、填充颜色、高度及边框参数，调整垂直与水平偏移量，支持三种对齐方式：水平、尺寸线对齐与ISO标准。</a:t>
            </a:r>
            <a:endParaRPr lang="zh-CN" altLang="en-US"/>
          </a:p>
        </p:txBody>
      </p:sp>
      <p:sp>
        <p:nvSpPr>
          <p:cNvPr id="8" name="装饰  6"/>
          <p:cNvSpPr>
            <a:spLocks noGrp="1"/>
          </p:cNvSpPr>
          <p:nvPr>
            <p:ph type="body" idx="16397"/>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p>
            <a:r>
              <a:rPr lang="zh-CN" altLang="en-US"/>
              <a:t>对齐方式分类</a:t>
            </a:r>
            <a:endParaRPr lang="zh-CN" altLang="en-US"/>
          </a:p>
        </p:txBody>
      </p:sp>
      <p:sp>
        <p:nvSpPr>
          <p:cNvPr id="10" name="文本占位符 9"/>
          <p:cNvSpPr>
            <a:spLocks noGrp="1"/>
          </p:cNvSpPr>
          <p:nvPr>
            <p:ph type="body" idx="16390"/>
            <p:custDataLst>
              <p:tags r:id="rId8"/>
            </p:custDataLst>
          </p:nvPr>
        </p:nvSpPr>
        <p:spPr/>
        <p:txBody>
          <a:bodyPr>
            <a:normAutofit fontScale="60000"/>
          </a:bodyPr>
          <a:p>
            <a:r>
              <a:rPr lang="zh-CN" altLang="en-US"/>
              <a:t>水平对齐包含居中、第一条/第二条尺寸界线、JIS标准及下方对齐，垂直对齐含五种垂直与水平放置情形，如图4-75至4-76所示。</a:t>
            </a:r>
            <a:endParaRPr lang="zh-CN" altLang="en-US"/>
          </a:p>
        </p:txBody>
      </p:sp>
      <p:sp>
        <p:nvSpPr>
          <p:cNvPr id="11" name="装饰  9"/>
          <p:cNvSpPr>
            <a:spLocks noGrp="1"/>
          </p:cNvSpPr>
          <p:nvPr>
            <p:ph type="body" idx="16398"/>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p>
            <a:r>
              <a:rPr lang="zh-CN" altLang="en-US"/>
              <a:t>垂直放置示例</a:t>
            </a:r>
            <a:endParaRPr lang="zh-CN" altLang="en-US"/>
          </a:p>
        </p:txBody>
      </p:sp>
      <p:sp>
        <p:nvSpPr>
          <p:cNvPr id="13" name="文本占位符 12"/>
          <p:cNvSpPr>
            <a:spLocks noGrp="1"/>
          </p:cNvSpPr>
          <p:nvPr>
            <p:ph type="body" idx="16392"/>
            <p:custDataLst>
              <p:tags r:id="rId11"/>
            </p:custDataLst>
          </p:nvPr>
        </p:nvSpPr>
        <p:spPr/>
        <p:txBody>
          <a:bodyPr>
            <a:normAutofit fontScale="60000"/>
          </a:bodyPr>
          <a:p>
            <a:r>
              <a:rPr lang="zh-CN" altLang="en-US"/>
              <a:t>垂直方向包含居中、第一条尺寸界线、外部、JIS标准及下对齐五种情形，对应图4-75中不同参数组合。</a:t>
            </a:r>
            <a:endParaRPr lang="zh-CN" altLang="en-US"/>
          </a:p>
        </p:txBody>
      </p:sp>
      <p:sp>
        <p:nvSpPr>
          <p:cNvPr id="14" name="装饰  2"/>
          <p:cNvSpPr>
            <a:spLocks noGrp="1"/>
          </p:cNvSpPr>
          <p:nvPr>
            <p:ph type="body" idx="16399"/>
            <p:custDataLst>
              <p:tags r:id="rId12"/>
            </p:custDataLst>
          </p:nvPr>
        </p:nvSpPr>
        <p:spPr/>
        <p:txBody>
          <a:bodyPr/>
          <a:p>
            <a:r>
              <a:rPr lang="zh-CN" altLang="en-US"/>
              <a:t> </a:t>
            </a:r>
            <a:endParaRPr lang="zh-CN" altLang="en-US"/>
          </a:p>
        </p:txBody>
      </p:sp>
      <p:sp>
        <p:nvSpPr>
          <p:cNvPr id="15" name="文本占位符 14"/>
          <p:cNvSpPr>
            <a:spLocks noGrp="1"/>
          </p:cNvSpPr>
          <p:nvPr>
            <p:ph type="body" idx="16393"/>
            <p:custDataLst>
              <p:tags r:id="rId13"/>
            </p:custDataLst>
          </p:nvPr>
        </p:nvSpPr>
        <p:spPr/>
        <p:txBody>
          <a:bodyPr/>
          <a:p>
            <a:r>
              <a:rPr lang="zh-CN" altLang="en-US"/>
              <a:t>水平放置示例</a:t>
            </a:r>
            <a:endParaRPr lang="zh-CN" altLang="en-US"/>
          </a:p>
        </p:txBody>
      </p:sp>
      <p:sp>
        <p:nvSpPr>
          <p:cNvPr id="16" name="文本占位符 15"/>
          <p:cNvSpPr>
            <a:spLocks noGrp="1"/>
          </p:cNvSpPr>
          <p:nvPr>
            <p:ph type="body" idx="16394"/>
            <p:custDataLst>
              <p:tags r:id="rId14"/>
            </p:custDataLst>
          </p:nvPr>
        </p:nvSpPr>
        <p:spPr/>
        <p:txBody>
          <a:bodyPr>
            <a:normAutofit/>
          </a:bodyPr>
          <a:p>
            <a:r>
              <a:rPr lang="zh-CN" altLang="en-US" sz="1000"/>
              <a:t>水平方向包含居中、第一条/第二条尺寸界线、界线上方及下对齐五种情形，如图4-76所示参数配置。</a:t>
            </a:r>
            <a:endParaRPr lang="zh-CN" altLang="en-US" sz="1000"/>
          </a:p>
        </p:txBody>
      </p:sp>
      <p:pic>
        <p:nvPicPr>
          <p:cNvPr id="4" name="图片 376"/>
          <p:cNvPicPr>
            <a:picLocks noChangeAspect="1"/>
          </p:cNvPicPr>
          <p:nvPr/>
        </p:nvPicPr>
        <p:blipFill>
          <a:blip r:embed="rId15"/>
          <a:stretch>
            <a:fillRect/>
          </a:stretch>
        </p:blipFill>
        <p:spPr>
          <a:xfrm>
            <a:off x="368300" y="2512060"/>
            <a:ext cx="3654425" cy="3131185"/>
          </a:xfrm>
          <a:prstGeom prst="rect">
            <a:avLst/>
          </a:prstGeom>
          <a:noFill/>
          <a:ln w="9525">
            <a:noFill/>
          </a:ln>
        </p:spPr>
      </p:pic>
      <p:sp>
        <p:nvSpPr>
          <p:cNvPr id="17" name="文本框 16"/>
          <p:cNvSpPr txBox="1"/>
          <p:nvPr/>
        </p:nvSpPr>
        <p:spPr>
          <a:xfrm>
            <a:off x="598170" y="5704205"/>
            <a:ext cx="3118485" cy="533400"/>
          </a:xfrm>
          <a:prstGeom prst="rect">
            <a:avLst/>
          </a:prstGeom>
        </p:spPr>
        <p:txBody>
          <a:bodyPr>
            <a:noAutofit/>
          </a:bodyPr>
          <a:p>
            <a:pPr indent="0" algn="ctr" defTabSz="266700">
              <a:lnSpc>
                <a:spcPct val="150000"/>
              </a:lnSpc>
              <a:spcBef>
                <a:spcPct val="0"/>
              </a:spcBef>
              <a:spcAft>
                <a:spcPct val="0"/>
              </a:spcAft>
            </a:pPr>
            <a:r>
              <a:rPr lang="en-US" altLang="zh-CN" sz="1200">
                <a:latin typeface="Times New Roman" panose="02020603050405020304"/>
                <a:ea typeface="Times New Roman" panose="02020603050405020304"/>
              </a:rPr>
              <a:t>“</a:t>
            </a:r>
            <a:r>
              <a:rPr lang="zh-CN" altLang="en-US" sz="1200">
                <a:latin typeface="宋体" panose="02010600030101010101" pitchFamily="2" charset="-122"/>
                <a:ea typeface="宋体" panose="02010600030101010101" pitchFamily="2" charset="-122"/>
              </a:rPr>
              <a:t>修改标注样式</a:t>
            </a:r>
            <a:r>
              <a:rPr lang="zh-CN" altLang="en-US" sz="1200">
                <a:latin typeface="Times New Roman" panose="02020603050405020304"/>
                <a:ea typeface="Times New Roman" panose="02020603050405020304"/>
              </a:rPr>
              <a:t>”</a:t>
            </a:r>
            <a:r>
              <a:rPr lang="zh-CN" altLang="en-US" sz="1200">
                <a:latin typeface="宋体" panose="02010600030101010101" pitchFamily="2" charset="-122"/>
                <a:ea typeface="宋体" panose="02010600030101010101" pitchFamily="2" charset="-122"/>
              </a:rPr>
              <a:t>对话框的</a:t>
            </a:r>
            <a:r>
              <a:rPr lang="zh-CN" altLang="en-US" sz="1200">
                <a:latin typeface="Times New Roman" panose="02020603050405020304"/>
                <a:ea typeface="Times New Roman" panose="02020603050405020304"/>
              </a:rPr>
              <a:t>“</a:t>
            </a:r>
            <a:r>
              <a:rPr lang="zh-CN" altLang="en-US" sz="1200">
                <a:latin typeface="宋体" panose="02010600030101010101" pitchFamily="2" charset="-122"/>
                <a:ea typeface="宋体" panose="02010600030101010101" pitchFamily="2" charset="-122"/>
              </a:rPr>
              <a:t>文字</a:t>
            </a:r>
            <a:r>
              <a:rPr lang="zh-CN" altLang="en-US" sz="1200">
                <a:latin typeface="Times New Roman" panose="02020603050405020304"/>
                <a:ea typeface="Times New Roman" panose="02020603050405020304"/>
              </a:rPr>
              <a:t>”</a:t>
            </a:r>
            <a:r>
              <a:rPr lang="zh-CN" altLang="en-US" sz="1200">
                <a:latin typeface="宋体" panose="02010600030101010101" pitchFamily="2" charset="-122"/>
                <a:ea typeface="宋体" panose="02010600030101010101" pitchFamily="2" charset="-122"/>
              </a:rPr>
              <a:t>选项卡</a:t>
            </a:r>
            <a:endParaRPr lang="zh-CN" altLang="en-US" sz="1200">
              <a:latin typeface="宋体" panose="02010600030101010101" pitchFamily="2" charset="-122"/>
              <a:ea typeface="宋体" panose="02010600030101010101" pitchFamily="2" charset="-122"/>
            </a:endParaRPr>
          </a:p>
        </p:txBody>
      </p:sp>
      <p:pic>
        <p:nvPicPr>
          <p:cNvPr id="18" name="图片 17"/>
          <p:cNvPicPr>
            <a:picLocks noChangeAspect="1"/>
          </p:cNvPicPr>
          <p:nvPr/>
        </p:nvPicPr>
        <p:blipFill>
          <a:blip r:embed="rId16"/>
          <a:stretch>
            <a:fillRect/>
          </a:stretch>
        </p:blipFill>
        <p:spPr>
          <a:xfrm>
            <a:off x="5053330" y="202565"/>
            <a:ext cx="4711700" cy="1600200"/>
          </a:xfrm>
          <a:prstGeom prst="rect">
            <a:avLst/>
          </a:prstGeom>
        </p:spPr>
      </p:pic>
      <p:pic>
        <p:nvPicPr>
          <p:cNvPr id="19" name="图片 -2147482340"/>
          <p:cNvPicPr>
            <a:picLocks noChangeAspect="1"/>
          </p:cNvPicPr>
          <p:nvPr/>
        </p:nvPicPr>
        <p:blipFill>
          <a:blip r:embed="rId17"/>
          <a:stretch>
            <a:fillRect/>
          </a:stretch>
        </p:blipFill>
        <p:spPr>
          <a:xfrm>
            <a:off x="5053330" y="1949450"/>
            <a:ext cx="4826000" cy="1504950"/>
          </a:xfrm>
          <a:prstGeom prst="rect">
            <a:avLst/>
          </a:prstGeom>
          <a:noFill/>
          <a:ln w="9525">
            <a:noFill/>
          </a:ln>
        </p:spPr>
      </p:pic>
    </p:spTree>
    <p:custDataLst>
      <p:tags r:id="rId18"/>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22580" y="292100"/>
            <a:ext cx="6324600" cy="488950"/>
          </a:xfrm>
        </p:spPr>
        <p:txBody>
          <a:bodyPr>
            <a:normAutofit fontScale="90000"/>
          </a:bodyPr>
          <a:p>
            <a:r>
              <a:rPr lang="zh-CN" altLang="en-US"/>
              <a:t>知识点详解：</a:t>
            </a:r>
            <a:r>
              <a:rPr lang="en-US" altLang="zh-CN">
                <a:sym typeface="+mn-ea"/>
              </a:rPr>
              <a:t>1</a:t>
            </a:r>
            <a:r>
              <a:rPr lang="zh-CN" altLang="en-US">
                <a:sym typeface="+mn-ea"/>
              </a:rPr>
              <a:t>．</a:t>
            </a:r>
            <a:r>
              <a:rPr lang="zh-CN" altLang="en-US"/>
              <a:t>设置尺寸样式</a:t>
            </a:r>
            <a:endParaRPr lang="zh-CN" altLang="en-US"/>
          </a:p>
        </p:txBody>
      </p:sp>
      <p:sp>
        <p:nvSpPr>
          <p:cNvPr id="6" name="文本占位符 5"/>
          <p:cNvSpPr>
            <a:spLocks noGrp="1"/>
          </p:cNvSpPr>
          <p:nvPr>
            <p:ph type="body" idx="16386"/>
            <p:custDataLst>
              <p:tags r:id="rId2"/>
            </p:custDataLst>
          </p:nvPr>
        </p:nvSpPr>
        <p:spPr/>
        <p:txBody>
          <a:bodyPr>
            <a:normAutofit lnSpcReduction="20000"/>
          </a:bodyPr>
          <a:p>
            <a:r>
              <a:rPr lang="zh-CN" altLang="en-US"/>
              <a:t>（</a:t>
            </a:r>
            <a:r>
              <a:rPr lang="en-US" altLang="zh-CN"/>
              <a:t>4</a:t>
            </a:r>
            <a:r>
              <a:rPr lang="zh-CN" altLang="en-US"/>
              <a:t>）</a:t>
            </a:r>
            <a:r>
              <a:rPr lang="zh-CN" altLang="en-US"/>
              <a:t>调整</a:t>
            </a:r>
            <a:endParaRPr lang="zh-CN" altLang="en-US"/>
          </a:p>
        </p:txBody>
      </p:sp>
      <p:sp>
        <p:nvSpPr>
          <p:cNvPr id="7" name="文本占位符 6"/>
          <p:cNvSpPr>
            <a:spLocks noGrp="1"/>
          </p:cNvSpPr>
          <p:nvPr>
            <p:ph type="body" idx="16387"/>
            <p:custDataLst>
              <p:tags r:id="rId3"/>
            </p:custDataLst>
          </p:nvPr>
        </p:nvSpPr>
        <p:spPr/>
        <p:txBody>
          <a:bodyPr/>
          <a:p>
            <a:r>
              <a:rPr lang="zh-CN" altLang="en-US"/>
              <a:t>调整参数设置，涵盖文字位置、标注比例及尺寸要素。</a:t>
            </a:r>
            <a:endParaRPr lang="zh-CN" altLang="en-US"/>
          </a:p>
        </p:txBody>
      </p:sp>
      <p:sp>
        <p:nvSpPr>
          <p:cNvPr id="10" name="文本占位符 9"/>
          <p:cNvSpPr>
            <a:spLocks noGrp="1"/>
          </p:cNvSpPr>
          <p:nvPr>
            <p:ph type="body" idx="16389"/>
            <p:custDataLst>
              <p:tags r:id="rId4"/>
            </p:custDataLst>
          </p:nvPr>
        </p:nvSpPr>
        <p:spPr/>
        <p:txBody>
          <a:bodyPr>
            <a:normAutofit lnSpcReduction="20000"/>
          </a:bodyPr>
          <a:p>
            <a:r>
              <a:rPr lang="zh-CN" altLang="en-US"/>
              <a:t>（</a:t>
            </a:r>
            <a:r>
              <a:rPr lang="en-US" altLang="zh-CN"/>
              <a:t>5</a:t>
            </a:r>
            <a:r>
              <a:rPr lang="zh-CN" altLang="en-US"/>
              <a:t>）</a:t>
            </a:r>
            <a:r>
              <a:rPr lang="zh-CN" altLang="en-US"/>
              <a:t>主单位</a:t>
            </a:r>
            <a:endParaRPr lang="zh-CN" altLang="en-US"/>
          </a:p>
        </p:txBody>
      </p:sp>
      <p:sp>
        <p:nvSpPr>
          <p:cNvPr id="11" name="文本占位符 10"/>
          <p:cNvSpPr>
            <a:spLocks noGrp="1"/>
          </p:cNvSpPr>
          <p:nvPr>
            <p:ph type="body" idx="16390"/>
            <p:custDataLst>
              <p:tags r:id="rId5"/>
            </p:custDataLst>
          </p:nvPr>
        </p:nvSpPr>
        <p:spPr/>
        <p:txBody>
          <a:bodyPr/>
          <a:p>
            <a:r>
              <a:rPr lang="zh-CN" altLang="en-US"/>
              <a:t>设置尺寸标注主单位、精度及文本前缀后缀，含长度和角度选项组。</a:t>
            </a:r>
            <a:endParaRPr lang="zh-CN" altLang="en-US"/>
          </a:p>
        </p:txBody>
      </p:sp>
      <p:sp>
        <p:nvSpPr>
          <p:cNvPr id="14" name="文本占位符 13"/>
          <p:cNvSpPr>
            <a:spLocks noGrp="1"/>
          </p:cNvSpPr>
          <p:nvPr>
            <p:ph type="body" idx="16392"/>
            <p:custDataLst>
              <p:tags r:id="rId6"/>
            </p:custDataLst>
          </p:nvPr>
        </p:nvSpPr>
        <p:spPr/>
        <p:txBody>
          <a:bodyPr>
            <a:normAutofit fontScale="80000"/>
          </a:bodyPr>
          <a:p>
            <a:r>
              <a:rPr lang="zh-CN" altLang="en-US"/>
              <a:t>（</a:t>
            </a:r>
            <a:r>
              <a:rPr lang="en-US" altLang="zh-CN"/>
              <a:t>6</a:t>
            </a:r>
            <a:r>
              <a:rPr lang="zh-CN" altLang="en-US"/>
              <a:t>）</a:t>
            </a:r>
            <a:r>
              <a:rPr lang="zh-CN" altLang="en-US"/>
              <a:t>换算单位</a:t>
            </a:r>
            <a:endParaRPr lang="zh-CN" altLang="en-US"/>
          </a:p>
        </p:txBody>
      </p:sp>
      <p:sp>
        <p:nvSpPr>
          <p:cNvPr id="15" name="文本占位符 14"/>
          <p:cNvSpPr>
            <a:spLocks noGrp="1"/>
          </p:cNvSpPr>
          <p:nvPr>
            <p:ph type="body" idx="16393"/>
            <p:custDataLst>
              <p:tags r:id="rId7"/>
            </p:custDataLst>
          </p:nvPr>
        </p:nvSpPr>
        <p:spPr/>
        <p:txBody>
          <a:bodyPr/>
          <a:p>
            <a:r>
              <a:rPr lang="zh-CN" altLang="en-US"/>
              <a:t>该选项卡用于对换算单位进行设置，如图4-80所示。</a:t>
            </a:r>
            <a:endParaRPr lang="zh-CN" altLang="en-US"/>
          </a:p>
        </p:txBody>
      </p:sp>
      <p:pic>
        <p:nvPicPr>
          <p:cNvPr id="3" name="图片 387"/>
          <p:cNvPicPr>
            <a:picLocks noChangeAspect="1"/>
          </p:cNvPicPr>
          <p:nvPr/>
        </p:nvPicPr>
        <p:blipFill>
          <a:blip r:embed="rId8"/>
          <a:stretch>
            <a:fillRect/>
          </a:stretch>
        </p:blipFill>
        <p:spPr>
          <a:xfrm>
            <a:off x="1174750" y="982980"/>
            <a:ext cx="2781935" cy="2378710"/>
          </a:xfrm>
          <a:prstGeom prst="rect">
            <a:avLst/>
          </a:prstGeom>
          <a:noFill/>
          <a:ln w="9525">
            <a:noFill/>
          </a:ln>
        </p:spPr>
      </p:pic>
      <p:pic>
        <p:nvPicPr>
          <p:cNvPr id="4" name="图片 388" descr="9-17-12"/>
          <p:cNvPicPr>
            <a:picLocks noChangeAspect="1"/>
          </p:cNvPicPr>
          <p:nvPr/>
        </p:nvPicPr>
        <p:blipFill>
          <a:blip r:embed="rId9"/>
          <a:srcRect t="5614" b="5614"/>
          <a:stretch>
            <a:fillRect/>
          </a:stretch>
        </p:blipFill>
        <p:spPr>
          <a:xfrm>
            <a:off x="4427855" y="2033270"/>
            <a:ext cx="2777490" cy="1236980"/>
          </a:xfrm>
          <a:prstGeom prst="rect">
            <a:avLst/>
          </a:prstGeom>
          <a:noFill/>
          <a:ln w="9525">
            <a:noFill/>
          </a:ln>
        </p:spPr>
      </p:pic>
      <p:pic>
        <p:nvPicPr>
          <p:cNvPr id="5" name="图片 389"/>
          <p:cNvPicPr>
            <a:picLocks noChangeAspect="1"/>
          </p:cNvPicPr>
          <p:nvPr/>
        </p:nvPicPr>
        <p:blipFill>
          <a:blip r:embed="rId10"/>
          <a:stretch>
            <a:fillRect/>
          </a:stretch>
        </p:blipFill>
        <p:spPr>
          <a:xfrm>
            <a:off x="7676515" y="982663"/>
            <a:ext cx="2663190" cy="2272665"/>
          </a:xfrm>
          <a:prstGeom prst="rect">
            <a:avLst/>
          </a:prstGeom>
          <a:noFill/>
          <a:ln w="9525">
            <a:noFill/>
          </a:ln>
        </p:spPr>
      </p:pic>
      <p:pic>
        <p:nvPicPr>
          <p:cNvPr id="8" name="图片 470"/>
          <p:cNvPicPr>
            <a:picLocks noChangeAspect="1"/>
          </p:cNvPicPr>
          <p:nvPr/>
        </p:nvPicPr>
        <p:blipFill>
          <a:blip r:embed="rId11"/>
          <a:stretch>
            <a:fillRect/>
          </a:stretch>
        </p:blipFill>
        <p:spPr>
          <a:xfrm>
            <a:off x="8141335" y="4090670"/>
            <a:ext cx="2518410" cy="2157730"/>
          </a:xfrm>
          <a:prstGeom prst="rect">
            <a:avLst/>
          </a:prstGeom>
          <a:noFill/>
          <a:ln w="9525">
            <a:noFill/>
          </a:ln>
        </p:spPr>
      </p:pic>
      <p:sp>
        <p:nvSpPr>
          <p:cNvPr id="17" name="文本框 16"/>
          <p:cNvSpPr txBox="1"/>
          <p:nvPr/>
        </p:nvSpPr>
        <p:spPr>
          <a:xfrm>
            <a:off x="1174750" y="3386455"/>
            <a:ext cx="9878695" cy="829945"/>
          </a:xfrm>
          <a:prstGeom prst="rect">
            <a:avLst/>
          </a:prstGeom>
        </p:spPr>
        <p:txBody>
          <a:bodyPr wrap="square">
            <a:noAutofit/>
          </a:bodyPr>
          <a:p>
            <a:pPr lvl="0" algn="l" defTabSz="266700">
              <a:lnSpc>
                <a:spcPct val="150000"/>
              </a:lnSpc>
              <a:buClrTx/>
              <a:buSzTx/>
              <a:buFontTx/>
            </a:pP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修改标注样式</a:t>
            </a:r>
            <a:r>
              <a:rPr lang="en-US" altLang="zh-CN" sz="1200">
                <a:latin typeface="Times New Roman" panose="02020603050405020304"/>
                <a:ea typeface="Times New Roman" panose="02020603050405020304"/>
                <a:sym typeface="+mn-ea"/>
              </a:rPr>
              <a:t>”</a:t>
            </a:r>
            <a:r>
              <a:rPr lang="en-US" altLang="zh-CN" sz="1200">
                <a:latin typeface="Times New Roman" panose="02020603050405020304"/>
                <a:ea typeface="Times New Roman" panose="02020603050405020304"/>
                <a:sym typeface="+mn-ea"/>
              </a:rPr>
              <a:t>对话框的</a:t>
            </a:r>
            <a:r>
              <a:rPr lang="en-US" altLang="zh-CN" sz="1200">
                <a:latin typeface="Times New Roman" panose="02020603050405020304"/>
                <a:ea typeface="Times New Roman" panose="02020603050405020304"/>
                <a:sym typeface="+mn-ea"/>
              </a:rPr>
              <a:t>“</a:t>
            </a:r>
            <a:r>
              <a:rPr lang="en-US" altLang="zh-CN" sz="1200">
                <a:latin typeface="Times New Roman" panose="02020603050405020304"/>
                <a:ea typeface="Times New Roman" panose="02020603050405020304"/>
                <a:sym typeface="+mn-ea"/>
              </a:rPr>
              <a:t>调整</a:t>
            </a:r>
            <a:r>
              <a:rPr lang="en-US" altLang="zh-CN" sz="1200">
                <a:latin typeface="Times New Roman" panose="02020603050405020304"/>
                <a:ea typeface="Times New Roman" panose="02020603050405020304"/>
                <a:sym typeface="+mn-ea"/>
              </a:rPr>
              <a:t>”</a:t>
            </a:r>
            <a:r>
              <a:rPr lang="en-US" altLang="zh-CN" sz="1200">
                <a:latin typeface="Times New Roman" panose="02020603050405020304"/>
                <a:ea typeface="Times New Roman" panose="02020603050405020304"/>
                <a:sym typeface="+mn-ea"/>
              </a:rPr>
              <a:t>选项卡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尺寸文本的位置</a:t>
            </a:r>
            <a:r>
              <a:rPr lang="en-US" altLang="zh-CN" sz="1200">
                <a:latin typeface="Times New Roman" panose="02020603050405020304"/>
                <a:ea typeface="Times New Roman" panose="02020603050405020304"/>
                <a:sym typeface="+mn-ea"/>
              </a:rPr>
              <a:t>                               “</a:t>
            </a:r>
            <a:r>
              <a:rPr lang="zh-CN" altLang="en-US" sz="1200">
                <a:latin typeface="Times New Roman" panose="02020603050405020304"/>
                <a:ea typeface="Times New Roman" panose="02020603050405020304"/>
                <a:sym typeface="+mn-ea"/>
              </a:rPr>
              <a:t>修改标注样式</a:t>
            </a:r>
            <a:r>
              <a:rPr lang="en-US" altLang="zh-CN" sz="1200">
                <a:latin typeface="Times New Roman" panose="02020603050405020304"/>
                <a:ea typeface="Times New Roman" panose="02020603050405020304"/>
                <a:sym typeface="+mn-ea"/>
              </a:rPr>
              <a:t>”</a:t>
            </a:r>
            <a:r>
              <a:rPr lang="zh-CN" altLang="en-US" sz="1200">
                <a:latin typeface="Times New Roman" panose="02020603050405020304"/>
                <a:ea typeface="Times New Roman" panose="02020603050405020304"/>
                <a:sym typeface="+mn-ea"/>
              </a:rPr>
              <a:t>对话框</a:t>
            </a:r>
            <a:r>
              <a:rPr lang="en-US" altLang="zh-CN" sz="1200">
                <a:latin typeface="Times New Roman" panose="02020603050405020304"/>
                <a:ea typeface="Times New Roman" panose="02020603050405020304"/>
                <a:sym typeface="+mn-ea"/>
              </a:rPr>
              <a:t>“</a:t>
            </a:r>
            <a:r>
              <a:rPr lang="zh-CN" altLang="en-US" sz="1200">
                <a:latin typeface="Times New Roman" panose="02020603050405020304"/>
                <a:ea typeface="Times New Roman" panose="02020603050405020304"/>
                <a:sym typeface="+mn-ea"/>
              </a:rPr>
              <a:t>主单位</a:t>
            </a:r>
            <a:r>
              <a:rPr lang="en-US" altLang="zh-CN" sz="1200">
                <a:latin typeface="Times New Roman" panose="02020603050405020304"/>
                <a:ea typeface="Times New Roman" panose="02020603050405020304"/>
                <a:sym typeface="+mn-ea"/>
              </a:rPr>
              <a:t>”</a:t>
            </a:r>
            <a:r>
              <a:rPr lang="zh-CN" altLang="en-US" sz="1200">
                <a:latin typeface="Times New Roman" panose="02020603050405020304"/>
                <a:ea typeface="Times New Roman" panose="02020603050405020304"/>
                <a:sym typeface="+mn-ea"/>
              </a:rPr>
              <a:t>选项卡</a:t>
            </a:r>
            <a:endParaRPr lang="zh-CN" altLang="en-US" sz="1200">
              <a:latin typeface="Times New Roman" panose="02020603050405020304"/>
              <a:ea typeface="Times New Roman" panose="02020603050405020304"/>
              <a:sym typeface="+mn-ea"/>
            </a:endParaRPr>
          </a:p>
        </p:txBody>
      </p:sp>
      <p:sp>
        <p:nvSpPr>
          <p:cNvPr id="19" name="文本框 18"/>
          <p:cNvSpPr txBox="1"/>
          <p:nvPr/>
        </p:nvSpPr>
        <p:spPr>
          <a:xfrm>
            <a:off x="7999095" y="6350000"/>
            <a:ext cx="3054350" cy="337185"/>
          </a:xfrm>
          <a:prstGeom prst="rect">
            <a:avLst/>
          </a:prstGeom>
        </p:spPr>
        <p:txBody>
          <a:bodyPr wrap="square">
            <a:noAutofit/>
          </a:bodyPr>
          <a:p>
            <a:pPr lvl="0" algn="l" defTabSz="266700">
              <a:lnSpc>
                <a:spcPct val="150000"/>
              </a:lnSpc>
              <a:buClrTx/>
              <a:buSzTx/>
              <a:buFontTx/>
            </a:pPr>
            <a:r>
              <a:rPr lang="en-US" altLang="zh-CN" sz="1200">
                <a:latin typeface="Times New Roman" panose="02020603050405020304"/>
                <a:ea typeface="Times New Roman" panose="02020603050405020304"/>
                <a:sym typeface="+mn-ea"/>
              </a:rPr>
              <a:t>“</a:t>
            </a:r>
            <a:r>
              <a:rPr lang="en-US" altLang="zh-CN" sz="1200">
                <a:latin typeface="Times New Roman" panose="02020603050405020304"/>
                <a:ea typeface="Times New Roman" panose="02020603050405020304"/>
                <a:sym typeface="+mn-ea"/>
              </a:rPr>
              <a:t>修改标注样式</a:t>
            </a:r>
            <a:r>
              <a:rPr lang="en-US" altLang="zh-CN" sz="1200">
                <a:latin typeface="Times New Roman" panose="02020603050405020304"/>
                <a:ea typeface="Times New Roman" panose="02020603050405020304"/>
                <a:sym typeface="+mn-ea"/>
              </a:rPr>
              <a:t>”</a:t>
            </a:r>
            <a:r>
              <a:rPr lang="en-US" altLang="zh-CN" sz="1200">
                <a:latin typeface="Times New Roman" panose="02020603050405020304"/>
                <a:ea typeface="Times New Roman" panose="02020603050405020304"/>
                <a:sym typeface="+mn-ea"/>
              </a:rPr>
              <a:t>对话框</a:t>
            </a:r>
            <a:r>
              <a:rPr lang="en-US" altLang="zh-CN" sz="1200">
                <a:latin typeface="Times New Roman" panose="02020603050405020304"/>
                <a:ea typeface="Times New Roman" panose="02020603050405020304"/>
                <a:sym typeface="+mn-ea"/>
              </a:rPr>
              <a:t>“</a:t>
            </a:r>
            <a:r>
              <a:rPr lang="en-US" altLang="zh-CN" sz="1200">
                <a:latin typeface="Times New Roman" panose="02020603050405020304"/>
                <a:ea typeface="Times New Roman" panose="02020603050405020304"/>
                <a:sym typeface="+mn-ea"/>
              </a:rPr>
              <a:t>换算单位</a:t>
            </a:r>
            <a:r>
              <a:rPr lang="en-US" altLang="zh-CN" sz="1200">
                <a:latin typeface="Times New Roman" panose="02020603050405020304"/>
                <a:ea typeface="Times New Roman" panose="02020603050405020304"/>
                <a:sym typeface="+mn-ea"/>
              </a:rPr>
              <a:t>”</a:t>
            </a:r>
            <a:r>
              <a:rPr lang="en-US" altLang="zh-CN" sz="1200">
                <a:latin typeface="Times New Roman" panose="02020603050405020304"/>
                <a:ea typeface="Times New Roman" panose="02020603050405020304"/>
                <a:sym typeface="+mn-ea"/>
              </a:rPr>
              <a:t>选项卡</a:t>
            </a:r>
            <a:endParaRPr lang="en-US" altLang="zh-CN" sz="1200">
              <a:latin typeface="Times New Roman" panose="02020603050405020304"/>
              <a:ea typeface="Times New Roman" panose="02020603050405020304"/>
              <a:sym typeface="+mn-ea"/>
            </a:endParaRPr>
          </a:p>
        </p:txBody>
      </p:sp>
    </p:spTree>
    <p:custDataLst>
      <p:tags r:id="rId1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知识目标</a:t>
            </a:r>
            <a:endParaRPr lang="zh-CN" altLang="en-US"/>
          </a:p>
        </p:txBody>
      </p:sp>
      <p:sp>
        <p:nvSpPr>
          <p:cNvPr id="3" name="文本占位符 25"/>
          <p:cNvSpPr>
            <a:spLocks noGrp="1"/>
          </p:cNvSpPr>
          <p:nvPr>
            <p:ph type="body" idx="16386"/>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47650" y="533400"/>
            <a:ext cx="7017385" cy="584200"/>
          </a:xfrm>
        </p:spPr>
        <p:txBody>
          <a:bodyPr>
            <a:normAutofit/>
          </a:bodyPr>
          <a:p>
            <a:r>
              <a:rPr lang="zh-CN" altLang="en-US" sz="2800"/>
              <a:t>知识点详解：</a:t>
            </a:r>
            <a:r>
              <a:rPr lang="en-US" altLang="zh-CN" sz="2800">
                <a:sym typeface="+mn-ea"/>
              </a:rPr>
              <a:t>1</a:t>
            </a:r>
            <a:r>
              <a:rPr lang="zh-CN" altLang="en-US" sz="2800">
                <a:sym typeface="+mn-ea"/>
              </a:rPr>
              <a:t>．</a:t>
            </a:r>
            <a:r>
              <a:rPr lang="zh-CN" altLang="en-US" sz="2800"/>
              <a:t>设置尺寸样式</a:t>
            </a:r>
            <a:endParaRPr lang="zh-CN" altLang="en-US" sz="2800"/>
          </a:p>
        </p:txBody>
      </p:sp>
      <p:sp>
        <p:nvSpPr>
          <p:cNvPr id="3" name="文本占位符 2"/>
          <p:cNvSpPr>
            <a:spLocks noGrp="1"/>
          </p:cNvSpPr>
          <p:nvPr>
            <p:ph type="body" idx="16386"/>
            <p:custDataLst>
              <p:tags r:id="rId2"/>
            </p:custDataLst>
          </p:nvPr>
        </p:nvSpPr>
        <p:spPr>
          <a:xfrm>
            <a:off x="428625" y="1727200"/>
            <a:ext cx="2362200" cy="3048000"/>
          </a:xfrm>
        </p:spPr>
        <p:txBody>
          <a:bodyPr>
            <a:normAutofit/>
          </a:bodyPr>
          <a:p>
            <a:r>
              <a:rPr lang="zh-CN" altLang="en-US" sz="2000"/>
              <a:t>（</a:t>
            </a:r>
            <a:r>
              <a:rPr lang="en-US" altLang="zh-CN" sz="2000"/>
              <a:t>7</a:t>
            </a:r>
            <a:r>
              <a:rPr lang="zh-CN" altLang="en-US" sz="2000"/>
              <a:t>）</a:t>
            </a:r>
            <a:r>
              <a:rPr lang="zh-CN" altLang="en-US" sz="2000"/>
              <a:t>公差</a:t>
            </a:r>
            <a:endParaRPr lang="zh-CN" altLang="en-US" sz="2000"/>
          </a:p>
        </p:txBody>
      </p:sp>
      <p:sp>
        <p:nvSpPr>
          <p:cNvPr id="5" name="装饰  3"/>
          <p:cNvSpPr>
            <a:spLocks noGrp="1"/>
          </p:cNvSpPr>
          <p:nvPr>
            <p:ph type="body" idx="16397"/>
            <p:custDataLst>
              <p:tags r:id="rId3"/>
            </p:custDataLst>
          </p:nvPr>
        </p:nvSpPr>
        <p:spPr/>
        <p:txBody>
          <a:bodyPr/>
          <a:p>
            <a:r>
              <a:rPr lang="zh-CN" altLang="en-US"/>
              <a:t> </a:t>
            </a:r>
            <a:endParaRPr lang="zh-CN" altLang="en-US"/>
          </a:p>
        </p:txBody>
      </p:sp>
      <p:sp>
        <p:nvSpPr>
          <p:cNvPr id="6" name="装饰  4"/>
          <p:cNvSpPr>
            <a:spLocks noGrp="1"/>
          </p:cNvSpPr>
          <p:nvPr>
            <p:ph type="body" idx="16398"/>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p>
            <a:r>
              <a:rPr lang="zh-CN" altLang="en-US"/>
              <a:t>尺寸公差设置</a:t>
            </a:r>
            <a:endParaRPr lang="zh-CN" altLang="en-US"/>
          </a:p>
        </p:txBody>
      </p:sp>
      <p:sp>
        <p:nvSpPr>
          <p:cNvPr id="9" name="文本占位符 8"/>
          <p:cNvSpPr>
            <a:spLocks noGrp="1"/>
          </p:cNvSpPr>
          <p:nvPr>
            <p:ph type="body" idx="16388"/>
            <p:custDataLst>
              <p:tags r:id="rId7"/>
            </p:custDataLst>
          </p:nvPr>
        </p:nvSpPr>
        <p:spPr/>
        <p:txBody>
          <a:bodyPr>
            <a:normAutofit fontScale="90000" lnSpcReduction="20000"/>
          </a:bodyPr>
          <a:p>
            <a:r>
              <a:rPr lang="zh-CN" altLang="en-US"/>
              <a:t>该选项卡用于设置尺寸公差参数，包含方式、精度、上下偏差等设置项，支持对称、极限偏差等五种标注形式选择。</a:t>
            </a:r>
            <a:endParaRPr lang="zh-CN" altLang="en-US"/>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p>
            <a:r>
              <a:rPr lang="zh-CN" altLang="en-US"/>
              <a:t>方式选项说明</a:t>
            </a:r>
            <a:endParaRPr lang="zh-CN" altLang="en-US"/>
          </a:p>
        </p:txBody>
      </p:sp>
      <p:sp>
        <p:nvSpPr>
          <p:cNvPr id="13" name="文本占位符 12"/>
          <p:cNvSpPr>
            <a:spLocks noGrp="1"/>
          </p:cNvSpPr>
          <p:nvPr>
            <p:ph type="body" idx="16391"/>
            <p:custDataLst>
              <p:tags r:id="rId11"/>
            </p:custDataLst>
          </p:nvPr>
        </p:nvSpPr>
        <p:spPr/>
        <p:txBody>
          <a:bodyPr>
            <a:normAutofit fontScale="90000" lnSpcReduction="20000"/>
          </a:bodyPr>
          <a:p>
            <a:r>
              <a:rPr lang="zh-CN" altLang="en-US"/>
              <a:t>“方式”下拉框提供五种标注形式：“无”“对称”“极限偏差”“极限尺寸”和“基本尺寸”，默认采用“无”标注形式。</a:t>
            </a:r>
            <a:endParaRPr lang="zh-CN" altLang="en-US"/>
          </a:p>
        </p:txBody>
      </p:sp>
      <p:sp>
        <p:nvSpPr>
          <p:cNvPr id="14" name="装饰  2"/>
          <p:cNvSpPr>
            <a:spLocks noGrp="1"/>
          </p:cNvSpPr>
          <p:nvPr>
            <p:ph type="body" idx="16400"/>
            <p:custDataLst>
              <p:tags r:id="rId12"/>
            </p:custDataLst>
          </p:nvPr>
        </p:nvSpPr>
        <p:spPr/>
        <p:txBody>
          <a:bodyPr/>
          <a:p>
            <a:r>
              <a:rPr lang="zh-CN" altLang="en-US"/>
              <a:t> </a:t>
            </a:r>
            <a:endParaRPr lang="zh-CN" altLang="en-US"/>
          </a:p>
        </p:txBody>
      </p:sp>
      <p:sp>
        <p:nvSpPr>
          <p:cNvPr id="15" name="文本占位符 14"/>
          <p:cNvSpPr>
            <a:spLocks noGrp="1"/>
          </p:cNvSpPr>
          <p:nvPr>
            <p:ph type="body" idx="16395"/>
            <p:custDataLst>
              <p:tags r:id="rId13"/>
            </p:custDataLst>
          </p:nvPr>
        </p:nvSpPr>
        <p:spPr/>
        <p:txBody>
          <a:bodyPr/>
          <a:p>
            <a:r>
              <a:rPr lang="zh-CN" altLang="en-US"/>
              <a:t>03</a:t>
            </a:r>
            <a:endParaRPr lang="zh-CN" altLang="en-US"/>
          </a:p>
        </p:txBody>
      </p:sp>
      <p:sp>
        <p:nvSpPr>
          <p:cNvPr id="16" name="文本占位符 15"/>
          <p:cNvSpPr>
            <a:spLocks noGrp="1"/>
          </p:cNvSpPr>
          <p:nvPr>
            <p:ph type="body" idx="16393"/>
            <p:custDataLst>
              <p:tags r:id="rId14"/>
            </p:custDataLst>
          </p:nvPr>
        </p:nvSpPr>
        <p:spPr/>
        <p:txBody>
          <a:bodyPr/>
          <a:p>
            <a:r>
              <a:rPr lang="zh-CN" altLang="en-US"/>
              <a:t>参数输入规则</a:t>
            </a:r>
            <a:endParaRPr lang="zh-CN" altLang="en-US"/>
          </a:p>
        </p:txBody>
      </p:sp>
      <p:sp>
        <p:nvSpPr>
          <p:cNvPr id="17" name="文本占位符 16"/>
          <p:cNvSpPr>
            <a:spLocks noGrp="1"/>
          </p:cNvSpPr>
          <p:nvPr>
            <p:ph type="body" idx="16394"/>
            <p:custDataLst>
              <p:tags r:id="rId15"/>
            </p:custDataLst>
          </p:nvPr>
        </p:nvSpPr>
        <p:spPr/>
        <p:txBody>
          <a:bodyPr>
            <a:normAutofit fontScale="90000"/>
          </a:bodyPr>
          <a:p>
            <a:r>
              <a:rPr lang="zh-CN" altLang="en-US"/>
              <a:t>输入数值时需注意符号规则：系统自动在上偏差前加“+”，下偏差前加“-”，负值偏差需手动添加负号。</a:t>
            </a:r>
            <a:endParaRPr lang="zh-CN" altLang="en-US"/>
          </a:p>
        </p:txBody>
      </p:sp>
      <p:pic>
        <p:nvPicPr>
          <p:cNvPr id="18" name="图片 17"/>
          <p:cNvPicPr>
            <a:picLocks noChangeAspect="1"/>
          </p:cNvPicPr>
          <p:nvPr/>
        </p:nvPicPr>
        <p:blipFill>
          <a:blip r:embed="rId16"/>
          <a:stretch>
            <a:fillRect/>
          </a:stretch>
        </p:blipFill>
        <p:spPr>
          <a:xfrm>
            <a:off x="1579880" y="2743200"/>
            <a:ext cx="4709795" cy="2794000"/>
          </a:xfrm>
          <a:prstGeom prst="rect">
            <a:avLst/>
          </a:prstGeom>
        </p:spPr>
      </p:pic>
    </p:spTree>
    <p:custDataLst>
      <p:tags r:id="rId17"/>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2</a:t>
            </a:r>
            <a:r>
              <a:rPr lang="zh-CN" altLang="en-US"/>
              <a:t>．</a:t>
            </a:r>
            <a:r>
              <a:rPr lang="zh-CN" altLang="en-US"/>
              <a:t>线性标注</a:t>
            </a:r>
            <a:endParaRPr lang="zh-CN" altLang="en-US"/>
          </a:p>
        </p:txBody>
      </p:sp>
      <p:sp>
        <p:nvSpPr>
          <p:cNvPr id="3" name="装饰  1"/>
          <p:cNvSpPr>
            <a:spLocks noGrp="1"/>
          </p:cNvSpPr>
          <p:nvPr>
            <p:ph type="body" idx="16392"/>
            <p:custDataLst>
              <p:tags r:id="rId2"/>
            </p:custDataLst>
          </p:nvPr>
        </p:nvSpPr>
        <p:spPr/>
        <p:txBody>
          <a:bodyPr/>
          <a:p>
            <a:r>
              <a:rPr lang="zh-CN" altLang="en-US"/>
              <a:t> </a:t>
            </a:r>
            <a:endParaRPr lang="zh-CN" altLang="en-US"/>
          </a:p>
        </p:txBody>
      </p:sp>
      <p:pic>
        <p:nvPicPr>
          <p:cNvPr id="4" name="图片占位符 3" descr="c9aefcea-9aa6-11f0-a24a-9acf34624a16"/>
          <p:cNvPicPr>
            <a:picLocks noChangeAspect="1"/>
          </p:cNvPicPr>
          <p:nvPr>
            <p:ph type="pic" idx="16393"/>
            <p:custDataLst>
              <p:tags r:id="rId3"/>
            </p:custDataLst>
          </p:nvPr>
        </p:nvPicPr>
        <p:blipFill>
          <a:blip r:embed="rId4"/>
          <a:srcRect b="19000"/>
          <a:stretch>
            <a:fillRect/>
          </a:stretch>
        </p:blipFill>
        <p:spPr>
          <a:xfrm>
            <a:off x="609600" y="15240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p:spPr>
      </p:pic>
      <p:sp>
        <p:nvSpPr>
          <p:cNvPr id="5" name="文本占位符 4"/>
          <p:cNvSpPr>
            <a:spLocks noGrp="1"/>
          </p:cNvSpPr>
          <p:nvPr>
            <p:ph type="body" idx="16386"/>
            <p:custDataLst>
              <p:tags r:id="rId5"/>
            </p:custDataLst>
          </p:nvPr>
        </p:nvSpPr>
        <p:spPr/>
        <p:txBody>
          <a:bodyPr/>
          <a:p>
            <a:r>
              <a:rPr lang="zh-CN" altLang="en-US"/>
              <a:t>尺寸线位置设定</a:t>
            </a:r>
            <a:endParaRPr lang="zh-CN" altLang="en-US"/>
          </a:p>
        </p:txBody>
      </p:sp>
      <p:sp>
        <p:nvSpPr>
          <p:cNvPr id="6" name="文本占位符 5"/>
          <p:cNvSpPr>
            <a:spLocks noGrp="1"/>
          </p:cNvSpPr>
          <p:nvPr>
            <p:ph type="body" idx="16387"/>
            <p:custDataLst>
              <p:tags r:id="rId6"/>
            </p:custDataLst>
          </p:nvPr>
        </p:nvSpPr>
        <p:spPr/>
        <p:txBody>
          <a:bodyPr/>
          <a:p>
            <a:r>
              <a:rPr lang="zh-CN" altLang="en-US"/>
              <a:t>用户选定尺寸线位置后，AutoCAD自动测量并标注线段长度。</a:t>
            </a:r>
            <a:endParaRPr lang="zh-CN" altLang="en-US"/>
          </a:p>
        </p:txBody>
      </p:sp>
      <p:sp>
        <p:nvSpPr>
          <p:cNvPr id="7" name="装饰  5"/>
          <p:cNvSpPr>
            <a:spLocks noGrp="1"/>
          </p:cNvSpPr>
          <p:nvPr>
            <p:ph type="body" idx="16394"/>
            <p:custDataLst>
              <p:tags r:id="rId7"/>
            </p:custDataLst>
          </p:nvPr>
        </p:nvSpPr>
        <p:spPr/>
        <p:txBody>
          <a:bodyPr/>
          <a:p>
            <a:r>
              <a:rPr lang="zh-CN" altLang="en-US"/>
              <a:t> </a:t>
            </a:r>
            <a:endParaRPr lang="zh-CN" altLang="en-US"/>
          </a:p>
        </p:txBody>
      </p:sp>
      <p:pic>
        <p:nvPicPr>
          <p:cNvPr id="8" name="图片占位符 7" descr="c9aefc19-9aa6-11f0-a24a-9acf34624a16"/>
          <p:cNvPicPr>
            <a:picLocks noChangeAspect="1"/>
          </p:cNvPicPr>
          <p:nvPr>
            <p:ph type="pic" idx="16395"/>
            <p:custDataLst>
              <p:tags r:id="rId8"/>
            </p:custDataLst>
          </p:nvPr>
        </p:nvPicPr>
        <p:blipFill>
          <a:blip r:embed="rId9"/>
          <a:srcRect t="6500" b="6500"/>
          <a:stretch>
            <a:fillRect/>
          </a:stretch>
        </p:blipFill>
        <p:spPr>
          <a:xfrm>
            <a:off x="609600" y="31496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p:spPr>
      </p:pic>
      <p:sp>
        <p:nvSpPr>
          <p:cNvPr id="9" name="文本占位符 8"/>
          <p:cNvSpPr>
            <a:spLocks noGrp="1"/>
          </p:cNvSpPr>
          <p:nvPr>
            <p:ph type="body" idx="16388"/>
            <p:custDataLst>
              <p:tags r:id="rId10"/>
            </p:custDataLst>
          </p:nvPr>
        </p:nvSpPr>
        <p:spPr/>
        <p:txBody>
          <a:bodyPr/>
          <a:p>
            <a:r>
              <a:rPr lang="zh-CN" altLang="en-US"/>
              <a:t>文本编辑选项</a:t>
            </a:r>
            <a:endParaRPr lang="zh-CN" altLang="en-US"/>
          </a:p>
        </p:txBody>
      </p:sp>
      <p:sp>
        <p:nvSpPr>
          <p:cNvPr id="10" name="文本占位符 9"/>
          <p:cNvSpPr>
            <a:spLocks noGrp="1"/>
          </p:cNvSpPr>
          <p:nvPr>
            <p:ph type="body" idx="16389"/>
            <p:custDataLst>
              <p:tags r:id="rId11"/>
            </p:custDataLst>
          </p:nvPr>
        </p:nvSpPr>
        <p:spPr/>
        <p:txBody>
          <a:bodyPr/>
          <a:p>
            <a:r>
              <a:rPr lang="zh-CN" altLang="en-US"/>
              <a:t>AutoCAD通过多行编辑器或命令行输入尺寸文字，支持替换默认值并用尖括号标注。</a:t>
            </a:r>
            <a:endParaRPr lang="zh-CN" altLang="en-US"/>
          </a:p>
        </p:txBody>
      </p:sp>
      <p:sp>
        <p:nvSpPr>
          <p:cNvPr id="11" name="装饰  9"/>
          <p:cNvSpPr>
            <a:spLocks noGrp="1"/>
          </p:cNvSpPr>
          <p:nvPr>
            <p:ph type="body" idx="16396"/>
            <p:custDataLst>
              <p:tags r:id="rId12"/>
            </p:custDataLst>
          </p:nvPr>
        </p:nvSpPr>
        <p:spPr/>
        <p:txBody>
          <a:bodyPr/>
          <a:p>
            <a:r>
              <a:rPr lang="zh-CN" altLang="en-US"/>
              <a:t> </a:t>
            </a:r>
            <a:endParaRPr lang="zh-CN" altLang="en-US"/>
          </a:p>
        </p:txBody>
      </p:sp>
      <p:pic>
        <p:nvPicPr>
          <p:cNvPr id="12" name="图片占位符 11" descr="c9aefcc3-9aa6-11f0-a24a-9acf34624a16"/>
          <p:cNvPicPr>
            <a:picLocks noChangeAspect="1"/>
          </p:cNvPicPr>
          <p:nvPr>
            <p:ph type="pic" idx="16397"/>
            <p:custDataLst>
              <p:tags r:id="rId13"/>
            </p:custDataLst>
          </p:nvPr>
        </p:nvPicPr>
        <p:blipFill>
          <a:blip r:embed="rId14"/>
          <a:srcRect b="13000"/>
          <a:stretch>
            <a:fillRect/>
          </a:stretch>
        </p:blipFill>
        <p:spPr>
          <a:xfrm>
            <a:off x="609600" y="47752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p:spPr>
      </p:pic>
      <p:sp>
        <p:nvSpPr>
          <p:cNvPr id="13" name="文本占位符 12"/>
          <p:cNvSpPr>
            <a:spLocks noGrp="1"/>
          </p:cNvSpPr>
          <p:nvPr>
            <p:ph type="body" idx="16390"/>
            <p:custDataLst>
              <p:tags r:id="rId15"/>
            </p:custDataLst>
          </p:nvPr>
        </p:nvSpPr>
        <p:spPr/>
        <p:txBody>
          <a:bodyPr/>
          <a:p>
            <a:r>
              <a:rPr lang="zh-CN" altLang="en-US"/>
              <a:t>尺寸文本角度与方向</a:t>
            </a:r>
            <a:endParaRPr lang="zh-CN" altLang="en-US"/>
          </a:p>
        </p:txBody>
      </p:sp>
      <p:sp>
        <p:nvSpPr>
          <p:cNvPr id="14" name="文本占位符 13"/>
          <p:cNvSpPr>
            <a:spLocks noGrp="1"/>
          </p:cNvSpPr>
          <p:nvPr>
            <p:ph type="body" idx="16391"/>
            <p:custDataLst>
              <p:tags r:id="rId16"/>
            </p:custDataLst>
          </p:nvPr>
        </p:nvSpPr>
        <p:spPr/>
        <p:txBody>
          <a:bodyPr/>
          <a:p>
            <a:r>
              <a:rPr lang="zh-CN" altLang="en-US"/>
              <a:t>尺寸文本标注方式包括角度、水平、垂直及旋转设置。</a:t>
            </a:r>
            <a:endParaRPr lang="zh-CN" altLang="en-US"/>
          </a:p>
        </p:txBody>
      </p:sp>
    </p:spTree>
    <p:custDataLst>
      <p:tags r:id="rId17"/>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endParaRPr lang="zh-CN" altLang="en-US"/>
          </a:p>
        </p:txBody>
      </p:sp>
      <p:pic>
        <p:nvPicPr>
          <p:cNvPr id="3" name="内容占位符 2" descr="c94590f0-9aa6-11f0-9362-bae498b30c55"/>
          <p:cNvPicPr>
            <a:picLocks noChangeAspect="1"/>
          </p:cNvPicPr>
          <p:nvPr>
            <p:ph idx="16388"/>
            <p:custDataLst>
              <p:tags r:id="rId2"/>
            </p:custDataLst>
          </p:nvPr>
        </p:nvPicPr>
        <p:blipFill>
          <a:blip r:embed="rId3"/>
          <a:srcRect t="7307"/>
          <a:stretch>
            <a:fillRect/>
          </a:stretch>
        </p:blipFill>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en-US" altLang="zh-CN"/>
              <a:t>3</a:t>
            </a:r>
            <a:r>
              <a:rPr lang="zh-CN" altLang="en-US"/>
              <a:t>．</a:t>
            </a:r>
            <a:r>
              <a:rPr lang="zh-CN" altLang="en-US"/>
              <a:t>直径标注</a:t>
            </a:r>
            <a:endParaRPr lang="zh-CN" altLang="en-US"/>
          </a:p>
        </p:txBody>
      </p:sp>
      <p:sp>
        <p:nvSpPr>
          <p:cNvPr id="6" name="文本占位符 5"/>
          <p:cNvSpPr>
            <a:spLocks noGrp="1"/>
          </p:cNvSpPr>
          <p:nvPr>
            <p:ph type="body" idx="16387"/>
            <p:custDataLst>
              <p:tags r:id="rId6"/>
            </p:custDataLst>
          </p:nvPr>
        </p:nvSpPr>
        <p:spPr/>
        <p:txBody>
          <a:bodyPr/>
          <a:p>
            <a:r>
              <a:rPr lang="zh-CN" altLang="en-US"/>
              <a:t>直径标注功能支持尺寸线位置调整、文字编辑及角度设置。</a:t>
            </a:r>
            <a:endParaRPr lang="zh-CN" altLang="en-US"/>
          </a:p>
        </p:txBody>
      </p:sp>
    </p:spTree>
    <p:custDataLst>
      <p:tags r:id="rId7"/>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4</a:t>
            </a:r>
            <a:r>
              <a:rPr lang="zh-CN" altLang="en-US"/>
              <a:t>．</a:t>
            </a:r>
            <a:r>
              <a:rPr lang="zh-CN" altLang="en-US"/>
              <a:t>角度标注</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1</a:t>
            </a:r>
            <a:r>
              <a:rPr lang="zh-CN" altLang="en-US"/>
              <a:t>）</a:t>
            </a:r>
            <a:r>
              <a:rPr lang="zh-CN" altLang="en-US"/>
              <a:t>圆弧中心角标注</a:t>
            </a:r>
            <a:endParaRPr lang="zh-CN" altLang="en-US"/>
          </a:p>
        </p:txBody>
      </p:sp>
      <p:sp>
        <p:nvSpPr>
          <p:cNvPr id="4" name="装饰  2"/>
          <p:cNvSpPr>
            <a:spLocks noGrp="1"/>
          </p:cNvSpPr>
          <p:nvPr>
            <p:ph type="body" idx="16391"/>
            <p:custDataLst>
              <p:tags r:id="rId3"/>
            </p:custDataLst>
          </p:nvPr>
        </p:nvSpPr>
        <p:spPr/>
        <p:txBody>
          <a:bodyPr/>
          <a:p>
            <a:r>
              <a:rPr lang="zh-CN" altLang="en-US"/>
              <a:t> </a:t>
            </a:r>
            <a:endParaRPr lang="zh-CN" altLang="en-US"/>
          </a:p>
        </p:txBody>
      </p:sp>
      <p:pic>
        <p:nvPicPr>
          <p:cNvPr id="5" name="图片占位符 4" descr="ccfe5ffc-9aa6-11f0-901b-5e79be755152"/>
          <p:cNvPicPr>
            <a:picLocks noChangeAspect="1"/>
          </p:cNvPicPr>
          <p:nvPr>
            <p:ph type="pic" idx="16392"/>
            <p:custDataLst>
              <p:tags r:id="rId4"/>
            </p:custDataLst>
          </p:nvPr>
        </p:nvPicPr>
        <p:blipFill>
          <a:blip r:embed="rId5"/>
          <a:srcRect l="1615" r="1615"/>
          <a:stretch>
            <a:fillRect/>
          </a:stretch>
        </p:blipFill>
        <p:spPr>
          <a:xfrm>
            <a:off x="4648200" y="609600"/>
            <a:ext cx="3314700" cy="2997200"/>
          </a:xfrm>
          <a:custGeom>
            <a:avLst/>
            <a:gdLst>
              <a:gd name="connisteX0" fmla="*/ 0 w 3314700"/>
              <a:gd name="connsiteY0" fmla="*/ 203200 h 2997200"/>
              <a:gd name="connisteX1" fmla="*/ 203200 w 3314700"/>
              <a:gd name="connsiteY1" fmla="*/ 0 h 2997200"/>
              <a:gd name="connisteX2" fmla="*/ 3111500 w 3314700"/>
              <a:gd name="connsiteY2" fmla="*/ 0 h 2997200"/>
              <a:gd name="connisteX3" fmla="*/ 3314700 w 3314700"/>
              <a:gd name="connsiteY3" fmla="*/ 203200 h 2997200"/>
              <a:gd name="connisteX4" fmla="*/ 3314700 w 3314700"/>
              <a:gd name="connsiteY4" fmla="*/ 2997200 h 2997200"/>
              <a:gd name="connisteX5" fmla="*/ 0 w 3314700"/>
              <a:gd name="connsiteY5" fmla="*/ 2997200 h 2997200"/>
              <a:gd name="connisteX6" fmla="*/ 0 w 33147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97200">
                <a:moveTo>
                  <a:pt x="0" y="203200"/>
                </a:moveTo>
                <a:cubicBezTo>
                  <a:pt x="0" y="90976"/>
                  <a:pt x="90976" y="0"/>
                  <a:pt x="203200" y="0"/>
                </a:cubicBezTo>
                <a:lnTo>
                  <a:pt x="3111500" y="0"/>
                </a:lnTo>
                <a:cubicBezTo>
                  <a:pt x="3223724" y="0"/>
                  <a:pt x="3314700" y="90976"/>
                  <a:pt x="3314700" y="203200"/>
                </a:cubicBezTo>
                <a:lnTo>
                  <a:pt x="3314700" y="2997200"/>
                </a:lnTo>
                <a:lnTo>
                  <a:pt x="0" y="2997200"/>
                </a:lnTo>
                <a:lnTo>
                  <a:pt x="0" y="203200"/>
                </a:lnTo>
                <a:close/>
              </a:path>
            </a:pathLst>
          </a:custGeom>
        </p:spPr>
      </p:pic>
      <p:sp>
        <p:nvSpPr>
          <p:cNvPr id="6" name="文本占位符 5"/>
          <p:cNvSpPr>
            <a:spLocks noGrp="1"/>
          </p:cNvSpPr>
          <p:nvPr>
            <p:ph type="body" idx="16387"/>
            <p:custDataLst>
              <p:tags r:id="rId6"/>
            </p:custDataLst>
          </p:nvPr>
        </p:nvSpPr>
        <p:spPr/>
        <p:txBody>
          <a:bodyPr/>
          <a:p>
            <a:r>
              <a:rPr lang="zh-CN" altLang="en-US"/>
              <a:t>角度标注选项解析</a:t>
            </a:r>
            <a:endParaRPr lang="zh-CN" altLang="en-US"/>
          </a:p>
        </p:txBody>
      </p:sp>
      <p:sp>
        <p:nvSpPr>
          <p:cNvPr id="7" name="文本占位符 6"/>
          <p:cNvSpPr>
            <a:spLocks noGrp="1"/>
          </p:cNvSpPr>
          <p:nvPr>
            <p:ph type="body" idx="16388"/>
            <p:custDataLst>
              <p:tags r:id="rId7"/>
            </p:custDataLst>
          </p:nvPr>
        </p:nvSpPr>
        <p:spPr/>
        <p:txBody>
          <a:bodyPr/>
          <a:p>
            <a:r>
              <a:rPr lang="zh-CN" altLang="en-US"/>
              <a:t>选择圆弧后，AutoCAD提示选项：标注弧线位置或通过多行文字(M)、文字(T)、角度(A)、象限点(Q)调整尺寸线位置及文本参数。</a:t>
            </a:r>
            <a:endParaRPr lang="zh-CN" altLang="en-US"/>
          </a:p>
        </p:txBody>
      </p:sp>
      <p:sp>
        <p:nvSpPr>
          <p:cNvPr id="8" name="装饰  6"/>
          <p:cNvSpPr>
            <a:spLocks noGrp="1"/>
          </p:cNvSpPr>
          <p:nvPr>
            <p:ph type="body" idx="16393"/>
            <p:custDataLst>
              <p:tags r:id="rId8"/>
            </p:custDataLst>
          </p:nvPr>
        </p:nvSpPr>
        <p:spPr/>
        <p:txBody>
          <a:bodyPr/>
          <a:p>
            <a:r>
              <a:rPr lang="zh-CN" altLang="en-US"/>
              <a:t> </a:t>
            </a:r>
            <a:endParaRPr lang="zh-CN" altLang="en-US"/>
          </a:p>
        </p:txBody>
      </p:sp>
      <p:pic>
        <p:nvPicPr>
          <p:cNvPr id="9" name="图片占位符 8" descr="ccfe6151-9aa6-11f0-901b-5e79be755152"/>
          <p:cNvPicPr>
            <a:picLocks noChangeAspect="1"/>
          </p:cNvPicPr>
          <p:nvPr>
            <p:ph type="pic" idx="16394"/>
            <p:custDataLst>
              <p:tags r:id="rId9"/>
            </p:custDataLst>
          </p:nvPr>
        </p:nvPicPr>
        <p:blipFill>
          <a:blip r:embed="rId10"/>
          <a:srcRect l="13136" r="13136"/>
          <a:stretch>
            <a:fillRect/>
          </a:stretch>
        </p:blipFill>
        <p:spPr>
          <a:xfrm>
            <a:off x="8267700" y="609600"/>
            <a:ext cx="3314700" cy="2997200"/>
          </a:xfrm>
          <a:custGeom>
            <a:avLst/>
            <a:gdLst>
              <a:gd name="connisteX0" fmla="*/ 0 w 3314700"/>
              <a:gd name="connsiteY0" fmla="*/ 203200 h 2997200"/>
              <a:gd name="connisteX1" fmla="*/ 203200 w 3314700"/>
              <a:gd name="connsiteY1" fmla="*/ 0 h 2997200"/>
              <a:gd name="connisteX2" fmla="*/ 3111500 w 3314700"/>
              <a:gd name="connsiteY2" fmla="*/ 0 h 2997200"/>
              <a:gd name="connisteX3" fmla="*/ 3314700 w 3314700"/>
              <a:gd name="connsiteY3" fmla="*/ 203200 h 2997200"/>
              <a:gd name="connisteX4" fmla="*/ 3314700 w 3314700"/>
              <a:gd name="connsiteY4" fmla="*/ 2997200 h 2997200"/>
              <a:gd name="connisteX5" fmla="*/ 0 w 3314700"/>
              <a:gd name="connsiteY5" fmla="*/ 2997200 h 2997200"/>
              <a:gd name="connisteX6" fmla="*/ 0 w 33147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97200">
                <a:moveTo>
                  <a:pt x="0" y="203200"/>
                </a:moveTo>
                <a:cubicBezTo>
                  <a:pt x="0" y="90976"/>
                  <a:pt x="90976" y="0"/>
                  <a:pt x="203200" y="0"/>
                </a:cubicBezTo>
                <a:lnTo>
                  <a:pt x="3111500" y="0"/>
                </a:lnTo>
                <a:cubicBezTo>
                  <a:pt x="3223724" y="0"/>
                  <a:pt x="3314700" y="90976"/>
                  <a:pt x="3314700" y="203200"/>
                </a:cubicBezTo>
                <a:lnTo>
                  <a:pt x="3314700" y="2997200"/>
                </a:lnTo>
                <a:lnTo>
                  <a:pt x="0" y="2997200"/>
                </a:lnTo>
                <a:lnTo>
                  <a:pt x="0" y="203200"/>
                </a:lnTo>
                <a:close/>
              </a:path>
            </a:pathLst>
          </a:custGeom>
        </p:spPr>
      </p:pic>
      <p:sp>
        <p:nvSpPr>
          <p:cNvPr id="10" name="文本占位符 9"/>
          <p:cNvSpPr>
            <a:spLocks noGrp="1"/>
          </p:cNvSpPr>
          <p:nvPr>
            <p:ph type="body" idx="16389"/>
            <p:custDataLst>
              <p:tags r:id="rId11"/>
            </p:custDataLst>
          </p:nvPr>
        </p:nvSpPr>
        <p:spPr/>
        <p:txBody>
          <a:bodyPr/>
          <a:p>
            <a:r>
              <a:rPr lang="zh-CN" altLang="en-US"/>
              <a:t>尺寸线位置设置</a:t>
            </a:r>
            <a:endParaRPr lang="zh-CN" altLang="en-US"/>
          </a:p>
        </p:txBody>
      </p:sp>
      <p:sp>
        <p:nvSpPr>
          <p:cNvPr id="11" name="文本占位符 10"/>
          <p:cNvSpPr>
            <a:spLocks noGrp="1"/>
          </p:cNvSpPr>
          <p:nvPr>
            <p:ph type="body" idx="16390"/>
            <p:custDataLst>
              <p:tags r:id="rId12"/>
            </p:custDataLst>
          </p:nvPr>
        </p:nvSpPr>
        <p:spPr/>
        <p:txBody>
          <a:bodyPr/>
          <a:p>
            <a:r>
              <a:rPr lang="zh-CN" altLang="en-US"/>
              <a:t>通过多行文字或命令行输入，用户可自定义尺寸文本内容及倾斜角度，系统自动测量并标注对应中心角值。</a:t>
            </a:r>
            <a:endParaRPr lang="zh-CN" altLang="en-US"/>
          </a:p>
        </p:txBody>
      </p:sp>
    </p:spTree>
    <p:custDataLst>
      <p:tags r:id="rId1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a:t>知识点详解：</a:t>
            </a:r>
            <a:r>
              <a:rPr lang="en-US" altLang="zh-CN"/>
              <a:t>4</a:t>
            </a:r>
            <a:r>
              <a:rPr lang="zh-CN" altLang="en-US"/>
              <a:t>．</a:t>
            </a:r>
            <a:r>
              <a:rPr lang="zh-CN" altLang="en-US"/>
              <a:t>角度标注</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2</a:t>
            </a:r>
            <a:r>
              <a:rPr lang="zh-CN" altLang="en-US"/>
              <a:t>）</a:t>
            </a:r>
            <a:r>
              <a:rPr lang="zh-CN" altLang="en-US"/>
              <a:t>圆上某段弧的中心角标注</a:t>
            </a:r>
            <a:endParaRPr lang="zh-CN" altLang="en-US"/>
          </a:p>
        </p:txBody>
      </p:sp>
      <p:pic>
        <p:nvPicPr>
          <p:cNvPr id="4" name="图片占位符 3" descr="cc277451-9aa6-11f0-8c3d-e67fe92d21a5"/>
          <p:cNvPicPr>
            <a:picLocks noChangeAspect="1"/>
          </p:cNvPicPr>
          <p:nvPr>
            <p:ph type="pic" idx="16393"/>
            <p:custDataLst>
              <p:tags r:id="rId3"/>
            </p:custDataLst>
          </p:nvPr>
        </p:nvPicPr>
        <p:blipFill>
          <a:blip r:embed="rId4"/>
          <a:srcRect l="4676" r="4676"/>
          <a:stretch>
            <a:fillRect/>
          </a:stretch>
        </p:blipFill>
        <p:spPr>
          <a:xfrm>
            <a:off x="3581400" y="609600"/>
            <a:ext cx="2260600" cy="3556000"/>
          </a:xfrm>
          <a:custGeom>
            <a:avLst/>
            <a:gdLst>
              <a:gd name="connisteX0" fmla="*/ 0 w 2260600"/>
              <a:gd name="connsiteY0" fmla="*/ 203200 h 3556000"/>
              <a:gd name="connisteX1" fmla="*/ 203200 w 2260600"/>
              <a:gd name="connsiteY1" fmla="*/ 0 h 3556000"/>
              <a:gd name="connisteX2" fmla="*/ 2057400 w 2260600"/>
              <a:gd name="connsiteY2" fmla="*/ 0 h 3556000"/>
              <a:gd name="connisteX3" fmla="*/ 2260600 w 2260600"/>
              <a:gd name="connsiteY3" fmla="*/ 203200 h 3556000"/>
              <a:gd name="connisteX4" fmla="*/ 2260600 w 2260600"/>
              <a:gd name="connsiteY4" fmla="*/ 3352800 h 3556000"/>
              <a:gd name="connisteX5" fmla="*/ 2057400 w 2260600"/>
              <a:gd name="connsiteY5" fmla="*/ 3556000 h 3556000"/>
              <a:gd name="connisteX6" fmla="*/ 203200 w 2260600"/>
              <a:gd name="connsiteY6" fmla="*/ 3556000 h 3556000"/>
              <a:gd name="connisteX7" fmla="*/ 0 w 2260600"/>
              <a:gd name="connsiteY7" fmla="*/ 3352800 h 3556000"/>
              <a:gd name="connisteX8" fmla="*/ 0 w 22606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556000">
                <a:moveTo>
                  <a:pt x="0" y="203200"/>
                </a:moveTo>
                <a:cubicBezTo>
                  <a:pt x="0" y="90976"/>
                  <a:pt x="90976" y="0"/>
                  <a:pt x="203200" y="0"/>
                </a:cubicBezTo>
                <a:lnTo>
                  <a:pt x="2057400" y="0"/>
                </a:lnTo>
                <a:cubicBezTo>
                  <a:pt x="2169624" y="0"/>
                  <a:pt x="2260600" y="90976"/>
                  <a:pt x="2260600" y="203200"/>
                </a:cubicBezTo>
                <a:lnTo>
                  <a:pt x="2260600" y="3352800"/>
                </a:lnTo>
                <a:cubicBezTo>
                  <a:pt x="2260600" y="3465024"/>
                  <a:pt x="2169624" y="3556000"/>
                  <a:pt x="2057400" y="3556000"/>
                </a:cubicBezTo>
                <a:lnTo>
                  <a:pt x="203200" y="3556000"/>
                </a:lnTo>
                <a:cubicBezTo>
                  <a:pt x="90976" y="3556000"/>
                  <a:pt x="0" y="3465024"/>
                  <a:pt x="0" y="3352800"/>
                </a:cubicBezTo>
                <a:lnTo>
                  <a:pt x="0" y="203200"/>
                </a:lnTo>
                <a:close/>
              </a:path>
            </a:pathLst>
          </a:custGeom>
        </p:spPr>
      </p:pic>
      <p:sp>
        <p:nvSpPr>
          <p:cNvPr id="5" name="文本占位符 4"/>
          <p:cNvSpPr>
            <a:spLocks noGrp="1"/>
          </p:cNvSpPr>
          <p:nvPr>
            <p:ph type="body" idx="16387"/>
            <p:custDataLst>
              <p:tags r:id="rId5"/>
            </p:custDataLst>
          </p:nvPr>
        </p:nvSpPr>
        <p:spPr/>
        <p:txBody>
          <a:bodyPr/>
          <a:p>
            <a:r>
              <a:rPr lang="zh-CN" altLang="en-US"/>
              <a:t>角度标注步骤</a:t>
            </a:r>
            <a:endParaRPr lang="zh-CN" altLang="en-US"/>
          </a:p>
        </p:txBody>
      </p:sp>
      <p:sp>
        <p:nvSpPr>
          <p:cNvPr id="6" name="文本占位符 5"/>
          <p:cNvSpPr>
            <a:spLocks noGrp="1"/>
          </p:cNvSpPr>
          <p:nvPr>
            <p:ph type="body" idx="16388"/>
            <p:custDataLst>
              <p:tags r:id="rId6"/>
            </p:custDataLst>
          </p:nvPr>
        </p:nvSpPr>
        <p:spPr/>
        <p:txBody>
          <a:bodyPr>
            <a:normAutofit fontScale="90000"/>
          </a:bodyPr>
          <a:p>
            <a:r>
              <a:rPr lang="zh-CN" altLang="en-US"/>
              <a:t>用户选取圆上一点后，AutoCAD提示选取第二点，该点可位于圆上或圆外，用于确定标注弧线的中心角。</a:t>
            </a:r>
            <a:endParaRPr lang="zh-CN" altLang="en-US"/>
          </a:p>
        </p:txBody>
      </p:sp>
      <p:pic>
        <p:nvPicPr>
          <p:cNvPr id="7" name="图片占位符 6" descr="cc27730f-9aa6-11f0-8c3d-e67fe92d21a5"/>
          <p:cNvPicPr>
            <a:picLocks noChangeAspect="1"/>
          </p:cNvPicPr>
          <p:nvPr>
            <p:ph type="pic" idx="16394"/>
            <p:custDataLst>
              <p:tags r:id="rId7"/>
            </p:custDataLst>
          </p:nvPr>
        </p:nvPicPr>
        <p:blipFill>
          <a:blip r:embed="rId8"/>
          <a:srcRect l="4676" r="4676"/>
          <a:stretch>
            <a:fillRect/>
          </a:stretch>
        </p:blipFill>
        <p:spPr>
          <a:xfrm>
            <a:off x="6451600" y="609600"/>
            <a:ext cx="2260600" cy="3556000"/>
          </a:xfrm>
          <a:custGeom>
            <a:avLst/>
            <a:gdLst>
              <a:gd name="connisteX0" fmla="*/ 0 w 2260600"/>
              <a:gd name="connsiteY0" fmla="*/ 203200 h 3556000"/>
              <a:gd name="connisteX1" fmla="*/ 203200 w 2260600"/>
              <a:gd name="connsiteY1" fmla="*/ 0 h 3556000"/>
              <a:gd name="connisteX2" fmla="*/ 2057400 w 2260600"/>
              <a:gd name="connsiteY2" fmla="*/ 0 h 3556000"/>
              <a:gd name="connisteX3" fmla="*/ 2260600 w 2260600"/>
              <a:gd name="connsiteY3" fmla="*/ 203200 h 3556000"/>
              <a:gd name="connisteX4" fmla="*/ 2260600 w 2260600"/>
              <a:gd name="connsiteY4" fmla="*/ 3352800 h 3556000"/>
              <a:gd name="connisteX5" fmla="*/ 2057400 w 2260600"/>
              <a:gd name="connsiteY5" fmla="*/ 3556000 h 3556000"/>
              <a:gd name="connisteX6" fmla="*/ 203200 w 2260600"/>
              <a:gd name="connsiteY6" fmla="*/ 3556000 h 3556000"/>
              <a:gd name="connisteX7" fmla="*/ 0 w 2260600"/>
              <a:gd name="connsiteY7" fmla="*/ 3352800 h 3556000"/>
              <a:gd name="connisteX8" fmla="*/ 0 w 22606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556000">
                <a:moveTo>
                  <a:pt x="0" y="203200"/>
                </a:moveTo>
                <a:cubicBezTo>
                  <a:pt x="0" y="90976"/>
                  <a:pt x="90976" y="0"/>
                  <a:pt x="203200" y="0"/>
                </a:cubicBezTo>
                <a:lnTo>
                  <a:pt x="2057400" y="0"/>
                </a:lnTo>
                <a:cubicBezTo>
                  <a:pt x="2169624" y="0"/>
                  <a:pt x="2260600" y="90976"/>
                  <a:pt x="2260600" y="203200"/>
                </a:cubicBezTo>
                <a:lnTo>
                  <a:pt x="2260600" y="3352800"/>
                </a:lnTo>
                <a:cubicBezTo>
                  <a:pt x="2260600" y="3465024"/>
                  <a:pt x="2169624" y="3556000"/>
                  <a:pt x="2057400" y="3556000"/>
                </a:cubicBezTo>
                <a:lnTo>
                  <a:pt x="203200" y="3556000"/>
                </a:lnTo>
                <a:cubicBezTo>
                  <a:pt x="90976" y="3556000"/>
                  <a:pt x="0" y="3465024"/>
                  <a:pt x="0" y="3352800"/>
                </a:cubicBezTo>
                <a:lnTo>
                  <a:pt x="0" y="203200"/>
                </a:lnTo>
                <a:close/>
              </a:path>
            </a:pathLst>
          </a:custGeom>
        </p:spPr>
      </p:pic>
      <p:sp>
        <p:nvSpPr>
          <p:cNvPr id="8" name="文本占位符 7"/>
          <p:cNvSpPr>
            <a:spLocks noGrp="1"/>
          </p:cNvSpPr>
          <p:nvPr>
            <p:ph type="body" idx="16389"/>
            <p:custDataLst>
              <p:tags r:id="rId9"/>
            </p:custDataLst>
          </p:nvPr>
        </p:nvSpPr>
        <p:spPr/>
        <p:txBody>
          <a:bodyPr/>
          <a:p>
            <a:r>
              <a:rPr lang="zh-CN" altLang="en-US"/>
              <a:t>标注选项说明</a:t>
            </a:r>
            <a:endParaRPr lang="zh-CN" altLang="en-US"/>
          </a:p>
        </p:txBody>
      </p:sp>
      <p:sp>
        <p:nvSpPr>
          <p:cNvPr id="9" name="文本占位符 8"/>
          <p:cNvSpPr>
            <a:spLocks noGrp="1"/>
          </p:cNvSpPr>
          <p:nvPr>
            <p:ph type="body" idx="16390"/>
            <p:custDataLst>
              <p:tags r:id="rId10"/>
            </p:custDataLst>
          </p:nvPr>
        </p:nvSpPr>
        <p:spPr/>
        <p:txBody>
          <a:bodyPr>
            <a:normAutofit fontScale="90000"/>
          </a:bodyPr>
          <a:p>
            <a:r>
              <a:rPr lang="zh-CN" altLang="en-US"/>
              <a:t>指定标注弧线位置时，支持多行文字、单行文字、角度调整或象限点功能，可编辑文本内容及倾斜角度。</a:t>
            </a:r>
            <a:endParaRPr lang="zh-CN" altLang="en-US"/>
          </a:p>
        </p:txBody>
      </p:sp>
      <p:pic>
        <p:nvPicPr>
          <p:cNvPr id="10" name="图片占位符 9" descr="cc27735e-9aa6-11f0-8c3d-e67fe92d21a5"/>
          <p:cNvPicPr>
            <a:picLocks noChangeAspect="1"/>
          </p:cNvPicPr>
          <p:nvPr>
            <p:ph type="pic" idx="16395"/>
            <p:custDataLst>
              <p:tags r:id="rId11"/>
            </p:custDataLst>
          </p:nvPr>
        </p:nvPicPr>
        <p:blipFill>
          <a:blip r:embed="rId12"/>
          <a:srcRect l="4676" r="4676"/>
          <a:stretch>
            <a:fillRect/>
          </a:stretch>
        </p:blipFill>
        <p:spPr>
          <a:xfrm>
            <a:off x="9321800" y="609600"/>
            <a:ext cx="2260600" cy="3556000"/>
          </a:xfrm>
          <a:custGeom>
            <a:avLst/>
            <a:gdLst>
              <a:gd name="connisteX0" fmla="*/ 0 w 2260600"/>
              <a:gd name="connsiteY0" fmla="*/ 203200 h 3556000"/>
              <a:gd name="connisteX1" fmla="*/ 203200 w 2260600"/>
              <a:gd name="connsiteY1" fmla="*/ 0 h 3556000"/>
              <a:gd name="connisteX2" fmla="*/ 2057400 w 2260600"/>
              <a:gd name="connsiteY2" fmla="*/ 0 h 3556000"/>
              <a:gd name="connisteX3" fmla="*/ 2260600 w 2260600"/>
              <a:gd name="connsiteY3" fmla="*/ 203200 h 3556000"/>
              <a:gd name="connisteX4" fmla="*/ 2260600 w 2260600"/>
              <a:gd name="connsiteY4" fmla="*/ 3352800 h 3556000"/>
              <a:gd name="connisteX5" fmla="*/ 2057400 w 2260600"/>
              <a:gd name="connsiteY5" fmla="*/ 3556000 h 3556000"/>
              <a:gd name="connisteX6" fmla="*/ 203200 w 2260600"/>
              <a:gd name="connsiteY6" fmla="*/ 3556000 h 3556000"/>
              <a:gd name="connisteX7" fmla="*/ 0 w 2260600"/>
              <a:gd name="connsiteY7" fmla="*/ 3352800 h 3556000"/>
              <a:gd name="connisteX8" fmla="*/ 0 w 22606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260600" h="3556000">
                <a:moveTo>
                  <a:pt x="0" y="203200"/>
                </a:moveTo>
                <a:cubicBezTo>
                  <a:pt x="0" y="90976"/>
                  <a:pt x="90976" y="0"/>
                  <a:pt x="203200" y="0"/>
                </a:cubicBezTo>
                <a:lnTo>
                  <a:pt x="2057400" y="0"/>
                </a:lnTo>
                <a:cubicBezTo>
                  <a:pt x="2169624" y="0"/>
                  <a:pt x="2260600" y="90976"/>
                  <a:pt x="2260600" y="203200"/>
                </a:cubicBezTo>
                <a:lnTo>
                  <a:pt x="2260600" y="3352800"/>
                </a:lnTo>
                <a:cubicBezTo>
                  <a:pt x="2260600" y="3465024"/>
                  <a:pt x="2169624" y="3556000"/>
                  <a:pt x="2057400" y="3556000"/>
                </a:cubicBezTo>
                <a:lnTo>
                  <a:pt x="203200" y="3556000"/>
                </a:lnTo>
                <a:cubicBezTo>
                  <a:pt x="90976" y="3556000"/>
                  <a:pt x="0" y="3465024"/>
                  <a:pt x="0" y="3352800"/>
                </a:cubicBezTo>
                <a:lnTo>
                  <a:pt x="0" y="203200"/>
                </a:lnTo>
                <a:close/>
              </a:path>
            </a:pathLst>
          </a:custGeom>
        </p:spPr>
      </p:pic>
      <p:sp>
        <p:nvSpPr>
          <p:cNvPr id="11" name="文本占位符 10"/>
          <p:cNvSpPr>
            <a:spLocks noGrp="1"/>
          </p:cNvSpPr>
          <p:nvPr>
            <p:ph type="body" idx="16391"/>
            <p:custDataLst>
              <p:tags r:id="rId13"/>
            </p:custDataLst>
          </p:nvPr>
        </p:nvSpPr>
        <p:spPr/>
        <p:txBody>
          <a:bodyPr/>
          <a:p>
            <a:r>
              <a:rPr lang="zh-CN" altLang="en-US"/>
              <a:t>标注参数设置</a:t>
            </a:r>
            <a:endParaRPr lang="zh-CN" altLang="en-US"/>
          </a:p>
        </p:txBody>
      </p:sp>
      <p:sp>
        <p:nvSpPr>
          <p:cNvPr id="12" name="文本占位符 11"/>
          <p:cNvSpPr>
            <a:spLocks noGrp="1"/>
          </p:cNvSpPr>
          <p:nvPr>
            <p:ph type="body" idx="16392"/>
            <p:custDataLst>
              <p:tags r:id="rId14"/>
            </p:custDataLst>
          </p:nvPr>
        </p:nvSpPr>
        <p:spPr/>
        <p:txBody>
          <a:bodyPr>
            <a:normAutofit fontScale="90000"/>
          </a:bodyPr>
          <a:p>
            <a:r>
              <a:rPr lang="zh-CN" altLang="en-US"/>
              <a:t>尺寸线以圆心为顶点，界线通过两点，第二点无需在圆周，用户可自定义文本样式与角度参数完成标注。</a:t>
            </a:r>
            <a:endParaRPr lang="zh-CN" altLang="en-US"/>
          </a:p>
        </p:txBody>
      </p:sp>
      <p:pic>
        <p:nvPicPr>
          <p:cNvPr id="13" name="图片 12"/>
          <p:cNvPicPr>
            <a:picLocks noChangeAspect="1"/>
          </p:cNvPicPr>
          <p:nvPr/>
        </p:nvPicPr>
        <p:blipFill>
          <a:blip r:embed="rId15"/>
          <a:stretch>
            <a:fillRect/>
          </a:stretch>
        </p:blipFill>
        <p:spPr>
          <a:xfrm>
            <a:off x="1083945" y="3556000"/>
            <a:ext cx="1887855" cy="2323465"/>
          </a:xfrm>
          <a:prstGeom prst="rect">
            <a:avLst/>
          </a:prstGeom>
        </p:spPr>
      </p:pic>
    </p:spTree>
    <p:custDataLst>
      <p:tags r:id="rId16"/>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4</a:t>
            </a:r>
            <a:r>
              <a:rPr lang="zh-CN" altLang="en-US"/>
              <a:t>．</a:t>
            </a:r>
            <a:r>
              <a:rPr lang="zh-CN" altLang="en-US"/>
              <a:t>角度标注</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3</a:t>
            </a:r>
            <a:r>
              <a:rPr lang="zh-CN" altLang="en-US"/>
              <a:t>）</a:t>
            </a:r>
            <a:r>
              <a:rPr lang="zh-CN" altLang="en-US"/>
              <a:t>两条直线间夹角标注</a:t>
            </a:r>
            <a:endParaRPr lang="zh-CN" altLang="en-US"/>
          </a:p>
        </p:txBody>
      </p:sp>
      <p:sp>
        <p:nvSpPr>
          <p:cNvPr id="5" name="装饰  3"/>
          <p:cNvSpPr>
            <a:spLocks noGrp="1"/>
          </p:cNvSpPr>
          <p:nvPr>
            <p:ph type="body" idx="16394"/>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p>
            <a:r>
              <a:rPr lang="zh-CN" altLang="en-US"/>
              <a:t>角度标注步骤</a:t>
            </a:r>
            <a:endParaRPr lang="zh-CN" altLang="en-US"/>
          </a:p>
        </p:txBody>
      </p:sp>
      <p:sp>
        <p:nvSpPr>
          <p:cNvPr id="7" name="文本占位符 6"/>
          <p:cNvSpPr>
            <a:spLocks noGrp="1"/>
          </p:cNvSpPr>
          <p:nvPr>
            <p:ph type="body" idx="16388"/>
            <p:custDataLst>
              <p:tags r:id="rId5"/>
            </p:custDataLst>
          </p:nvPr>
        </p:nvSpPr>
        <p:spPr/>
        <p:txBody>
          <a:bodyPr>
            <a:normAutofit fontScale="90000"/>
          </a:bodyPr>
          <a:p>
            <a:r>
              <a:rPr lang="zh-CN" altLang="en-US"/>
              <a:t>选取首条直线后，系统提示选择第二条直线，输入“角度(A)”确定标注弧线位置，生成以交点为顶点的夹角。</a:t>
            </a:r>
            <a:endParaRPr lang="zh-CN" altLang="en-US"/>
          </a:p>
        </p:txBody>
      </p:sp>
      <p:sp>
        <p:nvSpPr>
          <p:cNvPr id="8" name="装饰  6"/>
          <p:cNvSpPr>
            <a:spLocks noGrp="1"/>
          </p:cNvSpPr>
          <p:nvPr>
            <p:ph type="body" idx="16395"/>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p>
            <a:r>
              <a:rPr lang="zh-CN" altLang="en-US"/>
              <a:t>标注原理说明</a:t>
            </a:r>
            <a:endParaRPr lang="zh-CN" altLang="en-US"/>
          </a:p>
        </p:txBody>
      </p:sp>
      <p:sp>
        <p:nvSpPr>
          <p:cNvPr id="10" name="文本占位符 9"/>
          <p:cNvSpPr>
            <a:spLocks noGrp="1"/>
          </p:cNvSpPr>
          <p:nvPr>
            <p:ph type="body" idx="16390"/>
            <p:custDataLst>
              <p:tags r:id="rId8"/>
            </p:custDataLst>
          </p:nvPr>
        </p:nvSpPr>
        <p:spPr/>
        <p:txBody>
          <a:bodyPr/>
          <a:p>
            <a:r>
              <a:rPr lang="zh-CN" altLang="en-US" sz="1400"/>
              <a:t>尺寸线位置决定角度数值，界线由两条直线构成，顶点位于交点，支持通过选项调整文本或倾斜角度。</a:t>
            </a:r>
            <a:endParaRPr lang="zh-CN" altLang="en-US" sz="1400"/>
          </a:p>
        </p:txBody>
      </p:sp>
      <p:sp>
        <p:nvSpPr>
          <p:cNvPr id="11" name="装饰  9"/>
          <p:cNvSpPr>
            <a:spLocks noGrp="1"/>
          </p:cNvSpPr>
          <p:nvPr>
            <p:ph type="body" idx="16396"/>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p>
            <a:r>
              <a:rPr lang="zh-CN" altLang="en-US"/>
              <a:t>编辑选项功能</a:t>
            </a:r>
            <a:endParaRPr lang="zh-CN" altLang="en-US"/>
          </a:p>
        </p:txBody>
      </p:sp>
      <p:sp>
        <p:nvSpPr>
          <p:cNvPr id="13" name="文本占位符 12"/>
          <p:cNvSpPr>
            <a:spLocks noGrp="1"/>
          </p:cNvSpPr>
          <p:nvPr>
            <p:ph type="body" idx="16392"/>
            <p:custDataLst>
              <p:tags r:id="rId11"/>
            </p:custDataLst>
          </p:nvPr>
        </p:nvSpPr>
        <p:spPr/>
        <p:txBody>
          <a:bodyPr>
            <a:normAutofit fontScale="90000"/>
          </a:bodyPr>
          <a:p>
            <a:r>
              <a:rPr lang="zh-CN" altLang="en-US"/>
              <a:t>通过“多行文字(M)”或“文字(T)”修改文本内容，“角度(A)”调整倾斜角度，“象限点(Q)”定位标注位置。</a:t>
            </a:r>
            <a:endParaRPr lang="zh-CN" altLang="en-US"/>
          </a:p>
        </p:txBody>
      </p:sp>
      <p:pic>
        <p:nvPicPr>
          <p:cNvPr id="14" name="图片 13"/>
          <p:cNvPicPr>
            <a:picLocks noChangeAspect="1"/>
          </p:cNvPicPr>
          <p:nvPr/>
        </p:nvPicPr>
        <p:blipFill>
          <a:blip r:embed="rId12"/>
          <a:stretch>
            <a:fillRect/>
          </a:stretch>
        </p:blipFill>
        <p:spPr>
          <a:xfrm>
            <a:off x="702945" y="4182110"/>
            <a:ext cx="4259580" cy="1837690"/>
          </a:xfrm>
          <a:prstGeom prst="rect">
            <a:avLst/>
          </a:prstGeom>
        </p:spPr>
      </p:pic>
      <p:pic>
        <p:nvPicPr>
          <p:cNvPr id="4" name="图片 -2147482339"/>
          <p:cNvPicPr>
            <a:picLocks noChangeAspect="1"/>
          </p:cNvPicPr>
          <p:nvPr/>
        </p:nvPicPr>
        <p:blipFill>
          <a:blip r:embed="rId13"/>
          <a:stretch>
            <a:fillRect/>
          </a:stretch>
        </p:blipFill>
        <p:spPr>
          <a:xfrm>
            <a:off x="7171690" y="4857750"/>
            <a:ext cx="3340735" cy="1837690"/>
          </a:xfrm>
          <a:prstGeom prst="rect">
            <a:avLst/>
          </a:prstGeom>
          <a:noFill/>
          <a:ln w="9525">
            <a:noFill/>
          </a:ln>
        </p:spPr>
      </p:pic>
      <p:sp>
        <p:nvSpPr>
          <p:cNvPr id="15" name="文本占位符 3"/>
          <p:cNvSpPr>
            <a:spLocks noGrp="1"/>
          </p:cNvSpPr>
          <p:nvPr>
            <p:custDataLst>
              <p:tags r:id="rId14"/>
            </p:custDataLst>
          </p:nvPr>
        </p:nvSpPr>
        <p:spPr>
          <a:xfrm>
            <a:off x="6749415" y="3546475"/>
            <a:ext cx="5029200" cy="406400"/>
          </a:xfrm>
          <a:prstGeom prst="rect">
            <a:avLst/>
          </a:prstGeom>
          <a:noFill/>
        </p:spPr>
        <p:txBody>
          <a:bodyPr vert="horz"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三点角度标注</a:t>
            </a:r>
            <a:endParaRPr lang="zh-CN" altLang="en-US"/>
          </a:p>
        </p:txBody>
      </p:sp>
      <p:sp>
        <p:nvSpPr>
          <p:cNvPr id="17" name="文本占位符 4"/>
          <p:cNvSpPr>
            <a:spLocks noGrp="1"/>
          </p:cNvSpPr>
          <p:nvPr>
            <p:custDataLst>
              <p:tags r:id="rId15"/>
            </p:custDataLst>
          </p:nvPr>
        </p:nvSpPr>
        <p:spPr>
          <a:xfrm>
            <a:off x="6749415" y="4038600"/>
            <a:ext cx="5029200" cy="60960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在此提示下给定尺寸线的位置，AutoCAD还可以根据给定的三点标注出角度，如图所示。</a:t>
            </a:r>
            <a:endParaRPr lang="zh-CN" altLang="en-US"/>
          </a:p>
        </p:txBody>
      </p:sp>
    </p:spTree>
    <p:custDataLst>
      <p:tags r:id="rId16"/>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171450"/>
            <a:ext cx="10972800" cy="609600"/>
          </a:xfrm>
        </p:spPr>
        <p:txBody>
          <a:bodyPr/>
          <a:p>
            <a:r>
              <a:rPr lang="zh-CN" altLang="en-US"/>
              <a:t>知识点详解：</a:t>
            </a:r>
            <a:r>
              <a:rPr lang="en-US" altLang="zh-CN"/>
              <a:t>5</a:t>
            </a:r>
            <a:r>
              <a:rPr lang="zh-CN" altLang="en-US"/>
              <a:t>．</a:t>
            </a:r>
            <a:r>
              <a:rPr lang="zh-CN" altLang="en-US"/>
              <a:t>引线标注</a:t>
            </a:r>
            <a:endParaRPr lang="zh-CN" altLang="en-US"/>
          </a:p>
        </p:txBody>
      </p:sp>
      <p:sp>
        <p:nvSpPr>
          <p:cNvPr id="5" name="文本占位符 4"/>
          <p:cNvSpPr>
            <a:spLocks noGrp="1"/>
          </p:cNvSpPr>
          <p:nvPr>
            <p:ph type="body" idx="16386"/>
            <p:custDataLst>
              <p:tags r:id="rId2"/>
            </p:custDataLst>
          </p:nvPr>
        </p:nvSpPr>
        <p:spPr>
          <a:xfrm>
            <a:off x="942975" y="1177290"/>
            <a:ext cx="10460355" cy="5567680"/>
          </a:xfrm>
        </p:spPr>
        <p:txBody>
          <a:bodyPr>
            <a:normAutofit lnSpcReduction="10000"/>
          </a:bodyPr>
          <a:p>
            <a:r>
              <a:rPr lang="zh-CN" altLang="en-US" sz="1800"/>
              <a:t>在上面任务中</a:t>
            </a:r>
            <a:r>
              <a:rPr lang="en-US" altLang="zh-CN" sz="1800"/>
              <a:t>“</a:t>
            </a:r>
            <a:r>
              <a:rPr lang="zh-CN" altLang="en-US" sz="1800"/>
              <a:t>引线标注</a:t>
            </a:r>
            <a:r>
              <a:rPr lang="en-US" altLang="zh-CN" sz="1800"/>
              <a:t>”</a:t>
            </a:r>
            <a:r>
              <a:rPr lang="zh-CN" altLang="en-US" sz="1800"/>
              <a:t>命令的命令行提示中，各个选项含义如下：</a:t>
            </a:r>
            <a:endParaRPr lang="zh-CN" altLang="en-US" sz="1800"/>
          </a:p>
          <a:p>
            <a:r>
              <a:rPr lang="zh-CN" altLang="en-US" sz="1800"/>
              <a:t>（</a:t>
            </a:r>
            <a:r>
              <a:rPr lang="en-US" altLang="zh-CN" sz="1800"/>
              <a:t>1</a:t>
            </a:r>
            <a:r>
              <a:rPr lang="zh-CN" altLang="en-US" sz="1800"/>
              <a:t>）指定下一点：直接输入一点，</a:t>
            </a:r>
            <a:r>
              <a:rPr lang="en-US" altLang="zh-CN" sz="1800"/>
              <a:t>AutoCAD</a:t>
            </a:r>
            <a:r>
              <a:rPr lang="zh-CN" altLang="en-US" sz="1800"/>
              <a:t>根据前面的点画出折线作为指引线。</a:t>
            </a:r>
            <a:endParaRPr lang="zh-CN" altLang="en-US" sz="1800"/>
          </a:p>
          <a:p>
            <a:r>
              <a:rPr lang="zh-CN" altLang="en-US" sz="1800"/>
              <a:t>（</a:t>
            </a:r>
            <a:r>
              <a:rPr lang="en-US" altLang="zh-CN" sz="1800"/>
              <a:t>2</a:t>
            </a:r>
            <a:r>
              <a:rPr lang="zh-CN" altLang="en-US" sz="1800"/>
              <a:t>）</a:t>
            </a:r>
            <a:r>
              <a:rPr lang="en-US" altLang="zh-CN" sz="1800"/>
              <a:t>&lt;</a:t>
            </a:r>
            <a:r>
              <a:rPr lang="zh-CN" altLang="en-US" sz="1800"/>
              <a:t>注释</a:t>
            </a:r>
            <a:r>
              <a:rPr lang="en-US" altLang="zh-CN" sz="1800"/>
              <a:t>&gt;</a:t>
            </a:r>
            <a:r>
              <a:rPr lang="zh-CN" altLang="en-US" sz="1800"/>
              <a:t>：输入注释文本，为默认项。在上面提示下直接回车，</a:t>
            </a:r>
            <a:r>
              <a:rPr lang="en-US" altLang="zh-CN" sz="1800"/>
              <a:t>AutoCAD</a:t>
            </a:r>
            <a:r>
              <a:rPr lang="zh-CN" altLang="en-US" sz="1800"/>
              <a:t>提示：</a:t>
            </a:r>
            <a:endParaRPr lang="zh-CN" altLang="en-US" sz="1800"/>
          </a:p>
          <a:p>
            <a:endParaRPr lang="zh-CN" altLang="en-US" sz="1800"/>
          </a:p>
          <a:p>
            <a:endParaRPr lang="zh-CN" altLang="en-US" sz="1800"/>
          </a:p>
          <a:p>
            <a:endParaRPr lang="zh-CN" altLang="en-US" sz="1800"/>
          </a:p>
          <a:p>
            <a:r>
              <a:rPr lang="en-US" altLang="zh-CN" sz="1800"/>
              <a:t>1</a:t>
            </a:r>
            <a:r>
              <a:rPr lang="zh-CN" altLang="en-US" sz="1800"/>
              <a:t>）输入注释文本：</a:t>
            </a:r>
            <a:r>
              <a:rPr lang="en-US" altLang="zh-CN" sz="1800"/>
              <a:t>  2</a:t>
            </a:r>
            <a:r>
              <a:rPr lang="zh-CN" altLang="en-US" sz="1800"/>
              <a:t>）直接回车：</a:t>
            </a:r>
            <a:endParaRPr lang="zh-CN" altLang="en-US" sz="1800"/>
          </a:p>
          <a:p>
            <a:endParaRPr lang="zh-CN" altLang="en-US" sz="1800"/>
          </a:p>
          <a:p>
            <a:r>
              <a:rPr lang="zh-CN" altLang="en-US" sz="1800"/>
              <a:t>（</a:t>
            </a:r>
            <a:r>
              <a:rPr lang="en-US" altLang="zh-CN" sz="1800"/>
              <a:t>3</a:t>
            </a:r>
            <a:r>
              <a:rPr lang="zh-CN" altLang="en-US" sz="1800"/>
              <a:t>）格式</a:t>
            </a:r>
            <a:r>
              <a:rPr lang="en-US" altLang="zh-CN" sz="1800"/>
              <a:t>(F)</a:t>
            </a:r>
            <a:r>
              <a:rPr lang="zh-CN" altLang="en-US" sz="1800"/>
              <a:t>：确定指引线的形式。选择该项，</a:t>
            </a:r>
            <a:r>
              <a:rPr lang="en-US" altLang="zh-CN" sz="1800"/>
              <a:t>AutoCAD</a:t>
            </a:r>
            <a:r>
              <a:rPr lang="zh-CN" altLang="en-US" sz="1800"/>
              <a:t>提示：</a:t>
            </a:r>
            <a:endParaRPr lang="zh-CN" altLang="en-US" sz="1800"/>
          </a:p>
          <a:p>
            <a:endParaRPr lang="zh-CN" altLang="en-US" sz="1800"/>
          </a:p>
          <a:p>
            <a:endParaRPr lang="zh-CN" altLang="en-US" sz="1800"/>
          </a:p>
          <a:p>
            <a:endParaRPr lang="zh-CN" altLang="en-US" sz="1800"/>
          </a:p>
          <a:p>
            <a:endParaRPr lang="zh-CN" altLang="en-US" sz="1800"/>
          </a:p>
          <a:p>
            <a:r>
              <a:rPr lang="en-US" altLang="zh-CN" sz="1800"/>
              <a:t>1</a:t>
            </a:r>
            <a:r>
              <a:rPr lang="zh-CN" altLang="en-US" sz="1800"/>
              <a:t>）样条曲线</a:t>
            </a:r>
            <a:r>
              <a:rPr lang="en-US" altLang="zh-CN" sz="1800"/>
              <a:t>(S)</a:t>
            </a:r>
            <a:r>
              <a:rPr lang="zh-CN" altLang="en-US" sz="1800"/>
              <a:t>：设置指引线为样条曲线。</a:t>
            </a:r>
            <a:endParaRPr lang="zh-CN" altLang="en-US" sz="1800"/>
          </a:p>
          <a:p>
            <a:r>
              <a:rPr lang="en-US" altLang="zh-CN" sz="1800"/>
              <a:t>2</a:t>
            </a:r>
            <a:r>
              <a:rPr lang="zh-CN" altLang="en-US" sz="1800"/>
              <a:t>）直线</a:t>
            </a:r>
            <a:r>
              <a:rPr lang="en-US" altLang="zh-CN" sz="1800"/>
              <a:t>(ST)</a:t>
            </a:r>
            <a:r>
              <a:rPr lang="zh-CN" altLang="en-US" sz="1800"/>
              <a:t>：设置指引线为折线。</a:t>
            </a:r>
            <a:endParaRPr lang="zh-CN" altLang="en-US" sz="1800"/>
          </a:p>
          <a:p>
            <a:r>
              <a:rPr lang="en-US" altLang="zh-CN" sz="1800"/>
              <a:t>3</a:t>
            </a:r>
            <a:r>
              <a:rPr lang="zh-CN" altLang="en-US" sz="1800"/>
              <a:t>）箭头</a:t>
            </a:r>
            <a:r>
              <a:rPr lang="en-US" altLang="zh-CN" sz="1800"/>
              <a:t>(A)</a:t>
            </a:r>
            <a:r>
              <a:rPr lang="zh-CN" altLang="en-US" sz="1800"/>
              <a:t>：在指引线的起始位置画箭头。</a:t>
            </a:r>
            <a:endParaRPr lang="zh-CN" altLang="en-US" sz="1800"/>
          </a:p>
          <a:p>
            <a:r>
              <a:rPr lang="en-US" altLang="zh-CN" sz="1800"/>
              <a:t>4</a:t>
            </a:r>
            <a:r>
              <a:rPr lang="zh-CN" altLang="en-US" sz="1800"/>
              <a:t>）无</a:t>
            </a:r>
            <a:r>
              <a:rPr lang="en-US" altLang="zh-CN" sz="1800"/>
              <a:t>(N)</a:t>
            </a:r>
            <a:r>
              <a:rPr lang="zh-CN" altLang="en-US" sz="1800"/>
              <a:t>：在指引线的起始位置不画箭头。</a:t>
            </a:r>
            <a:endParaRPr lang="zh-CN" altLang="en-US" sz="1800"/>
          </a:p>
          <a:p>
            <a:r>
              <a:rPr lang="en-US" altLang="zh-CN" sz="1800"/>
              <a:t>5</a:t>
            </a:r>
            <a:r>
              <a:rPr lang="zh-CN" altLang="en-US" sz="1800"/>
              <a:t>）</a:t>
            </a:r>
            <a:r>
              <a:rPr lang="en-US" altLang="zh-CN" sz="1800"/>
              <a:t>&lt;</a:t>
            </a:r>
            <a:r>
              <a:rPr lang="zh-CN" altLang="en-US" sz="1800"/>
              <a:t>退出</a:t>
            </a:r>
            <a:r>
              <a:rPr lang="en-US" altLang="zh-CN" sz="1800"/>
              <a:t>&gt;</a:t>
            </a:r>
            <a:r>
              <a:rPr lang="zh-CN" altLang="en-US" sz="1800"/>
              <a:t>：此项为默认选项，选取该项退出</a:t>
            </a:r>
            <a:r>
              <a:rPr lang="en-US" altLang="zh-CN" sz="1800"/>
              <a:t>“</a:t>
            </a:r>
            <a:r>
              <a:rPr lang="zh-CN" altLang="en-US" sz="1800"/>
              <a:t>格式</a:t>
            </a:r>
            <a:r>
              <a:rPr lang="en-US" altLang="zh-CN" sz="1800"/>
              <a:t>”</a:t>
            </a:r>
            <a:r>
              <a:rPr lang="zh-CN" altLang="en-US" sz="1800"/>
              <a:t>选项，返回</a:t>
            </a:r>
            <a:r>
              <a:rPr lang="en-US" altLang="zh-CN" sz="1800"/>
              <a:t>“</a:t>
            </a:r>
            <a:r>
              <a:rPr lang="zh-CN" altLang="en-US" sz="1800"/>
              <a:t>指定下一点或</a:t>
            </a:r>
            <a:r>
              <a:rPr lang="en-US" altLang="zh-CN" sz="1800"/>
              <a:t> [</a:t>
            </a:r>
            <a:r>
              <a:rPr lang="zh-CN" altLang="en-US" sz="1800"/>
              <a:t>注释</a:t>
            </a:r>
            <a:r>
              <a:rPr lang="en-US" altLang="zh-CN" sz="1800"/>
              <a:t>(A)/</a:t>
            </a:r>
            <a:r>
              <a:rPr lang="zh-CN" altLang="en-US" sz="1800"/>
              <a:t>格式</a:t>
            </a:r>
            <a:r>
              <a:rPr lang="en-US" altLang="zh-CN" sz="1800"/>
              <a:t>(F)/</a:t>
            </a:r>
            <a:r>
              <a:rPr lang="zh-CN" altLang="en-US" sz="1800"/>
              <a:t>放弃</a:t>
            </a:r>
            <a:r>
              <a:rPr lang="en-US" altLang="zh-CN" sz="1800"/>
              <a:t>(U)] &lt;</a:t>
            </a:r>
            <a:r>
              <a:rPr lang="zh-CN" altLang="en-US" sz="1800"/>
              <a:t>注释</a:t>
            </a:r>
            <a:r>
              <a:rPr lang="en-US" altLang="zh-CN" sz="1800"/>
              <a:t>&gt;:”</a:t>
            </a:r>
            <a:r>
              <a:rPr lang="zh-CN" altLang="en-US" sz="1800"/>
              <a:t>提示，并且指引线形式按默认方式设置。</a:t>
            </a:r>
            <a:endParaRPr lang="zh-CN" altLang="en-US" sz="1800"/>
          </a:p>
        </p:txBody>
      </p:sp>
      <p:pic>
        <p:nvPicPr>
          <p:cNvPr id="14" name="图片 13"/>
          <p:cNvPicPr>
            <a:picLocks noChangeAspect="1"/>
          </p:cNvPicPr>
          <p:nvPr/>
        </p:nvPicPr>
        <p:blipFill>
          <a:blip r:embed="rId3"/>
          <a:stretch>
            <a:fillRect/>
          </a:stretch>
        </p:blipFill>
        <p:spPr>
          <a:xfrm>
            <a:off x="942975" y="2251710"/>
            <a:ext cx="6219825" cy="514350"/>
          </a:xfrm>
          <a:prstGeom prst="rect">
            <a:avLst/>
          </a:prstGeom>
        </p:spPr>
      </p:pic>
      <p:pic>
        <p:nvPicPr>
          <p:cNvPr id="15" name="图片 14"/>
          <p:cNvPicPr>
            <a:picLocks noChangeAspect="1"/>
          </p:cNvPicPr>
          <p:nvPr/>
        </p:nvPicPr>
        <p:blipFill>
          <a:blip r:embed="rId4"/>
          <a:stretch>
            <a:fillRect/>
          </a:stretch>
        </p:blipFill>
        <p:spPr>
          <a:xfrm>
            <a:off x="942975" y="3835400"/>
            <a:ext cx="7774940" cy="732155"/>
          </a:xfrm>
          <a:prstGeom prst="rect">
            <a:avLst/>
          </a:prstGeom>
        </p:spPr>
      </p:pic>
    </p:spTree>
    <p:custDataLst>
      <p:tags r:id="rId5"/>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任务四  标注手压阀手把尺寸</a:t>
            </a:r>
            <a:endParaRPr lang="zh-CN" altLang="en-US"/>
          </a:p>
        </p:txBody>
      </p:sp>
      <p:sp>
        <p:nvSpPr>
          <p:cNvPr id="3" name="文本占位符 25"/>
          <p:cNvSpPr>
            <a:spLocks noGrp="1"/>
          </p:cNvSpPr>
          <p:nvPr>
            <p:ph type="body" idx="16386"/>
            <p:custDataLst>
              <p:tags r:id="rId2"/>
            </p:custDataLst>
          </p:nvPr>
        </p:nvSpPr>
        <p:spPr/>
        <p:txBody>
          <a:bodyPr/>
          <a:p>
            <a:r>
              <a:rPr lang="zh-CN" altLang="en-US"/>
              <a:t>08</a:t>
            </a:r>
            <a:endParaRPr lang="zh-CN" altLang="en-US"/>
          </a:p>
        </p:txBody>
      </p:sp>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9430" y="78740"/>
            <a:ext cx="10972800" cy="609600"/>
          </a:xfrm>
        </p:spPr>
        <p:txBody>
          <a:bodyPr/>
          <a:p>
            <a:r>
              <a:rPr lang="zh-CN" altLang="en-US"/>
              <a:t>任务背景</a:t>
            </a:r>
            <a:endParaRPr lang="zh-CN" altLang="en-US"/>
          </a:p>
        </p:txBody>
      </p:sp>
      <p:sp>
        <p:nvSpPr>
          <p:cNvPr id="4" name="文本占位符 3"/>
          <p:cNvSpPr>
            <a:spLocks noGrp="1"/>
          </p:cNvSpPr>
          <p:nvPr>
            <p:ph type="body" idx="16386"/>
            <p:custDataLst>
              <p:tags r:id="rId2"/>
            </p:custDataLst>
          </p:nvPr>
        </p:nvSpPr>
        <p:spPr/>
        <p:txBody>
          <a:bodyPr>
            <a:normAutofit fontScale="80000"/>
          </a:bodyPr>
          <a:p>
            <a:r>
              <a:rPr lang="zh-CN" altLang="en-US"/>
              <a:t>手压阀手把结构特点</a:t>
            </a:r>
            <a:endParaRPr lang="zh-CN" altLang="en-US"/>
          </a:p>
        </p:txBody>
      </p:sp>
      <p:sp>
        <p:nvSpPr>
          <p:cNvPr id="5" name="文本占位符 4"/>
          <p:cNvSpPr>
            <a:spLocks noGrp="1"/>
          </p:cNvSpPr>
          <p:nvPr>
            <p:ph type="body" idx="16387"/>
            <p:custDataLst>
              <p:tags r:id="rId3"/>
            </p:custDataLst>
          </p:nvPr>
        </p:nvSpPr>
        <p:spPr/>
        <p:txBody>
          <a:bodyPr/>
          <a:p>
            <a:r>
              <a:rPr lang="zh-CN" altLang="en-US"/>
              <a:t>如图4-86所示，结构特殊，需用对齐标注，配合面精度高，标注需含公差。</a:t>
            </a:r>
            <a:endParaRPr lang="zh-CN" altLang="en-US"/>
          </a:p>
        </p:txBody>
      </p:sp>
      <p:sp>
        <p:nvSpPr>
          <p:cNvPr id="6" name="文本占位符 5"/>
          <p:cNvSpPr>
            <a:spLocks noGrp="1"/>
          </p:cNvSpPr>
          <p:nvPr>
            <p:ph type="body" idx="16388"/>
            <p:custDataLst>
              <p:tags r:id="rId4"/>
            </p:custDataLst>
          </p:nvPr>
        </p:nvSpPr>
        <p:spPr/>
        <p:txBody>
          <a:bodyPr/>
          <a:p>
            <a:r>
              <a:rPr lang="zh-CN" altLang="en-US" sz="1900"/>
              <a:t>尺寸标注类型</a:t>
            </a:r>
            <a:endParaRPr lang="zh-CN" altLang="en-US" sz="1900"/>
          </a:p>
        </p:txBody>
      </p:sp>
      <p:sp>
        <p:nvSpPr>
          <p:cNvPr id="7" name="文本占位符 6"/>
          <p:cNvSpPr>
            <a:spLocks noGrp="1"/>
          </p:cNvSpPr>
          <p:nvPr>
            <p:ph type="body" idx="16389"/>
            <p:custDataLst>
              <p:tags r:id="rId5"/>
            </p:custDataLst>
          </p:nvPr>
        </p:nvSpPr>
        <p:spPr/>
        <p:txBody>
          <a:bodyPr/>
          <a:p>
            <a:r>
              <a:rPr lang="zh-CN" altLang="en-US"/>
              <a:t>共有4种：线性、半径、角度和对齐尺寸，逐步完成标注过程。</a:t>
            </a:r>
            <a:endParaRPr lang="zh-CN" altLang="en-US"/>
          </a:p>
        </p:txBody>
      </p:sp>
      <p:sp>
        <p:nvSpPr>
          <p:cNvPr id="8" name="文本占位符 7"/>
          <p:cNvSpPr>
            <a:spLocks noGrp="1"/>
          </p:cNvSpPr>
          <p:nvPr>
            <p:ph type="body" idx="16390"/>
            <p:custDataLst>
              <p:tags r:id="rId6"/>
            </p:custDataLst>
          </p:nvPr>
        </p:nvSpPr>
        <p:spPr/>
        <p:txBody>
          <a:bodyPr/>
          <a:p>
            <a:r>
              <a:rPr lang="zh-CN" altLang="en-US" sz="1900"/>
              <a:t>操作步骤一</a:t>
            </a:r>
            <a:endParaRPr lang="zh-CN" altLang="en-US" sz="1900"/>
          </a:p>
        </p:txBody>
      </p:sp>
      <p:sp>
        <p:nvSpPr>
          <p:cNvPr id="9" name="文本占位符 8"/>
          <p:cNvSpPr>
            <a:spLocks noGrp="1"/>
          </p:cNvSpPr>
          <p:nvPr>
            <p:ph type="body" idx="16391"/>
            <p:custDataLst>
              <p:tags r:id="rId7"/>
            </p:custDataLst>
          </p:nvPr>
        </p:nvSpPr>
        <p:spPr/>
        <p:txBody>
          <a:bodyPr/>
          <a:p>
            <a:r>
              <a:rPr lang="zh-CN" altLang="en-US"/>
              <a:t>打开指定图形文件，准备进行尺寸标注。</a:t>
            </a:r>
            <a:endParaRPr lang="zh-CN" altLang="en-US"/>
          </a:p>
        </p:txBody>
      </p:sp>
      <p:sp>
        <p:nvSpPr>
          <p:cNvPr id="10" name="文本占位符 9"/>
          <p:cNvSpPr>
            <a:spLocks noGrp="1"/>
          </p:cNvSpPr>
          <p:nvPr>
            <p:ph type="body" idx="16392"/>
            <p:custDataLst>
              <p:tags r:id="rId8"/>
            </p:custDataLst>
          </p:nvPr>
        </p:nvSpPr>
        <p:spPr/>
        <p:txBody>
          <a:bodyPr/>
          <a:p>
            <a:r>
              <a:rPr lang="zh-CN" altLang="en-US" sz="1900"/>
              <a:t>操作步骤二</a:t>
            </a:r>
            <a:endParaRPr lang="zh-CN" altLang="en-US" sz="1900"/>
          </a:p>
        </p:txBody>
      </p:sp>
      <p:sp>
        <p:nvSpPr>
          <p:cNvPr id="11" name="文本占位符 10"/>
          <p:cNvSpPr>
            <a:spLocks noGrp="1"/>
          </p:cNvSpPr>
          <p:nvPr>
            <p:ph type="body" idx="16393"/>
            <p:custDataLst>
              <p:tags r:id="rId9"/>
            </p:custDataLst>
          </p:nvPr>
        </p:nvSpPr>
        <p:spPr/>
        <p:txBody>
          <a:bodyPr/>
          <a:p>
            <a:r>
              <a:rPr lang="zh-CN" altLang="en-US"/>
              <a:t>设定“尺寸标注”图层为当前，按先前方法调整标注样式。</a:t>
            </a:r>
            <a:endParaRPr lang="zh-CN" altLang="en-US"/>
          </a:p>
        </p:txBody>
      </p:sp>
      <p:pic>
        <p:nvPicPr>
          <p:cNvPr id="3" name="图片 409"/>
          <p:cNvPicPr>
            <a:picLocks noChangeAspect="1"/>
          </p:cNvPicPr>
          <p:nvPr/>
        </p:nvPicPr>
        <p:blipFill>
          <a:blip r:embed="rId10"/>
          <a:stretch>
            <a:fillRect/>
          </a:stretch>
        </p:blipFill>
        <p:spPr>
          <a:xfrm>
            <a:off x="3399155" y="461645"/>
            <a:ext cx="5941060" cy="3295015"/>
          </a:xfrm>
          <a:prstGeom prst="rect">
            <a:avLst/>
          </a:prstGeom>
          <a:noFill/>
          <a:ln w="9525">
            <a:noFill/>
          </a:ln>
        </p:spPr>
      </p:pic>
    </p:spTree>
    <p:custDataLst>
      <p:tags r:id="rId1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13385" y="156210"/>
            <a:ext cx="10972800" cy="609600"/>
          </a:xfrm>
        </p:spPr>
        <p:txBody>
          <a:bodyPr/>
          <a:p>
            <a:r>
              <a:rPr lang="zh-CN" altLang="en-US"/>
              <a:t>操作步骤</a:t>
            </a:r>
            <a:endParaRPr lang="zh-CN" altLang="en-US"/>
          </a:p>
        </p:txBody>
      </p:sp>
      <p:sp>
        <p:nvSpPr>
          <p:cNvPr id="4" name="装饰  2"/>
          <p:cNvSpPr>
            <a:spLocks noGrp="1"/>
          </p:cNvSpPr>
          <p:nvPr>
            <p:ph type="body" idx="16393"/>
            <p:custDataLst>
              <p:tags r:id="rId2"/>
            </p:custDataLst>
          </p:nvPr>
        </p:nvSpPr>
        <p:spPr>
          <a:xfrm flipH="1">
            <a:off x="387985" y="2970530"/>
            <a:ext cx="76200" cy="1592580"/>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699135" y="2902585"/>
            <a:ext cx="3098800" cy="406400"/>
          </a:xfrm>
        </p:spPr>
        <p:txBody>
          <a:bodyPr/>
          <a:p>
            <a:r>
              <a:rPr lang="zh-CN" altLang="en-US"/>
              <a:t>（</a:t>
            </a:r>
            <a:r>
              <a:rPr lang="en-US" altLang="zh-CN"/>
              <a:t>3</a:t>
            </a:r>
            <a:r>
              <a:rPr lang="zh-CN" altLang="en-US"/>
              <a:t>）</a:t>
            </a:r>
            <a:r>
              <a:rPr lang="zh-CN" altLang="en-US"/>
              <a:t>标注线性尺寸</a:t>
            </a:r>
            <a:endParaRPr lang="zh-CN" altLang="en-US"/>
          </a:p>
        </p:txBody>
      </p:sp>
      <p:sp>
        <p:nvSpPr>
          <p:cNvPr id="6" name="文本占位符 5"/>
          <p:cNvSpPr>
            <a:spLocks noGrp="1"/>
          </p:cNvSpPr>
          <p:nvPr>
            <p:ph type="body" idx="16387"/>
            <p:custDataLst>
              <p:tags r:id="rId4"/>
            </p:custDataLst>
          </p:nvPr>
        </p:nvSpPr>
        <p:spPr>
          <a:xfrm>
            <a:off x="667385" y="3429000"/>
            <a:ext cx="3098800" cy="1219200"/>
          </a:xfrm>
        </p:spPr>
        <p:txBody>
          <a:bodyPr/>
          <a:p>
            <a:r>
              <a:rPr lang="zh-CN" altLang="en-US"/>
              <a:t>单击“默认”选项卡“注释”面板中的“线性”按钮，标注线性尺寸，结果如图所示。</a:t>
            </a:r>
            <a:endParaRPr lang="zh-CN" altLang="en-US"/>
          </a:p>
        </p:txBody>
      </p:sp>
      <p:sp>
        <p:nvSpPr>
          <p:cNvPr id="7" name="装饰  5"/>
          <p:cNvSpPr>
            <a:spLocks noGrp="1"/>
          </p:cNvSpPr>
          <p:nvPr>
            <p:ph type="body" idx="16394"/>
            <p:custDataLst>
              <p:tags r:id="rId5"/>
            </p:custDataLst>
          </p:nvPr>
        </p:nvSpPr>
        <p:spPr>
          <a:xfrm>
            <a:off x="3969385" y="2985135"/>
            <a:ext cx="76200" cy="1574800"/>
          </a:xfrm>
        </p:spPr>
        <p:txBody>
          <a:bodyPr/>
          <a:p>
            <a:r>
              <a:rPr lang="zh-CN" altLang="en-US"/>
              <a:t> </a:t>
            </a:r>
            <a:endParaRPr lang="zh-CN" altLang="en-US"/>
          </a:p>
        </p:txBody>
      </p:sp>
      <p:sp>
        <p:nvSpPr>
          <p:cNvPr id="8" name="文本占位符 7"/>
          <p:cNvSpPr>
            <a:spLocks noGrp="1"/>
          </p:cNvSpPr>
          <p:nvPr>
            <p:ph type="body" idx="16388"/>
            <p:custDataLst>
              <p:tags r:id="rId6"/>
            </p:custDataLst>
          </p:nvPr>
        </p:nvSpPr>
        <p:spPr>
          <a:xfrm>
            <a:off x="4248785" y="3308985"/>
            <a:ext cx="3098800" cy="406400"/>
          </a:xfrm>
        </p:spPr>
        <p:txBody>
          <a:bodyPr>
            <a:normAutofit fontScale="90000"/>
          </a:bodyPr>
          <a:p>
            <a:r>
              <a:rPr lang="zh-CN" altLang="en-US"/>
              <a:t>（</a:t>
            </a:r>
            <a:r>
              <a:rPr lang="en-US" altLang="zh-CN"/>
              <a:t>4</a:t>
            </a:r>
            <a:r>
              <a:rPr lang="zh-CN" altLang="en-US"/>
              <a:t>）</a:t>
            </a:r>
            <a:r>
              <a:rPr lang="zh-CN" altLang="en-US"/>
              <a:t>设置角度标注样式</a:t>
            </a:r>
            <a:endParaRPr lang="zh-CN" altLang="en-US"/>
          </a:p>
        </p:txBody>
      </p:sp>
      <p:sp>
        <p:nvSpPr>
          <p:cNvPr id="9" name="文本占位符 8"/>
          <p:cNvSpPr>
            <a:spLocks noGrp="1"/>
          </p:cNvSpPr>
          <p:nvPr>
            <p:ph type="body" idx="16389"/>
            <p:custDataLst>
              <p:tags r:id="rId7"/>
            </p:custDataLst>
          </p:nvPr>
        </p:nvSpPr>
        <p:spPr>
          <a:xfrm>
            <a:off x="4217035" y="3926205"/>
            <a:ext cx="3098800" cy="721995"/>
          </a:xfrm>
        </p:spPr>
        <p:txBody>
          <a:bodyPr/>
          <a:p>
            <a:r>
              <a:rPr lang="zh-CN" altLang="en-US"/>
              <a:t>设置角度标注样式。</a:t>
            </a:r>
            <a:endParaRPr lang="zh-CN" altLang="en-US"/>
          </a:p>
        </p:txBody>
      </p:sp>
      <p:sp>
        <p:nvSpPr>
          <p:cNvPr id="10" name="装饰  8"/>
          <p:cNvSpPr>
            <a:spLocks noGrp="1"/>
          </p:cNvSpPr>
          <p:nvPr>
            <p:ph type="body" idx="16395"/>
            <p:custDataLst>
              <p:tags r:id="rId8"/>
            </p:custDataLst>
          </p:nvPr>
        </p:nvSpPr>
        <p:spPr>
          <a:xfrm>
            <a:off x="417830" y="4902200"/>
            <a:ext cx="50800" cy="1727200"/>
          </a:xfrm>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a:xfrm>
            <a:off x="701675" y="4924425"/>
            <a:ext cx="3098800" cy="406400"/>
          </a:xfrm>
        </p:spPr>
        <p:txBody>
          <a:bodyPr/>
          <a:p>
            <a:r>
              <a:rPr lang="zh-CN" altLang="en-US"/>
              <a:t>（</a:t>
            </a:r>
            <a:r>
              <a:rPr lang="en-US" altLang="zh-CN"/>
              <a:t>5</a:t>
            </a:r>
            <a:r>
              <a:rPr lang="zh-CN" altLang="en-US"/>
              <a:t>）</a:t>
            </a:r>
            <a:r>
              <a:rPr lang="zh-CN" altLang="en-US"/>
              <a:t>标注角度尺寸</a:t>
            </a:r>
            <a:endParaRPr lang="zh-CN" altLang="en-US"/>
          </a:p>
        </p:txBody>
      </p:sp>
      <p:sp>
        <p:nvSpPr>
          <p:cNvPr id="12" name="文本占位符 11"/>
          <p:cNvSpPr>
            <a:spLocks noGrp="1"/>
          </p:cNvSpPr>
          <p:nvPr>
            <p:ph type="body" idx="16391"/>
            <p:custDataLst>
              <p:tags r:id="rId10"/>
            </p:custDataLst>
          </p:nvPr>
        </p:nvSpPr>
        <p:spPr>
          <a:xfrm>
            <a:off x="701675" y="5606415"/>
            <a:ext cx="3098800" cy="1022985"/>
          </a:xfrm>
        </p:spPr>
        <p:txBody>
          <a:bodyPr/>
          <a:p>
            <a:r>
              <a:rPr lang="zh-CN" altLang="en-US"/>
              <a:t>单击“默认”选项卡“注释”面板中的“角度”按钮，对图形进行角度尺寸标注，结果如图所示。</a:t>
            </a:r>
            <a:endParaRPr lang="zh-CN" altLang="en-US"/>
          </a:p>
        </p:txBody>
      </p:sp>
      <p:pic>
        <p:nvPicPr>
          <p:cNvPr id="13" name="图片 12"/>
          <p:cNvPicPr>
            <a:picLocks noChangeAspect="1"/>
          </p:cNvPicPr>
          <p:nvPr/>
        </p:nvPicPr>
        <p:blipFill>
          <a:blip r:embed="rId11"/>
          <a:srcRect l="55854" b="-11695"/>
          <a:stretch>
            <a:fillRect/>
          </a:stretch>
        </p:blipFill>
        <p:spPr>
          <a:xfrm>
            <a:off x="7550785" y="3429000"/>
            <a:ext cx="3392805" cy="2917190"/>
          </a:xfrm>
          <a:prstGeom prst="rect">
            <a:avLst/>
          </a:prstGeom>
        </p:spPr>
      </p:pic>
      <p:sp>
        <p:nvSpPr>
          <p:cNvPr id="14" name="装饰  2"/>
          <p:cNvSpPr>
            <a:spLocks noGrp="1"/>
          </p:cNvSpPr>
          <p:nvPr>
            <p:custDataLst>
              <p:tags r:id="rId12"/>
            </p:custDataLst>
          </p:nvPr>
        </p:nvSpPr>
        <p:spPr>
          <a:xfrm>
            <a:off x="3982085" y="903605"/>
            <a:ext cx="76200" cy="162179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6" name="装饰  2"/>
          <p:cNvSpPr>
            <a:spLocks noGrp="1"/>
          </p:cNvSpPr>
          <p:nvPr>
            <p:custDataLst>
              <p:tags r:id="rId13"/>
            </p:custDataLst>
          </p:nvPr>
        </p:nvSpPr>
        <p:spPr>
          <a:xfrm flipH="1">
            <a:off x="397510" y="903605"/>
            <a:ext cx="76200" cy="162179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7" name="矩形 16"/>
          <p:cNvSpPr/>
          <p:nvPr/>
        </p:nvSpPr>
        <p:spPr>
          <a:xfrm>
            <a:off x="667385" y="1067435"/>
            <a:ext cx="2937510" cy="1307465"/>
          </a:xfrm>
          <a:prstGeom prst="rect">
            <a:avLst/>
          </a:prstGeom>
          <a:noFill/>
        </p:spPr>
        <p:txBody>
          <a:bodyPr vert="horz" lIns="0" tIns="0" rIns="0" bIns="0" rtlCol="0" anchor="t">
            <a:normAutofit/>
          </a:bodyPr>
          <a:p>
            <a:pPr lvl="0" algn="l">
              <a:lnSpc>
                <a:spcPct val="125000"/>
              </a:lnSpc>
              <a:buClrTx/>
              <a:buSzTx/>
              <a:buFont typeface="Arial" panose="020B0604020202020204" pitchFamily="34" charset="0"/>
            </a:pPr>
            <a:r>
              <a:rPr lang="zh-CN" altLang="en-US" sz="1600">
                <a:sym typeface="+mn-ea"/>
              </a:rPr>
              <a:t>（</a:t>
            </a:r>
            <a:r>
              <a:rPr lang="zh-CN" altLang="en-US" sz="1600">
                <a:sym typeface="+mn-ea"/>
              </a:rPr>
              <a:t>1</a:t>
            </a:r>
            <a:r>
              <a:rPr lang="zh-CN" altLang="en-US" sz="1600">
                <a:sym typeface="+mn-ea"/>
              </a:rPr>
              <a:t>）打开“源文件</a:t>
            </a:r>
            <a:r>
              <a:rPr lang="zh-CN" altLang="en-US" sz="1600">
                <a:sym typeface="+mn-ea"/>
              </a:rPr>
              <a:t>\</a:t>
            </a:r>
            <a:r>
              <a:rPr lang="zh-CN" altLang="en-US" sz="1600">
                <a:sym typeface="+mn-ea"/>
              </a:rPr>
              <a:t>项目四</a:t>
            </a:r>
            <a:r>
              <a:rPr lang="zh-CN" altLang="en-US" sz="1600">
                <a:sym typeface="+mn-ea"/>
              </a:rPr>
              <a:t>\</a:t>
            </a:r>
            <a:r>
              <a:rPr lang="zh-CN" altLang="en-US" sz="1600">
                <a:sym typeface="+mn-ea"/>
              </a:rPr>
              <a:t>任务四 </a:t>
            </a:r>
            <a:r>
              <a:rPr lang="zh-CN" altLang="en-US" sz="1600">
                <a:sym typeface="+mn-ea"/>
              </a:rPr>
              <a:t> </a:t>
            </a:r>
            <a:r>
              <a:rPr lang="zh-CN" altLang="en-US" sz="1600">
                <a:sym typeface="+mn-ea"/>
              </a:rPr>
              <a:t>标注手压阀手把尺寸</a:t>
            </a:r>
            <a:r>
              <a:rPr lang="zh-CN" altLang="en-US" sz="1600">
                <a:sym typeface="+mn-ea"/>
              </a:rPr>
              <a:t>\</a:t>
            </a:r>
            <a:r>
              <a:rPr lang="zh-CN" altLang="en-US" sz="1600">
                <a:sym typeface="+mn-ea"/>
              </a:rPr>
              <a:t>标注手把尺寸”图形文件。</a:t>
            </a:r>
            <a:endParaRPr lang="zh-CN" altLang="en-US" sz="1600">
              <a:sym typeface="+mn-ea"/>
            </a:endParaRPr>
          </a:p>
        </p:txBody>
      </p:sp>
      <p:sp>
        <p:nvSpPr>
          <p:cNvPr id="18" name="矩形 17"/>
          <p:cNvSpPr/>
          <p:nvPr/>
        </p:nvSpPr>
        <p:spPr>
          <a:xfrm>
            <a:off x="4058285" y="1068070"/>
            <a:ext cx="2907665" cy="502920"/>
          </a:xfrm>
          <a:prstGeom prst="rect">
            <a:avLst/>
          </a:prstGeom>
          <a:noFill/>
        </p:spPr>
        <p:txBody>
          <a:bodyPr vert="horz" lIns="0" tIns="0" rIns="0" bIns="0" rtlCol="0" anchor="t">
            <a:normAutofit/>
          </a:bodyPr>
          <a:p>
            <a:pPr lvl="0" algn="l">
              <a:lnSpc>
                <a:spcPct val="111000"/>
              </a:lnSpc>
              <a:buClrTx/>
              <a:buSzTx/>
              <a:buFont typeface="Arial" panose="020B0604020202020204" pitchFamily="34" charset="0"/>
            </a:pPr>
            <a:r>
              <a:rPr lang="zh-CN" altLang="en-US" sz="2400">
                <a:sym typeface="+mn-ea"/>
              </a:rPr>
              <a:t>（</a:t>
            </a:r>
            <a:r>
              <a:rPr lang="zh-CN" altLang="en-US" sz="2400">
                <a:sym typeface="+mn-ea"/>
              </a:rPr>
              <a:t>2</a:t>
            </a:r>
            <a:r>
              <a:rPr lang="zh-CN" altLang="en-US" sz="2400">
                <a:sym typeface="+mn-ea"/>
              </a:rPr>
              <a:t>）设置标注样式</a:t>
            </a:r>
            <a:endParaRPr lang="zh-CN" altLang="en-US" sz="2400">
              <a:sym typeface="+mn-ea"/>
            </a:endParaRPr>
          </a:p>
        </p:txBody>
      </p:sp>
      <p:sp>
        <p:nvSpPr>
          <p:cNvPr id="19" name="矩形 18"/>
          <p:cNvSpPr/>
          <p:nvPr/>
        </p:nvSpPr>
        <p:spPr>
          <a:xfrm>
            <a:off x="4254500" y="1745615"/>
            <a:ext cx="2501265" cy="779780"/>
          </a:xfrm>
          <a:prstGeom prst="rect">
            <a:avLst/>
          </a:prstGeom>
          <a:noFill/>
        </p:spPr>
        <p:txBody>
          <a:bodyPr vert="horz" lIns="0" tIns="0" rIns="0" bIns="0" rtlCol="0" anchor="t">
            <a:normAutofit fontScale="90000" lnSpcReduction="10000"/>
          </a:bodyPr>
          <a:p>
            <a:pPr lvl="0" algn="l">
              <a:lnSpc>
                <a:spcPct val="125000"/>
              </a:lnSpc>
              <a:buClrTx/>
              <a:buSzTx/>
              <a:buFont typeface="Arial" panose="020B0604020202020204" pitchFamily="34" charset="0"/>
            </a:pPr>
            <a:r>
              <a:rPr lang="zh-CN" altLang="en-US" sz="1600">
                <a:sym typeface="+mn-ea"/>
              </a:rPr>
              <a:t>将“尺寸标注”图层设定为当前图层。按任务三相同方法设置标注样式。</a:t>
            </a:r>
            <a:endParaRPr lang="zh-CN" altLang="en-US" sz="1600">
              <a:sym typeface="+mn-ea"/>
            </a:endParaRPr>
          </a:p>
        </p:txBody>
      </p:sp>
      <p:pic>
        <p:nvPicPr>
          <p:cNvPr id="20" name="图片 19"/>
          <p:cNvPicPr>
            <a:picLocks noChangeAspect="1"/>
          </p:cNvPicPr>
          <p:nvPr/>
        </p:nvPicPr>
        <p:blipFill>
          <a:blip r:embed="rId11"/>
          <a:srcRect r="51020" b="-729"/>
          <a:stretch>
            <a:fillRect/>
          </a:stretch>
        </p:blipFill>
        <p:spPr>
          <a:xfrm>
            <a:off x="7315835" y="467360"/>
            <a:ext cx="3764280" cy="2630805"/>
          </a:xfrm>
          <a:prstGeom prst="rect">
            <a:avLst/>
          </a:prstGeom>
        </p:spPr>
      </p:pic>
    </p:spTree>
    <p:custDataLst>
      <p:tags r:id="rId1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掌握标注与图表应用技巧</a:t>
            </a:r>
            <a:endParaRPr lang="zh-CN" altLang="en-US"/>
          </a:p>
        </p:txBody>
      </p:sp>
      <p:pic>
        <p:nvPicPr>
          <p:cNvPr id="3" name="内容占位符 2" descr="c7419028-9aa6-11f0-8195-7e84fd11bd32"/>
          <p:cNvPicPr>
            <a:picLocks noChangeAspect="1"/>
          </p:cNvPicPr>
          <p:nvPr>
            <p:ph idx="16387"/>
            <p:custDataLst>
              <p:tags r:id="rId2"/>
            </p:custDataLst>
          </p:nvPr>
        </p:nvPicPr>
        <p:blipFill>
          <a:blip r:embed="rId3"/>
          <a:srcRect b="6918"/>
          <a:stretch>
            <a:fillRect/>
          </a:stretch>
        </p:blipFill>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8"/>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  掌握文字标注方法
(  熟悉图表应用
(  掌握尺寸标注方法</a:t>
            </a:r>
            <a:endParaRPr lang="zh-CN" altLang="en-US"/>
          </a:p>
        </p:txBody>
      </p:sp>
    </p:spTree>
    <p:custDataLst>
      <p:tags r:id="rId6"/>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04165" y="228600"/>
            <a:ext cx="8715375" cy="659765"/>
          </a:xfrm>
        </p:spPr>
        <p:txBody>
          <a:bodyPr>
            <a:normAutofit/>
          </a:bodyPr>
          <a:p>
            <a:r>
              <a:rPr lang="zh-CN" altLang="en-US"/>
              <a:t>操作步骤：（</a:t>
            </a:r>
            <a:r>
              <a:rPr lang="en-US" altLang="zh-CN"/>
              <a:t>6</a:t>
            </a:r>
            <a:r>
              <a:rPr lang="zh-CN" altLang="en-US"/>
              <a:t>）</a:t>
            </a:r>
            <a:r>
              <a:rPr lang="zh-CN" altLang="en-US"/>
              <a:t>设置半径标注尺寸样式</a:t>
            </a:r>
            <a:endParaRPr lang="zh-CN" altLang="en-US"/>
          </a:p>
        </p:txBody>
      </p:sp>
      <p:sp>
        <p:nvSpPr>
          <p:cNvPr id="5" name="装饰  3"/>
          <p:cNvSpPr>
            <a:spLocks noGrp="1"/>
          </p:cNvSpPr>
          <p:nvPr>
            <p:ph type="body" idx="16392"/>
            <p:custDataLst>
              <p:tags r:id="rId2"/>
            </p:custDataLst>
          </p:nvPr>
        </p:nvSpPr>
        <p:spPr>
          <a:xfrm>
            <a:off x="453390" y="1041400"/>
            <a:ext cx="3665220" cy="5458460"/>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758190" y="1193800"/>
            <a:ext cx="2286000" cy="406400"/>
          </a:xfrm>
        </p:spPr>
        <p:txBody>
          <a:bodyPr/>
          <a:p>
            <a:r>
              <a:rPr lang="zh-CN" altLang="en-US"/>
              <a:t>样式创建流程</a:t>
            </a:r>
            <a:endParaRPr lang="zh-CN" altLang="en-US"/>
          </a:p>
        </p:txBody>
      </p:sp>
      <p:sp>
        <p:nvSpPr>
          <p:cNvPr id="7" name="文本占位符 6"/>
          <p:cNvSpPr>
            <a:spLocks noGrp="1"/>
          </p:cNvSpPr>
          <p:nvPr>
            <p:ph type="body" idx="16388"/>
            <p:custDataLst>
              <p:tags r:id="rId4"/>
            </p:custDataLst>
          </p:nvPr>
        </p:nvSpPr>
        <p:spPr>
          <a:xfrm>
            <a:off x="758190" y="1765935"/>
            <a:ext cx="2979420" cy="1524000"/>
          </a:xfrm>
        </p:spPr>
        <p:txBody>
          <a:bodyPr>
            <a:normAutofit/>
          </a:bodyPr>
          <a:p>
            <a:r>
              <a:rPr lang="zh-CN" altLang="en-US"/>
              <a:t>单击“默认”选项卡“注释”面板的“标注样式”按钮，调用“机械制图”样式后新建半径标注样式，设置“用于”为半径标注并点击继续。</a:t>
            </a:r>
            <a:endParaRPr lang="zh-CN" altLang="en-US"/>
          </a:p>
        </p:txBody>
      </p:sp>
      <p:sp>
        <p:nvSpPr>
          <p:cNvPr id="8" name="文本占位符 7"/>
          <p:cNvSpPr>
            <a:spLocks noGrp="1"/>
          </p:cNvSpPr>
          <p:nvPr>
            <p:ph type="body" idx="16389"/>
            <p:custDataLst>
              <p:tags r:id="rId5"/>
            </p:custDataLst>
          </p:nvPr>
        </p:nvSpPr>
        <p:spPr>
          <a:xfrm>
            <a:off x="864235" y="3567430"/>
            <a:ext cx="2286000" cy="406400"/>
          </a:xfrm>
        </p:spPr>
        <p:txBody>
          <a:bodyPr/>
          <a:p>
            <a:r>
              <a:rPr lang="zh-CN" altLang="en-US"/>
              <a:t>参数配置说明</a:t>
            </a:r>
            <a:endParaRPr lang="zh-CN" altLang="en-US"/>
          </a:p>
        </p:txBody>
      </p:sp>
      <p:sp>
        <p:nvSpPr>
          <p:cNvPr id="9" name="文本占位符 8"/>
          <p:cNvSpPr>
            <a:spLocks noGrp="1"/>
          </p:cNvSpPr>
          <p:nvPr>
            <p:ph type="body" idx="16390"/>
            <p:custDataLst>
              <p:tags r:id="rId6"/>
            </p:custDataLst>
          </p:nvPr>
        </p:nvSpPr>
        <p:spPr>
          <a:xfrm>
            <a:off x="758190" y="4251325"/>
            <a:ext cx="3085465" cy="1524000"/>
          </a:xfrm>
        </p:spPr>
        <p:txBody>
          <a:bodyPr>
            <a:normAutofit/>
          </a:bodyPr>
          <a:p>
            <a:r>
              <a:rPr lang="zh-CN" altLang="en-US"/>
              <a:t>在“文字”选项卡设置“水平”对齐，“调整”选项卡选择“文字”调整，确认后关闭管理器，完成半径标注样式配置并设为当前样式。</a:t>
            </a:r>
            <a:endParaRPr lang="zh-CN" altLang="en-US"/>
          </a:p>
        </p:txBody>
      </p:sp>
      <p:pic>
        <p:nvPicPr>
          <p:cNvPr id="3" name="图片 406"/>
          <p:cNvPicPr>
            <a:picLocks noChangeAspect="1"/>
          </p:cNvPicPr>
          <p:nvPr/>
        </p:nvPicPr>
        <p:blipFill>
          <a:blip r:embed="rId7"/>
          <a:stretch>
            <a:fillRect/>
          </a:stretch>
        </p:blipFill>
        <p:spPr>
          <a:xfrm>
            <a:off x="4730750" y="2179320"/>
            <a:ext cx="3005455" cy="2576195"/>
          </a:xfrm>
          <a:prstGeom prst="rect">
            <a:avLst/>
          </a:prstGeom>
          <a:noFill/>
          <a:ln w="9525">
            <a:noFill/>
          </a:ln>
        </p:spPr>
      </p:pic>
      <p:pic>
        <p:nvPicPr>
          <p:cNvPr id="4" name="图片 407"/>
          <p:cNvPicPr>
            <a:picLocks noChangeAspect="1"/>
          </p:cNvPicPr>
          <p:nvPr/>
        </p:nvPicPr>
        <p:blipFill>
          <a:blip r:embed="rId8"/>
          <a:stretch>
            <a:fillRect/>
          </a:stretch>
        </p:blipFill>
        <p:spPr>
          <a:xfrm>
            <a:off x="8348980" y="2103120"/>
            <a:ext cx="3075305" cy="2652395"/>
          </a:xfrm>
          <a:prstGeom prst="rect">
            <a:avLst/>
          </a:prstGeom>
          <a:noFill/>
          <a:ln w="9525">
            <a:noFill/>
          </a:ln>
        </p:spPr>
      </p:pic>
      <p:sp>
        <p:nvSpPr>
          <p:cNvPr id="11" name="文本框 10"/>
          <p:cNvSpPr txBox="1"/>
          <p:nvPr/>
        </p:nvSpPr>
        <p:spPr>
          <a:xfrm>
            <a:off x="5572125" y="4971097"/>
            <a:ext cx="5080000" cy="467995"/>
          </a:xfrm>
          <a:prstGeom prst="rect">
            <a:avLst/>
          </a:prstGeom>
        </p:spPr>
        <p:txBody>
          <a:bodyPr wrap="square">
            <a:noAutofit/>
          </a:bodyPr>
          <a:p>
            <a:pPr defTabSz="266700">
              <a:lnSpc>
                <a:spcPct val="150000"/>
              </a:lnSpc>
              <a:buClrTx/>
              <a:buSzTx/>
              <a:buFontTx/>
            </a:pP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设置“文字”选项卡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设置“调整”选项卡</a:t>
            </a:r>
            <a:endParaRPr lang="en-US" altLang="zh-CN" sz="1200">
              <a:latin typeface="Times New Roman" panose="02020603050405020304"/>
              <a:ea typeface="Times New Roman" panose="02020603050405020304"/>
              <a:sym typeface="+mn-ea"/>
            </a:endParaRPr>
          </a:p>
        </p:txBody>
      </p:sp>
    </p:spTree>
    <p:custDataLst>
      <p:tags r:id="rId9"/>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文本占位符 3"/>
          <p:cNvSpPr>
            <a:spLocks noGrp="1"/>
          </p:cNvSpPr>
          <p:nvPr>
            <p:ph type="body" idx="16386"/>
            <p:custDataLst>
              <p:tags r:id="rId2"/>
            </p:custDataLst>
          </p:nvPr>
        </p:nvSpPr>
        <p:spPr/>
        <p:txBody>
          <a:bodyPr/>
          <a:p>
            <a:r>
              <a:rPr lang="zh-CN" altLang="en-US"/>
              <a:t>（</a:t>
            </a:r>
            <a:r>
              <a:rPr lang="en-US" altLang="zh-CN"/>
              <a:t>7</a:t>
            </a:r>
            <a:r>
              <a:rPr lang="zh-CN" altLang="en-US"/>
              <a:t>）</a:t>
            </a:r>
            <a:r>
              <a:rPr lang="zh-CN" altLang="en-US"/>
              <a:t>标注半径尺寸</a:t>
            </a:r>
            <a:endParaRPr lang="zh-CN" altLang="en-US"/>
          </a:p>
        </p:txBody>
      </p:sp>
      <p:sp>
        <p:nvSpPr>
          <p:cNvPr id="5" name="文本占位符 4"/>
          <p:cNvSpPr>
            <a:spLocks noGrp="1"/>
          </p:cNvSpPr>
          <p:nvPr>
            <p:ph type="body" idx="16387"/>
            <p:custDataLst>
              <p:tags r:id="rId3"/>
            </p:custDataLst>
          </p:nvPr>
        </p:nvSpPr>
        <p:spPr/>
        <p:txBody>
          <a:bodyPr/>
          <a:p>
            <a:r>
              <a:rPr lang="zh-CN" altLang="en-US"/>
              <a:t>单击“默认”选项卡“注释”面板中的“半径”按钮，标注圆弧尺寸，</a:t>
            </a:r>
            <a:endParaRPr lang="zh-CN" altLang="en-US"/>
          </a:p>
        </p:txBody>
      </p:sp>
      <p:sp>
        <p:nvSpPr>
          <p:cNvPr id="6" name="文本占位符 5"/>
          <p:cNvSpPr>
            <a:spLocks noGrp="1"/>
          </p:cNvSpPr>
          <p:nvPr>
            <p:ph type="body" idx="16388"/>
            <p:custDataLst>
              <p:tags r:id="rId4"/>
            </p:custDataLst>
          </p:nvPr>
        </p:nvSpPr>
        <p:spPr/>
        <p:txBody>
          <a:bodyPr/>
          <a:p>
            <a:r>
              <a:rPr lang="zh-CN" altLang="en-US"/>
              <a:t>（</a:t>
            </a:r>
            <a:r>
              <a:rPr lang="en-US" altLang="zh-CN"/>
              <a:t>8</a:t>
            </a:r>
            <a:r>
              <a:rPr lang="zh-CN" altLang="en-US"/>
              <a:t>）</a:t>
            </a:r>
            <a:r>
              <a:rPr lang="zh-CN" altLang="en-US"/>
              <a:t>标注对齐尺寸</a:t>
            </a:r>
            <a:endParaRPr lang="zh-CN" altLang="en-US"/>
          </a:p>
        </p:txBody>
      </p:sp>
      <p:sp>
        <p:nvSpPr>
          <p:cNvPr id="7" name="文本占位符 6"/>
          <p:cNvSpPr>
            <a:spLocks noGrp="1"/>
          </p:cNvSpPr>
          <p:nvPr>
            <p:ph type="body" idx="16389"/>
            <p:custDataLst>
              <p:tags r:id="rId5"/>
            </p:custDataLst>
          </p:nvPr>
        </p:nvSpPr>
        <p:spPr/>
        <p:txBody>
          <a:bodyPr/>
          <a:p>
            <a:r>
              <a:rPr lang="zh-CN" altLang="en-US"/>
              <a:t>单击“默认”选项卡“注释”面板中的“对齐”按钮，对图形进行对齐尺寸标注，</a:t>
            </a:r>
            <a:endParaRPr lang="zh-CN" altLang="en-US"/>
          </a:p>
        </p:txBody>
      </p:sp>
      <p:pic>
        <p:nvPicPr>
          <p:cNvPr id="3" name="图片 -2147482338"/>
          <p:cNvPicPr>
            <a:picLocks noChangeAspect="1"/>
          </p:cNvPicPr>
          <p:nvPr/>
        </p:nvPicPr>
        <p:blipFill>
          <a:blip r:embed="rId6"/>
          <a:stretch>
            <a:fillRect/>
          </a:stretch>
        </p:blipFill>
        <p:spPr>
          <a:xfrm>
            <a:off x="7444740" y="1131570"/>
            <a:ext cx="3985260" cy="2298065"/>
          </a:xfrm>
          <a:prstGeom prst="rect">
            <a:avLst/>
          </a:prstGeom>
          <a:noFill/>
          <a:ln w="9525">
            <a:noFill/>
          </a:ln>
        </p:spPr>
      </p:pic>
      <p:pic>
        <p:nvPicPr>
          <p:cNvPr id="8" name="图片 -2147482337"/>
          <p:cNvPicPr>
            <a:picLocks noChangeAspect="1"/>
          </p:cNvPicPr>
          <p:nvPr/>
        </p:nvPicPr>
        <p:blipFill>
          <a:blip r:embed="rId7"/>
          <a:stretch>
            <a:fillRect/>
          </a:stretch>
        </p:blipFill>
        <p:spPr>
          <a:xfrm>
            <a:off x="3872230" y="1319530"/>
            <a:ext cx="2224405" cy="2091055"/>
          </a:xfrm>
          <a:prstGeom prst="rect">
            <a:avLst/>
          </a:prstGeom>
          <a:noFill/>
          <a:ln w="9525">
            <a:noFill/>
          </a:ln>
        </p:spPr>
      </p:pic>
    </p:spTree>
    <p:custDataLst>
      <p:tags r:id="rId8"/>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9</a:t>
            </a:r>
            <a:r>
              <a:rPr lang="zh-CN" altLang="en-US"/>
              <a:t>）</a:t>
            </a:r>
            <a:r>
              <a:rPr lang="zh-CN" altLang="en-US"/>
              <a:t>设置公差尺寸标注样式</a:t>
            </a:r>
            <a:endParaRPr lang="zh-CN" altLang="en-US"/>
          </a:p>
        </p:txBody>
      </p:sp>
      <p:sp>
        <p:nvSpPr>
          <p:cNvPr id="4" name="装饰  2"/>
          <p:cNvSpPr>
            <a:spLocks noGrp="1"/>
          </p:cNvSpPr>
          <p:nvPr>
            <p:ph type="body" idx="16393"/>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设置公差样式</a:t>
            </a:r>
            <a:endParaRPr lang="zh-CN" altLang="en-US"/>
          </a:p>
        </p:txBody>
      </p:sp>
      <p:sp>
        <p:nvSpPr>
          <p:cNvPr id="6" name="文本占位符 5"/>
          <p:cNvSpPr>
            <a:spLocks noGrp="1"/>
          </p:cNvSpPr>
          <p:nvPr>
            <p:ph type="body" idx="16387"/>
            <p:custDataLst>
              <p:tags r:id="rId4"/>
            </p:custDataLst>
          </p:nvPr>
        </p:nvSpPr>
        <p:spPr/>
        <p:txBody>
          <a:bodyPr/>
          <a:p>
            <a:r>
              <a:rPr lang="zh-CN" altLang="en-US"/>
              <a:t>在标注样式管理器中设置公差为极限偏差，上0.022，下0。</a:t>
            </a:r>
            <a:endParaRPr lang="zh-CN" altLang="en-US"/>
          </a:p>
        </p:txBody>
      </p:sp>
      <p:sp>
        <p:nvSpPr>
          <p:cNvPr id="7" name="装饰  5"/>
          <p:cNvSpPr>
            <a:spLocks noGrp="1"/>
          </p:cNvSpPr>
          <p:nvPr>
            <p:ph type="body" idx="16394"/>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a:t>输入特殊字符</a:t>
            </a:r>
            <a:endParaRPr lang="zh-CN" altLang="en-US"/>
          </a:p>
        </p:txBody>
      </p:sp>
      <p:sp>
        <p:nvSpPr>
          <p:cNvPr id="9" name="文本占位符 8"/>
          <p:cNvSpPr>
            <a:spLocks noGrp="1"/>
          </p:cNvSpPr>
          <p:nvPr>
            <p:ph type="body" idx="16389"/>
            <p:custDataLst>
              <p:tags r:id="rId7"/>
            </p:custDataLst>
          </p:nvPr>
        </p:nvSpPr>
        <p:spPr/>
        <p:txBody>
          <a:bodyPr/>
          <a:p>
            <a:r>
              <a:rPr lang="zh-CN" altLang="en-US"/>
              <a:t>输入%%C设置直径符号φ，完成设置后依次点击确定和关闭。</a:t>
            </a:r>
            <a:endParaRPr lang="zh-CN" altLang="en-US"/>
          </a:p>
        </p:txBody>
      </p:sp>
      <p:sp>
        <p:nvSpPr>
          <p:cNvPr id="10" name="装饰  8"/>
          <p:cNvSpPr>
            <a:spLocks noGrp="1"/>
          </p:cNvSpPr>
          <p:nvPr>
            <p:ph type="body" idx="16395"/>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zh-CN" altLang="en-US"/>
              <a:t>注意事项</a:t>
            </a:r>
            <a:endParaRPr lang="zh-CN" altLang="en-US"/>
          </a:p>
        </p:txBody>
      </p:sp>
      <p:sp>
        <p:nvSpPr>
          <p:cNvPr id="12" name="文本占位符 11"/>
          <p:cNvSpPr>
            <a:spLocks noGrp="1"/>
          </p:cNvSpPr>
          <p:nvPr>
            <p:ph type="body" idx="16391"/>
            <p:custDataLst>
              <p:tags r:id="rId10"/>
            </p:custDataLst>
          </p:nvPr>
        </p:nvSpPr>
        <p:spPr/>
        <p:txBody>
          <a:bodyPr>
            <a:normAutofit lnSpcReduction="10000"/>
          </a:bodyPr>
          <a:p>
            <a:r>
              <a:rPr lang="zh-CN" altLang="en-US"/>
              <a:t>基准尺寸10，H8孔，上下偏差+22/0，精度0.000，高度比例0.5，垂直居中，输入φ用%%C。</a:t>
            </a:r>
            <a:endParaRPr lang="zh-CN" altLang="en-US"/>
          </a:p>
        </p:txBody>
      </p:sp>
      <p:pic>
        <p:nvPicPr>
          <p:cNvPr id="3" name="图片 225"/>
          <p:cNvPicPr>
            <a:picLocks noChangeAspect="1"/>
          </p:cNvPicPr>
          <p:nvPr/>
        </p:nvPicPr>
        <p:blipFill>
          <a:blip r:embed="rId11"/>
          <a:stretch>
            <a:fillRect/>
          </a:stretch>
        </p:blipFill>
        <p:spPr>
          <a:xfrm>
            <a:off x="1557655" y="240665"/>
            <a:ext cx="3266440" cy="2764790"/>
          </a:xfrm>
          <a:prstGeom prst="rect">
            <a:avLst/>
          </a:prstGeom>
          <a:noFill/>
          <a:ln w="9525">
            <a:noFill/>
          </a:ln>
        </p:spPr>
      </p:pic>
      <p:pic>
        <p:nvPicPr>
          <p:cNvPr id="13" name="图片 226"/>
          <p:cNvPicPr>
            <a:picLocks noChangeAspect="1"/>
          </p:cNvPicPr>
          <p:nvPr/>
        </p:nvPicPr>
        <p:blipFill>
          <a:blip r:embed="rId12"/>
          <a:stretch>
            <a:fillRect/>
          </a:stretch>
        </p:blipFill>
        <p:spPr>
          <a:xfrm>
            <a:off x="5731510" y="240665"/>
            <a:ext cx="3234690" cy="2718435"/>
          </a:xfrm>
          <a:prstGeom prst="rect">
            <a:avLst/>
          </a:prstGeom>
          <a:noFill/>
          <a:ln w="9525">
            <a:noFill/>
          </a:ln>
        </p:spPr>
      </p:pic>
      <p:sp>
        <p:nvSpPr>
          <p:cNvPr id="14" name="文本框 13"/>
          <p:cNvSpPr txBox="1"/>
          <p:nvPr/>
        </p:nvSpPr>
        <p:spPr>
          <a:xfrm>
            <a:off x="2337435" y="3005455"/>
            <a:ext cx="9244965" cy="291465"/>
          </a:xfrm>
          <a:prstGeom prst="rect">
            <a:avLst/>
          </a:prstGeom>
        </p:spPr>
        <p:txBody>
          <a:bodyPr wrap="square">
            <a:noAutofit/>
          </a:bodyPr>
          <a:p>
            <a:pPr lvl="0" algn="l" defTabSz="266700">
              <a:lnSpc>
                <a:spcPct val="150000"/>
              </a:lnSpc>
              <a:buClrTx/>
              <a:buSzTx/>
              <a:buFontTx/>
            </a:pP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设置“公差”选项卡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 </a:t>
            </a:r>
            <a:r>
              <a:rPr lang="en-US" altLang="zh-CN" sz="1200">
                <a:latin typeface="Times New Roman" panose="02020603050405020304"/>
                <a:ea typeface="Times New Roman" panose="02020603050405020304"/>
                <a:sym typeface="+mn-ea"/>
              </a:rPr>
              <a:t>设置“主单位”选项卡</a:t>
            </a:r>
            <a:endParaRPr lang="en-US" altLang="zh-CN" sz="1200">
              <a:latin typeface="Times New Roman" panose="02020603050405020304"/>
              <a:ea typeface="Times New Roman" panose="02020603050405020304"/>
              <a:sym typeface="+mn-ea"/>
            </a:endParaRPr>
          </a:p>
        </p:txBody>
      </p:sp>
    </p:spTree>
    <p:custDataLst>
      <p:tags r:id="rId1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pic>
        <p:nvPicPr>
          <p:cNvPr id="9" name="内容占位符 8" descr="/data/temp/c89fe239-9aa6-11f0-aed6-da357bb8cca3.PNGc89fe239-9aa6-11f0-aed6-da357bb8cca3"/>
          <p:cNvPicPr>
            <a:picLocks noChangeAspect="1"/>
          </p:cNvPicPr>
          <p:nvPr>
            <p:ph idx="16388"/>
            <p:custDataLst>
              <p:tags r:id="rId2"/>
            </p:custDataLst>
          </p:nvPr>
        </p:nvPicPr>
        <p:blipFill>
          <a:blip r:embed="rId3"/>
          <a:srcRect l="-57460" r="-57460"/>
          <a:stretch>
            <a:fillRect/>
          </a:stretch>
        </p:blipFill>
        <p:spPr>
          <a:xfrm>
            <a:off x="609600" y="1524000"/>
            <a:ext cx="6934200" cy="4724400"/>
          </a:xfrm>
          <a:prstGeom prst="rect">
            <a:avLst/>
          </a:prstGeom>
          <a:solidFill>
            <a:schemeClr val="accent1">
              <a:lumMod val="20000"/>
              <a:lumOff val="80000"/>
            </a:schemeClr>
          </a:solidFill>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a:t>
            </a:r>
            <a:r>
              <a:rPr lang="en-US" altLang="zh-CN"/>
              <a:t>10</a:t>
            </a:r>
            <a:r>
              <a:rPr lang="zh-CN" altLang="en-US"/>
              <a:t>）</a:t>
            </a:r>
            <a:r>
              <a:rPr lang="zh-CN" altLang="en-US"/>
              <a:t>标注公差尺寸</a:t>
            </a:r>
            <a:endParaRPr lang="zh-CN" altLang="en-US"/>
          </a:p>
        </p:txBody>
      </p:sp>
      <p:sp>
        <p:nvSpPr>
          <p:cNvPr id="6" name="文本占位符 5"/>
          <p:cNvSpPr>
            <a:spLocks noGrp="1"/>
          </p:cNvSpPr>
          <p:nvPr>
            <p:ph type="body" idx="16387"/>
            <p:custDataLst>
              <p:tags r:id="rId6"/>
            </p:custDataLst>
          </p:nvPr>
        </p:nvSpPr>
        <p:spPr/>
        <p:txBody>
          <a:bodyPr/>
          <a:p>
            <a:r>
              <a:rPr lang="zh-CN" altLang="en-US"/>
              <a:t>标注公差尺寸需删除下偏差负号，确保数值对齐符合国标。</a:t>
            </a:r>
            <a:endParaRPr lang="zh-CN" altLang="en-US"/>
          </a:p>
        </p:txBody>
      </p:sp>
    </p:spTree>
    <p:custDataLst>
      <p:tags r:id="rId7"/>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186690"/>
            <a:ext cx="10972800" cy="609600"/>
          </a:xfrm>
        </p:spPr>
        <p:txBody>
          <a:bodyPr/>
          <a:p>
            <a:r>
              <a:rPr lang="zh-CN" altLang="en-US"/>
              <a:t>操作步骤：</a:t>
            </a:r>
            <a:endParaRPr lang="zh-CN" altLang="en-US"/>
          </a:p>
        </p:txBody>
      </p:sp>
      <p:sp>
        <p:nvSpPr>
          <p:cNvPr id="4" name="装饰  2"/>
          <p:cNvSpPr>
            <a:spLocks noGrp="1"/>
          </p:cNvSpPr>
          <p:nvPr>
            <p:ph type="body" idx="16391"/>
            <p:custDataLst>
              <p:tags r:id="rId2"/>
            </p:custDataLst>
          </p:nvPr>
        </p:nvSpPr>
        <p:spPr>
          <a:xfrm>
            <a:off x="609600" y="1066800"/>
            <a:ext cx="4038600" cy="4724400"/>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764540" y="1244600"/>
            <a:ext cx="3124200" cy="406400"/>
          </a:xfrm>
        </p:spPr>
        <p:txBody>
          <a:bodyPr>
            <a:normAutofit/>
          </a:bodyPr>
          <a:p>
            <a:r>
              <a:rPr lang="zh-CN" altLang="en-US"/>
              <a:t>（</a:t>
            </a:r>
            <a:r>
              <a:rPr lang="en-US" altLang="zh-CN"/>
              <a:t>11</a:t>
            </a:r>
            <a:r>
              <a:rPr lang="zh-CN" altLang="en-US"/>
              <a:t>）修改偏差值</a:t>
            </a:r>
            <a:endParaRPr lang="zh-CN" altLang="en-US"/>
          </a:p>
        </p:txBody>
      </p:sp>
      <p:sp>
        <p:nvSpPr>
          <p:cNvPr id="6" name="文本占位符 5"/>
          <p:cNvSpPr>
            <a:spLocks noGrp="1"/>
          </p:cNvSpPr>
          <p:nvPr>
            <p:ph type="body" idx="16387"/>
            <p:custDataLst>
              <p:tags r:id="rId4"/>
            </p:custDataLst>
          </p:nvPr>
        </p:nvSpPr>
        <p:spPr>
          <a:xfrm>
            <a:off x="915670" y="1942465"/>
            <a:ext cx="3456305" cy="1261745"/>
          </a:xfrm>
        </p:spPr>
        <p:txBody>
          <a:bodyPr>
            <a:normAutofit fontScale="80000"/>
          </a:bodyPr>
          <a:p>
            <a:pPr lvl="0"/>
            <a:r>
              <a:rPr lang="zh-CN" altLang="en-US"/>
              <a:t>单击</a:t>
            </a:r>
            <a:r>
              <a:rPr lang="en-US" altLang="zh-CN"/>
              <a:t>“</a:t>
            </a:r>
            <a:r>
              <a:rPr lang="zh-CN" altLang="en-US"/>
              <a:t>默认</a:t>
            </a:r>
            <a:r>
              <a:rPr lang="en-US" altLang="zh-CN"/>
              <a:t>”</a:t>
            </a:r>
            <a:r>
              <a:rPr lang="zh-CN" altLang="en-US"/>
              <a:t>选项卡</a:t>
            </a:r>
            <a:r>
              <a:rPr lang="en-US" altLang="zh-CN"/>
              <a:t>“</a:t>
            </a:r>
            <a:r>
              <a:rPr lang="zh-CN" altLang="en-US"/>
              <a:t>修改</a:t>
            </a:r>
            <a:r>
              <a:rPr lang="en-US" altLang="zh-CN"/>
              <a:t>”</a:t>
            </a:r>
            <a:r>
              <a:rPr lang="zh-CN" altLang="en-US"/>
              <a:t>面板</a:t>
            </a:r>
            <a:r>
              <a:rPr lang="en-US" altLang="zh-CN"/>
              <a:t>“</a:t>
            </a:r>
            <a:r>
              <a:rPr lang="zh-CN" altLang="en-US"/>
              <a:t>分解</a:t>
            </a:r>
            <a:r>
              <a:rPr lang="en-US" altLang="zh-CN"/>
              <a:t>”</a:t>
            </a:r>
            <a:r>
              <a:rPr lang="zh-CN" altLang="en-US"/>
              <a:t>按钮分解公差尺寸。双击尺寸数字，打开</a:t>
            </a:r>
            <a:r>
              <a:rPr lang="en-US" altLang="zh-CN"/>
              <a:t>“</a:t>
            </a:r>
            <a:r>
              <a:rPr lang="zh-CN" altLang="en-US"/>
              <a:t>文字编辑器</a:t>
            </a:r>
            <a:r>
              <a:rPr lang="en-US" altLang="zh-CN"/>
              <a:t>”</a:t>
            </a:r>
            <a:r>
              <a:rPr lang="zh-CN" altLang="en-US"/>
              <a:t>，选偏差数字，</a:t>
            </a:r>
            <a:r>
              <a:rPr lang="en-US" altLang="zh-CN"/>
              <a:t>“</a:t>
            </a:r>
            <a:r>
              <a:rPr lang="zh-CN" altLang="en-US"/>
              <a:t>堆叠</a:t>
            </a:r>
            <a:r>
              <a:rPr lang="en-US" altLang="zh-CN"/>
              <a:t>”</a:t>
            </a:r>
            <a:r>
              <a:rPr lang="zh-CN" altLang="en-US"/>
              <a:t>按钮亮显，单击展开公差数值，空格键代替</a:t>
            </a:r>
            <a:r>
              <a:rPr lang="en-US" altLang="zh-CN"/>
              <a:t>“-”</a:t>
            </a:r>
            <a:r>
              <a:rPr lang="zh-CN" altLang="en-US"/>
              <a:t>号。再次选公差数字，单击</a:t>
            </a:r>
            <a:r>
              <a:rPr lang="en-US" altLang="zh-CN"/>
              <a:t>“</a:t>
            </a:r>
            <a:r>
              <a:rPr lang="zh-CN" altLang="en-US"/>
              <a:t>堆叠</a:t>
            </a:r>
            <a:r>
              <a:rPr lang="en-US" altLang="zh-CN"/>
              <a:t>”</a:t>
            </a:r>
            <a:r>
              <a:rPr lang="zh-CN" altLang="en-US"/>
              <a:t>按钮，结果如图示。</a:t>
            </a:r>
            <a:endParaRPr lang="zh-CN" altLang="en-US"/>
          </a:p>
        </p:txBody>
      </p:sp>
      <p:sp>
        <p:nvSpPr>
          <p:cNvPr id="7" name="文本占位符 6"/>
          <p:cNvSpPr>
            <a:spLocks noGrp="1"/>
          </p:cNvSpPr>
          <p:nvPr>
            <p:ph type="body" idx="16388"/>
            <p:custDataLst>
              <p:tags r:id="rId5"/>
            </p:custDataLst>
          </p:nvPr>
        </p:nvSpPr>
        <p:spPr>
          <a:xfrm>
            <a:off x="915670" y="3632200"/>
            <a:ext cx="3124200" cy="406400"/>
          </a:xfrm>
        </p:spPr>
        <p:txBody>
          <a:bodyPr>
            <a:normAutofit fontScale="90000"/>
          </a:bodyPr>
          <a:p>
            <a:r>
              <a:rPr lang="zh-CN" altLang="en-US"/>
              <a:t>（</a:t>
            </a:r>
            <a:r>
              <a:rPr lang="en-US" altLang="zh-CN"/>
              <a:t>12</a:t>
            </a:r>
            <a:r>
              <a:rPr lang="zh-CN" altLang="en-US"/>
              <a:t>）再次标注公差尺寸</a:t>
            </a:r>
            <a:endParaRPr lang="zh-CN" altLang="en-US"/>
          </a:p>
        </p:txBody>
      </p:sp>
      <p:sp>
        <p:nvSpPr>
          <p:cNvPr id="8" name="文本占位符 7"/>
          <p:cNvSpPr>
            <a:spLocks noGrp="1"/>
          </p:cNvSpPr>
          <p:nvPr>
            <p:ph type="body" idx="16389"/>
            <p:custDataLst>
              <p:tags r:id="rId6"/>
            </p:custDataLst>
          </p:nvPr>
        </p:nvSpPr>
        <p:spPr>
          <a:xfrm>
            <a:off x="915670" y="4237355"/>
            <a:ext cx="3456940" cy="1351915"/>
          </a:xfrm>
        </p:spPr>
        <p:txBody>
          <a:bodyPr>
            <a:normAutofit/>
          </a:bodyPr>
          <a:p>
            <a:pPr lvl="0"/>
            <a:r>
              <a:rPr lang="zh-CN" altLang="en-US"/>
              <a:t>单击</a:t>
            </a:r>
            <a:r>
              <a:rPr lang="en-US" altLang="zh-CN"/>
              <a:t>“</a:t>
            </a:r>
            <a:r>
              <a:rPr lang="zh-CN" altLang="en-US"/>
              <a:t>默认</a:t>
            </a:r>
            <a:r>
              <a:rPr lang="en-US" altLang="zh-CN"/>
              <a:t>”</a:t>
            </a:r>
            <a:r>
              <a:rPr lang="zh-CN" altLang="en-US"/>
              <a:t>选项卡</a:t>
            </a:r>
            <a:r>
              <a:rPr lang="en-US" altLang="zh-CN"/>
              <a:t>“</a:t>
            </a:r>
            <a:r>
              <a:rPr lang="zh-CN" altLang="en-US"/>
              <a:t>注释</a:t>
            </a:r>
            <a:r>
              <a:rPr lang="en-US" altLang="zh-CN"/>
              <a:t>”</a:t>
            </a:r>
            <a:r>
              <a:rPr lang="zh-CN" altLang="en-US"/>
              <a:t>面板的</a:t>
            </a:r>
            <a:r>
              <a:rPr lang="en-US" altLang="zh-CN"/>
              <a:t>“</a:t>
            </a:r>
            <a:r>
              <a:rPr lang="zh-CN" altLang="en-US"/>
              <a:t>线性</a:t>
            </a:r>
            <a:r>
              <a:rPr lang="en-US" altLang="zh-CN"/>
              <a:t>”</a:t>
            </a:r>
            <a:r>
              <a:rPr lang="zh-CN" altLang="en-US"/>
              <a:t>按钮，标注公差尺寸，如图。该尺寸有两处不符：一是多了直径符号</a:t>
            </a:r>
            <a:r>
              <a:rPr lang="en-US" altLang="zh-CN"/>
              <a:t>φ</a:t>
            </a:r>
            <a:r>
              <a:rPr lang="zh-CN" altLang="en-US"/>
              <a:t>，二是公差数值不符，需修改。</a:t>
            </a:r>
            <a:endParaRPr lang="zh-CN" altLang="en-US"/>
          </a:p>
        </p:txBody>
      </p:sp>
      <p:pic>
        <p:nvPicPr>
          <p:cNvPr id="3" name="图片 -2147482335"/>
          <p:cNvPicPr>
            <a:picLocks noChangeAspect="1"/>
          </p:cNvPicPr>
          <p:nvPr/>
        </p:nvPicPr>
        <p:blipFill>
          <a:blip r:embed="rId7"/>
          <a:stretch>
            <a:fillRect/>
          </a:stretch>
        </p:blipFill>
        <p:spPr>
          <a:xfrm>
            <a:off x="5424805" y="441960"/>
            <a:ext cx="6000750" cy="701040"/>
          </a:xfrm>
          <a:prstGeom prst="rect">
            <a:avLst/>
          </a:prstGeom>
          <a:noFill/>
          <a:ln w="9525">
            <a:noFill/>
          </a:ln>
        </p:spPr>
      </p:pic>
      <p:pic>
        <p:nvPicPr>
          <p:cNvPr id="9" name="图片 487"/>
          <p:cNvPicPr>
            <a:picLocks noChangeAspect="1"/>
          </p:cNvPicPr>
          <p:nvPr/>
        </p:nvPicPr>
        <p:blipFill>
          <a:blip r:embed="rId8"/>
          <a:stretch>
            <a:fillRect/>
          </a:stretch>
        </p:blipFill>
        <p:spPr>
          <a:xfrm>
            <a:off x="7373620" y="1341120"/>
            <a:ext cx="1433195" cy="2087245"/>
          </a:xfrm>
          <a:prstGeom prst="rect">
            <a:avLst/>
          </a:prstGeom>
          <a:noFill/>
          <a:ln w="9525">
            <a:noFill/>
          </a:ln>
        </p:spPr>
      </p:pic>
      <p:pic>
        <p:nvPicPr>
          <p:cNvPr id="10" name="图片 9"/>
          <p:cNvPicPr>
            <a:picLocks noChangeAspect="1"/>
          </p:cNvPicPr>
          <p:nvPr/>
        </p:nvPicPr>
        <p:blipFill>
          <a:blip r:embed="rId9"/>
          <a:stretch>
            <a:fillRect/>
          </a:stretch>
        </p:blipFill>
        <p:spPr>
          <a:xfrm>
            <a:off x="5424805" y="4237355"/>
            <a:ext cx="6182995" cy="1954530"/>
          </a:xfrm>
          <a:prstGeom prst="rect">
            <a:avLst/>
          </a:prstGeom>
        </p:spPr>
      </p:pic>
      <p:sp>
        <p:nvSpPr>
          <p:cNvPr id="11" name="文本框 10"/>
          <p:cNvSpPr txBox="1"/>
          <p:nvPr/>
        </p:nvSpPr>
        <p:spPr>
          <a:xfrm>
            <a:off x="5607050" y="3553143"/>
            <a:ext cx="5080000" cy="275590"/>
          </a:xfrm>
          <a:prstGeom prst="rect">
            <a:avLst/>
          </a:prstGeom>
        </p:spPr>
        <p:txBody>
          <a:bodyPr>
            <a:spAutoFit/>
          </a:bodyPr>
          <a:p>
            <a:pPr marL="0" indent="0" algn="ctr" defTabSz="266700">
              <a:spcBef>
                <a:spcPct val="0"/>
              </a:spcBef>
              <a:spcAft>
                <a:spcPct val="0"/>
              </a:spcAft>
            </a:pPr>
            <a:r>
              <a:rPr lang="zh-CN" altLang="en-US" sz="1200">
                <a:latin typeface="宋体" panose="02010600030101010101" pitchFamily="2" charset="-122"/>
                <a:ea typeface="宋体" panose="02010600030101010101" pitchFamily="2" charset="-122"/>
              </a:rPr>
              <a:t>“文字编辑器”选项卡和文字编辑器</a:t>
            </a:r>
            <a:endParaRPr lang="zh-CN" altLang="en-US" sz="12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文本占位符 3"/>
          <p:cNvSpPr>
            <a:spLocks noGrp="1"/>
          </p:cNvSpPr>
          <p:nvPr>
            <p:ph type="body" idx="16386"/>
            <p:custDataLst>
              <p:tags r:id="rId2"/>
            </p:custDataLst>
          </p:nvPr>
        </p:nvSpPr>
        <p:spPr>
          <a:xfrm>
            <a:off x="609600" y="1475740"/>
            <a:ext cx="3073400" cy="512445"/>
          </a:xfrm>
        </p:spPr>
        <p:txBody>
          <a:bodyPr/>
          <a:p>
            <a:r>
              <a:rPr lang="zh-CN" altLang="en-US"/>
              <a:t>（</a:t>
            </a:r>
            <a:r>
              <a:rPr lang="en-US" altLang="zh-CN"/>
              <a:t>13</a:t>
            </a:r>
            <a:r>
              <a:rPr lang="zh-CN" altLang="en-US"/>
              <a:t>）</a:t>
            </a:r>
            <a:r>
              <a:rPr lang="zh-CN" altLang="en-US"/>
              <a:t>修改尺寸数字</a:t>
            </a:r>
            <a:endParaRPr lang="zh-CN" altLang="en-US"/>
          </a:p>
        </p:txBody>
      </p:sp>
      <p:sp>
        <p:nvSpPr>
          <p:cNvPr id="5" name="文本占位符 4"/>
          <p:cNvSpPr>
            <a:spLocks noGrp="1"/>
          </p:cNvSpPr>
          <p:nvPr>
            <p:ph type="body" idx="16387"/>
            <p:custDataLst>
              <p:tags r:id="rId3"/>
            </p:custDataLst>
          </p:nvPr>
        </p:nvSpPr>
        <p:spPr>
          <a:xfrm>
            <a:off x="828675" y="2320925"/>
            <a:ext cx="2605405" cy="1213485"/>
          </a:xfrm>
        </p:spPr>
        <p:txBody>
          <a:bodyPr/>
          <a:p>
            <a:r>
              <a:rPr lang="zh-CN" altLang="en-US"/>
              <a:t>按步骤9方法修改尺寸，去除直径符号并调整公差值。</a:t>
            </a:r>
            <a:endParaRPr lang="zh-CN" altLang="en-US"/>
          </a:p>
        </p:txBody>
      </p:sp>
      <p:pic>
        <p:nvPicPr>
          <p:cNvPr id="3" name="图片 239"/>
          <p:cNvPicPr>
            <a:picLocks noChangeAspect="1"/>
          </p:cNvPicPr>
          <p:nvPr/>
        </p:nvPicPr>
        <p:blipFill>
          <a:blip r:embed="rId4"/>
          <a:stretch>
            <a:fillRect/>
          </a:stretch>
        </p:blipFill>
        <p:spPr>
          <a:xfrm>
            <a:off x="4610735" y="533400"/>
            <a:ext cx="6441440" cy="712470"/>
          </a:xfrm>
          <a:prstGeom prst="rect">
            <a:avLst/>
          </a:prstGeom>
          <a:noFill/>
          <a:ln w="9525">
            <a:noFill/>
          </a:ln>
        </p:spPr>
      </p:pic>
      <p:pic>
        <p:nvPicPr>
          <p:cNvPr id="6" name="图片 -2147482334"/>
          <p:cNvPicPr>
            <a:picLocks noChangeAspect="1"/>
          </p:cNvPicPr>
          <p:nvPr/>
        </p:nvPicPr>
        <p:blipFill>
          <a:blip r:embed="rId5"/>
          <a:stretch>
            <a:fillRect/>
          </a:stretch>
        </p:blipFill>
        <p:spPr>
          <a:xfrm>
            <a:off x="6963410" y="1475740"/>
            <a:ext cx="1207770" cy="1905635"/>
          </a:xfrm>
          <a:prstGeom prst="rect">
            <a:avLst/>
          </a:prstGeom>
          <a:noFill/>
          <a:ln w="9525">
            <a:noFill/>
          </a:ln>
        </p:spPr>
      </p:pic>
      <p:sp>
        <p:nvSpPr>
          <p:cNvPr id="7" name="文本框 6"/>
          <p:cNvSpPr txBox="1"/>
          <p:nvPr/>
        </p:nvSpPr>
        <p:spPr>
          <a:xfrm>
            <a:off x="5027295" y="3534093"/>
            <a:ext cx="5080000" cy="275590"/>
          </a:xfrm>
          <a:prstGeom prst="rect">
            <a:avLst/>
          </a:prstGeom>
        </p:spPr>
        <p:txBody>
          <a:bodyPr>
            <a:spAutoFit/>
          </a:bodyPr>
          <a:p>
            <a:pPr indent="0" algn="ctr" defTabSz="266700">
              <a:spcBef>
                <a:spcPct val="0"/>
              </a:spcBef>
              <a:spcAft>
                <a:spcPct val="0"/>
              </a:spcAft>
            </a:pP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修改尺寸数字</a:t>
            </a:r>
            <a:endParaRPr lang="zh-CN" altLang="en-US" sz="1200">
              <a:latin typeface="宋体" panose="02010600030101010101" pitchFamily="2" charset="-122"/>
              <a:ea typeface="宋体" panose="02010600030101010101" pitchFamily="2" charset="-122"/>
            </a:endParaRPr>
          </a:p>
        </p:txBody>
      </p:sp>
      <p:pic>
        <p:nvPicPr>
          <p:cNvPr id="8" name="图片 238"/>
          <p:cNvPicPr>
            <a:picLocks noChangeAspect="1"/>
          </p:cNvPicPr>
          <p:nvPr/>
        </p:nvPicPr>
        <p:blipFill>
          <a:blip r:embed="rId6"/>
          <a:stretch>
            <a:fillRect/>
          </a:stretch>
        </p:blipFill>
        <p:spPr>
          <a:xfrm>
            <a:off x="6885940" y="3963035"/>
            <a:ext cx="1285240" cy="2174240"/>
          </a:xfrm>
          <a:prstGeom prst="rect">
            <a:avLst/>
          </a:prstGeom>
          <a:noFill/>
          <a:ln w="9525">
            <a:noFill/>
          </a:ln>
        </p:spPr>
      </p:pic>
      <p:sp>
        <p:nvSpPr>
          <p:cNvPr id="9" name="文本框 8"/>
          <p:cNvSpPr txBox="1"/>
          <p:nvPr/>
        </p:nvSpPr>
        <p:spPr>
          <a:xfrm>
            <a:off x="5027295" y="6201093"/>
            <a:ext cx="5080000" cy="275590"/>
          </a:xfrm>
          <a:prstGeom prst="rect">
            <a:avLst/>
          </a:prstGeom>
        </p:spPr>
        <p:txBody>
          <a:bodyPr>
            <a:spAutoFit/>
          </a:bodyPr>
          <a:p>
            <a:pPr marL="0" indent="0" algn="ctr" defTabSz="266700">
              <a:spcBef>
                <a:spcPct val="0"/>
              </a:spcBef>
              <a:spcAft>
                <a:spcPct val="0"/>
              </a:spcAft>
            </a:pP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修改结果</a:t>
            </a:r>
            <a:endParaRPr lang="zh-CN" altLang="en-US" sz="1200">
              <a:latin typeface="宋体" panose="02010600030101010101" pitchFamily="2" charset="-122"/>
              <a:ea typeface="宋体" panose="02010600030101010101" pitchFamily="2" charset="-122"/>
            </a:endParaRPr>
          </a:p>
        </p:txBody>
      </p:sp>
    </p:spTree>
    <p:custDataLst>
      <p:tags r:id="rId7"/>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cb73113f-9aa6-11f0-9362-bae498b30c55"/>
          <p:cNvPicPr>
            <a:picLocks noChangeAspect="1"/>
          </p:cNvPicPr>
          <p:nvPr>
            <p:ph type="pic" idx="16391"/>
            <p:custDataLst>
              <p:tags r:id="rId3"/>
            </p:custDataLst>
          </p:nvPr>
        </p:nvPicPr>
        <p:blipFill>
          <a:blip r:embed="rId4"/>
          <a:srcRect t="1282" b="1282"/>
          <a:stretch>
            <a:fillRect/>
          </a:stretch>
        </p:blipFill>
        <p:spPr>
          <a:xfrm>
            <a:off x="914400" y="1828800"/>
            <a:ext cx="4724400" cy="1930400"/>
          </a:xfrm>
          <a:prstGeom prst="rect">
            <a:avLst/>
          </a:prstGeom>
        </p:spPr>
      </p:pic>
      <p:sp>
        <p:nvSpPr>
          <p:cNvPr id="5" name="文本占位符 4"/>
          <p:cNvSpPr>
            <a:spLocks noGrp="1"/>
          </p:cNvSpPr>
          <p:nvPr>
            <p:ph type="body" idx="16386"/>
            <p:custDataLst>
              <p:tags r:id="rId5"/>
            </p:custDataLst>
          </p:nvPr>
        </p:nvSpPr>
        <p:spPr/>
        <p:txBody>
          <a:bodyPr/>
          <a:p>
            <a:r>
              <a:rPr lang="en-US" altLang="zh-CN"/>
              <a:t>1</a:t>
            </a:r>
            <a:r>
              <a:rPr lang="zh-CN" altLang="en-US"/>
              <a:t>．</a:t>
            </a:r>
            <a:r>
              <a:rPr lang="zh-CN" altLang="en-US"/>
              <a:t>半径标注</a:t>
            </a:r>
            <a:endParaRPr lang="zh-CN" altLang="en-US"/>
          </a:p>
        </p:txBody>
      </p:sp>
      <p:sp>
        <p:nvSpPr>
          <p:cNvPr id="6" name="文本占位符 5"/>
          <p:cNvSpPr>
            <a:spLocks noGrp="1"/>
          </p:cNvSpPr>
          <p:nvPr>
            <p:ph type="body" idx="16387"/>
            <p:custDataLst>
              <p:tags r:id="rId6"/>
            </p:custDataLst>
          </p:nvPr>
        </p:nvSpPr>
        <p:spPr/>
        <p:txBody>
          <a:bodyPr/>
          <a:p>
            <a:r>
              <a:rPr lang="zh-CN" altLang="en-US"/>
              <a:t>在上面任务中“半径标注”命令的命令行提示中，各个选项含义与“圆弧标注”命令类似，不再赘述。</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cb731473-9aa6-11f0-9362-bae498b30c55"/>
          <p:cNvPicPr>
            <a:picLocks noChangeAspect="1"/>
          </p:cNvPicPr>
          <p:nvPr>
            <p:ph type="pic" idx="16393"/>
            <p:custDataLst>
              <p:tags r:id="rId8"/>
            </p:custDataLst>
          </p:nvPr>
        </p:nvPicPr>
        <p:blipFill>
          <a:blip r:embed="rId9"/>
          <a:srcRect t="1282" b="1282"/>
          <a:stretch>
            <a:fillRect/>
          </a:stretch>
        </p:blipFill>
        <p:spPr>
          <a:xfrm>
            <a:off x="6553200" y="1828800"/>
            <a:ext cx="4724400" cy="1930400"/>
          </a:xfrm>
          <a:prstGeom prst="rect">
            <a:avLst/>
          </a:prstGeom>
        </p:spPr>
      </p:pic>
      <p:sp>
        <p:nvSpPr>
          <p:cNvPr id="9" name="文本占位符 8"/>
          <p:cNvSpPr>
            <a:spLocks noGrp="1"/>
          </p:cNvSpPr>
          <p:nvPr>
            <p:ph type="body" idx="16388"/>
            <p:custDataLst>
              <p:tags r:id="rId10"/>
            </p:custDataLst>
          </p:nvPr>
        </p:nvSpPr>
        <p:spPr/>
        <p:txBody>
          <a:bodyPr/>
          <a:p>
            <a:r>
              <a:rPr lang="en-US" altLang="zh-CN"/>
              <a:t>2</a:t>
            </a:r>
            <a:r>
              <a:rPr lang="zh-CN" altLang="en-US"/>
              <a:t>．</a:t>
            </a:r>
            <a:r>
              <a:rPr lang="zh-CN" altLang="en-US"/>
              <a:t>对齐标注</a:t>
            </a:r>
            <a:endParaRPr lang="zh-CN" altLang="en-US"/>
          </a:p>
        </p:txBody>
      </p:sp>
      <p:sp>
        <p:nvSpPr>
          <p:cNvPr id="10" name="文本占位符 9"/>
          <p:cNvSpPr>
            <a:spLocks noGrp="1"/>
          </p:cNvSpPr>
          <p:nvPr>
            <p:ph type="body" idx="16389"/>
            <p:custDataLst>
              <p:tags r:id="rId11"/>
            </p:custDataLst>
          </p:nvPr>
        </p:nvSpPr>
        <p:spPr/>
        <p:txBody>
          <a:bodyPr/>
          <a:p>
            <a:r>
              <a:rPr lang="zh-CN" altLang="en-US"/>
              <a:t>对齐标注尺寸线与轮廓平行，标注两点间距，其余同线性标注。</a:t>
            </a:r>
            <a:endParaRPr lang="zh-CN" altLang="en-US"/>
          </a:p>
        </p:txBody>
      </p:sp>
    </p:spTree>
    <p:custDataLst>
      <p:tags r:id="rId12"/>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43230" y="322580"/>
            <a:ext cx="3926840" cy="1219200"/>
          </a:xfrm>
        </p:spPr>
        <p:txBody>
          <a:bodyPr>
            <a:normAutofit/>
          </a:bodyPr>
          <a:p>
            <a:r>
              <a:rPr lang="zh-CN" altLang="en-US" sz="3200"/>
              <a:t>知识点详解：</a:t>
            </a:r>
            <a:r>
              <a:rPr lang="en-US" altLang="zh-CN" sz="3200"/>
              <a:t>3.</a:t>
            </a:r>
            <a:r>
              <a:rPr lang="zh-CN" altLang="en-US" sz="3200"/>
              <a:t>尺寸公差</a:t>
            </a:r>
            <a:r>
              <a:rPr lang="zh-CN" altLang="en-US" sz="3200">
                <a:sym typeface="+mn-ea"/>
              </a:rPr>
              <a:t>（</a:t>
            </a:r>
            <a:r>
              <a:rPr lang="en-US" altLang="zh-CN" sz="3200">
                <a:sym typeface="+mn-ea"/>
              </a:rPr>
              <a:t>1</a:t>
            </a:r>
            <a:r>
              <a:rPr lang="zh-CN" altLang="en-US" sz="3200">
                <a:sym typeface="+mn-ea"/>
              </a:rPr>
              <a:t>）公差的由来</a:t>
            </a:r>
            <a:endParaRPr lang="zh-CN" altLang="en-US" sz="3200"/>
          </a:p>
        </p:txBody>
      </p:sp>
      <p:pic>
        <p:nvPicPr>
          <p:cNvPr id="19" name="内容占位符 18" descr="/data/temp/c8b8b236-9aa6-11f0-befd-96f93e3fa4e6.PNGc8b8b236-9aa6-11f0-befd-96f93e3fa4e6"/>
          <p:cNvPicPr>
            <a:picLocks noChangeAspect="1"/>
          </p:cNvPicPr>
          <p:nvPr>
            <p:ph idx="16395"/>
            <p:custDataLst>
              <p:tags r:id="rId2"/>
            </p:custDataLst>
          </p:nvPr>
        </p:nvPicPr>
        <p:blipFill>
          <a:blip r:embed="rId3"/>
          <a:srcRect l="-37618" r="-37618"/>
          <a:stretch>
            <a:fillRect/>
          </a:stretch>
        </p:blipFill>
        <p:spPr>
          <a:xfrm>
            <a:off x="4648200" y="609600"/>
            <a:ext cx="6934200" cy="1879600"/>
          </a:xfrm>
          <a:prstGeom prst="rect">
            <a:avLst/>
          </a:prstGeom>
          <a:solidFill>
            <a:schemeClr val="accent1">
              <a:lumMod val="20000"/>
              <a:lumOff val="80000"/>
            </a:schemeClr>
          </a:solidFill>
        </p:spPr>
      </p:pic>
      <p:sp>
        <p:nvSpPr>
          <p:cNvPr id="5" name="装饰  3"/>
          <p:cNvSpPr>
            <a:spLocks noGrp="1"/>
          </p:cNvSpPr>
          <p:nvPr>
            <p:ph type="body" idx="16396"/>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互换性定义</a:t>
            </a:r>
            <a:endParaRPr lang="zh-CN" altLang="en-US"/>
          </a:p>
        </p:txBody>
      </p:sp>
      <p:sp>
        <p:nvSpPr>
          <p:cNvPr id="7" name="文本占位符 6"/>
          <p:cNvSpPr>
            <a:spLocks noGrp="1"/>
          </p:cNvSpPr>
          <p:nvPr>
            <p:ph type="body" idx="16388"/>
            <p:custDataLst>
              <p:tags r:id="rId6"/>
            </p:custDataLst>
          </p:nvPr>
        </p:nvSpPr>
        <p:spPr/>
        <p:txBody>
          <a:bodyPr>
            <a:normAutofit fontScale="90000"/>
          </a:bodyPr>
          <a:p>
            <a:r>
              <a:rPr lang="zh-CN" altLang="en-US"/>
              <a:t>成批生产时，零件无需筛选或加工即可直接装配，满足性能要求的性质称为互换性，是机械制造标准化的核心基础。</a:t>
            </a:r>
            <a:endParaRPr lang="zh-CN" altLang="en-US"/>
          </a:p>
        </p:txBody>
      </p:sp>
      <p:sp>
        <p:nvSpPr>
          <p:cNvPr id="8" name="装饰  6"/>
          <p:cNvSpPr>
            <a:spLocks noGrp="1"/>
          </p:cNvSpPr>
          <p:nvPr>
            <p:ph type="body" idx="16397"/>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生产要求</a:t>
            </a:r>
            <a:endParaRPr lang="zh-CN" altLang="en-US"/>
          </a:p>
        </p:txBody>
      </p:sp>
      <p:sp>
        <p:nvSpPr>
          <p:cNvPr id="10" name="文本占位符 9"/>
          <p:cNvSpPr>
            <a:spLocks noGrp="1"/>
          </p:cNvSpPr>
          <p:nvPr>
            <p:ph type="body" idx="16390"/>
            <p:custDataLst>
              <p:tags r:id="rId9"/>
            </p:custDataLst>
          </p:nvPr>
        </p:nvSpPr>
        <p:spPr/>
        <p:txBody>
          <a:bodyPr>
            <a:normAutofit fontScale="90000"/>
          </a:bodyPr>
          <a:p>
            <a:r>
              <a:rPr lang="zh-CN" altLang="en-US"/>
              <a:t>互换性推动批量生产模式，通过专业化协作提升装配效率，缩短修配周期，实现产量质量双提升与成本优化。</a:t>
            </a:r>
            <a:endParaRPr lang="zh-CN" altLang="en-US"/>
          </a:p>
        </p:txBody>
      </p:sp>
      <p:sp>
        <p:nvSpPr>
          <p:cNvPr id="11" name="装饰  9"/>
          <p:cNvSpPr>
            <a:spLocks noGrp="1"/>
          </p:cNvSpPr>
          <p:nvPr>
            <p:ph type="body" idx="16398"/>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误差原因</a:t>
            </a:r>
            <a:endParaRPr lang="zh-CN" altLang="en-US"/>
          </a:p>
        </p:txBody>
      </p:sp>
      <p:sp>
        <p:nvSpPr>
          <p:cNvPr id="13" name="文本占位符 12"/>
          <p:cNvSpPr>
            <a:spLocks noGrp="1"/>
          </p:cNvSpPr>
          <p:nvPr>
            <p:ph type="body" idx="16392"/>
            <p:custDataLst>
              <p:tags r:id="rId12"/>
            </p:custDataLst>
          </p:nvPr>
        </p:nvSpPr>
        <p:spPr/>
        <p:txBody>
          <a:bodyPr/>
          <a:p>
            <a:r>
              <a:rPr lang="zh-CN" altLang="en-US" sz="1400"/>
              <a:t>机床震动、刀具磨损及测量偏差导致零件尺寸无法绝对精准，需设定允许误差范围以保证生产可行性。</a:t>
            </a:r>
            <a:endParaRPr lang="zh-CN" altLang="en-US" sz="1400"/>
          </a:p>
        </p:txBody>
      </p:sp>
      <p:sp>
        <p:nvSpPr>
          <p:cNvPr id="14" name="装饰  2"/>
          <p:cNvSpPr>
            <a:spLocks noGrp="1"/>
          </p:cNvSpPr>
          <p:nvPr>
            <p:ph type="body" idx="16399"/>
            <p:custDataLst>
              <p:tags r:id="rId13"/>
            </p:custDataLst>
          </p:nvPr>
        </p:nvSpPr>
        <p:spPr/>
        <p:txBody>
          <a:bodyPr/>
          <a:p>
            <a:r>
              <a:rPr lang="zh-CN" altLang="en-US"/>
              <a:t> </a:t>
            </a:r>
            <a:endParaRPr lang="zh-CN" altLang="en-US"/>
          </a:p>
        </p:txBody>
      </p:sp>
      <p:sp>
        <p:nvSpPr>
          <p:cNvPr id="15" name="文本占位符 14"/>
          <p:cNvSpPr>
            <a:spLocks noGrp="1"/>
          </p:cNvSpPr>
          <p:nvPr>
            <p:ph type="body" idx="16393"/>
            <p:custDataLst>
              <p:tags r:id="rId14"/>
            </p:custDataLst>
          </p:nvPr>
        </p:nvSpPr>
        <p:spPr/>
        <p:txBody>
          <a:bodyPr/>
          <a:p>
            <a:r>
              <a:rPr lang="zh-CN" altLang="en-US"/>
              <a:t>公差概念</a:t>
            </a:r>
            <a:endParaRPr lang="zh-CN" altLang="en-US"/>
          </a:p>
        </p:txBody>
      </p:sp>
      <p:sp>
        <p:nvSpPr>
          <p:cNvPr id="16" name="文本占位符 15"/>
          <p:cNvSpPr>
            <a:spLocks noGrp="1"/>
          </p:cNvSpPr>
          <p:nvPr>
            <p:ph type="body" idx="16394"/>
            <p:custDataLst>
              <p:tags r:id="rId15"/>
            </p:custDataLst>
          </p:nvPr>
        </p:nvSpPr>
        <p:spPr/>
        <p:txBody>
          <a:bodyPr/>
          <a:p>
            <a:r>
              <a:rPr lang="zh-CN" altLang="en-US" sz="1400"/>
              <a:t>为适应制造误差，规定零件尺寸变动界限，该允许范围即为公差，如图4-102所示的尺寸控制区间。</a:t>
            </a:r>
            <a:endParaRPr lang="zh-CN" altLang="en-US" sz="1400"/>
          </a:p>
        </p:txBody>
      </p:sp>
    </p:spTree>
    <p:custDataLst>
      <p:tags r:id="rId16"/>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3.</a:t>
            </a:r>
            <a:r>
              <a:rPr lang="zh-CN" altLang="en-US"/>
              <a:t>尺寸公差</a:t>
            </a:r>
            <a:endParaRPr lang="zh-CN" altLang="en-US"/>
          </a:p>
        </p:txBody>
      </p:sp>
      <p:sp>
        <p:nvSpPr>
          <p:cNvPr id="4" name="装饰  2"/>
          <p:cNvSpPr>
            <a:spLocks noGrp="1"/>
          </p:cNvSpPr>
          <p:nvPr>
            <p:ph type="body" idx="16389"/>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a:t>
            </a:r>
            <a:r>
              <a:rPr lang="en-US" altLang="zh-CN"/>
              <a:t>2</a:t>
            </a:r>
            <a:r>
              <a:rPr lang="zh-CN" altLang="en-US"/>
              <a:t>）</a:t>
            </a:r>
            <a:r>
              <a:rPr lang="zh-CN" altLang="en-US"/>
              <a:t>公差的标注</a:t>
            </a:r>
            <a:endParaRPr lang="zh-CN" altLang="en-US"/>
          </a:p>
        </p:txBody>
      </p:sp>
      <p:sp>
        <p:nvSpPr>
          <p:cNvPr id="6" name="文本占位符 5"/>
          <p:cNvSpPr>
            <a:spLocks noGrp="1"/>
          </p:cNvSpPr>
          <p:nvPr>
            <p:ph type="body" idx="16387"/>
            <p:custDataLst>
              <p:tags r:id="rId4"/>
            </p:custDataLst>
          </p:nvPr>
        </p:nvSpPr>
        <p:spPr/>
        <p:txBody>
          <a:bodyPr/>
          <a:p>
            <a:r>
              <a:rPr lang="zh-CN" altLang="en-US"/>
              <a:t>零件生产规模不同，公差标注形式各异：大批量用代号，小规模或单件用极限偏差，未知时两者并用。</a:t>
            </a:r>
            <a:endParaRPr lang="zh-CN" altLang="en-US"/>
          </a:p>
        </p:txBody>
      </p:sp>
      <p:pic>
        <p:nvPicPr>
          <p:cNvPr id="7" name="图片 6"/>
          <p:cNvPicPr>
            <a:picLocks noChangeAspect="1"/>
          </p:cNvPicPr>
          <p:nvPr/>
        </p:nvPicPr>
        <p:blipFill>
          <a:blip r:embed="rId5"/>
          <a:stretch>
            <a:fillRect/>
          </a:stretch>
        </p:blipFill>
        <p:spPr>
          <a:xfrm>
            <a:off x="434340" y="2061845"/>
            <a:ext cx="7169150" cy="1824355"/>
          </a:xfrm>
          <a:prstGeom prst="rect">
            <a:avLst/>
          </a:prstGeom>
        </p:spPr>
      </p:pic>
      <p:pic>
        <p:nvPicPr>
          <p:cNvPr id="8" name="图片 7"/>
          <p:cNvPicPr>
            <a:picLocks noChangeAspect="1"/>
          </p:cNvPicPr>
          <p:nvPr/>
        </p:nvPicPr>
        <p:blipFill>
          <a:blip r:embed="rId6"/>
          <a:stretch>
            <a:fillRect/>
          </a:stretch>
        </p:blipFill>
        <p:spPr>
          <a:xfrm>
            <a:off x="7963535" y="1797050"/>
            <a:ext cx="3383915" cy="2089150"/>
          </a:xfrm>
          <a:prstGeom prst="rect">
            <a:avLst/>
          </a:prstGeom>
        </p:spPr>
      </p:pic>
    </p:spTree>
    <p:custDataLst>
      <p:tags r:id="rId7"/>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任务五  标注手压阀销轴尺寸</a:t>
            </a:r>
            <a:endParaRPr lang="zh-CN" altLang="en-US"/>
          </a:p>
        </p:txBody>
      </p:sp>
      <p:sp>
        <p:nvSpPr>
          <p:cNvPr id="3" name="文本占位符 25"/>
          <p:cNvSpPr>
            <a:spLocks noGrp="1"/>
          </p:cNvSpPr>
          <p:nvPr>
            <p:ph type="body" idx="16386"/>
            <p:custDataLst>
              <p:tags r:id="rId2"/>
            </p:custDataLst>
          </p:nvPr>
        </p:nvSpPr>
        <p:spPr/>
        <p:txBody>
          <a:bodyPr/>
          <a:p>
            <a:r>
              <a:rPr lang="zh-CN" altLang="en-US"/>
              <a:t>09</a:t>
            </a:r>
            <a:endParaRPr lang="zh-CN" altLang="en-US"/>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能力目标</a:t>
            </a:r>
            <a:endParaRPr lang="zh-CN" altLang="en-US"/>
          </a:p>
        </p:txBody>
      </p:sp>
      <p:sp>
        <p:nvSpPr>
          <p:cNvPr id="3" name="文本占位符 25"/>
          <p:cNvSpPr>
            <a:spLocks noGrp="1"/>
          </p:cNvSpPr>
          <p:nvPr>
            <p:ph type="body" idx="16386"/>
            <p:custDataLst>
              <p:tags r:id="rId2"/>
            </p:custDataLst>
          </p:nvPr>
        </p:nvSpPr>
        <p:spPr/>
        <p:txBody>
          <a:bodyPr/>
          <a:p>
            <a:r>
              <a:rPr lang="zh-CN" altLang="en-US"/>
              <a:t>03</a:t>
            </a:r>
            <a:endParaRPr lang="zh-CN" altLang="en-US"/>
          </a:p>
        </p:txBody>
      </p:sp>
    </p:spTree>
    <p:custDataLst>
      <p:tags r:id="rId3"/>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a:t>任务背景</a:t>
            </a:r>
            <a:endParaRPr lang="zh-CN" altLang="en-US"/>
          </a:p>
        </p:txBody>
      </p:sp>
      <p:sp>
        <p:nvSpPr>
          <p:cNvPr id="3" name="内容占位符 2"/>
          <p:cNvSpPr>
            <a:spLocks noGrp="1"/>
          </p:cNvSpPr>
          <p:nvPr>
            <p:ph idx="1"/>
            <p:custDataLst>
              <p:tags r:id="rId2"/>
            </p:custDataLst>
          </p:nvPr>
        </p:nvSpPr>
        <p:spPr/>
        <p:txBody>
          <a:bodyPr/>
          <a:p>
            <a:r>
              <a:rPr lang="zh-CN" altLang="en-US"/>
              <a:t>如图所示，手压阀销轴的标注有两个倒角</a:t>
            </a:r>
            <a:r>
              <a:rPr lang="en-US" altLang="zh-CN"/>
              <a:t>C1</a:t>
            </a:r>
            <a:r>
              <a:rPr lang="zh-CN" altLang="en-US"/>
              <a:t>和</a:t>
            </a:r>
            <a:r>
              <a:rPr lang="en-US" altLang="zh-CN"/>
              <a:t>C0.8</a:t>
            </a:r>
            <a:r>
              <a:rPr lang="zh-CN" altLang="en-US"/>
              <a:t>，在任务三中讲述了利用</a:t>
            </a:r>
            <a:r>
              <a:rPr lang="en-US" altLang="zh-CN"/>
              <a:t>LEADER</a:t>
            </a:r>
            <a:r>
              <a:rPr lang="zh-CN" altLang="en-US"/>
              <a:t>命令进行引线标注的操作方法，本任务讲述利用另外两种引线标注方法进行标注的具体操作过程。</a:t>
            </a:r>
            <a:endParaRPr lang="zh-CN" altLang="en-US"/>
          </a:p>
        </p:txBody>
      </p:sp>
      <p:pic>
        <p:nvPicPr>
          <p:cNvPr id="4" name="图片 1"/>
          <p:cNvPicPr>
            <a:picLocks noChangeAspect="1"/>
          </p:cNvPicPr>
          <p:nvPr/>
        </p:nvPicPr>
        <p:blipFill>
          <a:blip r:embed="rId3"/>
          <a:stretch>
            <a:fillRect/>
          </a:stretch>
        </p:blipFill>
        <p:spPr>
          <a:xfrm>
            <a:off x="3046730" y="3191510"/>
            <a:ext cx="5401945" cy="2844165"/>
          </a:xfrm>
          <a:prstGeom prst="rect">
            <a:avLst/>
          </a:prstGeom>
          <a:noFill/>
          <a:ln w="9525">
            <a:noFill/>
          </a:ln>
        </p:spPr>
      </p:pic>
    </p:spTree>
    <p:custDataLst>
      <p:tags r:id="rId4"/>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pic>
        <p:nvPicPr>
          <p:cNvPr id="8" name="内容占位符 7" descr="/data/temp/c8e20ea0-9aa6-11f0-a100-c64cdb1661bd.PNGc8e20ea0-9aa6-11f0-a100-c64cdb1661bd"/>
          <p:cNvPicPr>
            <a:picLocks noChangeAspect="1"/>
          </p:cNvPicPr>
          <p:nvPr>
            <p:ph idx="16387"/>
            <p:custDataLst>
              <p:tags r:id="rId2"/>
            </p:custDataLst>
          </p:nvPr>
        </p:nvPicPr>
        <p:blipFill>
          <a:blip r:embed="rId3"/>
          <a:srcRect t="-34105" b="-34105"/>
          <a:stretch>
            <a:fillRect/>
          </a:stretch>
        </p:blipFill>
        <p:spPr>
          <a:xfrm>
            <a:off x="6096000" y="1524000"/>
            <a:ext cx="5486400" cy="4724400"/>
          </a:xfrm>
          <a:prstGeom prst="rect">
            <a:avLst/>
          </a:prstGeom>
          <a:solidFill>
            <a:schemeClr val="accent1">
              <a:lumMod val="20000"/>
              <a:lumOff val="80000"/>
            </a:schemeClr>
          </a:solidFill>
        </p:spPr>
      </p:pic>
      <p:sp>
        <p:nvSpPr>
          <p:cNvPr id="4" name="装饰  2"/>
          <p:cNvSpPr>
            <a:spLocks noGrp="1"/>
          </p:cNvSpPr>
          <p:nvPr>
            <p:ph type="body" idx="16388"/>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855345" y="1523365"/>
            <a:ext cx="4978400" cy="4725035"/>
          </a:xfrm>
        </p:spPr>
        <p:txBody>
          <a:bodyPr>
            <a:normAutofit/>
          </a:bodyPr>
          <a:p>
            <a:pPr>
              <a:spcBef>
                <a:spcPct val="45000"/>
              </a:spcBef>
              <a:spcAft>
                <a:spcPct val="45000"/>
              </a:spcAft>
            </a:pPr>
            <a:r>
              <a:rPr lang="en-US" altLang="zh-CN" sz="1800"/>
              <a:t>1</a:t>
            </a:r>
            <a:r>
              <a:rPr lang="zh-CN" altLang="en-US" sz="1800"/>
              <a:t>．</a:t>
            </a:r>
            <a:r>
              <a:rPr lang="zh-CN" altLang="en-US" sz="1800"/>
              <a:t>打开“源文件\项目四\任务五 标注手压阀销轴尺寸\销轴”图形文件</a:t>
            </a:r>
            <a:endParaRPr lang="zh-CN" altLang="en-US" sz="1800"/>
          </a:p>
          <a:p>
            <a:pPr>
              <a:spcBef>
                <a:spcPct val="45000"/>
              </a:spcBef>
              <a:spcAft>
                <a:spcPct val="45000"/>
              </a:spcAft>
            </a:pPr>
            <a:r>
              <a:rPr lang="en-US" altLang="zh-CN" sz="1800"/>
              <a:t>2</a:t>
            </a:r>
            <a:r>
              <a:rPr lang="zh-CN" altLang="en-US" sz="1800"/>
              <a:t>．</a:t>
            </a:r>
            <a:r>
              <a:rPr lang="zh-CN" altLang="en-US" sz="1800"/>
              <a:t>设置标注样式。将“尺寸标注”图层设定为当前图层。按任务三相同方法设置标注样式</a:t>
            </a:r>
            <a:endParaRPr lang="zh-CN" altLang="en-US" sz="1800"/>
          </a:p>
          <a:p>
            <a:pPr>
              <a:spcBef>
                <a:spcPct val="45000"/>
              </a:spcBef>
              <a:spcAft>
                <a:spcPct val="45000"/>
              </a:spcAft>
            </a:pPr>
            <a:r>
              <a:rPr lang="en-US" altLang="zh-CN" sz="1800"/>
              <a:t>3</a:t>
            </a:r>
            <a:r>
              <a:rPr lang="zh-CN" altLang="en-US" sz="1800"/>
              <a:t>．</a:t>
            </a:r>
            <a:r>
              <a:rPr lang="zh-CN" altLang="en-US" sz="1800"/>
              <a:t>标注线性尺寸，标注线性尺寸，结果如图所示。</a:t>
            </a:r>
            <a:endParaRPr lang="zh-CN" altLang="en-US" sz="1800"/>
          </a:p>
        </p:txBody>
      </p:sp>
    </p:spTree>
    <p:custDataLst>
      <p:tags r:id="rId6"/>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装饰  2"/>
          <p:cNvSpPr>
            <a:spLocks noGrp="1"/>
          </p:cNvSpPr>
          <p:nvPr>
            <p:ph type="body" idx="16388"/>
            <p:custDataLst>
              <p:tags r:id="rId2"/>
            </p:custDataLst>
          </p:nvPr>
        </p:nvSpPr>
        <p:spPr>
          <a:xfrm>
            <a:off x="609600" y="1524000"/>
            <a:ext cx="5260340" cy="4724400"/>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normAutofit fontScale="70000"/>
          </a:bodyPr>
          <a:p>
            <a:pPr>
              <a:spcBef>
                <a:spcPct val="42000"/>
              </a:spcBef>
              <a:spcAft>
                <a:spcPct val="42000"/>
              </a:spcAft>
            </a:pPr>
            <a:r>
              <a:rPr lang="en-US" altLang="zh-CN" sz="2400"/>
              <a:t>4</a:t>
            </a:r>
            <a:r>
              <a:rPr lang="zh-CN" altLang="en-US" sz="2400"/>
              <a:t>．</a:t>
            </a:r>
            <a:r>
              <a:rPr lang="zh-CN" altLang="en-US" sz="2400"/>
              <a:t>设置公差尺寸标注样式。任务四相同方法设置公差尺寸标注样式</a:t>
            </a:r>
            <a:endParaRPr lang="zh-CN" altLang="en-US"/>
          </a:p>
          <a:p>
            <a:pPr>
              <a:spcBef>
                <a:spcPct val="42000"/>
              </a:spcBef>
              <a:spcAft>
                <a:spcPct val="42000"/>
              </a:spcAft>
            </a:pPr>
            <a:r>
              <a:rPr lang="en-US" altLang="zh-CN" sz="2400"/>
              <a:t>5</a:t>
            </a:r>
            <a:r>
              <a:rPr lang="zh-CN" altLang="en-US" sz="2400"/>
              <a:t>．</a:t>
            </a:r>
            <a:r>
              <a:rPr lang="zh-CN" altLang="en-US" sz="2400"/>
              <a:t>标注公差尺寸</a:t>
            </a:r>
            <a:r>
              <a:rPr lang="zh-CN" altLang="en-US"/>
              <a:t>，标注公差尺寸，结果如图所示。</a:t>
            </a:r>
            <a:endParaRPr lang="zh-CN" altLang="en-US"/>
          </a:p>
          <a:p>
            <a:pPr>
              <a:spcBef>
                <a:spcPct val="42000"/>
              </a:spcBef>
              <a:spcAft>
                <a:spcPct val="42000"/>
              </a:spcAft>
            </a:pPr>
            <a:r>
              <a:rPr lang="en-US" altLang="zh-CN" sz="2400"/>
              <a:t>6</a:t>
            </a:r>
            <a:r>
              <a:rPr lang="zh-CN" altLang="en-US" sz="2400"/>
              <a:t>．</a:t>
            </a:r>
            <a:r>
              <a:rPr lang="zh-CN" altLang="en-US" sz="2400"/>
              <a:t>快速引线标注销轴倒角</a:t>
            </a:r>
            <a:endParaRPr lang="zh-CN" altLang="en-US" sz="2400"/>
          </a:p>
          <a:p>
            <a:pPr>
              <a:spcAft>
                <a:spcPct val="63000"/>
              </a:spcAft>
            </a:pPr>
            <a:r>
              <a:rPr lang="zh-CN" altLang="en-US"/>
              <a:t>分解引线标注，调整倒角数值位置至图示。</a:t>
            </a:r>
            <a:endParaRPr lang="zh-CN" altLang="en-US"/>
          </a:p>
          <a:p>
            <a:pPr>
              <a:spcBef>
                <a:spcPct val="42000"/>
              </a:spcBef>
              <a:spcAft>
                <a:spcPct val="42000"/>
              </a:spcAft>
            </a:pPr>
            <a:r>
              <a:rPr lang="en-US" altLang="zh-CN" sz="2400"/>
              <a:t>7</a:t>
            </a:r>
            <a:r>
              <a:rPr lang="zh-CN" altLang="en-US" sz="2400"/>
              <a:t>．</a:t>
            </a:r>
            <a:r>
              <a:rPr lang="zh-CN" altLang="en-US" sz="2400"/>
              <a:t>多重引线标注销轴倒角</a:t>
            </a:r>
            <a:endParaRPr lang="zh-CN" altLang="en-US" sz="2400"/>
          </a:p>
          <a:p>
            <a:pPr>
              <a:spcAft>
                <a:spcPct val="63000"/>
              </a:spcAft>
            </a:pPr>
            <a:r>
              <a:rPr lang="zh-CN" altLang="en-US"/>
              <a:t>标注销轴倒角C0.8，分解后移动调整位置完成标注。</a:t>
            </a:r>
            <a:endParaRPr lang="zh-CN" altLang="en-US"/>
          </a:p>
        </p:txBody>
      </p:sp>
      <p:pic>
        <p:nvPicPr>
          <p:cNvPr id="3" name="图片 1"/>
          <p:cNvPicPr>
            <a:picLocks noChangeAspect="1"/>
          </p:cNvPicPr>
          <p:nvPr/>
        </p:nvPicPr>
        <p:blipFill>
          <a:blip r:embed="rId4"/>
          <a:stretch>
            <a:fillRect/>
          </a:stretch>
        </p:blipFill>
        <p:spPr>
          <a:xfrm>
            <a:off x="6376035" y="393700"/>
            <a:ext cx="2613025" cy="1528445"/>
          </a:xfrm>
          <a:prstGeom prst="rect">
            <a:avLst/>
          </a:prstGeom>
          <a:noFill/>
          <a:ln w="9525">
            <a:noFill/>
          </a:ln>
        </p:spPr>
      </p:pic>
      <p:sp>
        <p:nvSpPr>
          <p:cNvPr id="6" name="文本框 5"/>
          <p:cNvSpPr txBox="1"/>
          <p:nvPr/>
        </p:nvSpPr>
        <p:spPr>
          <a:xfrm>
            <a:off x="7099935" y="1922145"/>
            <a:ext cx="1412875" cy="441960"/>
          </a:xfrm>
          <a:prstGeom prst="rect">
            <a:avLst/>
          </a:prstGeom>
        </p:spPr>
        <p:txBody>
          <a:bodyPr wrap="square">
            <a:noAutofit/>
          </a:bodyPr>
          <a:p>
            <a:pPr defTabSz="266700">
              <a:lnSpc>
                <a:spcPct val="150000"/>
              </a:lnSpc>
              <a:buClrTx/>
              <a:buSzTx/>
              <a:buFontTx/>
            </a:pPr>
            <a:r>
              <a:rPr lang="en-US" altLang="zh-CN" sz="1200">
                <a:latin typeface="Times New Roman" panose="02020603050405020304"/>
                <a:ea typeface="Times New Roman" panose="02020603050405020304"/>
                <a:sym typeface="+mn-ea"/>
              </a:rPr>
              <a:t>标注公差尺寸</a:t>
            </a:r>
            <a:endParaRPr lang="en-US" altLang="zh-CN" sz="1200">
              <a:latin typeface="Times New Roman" panose="02020603050405020304"/>
              <a:ea typeface="Times New Roman" panose="02020603050405020304"/>
              <a:sym typeface="+mn-ea"/>
            </a:endParaRPr>
          </a:p>
        </p:txBody>
      </p:sp>
      <p:pic>
        <p:nvPicPr>
          <p:cNvPr id="7" name="图片 247"/>
          <p:cNvPicPr>
            <a:picLocks noChangeAspect="1"/>
          </p:cNvPicPr>
          <p:nvPr/>
        </p:nvPicPr>
        <p:blipFill>
          <a:blip r:embed="rId5"/>
          <a:stretch>
            <a:fillRect/>
          </a:stretch>
        </p:blipFill>
        <p:spPr>
          <a:xfrm>
            <a:off x="9394190" y="393700"/>
            <a:ext cx="2518410" cy="1739900"/>
          </a:xfrm>
          <a:prstGeom prst="rect">
            <a:avLst/>
          </a:prstGeom>
          <a:noFill/>
          <a:ln w="9525">
            <a:noFill/>
          </a:ln>
        </p:spPr>
      </p:pic>
      <p:sp>
        <p:nvSpPr>
          <p:cNvPr id="8" name="文本框 7"/>
          <p:cNvSpPr txBox="1"/>
          <p:nvPr/>
        </p:nvSpPr>
        <p:spPr>
          <a:xfrm>
            <a:off x="10104755" y="2209800"/>
            <a:ext cx="1097280" cy="337185"/>
          </a:xfrm>
          <a:prstGeom prst="rect">
            <a:avLst/>
          </a:prstGeom>
        </p:spPr>
        <p:txBody>
          <a:bodyPr wrap="square">
            <a:noAutofit/>
          </a:bodyPr>
          <a:p>
            <a:pPr defTabSz="266700">
              <a:lnSpc>
                <a:spcPct val="150000"/>
              </a:lnSpc>
              <a:buClrTx/>
              <a:buSzTx/>
              <a:buFontTx/>
            </a:pPr>
            <a:r>
              <a:rPr lang="en-US" altLang="zh-CN" sz="1200">
                <a:latin typeface="Times New Roman" panose="02020603050405020304"/>
                <a:ea typeface="Times New Roman" panose="02020603050405020304"/>
                <a:sym typeface="+mn-ea"/>
              </a:rPr>
              <a:t>设置注释 </a:t>
            </a:r>
            <a:r>
              <a:rPr lang="en-US" altLang="zh-CN" sz="1200">
                <a:latin typeface="Times New Roman" panose="02020603050405020304"/>
                <a:ea typeface="Times New Roman" panose="02020603050405020304"/>
                <a:sym typeface="+mn-ea"/>
              </a:rPr>
              <a:t> </a:t>
            </a:r>
            <a:endParaRPr lang="en-US" altLang="zh-CN" sz="1200">
              <a:latin typeface="Times New Roman" panose="02020603050405020304"/>
              <a:ea typeface="Times New Roman" panose="02020603050405020304"/>
              <a:sym typeface="+mn-ea"/>
            </a:endParaRPr>
          </a:p>
        </p:txBody>
      </p:sp>
      <p:pic>
        <p:nvPicPr>
          <p:cNvPr id="9" name="图片 248"/>
          <p:cNvPicPr>
            <a:picLocks noChangeAspect="1"/>
          </p:cNvPicPr>
          <p:nvPr/>
        </p:nvPicPr>
        <p:blipFill>
          <a:blip r:embed="rId6"/>
          <a:stretch>
            <a:fillRect/>
          </a:stretch>
        </p:blipFill>
        <p:spPr>
          <a:xfrm>
            <a:off x="7608253" y="2621598"/>
            <a:ext cx="2496185" cy="1736725"/>
          </a:xfrm>
          <a:prstGeom prst="rect">
            <a:avLst/>
          </a:prstGeom>
          <a:noFill/>
          <a:ln w="9525">
            <a:noFill/>
          </a:ln>
        </p:spPr>
      </p:pic>
      <p:sp>
        <p:nvSpPr>
          <p:cNvPr id="10" name="文本框 9"/>
          <p:cNvSpPr txBox="1"/>
          <p:nvPr/>
        </p:nvSpPr>
        <p:spPr>
          <a:xfrm>
            <a:off x="8271510" y="4433570"/>
            <a:ext cx="1833245" cy="337185"/>
          </a:xfrm>
          <a:prstGeom prst="rect">
            <a:avLst/>
          </a:prstGeom>
        </p:spPr>
        <p:txBody>
          <a:bodyPr wrap="square">
            <a:noAutofit/>
          </a:bodyPr>
          <a:p>
            <a:pPr lvl="0" algn="l" defTabSz="266700">
              <a:lnSpc>
                <a:spcPct val="150000"/>
              </a:lnSpc>
              <a:buClrTx/>
              <a:buSzTx/>
              <a:buFontTx/>
            </a:pPr>
            <a:r>
              <a:rPr lang="en-US" altLang="zh-CN" sz="1200">
                <a:latin typeface="Times New Roman" panose="02020603050405020304"/>
                <a:ea typeface="Times New Roman" panose="02020603050405020304"/>
                <a:sym typeface="+mn-ea"/>
              </a:rPr>
              <a:t>设置引线或箭头</a:t>
            </a:r>
            <a:endParaRPr lang="en-US" altLang="zh-CN" sz="1200">
              <a:latin typeface="Times New Roman" panose="02020603050405020304"/>
              <a:ea typeface="Times New Roman" panose="02020603050405020304"/>
              <a:sym typeface="+mn-ea"/>
            </a:endParaRPr>
          </a:p>
        </p:txBody>
      </p:sp>
      <p:pic>
        <p:nvPicPr>
          <p:cNvPr id="11" name="图片 10"/>
          <p:cNvPicPr>
            <a:picLocks noChangeAspect="1"/>
          </p:cNvPicPr>
          <p:nvPr/>
        </p:nvPicPr>
        <p:blipFill>
          <a:blip r:embed="rId7"/>
          <a:stretch>
            <a:fillRect/>
          </a:stretch>
        </p:blipFill>
        <p:spPr>
          <a:xfrm>
            <a:off x="6566535" y="4846955"/>
            <a:ext cx="5111750" cy="1785620"/>
          </a:xfrm>
          <a:prstGeom prst="rect">
            <a:avLst/>
          </a:prstGeom>
        </p:spPr>
      </p:pic>
    </p:spTree>
    <p:custDataLst>
      <p:tags r:id="rId8"/>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a:sym typeface="+mn-ea"/>
              </a:rPr>
              <a:t>知识点详解：</a:t>
            </a:r>
            <a:r>
              <a:rPr lang="en-US" altLang="zh-CN">
                <a:sym typeface="+mn-ea"/>
              </a:rPr>
              <a:t>1</a:t>
            </a:r>
            <a:r>
              <a:rPr lang="zh-CN" altLang="en-US">
                <a:sym typeface="+mn-ea"/>
              </a:rPr>
              <a:t>．快速引线标注</a:t>
            </a:r>
            <a:endParaRPr lang="zh-CN" altLang="en-US"/>
          </a:p>
        </p:txBody>
      </p:sp>
      <p:sp>
        <p:nvSpPr>
          <p:cNvPr id="3" name="内容占位符 2"/>
          <p:cNvSpPr>
            <a:spLocks noGrp="1"/>
          </p:cNvSpPr>
          <p:nvPr>
            <p:ph idx="1"/>
            <p:custDataLst>
              <p:tags r:id="rId2"/>
            </p:custDataLst>
          </p:nvPr>
        </p:nvSpPr>
        <p:spPr>
          <a:xfrm>
            <a:off x="695960" y="1301750"/>
            <a:ext cx="10800080" cy="5556885"/>
          </a:xfrm>
        </p:spPr>
        <p:txBody>
          <a:bodyPr>
            <a:normAutofit lnSpcReduction="20000"/>
          </a:bodyPr>
          <a:p>
            <a:r>
              <a:rPr lang="zh-CN" altLang="en-US" sz="1800"/>
              <a:t>在上面任务中</a:t>
            </a:r>
            <a:r>
              <a:rPr lang="en-US" altLang="zh-CN" sz="1800"/>
              <a:t>“</a:t>
            </a:r>
            <a:r>
              <a:rPr lang="zh-CN" altLang="en-US" sz="1800"/>
              <a:t>快速引线标注</a:t>
            </a:r>
            <a:r>
              <a:rPr lang="en-US" altLang="zh-CN" sz="1800"/>
              <a:t>”</a:t>
            </a:r>
            <a:r>
              <a:rPr lang="zh-CN" altLang="en-US" sz="1800"/>
              <a:t>命令的命令行提示中，各个选项含义如下：</a:t>
            </a:r>
            <a:endParaRPr lang="zh-CN" altLang="en-US" sz="1800"/>
          </a:p>
          <a:p>
            <a:r>
              <a:rPr lang="zh-CN" altLang="en-US" sz="1800"/>
              <a:t>（</a:t>
            </a:r>
            <a:r>
              <a:rPr lang="en-US" altLang="zh-CN" sz="1800"/>
              <a:t>1</a:t>
            </a:r>
            <a:r>
              <a:rPr lang="zh-CN" altLang="en-US" sz="1800"/>
              <a:t>）指定第一个引线点：在上面的提示下确定一点作为引线的第一点。</a:t>
            </a:r>
            <a:r>
              <a:rPr lang="en-US" altLang="zh-CN" sz="1800"/>
              <a:t>AutoCAD</a:t>
            </a:r>
            <a:r>
              <a:rPr lang="zh-CN" altLang="en-US" sz="1800"/>
              <a:t>提示如下。</a:t>
            </a:r>
            <a:endParaRPr lang="zh-CN" altLang="en-US" sz="1800"/>
          </a:p>
          <a:p>
            <a:endParaRPr lang="zh-CN" altLang="en-US" sz="1800"/>
          </a:p>
          <a:p>
            <a:endParaRPr lang="zh-CN" altLang="en-US" sz="1800"/>
          </a:p>
          <a:p>
            <a:r>
              <a:rPr lang="en-US" altLang="zh-CN" sz="1800"/>
              <a:t>AutoCAD</a:t>
            </a:r>
            <a:r>
              <a:rPr lang="zh-CN" altLang="en-US" sz="1800"/>
              <a:t>提示用户输入的点的数目由</a:t>
            </a:r>
            <a:r>
              <a:rPr lang="en-US" altLang="zh-CN" sz="1800"/>
              <a:t>“</a:t>
            </a:r>
            <a:r>
              <a:rPr lang="zh-CN" altLang="en-US" sz="1800"/>
              <a:t>引线设置</a:t>
            </a:r>
            <a:r>
              <a:rPr lang="en-US" altLang="zh-CN" sz="1800"/>
              <a:t>”</a:t>
            </a:r>
            <a:r>
              <a:rPr lang="zh-CN" altLang="en-US" sz="1800"/>
              <a:t>对话框确定。输入完引线的点后</a:t>
            </a:r>
            <a:r>
              <a:rPr lang="en-US" altLang="zh-CN" sz="1800"/>
              <a:t>AutoCAD</a:t>
            </a:r>
            <a:r>
              <a:rPr lang="zh-CN" altLang="en-US" sz="1800"/>
              <a:t>提示如下。</a:t>
            </a:r>
            <a:endParaRPr lang="zh-CN" altLang="en-US" sz="1800"/>
          </a:p>
          <a:p>
            <a:endParaRPr lang="zh-CN" altLang="en-US" sz="1800"/>
          </a:p>
          <a:p>
            <a:endParaRPr lang="zh-CN" altLang="en-US" sz="1800"/>
          </a:p>
          <a:p>
            <a:endParaRPr lang="zh-CN" altLang="en-US" sz="1800"/>
          </a:p>
          <a:p>
            <a:r>
              <a:rPr lang="zh-CN" altLang="en-US" sz="1800"/>
              <a:t>此时，有两种命令输入选择，含义如下。</a:t>
            </a:r>
            <a:endParaRPr lang="zh-CN" altLang="en-US" sz="1800"/>
          </a:p>
          <a:p>
            <a:r>
              <a:rPr lang="en-US" altLang="zh-CN" sz="1800"/>
              <a:t>1</a:t>
            </a:r>
            <a:r>
              <a:rPr lang="zh-CN" altLang="en-US" sz="1800"/>
              <a:t>）输入注释文字的第一行：在命令行输入第一行文本。</a:t>
            </a:r>
            <a:endParaRPr lang="zh-CN" altLang="en-US" sz="1800"/>
          </a:p>
          <a:p>
            <a:r>
              <a:rPr lang="en-US" altLang="zh-CN" sz="1800"/>
              <a:t>2</a:t>
            </a:r>
            <a:r>
              <a:rPr lang="zh-CN" altLang="en-US" sz="1800"/>
              <a:t>）多行文字</a:t>
            </a:r>
            <a:r>
              <a:rPr lang="en-US" altLang="zh-CN" sz="1800"/>
              <a:t>(M)</a:t>
            </a:r>
            <a:r>
              <a:rPr lang="zh-CN" altLang="en-US" sz="1800"/>
              <a:t>：打开多行文字编辑器，输入编辑多行文字。</a:t>
            </a:r>
            <a:endParaRPr lang="zh-CN" altLang="en-US" sz="1800"/>
          </a:p>
          <a:p>
            <a:r>
              <a:rPr lang="zh-CN" altLang="en-US" sz="1800"/>
              <a:t>直接按</a:t>
            </a:r>
            <a:r>
              <a:rPr lang="en-US" altLang="zh-CN" sz="1800"/>
              <a:t>Enter</a:t>
            </a:r>
            <a:r>
              <a:rPr lang="zh-CN" altLang="en-US" sz="1800"/>
              <a:t>键，结束</a:t>
            </a:r>
            <a:r>
              <a:rPr lang="en-US" altLang="zh-CN" sz="1800"/>
              <a:t>QLEADER</a:t>
            </a:r>
            <a:r>
              <a:rPr lang="zh-CN" altLang="en-US" sz="1800"/>
              <a:t>命令，并把多行文本标注在引线的末端附近。</a:t>
            </a:r>
            <a:endParaRPr lang="zh-CN" altLang="en-US" sz="1800"/>
          </a:p>
        </p:txBody>
      </p:sp>
      <p:pic>
        <p:nvPicPr>
          <p:cNvPr id="4" name="图片 3"/>
          <p:cNvPicPr>
            <a:picLocks noChangeAspect="1"/>
          </p:cNvPicPr>
          <p:nvPr/>
        </p:nvPicPr>
        <p:blipFill>
          <a:blip r:embed="rId3"/>
          <a:stretch>
            <a:fillRect/>
          </a:stretch>
        </p:blipFill>
        <p:spPr>
          <a:xfrm>
            <a:off x="1003300" y="2433320"/>
            <a:ext cx="8989695" cy="693420"/>
          </a:xfrm>
          <a:prstGeom prst="rect">
            <a:avLst/>
          </a:prstGeom>
        </p:spPr>
      </p:pic>
      <p:pic>
        <p:nvPicPr>
          <p:cNvPr id="5" name="图片 4"/>
          <p:cNvPicPr>
            <a:picLocks noChangeAspect="1"/>
          </p:cNvPicPr>
          <p:nvPr/>
        </p:nvPicPr>
        <p:blipFill>
          <a:blip r:embed="rId4"/>
          <a:stretch>
            <a:fillRect/>
          </a:stretch>
        </p:blipFill>
        <p:spPr>
          <a:xfrm>
            <a:off x="1144905" y="3787140"/>
            <a:ext cx="5643880" cy="725805"/>
          </a:xfrm>
          <a:prstGeom prst="rect">
            <a:avLst/>
          </a:prstGeom>
        </p:spPr>
      </p:pic>
    </p:spTree>
    <p:custDataLst>
      <p:tags r:id="rId5"/>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a:t>知识点详解：</a:t>
            </a:r>
            <a:r>
              <a:rPr lang="en-US" altLang="zh-CN"/>
              <a:t>1</a:t>
            </a:r>
            <a:r>
              <a:rPr lang="zh-CN" altLang="en-US"/>
              <a:t>．</a:t>
            </a:r>
            <a:r>
              <a:rPr lang="zh-CN" altLang="en-US"/>
              <a:t>快速引线标注</a:t>
            </a:r>
            <a:endParaRPr lang="zh-CN" altLang="en-US"/>
          </a:p>
        </p:txBody>
      </p:sp>
      <p:pic>
        <p:nvPicPr>
          <p:cNvPr id="12" name="内容占位符 11" descr="/data/temp/c902d468-9aa6-11f0-a100-c64cdb1661bd.PNGc902d468-9aa6-11f0-a100-c64cdb1661bd"/>
          <p:cNvPicPr>
            <a:picLocks noChangeAspect="1"/>
          </p:cNvPicPr>
          <p:nvPr>
            <p:ph idx="16390"/>
            <p:custDataLst>
              <p:tags r:id="rId2"/>
            </p:custDataLst>
          </p:nvPr>
        </p:nvPicPr>
        <p:blipFill>
          <a:blip r:embed="rId3"/>
          <a:srcRect t="-7560" b="-7560"/>
          <a:stretch>
            <a:fillRect/>
          </a:stretch>
        </p:blipFill>
        <p:spPr>
          <a:xfrm>
            <a:off x="609600" y="609600"/>
            <a:ext cx="6934200" cy="5638800"/>
          </a:xfrm>
          <a:prstGeom prst="rect">
            <a:avLst/>
          </a:prstGeom>
          <a:solidFill>
            <a:schemeClr val="accent1">
              <a:lumMod val="20000"/>
              <a:lumOff val="80000"/>
            </a:schemeClr>
          </a:solidFill>
        </p:spPr>
      </p:pic>
      <p:sp>
        <p:nvSpPr>
          <p:cNvPr id="4" name="装饰  2"/>
          <p:cNvSpPr>
            <a:spLocks noGrp="1"/>
          </p:cNvSpPr>
          <p:nvPr>
            <p:ph type="body" idx="16391"/>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a:t>
            </a:r>
            <a:r>
              <a:rPr lang="en-US" altLang="zh-CN"/>
              <a:t>2</a:t>
            </a:r>
            <a:r>
              <a:rPr lang="zh-CN" altLang="en-US"/>
              <a:t>）</a:t>
            </a:r>
            <a:r>
              <a:rPr lang="zh-CN" altLang="en-US"/>
              <a:t>设置(S)</a:t>
            </a:r>
            <a:endParaRPr lang="zh-CN" altLang="en-US"/>
          </a:p>
        </p:txBody>
      </p:sp>
      <p:sp>
        <p:nvSpPr>
          <p:cNvPr id="6" name="文本占位符 5"/>
          <p:cNvSpPr>
            <a:spLocks noGrp="1"/>
          </p:cNvSpPr>
          <p:nvPr>
            <p:ph type="body" idx="16387"/>
            <p:custDataLst>
              <p:tags r:id="rId6"/>
            </p:custDataLst>
          </p:nvPr>
        </p:nvSpPr>
        <p:spPr/>
        <p:txBody>
          <a:bodyPr/>
          <a:p>
            <a:r>
              <a:rPr lang="zh-CN" altLang="en-US"/>
              <a:t>按Enter或S键打开引线设置对话框，含注释、引线和箭头、附着三选项卡。</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p>
            <a:r>
              <a:rPr lang="en-US" altLang="zh-CN"/>
              <a:t>1</a:t>
            </a:r>
            <a:r>
              <a:rPr lang="zh-CN" altLang="en-US"/>
              <a:t>）</a:t>
            </a:r>
            <a:r>
              <a:rPr lang="zh-CN" altLang="en-US"/>
              <a:t>"注释"选项卡示意图</a:t>
            </a:r>
            <a:endParaRPr lang="zh-CN" altLang="en-US"/>
          </a:p>
        </p:txBody>
      </p:sp>
      <p:sp>
        <p:nvSpPr>
          <p:cNvPr id="9" name="文本占位符 8"/>
          <p:cNvSpPr>
            <a:spLocks noGrp="1"/>
          </p:cNvSpPr>
          <p:nvPr>
            <p:ph type="body" idx="16389"/>
            <p:custDataLst>
              <p:tags r:id="rId9"/>
            </p:custDataLst>
          </p:nvPr>
        </p:nvSpPr>
        <p:spPr/>
        <p:txBody>
          <a:bodyPr>
            <a:normAutofit lnSpcReduction="10000"/>
          </a:bodyPr>
          <a:p>
            <a:r>
              <a:rPr lang="zh-CN" altLang="en-US"/>
              <a:t>用于设置引线标注中注释文本的类型、多行文字的格式并确定注释文本是否多次使用。</a:t>
            </a:r>
            <a:endParaRPr lang="zh-CN" altLang="en-US"/>
          </a:p>
        </p:txBody>
      </p:sp>
    </p:spTree>
    <p:custDataLst>
      <p:tags r:id="rId10"/>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a:t>知识点详解：</a:t>
            </a:r>
            <a:r>
              <a:rPr lang="en-US" altLang="zh-CN"/>
              <a:t>1</a:t>
            </a:r>
            <a:r>
              <a:rPr lang="zh-CN" altLang="en-US"/>
              <a:t>．快速引线标注</a:t>
            </a:r>
            <a:r>
              <a:rPr lang="en-US" altLang="zh-CN"/>
              <a:t>:</a:t>
            </a:r>
            <a:r>
              <a:rPr lang="zh-CN" altLang="en-US"/>
              <a:t>（</a:t>
            </a:r>
            <a:r>
              <a:rPr lang="en-US" altLang="zh-CN"/>
              <a:t>2</a:t>
            </a:r>
            <a:r>
              <a:rPr lang="zh-CN" altLang="en-US"/>
              <a:t>）设置</a:t>
            </a:r>
            <a:r>
              <a:rPr lang="en-US" altLang="zh-CN"/>
              <a:t>(S)</a:t>
            </a:r>
            <a:endParaRPr lang="en-US" altLang="zh-CN"/>
          </a:p>
        </p:txBody>
      </p:sp>
      <p:sp>
        <p:nvSpPr>
          <p:cNvPr id="3" name="文本占位符 2"/>
          <p:cNvSpPr>
            <a:spLocks noGrp="1"/>
          </p:cNvSpPr>
          <p:nvPr>
            <p:ph type="body" idx="16386"/>
            <p:custDataLst>
              <p:tags r:id="rId2"/>
            </p:custDataLst>
          </p:nvPr>
        </p:nvSpPr>
        <p:spPr/>
        <p:txBody>
          <a:bodyPr>
            <a:normAutofit/>
          </a:bodyPr>
          <a:p>
            <a:r>
              <a:rPr lang="zh-CN" altLang="en-US"/>
              <a:t>2）“引线和箭头”选项卡如图所示</a:t>
            </a:r>
            <a:endParaRPr lang="zh-CN" altLang="en-US"/>
          </a:p>
        </p:txBody>
      </p:sp>
      <p:sp>
        <p:nvSpPr>
          <p:cNvPr id="5" name="装饰  3"/>
          <p:cNvSpPr>
            <a:spLocks noGrp="1"/>
          </p:cNvSpPr>
          <p:nvPr>
            <p:ph type="body" idx="16394"/>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fontScale="70000"/>
          </a:bodyPr>
          <a:p>
            <a:r>
              <a:rPr lang="zh-CN" altLang="en-US"/>
              <a:t>快速引线标注设置</a:t>
            </a:r>
            <a:endParaRPr lang="zh-CN" altLang="en-US"/>
          </a:p>
        </p:txBody>
      </p:sp>
      <p:sp>
        <p:nvSpPr>
          <p:cNvPr id="7" name="文本占位符 6"/>
          <p:cNvSpPr>
            <a:spLocks noGrp="1"/>
          </p:cNvSpPr>
          <p:nvPr>
            <p:ph type="body" idx="16388"/>
            <p:custDataLst>
              <p:tags r:id="rId5"/>
            </p:custDataLst>
          </p:nvPr>
        </p:nvSpPr>
        <p:spPr/>
        <p:txBody>
          <a:bodyPr/>
          <a:p>
            <a:r>
              <a:rPr lang="zh-CN" altLang="en-US"/>
              <a:t>通过"点数"选项组设定输入点数量，设置值需比引线段数多1，支持微调框精确调整参数。</a:t>
            </a:r>
            <a:endParaRPr lang="zh-CN" altLang="en-US"/>
          </a:p>
        </p:txBody>
      </p:sp>
      <p:sp>
        <p:nvSpPr>
          <p:cNvPr id="8" name="装饰  6"/>
          <p:cNvSpPr>
            <a:spLocks noGrp="1"/>
          </p:cNvSpPr>
          <p:nvPr>
            <p:ph type="body" idx="16395"/>
            <p:custDataLst>
              <p:tags r:id="rId6"/>
            </p:custDataLst>
          </p:nvPr>
        </p:nvSpPr>
        <p:spPr/>
        <p:txBody>
          <a:bodyPr/>
          <a:p>
            <a:r>
              <a:rPr lang="zh-CN" altLang="en-US"/>
              <a:t> </a:t>
            </a:r>
            <a:endParaRPr lang="zh-CN" altLang="en-US"/>
          </a:p>
        </p:txBody>
      </p:sp>
      <p:sp>
        <p:nvSpPr>
          <p:cNvPr id="9" name="文本占位符 8"/>
          <p:cNvSpPr>
            <a:spLocks noGrp="1"/>
          </p:cNvSpPr>
          <p:nvPr>
            <p:ph type="body" idx="16389"/>
            <p:custDataLst>
              <p:tags r:id="rId7"/>
            </p:custDataLst>
          </p:nvPr>
        </p:nvSpPr>
        <p:spPr/>
        <p:txBody>
          <a:bodyPr>
            <a:normAutofit/>
          </a:bodyPr>
          <a:p>
            <a:r>
              <a:rPr lang="zh-CN" altLang="en-US" sz="1700"/>
              <a:t>无限制选项功能</a:t>
            </a:r>
            <a:endParaRPr lang="zh-CN" altLang="en-US" sz="1700"/>
          </a:p>
        </p:txBody>
      </p:sp>
      <p:sp>
        <p:nvSpPr>
          <p:cNvPr id="10" name="文本占位符 9"/>
          <p:cNvSpPr>
            <a:spLocks noGrp="1"/>
          </p:cNvSpPr>
          <p:nvPr>
            <p:ph type="body" idx="16390"/>
            <p:custDataLst>
              <p:tags r:id="rId8"/>
            </p:custDataLst>
          </p:nvPr>
        </p:nvSpPr>
        <p:spPr/>
        <p:txBody>
          <a:bodyPr/>
          <a:p>
            <a:r>
              <a:rPr lang="zh-CN" altLang="en-US"/>
              <a:t>勾选"无限制"复选框后，系统将持续提示输入点位，需连续两次按Enter键终止引线绘制流程。</a:t>
            </a:r>
            <a:endParaRPr lang="zh-CN" altLang="en-US"/>
          </a:p>
        </p:txBody>
      </p:sp>
      <p:sp>
        <p:nvSpPr>
          <p:cNvPr id="11" name="装饰  9"/>
          <p:cNvSpPr>
            <a:spLocks noGrp="1"/>
          </p:cNvSpPr>
          <p:nvPr>
            <p:ph type="body" idx="16396"/>
            <p:custDataLst>
              <p:tags r:id="rId9"/>
            </p:custDataLst>
          </p:nvPr>
        </p:nvSpPr>
        <p:spPr/>
        <p:txBody>
          <a:bodyPr/>
          <a:p>
            <a:r>
              <a:rPr lang="zh-CN" altLang="en-US"/>
              <a:t> </a:t>
            </a:r>
            <a:endParaRPr lang="zh-CN" altLang="en-US"/>
          </a:p>
        </p:txBody>
      </p:sp>
      <p:sp>
        <p:nvSpPr>
          <p:cNvPr id="12" name="文本占位符 11"/>
          <p:cNvSpPr>
            <a:spLocks noGrp="1"/>
          </p:cNvSpPr>
          <p:nvPr>
            <p:ph type="body" idx="16391"/>
            <p:custDataLst>
              <p:tags r:id="rId10"/>
            </p:custDataLst>
          </p:nvPr>
        </p:nvSpPr>
        <p:spPr/>
        <p:txBody>
          <a:bodyPr/>
          <a:p>
            <a:r>
              <a:rPr lang="zh-CN" altLang="en-US" sz="1700"/>
              <a:t>角度约束规则</a:t>
            </a:r>
            <a:endParaRPr lang="zh-CN" altLang="en-US" sz="1700"/>
          </a:p>
        </p:txBody>
      </p:sp>
      <p:sp>
        <p:nvSpPr>
          <p:cNvPr id="13" name="文本占位符 12"/>
          <p:cNvSpPr>
            <a:spLocks noGrp="1"/>
          </p:cNvSpPr>
          <p:nvPr>
            <p:ph type="body" idx="16392"/>
            <p:custDataLst>
              <p:tags r:id="rId11"/>
            </p:custDataLst>
          </p:nvPr>
        </p:nvSpPr>
        <p:spPr/>
        <p:txBody>
          <a:bodyPr/>
          <a:p>
            <a:r>
              <a:rPr lang="zh-CN" altLang="en-US"/>
              <a:t>"角度约束"选项组控制首尾两段引线的偏转角度范围，支持自定义数值实现精准角度控制。</a:t>
            </a:r>
            <a:endParaRPr lang="zh-CN" altLang="en-US"/>
          </a:p>
        </p:txBody>
      </p:sp>
      <p:pic>
        <p:nvPicPr>
          <p:cNvPr id="4" name="图片 422"/>
          <p:cNvPicPr>
            <a:picLocks noChangeAspect="1"/>
          </p:cNvPicPr>
          <p:nvPr>
            <p:ph idx="16393"/>
            <p:custDataLst>
              <p:tags r:id="rId12"/>
            </p:custDataLst>
          </p:nvPr>
        </p:nvPicPr>
        <p:blipFill>
          <a:blip r:embed="rId13"/>
          <a:stretch>
            <a:fillRect/>
          </a:stretch>
        </p:blipFill>
        <p:spPr>
          <a:xfrm>
            <a:off x="5549265" y="3175000"/>
            <a:ext cx="4026535" cy="2844800"/>
          </a:xfrm>
          <a:prstGeom prst="rect">
            <a:avLst/>
          </a:prstGeom>
          <a:noFill/>
          <a:ln w="9525">
            <a:noFill/>
          </a:ln>
        </p:spPr>
      </p:pic>
    </p:spTree>
    <p:custDataLst>
      <p:tags r:id="rId14"/>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1</a:t>
            </a:r>
            <a:r>
              <a:rPr lang="zh-CN" altLang="en-US"/>
              <a:t>．快速引线标注</a:t>
            </a:r>
            <a:r>
              <a:rPr lang="en-US" altLang="zh-CN">
                <a:sym typeface="+mn-ea"/>
              </a:rPr>
              <a:t>:</a:t>
            </a:r>
            <a:r>
              <a:rPr lang="zh-CN" altLang="en-US">
                <a:sym typeface="+mn-ea"/>
              </a:rPr>
              <a:t>（</a:t>
            </a:r>
            <a:r>
              <a:rPr lang="en-US" altLang="zh-CN">
                <a:sym typeface="+mn-ea"/>
              </a:rPr>
              <a:t>2</a:t>
            </a:r>
            <a:r>
              <a:rPr lang="zh-CN" altLang="en-US">
                <a:sym typeface="+mn-ea"/>
              </a:rPr>
              <a:t>）设置</a:t>
            </a:r>
            <a:r>
              <a:rPr lang="en-US" altLang="zh-CN">
                <a:sym typeface="+mn-ea"/>
              </a:rPr>
              <a:t>(S)</a:t>
            </a:r>
            <a:endParaRPr lang="zh-CN" altLang="en-US"/>
          </a:p>
        </p:txBody>
      </p:sp>
      <p:sp>
        <p:nvSpPr>
          <p:cNvPr id="4" name="文本占位符 3"/>
          <p:cNvSpPr>
            <a:spLocks noGrp="1"/>
          </p:cNvSpPr>
          <p:nvPr>
            <p:ph type="body" idx="16386"/>
            <p:custDataLst>
              <p:tags r:id="rId2"/>
            </p:custDataLst>
          </p:nvPr>
        </p:nvSpPr>
        <p:spPr/>
        <p:txBody>
          <a:bodyPr/>
          <a:p>
            <a:r>
              <a:rPr lang="en-US" altLang="zh-CN"/>
              <a:t>3</a:t>
            </a:r>
            <a:r>
              <a:rPr lang="zh-CN" altLang="en-US"/>
              <a:t>）</a:t>
            </a:r>
            <a:r>
              <a:rPr lang="zh-CN" altLang="en-US"/>
              <a:t>附着选项卡示意图</a:t>
            </a:r>
            <a:endParaRPr lang="zh-CN" altLang="en-US"/>
          </a:p>
        </p:txBody>
      </p:sp>
      <p:sp>
        <p:nvSpPr>
          <p:cNvPr id="5" name="文本占位符 4"/>
          <p:cNvSpPr>
            <a:spLocks noGrp="1"/>
          </p:cNvSpPr>
          <p:nvPr>
            <p:ph type="body" idx="16387"/>
            <p:custDataLst>
              <p:tags r:id="rId3"/>
            </p:custDataLst>
          </p:nvPr>
        </p:nvSpPr>
        <p:spPr/>
        <p:txBody>
          <a:bodyPr/>
          <a:p>
            <a:r>
              <a:rPr lang="zh-CN" altLang="en-US"/>
              <a:t>通过单选按钮设置注释文本与引线左右位置，依据引线方向自动调整。</a:t>
            </a:r>
            <a:endParaRPr lang="zh-CN" altLang="en-US"/>
          </a:p>
        </p:txBody>
      </p:sp>
      <p:pic>
        <p:nvPicPr>
          <p:cNvPr id="3" name="图片 423"/>
          <p:cNvPicPr>
            <a:picLocks noChangeAspect="1"/>
          </p:cNvPicPr>
          <p:nvPr>
            <p:ph idx="16388"/>
            <p:custDataLst>
              <p:tags r:id="rId4"/>
            </p:custDataLst>
          </p:nvPr>
        </p:nvPicPr>
        <p:blipFill>
          <a:blip r:embed="rId5"/>
          <a:stretch>
            <a:fillRect/>
          </a:stretch>
        </p:blipFill>
        <p:spPr>
          <a:xfrm>
            <a:off x="3856990" y="1720215"/>
            <a:ext cx="4476750" cy="3162300"/>
          </a:xfrm>
          <a:prstGeom prst="rect">
            <a:avLst/>
          </a:prstGeom>
          <a:noFill/>
          <a:ln w="9525">
            <a:noFill/>
          </a:ln>
        </p:spPr>
      </p:pic>
    </p:spTree>
    <p:custDataLst>
      <p:tags r:id="rId6"/>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a:t>知识点详解：</a:t>
            </a:r>
            <a:r>
              <a:rPr lang="en-US" altLang="zh-CN"/>
              <a:t>2</a:t>
            </a:r>
            <a:r>
              <a:rPr lang="zh-CN" altLang="en-US"/>
              <a:t>．</a:t>
            </a:r>
            <a:r>
              <a:rPr lang="zh-CN" altLang="en-US"/>
              <a:t>多重引线标注</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在上面任务中“多重引线标注”命令的命令行提示中，各个选项含义如下</a:t>
            </a:r>
            <a:endParaRPr lang="zh-CN" altLang="en-US"/>
          </a:p>
        </p:txBody>
      </p:sp>
      <p:sp>
        <p:nvSpPr>
          <p:cNvPr id="4" name="装饰  2"/>
          <p:cNvSpPr>
            <a:spLocks noGrp="1"/>
          </p:cNvSpPr>
          <p:nvPr>
            <p:ph type="body" idx="16397"/>
            <p:custDataLst>
              <p:tags r:id="rId3"/>
            </p:custDataLst>
          </p:nvPr>
        </p:nvSpPr>
        <p:spPr/>
        <p:txBody>
          <a:bodyPr/>
          <a:p>
            <a:r>
              <a:rPr lang="zh-CN" altLang="en-US"/>
              <a:t> </a:t>
            </a:r>
            <a:endParaRPr lang="zh-CN" altLang="en-US"/>
          </a:p>
        </p:txBody>
      </p:sp>
      <p:pic>
        <p:nvPicPr>
          <p:cNvPr id="23" name="图片占位符 22" descr="1"/>
          <p:cNvPicPr>
            <a:picLocks noChangeAspect="1"/>
          </p:cNvPicPr>
          <p:nvPr>
            <p:ph type="pic" idx="16398"/>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987800" y="1295400"/>
            <a:ext cx="609600" cy="609600"/>
          </a:xfrm>
          <a:prstGeom prst="rect">
            <a:avLst/>
          </a:prstGeom>
        </p:spPr>
      </p:pic>
      <p:sp>
        <p:nvSpPr>
          <p:cNvPr id="6" name="文本占位符 5"/>
          <p:cNvSpPr>
            <a:spLocks noGrp="1"/>
          </p:cNvSpPr>
          <p:nvPr>
            <p:ph type="body" idx="16387"/>
            <p:custDataLst>
              <p:tags r:id="rId7"/>
            </p:custDataLst>
          </p:nvPr>
        </p:nvSpPr>
        <p:spPr/>
        <p:txBody>
          <a:bodyPr/>
          <a:p>
            <a:r>
              <a:rPr lang="zh-CN" altLang="en-US"/>
              <a:t>（</a:t>
            </a:r>
            <a:r>
              <a:rPr lang="en-US" altLang="zh-CN"/>
              <a:t>1</a:t>
            </a:r>
            <a:r>
              <a:rPr lang="zh-CN" altLang="en-US"/>
              <a:t>）</a:t>
            </a:r>
            <a:r>
              <a:rPr lang="zh-CN" altLang="en-US"/>
              <a:t>引线箭头的位置</a:t>
            </a:r>
            <a:endParaRPr lang="zh-CN" altLang="en-US"/>
          </a:p>
        </p:txBody>
      </p:sp>
      <p:sp>
        <p:nvSpPr>
          <p:cNvPr id="7" name="文本占位符 6"/>
          <p:cNvSpPr>
            <a:spLocks noGrp="1"/>
          </p:cNvSpPr>
          <p:nvPr>
            <p:ph type="body" idx="16388"/>
            <p:custDataLst>
              <p:tags r:id="rId8"/>
            </p:custDataLst>
          </p:nvPr>
        </p:nvSpPr>
        <p:spPr/>
        <p:txBody>
          <a:bodyPr/>
          <a:p>
            <a:r>
              <a:rPr lang="zh-CN" altLang="en-US"/>
              <a:t>指定多重引线对象箭头的位置。</a:t>
            </a:r>
            <a:endParaRPr lang="zh-CN" altLang="en-US"/>
          </a:p>
        </p:txBody>
      </p:sp>
      <p:pic>
        <p:nvPicPr>
          <p:cNvPr id="20" name="图片占位符 19" descr="2"/>
          <p:cNvPicPr>
            <a:picLocks noChangeAspect="1"/>
          </p:cNvPicPr>
          <p:nvPr>
            <p:ph type="pic" idx="16399"/>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987800" y="2209800"/>
            <a:ext cx="609600" cy="609600"/>
          </a:xfrm>
          <a:prstGeom prst="rect">
            <a:avLst/>
          </a:prstGeom>
        </p:spPr>
      </p:pic>
      <p:sp>
        <p:nvSpPr>
          <p:cNvPr id="9" name="文本占位符 8"/>
          <p:cNvSpPr>
            <a:spLocks noGrp="1"/>
          </p:cNvSpPr>
          <p:nvPr>
            <p:ph type="body" idx="16389"/>
            <p:custDataLst>
              <p:tags r:id="rId12"/>
            </p:custDataLst>
          </p:nvPr>
        </p:nvSpPr>
        <p:spPr/>
        <p:txBody>
          <a:bodyPr/>
          <a:p>
            <a:r>
              <a:rPr lang="zh-CN" altLang="en-US"/>
              <a:t>（</a:t>
            </a:r>
            <a:r>
              <a:rPr lang="en-US" altLang="zh-CN"/>
              <a:t>2</a:t>
            </a:r>
            <a:r>
              <a:rPr lang="zh-CN" altLang="en-US"/>
              <a:t>）</a:t>
            </a:r>
            <a:r>
              <a:rPr lang="zh-CN" altLang="en-US"/>
              <a:t>预输入文字(T)</a:t>
            </a:r>
            <a:endParaRPr lang="zh-CN" altLang="en-US"/>
          </a:p>
        </p:txBody>
      </p:sp>
      <p:sp>
        <p:nvSpPr>
          <p:cNvPr id="10" name="文本占位符 9"/>
          <p:cNvSpPr>
            <a:spLocks noGrp="1"/>
          </p:cNvSpPr>
          <p:nvPr>
            <p:ph type="body" idx="16390"/>
            <p:custDataLst>
              <p:tags r:id="rId13"/>
            </p:custDataLst>
          </p:nvPr>
        </p:nvSpPr>
        <p:spPr/>
        <p:txBody>
          <a:bodyPr/>
          <a:p>
            <a:r>
              <a:rPr lang="zh-CN" altLang="en-US"/>
              <a:t>先指定多重引线对象的文字，再指定多重引线对象的引线。</a:t>
            </a:r>
            <a:endParaRPr lang="zh-CN" altLang="en-US"/>
          </a:p>
        </p:txBody>
      </p:sp>
      <p:pic>
        <p:nvPicPr>
          <p:cNvPr id="21" name="图片占位符 20" descr="3"/>
          <p:cNvPicPr>
            <a:picLocks noChangeAspect="1"/>
          </p:cNvPicPr>
          <p:nvPr>
            <p:ph type="pic" idx="16400"/>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987800" y="3124200"/>
            <a:ext cx="609600" cy="609600"/>
          </a:xfrm>
          <a:prstGeom prst="rect">
            <a:avLst/>
          </a:prstGeom>
        </p:spPr>
      </p:pic>
      <p:sp>
        <p:nvSpPr>
          <p:cNvPr id="12" name="文本占位符 11"/>
          <p:cNvSpPr>
            <a:spLocks noGrp="1"/>
          </p:cNvSpPr>
          <p:nvPr>
            <p:ph type="body" idx="16391"/>
            <p:custDataLst>
              <p:tags r:id="rId17"/>
            </p:custDataLst>
          </p:nvPr>
        </p:nvSpPr>
        <p:spPr/>
        <p:txBody>
          <a:bodyPr/>
          <a:p>
            <a:r>
              <a:rPr lang="zh-CN" altLang="en-US"/>
              <a:t>（</a:t>
            </a:r>
            <a:r>
              <a:rPr lang="en-US" altLang="zh-CN"/>
              <a:t>3</a:t>
            </a:r>
            <a:r>
              <a:rPr lang="zh-CN" altLang="en-US"/>
              <a:t>）</a:t>
            </a:r>
            <a:r>
              <a:rPr lang="zh-CN" altLang="en-US"/>
              <a:t>引线基线优先(L)</a:t>
            </a:r>
            <a:endParaRPr lang="zh-CN" altLang="en-US"/>
          </a:p>
        </p:txBody>
      </p:sp>
      <p:sp>
        <p:nvSpPr>
          <p:cNvPr id="13" name="文本占位符 12"/>
          <p:cNvSpPr>
            <a:spLocks noGrp="1"/>
          </p:cNvSpPr>
          <p:nvPr>
            <p:ph type="body" idx="16392"/>
            <p:custDataLst>
              <p:tags r:id="rId18"/>
            </p:custDataLst>
          </p:nvPr>
        </p:nvSpPr>
        <p:spPr/>
        <p:txBody>
          <a:bodyPr/>
          <a:p>
            <a:r>
              <a:rPr lang="zh-CN" altLang="en-US"/>
              <a:t>引线基线优先时，先设基线再定箭头，后续默认沿用此顺序。</a:t>
            </a:r>
            <a:endParaRPr lang="zh-CN" altLang="en-US"/>
          </a:p>
        </p:txBody>
      </p:sp>
      <p:pic>
        <p:nvPicPr>
          <p:cNvPr id="22" name="图片占位符 21" descr="4"/>
          <p:cNvPicPr>
            <a:picLocks noChangeAspect="1"/>
          </p:cNvPicPr>
          <p:nvPr>
            <p:ph type="pic" idx="16401"/>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987800" y="4038600"/>
            <a:ext cx="609600" cy="609600"/>
          </a:xfrm>
          <a:prstGeom prst="rect">
            <a:avLst/>
          </a:prstGeom>
        </p:spPr>
      </p:pic>
      <p:sp>
        <p:nvSpPr>
          <p:cNvPr id="15" name="文本占位符 14"/>
          <p:cNvSpPr>
            <a:spLocks noGrp="1"/>
          </p:cNvSpPr>
          <p:nvPr>
            <p:ph type="body" idx="16393"/>
            <p:custDataLst>
              <p:tags r:id="rId22"/>
            </p:custDataLst>
          </p:nvPr>
        </p:nvSpPr>
        <p:spPr/>
        <p:txBody>
          <a:bodyPr/>
          <a:p>
            <a:r>
              <a:rPr lang="zh-CN" altLang="en-US"/>
              <a:t>（</a:t>
            </a:r>
            <a:r>
              <a:rPr lang="en-US" altLang="zh-CN"/>
              <a:t>4</a:t>
            </a:r>
            <a:r>
              <a:rPr lang="zh-CN" altLang="en-US"/>
              <a:t>）</a:t>
            </a:r>
            <a:r>
              <a:rPr lang="zh-CN" altLang="en-US"/>
              <a:t>内容优先(C)</a:t>
            </a:r>
            <a:endParaRPr lang="zh-CN" altLang="en-US"/>
          </a:p>
        </p:txBody>
      </p:sp>
      <p:sp>
        <p:nvSpPr>
          <p:cNvPr id="16" name="文本占位符 15"/>
          <p:cNvSpPr>
            <a:spLocks noGrp="1"/>
          </p:cNvSpPr>
          <p:nvPr>
            <p:ph type="body" idx="16394"/>
            <p:custDataLst>
              <p:tags r:id="rId23"/>
            </p:custDataLst>
          </p:nvPr>
        </p:nvSpPr>
        <p:spPr/>
        <p:txBody>
          <a:bodyPr/>
          <a:p>
            <a:r>
              <a:rPr lang="zh-CN" altLang="en-US"/>
              <a:t>内容优先设置使后续引线对象默认先创建内容，支持选项调整。</a:t>
            </a:r>
            <a:endParaRPr lang="zh-CN" altLang="en-US"/>
          </a:p>
        </p:txBody>
      </p:sp>
      <p:pic>
        <p:nvPicPr>
          <p:cNvPr id="24" name="图片占位符 23" descr="5"/>
          <p:cNvPicPr>
            <a:picLocks noChangeAspect="1"/>
          </p:cNvPicPr>
          <p:nvPr>
            <p:ph type="pic" idx="16402"/>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3987800" y="4953000"/>
            <a:ext cx="609600" cy="609600"/>
          </a:xfrm>
          <a:prstGeom prst="rect">
            <a:avLst/>
          </a:prstGeom>
        </p:spPr>
      </p:pic>
      <p:sp>
        <p:nvSpPr>
          <p:cNvPr id="18" name="文本占位符 17"/>
          <p:cNvSpPr>
            <a:spLocks noGrp="1"/>
          </p:cNvSpPr>
          <p:nvPr>
            <p:ph type="body" idx="16395"/>
            <p:custDataLst>
              <p:tags r:id="rId27"/>
            </p:custDataLst>
          </p:nvPr>
        </p:nvSpPr>
        <p:spPr/>
        <p:txBody>
          <a:bodyPr/>
          <a:p>
            <a:r>
              <a:rPr lang="zh-CN" altLang="en-US"/>
              <a:t>1）选择多行文字(M)</a:t>
            </a:r>
            <a:endParaRPr lang="zh-CN" altLang="en-US"/>
          </a:p>
        </p:txBody>
      </p:sp>
      <p:sp>
        <p:nvSpPr>
          <p:cNvPr id="19" name="文本占位符 18"/>
          <p:cNvSpPr>
            <a:spLocks noGrp="1"/>
          </p:cNvSpPr>
          <p:nvPr>
            <p:ph type="body" idx="16396"/>
            <p:custDataLst>
              <p:tags r:id="rId28"/>
            </p:custDataLst>
          </p:nvPr>
        </p:nvSpPr>
        <p:spPr/>
        <p:txBody>
          <a:bodyPr/>
          <a:p>
            <a:r>
              <a:rPr lang="zh-CN" altLang="en-US"/>
              <a:t>指定要用于多重引线对象的现有多行文字对象。</a:t>
            </a:r>
            <a:endParaRPr lang="zh-CN" altLang="en-US"/>
          </a:p>
        </p:txBody>
      </p:sp>
    </p:spTree>
    <p:custDataLst>
      <p:tags r:id="rId29"/>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2</a:t>
            </a:r>
            <a:r>
              <a:rPr lang="zh-CN" altLang="en-US"/>
              <a:t>．</a:t>
            </a:r>
            <a:r>
              <a:rPr lang="zh-CN" altLang="en-US"/>
              <a:t>多重引线标注</a:t>
            </a:r>
            <a:endParaRPr lang="zh-CN" altLang="en-US"/>
          </a:p>
        </p:txBody>
      </p:sp>
      <p:sp>
        <p:nvSpPr>
          <p:cNvPr id="3" name="装饰  1"/>
          <p:cNvSpPr>
            <a:spLocks noGrp="1"/>
          </p:cNvSpPr>
          <p:nvPr>
            <p:ph type="body" idx="16394"/>
            <p:custDataLst>
              <p:tags r:id="rId2"/>
            </p:custDataLst>
          </p:nvPr>
        </p:nvSpPr>
        <p:spPr/>
        <p:txBody>
          <a:bodyPr/>
          <a:p>
            <a:r>
              <a:rPr lang="zh-CN" altLang="en-US"/>
              <a:t> </a:t>
            </a:r>
            <a:endParaRPr lang="zh-CN" altLang="en-US"/>
          </a:p>
        </p:txBody>
      </p:sp>
      <p:pic>
        <p:nvPicPr>
          <p:cNvPr id="4" name="图片占位符 3" descr="cd08c0f6-9aa6-11f0-befd-96f93e3fa4e6"/>
          <p:cNvPicPr>
            <a:picLocks noChangeAspect="1"/>
          </p:cNvPicPr>
          <p:nvPr>
            <p:ph type="pic" idx="16395"/>
            <p:custDataLst>
              <p:tags r:id="rId3"/>
            </p:custDataLst>
          </p:nvPr>
        </p:nvPicPr>
        <p:blipFill>
          <a:blip r:embed="rId4"/>
          <a:srcRect/>
          <a:stretch>
            <a:fillRect/>
          </a:stretch>
        </p:blipFill>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5" name="文本占位符 4"/>
          <p:cNvSpPr>
            <a:spLocks noGrp="1"/>
          </p:cNvSpPr>
          <p:nvPr>
            <p:ph type="body" idx="16386"/>
            <p:custDataLst>
              <p:tags r:id="rId5"/>
            </p:custDataLst>
          </p:nvPr>
        </p:nvSpPr>
        <p:spPr/>
        <p:txBody>
          <a:bodyPr/>
          <a:p>
            <a:r>
              <a:rPr lang="zh-CN" altLang="en-US"/>
              <a:t>2）引线箭头优先(H)</a:t>
            </a:r>
            <a:endParaRPr lang="zh-CN" altLang="en-US"/>
          </a:p>
        </p:txBody>
      </p:sp>
      <p:sp>
        <p:nvSpPr>
          <p:cNvPr id="6" name="文本占位符 5"/>
          <p:cNvSpPr>
            <a:spLocks noGrp="1"/>
          </p:cNvSpPr>
          <p:nvPr>
            <p:ph type="body" idx="16387"/>
            <p:custDataLst>
              <p:tags r:id="rId6"/>
            </p:custDataLst>
          </p:nvPr>
        </p:nvSpPr>
        <p:spPr/>
        <p:txBody>
          <a:bodyPr/>
          <a:p>
            <a:r>
              <a:rPr lang="zh-CN" altLang="en-US"/>
              <a:t>先指定多重引线对象箭头的位置，再指定多重引线对象基线的位置。</a:t>
            </a:r>
            <a:endParaRPr lang="zh-CN" altLang="en-US"/>
          </a:p>
        </p:txBody>
      </p:sp>
      <p:sp>
        <p:nvSpPr>
          <p:cNvPr id="7" name="装饰  5"/>
          <p:cNvSpPr>
            <a:spLocks noGrp="1"/>
          </p:cNvSpPr>
          <p:nvPr>
            <p:ph type="body" idx="16396"/>
            <p:custDataLst>
              <p:tags r:id="rId7"/>
            </p:custDataLst>
          </p:nvPr>
        </p:nvSpPr>
        <p:spPr/>
        <p:txBody>
          <a:bodyPr/>
          <a:p>
            <a:r>
              <a:rPr lang="zh-CN" altLang="en-US"/>
              <a:t> </a:t>
            </a:r>
            <a:endParaRPr lang="zh-CN" altLang="en-US"/>
          </a:p>
        </p:txBody>
      </p:sp>
      <p:pic>
        <p:nvPicPr>
          <p:cNvPr id="8" name="图片占位符 7" descr="cd08c30b-9aa6-11f0-befd-96f93e3fa4e6"/>
          <p:cNvPicPr>
            <a:picLocks noChangeAspect="1"/>
          </p:cNvPicPr>
          <p:nvPr>
            <p:ph type="pic" idx="16397"/>
            <p:custDataLst>
              <p:tags r:id="rId8"/>
            </p:custDataLst>
          </p:nvPr>
        </p:nvPicPr>
        <p:blipFill>
          <a:blip r:embed="rId9"/>
          <a:srcRect/>
          <a:stretch>
            <a:fillRect/>
          </a:stretch>
        </p:blipFill>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9" name="文本占位符 8"/>
          <p:cNvSpPr>
            <a:spLocks noGrp="1"/>
          </p:cNvSpPr>
          <p:nvPr>
            <p:ph type="body" idx="16388"/>
            <p:custDataLst>
              <p:tags r:id="rId10"/>
            </p:custDataLst>
          </p:nvPr>
        </p:nvSpPr>
        <p:spPr/>
        <p:txBody>
          <a:bodyPr/>
          <a:p>
            <a:r>
              <a:rPr lang="zh-CN" altLang="en-US"/>
              <a:t>（</a:t>
            </a:r>
            <a:r>
              <a:rPr lang="en-US" altLang="zh-CN"/>
              <a:t>5</a:t>
            </a:r>
            <a:r>
              <a:rPr lang="zh-CN" altLang="en-US"/>
              <a:t>）</a:t>
            </a:r>
            <a:r>
              <a:rPr lang="zh-CN" altLang="en-US"/>
              <a:t>选项(O)</a:t>
            </a:r>
            <a:endParaRPr lang="zh-CN" altLang="en-US"/>
          </a:p>
        </p:txBody>
      </p:sp>
      <p:sp>
        <p:nvSpPr>
          <p:cNvPr id="10" name="文本占位符 9"/>
          <p:cNvSpPr>
            <a:spLocks noGrp="1"/>
          </p:cNvSpPr>
          <p:nvPr>
            <p:ph type="body" idx="16389"/>
            <p:custDataLst>
              <p:tags r:id="rId11"/>
            </p:custDataLst>
          </p:nvPr>
        </p:nvSpPr>
        <p:spPr/>
        <p:txBody>
          <a:bodyPr/>
          <a:p>
            <a:r>
              <a:rPr lang="zh-CN" altLang="en-US"/>
              <a:t>选项O设置引线类型、内容及节点数，调整角度参数。</a:t>
            </a:r>
            <a:endParaRPr lang="zh-CN" altLang="en-US"/>
          </a:p>
        </p:txBody>
      </p:sp>
      <p:sp>
        <p:nvSpPr>
          <p:cNvPr id="11" name="装饰  9"/>
          <p:cNvSpPr>
            <a:spLocks noGrp="1"/>
          </p:cNvSpPr>
          <p:nvPr>
            <p:ph type="body" idx="16398"/>
            <p:custDataLst>
              <p:tags r:id="rId12"/>
            </p:custDataLst>
          </p:nvPr>
        </p:nvSpPr>
        <p:spPr/>
        <p:txBody>
          <a:bodyPr/>
          <a:p>
            <a:r>
              <a:rPr lang="zh-CN" altLang="en-US"/>
              <a:t> </a:t>
            </a:r>
            <a:endParaRPr lang="zh-CN" altLang="en-US"/>
          </a:p>
        </p:txBody>
      </p:sp>
      <p:pic>
        <p:nvPicPr>
          <p:cNvPr id="12" name="图片占位符 11" descr="cd08c007-9aa6-11f0-befd-96f93e3fa4e6"/>
          <p:cNvPicPr>
            <a:picLocks noChangeAspect="1"/>
          </p:cNvPicPr>
          <p:nvPr>
            <p:ph type="pic" idx="16399"/>
            <p:custDataLst>
              <p:tags r:id="rId13"/>
            </p:custDataLst>
          </p:nvPr>
        </p:nvPicPr>
        <p:blipFill>
          <a:blip r:embed="rId14"/>
          <a:srcRect/>
          <a:stretch>
            <a:fillRect/>
          </a:stretch>
        </p:blipFill>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3" name="文本占位符 12"/>
          <p:cNvSpPr>
            <a:spLocks noGrp="1"/>
          </p:cNvSpPr>
          <p:nvPr>
            <p:ph type="body" idx="16390"/>
            <p:custDataLst>
              <p:tags r:id="rId15"/>
            </p:custDataLst>
          </p:nvPr>
        </p:nvSpPr>
        <p:spPr/>
        <p:txBody>
          <a:bodyPr/>
          <a:p>
            <a:r>
              <a:rPr lang="zh-CN" altLang="en-US"/>
              <a:t>1）引线类型(L)</a:t>
            </a:r>
            <a:endParaRPr lang="zh-CN" altLang="en-US"/>
          </a:p>
        </p:txBody>
      </p:sp>
      <p:sp>
        <p:nvSpPr>
          <p:cNvPr id="14" name="文本占位符 13"/>
          <p:cNvSpPr>
            <a:spLocks noGrp="1"/>
          </p:cNvSpPr>
          <p:nvPr>
            <p:ph type="body" idx="16391"/>
            <p:custDataLst>
              <p:tags r:id="rId16"/>
            </p:custDataLst>
          </p:nvPr>
        </p:nvSpPr>
        <p:spPr/>
        <p:txBody>
          <a:bodyPr/>
          <a:p>
            <a:r>
              <a:rPr lang="zh-CN" altLang="en-US"/>
              <a:t>指定要使用的引线类型。</a:t>
            </a:r>
            <a:endParaRPr lang="zh-CN" altLang="en-US"/>
          </a:p>
        </p:txBody>
      </p:sp>
      <p:sp>
        <p:nvSpPr>
          <p:cNvPr id="15" name="装饰  3"/>
          <p:cNvSpPr>
            <a:spLocks noGrp="1"/>
          </p:cNvSpPr>
          <p:nvPr>
            <p:ph type="body" idx="16400"/>
            <p:custDataLst>
              <p:tags r:id="rId17"/>
            </p:custDataLst>
          </p:nvPr>
        </p:nvSpPr>
        <p:spPr/>
        <p:txBody>
          <a:bodyPr/>
          <a:p>
            <a:r>
              <a:rPr lang="zh-CN" altLang="en-US"/>
              <a:t> </a:t>
            </a:r>
            <a:endParaRPr lang="zh-CN" altLang="en-US"/>
          </a:p>
        </p:txBody>
      </p:sp>
      <p:pic>
        <p:nvPicPr>
          <p:cNvPr id="16" name="图片占位符 15" descr="cd08c004-9aa6-11f0-befd-96f93e3fa4e6"/>
          <p:cNvPicPr>
            <a:picLocks noChangeAspect="1"/>
          </p:cNvPicPr>
          <p:nvPr>
            <p:ph type="pic" idx="16401"/>
            <p:custDataLst>
              <p:tags r:id="rId18"/>
            </p:custDataLst>
          </p:nvPr>
        </p:nvPicPr>
        <p:blipFill>
          <a:blip r:embed="rId19"/>
          <a:srcRect/>
          <a:stretch>
            <a:fillRect/>
          </a:stretch>
        </p:blipFill>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7" name="文本占位符 16"/>
          <p:cNvSpPr>
            <a:spLocks noGrp="1"/>
          </p:cNvSpPr>
          <p:nvPr>
            <p:ph type="body" idx="16392"/>
            <p:custDataLst>
              <p:tags r:id="rId20"/>
            </p:custDataLst>
          </p:nvPr>
        </p:nvSpPr>
        <p:spPr/>
        <p:txBody>
          <a:bodyPr/>
          <a:p>
            <a:r>
              <a:rPr lang="zh-CN" altLang="en-US"/>
              <a:t>2）内容类型(C)</a:t>
            </a:r>
            <a:endParaRPr lang="zh-CN" altLang="en-US"/>
          </a:p>
        </p:txBody>
      </p:sp>
      <p:sp>
        <p:nvSpPr>
          <p:cNvPr id="18" name="文本占位符 17"/>
          <p:cNvSpPr>
            <a:spLocks noGrp="1"/>
          </p:cNvSpPr>
          <p:nvPr>
            <p:ph type="body" idx="16393"/>
            <p:custDataLst>
              <p:tags r:id="rId21"/>
            </p:custDataLst>
          </p:nvPr>
        </p:nvSpPr>
        <p:spPr/>
        <p:txBody>
          <a:bodyPr/>
          <a:p>
            <a:r>
              <a:rPr lang="zh-CN" altLang="en-US"/>
              <a:t>指定要使用的内容类型。</a:t>
            </a:r>
            <a:endParaRPr lang="zh-CN" altLang="en-US"/>
          </a:p>
        </p:txBody>
      </p:sp>
    </p:spTree>
    <p:custDataLst>
      <p:tags r:id="rId22"/>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2</a:t>
            </a:r>
            <a:r>
              <a:rPr lang="zh-CN" altLang="en-US"/>
              <a:t>．</a:t>
            </a:r>
            <a:r>
              <a:rPr lang="zh-CN" altLang="en-US"/>
              <a:t>多重引线标注</a:t>
            </a:r>
            <a:endParaRPr lang="zh-CN" altLang="en-US"/>
          </a:p>
        </p:txBody>
      </p:sp>
      <p:sp>
        <p:nvSpPr>
          <p:cNvPr id="3" name="装饰  1"/>
          <p:cNvSpPr>
            <a:spLocks noGrp="1"/>
          </p:cNvSpPr>
          <p:nvPr>
            <p:ph type="body" idx="16395"/>
            <p:custDataLst>
              <p:tags r:id="rId2"/>
            </p:custDataLst>
          </p:nvPr>
        </p:nvSpPr>
        <p:spPr/>
        <p:txBody>
          <a:bodyPr/>
          <a:p>
            <a:r>
              <a:rPr lang="zh-CN" altLang="en-US"/>
              <a:t> </a:t>
            </a:r>
            <a:endParaRPr lang="zh-CN" altLang="en-US"/>
          </a:p>
        </p:txBody>
      </p:sp>
      <p:sp>
        <p:nvSpPr>
          <p:cNvPr id="4" name="装饰  2"/>
          <p:cNvSpPr>
            <a:spLocks noGrp="1"/>
          </p:cNvSpPr>
          <p:nvPr>
            <p:ph type="body" idx="16396"/>
            <p:custDataLst>
              <p:tags r:id="rId3"/>
            </p:custDataLst>
          </p:nvPr>
        </p:nvSpPr>
        <p:spPr/>
        <p:txBody>
          <a:bodyPr/>
          <a:p>
            <a:r>
              <a:rPr lang="zh-CN" altLang="en-US"/>
              <a:t> </a:t>
            </a:r>
            <a:endParaRPr lang="zh-CN" altLang="en-US"/>
          </a:p>
        </p:txBody>
      </p:sp>
      <p:pic>
        <p:nvPicPr>
          <p:cNvPr id="23" name="图片占位符 22" descr="7"/>
          <p:cNvPicPr>
            <a:picLocks noChangeAspect="1"/>
          </p:cNvPicPr>
          <p:nvPr>
            <p:ph type="pic" idx="16394"/>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198880" y="2303780"/>
            <a:ext cx="650240" cy="650240"/>
          </a:xfrm>
          <a:prstGeom prst="rect">
            <a:avLst/>
          </a:prstGeom>
        </p:spPr>
      </p:pic>
      <p:sp>
        <p:nvSpPr>
          <p:cNvPr id="6" name="文本占位符 5"/>
          <p:cNvSpPr>
            <a:spLocks noGrp="1"/>
          </p:cNvSpPr>
          <p:nvPr>
            <p:ph type="body" idx="16386"/>
            <p:custDataLst>
              <p:tags r:id="rId7"/>
            </p:custDataLst>
          </p:nvPr>
        </p:nvSpPr>
        <p:spPr/>
        <p:txBody>
          <a:bodyPr/>
          <a:p>
            <a:r>
              <a:rPr lang="zh-CN" altLang="en-US"/>
              <a:t>3）最大节点数(M)</a:t>
            </a:r>
            <a:endParaRPr lang="zh-CN" altLang="en-US"/>
          </a:p>
        </p:txBody>
      </p:sp>
      <p:sp>
        <p:nvSpPr>
          <p:cNvPr id="7" name="文本占位符 6"/>
          <p:cNvSpPr>
            <a:spLocks noGrp="1"/>
          </p:cNvSpPr>
          <p:nvPr>
            <p:ph type="body" idx="16387"/>
            <p:custDataLst>
              <p:tags r:id="rId8"/>
            </p:custDataLst>
          </p:nvPr>
        </p:nvSpPr>
        <p:spPr/>
        <p:txBody>
          <a:bodyPr/>
          <a:p>
            <a:r>
              <a:rPr lang="zh-CN" altLang="en-US"/>
              <a:t>指定新引线的最大节点数。</a:t>
            </a:r>
            <a:endParaRPr lang="zh-CN" altLang="en-US"/>
          </a:p>
        </p:txBody>
      </p:sp>
      <p:sp>
        <p:nvSpPr>
          <p:cNvPr id="8" name="装饰  6"/>
          <p:cNvSpPr>
            <a:spLocks noGrp="1"/>
          </p:cNvSpPr>
          <p:nvPr>
            <p:ph type="body" idx="16398"/>
            <p:custDataLst>
              <p:tags r:id="rId9"/>
            </p:custDataLst>
          </p:nvPr>
        </p:nvSpPr>
        <p:spPr/>
        <p:txBody>
          <a:bodyPr/>
          <a:p>
            <a:r>
              <a:rPr lang="zh-CN" altLang="en-US"/>
              <a:t> </a:t>
            </a:r>
            <a:endParaRPr lang="zh-CN" altLang="en-US"/>
          </a:p>
        </p:txBody>
      </p:sp>
      <p:sp>
        <p:nvSpPr>
          <p:cNvPr id="9" name="装饰  7"/>
          <p:cNvSpPr>
            <a:spLocks noGrp="1"/>
          </p:cNvSpPr>
          <p:nvPr>
            <p:ph type="body" idx="16399"/>
            <p:custDataLst>
              <p:tags r:id="rId10"/>
            </p:custDataLst>
          </p:nvPr>
        </p:nvSpPr>
        <p:spPr/>
        <p:txBody>
          <a:bodyPr/>
          <a:p>
            <a:r>
              <a:rPr lang="zh-CN" altLang="en-US"/>
              <a:t> </a:t>
            </a:r>
            <a:endParaRPr lang="zh-CN" altLang="en-US"/>
          </a:p>
        </p:txBody>
      </p:sp>
      <p:pic>
        <p:nvPicPr>
          <p:cNvPr id="26" name="图片占位符 25" descr="2"/>
          <p:cNvPicPr>
            <a:picLocks noChangeAspect="1"/>
          </p:cNvPicPr>
          <p:nvPr>
            <p:ph type="pic" idx="16397"/>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837680" y="2303780"/>
            <a:ext cx="650240" cy="650240"/>
          </a:xfrm>
          <a:prstGeom prst="rect">
            <a:avLst/>
          </a:prstGeom>
        </p:spPr>
      </p:pic>
      <p:sp>
        <p:nvSpPr>
          <p:cNvPr id="11" name="文本占位符 10"/>
          <p:cNvSpPr>
            <a:spLocks noGrp="1"/>
          </p:cNvSpPr>
          <p:nvPr>
            <p:ph type="body" idx="16388"/>
            <p:custDataLst>
              <p:tags r:id="rId14"/>
            </p:custDataLst>
          </p:nvPr>
        </p:nvSpPr>
        <p:spPr/>
        <p:txBody>
          <a:bodyPr/>
          <a:p>
            <a:r>
              <a:rPr lang="zh-CN" altLang="en-US"/>
              <a:t>4）第一个角度(F)</a:t>
            </a:r>
            <a:endParaRPr lang="zh-CN" altLang="en-US"/>
          </a:p>
        </p:txBody>
      </p:sp>
      <p:sp>
        <p:nvSpPr>
          <p:cNvPr id="12" name="文本占位符 11"/>
          <p:cNvSpPr>
            <a:spLocks noGrp="1"/>
          </p:cNvSpPr>
          <p:nvPr>
            <p:ph type="body" idx="16389"/>
            <p:custDataLst>
              <p:tags r:id="rId15"/>
            </p:custDataLst>
          </p:nvPr>
        </p:nvSpPr>
        <p:spPr/>
        <p:txBody>
          <a:bodyPr/>
          <a:p>
            <a:r>
              <a:rPr lang="zh-CN" altLang="en-US"/>
              <a:t>约束新引线中的第一个点的角度。</a:t>
            </a:r>
            <a:endParaRPr lang="zh-CN" altLang="en-US"/>
          </a:p>
        </p:txBody>
      </p:sp>
      <p:sp>
        <p:nvSpPr>
          <p:cNvPr id="13" name="装饰  1"/>
          <p:cNvSpPr>
            <a:spLocks noGrp="1"/>
          </p:cNvSpPr>
          <p:nvPr>
            <p:ph type="body" idx="16401"/>
            <p:custDataLst>
              <p:tags r:id="rId16"/>
            </p:custDataLst>
          </p:nvPr>
        </p:nvSpPr>
        <p:spPr/>
        <p:txBody>
          <a:bodyPr/>
          <a:p>
            <a:r>
              <a:rPr lang="zh-CN" altLang="en-US"/>
              <a:t> </a:t>
            </a:r>
            <a:endParaRPr lang="zh-CN" altLang="en-US"/>
          </a:p>
        </p:txBody>
      </p:sp>
      <p:sp>
        <p:nvSpPr>
          <p:cNvPr id="14" name="装饰  2"/>
          <p:cNvSpPr>
            <a:spLocks noGrp="1"/>
          </p:cNvSpPr>
          <p:nvPr>
            <p:ph type="body" idx="16402"/>
            <p:custDataLst>
              <p:tags r:id="rId17"/>
            </p:custDataLst>
          </p:nvPr>
        </p:nvSpPr>
        <p:spPr/>
        <p:txBody>
          <a:bodyPr/>
          <a:p>
            <a:r>
              <a:rPr lang="zh-CN" altLang="en-US"/>
              <a:t> </a:t>
            </a:r>
            <a:endParaRPr lang="zh-CN" altLang="en-US"/>
          </a:p>
        </p:txBody>
      </p:sp>
      <p:pic>
        <p:nvPicPr>
          <p:cNvPr id="25" name="图片占位符 24" descr="3"/>
          <p:cNvPicPr>
            <a:picLocks noChangeAspect="1"/>
          </p:cNvPicPr>
          <p:nvPr>
            <p:ph type="pic" idx="16400"/>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198880" y="4818380"/>
            <a:ext cx="650240" cy="650240"/>
          </a:xfrm>
          <a:prstGeom prst="rect">
            <a:avLst/>
          </a:prstGeom>
        </p:spPr>
      </p:pic>
      <p:sp>
        <p:nvSpPr>
          <p:cNvPr id="16" name="文本占位符 15"/>
          <p:cNvSpPr>
            <a:spLocks noGrp="1"/>
          </p:cNvSpPr>
          <p:nvPr>
            <p:ph type="body" idx="16390"/>
            <p:custDataLst>
              <p:tags r:id="rId21"/>
            </p:custDataLst>
          </p:nvPr>
        </p:nvSpPr>
        <p:spPr/>
        <p:txBody>
          <a:bodyPr/>
          <a:p>
            <a:r>
              <a:rPr lang="zh-CN" altLang="en-US"/>
              <a:t>5）第二个角度(S)</a:t>
            </a:r>
            <a:endParaRPr lang="zh-CN" altLang="en-US"/>
          </a:p>
        </p:txBody>
      </p:sp>
      <p:sp>
        <p:nvSpPr>
          <p:cNvPr id="17" name="文本占位符 16"/>
          <p:cNvSpPr>
            <a:spLocks noGrp="1"/>
          </p:cNvSpPr>
          <p:nvPr>
            <p:ph type="body" idx="16391"/>
            <p:custDataLst>
              <p:tags r:id="rId22"/>
            </p:custDataLst>
          </p:nvPr>
        </p:nvSpPr>
        <p:spPr/>
        <p:txBody>
          <a:bodyPr/>
          <a:p>
            <a:r>
              <a:rPr lang="zh-CN" altLang="en-US"/>
              <a:t>约束新引线中的第二个点的角度。</a:t>
            </a:r>
            <a:endParaRPr lang="zh-CN" altLang="en-US"/>
          </a:p>
        </p:txBody>
      </p:sp>
      <p:sp>
        <p:nvSpPr>
          <p:cNvPr id="18" name="装饰  6"/>
          <p:cNvSpPr>
            <a:spLocks noGrp="1"/>
          </p:cNvSpPr>
          <p:nvPr>
            <p:ph type="body" idx="16404"/>
            <p:custDataLst>
              <p:tags r:id="rId23"/>
            </p:custDataLst>
          </p:nvPr>
        </p:nvSpPr>
        <p:spPr/>
        <p:txBody>
          <a:bodyPr/>
          <a:p>
            <a:r>
              <a:rPr lang="zh-CN" altLang="en-US"/>
              <a:t> </a:t>
            </a:r>
            <a:endParaRPr lang="zh-CN" altLang="en-US"/>
          </a:p>
        </p:txBody>
      </p:sp>
      <p:sp>
        <p:nvSpPr>
          <p:cNvPr id="19" name="装饰  7"/>
          <p:cNvSpPr>
            <a:spLocks noGrp="1"/>
          </p:cNvSpPr>
          <p:nvPr>
            <p:ph type="body" idx="16405"/>
            <p:custDataLst>
              <p:tags r:id="rId24"/>
            </p:custDataLst>
          </p:nvPr>
        </p:nvSpPr>
        <p:spPr/>
        <p:txBody>
          <a:bodyPr/>
          <a:p>
            <a:r>
              <a:rPr lang="zh-CN" altLang="en-US"/>
              <a:t> </a:t>
            </a:r>
            <a:endParaRPr lang="zh-CN" altLang="en-US"/>
          </a:p>
        </p:txBody>
      </p:sp>
      <p:pic>
        <p:nvPicPr>
          <p:cNvPr id="24" name="图片占位符 23" descr="10"/>
          <p:cNvPicPr>
            <a:picLocks noChangeAspect="1"/>
          </p:cNvPicPr>
          <p:nvPr>
            <p:ph type="pic" idx="16403"/>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837680" y="4818380"/>
            <a:ext cx="650240" cy="650240"/>
          </a:xfrm>
          <a:prstGeom prst="rect">
            <a:avLst/>
          </a:prstGeom>
        </p:spPr>
      </p:pic>
      <p:sp>
        <p:nvSpPr>
          <p:cNvPr id="21" name="文本占位符 20"/>
          <p:cNvSpPr>
            <a:spLocks noGrp="1"/>
          </p:cNvSpPr>
          <p:nvPr>
            <p:ph type="body" idx="16392"/>
            <p:custDataLst>
              <p:tags r:id="rId28"/>
            </p:custDataLst>
          </p:nvPr>
        </p:nvSpPr>
        <p:spPr/>
        <p:txBody>
          <a:bodyPr/>
          <a:p>
            <a:r>
              <a:rPr lang="zh-CN" altLang="en-US"/>
              <a:t>6）退出选项(X)</a:t>
            </a:r>
            <a:endParaRPr lang="zh-CN" altLang="en-US"/>
          </a:p>
        </p:txBody>
      </p:sp>
      <p:sp>
        <p:nvSpPr>
          <p:cNvPr id="22" name="文本占位符 21"/>
          <p:cNvSpPr>
            <a:spLocks noGrp="1"/>
          </p:cNvSpPr>
          <p:nvPr>
            <p:ph type="body" idx="16393"/>
            <p:custDataLst>
              <p:tags r:id="rId29"/>
            </p:custDataLst>
          </p:nvPr>
        </p:nvSpPr>
        <p:spPr/>
        <p:txBody>
          <a:bodyPr/>
          <a:p>
            <a:r>
              <a:rPr lang="zh-CN" altLang="en-US"/>
              <a:t>返回第一个MLEADER命令提示。</a:t>
            </a:r>
            <a:endParaRPr lang="zh-CN" altLang="en-US"/>
          </a:p>
        </p:txBody>
      </p:sp>
    </p:spTree>
    <p:custDataLst>
      <p:tags r:id="rId3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机械图形标注与理解</a:t>
            </a:r>
            <a:endParaRPr lang="zh-CN" altLang="en-US"/>
          </a:p>
        </p:txBody>
      </p:sp>
      <p:pic>
        <p:nvPicPr>
          <p:cNvPr id="3" name="内容占位符 2" descr="c73ce45e-9aa6-11f0-a24a-9acf34624a16"/>
          <p:cNvPicPr>
            <a:picLocks noChangeAspect="1"/>
          </p:cNvPicPr>
          <p:nvPr>
            <p:ph idx="16387"/>
            <p:custDataLst>
              <p:tags r:id="rId2"/>
            </p:custDataLst>
          </p:nvPr>
        </p:nvPicPr>
        <p:blipFill>
          <a:blip r:embed="rId3"/>
          <a:srcRect t="4512" b="4646"/>
          <a:stretch>
            <a:fillRect/>
          </a:stretch>
        </p:blipFill>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p:spPr>
      </p:pic>
      <p:sp>
        <p:nvSpPr>
          <p:cNvPr id="4" name="装饰  2"/>
          <p:cNvSpPr>
            <a:spLocks noGrp="1"/>
          </p:cNvSpPr>
          <p:nvPr>
            <p:ph type="body" idx="16388"/>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  能够对机械图形进行各种标注
(  全面理解机械图形中各种要素的意义</a:t>
            </a:r>
            <a:endParaRPr lang="zh-CN" altLang="en-US"/>
          </a:p>
        </p:txBody>
      </p:sp>
    </p:spTree>
    <p:custDataLst>
      <p:tags r:id="rId6"/>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任务六  标注手压阀底座尺寸</a:t>
            </a:r>
            <a:endParaRPr lang="zh-CN" altLang="en-US"/>
          </a:p>
        </p:txBody>
      </p:sp>
      <p:sp>
        <p:nvSpPr>
          <p:cNvPr id="3" name="文本占位符 25"/>
          <p:cNvSpPr>
            <a:spLocks noGrp="1"/>
          </p:cNvSpPr>
          <p:nvPr>
            <p:ph type="body" idx="16386"/>
            <p:custDataLst>
              <p:tags r:id="rId2"/>
            </p:custDataLst>
          </p:nvPr>
        </p:nvSpPr>
        <p:spPr/>
        <p:txBody>
          <a:bodyPr/>
          <a:p>
            <a:r>
              <a:rPr lang="zh-CN" altLang="en-US"/>
              <a:t>10</a:t>
            </a:r>
            <a:endParaRPr lang="zh-CN" altLang="en-US"/>
          </a:p>
        </p:txBody>
      </p:sp>
    </p:spTree>
    <p:custDataLst>
      <p:tags r:id="rId3"/>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224745"/>
            <a:ext cx="10800000" cy="720000"/>
          </a:xfrm>
        </p:spPr>
        <p:txBody>
          <a:bodyPr/>
          <a:p>
            <a:r>
              <a:rPr lang="zh-CN" altLang="en-US"/>
              <a:t>任务背景</a:t>
            </a:r>
            <a:endParaRPr lang="zh-CN" altLang="en-US"/>
          </a:p>
        </p:txBody>
      </p:sp>
      <p:sp>
        <p:nvSpPr>
          <p:cNvPr id="3" name="内容占位符 2"/>
          <p:cNvSpPr>
            <a:spLocks noGrp="1"/>
          </p:cNvSpPr>
          <p:nvPr>
            <p:ph idx="1"/>
            <p:custDataLst>
              <p:tags r:id="rId2"/>
            </p:custDataLst>
          </p:nvPr>
        </p:nvSpPr>
        <p:spPr>
          <a:xfrm>
            <a:off x="575310" y="1165859"/>
            <a:ext cx="10800000" cy="4873625"/>
          </a:xfrm>
        </p:spPr>
        <p:txBody>
          <a:bodyPr/>
          <a:p>
            <a:r>
              <a:rPr lang="zh-CN" altLang="en-US"/>
              <a:t>如图所示，手压阀底座的标注出现了几何公差，这是前面没有出现过的，本任务重点讲述几何公差的具体操作过程。</a:t>
            </a:r>
            <a:endParaRPr lang="zh-CN" altLang="en-US"/>
          </a:p>
        </p:txBody>
      </p:sp>
      <p:pic>
        <p:nvPicPr>
          <p:cNvPr id="4" name="图片 257"/>
          <p:cNvPicPr>
            <a:picLocks noChangeAspect="1"/>
          </p:cNvPicPr>
          <p:nvPr/>
        </p:nvPicPr>
        <p:blipFill>
          <a:blip r:embed="rId3"/>
          <a:stretch>
            <a:fillRect/>
          </a:stretch>
        </p:blipFill>
        <p:spPr>
          <a:xfrm>
            <a:off x="2673985" y="2573020"/>
            <a:ext cx="5946140" cy="3371215"/>
          </a:xfrm>
          <a:prstGeom prst="rect">
            <a:avLst/>
          </a:prstGeom>
          <a:noFill/>
          <a:ln w="9525">
            <a:noFill/>
          </a:ln>
        </p:spPr>
      </p:pic>
    </p:spTree>
    <p:custDataLst>
      <p:tags r:id="rId4"/>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20700" y="110490"/>
            <a:ext cx="7391400" cy="609600"/>
          </a:xfrm>
        </p:spPr>
        <p:txBody>
          <a:bodyPr/>
          <a:p>
            <a:r>
              <a:rPr lang="zh-CN" altLang="en-US"/>
              <a:t>操作步骤</a:t>
            </a:r>
            <a:endParaRPr lang="zh-CN" altLang="en-US"/>
          </a:p>
        </p:txBody>
      </p:sp>
      <p:sp>
        <p:nvSpPr>
          <p:cNvPr id="7" name="装饰  5"/>
          <p:cNvSpPr>
            <a:spLocks noGrp="1"/>
          </p:cNvSpPr>
          <p:nvPr>
            <p:ph type="body" idx="16400"/>
            <p:custDataLst>
              <p:tags r:id="rId2"/>
            </p:custDataLst>
          </p:nvPr>
        </p:nvSpPr>
        <p:spPr>
          <a:xfrm>
            <a:off x="469900" y="934085"/>
            <a:ext cx="50800" cy="1727200"/>
          </a:xfrm>
        </p:spPr>
        <p:txBody>
          <a:bodyPr/>
          <a:p>
            <a:r>
              <a:rPr lang="zh-CN" altLang="en-US"/>
              <a:t> </a:t>
            </a:r>
            <a:endParaRPr lang="zh-CN" altLang="en-US"/>
          </a:p>
        </p:txBody>
      </p:sp>
      <p:sp>
        <p:nvSpPr>
          <p:cNvPr id="8" name="文本占位符 7"/>
          <p:cNvSpPr>
            <a:spLocks noGrp="1"/>
          </p:cNvSpPr>
          <p:nvPr>
            <p:ph type="body" idx="16388"/>
            <p:custDataLst>
              <p:tags r:id="rId3"/>
            </p:custDataLst>
          </p:nvPr>
        </p:nvSpPr>
        <p:spPr>
          <a:xfrm>
            <a:off x="773430" y="1130935"/>
            <a:ext cx="2006600" cy="421640"/>
          </a:xfrm>
        </p:spPr>
        <p:txBody>
          <a:bodyPr/>
          <a:p>
            <a:r>
              <a:rPr lang="en-US" altLang="zh-CN" sz="1400"/>
              <a:t>1</a:t>
            </a:r>
            <a:r>
              <a:rPr lang="zh-CN" altLang="en-US" sz="1400"/>
              <a:t>．</a:t>
            </a:r>
            <a:endParaRPr lang="zh-CN" altLang="en-US" sz="1400"/>
          </a:p>
        </p:txBody>
      </p:sp>
      <p:sp>
        <p:nvSpPr>
          <p:cNvPr id="9" name="文本占位符 8"/>
          <p:cNvSpPr>
            <a:spLocks noGrp="1"/>
          </p:cNvSpPr>
          <p:nvPr>
            <p:ph type="body" idx="16389"/>
            <p:custDataLst>
              <p:tags r:id="rId4"/>
            </p:custDataLst>
          </p:nvPr>
        </p:nvSpPr>
        <p:spPr>
          <a:xfrm>
            <a:off x="773430" y="1552575"/>
            <a:ext cx="2006600" cy="1219200"/>
          </a:xfrm>
        </p:spPr>
        <p:txBody>
          <a:bodyPr>
            <a:normAutofit/>
          </a:bodyPr>
          <a:p>
            <a:r>
              <a:rPr lang="zh-CN" altLang="en-US"/>
              <a:t>打开</a:t>
            </a:r>
            <a:r>
              <a:rPr lang="en-US" altLang="zh-CN"/>
              <a:t>“</a:t>
            </a:r>
            <a:r>
              <a:rPr lang="zh-CN" altLang="en-US"/>
              <a:t>源文件</a:t>
            </a:r>
            <a:r>
              <a:rPr lang="en-US" altLang="zh-CN"/>
              <a:t>\</a:t>
            </a:r>
            <a:r>
              <a:rPr lang="zh-CN" altLang="en-US"/>
              <a:t>项目四</a:t>
            </a:r>
            <a:r>
              <a:rPr lang="en-US" altLang="zh-CN"/>
              <a:t>\</a:t>
            </a:r>
            <a:r>
              <a:rPr lang="zh-CN" altLang="en-US"/>
              <a:t>任务六</a:t>
            </a:r>
            <a:r>
              <a:rPr lang="en-US" altLang="zh-CN"/>
              <a:t>  </a:t>
            </a:r>
            <a:r>
              <a:rPr lang="zh-CN" altLang="en-US"/>
              <a:t>标注手压阀底座尺寸</a:t>
            </a:r>
            <a:r>
              <a:rPr lang="en-US" altLang="zh-CN"/>
              <a:t>\</a:t>
            </a:r>
            <a:r>
              <a:rPr lang="zh-CN" altLang="en-US"/>
              <a:t>底座</a:t>
            </a:r>
            <a:r>
              <a:rPr lang="en-US" altLang="zh-CN"/>
              <a:t>”</a:t>
            </a:r>
            <a:r>
              <a:rPr lang="zh-CN" altLang="en-US"/>
              <a:t>图形文件。</a:t>
            </a:r>
            <a:endParaRPr lang="zh-CN" altLang="en-US"/>
          </a:p>
        </p:txBody>
      </p:sp>
      <p:sp>
        <p:nvSpPr>
          <p:cNvPr id="10" name="装饰  8"/>
          <p:cNvSpPr>
            <a:spLocks noGrp="1"/>
          </p:cNvSpPr>
          <p:nvPr>
            <p:ph type="body" idx="16401"/>
            <p:custDataLst>
              <p:tags r:id="rId5"/>
            </p:custDataLst>
          </p:nvPr>
        </p:nvSpPr>
        <p:spPr>
          <a:xfrm>
            <a:off x="3032760" y="934085"/>
            <a:ext cx="50800" cy="1727200"/>
          </a:xfrm>
        </p:spPr>
        <p:txBody>
          <a:bodyPr/>
          <a:p>
            <a:r>
              <a:rPr lang="zh-CN" altLang="en-US"/>
              <a:t> </a:t>
            </a:r>
            <a:endParaRPr lang="zh-CN" altLang="en-US"/>
          </a:p>
        </p:txBody>
      </p:sp>
      <p:sp>
        <p:nvSpPr>
          <p:cNvPr id="11" name="文本占位符 10"/>
          <p:cNvSpPr>
            <a:spLocks noGrp="1"/>
          </p:cNvSpPr>
          <p:nvPr>
            <p:ph type="body" idx="16390"/>
            <p:custDataLst>
              <p:tags r:id="rId6"/>
            </p:custDataLst>
          </p:nvPr>
        </p:nvSpPr>
        <p:spPr>
          <a:xfrm>
            <a:off x="3253740" y="1040130"/>
            <a:ext cx="2006600" cy="406400"/>
          </a:xfrm>
        </p:spPr>
        <p:txBody>
          <a:bodyPr/>
          <a:p>
            <a:r>
              <a:rPr lang="en-US" altLang="zh-CN" sz="1400"/>
              <a:t>2</a:t>
            </a:r>
            <a:r>
              <a:rPr lang="zh-CN" altLang="en-US" sz="1400"/>
              <a:t>．</a:t>
            </a:r>
            <a:r>
              <a:rPr lang="zh-CN" altLang="en-US" sz="1400"/>
              <a:t>设置标注样式</a:t>
            </a:r>
            <a:endParaRPr lang="zh-CN" altLang="en-US" sz="1400"/>
          </a:p>
        </p:txBody>
      </p:sp>
      <p:sp>
        <p:nvSpPr>
          <p:cNvPr id="12" name="文本占位符 11"/>
          <p:cNvSpPr>
            <a:spLocks noGrp="1"/>
          </p:cNvSpPr>
          <p:nvPr>
            <p:ph type="body" idx="16391"/>
            <p:custDataLst>
              <p:tags r:id="rId7"/>
            </p:custDataLst>
          </p:nvPr>
        </p:nvSpPr>
        <p:spPr>
          <a:xfrm>
            <a:off x="3213100" y="1554480"/>
            <a:ext cx="2006600" cy="1219200"/>
          </a:xfrm>
        </p:spPr>
        <p:txBody>
          <a:bodyPr/>
          <a:p>
            <a:r>
              <a:rPr lang="zh-CN" altLang="en-US" sz="1400"/>
              <a:t>将“尺寸标注”图层设定为当前图层。按任务三相同方法设置标注样式。</a:t>
            </a:r>
            <a:endParaRPr lang="zh-CN" altLang="en-US" sz="1400"/>
          </a:p>
        </p:txBody>
      </p:sp>
      <p:sp>
        <p:nvSpPr>
          <p:cNvPr id="13" name="装饰  1"/>
          <p:cNvSpPr>
            <a:spLocks noGrp="1"/>
          </p:cNvSpPr>
          <p:nvPr>
            <p:ph type="body" idx="16402"/>
            <p:custDataLst>
              <p:tags r:id="rId8"/>
            </p:custDataLst>
          </p:nvPr>
        </p:nvSpPr>
        <p:spPr>
          <a:xfrm>
            <a:off x="469900" y="2875280"/>
            <a:ext cx="50800" cy="1727200"/>
          </a:xfrm>
        </p:spPr>
        <p:txBody>
          <a:bodyPr/>
          <a:p>
            <a:r>
              <a:rPr lang="zh-CN" altLang="en-US"/>
              <a:t> </a:t>
            </a:r>
            <a:endParaRPr lang="zh-CN" altLang="en-US"/>
          </a:p>
        </p:txBody>
      </p:sp>
      <p:sp>
        <p:nvSpPr>
          <p:cNvPr id="14" name="文本占位符 13"/>
          <p:cNvSpPr>
            <a:spLocks noGrp="1"/>
          </p:cNvSpPr>
          <p:nvPr>
            <p:ph type="body" idx="16392"/>
            <p:custDataLst>
              <p:tags r:id="rId9"/>
            </p:custDataLst>
          </p:nvPr>
        </p:nvSpPr>
        <p:spPr>
          <a:xfrm>
            <a:off x="773430" y="2875280"/>
            <a:ext cx="2006600" cy="406400"/>
          </a:xfrm>
        </p:spPr>
        <p:txBody>
          <a:bodyPr/>
          <a:p>
            <a:r>
              <a:rPr lang="en-US" altLang="zh-CN" sz="1400"/>
              <a:t>3</a:t>
            </a:r>
            <a:r>
              <a:rPr lang="zh-CN" altLang="en-US" sz="1400"/>
              <a:t>．</a:t>
            </a:r>
            <a:r>
              <a:rPr lang="zh-CN" altLang="en-US" sz="1400"/>
              <a:t>标注线性尺寸</a:t>
            </a:r>
            <a:endParaRPr lang="zh-CN" altLang="en-US" sz="1400"/>
          </a:p>
        </p:txBody>
      </p:sp>
      <p:sp>
        <p:nvSpPr>
          <p:cNvPr id="15" name="文本占位符 14"/>
          <p:cNvSpPr>
            <a:spLocks noGrp="1"/>
          </p:cNvSpPr>
          <p:nvPr>
            <p:ph type="body" idx="16393"/>
            <p:custDataLst>
              <p:tags r:id="rId10"/>
            </p:custDataLst>
          </p:nvPr>
        </p:nvSpPr>
        <p:spPr>
          <a:xfrm>
            <a:off x="773430" y="3310255"/>
            <a:ext cx="2006600" cy="1219200"/>
          </a:xfrm>
        </p:spPr>
        <p:txBody>
          <a:bodyPr>
            <a:normAutofit fontScale="90000"/>
          </a:bodyPr>
          <a:p>
            <a:r>
              <a:rPr lang="zh-CN" altLang="en-US"/>
              <a:t>单击“默认”选项卡“注释”面板中的“线性”按钮，标注线性尺寸，结果如图所示。</a:t>
            </a:r>
            <a:endParaRPr lang="zh-CN" altLang="en-US"/>
          </a:p>
        </p:txBody>
      </p:sp>
      <p:sp>
        <p:nvSpPr>
          <p:cNvPr id="16" name="装饰  4"/>
          <p:cNvSpPr>
            <a:spLocks noGrp="1"/>
          </p:cNvSpPr>
          <p:nvPr>
            <p:ph type="body" idx="16403"/>
            <p:custDataLst>
              <p:tags r:id="rId11"/>
            </p:custDataLst>
          </p:nvPr>
        </p:nvSpPr>
        <p:spPr>
          <a:xfrm>
            <a:off x="3032760" y="2952750"/>
            <a:ext cx="50800" cy="1727200"/>
          </a:xfrm>
        </p:spPr>
        <p:txBody>
          <a:bodyPr/>
          <a:p>
            <a:r>
              <a:rPr lang="zh-CN" altLang="en-US"/>
              <a:t> </a:t>
            </a:r>
            <a:endParaRPr lang="zh-CN" altLang="en-US"/>
          </a:p>
        </p:txBody>
      </p:sp>
      <p:sp>
        <p:nvSpPr>
          <p:cNvPr id="17" name="文本占位符 16"/>
          <p:cNvSpPr>
            <a:spLocks noGrp="1"/>
          </p:cNvSpPr>
          <p:nvPr>
            <p:ph type="body" idx="16394"/>
            <p:custDataLst>
              <p:tags r:id="rId12"/>
            </p:custDataLst>
          </p:nvPr>
        </p:nvSpPr>
        <p:spPr>
          <a:xfrm>
            <a:off x="3213100" y="2952750"/>
            <a:ext cx="2308225" cy="406400"/>
          </a:xfrm>
        </p:spPr>
        <p:txBody>
          <a:bodyPr>
            <a:normAutofit fontScale="60000"/>
          </a:bodyPr>
          <a:p>
            <a:r>
              <a:rPr lang="en-US" altLang="zh-CN"/>
              <a:t>4</a:t>
            </a:r>
            <a:r>
              <a:rPr lang="zh-CN" altLang="en-US"/>
              <a:t>．</a:t>
            </a:r>
            <a:r>
              <a:rPr lang="zh-CN" altLang="en-US"/>
              <a:t>设置直径标注尺寸样式</a:t>
            </a:r>
            <a:endParaRPr lang="zh-CN" altLang="en-US"/>
          </a:p>
        </p:txBody>
      </p:sp>
      <p:sp>
        <p:nvSpPr>
          <p:cNvPr id="18" name="文本占位符 17"/>
          <p:cNvSpPr>
            <a:spLocks noGrp="1"/>
          </p:cNvSpPr>
          <p:nvPr>
            <p:ph type="body" idx="16395"/>
            <p:custDataLst>
              <p:tags r:id="rId13"/>
            </p:custDataLst>
          </p:nvPr>
        </p:nvSpPr>
        <p:spPr>
          <a:xfrm>
            <a:off x="3263265" y="3608705"/>
            <a:ext cx="2006600" cy="1071245"/>
          </a:xfrm>
        </p:spPr>
        <p:txBody>
          <a:bodyPr/>
          <a:p>
            <a:r>
              <a:rPr lang="zh-CN" altLang="en-US" sz="1400"/>
              <a:t>按任务三相同方法设置直径标注样式，</a:t>
            </a:r>
            <a:endParaRPr lang="zh-CN" altLang="en-US" sz="1400"/>
          </a:p>
        </p:txBody>
      </p:sp>
      <p:sp>
        <p:nvSpPr>
          <p:cNvPr id="19" name="装饰  7"/>
          <p:cNvSpPr>
            <a:spLocks noGrp="1"/>
          </p:cNvSpPr>
          <p:nvPr>
            <p:ph type="body" idx="16404"/>
            <p:custDataLst>
              <p:tags r:id="rId14"/>
            </p:custDataLst>
          </p:nvPr>
        </p:nvSpPr>
        <p:spPr>
          <a:xfrm>
            <a:off x="469900" y="4944745"/>
            <a:ext cx="50800" cy="1727200"/>
          </a:xfrm>
        </p:spPr>
        <p:txBody>
          <a:bodyPr/>
          <a:p>
            <a:r>
              <a:rPr lang="zh-CN" altLang="en-US"/>
              <a:t> </a:t>
            </a:r>
            <a:endParaRPr lang="zh-CN" altLang="en-US"/>
          </a:p>
        </p:txBody>
      </p:sp>
      <p:sp>
        <p:nvSpPr>
          <p:cNvPr id="20" name="文本占位符 19"/>
          <p:cNvSpPr>
            <a:spLocks noGrp="1"/>
          </p:cNvSpPr>
          <p:nvPr>
            <p:ph type="body" idx="16396"/>
            <p:custDataLst>
              <p:tags r:id="rId15"/>
            </p:custDataLst>
          </p:nvPr>
        </p:nvSpPr>
        <p:spPr>
          <a:xfrm>
            <a:off x="643255" y="4944745"/>
            <a:ext cx="2006600" cy="406400"/>
          </a:xfrm>
        </p:spPr>
        <p:txBody>
          <a:bodyPr/>
          <a:p>
            <a:r>
              <a:rPr lang="en-US" altLang="zh-CN" sz="1400"/>
              <a:t>5</a:t>
            </a:r>
            <a:r>
              <a:rPr lang="zh-CN" altLang="en-US" sz="1400"/>
              <a:t>．</a:t>
            </a:r>
            <a:r>
              <a:rPr lang="zh-CN" altLang="en-US" sz="1400"/>
              <a:t>标注直径尺寸</a:t>
            </a:r>
            <a:endParaRPr lang="zh-CN" altLang="en-US" sz="1400"/>
          </a:p>
        </p:txBody>
      </p:sp>
      <p:sp>
        <p:nvSpPr>
          <p:cNvPr id="21" name="文本占位符 20"/>
          <p:cNvSpPr>
            <a:spLocks noGrp="1"/>
          </p:cNvSpPr>
          <p:nvPr>
            <p:ph type="body" idx="16397"/>
            <p:custDataLst>
              <p:tags r:id="rId16"/>
            </p:custDataLst>
          </p:nvPr>
        </p:nvSpPr>
        <p:spPr>
          <a:xfrm>
            <a:off x="643255" y="5498465"/>
            <a:ext cx="2006600" cy="1219200"/>
          </a:xfrm>
        </p:spPr>
        <p:txBody>
          <a:bodyPr>
            <a:normAutofit fontScale="90000"/>
          </a:bodyPr>
          <a:p>
            <a:r>
              <a:rPr lang="zh-CN" altLang="en-US"/>
              <a:t>单击“默认”选项卡“注释”面板中的“直径”按钮，标注直径尺寸，结果如图所示。</a:t>
            </a:r>
            <a:endParaRPr lang="zh-CN" altLang="en-US"/>
          </a:p>
        </p:txBody>
      </p:sp>
      <p:pic>
        <p:nvPicPr>
          <p:cNvPr id="25" name="图片 24"/>
          <p:cNvPicPr>
            <a:picLocks noChangeAspect="1"/>
          </p:cNvPicPr>
          <p:nvPr/>
        </p:nvPicPr>
        <p:blipFill>
          <a:blip r:embed="rId17"/>
          <a:stretch>
            <a:fillRect/>
          </a:stretch>
        </p:blipFill>
        <p:spPr>
          <a:xfrm>
            <a:off x="6184900" y="720090"/>
            <a:ext cx="3781425" cy="2232660"/>
          </a:xfrm>
          <a:prstGeom prst="rect">
            <a:avLst/>
          </a:prstGeom>
        </p:spPr>
      </p:pic>
      <p:pic>
        <p:nvPicPr>
          <p:cNvPr id="26" name="图片 25"/>
          <p:cNvPicPr>
            <a:picLocks noChangeAspect="1"/>
          </p:cNvPicPr>
          <p:nvPr/>
        </p:nvPicPr>
        <p:blipFill>
          <a:blip r:embed="rId18"/>
          <a:stretch>
            <a:fillRect/>
          </a:stretch>
        </p:blipFill>
        <p:spPr>
          <a:xfrm>
            <a:off x="6184900" y="3608705"/>
            <a:ext cx="3781425" cy="2256790"/>
          </a:xfrm>
          <a:prstGeom prst="rect">
            <a:avLst/>
          </a:prstGeom>
        </p:spPr>
      </p:pic>
    </p:spTree>
    <p:custDataLst>
      <p:tags r:id="rId19"/>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装饰  2"/>
          <p:cNvSpPr>
            <a:spLocks noGrp="1"/>
          </p:cNvSpPr>
          <p:nvPr>
            <p:ph type="body" idx="16399"/>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normAutofit fontScale="80000"/>
          </a:bodyPr>
          <a:p>
            <a:r>
              <a:rPr lang="en-US" altLang="zh-CN"/>
              <a:t>6</a:t>
            </a:r>
            <a:r>
              <a:rPr lang="zh-CN" altLang="en-US"/>
              <a:t>．</a:t>
            </a:r>
            <a:r>
              <a:rPr lang="zh-CN" altLang="en-US"/>
              <a:t>设置角度标注尺寸样式</a:t>
            </a:r>
            <a:endParaRPr lang="zh-CN" altLang="en-US"/>
          </a:p>
        </p:txBody>
      </p:sp>
      <p:sp>
        <p:nvSpPr>
          <p:cNvPr id="6" name="文本占位符 5"/>
          <p:cNvSpPr>
            <a:spLocks noGrp="1"/>
          </p:cNvSpPr>
          <p:nvPr>
            <p:ph type="body" idx="16387"/>
            <p:custDataLst>
              <p:tags r:id="rId4"/>
            </p:custDataLst>
          </p:nvPr>
        </p:nvSpPr>
        <p:spPr/>
        <p:txBody>
          <a:bodyPr/>
          <a:p>
            <a:r>
              <a:rPr lang="zh-CN" altLang="en-US" sz="1000"/>
              <a:t>按任务三相同方法设置角度标注样式。</a:t>
            </a:r>
            <a:endParaRPr lang="zh-CN" altLang="en-US" sz="1000"/>
          </a:p>
        </p:txBody>
      </p:sp>
      <p:sp>
        <p:nvSpPr>
          <p:cNvPr id="7" name="装饰  5"/>
          <p:cNvSpPr>
            <a:spLocks noGrp="1"/>
          </p:cNvSpPr>
          <p:nvPr>
            <p:ph type="body" idx="16400"/>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en-US" altLang="zh-CN"/>
              <a:t>7</a:t>
            </a:r>
            <a:r>
              <a:rPr lang="zh-CN" altLang="en-US"/>
              <a:t>．</a:t>
            </a:r>
            <a:r>
              <a:rPr lang="zh-CN" altLang="en-US"/>
              <a:t>标注角度尺寸</a:t>
            </a:r>
            <a:endParaRPr lang="zh-CN" altLang="en-US"/>
          </a:p>
        </p:txBody>
      </p:sp>
      <p:sp>
        <p:nvSpPr>
          <p:cNvPr id="9" name="文本占位符 8"/>
          <p:cNvSpPr>
            <a:spLocks noGrp="1"/>
          </p:cNvSpPr>
          <p:nvPr>
            <p:ph type="body" idx="16389"/>
            <p:custDataLst>
              <p:tags r:id="rId7"/>
            </p:custDataLst>
          </p:nvPr>
        </p:nvSpPr>
        <p:spPr/>
        <p:txBody>
          <a:bodyPr>
            <a:normAutofit fontScale="60000"/>
          </a:bodyPr>
          <a:p>
            <a:r>
              <a:rPr lang="zh-CN" altLang="en-US"/>
              <a:t>单击“默认”选项卡“注释”面板中的“角度”按钮
，对图形进行角度尺寸标注，结果如图所示。</a:t>
            </a:r>
            <a:endParaRPr lang="zh-CN" altLang="en-US"/>
          </a:p>
        </p:txBody>
      </p:sp>
      <p:sp>
        <p:nvSpPr>
          <p:cNvPr id="10" name="装饰  8"/>
          <p:cNvSpPr>
            <a:spLocks noGrp="1"/>
          </p:cNvSpPr>
          <p:nvPr>
            <p:ph type="body" idx="16401"/>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en-US" altLang="zh-CN"/>
              <a:t>8</a:t>
            </a:r>
            <a:r>
              <a:rPr lang="zh-CN" altLang="en-US"/>
              <a:t>．</a:t>
            </a:r>
            <a:r>
              <a:rPr lang="zh-CN" altLang="en-US"/>
              <a:t>标注引线尺寸</a:t>
            </a:r>
            <a:endParaRPr lang="zh-CN" altLang="en-US"/>
          </a:p>
        </p:txBody>
      </p:sp>
      <p:sp>
        <p:nvSpPr>
          <p:cNvPr id="12" name="文本占位符 11"/>
          <p:cNvSpPr>
            <a:spLocks noGrp="1"/>
          </p:cNvSpPr>
          <p:nvPr>
            <p:ph type="body" idx="16391"/>
            <p:custDataLst>
              <p:tags r:id="rId10"/>
            </p:custDataLst>
          </p:nvPr>
        </p:nvSpPr>
        <p:spPr/>
        <p:txBody>
          <a:bodyPr/>
          <a:p>
            <a:r>
              <a:rPr lang="zh-CN" altLang="en-US" sz="1000"/>
              <a:t>按例任务三相同方法标注，结果如图所示。</a:t>
            </a:r>
            <a:endParaRPr lang="zh-CN" altLang="en-US" sz="1000"/>
          </a:p>
        </p:txBody>
      </p:sp>
      <p:sp>
        <p:nvSpPr>
          <p:cNvPr id="13" name="装饰  1"/>
          <p:cNvSpPr>
            <a:spLocks noGrp="1"/>
          </p:cNvSpPr>
          <p:nvPr>
            <p:ph type="body" idx="16402"/>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p>
            <a:r>
              <a:rPr lang="en-US" altLang="zh-CN"/>
              <a:t>9</a:t>
            </a:r>
            <a:r>
              <a:rPr lang="zh-CN" altLang="en-US"/>
              <a:t>．</a:t>
            </a:r>
            <a:r>
              <a:rPr lang="zh-CN" altLang="en-US"/>
              <a:t>标注几何公差</a:t>
            </a:r>
            <a:endParaRPr lang="zh-CN" altLang="en-US"/>
          </a:p>
        </p:txBody>
      </p:sp>
      <p:sp>
        <p:nvSpPr>
          <p:cNvPr id="15" name="文本占位符 14"/>
          <p:cNvSpPr>
            <a:spLocks noGrp="1"/>
          </p:cNvSpPr>
          <p:nvPr>
            <p:ph type="body" idx="16393"/>
            <p:custDataLst>
              <p:tags r:id="rId13"/>
            </p:custDataLst>
          </p:nvPr>
        </p:nvSpPr>
        <p:spPr/>
        <p:txBody>
          <a:bodyPr>
            <a:normAutofit/>
          </a:bodyPr>
          <a:p>
            <a:r>
              <a:rPr lang="zh-CN" altLang="en-US" sz="1000"/>
              <a:t>点击注释选项卡的公差按钮，输入数值和基准，放置标注。</a:t>
            </a:r>
            <a:endParaRPr lang="zh-CN" altLang="en-US" sz="1000"/>
          </a:p>
        </p:txBody>
      </p:sp>
      <p:sp>
        <p:nvSpPr>
          <p:cNvPr id="16" name="装饰  4"/>
          <p:cNvSpPr>
            <a:spLocks noGrp="1"/>
          </p:cNvSpPr>
          <p:nvPr>
            <p:ph type="body" idx="16403"/>
            <p:custDataLst>
              <p:tags r:id="rId14"/>
            </p:custDataLst>
          </p:nvPr>
        </p:nvSpPr>
        <p:spPr/>
        <p:txBody>
          <a:bodyPr/>
          <a:p>
            <a:r>
              <a:rPr lang="zh-CN" altLang="en-US"/>
              <a:t> </a:t>
            </a:r>
            <a:endParaRPr lang="zh-CN" altLang="en-US"/>
          </a:p>
        </p:txBody>
      </p:sp>
      <p:sp>
        <p:nvSpPr>
          <p:cNvPr id="17" name="文本占位符 16"/>
          <p:cNvSpPr>
            <a:spLocks noGrp="1"/>
          </p:cNvSpPr>
          <p:nvPr>
            <p:ph type="body" idx="16394"/>
            <p:custDataLst>
              <p:tags r:id="rId15"/>
            </p:custDataLst>
          </p:nvPr>
        </p:nvSpPr>
        <p:spPr/>
        <p:txBody>
          <a:bodyPr/>
          <a:p>
            <a:r>
              <a:rPr lang="en-US" altLang="zh-CN"/>
              <a:t>10</a:t>
            </a:r>
            <a:r>
              <a:rPr lang="zh-CN" altLang="en-US"/>
              <a:t>．</a:t>
            </a:r>
            <a:r>
              <a:rPr lang="zh-CN" altLang="en-US"/>
              <a:t>绘制引线</a:t>
            </a:r>
            <a:endParaRPr lang="zh-CN" altLang="en-US"/>
          </a:p>
        </p:txBody>
      </p:sp>
      <p:sp>
        <p:nvSpPr>
          <p:cNvPr id="18" name="文本占位符 17"/>
          <p:cNvSpPr>
            <a:spLocks noGrp="1"/>
          </p:cNvSpPr>
          <p:nvPr>
            <p:ph type="body" idx="16395"/>
            <p:custDataLst>
              <p:tags r:id="rId16"/>
            </p:custDataLst>
          </p:nvPr>
        </p:nvSpPr>
        <p:spPr/>
        <p:txBody>
          <a:bodyPr/>
          <a:p>
            <a:r>
              <a:rPr lang="zh-CN" altLang="en-US" sz="1000"/>
              <a:t>利用LEADER命令绘制引线</a:t>
            </a:r>
            <a:endParaRPr lang="zh-CN" altLang="en-US" sz="1000"/>
          </a:p>
        </p:txBody>
      </p:sp>
      <p:sp>
        <p:nvSpPr>
          <p:cNvPr id="19" name="装饰  7"/>
          <p:cNvSpPr>
            <a:spLocks noGrp="1"/>
          </p:cNvSpPr>
          <p:nvPr>
            <p:ph type="body" idx="16404"/>
            <p:custDataLst>
              <p:tags r:id="rId17"/>
            </p:custDataLst>
          </p:nvPr>
        </p:nvSpPr>
        <p:spPr/>
        <p:txBody>
          <a:bodyPr/>
          <a:p>
            <a:r>
              <a:rPr lang="zh-CN" altLang="en-US"/>
              <a:t> </a:t>
            </a:r>
            <a:endParaRPr lang="zh-CN" altLang="en-US"/>
          </a:p>
        </p:txBody>
      </p:sp>
      <p:sp>
        <p:nvSpPr>
          <p:cNvPr id="20" name="文本占位符 19"/>
          <p:cNvSpPr>
            <a:spLocks noGrp="1"/>
          </p:cNvSpPr>
          <p:nvPr>
            <p:ph type="body" idx="16396"/>
            <p:custDataLst>
              <p:tags r:id="rId18"/>
            </p:custDataLst>
          </p:nvPr>
        </p:nvSpPr>
        <p:spPr/>
        <p:txBody>
          <a:bodyPr/>
          <a:p>
            <a:r>
              <a:rPr lang="en-US" altLang="zh-CN"/>
              <a:t>11</a:t>
            </a:r>
            <a:r>
              <a:rPr lang="zh-CN" altLang="en-US"/>
              <a:t>．</a:t>
            </a:r>
            <a:r>
              <a:rPr lang="zh-CN" altLang="en-US"/>
              <a:t>绘制基准符号</a:t>
            </a:r>
            <a:endParaRPr lang="zh-CN" altLang="en-US"/>
          </a:p>
        </p:txBody>
      </p:sp>
      <p:sp>
        <p:nvSpPr>
          <p:cNvPr id="21" name="文本占位符 20"/>
          <p:cNvSpPr>
            <a:spLocks noGrp="1"/>
          </p:cNvSpPr>
          <p:nvPr>
            <p:ph type="body" idx="16397"/>
            <p:custDataLst>
              <p:tags r:id="rId19"/>
            </p:custDataLst>
          </p:nvPr>
        </p:nvSpPr>
        <p:spPr/>
        <p:txBody>
          <a:bodyPr>
            <a:normAutofit/>
          </a:bodyPr>
          <a:p>
            <a:r>
              <a:rPr lang="zh-CN" altLang="en-US" sz="1000"/>
              <a:t>利用“直线”、“圆”和“多行文字”等命令绘制基准符号。最终结果如图所示。</a:t>
            </a:r>
            <a:endParaRPr lang="zh-CN" altLang="en-US" sz="1000"/>
          </a:p>
        </p:txBody>
      </p:sp>
      <p:pic>
        <p:nvPicPr>
          <p:cNvPr id="22" name="图片 21"/>
          <p:cNvPicPr>
            <a:picLocks noChangeAspect="1"/>
          </p:cNvPicPr>
          <p:nvPr/>
        </p:nvPicPr>
        <p:blipFill>
          <a:blip r:embed="rId20"/>
          <a:stretch>
            <a:fillRect/>
          </a:stretch>
        </p:blipFill>
        <p:spPr>
          <a:xfrm>
            <a:off x="561340" y="126365"/>
            <a:ext cx="3267075" cy="1807845"/>
          </a:xfrm>
          <a:prstGeom prst="rect">
            <a:avLst/>
          </a:prstGeom>
        </p:spPr>
      </p:pic>
      <p:pic>
        <p:nvPicPr>
          <p:cNvPr id="3" name="图片 266"/>
          <p:cNvPicPr>
            <a:picLocks noChangeAspect="1"/>
          </p:cNvPicPr>
          <p:nvPr/>
        </p:nvPicPr>
        <p:blipFill>
          <a:blip r:embed="rId21"/>
          <a:stretch>
            <a:fillRect/>
          </a:stretch>
        </p:blipFill>
        <p:spPr>
          <a:xfrm>
            <a:off x="786765" y="2135188"/>
            <a:ext cx="2816860" cy="1214755"/>
          </a:xfrm>
          <a:prstGeom prst="rect">
            <a:avLst/>
          </a:prstGeom>
          <a:noFill/>
          <a:ln w="9525">
            <a:noFill/>
          </a:ln>
        </p:spPr>
      </p:pic>
      <p:sp>
        <p:nvSpPr>
          <p:cNvPr id="23" name="文本框 22"/>
          <p:cNvSpPr txBox="1"/>
          <p:nvPr/>
        </p:nvSpPr>
        <p:spPr>
          <a:xfrm>
            <a:off x="1262380" y="3382010"/>
            <a:ext cx="2077720" cy="275590"/>
          </a:xfrm>
          <a:prstGeom prst="rect">
            <a:avLst/>
          </a:prstGeom>
        </p:spPr>
        <p:txBody>
          <a:bodyPr wrap="square">
            <a:spAutoFit/>
          </a:bodyPr>
          <a:p>
            <a:pPr marL="0" indent="0" algn="just" defTabSz="266700">
              <a:spcBef>
                <a:spcPct val="0"/>
              </a:spcBef>
              <a:spcAft>
                <a:spcPct val="0"/>
              </a:spcAft>
            </a:pPr>
            <a:r>
              <a:rPr lang="zh-CN" altLang="en-US" sz="1200">
                <a:latin typeface="宋体" panose="02010600030101010101" pitchFamily="2" charset="-122"/>
                <a:ea typeface="宋体" panose="02010600030101010101" pitchFamily="2" charset="-122"/>
              </a:rPr>
              <a:t>“形位公差”对话框</a:t>
            </a:r>
            <a:endParaRPr lang="zh-CN" altLang="en-US" sz="1200">
              <a:latin typeface="宋体" panose="02010600030101010101" pitchFamily="2" charset="-122"/>
              <a:ea typeface="宋体" panose="02010600030101010101" pitchFamily="2" charset="-122"/>
            </a:endParaRPr>
          </a:p>
        </p:txBody>
      </p:sp>
      <p:pic>
        <p:nvPicPr>
          <p:cNvPr id="25" name="图片 24"/>
          <p:cNvPicPr>
            <a:picLocks noChangeAspect="1"/>
          </p:cNvPicPr>
          <p:nvPr/>
        </p:nvPicPr>
        <p:blipFill>
          <a:blip r:embed="rId22"/>
          <a:stretch>
            <a:fillRect/>
          </a:stretch>
        </p:blipFill>
        <p:spPr>
          <a:xfrm>
            <a:off x="168910" y="3924300"/>
            <a:ext cx="1575435" cy="2298700"/>
          </a:xfrm>
          <a:prstGeom prst="rect">
            <a:avLst/>
          </a:prstGeom>
        </p:spPr>
      </p:pic>
      <p:pic>
        <p:nvPicPr>
          <p:cNvPr id="26" name="图片 25"/>
          <p:cNvPicPr>
            <a:picLocks noChangeAspect="1"/>
          </p:cNvPicPr>
          <p:nvPr/>
        </p:nvPicPr>
        <p:blipFill>
          <a:blip r:embed="rId23"/>
          <a:stretch>
            <a:fillRect/>
          </a:stretch>
        </p:blipFill>
        <p:spPr>
          <a:xfrm>
            <a:off x="2006600" y="4219575"/>
            <a:ext cx="2863850" cy="1852295"/>
          </a:xfrm>
          <a:prstGeom prst="rect">
            <a:avLst/>
          </a:prstGeom>
        </p:spPr>
      </p:pic>
    </p:spTree>
    <p:custDataLst>
      <p:tags r:id="rId24"/>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endParaRPr lang="zh-CN" altLang="en-US"/>
          </a:p>
        </p:txBody>
      </p:sp>
      <p:sp>
        <p:nvSpPr>
          <p:cNvPr id="3" name="文本占位符 2"/>
          <p:cNvSpPr>
            <a:spLocks noGrp="1"/>
          </p:cNvSpPr>
          <p:nvPr>
            <p:ph type="body" idx="16386"/>
            <p:custDataLst>
              <p:tags r:id="rId2"/>
            </p:custDataLst>
          </p:nvPr>
        </p:nvSpPr>
        <p:spPr/>
        <p:txBody>
          <a:bodyPr/>
          <a:p>
            <a:r>
              <a:rPr lang="en-US" altLang="zh-CN"/>
              <a:t>1</a:t>
            </a:r>
            <a:r>
              <a:rPr lang="zh-CN" altLang="en-US"/>
              <a:t>．</a:t>
            </a:r>
            <a:r>
              <a:rPr lang="zh-CN" altLang="en-US"/>
              <a:t>几何公差</a:t>
            </a:r>
            <a:endParaRPr lang="zh-CN" altLang="en-US"/>
          </a:p>
        </p:txBody>
      </p:sp>
      <p:sp>
        <p:nvSpPr>
          <p:cNvPr id="4" name="装饰  2"/>
          <p:cNvSpPr>
            <a:spLocks noGrp="1"/>
          </p:cNvSpPr>
          <p:nvPr>
            <p:ph type="body" idx="16388"/>
            <p:custDataLst>
              <p:tags r:id="rId3"/>
            </p:custDataLst>
          </p:nvPr>
        </p:nvSpPr>
        <p:spPr/>
        <p:txBody>
          <a:bodyPr/>
          <a:p>
            <a:r>
              <a:rPr lang="zh-CN" altLang="en-US"/>
              <a:t> </a:t>
            </a:r>
            <a:endParaRPr lang="zh-CN" altLang="en-US"/>
          </a:p>
        </p:txBody>
      </p:sp>
      <p:sp>
        <p:nvSpPr>
          <p:cNvPr id="5" name="文本占位符 4"/>
          <p:cNvSpPr>
            <a:spLocks noGrp="1"/>
          </p:cNvSpPr>
          <p:nvPr>
            <p:ph type="body" idx="16387"/>
            <p:custDataLst>
              <p:tags r:id="rId4"/>
            </p:custDataLst>
          </p:nvPr>
        </p:nvSpPr>
        <p:spPr/>
        <p:txBody>
          <a:bodyPr/>
          <a:p>
            <a:r>
              <a:rPr lang="zh-CN" altLang="en-US"/>
              <a:t>AutoCAD标注几何公差，含引线、特征符号等要素，符合新国标。</a:t>
            </a:r>
            <a:endParaRPr lang="zh-CN" altLang="en-US"/>
          </a:p>
        </p:txBody>
      </p:sp>
      <p:pic>
        <p:nvPicPr>
          <p:cNvPr id="6" name="图片 5"/>
          <p:cNvPicPr>
            <a:picLocks noChangeAspect="1"/>
          </p:cNvPicPr>
          <p:nvPr/>
        </p:nvPicPr>
        <p:blipFill>
          <a:blip r:embed="rId5"/>
          <a:stretch>
            <a:fillRect/>
          </a:stretch>
        </p:blipFill>
        <p:spPr>
          <a:xfrm>
            <a:off x="3734435" y="4337685"/>
            <a:ext cx="4068445" cy="1833245"/>
          </a:xfrm>
          <a:prstGeom prst="rect">
            <a:avLst/>
          </a:prstGeom>
        </p:spPr>
      </p:pic>
    </p:spTree>
    <p:custDataLst>
      <p:tags r:id="rId6"/>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13385" y="101600"/>
            <a:ext cx="10972800" cy="609600"/>
          </a:xfrm>
        </p:spPr>
        <p:txBody>
          <a:bodyPr/>
          <a:p>
            <a:r>
              <a:rPr lang="zh-CN" altLang="en-US"/>
              <a:t>知识点详解：</a:t>
            </a:r>
            <a:r>
              <a:rPr lang="en-US" altLang="zh-CN"/>
              <a:t>2</a:t>
            </a:r>
            <a:r>
              <a:rPr lang="zh-CN" altLang="en-US"/>
              <a:t>．</a:t>
            </a:r>
            <a:r>
              <a:rPr lang="zh-CN" altLang="en-US"/>
              <a:t>几何公差标注</a:t>
            </a:r>
            <a:endParaRPr lang="zh-CN" altLang="en-US"/>
          </a:p>
        </p:txBody>
      </p:sp>
      <p:sp>
        <p:nvSpPr>
          <p:cNvPr id="3" name="文本占位符 2"/>
          <p:cNvSpPr>
            <a:spLocks noGrp="1"/>
          </p:cNvSpPr>
          <p:nvPr>
            <p:ph type="body" idx="16388"/>
            <p:custDataLst>
              <p:tags r:id="rId2"/>
            </p:custDataLst>
          </p:nvPr>
        </p:nvSpPr>
        <p:spPr/>
        <p:txBody>
          <a:bodyPr/>
          <a:p>
            <a:r>
              <a:rPr lang="zh-CN" altLang="en-US"/>
              <a:t>01</a:t>
            </a:r>
            <a:endParaRPr lang="zh-CN" altLang="en-US"/>
          </a:p>
        </p:txBody>
      </p:sp>
      <p:sp>
        <p:nvSpPr>
          <p:cNvPr id="4" name="文本占位符 3"/>
          <p:cNvSpPr>
            <a:spLocks noGrp="1"/>
          </p:cNvSpPr>
          <p:nvPr>
            <p:ph type="body" idx="16386"/>
            <p:custDataLst>
              <p:tags r:id="rId3"/>
            </p:custDataLst>
          </p:nvPr>
        </p:nvSpPr>
        <p:spPr/>
        <p:txBody>
          <a:bodyPr/>
          <a:p>
            <a:r>
              <a:rPr lang="zh-CN" altLang="en-US"/>
              <a:t>形位公差对话框选项说明</a:t>
            </a:r>
            <a:endParaRPr lang="zh-CN" altLang="en-US"/>
          </a:p>
        </p:txBody>
      </p:sp>
      <p:sp>
        <p:nvSpPr>
          <p:cNvPr id="5" name="文本占位符 4"/>
          <p:cNvSpPr>
            <a:spLocks noGrp="1"/>
          </p:cNvSpPr>
          <p:nvPr>
            <p:ph type="body" idx="16387"/>
            <p:custDataLst>
              <p:tags r:id="rId4"/>
            </p:custDataLst>
          </p:nvPr>
        </p:nvSpPr>
        <p:spPr/>
        <p:txBody>
          <a:bodyPr/>
          <a:p>
            <a:r>
              <a:rPr lang="zh-CN" altLang="en-US"/>
              <a:t>在上面图所示“形位公差”对话框中，各个选项含义如下：</a:t>
            </a:r>
            <a:endParaRPr lang="zh-CN" altLang="en-US"/>
          </a:p>
        </p:txBody>
      </p:sp>
      <p:sp>
        <p:nvSpPr>
          <p:cNvPr id="6" name="文本占位符 5"/>
          <p:cNvSpPr>
            <a:spLocks noGrp="1"/>
          </p:cNvSpPr>
          <p:nvPr>
            <p:ph type="body" idx="16391"/>
            <p:custDataLst>
              <p:tags r:id="rId5"/>
            </p:custDataLst>
          </p:nvPr>
        </p:nvSpPr>
        <p:spPr/>
        <p:txBody>
          <a:bodyPr/>
          <a:p>
            <a:r>
              <a:rPr lang="zh-CN" altLang="en-US"/>
              <a:t>02</a:t>
            </a:r>
            <a:endParaRPr lang="zh-CN" altLang="en-US"/>
          </a:p>
        </p:txBody>
      </p:sp>
      <p:sp>
        <p:nvSpPr>
          <p:cNvPr id="7" name="文本占位符 6"/>
          <p:cNvSpPr>
            <a:spLocks noGrp="1"/>
          </p:cNvSpPr>
          <p:nvPr>
            <p:ph type="body" idx="16389"/>
            <p:custDataLst>
              <p:tags r:id="rId6"/>
            </p:custDataLst>
          </p:nvPr>
        </p:nvSpPr>
        <p:spPr/>
        <p:txBody>
          <a:bodyPr/>
          <a:p>
            <a:r>
              <a:rPr lang="zh-CN" altLang="en-US"/>
              <a:t>基准与高度设置</a:t>
            </a:r>
            <a:endParaRPr lang="zh-CN" altLang="en-US"/>
          </a:p>
        </p:txBody>
      </p:sp>
      <p:sp>
        <p:nvSpPr>
          <p:cNvPr id="8" name="文本占位符 7"/>
          <p:cNvSpPr>
            <a:spLocks noGrp="1"/>
          </p:cNvSpPr>
          <p:nvPr>
            <p:ph type="body" idx="16390"/>
            <p:custDataLst>
              <p:tags r:id="rId7"/>
            </p:custDataLst>
          </p:nvPr>
        </p:nvSpPr>
        <p:spPr/>
        <p:txBody>
          <a:bodyPr/>
          <a:p>
            <a:r>
              <a:rPr lang="zh-CN" altLang="en-US"/>
              <a:t>输入基准代号，选择对应包容条件符号。</a:t>
            </a:r>
            <a:endParaRPr lang="zh-CN" altLang="en-US"/>
          </a:p>
        </p:txBody>
      </p:sp>
      <p:sp>
        <p:nvSpPr>
          <p:cNvPr id="9" name="文本占位符 8"/>
          <p:cNvSpPr>
            <a:spLocks noGrp="1"/>
          </p:cNvSpPr>
          <p:nvPr>
            <p:ph type="body" idx="16394"/>
            <p:custDataLst>
              <p:tags r:id="rId8"/>
            </p:custDataLst>
          </p:nvPr>
        </p:nvSpPr>
        <p:spPr/>
        <p:txBody>
          <a:bodyPr/>
          <a:p>
            <a:r>
              <a:rPr lang="zh-CN" altLang="en-US"/>
              <a:t>03</a:t>
            </a:r>
            <a:endParaRPr lang="zh-CN" altLang="en-US"/>
          </a:p>
        </p:txBody>
      </p:sp>
      <p:sp>
        <p:nvSpPr>
          <p:cNvPr id="10" name="文本占位符 9"/>
          <p:cNvSpPr>
            <a:spLocks noGrp="1"/>
          </p:cNvSpPr>
          <p:nvPr>
            <p:ph type="body" idx="16392"/>
            <p:custDataLst>
              <p:tags r:id="rId9"/>
            </p:custDataLst>
          </p:nvPr>
        </p:nvSpPr>
        <p:spPr/>
        <p:txBody>
          <a:bodyPr/>
          <a:p>
            <a:r>
              <a:rPr lang="zh-CN" altLang="en-US"/>
              <a:t>复合公差与标识符</a:t>
            </a:r>
            <a:endParaRPr lang="zh-CN" altLang="en-US"/>
          </a:p>
        </p:txBody>
      </p:sp>
      <p:sp>
        <p:nvSpPr>
          <p:cNvPr id="11" name="文本占位符 10"/>
          <p:cNvSpPr>
            <a:spLocks noGrp="1"/>
          </p:cNvSpPr>
          <p:nvPr>
            <p:ph type="body" idx="16393"/>
            <p:custDataLst>
              <p:tags r:id="rId10"/>
            </p:custDataLst>
          </p:nvPr>
        </p:nvSpPr>
        <p:spPr/>
        <p:txBody>
          <a:bodyPr/>
          <a:p>
            <a:r>
              <a:rPr lang="zh-CN" altLang="en-US"/>
              <a:t>点击黑块添加复合公差符号，示例如图（e）。</a:t>
            </a:r>
            <a:endParaRPr lang="zh-CN" altLang="en-US"/>
          </a:p>
        </p:txBody>
      </p:sp>
      <p:sp>
        <p:nvSpPr>
          <p:cNvPr id="12" name="文本占位符 11"/>
          <p:cNvSpPr>
            <a:spLocks noGrp="1"/>
          </p:cNvSpPr>
          <p:nvPr>
            <p:ph type="body" idx="16397"/>
            <p:custDataLst>
              <p:tags r:id="rId11"/>
            </p:custDataLst>
          </p:nvPr>
        </p:nvSpPr>
        <p:spPr/>
        <p:txBody>
          <a:bodyPr/>
          <a:p>
            <a:r>
              <a:rPr lang="zh-CN" altLang="en-US"/>
              <a:t>04</a:t>
            </a:r>
            <a:endParaRPr lang="zh-CN" altLang="en-US"/>
          </a:p>
        </p:txBody>
      </p:sp>
      <p:sp>
        <p:nvSpPr>
          <p:cNvPr id="13" name="文本占位符 12"/>
          <p:cNvSpPr>
            <a:spLocks noGrp="1"/>
          </p:cNvSpPr>
          <p:nvPr>
            <p:ph type="body" idx="16395"/>
            <p:custDataLst>
              <p:tags r:id="rId12"/>
            </p:custDataLst>
          </p:nvPr>
        </p:nvSpPr>
        <p:spPr/>
        <p:txBody>
          <a:bodyPr/>
          <a:p>
            <a:r>
              <a:rPr lang="zh-CN" altLang="en-US"/>
              <a:t>复合形位公差设置技巧</a:t>
            </a:r>
            <a:endParaRPr lang="zh-CN" altLang="en-US"/>
          </a:p>
        </p:txBody>
      </p:sp>
      <p:sp>
        <p:nvSpPr>
          <p:cNvPr id="14" name="文本占位符 13"/>
          <p:cNvSpPr>
            <a:spLocks noGrp="1"/>
          </p:cNvSpPr>
          <p:nvPr>
            <p:ph type="body" idx="16396"/>
            <p:custDataLst>
              <p:tags r:id="rId13"/>
            </p:custDataLst>
          </p:nvPr>
        </p:nvSpPr>
        <p:spPr>
          <a:xfrm>
            <a:off x="7848600" y="4673600"/>
            <a:ext cx="3959860" cy="941070"/>
          </a:xfrm>
        </p:spPr>
        <p:txBody>
          <a:bodyPr>
            <a:normAutofit fontScale="80000"/>
          </a:bodyPr>
          <a:p>
            <a:r>
              <a:rPr lang="zh-CN" altLang="en-US"/>
              <a:t>在</a:t>
            </a:r>
            <a:r>
              <a:rPr lang="en-US" altLang="zh-CN"/>
              <a:t>“</a:t>
            </a:r>
            <a:r>
              <a:rPr lang="zh-CN" altLang="en-US"/>
              <a:t>形位公差</a:t>
            </a:r>
            <a:r>
              <a:rPr lang="en-US" altLang="zh-CN"/>
              <a:t>”</a:t>
            </a:r>
            <a:r>
              <a:rPr lang="zh-CN" altLang="en-US"/>
              <a:t>对话框中有两行可以同时对形位公差进行设置，可实现复合形位公差的标注。如果两行中输入的公差代号相同，则得到如图（</a:t>
            </a:r>
            <a:r>
              <a:rPr lang="en-US" altLang="zh-CN"/>
              <a:t>e</a:t>
            </a:r>
            <a:r>
              <a:rPr lang="zh-CN" altLang="en-US"/>
              <a:t>）所示的形式。</a:t>
            </a:r>
            <a:endParaRPr lang="zh-CN" altLang="en-US"/>
          </a:p>
        </p:txBody>
      </p:sp>
      <p:pic>
        <p:nvPicPr>
          <p:cNvPr id="15" name="图片 -2147482417" descr="7a0b1f854c55df2776a3c982b51894e"/>
          <p:cNvPicPr>
            <a:picLocks noChangeAspect="1"/>
          </p:cNvPicPr>
          <p:nvPr/>
        </p:nvPicPr>
        <p:blipFill>
          <a:blip r:embed="rId14"/>
          <a:stretch>
            <a:fillRect/>
          </a:stretch>
        </p:blipFill>
        <p:spPr>
          <a:xfrm>
            <a:off x="2250440" y="840740"/>
            <a:ext cx="1866900" cy="1314450"/>
          </a:xfrm>
          <a:prstGeom prst="rect">
            <a:avLst/>
          </a:prstGeom>
          <a:noFill/>
          <a:ln w="9525">
            <a:noFill/>
          </a:ln>
        </p:spPr>
      </p:pic>
      <p:pic>
        <p:nvPicPr>
          <p:cNvPr id="16" name="图片 -2147482416" descr="b3da8c0d882327f93c28638cde2595a"/>
          <p:cNvPicPr>
            <a:picLocks noChangeAspect="1"/>
          </p:cNvPicPr>
          <p:nvPr/>
        </p:nvPicPr>
        <p:blipFill>
          <a:blip r:embed="rId15"/>
          <a:stretch>
            <a:fillRect/>
          </a:stretch>
        </p:blipFill>
        <p:spPr>
          <a:xfrm>
            <a:off x="5147310" y="1058545"/>
            <a:ext cx="2185670" cy="968375"/>
          </a:xfrm>
          <a:prstGeom prst="rect">
            <a:avLst/>
          </a:prstGeom>
          <a:noFill/>
          <a:ln w="9525">
            <a:noFill/>
          </a:ln>
        </p:spPr>
      </p:pic>
      <p:pic>
        <p:nvPicPr>
          <p:cNvPr id="17" name="图片 16"/>
          <p:cNvPicPr>
            <a:picLocks noChangeAspect="1"/>
          </p:cNvPicPr>
          <p:nvPr/>
        </p:nvPicPr>
        <p:blipFill>
          <a:blip r:embed="rId16"/>
          <a:stretch>
            <a:fillRect/>
          </a:stretch>
        </p:blipFill>
        <p:spPr>
          <a:xfrm>
            <a:off x="2388235" y="5384800"/>
            <a:ext cx="5161915" cy="1150620"/>
          </a:xfrm>
          <a:prstGeom prst="rect">
            <a:avLst/>
          </a:prstGeom>
        </p:spPr>
      </p:pic>
    </p:spTree>
    <p:custDataLst>
      <p:tags r:id="rId17"/>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任务七  标注手压阀阀体尺寸</a:t>
            </a:r>
            <a:endParaRPr lang="zh-CN" altLang="en-US"/>
          </a:p>
        </p:txBody>
      </p:sp>
      <p:sp>
        <p:nvSpPr>
          <p:cNvPr id="3" name="文本占位符 25"/>
          <p:cNvSpPr>
            <a:spLocks noGrp="1"/>
          </p:cNvSpPr>
          <p:nvPr>
            <p:ph type="body" idx="16386"/>
            <p:custDataLst>
              <p:tags r:id="rId2"/>
            </p:custDataLst>
          </p:nvPr>
        </p:nvSpPr>
        <p:spPr/>
        <p:txBody>
          <a:bodyPr/>
          <a:p>
            <a:r>
              <a:rPr lang="zh-CN" altLang="en-US"/>
              <a:t>11</a:t>
            </a:r>
            <a:endParaRPr lang="zh-CN" altLang="en-US"/>
          </a:p>
        </p:txBody>
      </p:sp>
    </p:spTree>
    <p:custDataLst>
      <p:tags r:id="rId3"/>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本例通过标注手压阀阀体的尺寸来练习各个标注命令的应用，如图4-128所示为标注完成的阀体</a:t>
            </a:r>
            <a:endParaRPr lang="zh-CN" altLang="en-US"/>
          </a:p>
        </p:txBody>
      </p:sp>
      <p:pic>
        <p:nvPicPr>
          <p:cNvPr id="7" name="内容占位符 6" descr="/data/temp/c983cdbc-9aa6-11f0-a100-c64cdb1661bd.PNGc983cdbc-9aa6-11f0-a100-c64cdb1661bd"/>
          <p:cNvPicPr>
            <a:picLocks noChangeAspect="1"/>
          </p:cNvPicPr>
          <p:nvPr>
            <p:ph idx="16387"/>
            <p:custDataLst>
              <p:tags r:id="rId3"/>
            </p:custDataLst>
          </p:nvPr>
        </p:nvPicPr>
        <p:blipFill>
          <a:blip r:embed="rId4"/>
          <a:srcRect l="-109317" r="-109317"/>
          <a:stretch>
            <a:fillRect/>
          </a:stretch>
        </p:blipFill>
        <p:spPr>
          <a:xfrm>
            <a:off x="609600" y="609600"/>
            <a:ext cx="10972800" cy="3733800"/>
          </a:xfrm>
          <a:prstGeom prst="rect">
            <a:avLst/>
          </a:prstGeom>
          <a:solidFill>
            <a:schemeClr val="accent1">
              <a:lumMod val="20000"/>
              <a:lumOff val="80000"/>
            </a:schemeClr>
          </a:solidFill>
        </p:spPr>
      </p:pic>
    </p:spTree>
    <p:custDataLst>
      <p:tags r:id="rId5"/>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1</a:t>
            </a:r>
            <a:r>
              <a:rPr lang="zh-CN" altLang="en-US"/>
              <a:t>．</a:t>
            </a:r>
            <a:r>
              <a:rPr lang="zh-CN" altLang="en-US"/>
              <a:t>设置标注样式</a:t>
            </a:r>
            <a:endParaRPr lang="zh-CN" altLang="en-US"/>
          </a:p>
        </p:txBody>
      </p:sp>
      <p:sp>
        <p:nvSpPr>
          <p:cNvPr id="3" name="装饰  1"/>
          <p:cNvSpPr>
            <a:spLocks noGrp="1"/>
          </p:cNvSpPr>
          <p:nvPr>
            <p:ph type="body" idx="16388"/>
            <p:custDataLst>
              <p:tags r:id="rId2"/>
            </p:custDataLst>
          </p:nvPr>
        </p:nvSpPr>
        <p:spPr>
          <a:xfrm>
            <a:off x="609600" y="2336800"/>
            <a:ext cx="3835400" cy="3566160"/>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p:txBody>
          <a:bodyPr/>
          <a:p>
            <a:r>
              <a:rPr lang="zh-CN" altLang="en-US"/>
              <a:t>打开并设定图层</a:t>
            </a:r>
            <a:endParaRPr lang="zh-CN" altLang="en-US"/>
          </a:p>
        </p:txBody>
      </p:sp>
      <p:sp>
        <p:nvSpPr>
          <p:cNvPr id="5" name="文本占位符 4"/>
          <p:cNvSpPr>
            <a:spLocks noGrp="1"/>
          </p:cNvSpPr>
          <p:nvPr>
            <p:ph type="body" idx="16387"/>
            <p:custDataLst>
              <p:tags r:id="rId4"/>
            </p:custDataLst>
          </p:nvPr>
        </p:nvSpPr>
        <p:spPr>
          <a:xfrm>
            <a:off x="914400" y="3860800"/>
            <a:ext cx="3406775" cy="1318895"/>
          </a:xfrm>
        </p:spPr>
        <p:txBody>
          <a:bodyPr/>
          <a:p>
            <a:r>
              <a:rPr lang="zh-CN" altLang="en-US"/>
              <a:t>打开指定.dwg文件，设置"尺寸标注"图层并调用标注样式。</a:t>
            </a:r>
            <a:endParaRPr lang="zh-CN" altLang="en-US"/>
          </a:p>
        </p:txBody>
      </p:sp>
      <p:pic>
        <p:nvPicPr>
          <p:cNvPr id="6" name="图片 492"/>
          <p:cNvPicPr>
            <a:picLocks noChangeAspect="1"/>
          </p:cNvPicPr>
          <p:nvPr/>
        </p:nvPicPr>
        <p:blipFill>
          <a:blip r:embed="rId5"/>
          <a:stretch>
            <a:fillRect/>
          </a:stretch>
        </p:blipFill>
        <p:spPr>
          <a:xfrm>
            <a:off x="5483860" y="1466850"/>
            <a:ext cx="3623310" cy="2566670"/>
          </a:xfrm>
          <a:prstGeom prst="rect">
            <a:avLst/>
          </a:prstGeom>
          <a:noFill/>
          <a:ln w="9525">
            <a:noFill/>
          </a:ln>
        </p:spPr>
      </p:pic>
      <p:sp>
        <p:nvSpPr>
          <p:cNvPr id="7" name="文本框 6"/>
          <p:cNvSpPr txBox="1"/>
          <p:nvPr/>
        </p:nvSpPr>
        <p:spPr>
          <a:xfrm>
            <a:off x="6197600" y="4150995"/>
            <a:ext cx="2545080" cy="238125"/>
          </a:xfrm>
          <a:prstGeom prst="rect">
            <a:avLst/>
          </a:prstGeom>
        </p:spPr>
        <p:txBody>
          <a:bodyPr>
            <a:noAutofit/>
          </a:bodyPr>
          <a:p>
            <a:pPr indent="0" algn="just" defTabSz="266700">
              <a:spcBef>
                <a:spcPct val="0"/>
              </a:spcBef>
              <a:spcAft>
                <a:spcPct val="0"/>
              </a:spcAft>
            </a:pP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“标注样式管理器”对话框 </a:t>
            </a:r>
            <a:endParaRPr lang="zh-CN" altLang="en-US" sz="1200">
              <a:latin typeface="宋体" panose="02010600030101010101" pitchFamily="2" charset="-122"/>
              <a:ea typeface="宋体" panose="02010600030101010101" pitchFamily="2" charset="-122"/>
            </a:endParaRPr>
          </a:p>
        </p:txBody>
      </p:sp>
      <p:pic>
        <p:nvPicPr>
          <p:cNvPr id="8" name="图片 493"/>
          <p:cNvPicPr>
            <a:picLocks noChangeAspect="1"/>
          </p:cNvPicPr>
          <p:nvPr/>
        </p:nvPicPr>
        <p:blipFill>
          <a:blip r:embed="rId6"/>
          <a:stretch>
            <a:fillRect/>
          </a:stretch>
        </p:blipFill>
        <p:spPr>
          <a:xfrm>
            <a:off x="5892800" y="4544060"/>
            <a:ext cx="2625090" cy="1476375"/>
          </a:xfrm>
          <a:prstGeom prst="rect">
            <a:avLst/>
          </a:prstGeom>
          <a:noFill/>
          <a:ln w="9525">
            <a:noFill/>
          </a:ln>
        </p:spPr>
      </p:pic>
      <p:sp>
        <p:nvSpPr>
          <p:cNvPr id="9" name="文本框 8"/>
          <p:cNvSpPr txBox="1"/>
          <p:nvPr/>
        </p:nvSpPr>
        <p:spPr>
          <a:xfrm>
            <a:off x="6083300" y="6175375"/>
            <a:ext cx="2243455" cy="291465"/>
          </a:xfrm>
          <a:prstGeom prst="rect">
            <a:avLst/>
          </a:prstGeom>
        </p:spPr>
        <p:txBody>
          <a:bodyPr>
            <a:noAutofit/>
          </a:bodyPr>
          <a:p>
            <a:pPr lvl="0" algn="just" defTabSz="266700">
              <a:buClrTx/>
              <a:buSzTx/>
              <a:buFontTx/>
            </a:pPr>
            <a:r>
              <a:rPr lang="en-US" altLang="zh-CN" sz="1200">
                <a:latin typeface="宋体" panose="02010600030101010101" pitchFamily="2" charset="-122"/>
                <a:ea typeface="宋体" panose="02010600030101010101" pitchFamily="2" charset="-122"/>
                <a:sym typeface="+mn-ea"/>
              </a:rPr>
              <a:t>“创建新标注样式”对话框</a:t>
            </a:r>
            <a:endParaRPr lang="en-US" altLang="zh-CN" sz="1200">
              <a:latin typeface="宋体" panose="02010600030101010101" pitchFamily="2" charset="-122"/>
              <a:ea typeface="宋体" panose="02010600030101010101" pitchFamily="2" charset="-122"/>
              <a:sym typeface="+mn-ea"/>
            </a:endParaRPr>
          </a:p>
        </p:txBody>
      </p:sp>
    </p:spTree>
    <p:custDataLst>
      <p:tags r:id="rId7"/>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37820" y="207645"/>
            <a:ext cx="6436995" cy="584835"/>
          </a:xfrm>
        </p:spPr>
        <p:txBody>
          <a:bodyPr>
            <a:normAutofit/>
          </a:bodyPr>
          <a:p>
            <a:r>
              <a:rPr lang="zh-CN" altLang="en-US" sz="2800"/>
              <a:t>操作步骤：</a:t>
            </a:r>
            <a:r>
              <a:rPr lang="en-US" altLang="zh-CN" sz="2800"/>
              <a:t>1</a:t>
            </a:r>
            <a:r>
              <a:rPr lang="zh-CN" altLang="en-US" sz="2800"/>
              <a:t>．</a:t>
            </a:r>
            <a:r>
              <a:rPr lang="zh-CN" altLang="en-US" sz="2800"/>
              <a:t>设置标注样式</a:t>
            </a:r>
            <a:endParaRPr lang="zh-CN" altLang="en-US" sz="2800"/>
          </a:p>
        </p:txBody>
      </p:sp>
      <p:sp>
        <p:nvSpPr>
          <p:cNvPr id="3" name="文本占位符 2"/>
          <p:cNvSpPr>
            <a:spLocks noGrp="1"/>
          </p:cNvSpPr>
          <p:nvPr>
            <p:ph type="body" idx="16386"/>
            <p:custDataLst>
              <p:tags r:id="rId2"/>
            </p:custDataLst>
          </p:nvPr>
        </p:nvSpPr>
        <p:spPr>
          <a:xfrm>
            <a:off x="458470" y="863600"/>
            <a:ext cx="2362200" cy="609600"/>
          </a:xfrm>
        </p:spPr>
        <p:txBody>
          <a:bodyPr>
            <a:normAutofit/>
          </a:bodyPr>
          <a:p>
            <a:r>
              <a:rPr lang="zh-CN" altLang="en-US"/>
              <a:t>创建新标注样式</a:t>
            </a:r>
            <a:endParaRPr lang="zh-CN" altLang="en-US"/>
          </a:p>
        </p:txBody>
      </p:sp>
      <p:sp>
        <p:nvSpPr>
          <p:cNvPr id="5" name="装饰  3"/>
          <p:cNvSpPr>
            <a:spLocks noGrp="1"/>
          </p:cNvSpPr>
          <p:nvPr>
            <p:ph type="body" idx="16397"/>
            <p:custDataLst>
              <p:tags r:id="rId3"/>
            </p:custDataLst>
          </p:nvPr>
        </p:nvSpPr>
        <p:spPr/>
        <p:txBody>
          <a:bodyPr/>
          <a:p>
            <a:r>
              <a:rPr lang="zh-CN" altLang="en-US"/>
              <a:t> </a:t>
            </a:r>
            <a:endParaRPr lang="zh-CN" altLang="en-US"/>
          </a:p>
        </p:txBody>
      </p:sp>
      <p:sp>
        <p:nvSpPr>
          <p:cNvPr id="6" name="装饰  4"/>
          <p:cNvSpPr>
            <a:spLocks noGrp="1"/>
          </p:cNvSpPr>
          <p:nvPr>
            <p:ph type="body" idx="16398"/>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p>
            <a:r>
              <a:rPr lang="zh-CN" altLang="en-US"/>
              <a:t>标注样式创建</a:t>
            </a:r>
            <a:endParaRPr lang="zh-CN" altLang="en-US"/>
          </a:p>
        </p:txBody>
      </p:sp>
      <p:sp>
        <p:nvSpPr>
          <p:cNvPr id="9" name="文本占位符 8"/>
          <p:cNvSpPr>
            <a:spLocks noGrp="1"/>
          </p:cNvSpPr>
          <p:nvPr>
            <p:ph type="body" idx="16388"/>
            <p:custDataLst>
              <p:tags r:id="rId7"/>
            </p:custDataLst>
          </p:nvPr>
        </p:nvSpPr>
        <p:spPr/>
        <p:txBody>
          <a:bodyPr>
            <a:normAutofit fontScale="90000" lnSpcReduction="20000"/>
          </a:bodyPr>
          <a:p>
            <a:r>
              <a:rPr lang="zh-CN" altLang="en-US"/>
              <a:t>单击“新建”按钮，命名“机械制图”，设置基线间距为2，超出尺寸线1.25，起点偏移量0.625，其他选项保持默认。</a:t>
            </a:r>
            <a:endParaRPr lang="zh-CN" altLang="en-US"/>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p>
            <a:r>
              <a:rPr lang="zh-CN" altLang="en-US"/>
              <a:t>箭头参数配置</a:t>
            </a:r>
            <a:endParaRPr lang="zh-CN" altLang="en-US"/>
          </a:p>
        </p:txBody>
      </p:sp>
      <p:sp>
        <p:nvSpPr>
          <p:cNvPr id="13" name="文本占位符 12"/>
          <p:cNvSpPr>
            <a:spLocks noGrp="1"/>
          </p:cNvSpPr>
          <p:nvPr>
            <p:ph type="body" idx="16391"/>
            <p:custDataLst>
              <p:tags r:id="rId11"/>
            </p:custDataLst>
          </p:nvPr>
        </p:nvSpPr>
        <p:spPr/>
        <p:txBody>
          <a:bodyPr/>
          <a:p>
            <a:r>
              <a:rPr lang="zh-CN" altLang="en-US" sz="1400"/>
              <a:t>选择“实心闭合”箭头类型，调整箭头大小至2.5，其余参数沿用系统初始默认值。</a:t>
            </a:r>
            <a:endParaRPr lang="zh-CN" altLang="en-US" sz="1400"/>
          </a:p>
        </p:txBody>
      </p:sp>
      <p:sp>
        <p:nvSpPr>
          <p:cNvPr id="14" name="装饰  2"/>
          <p:cNvSpPr>
            <a:spLocks noGrp="1"/>
          </p:cNvSpPr>
          <p:nvPr>
            <p:ph type="body" idx="16400"/>
            <p:custDataLst>
              <p:tags r:id="rId12"/>
            </p:custDataLst>
          </p:nvPr>
        </p:nvSpPr>
        <p:spPr/>
        <p:txBody>
          <a:bodyPr/>
          <a:p>
            <a:r>
              <a:rPr lang="zh-CN" altLang="en-US"/>
              <a:t> </a:t>
            </a:r>
            <a:endParaRPr lang="zh-CN" altLang="en-US"/>
          </a:p>
        </p:txBody>
      </p:sp>
      <p:sp>
        <p:nvSpPr>
          <p:cNvPr id="15" name="文本占位符 14"/>
          <p:cNvSpPr>
            <a:spLocks noGrp="1"/>
          </p:cNvSpPr>
          <p:nvPr>
            <p:ph type="body" idx="16395"/>
            <p:custDataLst>
              <p:tags r:id="rId13"/>
            </p:custDataLst>
          </p:nvPr>
        </p:nvSpPr>
        <p:spPr/>
        <p:txBody>
          <a:bodyPr/>
          <a:p>
            <a:r>
              <a:rPr lang="zh-CN" altLang="en-US"/>
              <a:t>03</a:t>
            </a:r>
            <a:endParaRPr lang="zh-CN" altLang="en-US"/>
          </a:p>
        </p:txBody>
      </p:sp>
      <p:sp>
        <p:nvSpPr>
          <p:cNvPr id="16" name="文本占位符 15"/>
          <p:cNvSpPr>
            <a:spLocks noGrp="1"/>
          </p:cNvSpPr>
          <p:nvPr>
            <p:ph type="body" idx="16393"/>
            <p:custDataLst>
              <p:tags r:id="rId14"/>
            </p:custDataLst>
          </p:nvPr>
        </p:nvSpPr>
        <p:spPr/>
        <p:txBody>
          <a:bodyPr/>
          <a:p>
            <a:r>
              <a:rPr lang="zh-CN" altLang="en-US"/>
              <a:t>文字格式调整</a:t>
            </a:r>
            <a:endParaRPr lang="zh-CN" altLang="en-US"/>
          </a:p>
        </p:txBody>
      </p:sp>
      <p:sp>
        <p:nvSpPr>
          <p:cNvPr id="17" name="文本占位符 16"/>
          <p:cNvSpPr>
            <a:spLocks noGrp="1"/>
          </p:cNvSpPr>
          <p:nvPr>
            <p:ph type="body" idx="16394"/>
            <p:custDataLst>
              <p:tags r:id="rId15"/>
            </p:custDataLst>
          </p:nvPr>
        </p:nvSpPr>
        <p:spPr/>
        <p:txBody>
          <a:bodyPr/>
          <a:p>
            <a:r>
              <a:rPr lang="zh-CN" altLang="en-US" sz="1400"/>
              <a:t>设置文字高度为3，调用“仿宋-GB2312”字体，通过样式按钮完成参数配置。</a:t>
            </a:r>
            <a:endParaRPr lang="zh-CN" altLang="en-US" sz="1400"/>
          </a:p>
        </p:txBody>
      </p:sp>
      <p:pic>
        <p:nvPicPr>
          <p:cNvPr id="4" name="图片 -2147482332"/>
          <p:cNvPicPr>
            <a:picLocks noChangeAspect="1"/>
          </p:cNvPicPr>
          <p:nvPr/>
        </p:nvPicPr>
        <p:blipFill>
          <a:blip r:embed="rId16"/>
          <a:stretch>
            <a:fillRect/>
          </a:stretch>
        </p:blipFill>
        <p:spPr>
          <a:xfrm>
            <a:off x="458470" y="1371600"/>
            <a:ext cx="2636520" cy="2237740"/>
          </a:xfrm>
          <a:prstGeom prst="rect">
            <a:avLst/>
          </a:prstGeom>
          <a:noFill/>
          <a:ln w="9525">
            <a:noFill/>
          </a:ln>
        </p:spPr>
      </p:pic>
      <p:pic>
        <p:nvPicPr>
          <p:cNvPr id="18" name="图片 495"/>
          <p:cNvPicPr>
            <a:picLocks noChangeAspect="1"/>
          </p:cNvPicPr>
          <p:nvPr/>
        </p:nvPicPr>
        <p:blipFill>
          <a:blip r:embed="rId17"/>
          <a:stretch>
            <a:fillRect/>
          </a:stretch>
        </p:blipFill>
        <p:spPr>
          <a:xfrm>
            <a:off x="3689350" y="1473200"/>
            <a:ext cx="2561590" cy="2179320"/>
          </a:xfrm>
          <a:prstGeom prst="rect">
            <a:avLst/>
          </a:prstGeom>
          <a:noFill/>
          <a:ln w="9525">
            <a:noFill/>
          </a:ln>
        </p:spPr>
      </p:pic>
      <p:sp>
        <p:nvSpPr>
          <p:cNvPr id="19" name="文本框 18"/>
          <p:cNvSpPr txBox="1"/>
          <p:nvPr/>
        </p:nvSpPr>
        <p:spPr>
          <a:xfrm>
            <a:off x="1016000" y="3652520"/>
            <a:ext cx="5080000" cy="491490"/>
          </a:xfrm>
          <a:prstGeom prst="rect">
            <a:avLst/>
          </a:prstGeom>
        </p:spPr>
        <p:txBody>
          <a:bodyPr>
            <a:noAutofit/>
          </a:bodyPr>
          <a:p>
            <a:pPr algn="just" defTabSz="266700">
              <a:buClrTx/>
              <a:buSzTx/>
              <a:buFontTx/>
            </a:pPr>
            <a:r>
              <a:rPr lang="en-US" altLang="zh-CN" sz="1200">
                <a:latin typeface="宋体" panose="02010600030101010101" pitchFamily="2" charset="-122"/>
                <a:ea typeface="宋体" panose="02010600030101010101" pitchFamily="2" charset="-122"/>
                <a:sym typeface="+mn-ea"/>
              </a:rPr>
              <a:t>设置“线”选项卡 </a:t>
            </a:r>
            <a:r>
              <a:rPr lang="en-US" altLang="zh-CN" sz="1200">
                <a:latin typeface="宋体" panose="02010600030101010101" pitchFamily="2" charset="-122"/>
                <a:ea typeface="宋体" panose="02010600030101010101" pitchFamily="2" charset="-122"/>
                <a:sym typeface="+mn-ea"/>
              </a:rPr>
              <a:t>                </a:t>
            </a:r>
            <a:r>
              <a:rPr lang="en-US" altLang="zh-CN" sz="1200">
                <a:latin typeface="宋体" panose="02010600030101010101" pitchFamily="2" charset="-122"/>
                <a:ea typeface="宋体" panose="02010600030101010101" pitchFamily="2" charset="-122"/>
                <a:sym typeface="+mn-ea"/>
              </a:rPr>
              <a:t>   </a:t>
            </a:r>
            <a:r>
              <a:rPr lang="en-US" altLang="zh-CN" sz="1200">
                <a:latin typeface="宋体" panose="02010600030101010101" pitchFamily="2" charset="-122"/>
                <a:ea typeface="宋体" panose="02010600030101010101" pitchFamily="2" charset="-122"/>
                <a:sym typeface="+mn-ea"/>
              </a:rPr>
              <a:t>  </a:t>
            </a:r>
            <a:r>
              <a:rPr lang="en-US" altLang="zh-CN" sz="1200">
                <a:latin typeface="宋体" panose="02010600030101010101" pitchFamily="2" charset="-122"/>
                <a:ea typeface="宋体" panose="02010600030101010101" pitchFamily="2" charset="-122"/>
                <a:sym typeface="+mn-ea"/>
              </a:rPr>
              <a:t>设置“符号和箭头”选项卡</a:t>
            </a:r>
            <a:endParaRPr lang="en-US" altLang="zh-CN" sz="1200">
              <a:latin typeface="宋体" panose="02010600030101010101" pitchFamily="2" charset="-122"/>
              <a:ea typeface="宋体" panose="02010600030101010101" pitchFamily="2" charset="-122"/>
              <a:sym typeface="+mn-ea"/>
            </a:endParaRPr>
          </a:p>
        </p:txBody>
      </p:sp>
      <p:pic>
        <p:nvPicPr>
          <p:cNvPr id="20" name="图片 277"/>
          <p:cNvPicPr>
            <a:picLocks noChangeAspect="1"/>
          </p:cNvPicPr>
          <p:nvPr/>
        </p:nvPicPr>
        <p:blipFill>
          <a:blip r:embed="rId18"/>
          <a:stretch>
            <a:fillRect/>
          </a:stretch>
        </p:blipFill>
        <p:spPr>
          <a:xfrm>
            <a:off x="2105660" y="3961130"/>
            <a:ext cx="2653030" cy="2250440"/>
          </a:xfrm>
          <a:prstGeom prst="rect">
            <a:avLst/>
          </a:prstGeom>
          <a:noFill/>
          <a:ln w="9525">
            <a:noFill/>
          </a:ln>
        </p:spPr>
      </p:pic>
      <p:sp>
        <p:nvSpPr>
          <p:cNvPr id="21" name="文本框 20"/>
          <p:cNvSpPr txBox="1"/>
          <p:nvPr/>
        </p:nvSpPr>
        <p:spPr>
          <a:xfrm>
            <a:off x="2559050" y="6308090"/>
            <a:ext cx="1987550" cy="245745"/>
          </a:xfrm>
          <a:prstGeom prst="rect">
            <a:avLst/>
          </a:prstGeom>
        </p:spPr>
        <p:txBody>
          <a:bodyPr>
            <a:noAutofit/>
          </a:bodyPr>
          <a:p>
            <a:pPr marL="0" indent="0" algn="just" defTabSz="266700">
              <a:spcBef>
                <a:spcPct val="0"/>
              </a:spcBef>
              <a:spcAft>
                <a:spcPct val="0"/>
              </a:spcAft>
            </a:pP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设置“文字”选项卡 </a:t>
            </a:r>
            <a:endParaRPr lang="zh-CN" altLang="en-US" sz="1200">
              <a:latin typeface="宋体" panose="02010600030101010101" pitchFamily="2" charset="-122"/>
              <a:ea typeface="宋体" panose="02010600030101010101" pitchFamily="2" charset="-122"/>
            </a:endParaRPr>
          </a:p>
        </p:txBody>
      </p:sp>
    </p:spTree>
    <p:custDataLst>
      <p:tags r:id="rId19"/>
    </p:custDataLst>
  </p:cSld>
  <p:clrMapOvr>
    <a:masterClrMapping/>
  </p:clrMapOvr>
</p:sld>
</file>

<file path=ppt/tags/tag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0.xml><?xml version="1.0" encoding="utf-8"?>
<p:tagLst xmlns:p="http://schemas.openxmlformats.org/presentationml/2006/main">
  <p:tag name="KSO_WM_BEAUTIFY_FLAG" val="#fgm#"/>
  <p:tag name="KSO_WM_FIGMA_FLAG" val="#fgm#"/>
  <p:tag name="KSO_WM_UNIT_INDEX" val="1"/>
  <p:tag name="KSO_WM_UNIT_TYPE" val="d"/>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03.xml><?xml version="1.0" encoding="utf-8"?>
<p:tagLst xmlns:p="http://schemas.openxmlformats.org/presentationml/2006/main">
  <p:tag name="KSO_WM_BEAUTIFY_FLAG" val="#fgm#"/>
  <p:tag name="KSO_WM_FIGMA_FLAG" val="#fgm#"/>
  <p:tag name="KSO_WM_UNIT_INDEX" val="1"/>
  <p:tag name="KSO_WM_UNIT_TYPE" val="a"/>
  <p:tag name="KSO_WM_LAYOUT_CHECK_HASH" val="fe10e32d389571a29c289d2d5c3246404c28aea8"/>
  <p:tag name="KSO_WM_NEWLAYOUT_GROUP_ID" val="layout_2"/>
  <p:tag name="KSO_WM_NEWLAYOUT_ID" val="slide_575721c834a94fa4"/>
</p:tagLst>
</file>

<file path=ppt/tags/tag10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0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0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00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0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15.xml><?xml version="1.0" encoding="utf-8"?>
<p:tagLst xmlns:p="http://schemas.openxmlformats.org/presentationml/2006/main">
  <p:tag name="KSO_WM_BEAUTIFY_FLAG" val="#fgm#"/>
  <p:tag name="KSO_WM_FIGMA_FLAG" val="#fgm#"/>
  <p:tag name="KSO_WM_UNIT_INDEX" val="1"/>
  <p:tag name="KSO_WM_UNIT_TYPE" val="a"/>
  <p:tag name="KSO_WM_LAYOUT_CHECK_HASH" val="337cd16a176d4cc5dbacf6c14b71b4a51a7321b6"/>
  <p:tag name="KSO_WM_NEWLAYOUT_GROUP_ID" val="layout_44"/>
  <p:tag name="KSO_WM_NEWLAYOUT_ID" val="slide_c46dd934a02ee388"/>
</p:tagLst>
</file>

<file path=ppt/tags/tag1016.xml><?xml version="1.0" encoding="utf-8"?>
<p:tagLst xmlns:p="http://schemas.openxmlformats.org/presentationml/2006/main">
  <p:tag name="KSO_WM_BEAUTIFY_FLAG" val="#fgm#"/>
  <p:tag name="KSO_WM_FIGMA_FLAG" val="#fgm#"/>
  <p:tag name="KSO_WM_UNIT_INDEX" val="1"/>
  <p:tag name="KSO_WM_UNIT_TYPE" val="f"/>
</p:tagLst>
</file>

<file path=ppt/tags/tag10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1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2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2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2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02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2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2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32.xml><?xml version="1.0" encoding="utf-8"?>
<p:tagLst xmlns:p="http://schemas.openxmlformats.org/presentationml/2006/main">
  <p:tag name="KSO_WM_BEAUTIFY_FLAG" val="#fgm#"/>
  <p:tag name="KSO_WM_FIGMA_FLAG" val="#fgm#"/>
  <p:tag name="KSO_WM_UNIT_INDEX" val="1"/>
  <p:tag name="KSO_WM_UNIT_TYPE" val="a"/>
  <p:tag name="KSO_WM_LAYOUT_CHECK_HASH" val="c3896efa0971b8e015cf37b8cee3ba3698c83898"/>
  <p:tag name="KSO_WM_NEWLAYOUT_GROUP_ID" val="layout_24"/>
  <p:tag name="KSO_WM_NEWLAYOUT_ID" val="slide_64070bb05bf73a1f"/>
</p:tagLst>
</file>

<file path=ppt/tags/tag1033.xml><?xml version="1.0" encoding="utf-8"?>
<p:tagLst xmlns:p="http://schemas.openxmlformats.org/presentationml/2006/main">
  <p:tag name="KSO_WM_BEAUTIFY_FLAG" val="#fgm#"/>
  <p:tag name="KSO_WM_FIGMA_FLAG" val="#fgm#"/>
  <p:tag name="KSO_WM_UNIT_INDEX" val="1"/>
  <p:tag name="KSO_WM_UNIT_TYPE" val="f"/>
</p:tagLst>
</file>

<file path=ppt/tags/tag10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3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3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3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4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4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45.xml><?xml version="1.0" encoding="utf-8"?>
<p:tagLst xmlns:p="http://schemas.openxmlformats.org/presentationml/2006/main">
  <p:tag name="KSO_WM_BEAUTIFY_FLAG" val="#fgm#"/>
  <p:tag name="KSO_WM_FIGMA_FLAG" val="#fgm#"/>
  <p:tag name="KSO_WM_UNIT_INDEX" val="1"/>
  <p:tag name="KSO_WM_UNIT_TYPE" val="a"/>
  <p:tag name="KSO_WM_LAYOUT_CHECK_HASH" val="d1a49c9e6dd26473bc68792e429c59200c40bde4"/>
  <p:tag name="KSO_WM_NEWLAYOUT_GROUP_ID" val="layout_4"/>
  <p:tag name="KSO_WM_NEWLAYOUT_ID" val="slide_bcabab9e4c26042f"/>
</p:tagLst>
</file>

<file path=ppt/tags/tag1046.xml><?xml version="1.0" encoding="utf-8"?>
<p:tagLst xmlns:p="http://schemas.openxmlformats.org/presentationml/2006/main">
  <p:tag name="KSO_WM_BEAUTIFY_FLAG" val="#fgm#"/>
  <p:tag name="KSO_WM_FIGMA_FLAG" val="#fgm#"/>
  <p:tag name="KSO_WM_UNIT_INDEX" val="1"/>
  <p:tag name="KSO_WM_UNIT_TYPE" val="f"/>
</p:tagLst>
</file>

<file path=ppt/tags/tag10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4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5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05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05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62.xml><?xml version="1.0" encoding="utf-8"?>
<p:tagLst xmlns:p="http://schemas.openxmlformats.org/presentationml/2006/main">
  <p:tag name="KSO_WM_BEAUTIFY_FLAG" val="#fgm#"/>
  <p:tag name="KSO_WM_FIGMA_FLAG" val="#fgm#"/>
  <p:tag name="KSO_WM_UNIT_INDEX" val="1"/>
  <p:tag name="KSO_WM_UNIT_TYPE" val="a"/>
  <p:tag name="KSO_WM_LAYOUT_CHECK_HASH" val="2b4dfb6339bea0ed256cba039415f089783de51d"/>
  <p:tag name="KSO_WM_NEWLAYOUT_GROUP_ID" val="layout_62"/>
  <p:tag name="KSO_WM_NEWLAYOUT_ID" val="slide_64e7d578e11f5cc0"/>
</p:tagLst>
</file>

<file path=ppt/tags/tag1063.xml><?xml version="1.0" encoding="utf-8"?>
<p:tagLst xmlns:p="http://schemas.openxmlformats.org/presentationml/2006/main">
  <p:tag name="KSO_WM_BEAUTIFY_FLAG" val="#fgm#"/>
  <p:tag name="KSO_WM_FIGMA_FLAG" val="#fgm#"/>
  <p:tag name="KSO_WM_UNIT_INDEX" val="1"/>
  <p:tag name="KSO_WM_UNIT_TYPE" val="d"/>
</p:tagLst>
</file>

<file path=ppt/tags/tag10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70.xml><?xml version="1.0" encoding="utf-8"?>
<p:tagLst xmlns:p="http://schemas.openxmlformats.org/presentationml/2006/main">
  <p:tag name="KSO_WM_BEAUTIFY_FLAG" val="#fgm#"/>
  <p:tag name="KSO_WM_FIGMA_FLAG" val="#fgm#"/>
  <p:tag name="KSO_WM_UNIT_INDEX" val="1"/>
  <p:tag name="KSO_WM_UNIT_TYPE" val="a"/>
  <p:tag name="KSO_WM_LAYOUT_CHECK_HASH" val="a18d8cf352a16fbe176645c1f74f1ee1650d2628"/>
  <p:tag name="KSO_WM_NEWLAYOUT_GROUP_ID" val="layout_10021"/>
  <p:tag name="KSO_WM_NEWLAYOUT_ID" val="slide_8b1ee636ad6a2981"/>
</p:tagLst>
</file>

<file path=ppt/tags/tag1071.xml><?xml version="1.0" encoding="utf-8"?>
<p:tagLst xmlns:p="http://schemas.openxmlformats.org/presentationml/2006/main">
  <p:tag name="KSO_WM_BEAUTIFY_FLAG" val="#fgm#"/>
  <p:tag name="KSO_WM_FIGMA_FLAG" val="#fgm#"/>
  <p:tag name="KSO_WM_UNIT_INDEX" val="1"/>
  <p:tag name="KSO_WM_UNIT_TYPE" val="f"/>
</p:tagLst>
</file>

<file path=ppt/tags/tag10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7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07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08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8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7.xml><?xml version="1.0" encoding="utf-8"?>
<p:tagLst xmlns:p="http://schemas.openxmlformats.org/presentationml/2006/main">
  <p:tag name="KSO_WM_BEAUTIFY_FLAG" val="#fgm#"/>
  <p:tag name="KSO_WM_FIGMA_FLAG" val="#fgm#"/>
  <p:tag name="KSO_WM_UNIT_INDEX" val="1"/>
  <p:tag name="KSO_WM_UNIT_TYPE" val="a"/>
  <p:tag name="KSO_WM_LAYOUT_CHECK_HASH" val="d6cd6f23b4960718adb4283f1271304d380b9bad"/>
  <p:tag name="KSO_WM_NEWLAYOUT_GROUP_ID" val="layout_7"/>
  <p:tag name="KSO_WM_NEWLAYOUT_ID" val="slide_f0eec86ca4929f89"/>
</p:tagLst>
</file>

<file path=ppt/tags/tag1088.xml><?xml version="1.0" encoding="utf-8"?>
<p:tagLst xmlns:p="http://schemas.openxmlformats.org/presentationml/2006/main">
  <p:tag name="KSO_WM_BEAUTIFY_FLAG" val="#fgm#"/>
  <p:tag name="KSO_WM_FIGMA_FLAG" val="#fgm#"/>
  <p:tag name="KSO_WM_UNIT_INDEX" val="1"/>
  <p:tag name="KSO_WM_UNIT_TYPE" val="f"/>
</p:tagLst>
</file>

<file path=ppt/tags/tag1089.xml><?xml version="1.0" encoding="utf-8"?>
<p:tagLst xmlns:p="http://schemas.openxmlformats.org/presentationml/2006/main">
  <p:tag name="KSO_WM_BEAUTIFY_FLAG" val="#fgm#"/>
  <p:tag name="KSO_WM_FIGMA_FLAG" val="#fgm#"/>
  <p:tag name="KSO_WM_UNIT_INDEX" val="1"/>
  <p:tag name="KSO_WM_UNIT_TYPE" val="d"/>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0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9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09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9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xml><?xml version="1.0" encoding="utf-8"?>
<p:tagLst xmlns:p="http://schemas.openxmlformats.org/presentationml/2006/main">
  <p:tag name="KSO_WM_BEAUTIFY_FLAG" val="#fgm#"/>
  <p:tag name="KSO_WM_FIGMA_FLAG" val="#fgm#"/>
  <p:tag name="KSO_WM_UNIT_INDEX" val="1"/>
  <p:tag name="KSO_WM_UNIT_TYPE" val="a"/>
  <p:tag name="KSO_WM_LAYOUT_CHECK_HASH" val="9cb2c6b4ce72eb9a91484cff6995fdb5ffeade88"/>
  <p:tag name="KSO_WM_NEWLAYOUT_GROUP_ID" val="layout_63"/>
  <p:tag name="KSO_WM_NEWLAYOUT_ID" val="slide_1bfeb13d9057242e"/>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02.xml><?xml version="1.0" encoding="utf-8"?>
<p:tagLst xmlns:p="http://schemas.openxmlformats.org/presentationml/2006/main">
  <p:tag name="KSO_WM_BEAUTIFY_FLAG" val="#fgm#"/>
  <p:tag name="KSO_WM_FIGMA_FLAG" val="#fgm#"/>
  <p:tag name="KSO_WM_UNIT_INDEX" val="1"/>
  <p:tag name="KSO_WM_UNIT_TYPE" val="a"/>
  <p:tag name="KSO_WM_LAYOUT_CHECK_HASH" val="631992f2bbd8fee5b62d7f0ecc3398a0b862dba7"/>
  <p:tag name="KSO_WM_NEWLAYOUT_GROUP_ID" val="layout_33"/>
  <p:tag name="KSO_WM_NEWLAYOUT_ID" val="slide_cd34f4aacde6eb91"/>
</p:tagLst>
</file>

<file path=ppt/tags/tag1103.xml><?xml version="1.0" encoding="utf-8"?>
<p:tagLst xmlns:p="http://schemas.openxmlformats.org/presentationml/2006/main">
  <p:tag name="KSO_WM_BEAUTIFY_FLAG" val="#fgm#"/>
  <p:tag name="KSO_WM_FIGMA_FLAG" val="#fgm#"/>
  <p:tag name="KSO_WM_UNIT_INDEX" val="1"/>
  <p:tag name="KSO_WM_UNIT_TYPE" val="f"/>
</p:tagLst>
</file>

<file path=ppt/tags/tag1104.xml><?xml version="1.0" encoding="utf-8"?>
<p:tagLst xmlns:p="http://schemas.openxmlformats.org/presentationml/2006/main">
  <p:tag name="KSO_WM_BEAUTIFY_FLAG" val="#fgm#"/>
  <p:tag name="KSO_WM_FIGMA_FLAG" val="#fgm#"/>
  <p:tag name="KSO_WM_UNIT_INDEX" val="1"/>
  <p:tag name="KSO_WM_UNIT_TYPE" val="d"/>
</p:tagLst>
</file>

<file path=ppt/tags/tag1105.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1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1.xml><?xml version="1.0" encoding="utf-8"?>
<p:tagLst xmlns:p="http://schemas.openxmlformats.org/presentationml/2006/main">
  <p:tag name="KSO_WM_BEAUTIFY_FLAG" val="#fgm#"/>
  <p:tag name="KSO_WM_FIGMA_FLAG" val="#fgm#"/>
  <p:tag name="KSO_WM_UNIT_INDEX" val="1"/>
  <p:tag name="KSO_WM_UNIT_TYPE" val="a"/>
  <p:tag name="KSO_WM_LAYOUT_CHECK_HASH" val="2bd06bef71e2c0d61ea07331ef095602be32ffe2"/>
  <p:tag name="KSO_WM_NEWLAYOUT_GROUP_ID" val="layout_59"/>
  <p:tag name="KSO_WM_NEWLAYOUT_ID" val="slide_fad9133c637506b0"/>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11.xml><?xml version="1.0" encoding="utf-8"?>
<p:tagLst xmlns:p="http://schemas.openxmlformats.org/presentationml/2006/main">
  <p:tag name="KSO_WM_BEAUTIFY_FLAG" val="#fgm#"/>
  <p:tag name="KSO_WM_FIGMA_FLAG" val="#fgm#"/>
  <p:tag name="KSO_WM_UNIT_INDEX" val="1"/>
  <p:tag name="KSO_WM_UNIT_TYPE" val="a"/>
  <p:tag name="KSO_WM_LAYOUT_CHECK_HASH" val="1ee5e2a84144c8e95d96c2e05055342aa5894dd7"/>
  <p:tag name="KSO_WM_NEWLAYOUT_GROUP_ID" val="layout_51"/>
  <p:tag name="KSO_WM_NEWLAYOUT_ID" val="slide_95ca0f44177c2950"/>
</p:tagLst>
</file>

<file path=ppt/tags/tag1112.xml><?xml version="1.0" encoding="utf-8"?>
<p:tagLst xmlns:p="http://schemas.openxmlformats.org/presentationml/2006/main">
  <p:tag name="KSO_WM_BEAUTIFY_FLAG" val="#fgm#"/>
  <p:tag name="KSO_WM_FIGMA_FLAG" val="#fgm#"/>
  <p:tag name="KSO_WM_UNIT_INDEX" val="1"/>
  <p:tag name="KSO_WM_UNIT_TYPE" val="d"/>
</p:tagLst>
</file>

<file path=ppt/tags/tag11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2.xml><?xml version="1.0" encoding="utf-8"?>
<p:tagLst xmlns:p="http://schemas.openxmlformats.org/presentationml/2006/main">
  <p:tag name="KSO_WM_BEAUTIFY_FLAG" val="#fgm#"/>
  <p:tag name="KSO_WM_FIGMA_FLAG" val="#fgm#"/>
  <p:tag name="KSO_WM_UNIT_INDEX" val="1"/>
  <p:tag name="KSO_WM_UNIT_TYPE" val="d"/>
</p:tagLst>
</file>

<file path=ppt/tags/tag1120.xml><?xml version="1.0" encoding="utf-8"?>
<p:tagLst xmlns:p="http://schemas.openxmlformats.org/presentationml/2006/main">
  <p:tag name="KSO_WM_BEAUTIFY_FLAG" val="#fgm#"/>
  <p:tag name="KSO_WM_FIGMA_FLAG" val="#fgm#"/>
  <p:tag name="KSO_WM_UNIT_INDEX" val="1"/>
  <p:tag name="KSO_WM_UNIT_TYPE" val="a"/>
  <p:tag name="KSO_WM_LAYOUT_CHECK_HASH" val="4badd13eef87dd1b703d1680c37a2e6b6e7b85aa"/>
  <p:tag name="KSO_WM_NEWLAYOUT_GROUP_ID" val="layout_59"/>
  <p:tag name="KSO_WM_NEWLAYOUT_ID" val="slide_c59fbf18d7813b6a"/>
</p:tagLst>
</file>

<file path=ppt/tags/tag1121.xml><?xml version="1.0" encoding="utf-8"?>
<p:tagLst xmlns:p="http://schemas.openxmlformats.org/presentationml/2006/main">
  <p:tag name="KSO_WM_BEAUTIFY_FLAG" val="#fgm#"/>
  <p:tag name="KSO_WM_FIGMA_FLAG" val="#fgm#"/>
  <p:tag name="KSO_WM_UNIT_INDEX" val="1"/>
  <p:tag name="KSO_WM_UNIT_TYPE" val="d"/>
</p:tagLst>
</file>

<file path=ppt/tags/tag11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28.xml><?xml version="1.0" encoding="utf-8"?>
<p:tagLst xmlns:p="http://schemas.openxmlformats.org/presentationml/2006/main">
  <p:tag name="KSO_WM_BEAUTIFY_FLAG" val="#fgm#"/>
  <p:tag name="KSO_WM_FIGMA_FLAG" val="#fgm#"/>
  <p:tag name="KSO_WM_UNIT_INDEX" val="1"/>
  <p:tag name="KSO_WM_UNIT_TYPE" val="a"/>
  <p:tag name="KSO_WM_LAYOUT_CHECK_HASH" val="88c219390df075959ea80f822b1bca12fac74cc2"/>
  <p:tag name="KSO_WM_NEWLAYOUT_GROUP_ID" val="layout_30"/>
  <p:tag name="KSO_WM_NEWLAYOUT_ID" val="slide_25b27406bff22407"/>
</p:tagLst>
</file>

<file path=ppt/tags/tag1129.xml><?xml version="1.0" encoding="utf-8"?>
<p:tagLst xmlns:p="http://schemas.openxmlformats.org/presentationml/2006/main">
  <p:tag name="KSO_WM_BEAUTIFY_FLAG" val="#fgm#"/>
  <p:tag name="KSO_WM_FIGMA_FLAG" val="#fgm#"/>
  <p:tag name="KSO_WM_UNIT_INDEX" val="1"/>
  <p:tag name="KSO_WM_UNIT_TYPE" val="d"/>
</p:tagLst>
</file>

<file path=ppt/tags/tag1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3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1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39.xml><?xml version="1.0" encoding="utf-8"?>
<p:tagLst xmlns:p="http://schemas.openxmlformats.org/presentationml/2006/main">
  <p:tag name="KSO_WM_BEAUTIFY_FLAG" val="#fgm#"/>
  <p:tag name="KSO_WM_FIGMA_FLAG" val="#fgm#"/>
  <p:tag name="KSO_WM_UNIT_INDEX" val="1"/>
  <p:tag name="KSO_WM_UNIT_TYPE" val="a"/>
  <p:tag name="KSO_WM_LAYOUT_CHECK_HASH" val="5af208852b21305a46ef2a6ac6c09f548cb1c9c9"/>
  <p:tag name="KSO_WM_NEWLAYOUT_GROUP_ID" val="layout_63"/>
  <p:tag name="KSO_WM_NEWLAYOUT_ID" val="slide_bd0e730e40c5a9b1"/>
</p:tagLst>
</file>

<file path=ppt/tags/tag11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40.xml><?xml version="1.0" encoding="utf-8"?>
<p:tagLst xmlns:p="http://schemas.openxmlformats.org/presentationml/2006/main">
  <p:tag name="KSO_WM_BEAUTIFY_FLAG" val="#fgm#"/>
  <p:tag name="KSO_WM_FIGMA_FLAG" val="#fgm#"/>
  <p:tag name="KSO_WM_UNIT_INDEX" val="1"/>
  <p:tag name="KSO_WM_UNIT_TYPE" val="d"/>
</p:tagLst>
</file>

<file path=ppt/tags/tag11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48.xml><?xml version="1.0" encoding="utf-8"?>
<p:tagLst xmlns:p="http://schemas.openxmlformats.org/presentationml/2006/main">
  <p:tag name="KSO_WM_BEAUTIFY_FLAG" val="#fgm#"/>
  <p:tag name="KSO_WM_FIGMA_FLAG" val="#fgm#"/>
  <p:tag name="KSO_WM_UNIT_INDEX" val="1"/>
  <p:tag name="KSO_WM_UNIT_TYPE" val="a"/>
  <p:tag name="KSO_WM_LAYOUT_CHECK_HASH" val="25688ecbb3b4d72aa9c9dd820b87c592c75af983"/>
  <p:tag name="KSO_WM_NEWLAYOUT_GROUP_ID" val="layout_61"/>
  <p:tag name="KSO_WM_NEWLAYOUT_ID" val="slide_1d1cb1b7e75aa48e"/>
</p:tagLst>
</file>

<file path=ppt/tags/tag1149.xml><?xml version="1.0" encoding="utf-8"?>
<p:tagLst xmlns:p="http://schemas.openxmlformats.org/presentationml/2006/main">
  <p:tag name="KSO_WM_BEAUTIFY_FLAG" val="#fgm#"/>
  <p:tag name="KSO_WM_FIGMA_FLAG" val="#fgm#"/>
  <p:tag name="KSO_WM_UNIT_INDEX" val="1"/>
  <p:tag name="KSO_WM_UNIT_TYPE" val="d"/>
</p:tagLst>
</file>

<file path=ppt/tags/tag1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5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1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55.xml><?xml version="1.0" encoding="utf-8"?>
<p:tagLst xmlns:p="http://schemas.openxmlformats.org/presentationml/2006/main">
  <p:tag name="KSO_WM_BEAUTIFY_FLAG" val="#fgm#"/>
  <p:tag name="KSO_WM_FIGMA_FLAG" val="#fgm#"/>
  <p:tag name="KSO_WM_UNIT_INDEX" val="1"/>
  <p:tag name="KSO_WM_UNIT_TYPE" val="a"/>
  <p:tag name="KSO_WM_LAYOUT_CHECK_HASH" val="cfbb230ce0a4c0627cca4b69fcf52f474389dc8c"/>
  <p:tag name="KSO_WM_NEWLAYOUT_GROUP_ID" val="layout_6"/>
  <p:tag name="KSO_WM_NEWLAYOUT_ID" val="slide_68c73273b9e9ca2d"/>
</p:tagLst>
</file>

<file path=ppt/tags/tag1156.xml><?xml version="1.0" encoding="utf-8"?>
<p:tagLst xmlns:p="http://schemas.openxmlformats.org/presentationml/2006/main">
  <p:tag name="KSO_WM_BEAUTIFY_FLAG" val="#fgm#"/>
  <p:tag name="KSO_WM_FIGMA_FLAG" val="#fgm#"/>
  <p:tag name="KSO_WM_UNIT_INDEX" val="1"/>
  <p:tag name="KSO_WM_UNIT_TYPE" val="d"/>
</p:tagLst>
</file>

<file path=ppt/tags/tag11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62.xml><?xml version="1.0" encoding="utf-8"?>
<p:tagLst xmlns:p="http://schemas.openxmlformats.org/presentationml/2006/main">
  <p:tag name="KSO_WM_BEAUTIFY_FLAG" val="#fgm#"/>
  <p:tag name="KSO_WM_FIGMA_FLAG" val="#fgm#"/>
  <p:tag name="KSO_WM_UNIT_INDEX" val="1"/>
  <p:tag name="KSO_WM_UNIT_TYPE" val="a"/>
  <p:tag name="KSO_WM_LAYOUT_CHECK_HASH" val="447c23974948a4204501949668beb4ab5374d786"/>
  <p:tag name="KSO_WM_NEWLAYOUT_GROUP_ID" val="layout_26"/>
  <p:tag name="KSO_WM_NEWLAYOUT_ID" val="slide_5c773a159522ecff"/>
</p:tagLst>
</file>

<file path=ppt/tags/tag11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6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16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17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17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7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17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7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8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18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8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xml><?xml version="1.0" encoding="utf-8"?>
<p:tagLst xmlns:p="http://schemas.openxmlformats.org/presentationml/2006/main">
  <p:tag name="KSO_WM_BEAUTIFY_FLAG" val="#fgm#"/>
  <p:tag name="KSO_WM_FIGMA_FLAG" val="#fgm#"/>
  <p:tag name="KSO_WM_UNIT_INDEX" val="1"/>
  <p:tag name="KSO_WM_UNIT_TYPE" val="a"/>
  <p:tag name="KSO_WM_LAYOUT_CHECK_HASH" val="4b86ec0054b3533d32fd62c703c7265d933c21da"/>
  <p:tag name="KSO_WM_NEWLAYOUT_GROUP_ID" val="layout_38"/>
  <p:tag name="KSO_WM_NEWLAYOUT_ID" val="slide_c59a1ac626ab7140"/>
</p:tagLst>
</file>

<file path=ppt/tags/tag1190.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191.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95.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1196.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e35b7b2fbbda55a0a1ee1446ec85d5c5f1c9080"/>
  <p:tag name="KSO_WM_NEWLAYOUT_GROUP_ID" val="layout_1-5"/>
  <p:tag name="KSO_WM_NEWLAYOUT_ID" val="slide_ba60fb0293b23fda"/>
</p:tagLst>
</file>

<file path=ppt/tags/tag1197.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119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11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xml><?xml version="1.0" encoding="utf-8"?>
<p:tagLst xmlns:p="http://schemas.openxmlformats.org/presentationml/2006/main">
  <p:tag name="KSO_WM_BEAUTIFY_FLAG" val="#fgm#"/>
  <p:tag name="KSO_WM_FIGMA_FLAG" val="#fgm#"/>
  <p:tag name="KSO_WM_UNIT_INDEX" val="1"/>
  <p:tag name="KSO_WM_UNIT_TYPE" val="d"/>
</p:tagLst>
</file>

<file path=ppt/tags/tag1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00.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120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12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03.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120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120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06.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120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120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209.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Lst>
</file>

<file path=ppt/tags/tag1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1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Lst>
</file>

<file path=ppt/tags/tag121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212.xml><?xml version="1.0" encoding="utf-8"?>
<p:tagLst xmlns:p="http://schemas.openxmlformats.org/presentationml/2006/main">
  <p:tag name="KSO_WM_BEAUTIFY_FLAG" val="#fgm#"/>
  <p:tag name="KSO_WM_DIAGRAM_GROUP_CODE" val="1"/>
  <p:tag name="KSO_WM_FIGMA_FLAG" val="#fgm#"/>
  <p:tag name="KSO_WM_UNIT_INDEX" val="1_6_1"/>
  <p:tag name="KSO_WM_UNIT_SUBTYPE" val="d"/>
  <p:tag name="KSO_WM_UNIT_TYPE" val="l_h_i"/>
</p:tagLst>
</file>

<file path=ppt/tags/tag121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6_2"/>
  <p:tag name="KSO_WM_UNIT_TYPE" val="l_h_i"/>
</p:tagLst>
</file>

<file path=ppt/tags/tag1214.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215.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USER_THEME" val="1"/>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1225.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226.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227.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28.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29.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30.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231.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232.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233.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234.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235.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36.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37.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38.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239.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240.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41.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42.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243.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44.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45.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46.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247.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48.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49.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50.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51.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52.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53.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254.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25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56.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9*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57.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9*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58.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9*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59.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9*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60.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1261.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a304baddfe07cc5646fe8a53a28bbad209fdc9"/>
  <p:tag name="KSO_WM_NEWLAYOUT_ID" val="328"/>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262.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126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6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6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7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7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78.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279.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8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81.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11*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82.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11*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83.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84.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11*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8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286.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287.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88.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89.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90.xml><?xml version="1.0" encoding="utf-8"?>
<p:tagLst xmlns:p="http://schemas.openxmlformats.org/presentationml/2006/main">
  <p:tag name="KSO_WM_UNIT_TYPE" val="f"/>
  <p:tag name="KSO_WM_UNIT_INDEX" val="1"/>
  <p:tag name="KSO_WM_UNIT_ID" val="_0*f*1"/>
  <p:tag name="KSO_WM_BEAUTIFY_FLAG" val="#wm#"/>
  <p:tag name="KSO_WM_TAG_VERSION" val="1.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 name="KSO_WM_TEMPLATE_CATEGORY" val="custom"/>
  <p:tag name="KSO_WM_TEMPLATE_INDEX" val="40480767"/>
</p:tagLst>
</file>

<file path=ppt/tags/tag1291.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 name="KSO_WM_TEMPLATE_CATEGORY" val="custom"/>
  <p:tag name="KSO_WM_TEMPLATE_INDEX" val="40480767"/>
</p:tagLst>
</file>

<file path=ppt/tags/tag129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3.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80767"/>
  <p:tag name="KSO_WM_TEMPLATE_CATEGORY" val="custom"/>
  <p:tag name="KSO_WM_TEMPLATE_MASTER_TYPE" val="0"/>
  <p:tag name="KSO_WM_TEMPLATE_COLOR_TYPE" val="0"/>
  <p:tag name="KSO_WM_TAG_VERSION" val="3.0"/>
</p:tagLst>
</file>

<file path=ppt/tags/tag1294.xml><?xml version="1.0" encoding="utf-8"?>
<p:tagLst xmlns:p="http://schemas.openxmlformats.org/presentationml/2006/main">
  <p:tag name="KSO_WM_AITEMPLATE_STYLE_ID" val="69796641177"/>
</p:tagLst>
</file>

<file path=ppt/tags/tag129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96.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11*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97.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11*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98.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99.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11*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0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301.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05.xml><?xml version="1.0" encoding="utf-8"?>
<p:tagLst xmlns:p="http://schemas.openxmlformats.org/presentationml/2006/main">
  <p:tag name="KSO_WM_BEAUTIFY_FLAG" val="#fgm#"/>
  <p:tag name="KSO_WM_FIGMA_FLAG" val="#fgm#"/>
  <p:tag name="KSO_WM_UNIT_INDEX" val="1"/>
  <p:tag name="KSO_WM_UNIT_TYPE" val="a"/>
  <p:tag name="KSO_WM_LAYOUT_CHECK_HASH" val="9cb2c6b4ce72eb9a91484cff6995fdb5ffeade88"/>
  <p:tag name="KSO_WM_NEWLAYOUT_GROUP_ID" val="layout_63"/>
  <p:tag name="KSO_WM_NEWLAYOUT_ID" val="slide_1bfeb13d9057242e"/>
</p:tagLst>
</file>

<file path=ppt/tags/tag1306.xml><?xml version="1.0" encoding="utf-8"?>
<p:tagLst xmlns:p="http://schemas.openxmlformats.org/presentationml/2006/main">
  <p:tag name="KSO_WM_BEAUTIFY_FLAG" val="#fgm#"/>
  <p:tag name="KSO_WM_FIGMA_FLAG" val="#fgm#"/>
  <p:tag name="KSO_WM_UNIT_INDEX" val="1"/>
  <p:tag name="KSO_WM_UNIT_TYPE" val="d"/>
</p:tagLst>
</file>

<file path=ppt/tags/tag13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1.xml><?xml version="1.0" encoding="utf-8"?>
<p:tagLst xmlns:p="http://schemas.openxmlformats.org/presentationml/2006/main">
  <p:tag name="KSO_WM_BEAUTIFY_FLAG" val="#fgm#"/>
  <p:tag name="KSO_WM_FIGMA_FLAG" val="#fgm#"/>
  <p:tag name="KSO_WM_UNIT_INDEX" val="1"/>
  <p:tag name="KSO_WM_UNIT_TYPE" val="a"/>
  <p:tag name="KSO_WM_LAYOUT_CHECK_HASH" val="25de727db7d6a579c03c61b106833fe0f6f97bc6"/>
  <p:tag name="KSO_WM_NEWLAYOUT_GROUP_ID" val="layout_42"/>
  <p:tag name="KSO_WM_NEWLAYOUT_ID" val="slide_fc4934b176200452"/>
</p:tagLst>
</file>

<file path=ppt/tags/tag13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1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1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16.xml><?xml version="1.0" encoding="utf-8"?>
<p:tagLst xmlns:p="http://schemas.openxmlformats.org/presentationml/2006/main">
  <p:tag name="KSO_WM_BEAUTIFY_FLAG" val="#fgm#"/>
  <p:tag name="KSO_WM_FIGMA_FLAG" val="#fgm#"/>
  <p:tag name="KSO_WM_UNIT_INDEX" val="1"/>
  <p:tag name="KSO_WM_UNIT_TYPE" val="a"/>
  <p:tag name="KSO_WM_LAYOUT_CHECK_HASH" val="8de917a3d2860b78d2cb50248562e919d62ee522"/>
  <p:tag name="KSO_WM_NEWLAYOUT_GROUP_ID" val="layout_61"/>
  <p:tag name="KSO_WM_NEWLAYOUT_ID" val="slide_1d1a3637f7310336"/>
</p:tagLst>
</file>

<file path=ppt/tags/tag1317.xml><?xml version="1.0" encoding="utf-8"?>
<p:tagLst xmlns:p="http://schemas.openxmlformats.org/presentationml/2006/main">
  <p:tag name="KSO_WM_BEAUTIFY_FLAG" val="#fgm#"/>
  <p:tag name="KSO_WM_FIGMA_FLAG" val="#fgm#"/>
  <p:tag name="KSO_WM_UNIT_INDEX" val="1"/>
  <p:tag name="KSO_WM_UNIT_TYPE" val="d"/>
</p:tagLst>
</file>

<file path=ppt/tags/tag1318.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3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2.xml><?xml version="1.0" encoding="utf-8"?>
<p:tagLst xmlns:p="http://schemas.openxmlformats.org/presentationml/2006/main">
  <p:tag name="KSO_WM_BEAUTIFY_FLAG" val="#fgm#"/>
  <p:tag name="KSO_WM_FIGMA_FLAG" val="#fgm#"/>
  <p:tag name="KSO_WM_UNIT_INDEX" val="1"/>
  <p:tag name="KSO_WM_UNIT_TYPE" val="d"/>
</p:tagLst>
</file>

<file path=ppt/tags/tag13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26.xml><?xml version="1.0" encoding="utf-8"?>
<p:tagLst xmlns:p="http://schemas.openxmlformats.org/presentationml/2006/main">
  <p:tag name="KSO_WM_BEAUTIFY_FLAG" val="#fgm#"/>
  <p:tag name="KSO_WM_FIGMA_FLAG" val="#fgm#"/>
  <p:tag name="KSO_WM_UNIT_INDEX" val="1"/>
  <p:tag name="KSO_WM_UNIT_TYPE" val="a"/>
  <p:tag name="KSO_WM_LAYOUT_CHECK_HASH" val="4b0a7a6f90e30adfaf1515a432b837e7ce1fec5c"/>
  <p:tag name="KSO_WM_NEWLAYOUT_GROUP_ID" val="layout_51"/>
  <p:tag name="KSO_WM_NEWLAYOUT_ID" val="slide_d63124f9e0382d2d"/>
</p:tagLst>
</file>

<file path=ppt/tags/tag1327.xml><?xml version="1.0" encoding="utf-8"?>
<p:tagLst xmlns:p="http://schemas.openxmlformats.org/presentationml/2006/main">
  <p:tag name="KSO_WM_BEAUTIFY_FLAG" val="#fgm#"/>
  <p:tag name="KSO_WM_FIGMA_FLAG" val="#fgm#"/>
  <p:tag name="KSO_WM_UNIT_INDEX" val="1"/>
  <p:tag name="KSO_WM_UNIT_TYPE" val="d"/>
</p:tagLst>
</file>

<file path=ppt/tags/tag13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3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3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33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3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43.xml><?xml version="1.0" encoding="utf-8"?>
<p:tagLst xmlns:p="http://schemas.openxmlformats.org/presentationml/2006/main">
  <p:tag name="KSO_WM_BEAUTIFY_FLAG" val="#fgm#"/>
  <p:tag name="KSO_WM_FIGMA_FLAG" val="#fgm#"/>
  <p:tag name="KSO_WM_UNIT_INDEX" val="1"/>
  <p:tag name="KSO_WM_UNIT_TYPE" val="a"/>
  <p:tag name="KSO_WM_LAYOUT_CHECK_HASH" val="f1c79ebbd35cf5a4f0e793b7e93f542b1a66550b"/>
  <p:tag name="KSO_WM_NEWLAYOUT_GROUP_ID" val="layout_10013"/>
  <p:tag name="KSO_WM_NEWLAYOUT_ID" val="slide_e5490780ccb36203"/>
</p:tagLst>
</file>

<file path=ppt/tags/tag1344.xml><?xml version="1.0" encoding="utf-8"?>
<p:tagLst xmlns:p="http://schemas.openxmlformats.org/presentationml/2006/main">
  <p:tag name="KSO_WM_BEAUTIFY_FLAG" val="#fgm#"/>
  <p:tag name="KSO_WM_FIGMA_FLAG" val="#fgm#"/>
  <p:tag name="KSO_WM_UNIT_INDEX" val="1"/>
  <p:tag name="KSO_WM_UNIT_TYPE" val="d"/>
</p:tagLst>
</file>

<file path=ppt/tags/tag13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4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5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5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5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53.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35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355.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356.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360.xml><?xml version="1.0" encoding="utf-8"?>
<p:tagLst xmlns:p="http://schemas.openxmlformats.org/presentationml/2006/main">
  <p:tag name="KSO_WM_BEAUTIFY_FLAG" val="#fgm#"/>
  <p:tag name="KSO_WM_FIGMA_FLAG" val="#fgm#"/>
  <p:tag name="KSO_WM_UNIT_INDEX" val="1"/>
  <p:tag name="KSO_WM_UNIT_TYPE" val="a"/>
  <p:tag name="KSO_WM_LAYOUT_CHECK_HASH" val="19fd4dd41588d3179a26584feb80f961b1c1dbda"/>
  <p:tag name="KSO_WM_NEWLAYOUT_GROUP_ID" val="layout_10013"/>
  <p:tag name="KSO_WM_NEWLAYOUT_ID" val="slide_15d51d1237e15606"/>
</p:tagLst>
</file>

<file path=ppt/tags/tag1361.xml><?xml version="1.0" encoding="utf-8"?>
<p:tagLst xmlns:p="http://schemas.openxmlformats.org/presentationml/2006/main">
  <p:tag name="KSO_WM_BEAUTIFY_FLAG" val="#fgm#"/>
  <p:tag name="KSO_WM_FIGMA_FLAG" val="#fgm#"/>
  <p:tag name="KSO_WM_UNIT_INDEX" val="1"/>
  <p:tag name="KSO_WM_UNIT_TYPE" val="d"/>
</p:tagLst>
</file>

<file path=ppt/tags/tag13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69.xml><?xml version="1.0" encoding="utf-8"?>
<p:tagLst xmlns:p="http://schemas.openxmlformats.org/presentationml/2006/main">
  <p:tag name="KSO_WM_BEAUTIFY_FLAG" val="#fgm#"/>
  <p:tag name="KSO_WM_FIGMA_FLAG" val="#fgm#"/>
  <p:tag name="KSO_WM_UNIT_INDEX" val="1"/>
  <p:tag name="KSO_WM_UNIT_TYPE" val="a"/>
  <p:tag name="KSO_WM_LAYOUT_CHECK_HASH" val="67d557db2d14665be7e0e58586fdfa6ccf7cacb8"/>
  <p:tag name="KSO_WM_NEWLAYOUT_GROUP_ID" val="layout_7"/>
  <p:tag name="KSO_WM_NEWLAYOUT_ID" val="slide_4d0b72bb349038af"/>
</p:tagLst>
</file>

<file path=ppt/tags/tag1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70.xml><?xml version="1.0" encoding="utf-8"?>
<p:tagLst xmlns:p="http://schemas.openxmlformats.org/presentationml/2006/main">
  <p:tag name="KSO_WM_BEAUTIFY_FLAG" val="#fgm#"/>
  <p:tag name="KSO_WM_FIGMA_FLAG" val="#fgm#"/>
  <p:tag name="KSO_WM_UNIT_INDEX" val="1"/>
  <p:tag name="KSO_WM_UNIT_TYPE" val="f"/>
</p:tagLst>
</file>

<file path=ppt/tags/tag1371.xml><?xml version="1.0" encoding="utf-8"?>
<p:tagLst xmlns:p="http://schemas.openxmlformats.org/presentationml/2006/main">
  <p:tag name="KSO_WM_BEAUTIFY_FLAG" val="#fgm#"/>
  <p:tag name="KSO_WM_FIGMA_FLAG" val="#fgm#"/>
  <p:tag name="KSO_WM_UNIT_INDEX" val="1"/>
  <p:tag name="KSO_WM_UNIT_TYPE" val="d"/>
</p:tagLst>
</file>

<file path=ppt/tags/tag13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7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3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81.xml><?xml version="1.0" encoding="utf-8"?>
<p:tagLst xmlns:p="http://schemas.openxmlformats.org/presentationml/2006/main">
  <p:tag name="KSO_WM_BEAUTIFY_FLAG" val="#fgm#"/>
  <p:tag name="KSO_WM_FIGMA_FLAG" val="#fgm#"/>
  <p:tag name="KSO_WM_UNIT_INDEX" val="1"/>
  <p:tag name="KSO_WM_UNIT_TYPE" val="a"/>
  <p:tag name="KSO_WM_LAYOUT_CHECK_HASH" val="b56e1c2c0f2acd57e7467ddda639e5a717a20fc0"/>
  <p:tag name="KSO_WM_NEWLAYOUT_GROUP_ID" val="layout_33"/>
  <p:tag name="KSO_WM_NEWLAYOUT_ID" val="slide_69fa41490b3e68f4"/>
</p:tagLst>
</file>

<file path=ppt/tags/tag1382.xml><?xml version="1.0" encoding="utf-8"?>
<p:tagLst xmlns:p="http://schemas.openxmlformats.org/presentationml/2006/main">
  <p:tag name="KSO_WM_BEAUTIFY_FLAG" val="#fgm#"/>
  <p:tag name="KSO_WM_FIGMA_FLAG" val="#fgm#"/>
  <p:tag name="KSO_WM_UNIT_INDEX" val="1"/>
  <p:tag name="KSO_WM_UNIT_TYPE" val="f"/>
</p:tagLst>
</file>

<file path=ppt/tags/tag1383.xml><?xml version="1.0" encoding="utf-8"?>
<p:tagLst xmlns:p="http://schemas.openxmlformats.org/presentationml/2006/main">
  <p:tag name="KSO_WM_BEAUTIFY_FLAG" val="#fgm#"/>
  <p:tag name="KSO_WM_FIGMA_FLAG" val="#fgm#"/>
  <p:tag name="KSO_WM_UNIT_INDEX" val="1"/>
  <p:tag name="KSO_WM_UNIT_TYPE" val="d"/>
</p:tagLst>
</file>

<file path=ppt/tags/tag138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3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8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92.xml><?xml version="1.0" encoding="utf-8"?>
<p:tagLst xmlns:p="http://schemas.openxmlformats.org/presentationml/2006/main">
  <p:tag name="KSO_WM_BEAUTIFY_FLAG" val="#fgm#"/>
  <p:tag name="KSO_WM_FIGMA_FLAG" val="#fgm#"/>
  <p:tag name="KSO_WM_UNIT_INDEX" val="1"/>
  <p:tag name="KSO_WM_UNIT_TYPE" val="a"/>
  <p:tag name="KSO_WM_LAYOUT_CHECK_HASH" val="cb3f8352ee311c0a754a038e7436fe1f34d4409b"/>
  <p:tag name="KSO_WM_NEWLAYOUT_GROUP_ID" val="layout_43"/>
  <p:tag name="KSO_WM_NEWLAYOUT_ID" val="slide_91c8b9a217d54c0e"/>
</p:tagLst>
</file>

<file path=ppt/tags/tag1393.xml><?xml version="1.0" encoding="utf-8"?>
<p:tagLst xmlns:p="http://schemas.openxmlformats.org/presentationml/2006/main">
  <p:tag name="KSO_WM_BEAUTIFY_FLAG" val="#fgm#"/>
  <p:tag name="KSO_WM_FIGMA_FLAG" val="#fgm#"/>
  <p:tag name="KSO_WM_UNIT_INDEX" val="1"/>
  <p:tag name="KSO_WM_UNIT_TYPE" val="f"/>
</p:tagLst>
</file>

<file path=ppt/tags/tag1394.xml><?xml version="1.0" encoding="utf-8"?>
<p:tagLst xmlns:p="http://schemas.openxmlformats.org/presentationml/2006/main">
  <p:tag name="KSO_WM_BEAUTIFY_FLAG" val="#fgm#"/>
  <p:tag name="KSO_WM_FIGMA_FLAG" val="#fgm#"/>
  <p:tag name="KSO_WM_UNIT_INDEX" val="1"/>
  <p:tag name="KSO_WM_UNIT_TYPE" val="d"/>
</p:tagLst>
</file>

<file path=ppt/tags/tag139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3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0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0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05.xml><?xml version="1.0" encoding="utf-8"?>
<p:tagLst xmlns:p="http://schemas.openxmlformats.org/presentationml/2006/main">
  <p:tag name="KSO_WM_BEAUTIFY_FLAG" val="#fgm#"/>
  <p:tag name="KSO_WM_FIGMA_FLAG" val="#fgm#"/>
  <p:tag name="KSO_WM_UNIT_INDEX" val="1"/>
  <p:tag name="KSO_WM_UNIT_TYPE" val="a"/>
  <p:tag name="KSO_WM_LAYOUT_CHECK_HASH" val="2bd06bef71e2c0d61ea07331ef095602be32ffe2"/>
  <p:tag name="KSO_WM_NEWLAYOUT_GROUP_ID" val="layout_59"/>
  <p:tag name="KSO_WM_NEWLAYOUT_ID" val="slide_fad9133c637506b0"/>
</p:tagLst>
</file>

<file path=ppt/tags/tag1406.xml><?xml version="1.0" encoding="utf-8"?>
<p:tagLst xmlns:p="http://schemas.openxmlformats.org/presentationml/2006/main">
  <p:tag name="KSO_WM_BEAUTIFY_FLAG" val="#fgm#"/>
  <p:tag name="KSO_WM_FIGMA_FLAG" val="#fgm#"/>
  <p:tag name="KSO_WM_UNIT_INDEX" val="1"/>
  <p:tag name="KSO_WM_UNIT_TYPE" val="d"/>
</p:tagLst>
</file>

<file path=ppt/tags/tag14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13.xml><?xml version="1.0" encoding="utf-8"?>
<p:tagLst xmlns:p="http://schemas.openxmlformats.org/presentationml/2006/main">
  <p:tag name="KSO_WM_BEAUTIFY_FLAG" val="#fgm#"/>
  <p:tag name="KSO_WM_FIGMA_FLAG" val="#fgm#"/>
  <p:tag name="KSO_WM_UNIT_INDEX" val="1"/>
  <p:tag name="KSO_WM_UNIT_TYPE" val="a"/>
  <p:tag name="KSO_WM_LAYOUT_CHECK_HASH" val="4b86ec0054b3533d32fd62c703c7265d933c21da"/>
  <p:tag name="KSO_WM_NEWLAYOUT_GROUP_ID" val="layout_38"/>
  <p:tag name="KSO_WM_NEWLAYOUT_ID" val="slide_c59a1ac626ab7140"/>
</p:tagLst>
</file>

<file path=ppt/tags/tag14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1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4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1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41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2.xml><?xml version="1.0" encoding="utf-8"?>
<p:tagLst xmlns:p="http://schemas.openxmlformats.org/presentationml/2006/main">
  <p:tag name="KSO_WM_BEAUTIFY_FLAG" val="#fgm#"/>
  <p:tag name="KSO_WM_FIGMA_FLAG" val="#fgm#"/>
  <p:tag name="KSO_WM_UNIT_INDEX" val="1"/>
  <p:tag name="KSO_WM_UNIT_TYPE" val="a"/>
  <p:tag name="KSO_WM_LAYOUT_CHECK_HASH" val="565ce470c1222b3896587d61528dcb1e2bd1ffcf"/>
  <p:tag name="KSO_WM_NEWLAYOUT_GROUP_ID" val="layout_10012"/>
  <p:tag name="KSO_WM_NEWLAYOUT_ID" val="slide_1b601487e8903dfa"/>
</p:tagLst>
</file>

<file path=ppt/tags/tag14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25.xml><?xml version="1.0" encoding="utf-8"?>
<p:tagLst xmlns:p="http://schemas.openxmlformats.org/presentationml/2006/main">
  <p:tag name="KSO_WM_BEAUTIFY_FLAG" val="#fgm#"/>
  <p:tag name="KSO_WM_FIGMA_FLAG" val="#fgm#"/>
  <p:tag name="KSO_WM_UNIT_INDEX" val="1"/>
  <p:tag name="KSO_WM_UNIT_TYPE" val="a"/>
  <p:tag name="KSO_WM_LAYOUT_CHECK_HASH" val="25de727db7d6a579c03c61b106833fe0f6f97bc6"/>
  <p:tag name="KSO_WM_NEWLAYOUT_GROUP_ID" val="layout_42"/>
  <p:tag name="KSO_WM_NEWLAYOUT_ID" val="slide_fc4934b176200452"/>
</p:tagLst>
</file>

<file path=ppt/tags/tag1426.xml><?xml version="1.0" encoding="utf-8"?>
<p:tagLst xmlns:p="http://schemas.openxmlformats.org/presentationml/2006/main">
  <p:tag name="KSO_WM_BEAUTIFY_FLAG" val="#fgm#"/>
  <p:tag name="KSO_WM_FIGMA_FLAG" val="#fgm#"/>
  <p:tag name="KSO_WM_UNIT_INDEX" val="1"/>
  <p:tag name="KSO_WM_UNIT_TYPE" val="d"/>
</p:tagLst>
</file>

<file path=ppt/tags/tag14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3.xml><?xml version="1.0" encoding="utf-8"?>
<p:tagLst xmlns:p="http://schemas.openxmlformats.org/presentationml/2006/main">
  <p:tag name="KSO_WM_BEAUTIFY_FLAG" val="#fgm#"/>
  <p:tag name="KSO_WM_FIGMA_FLAG" val="#fgm#"/>
  <p:tag name="KSO_WM_UNIT_INDEX" val="1"/>
  <p:tag name="KSO_WM_UNIT_TYPE" val="d"/>
</p:tagLst>
</file>

<file path=ppt/tags/tag14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36.xml><?xml version="1.0" encoding="utf-8"?>
<p:tagLst xmlns:p="http://schemas.openxmlformats.org/presentationml/2006/main">
  <p:tag name="KSO_WM_BEAUTIFY_FLAG" val="#fgm#"/>
  <p:tag name="KSO_WM_FIGMA_FLAG" val="#fgm#"/>
  <p:tag name="KSO_WM_UNIT_INDEX" val="1"/>
  <p:tag name="KSO_WM_UNIT_TYPE" val="a"/>
  <p:tag name="KSO_WM_LAYOUT_CHECK_HASH" val="565ce470c1222b3896587d61528dcb1e2bd1ffcf"/>
  <p:tag name="KSO_WM_NEWLAYOUT_GROUP_ID" val="layout_10012"/>
  <p:tag name="KSO_WM_NEWLAYOUT_ID" val="slide_1b601487e8903dfa"/>
</p:tagLst>
</file>

<file path=ppt/tags/tag1437.xml><?xml version="1.0" encoding="utf-8"?>
<p:tagLst xmlns:p="http://schemas.openxmlformats.org/presentationml/2006/main">
  <p:tag name="KSO_WM_BEAUTIFY_FLAG" val="#fgm#"/>
  <p:tag name="KSO_WM_FIGMA_FLAG" val="#fgm#"/>
  <p:tag name="KSO_WM_UNIT_INDEX" val="1"/>
  <p:tag name="KSO_WM_UNIT_TYPE" val="d"/>
</p:tagLst>
</file>

<file path=ppt/tags/tag14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4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4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47.xml><?xml version="1.0" encoding="utf-8"?>
<p:tagLst xmlns:p="http://schemas.openxmlformats.org/presentationml/2006/main">
  <p:tag name="KSO_WM_BEAUTIFY_FLAG" val="#fgm#"/>
  <p:tag name="KSO_WM_FIGMA_FLAG" val="#fgm#"/>
  <p:tag name="KSO_WM_UNIT_INDEX" val="1"/>
  <p:tag name="KSO_WM_UNIT_TYPE" val="a"/>
  <p:tag name="KSO_WM_LAYOUT_CHECK_HASH" val="946957988f0fbbd5e0e4e98927f063eef2fc727b"/>
  <p:tag name="KSO_WM_NEWLAYOUT_GROUP_ID" val="layout_16"/>
  <p:tag name="KSO_WM_NEWLAYOUT_ID" val="slide_83b758c0358b7425"/>
</p:tagLst>
</file>

<file path=ppt/tags/tag1448.xml><?xml version="1.0" encoding="utf-8"?>
<p:tagLst xmlns:p="http://schemas.openxmlformats.org/presentationml/2006/main">
  <p:tag name="KSO_WM_BEAUTIFY_FLAG" val="#fgm#"/>
  <p:tag name="KSO_WM_FIGMA_FLAG" val="#fgm#"/>
  <p:tag name="KSO_WM_UNIT_INDEX" val="1"/>
  <p:tag name="KSO_WM_UNIT_TYPE" val="f"/>
</p:tagLst>
</file>

<file path=ppt/tags/tag1449.xml><?xml version="1.0" encoding="utf-8"?>
<p:tagLst xmlns:p="http://schemas.openxmlformats.org/presentationml/2006/main">
  <p:tag name="KSO_WM_BEAUTIFY_FLAG" val="#fgm#"/>
  <p:tag name="KSO_WM_FIGMA_FLAG" val="#fgm#"/>
  <p:tag name="KSO_WM_UNIT_INDEX" val="1"/>
  <p:tag name="KSO_WM_UNIT_TYPE" val="d"/>
</p:tagLst>
</file>

<file path=ppt/tags/tag1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53.xml><?xml version="1.0" encoding="utf-8"?>
<p:tagLst xmlns:p="http://schemas.openxmlformats.org/presentationml/2006/main">
  <p:tag name="KSO_WM_BEAUTIFY_FLAG" val="#fgm#"/>
  <p:tag name="KSO_WM_FIGMA_FLAG" val="#fgm#"/>
  <p:tag name="KSO_WM_UNIT_INDEX" val="1"/>
  <p:tag name="KSO_WM_UNIT_TYPE" val="a"/>
  <p:tag name="KSO_WM_LAYOUT_CHECK_HASH" val="dfa5b6b5c9703ca427e5d0416f39524d07b92096"/>
  <p:tag name="KSO_WM_NEWLAYOUT_GROUP_ID" val="layout_35"/>
  <p:tag name="KSO_WM_NEWLAYOUT_ID" val="slide_c8a7900783c17b38"/>
</p:tagLst>
</file>

<file path=ppt/tags/tag145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4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57.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45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60.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46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63.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146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6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69.xml><?xml version="1.0" encoding="utf-8"?>
<p:tagLst xmlns:p="http://schemas.openxmlformats.org/presentationml/2006/main">
  <p:tag name="KSO_WM_BEAUTIFY_FLAG" val="#fgm#"/>
  <p:tag name="KSO_WM_FIGMA_FLAG" val="#fgm#"/>
  <p:tag name="KSO_WM_UNIT_INDEX" val="1"/>
  <p:tag name="KSO_WM_UNIT_TYPE" val="a"/>
  <p:tag name="KSO_WM_LAYOUT_CHECK_HASH" val="d2cc6ee9c2ddd75a2ac279bc8801c6d00b3ef8a8"/>
  <p:tag name="KSO_WM_NEWLAYOUT_GROUP_ID" val="layout_10003"/>
  <p:tag name="KSO_WM_NEWLAYOUT_ID" val="slide_4612159399148207"/>
</p:tagLst>
</file>

<file path=ppt/tags/tag1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76.xml><?xml version="1.0" encoding="utf-8"?>
<p:tagLst xmlns:p="http://schemas.openxmlformats.org/presentationml/2006/main">
  <p:tag name="KSO_WM_BEAUTIFY_FLAG" val="#fgm#"/>
  <p:tag name="KSO_WM_FIGMA_FLAG" val="#fgm#"/>
  <p:tag name="KSO_WM_UNIT_INDEX" val="1"/>
  <p:tag name="KSO_WM_UNIT_TYPE" val="a"/>
  <p:tag name="KSO_WM_LAYOUT_CHECK_HASH" val="1fc8bbf09b7ca875890c021fa7add35d8caf57d9"/>
  <p:tag name="KSO_WM_NEWLAYOUT_GROUP_ID" val="layout_30"/>
  <p:tag name="KSO_WM_NEWLAYOUT_ID" val="slide_c2262055d5a37284"/>
</p:tagLst>
</file>

<file path=ppt/tags/tag1477.xml><?xml version="1.0" encoding="utf-8"?>
<p:tagLst xmlns:p="http://schemas.openxmlformats.org/presentationml/2006/main">
  <p:tag name="KSO_WM_BEAUTIFY_FLAG" val="#fgm#"/>
  <p:tag name="KSO_WM_FIGMA_FLAG" val="#fgm#"/>
  <p:tag name="KSO_WM_UNIT_INDEX" val="1"/>
  <p:tag name="KSO_WM_UNIT_TYPE" val="d"/>
</p:tagLst>
</file>

<file path=ppt/tags/tag14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8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8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8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8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8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48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8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49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49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4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1494.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495.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99.xml><?xml version="1.0" encoding="utf-8"?>
<p:tagLst xmlns:p="http://schemas.openxmlformats.org/presentationml/2006/main">
  <p:tag name="KSO_WM_BEAUTIFY_FLAG" val="#fgm#"/>
  <p:tag name="KSO_WM_FIGMA_FLAG" val="#fgm#"/>
  <p:tag name="KSO_WM_UNIT_INDEX" val="1"/>
  <p:tag name="KSO_WM_UNIT_TYPE" val="a"/>
  <p:tag name="KSO_WM_LAYOUT_CHECK_HASH" val="25906bbd971b50d0601f204b1c03818250e8bd29"/>
  <p:tag name="KSO_WM_NEWLAYOUT_GROUP_ID" val="layout_32"/>
  <p:tag name="KSO_WM_NEWLAYOUT_ID" val="slide_e956d0c454ddc340"/>
</p:tagLst>
</file>

<file path=ppt/tags/tag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0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1502.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5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0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506.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1507.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50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0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1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511.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151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51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1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51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1517.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51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1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23.xml><?xml version="1.0" encoding="utf-8"?>
<p:tagLst xmlns:p="http://schemas.openxmlformats.org/presentationml/2006/main">
  <p:tag name="KSO_WM_BEAUTIFY_FLAG" val="#fgm#"/>
  <p:tag name="KSO_WM_FIGMA_FLAG" val="#fgm#"/>
  <p:tag name="KSO_WM_UNIT_INDEX" val="1"/>
  <p:tag name="KSO_WM_UNIT_TYPE" val="a"/>
  <p:tag name="KSO_WM_LAYOUT_CHECK_HASH" val="d9ef4b07de6e796b9e560d5640692fa63ec81c39"/>
  <p:tag name="KSO_WM_NEWLAYOUT_GROUP_ID" val="layout_31"/>
  <p:tag name="KSO_WM_NEWLAYOUT_ID" val="slide_543ed0c2bd8919e9"/>
</p:tagLst>
</file>

<file path=ppt/tags/tag15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2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2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53.xml><?xml version="1.0" encoding="utf-8"?>
<p:tagLst xmlns:p="http://schemas.openxmlformats.org/presentationml/2006/main">
  <p:tag name="KSO_WM_BEAUTIFY_FLAG" val="#fgm#"/>
  <p:tag name="KSO_WM_FIGMA_FLAG" val="#fgm#"/>
  <p:tag name="KSO_WM_UNIT_INDEX" val="1"/>
  <p:tag name="KSO_WM_UNIT_TYPE" val="a"/>
  <p:tag name="KSO_WM_LAYOUT_CHECK_HASH" val="946957988f0fbbd5e0e4e98927f063eef2fc727b"/>
  <p:tag name="KSO_WM_NEWLAYOUT_GROUP_ID" val="layout_16"/>
  <p:tag name="KSO_WM_NEWLAYOUT_ID" val="slide_83b758c0358b7425"/>
</p:tagLst>
</file>

<file path=ppt/tags/tag15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53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5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3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53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53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3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4.xml><?xml version="1.0" encoding="utf-8"?>
<p:tagLst xmlns:p="http://schemas.openxmlformats.org/presentationml/2006/main">
  <p:tag name="KSO_WM_BEAUTIFY_FLAG" val="#fgm#"/>
  <p:tag name="KSO_WM_FIGMA_FLAG" val="#fgm#"/>
  <p:tag name="KSO_WM_UNIT_INDEX" val="1"/>
  <p:tag name="KSO_WM_UNIT_TYPE" val="f"/>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43.xml><?xml version="1.0" encoding="utf-8"?>
<p:tagLst xmlns:p="http://schemas.openxmlformats.org/presentationml/2006/main">
  <p:tag name="KSO_WM_BEAUTIFY_FLAG" val="#fgm#"/>
  <p:tag name="KSO_WM_FIGMA_FLAG" val="#fgm#"/>
  <p:tag name="KSO_WM_UNIT_INDEX" val="1"/>
  <p:tag name="KSO_WM_UNIT_TYPE" val="a"/>
  <p:tag name="KSO_WM_LAYOUT_CHECK_HASH" val="0b281039e65e5606fbacda41108f93a0b11a62ce"/>
  <p:tag name="KSO_WM_NEWLAYOUT_GROUP_ID" val="layout_29"/>
  <p:tag name="KSO_WM_NEWLAYOUT_ID" val="slide_a96f1e8f1233e1ce"/>
</p:tagLst>
</file>

<file path=ppt/tags/tag1544.xml><?xml version="1.0" encoding="utf-8"?>
<p:tagLst xmlns:p="http://schemas.openxmlformats.org/presentationml/2006/main">
  <p:tag name="KSO_WM_BEAUTIFY_FLAG" val="#fgm#"/>
  <p:tag name="KSO_WM_FIGMA_FLAG" val="#fgm#"/>
  <p:tag name="KSO_WM_UNIT_INDEX" val="1"/>
  <p:tag name="KSO_WM_UNIT_TYPE" val="f"/>
</p:tagLst>
</file>

<file path=ppt/tags/tag154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54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5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4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55.xml><?xml version="1.0" encoding="utf-8"?>
<p:tagLst xmlns:p="http://schemas.openxmlformats.org/presentationml/2006/main">
  <p:tag name="KSO_WM_BEAUTIFY_FLAG" val="#fgm#"/>
  <p:tag name="KSO_WM_FIGMA_FLAG" val="#fgm#"/>
  <p:tag name="KSO_WM_UNIT_INDEX" val="1"/>
  <p:tag name="KSO_WM_UNIT_TYPE" val="d"/>
</p:tagLst>
</file>

<file path=ppt/tags/tag15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5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5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5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55.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15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5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58.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155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6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64.xml><?xml version="1.0" encoding="utf-8"?>
<p:tagLst xmlns:p="http://schemas.openxmlformats.org/presentationml/2006/main">
  <p:tag name="KSO_WM_BEAUTIFY_FLAG" val="#fgm#"/>
  <p:tag name="KSO_WM_FIGMA_FLAG" val="#fgm#"/>
  <p:tag name="KSO_WM_UNIT_INDEX" val="1"/>
  <p:tag name="KSO_WM_UNIT_TYPE" val="a"/>
  <p:tag name="KSO_WM_LAYOUT_CHECK_HASH" val="4818307cc258a3b5d2c80239c23c556b5ec52474"/>
  <p:tag name="KSO_WM_NEWLAYOUT_GROUP_ID" val="layout_10009"/>
  <p:tag name="KSO_WM_NEWLAYOUT_ID" val="slide_e2ddc6610455839a"/>
</p:tagLst>
</file>

<file path=ppt/tags/tag156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71.xml><?xml version="1.0" encoding="utf-8"?>
<p:tagLst xmlns:p="http://schemas.openxmlformats.org/presentationml/2006/main">
  <p:tag name="KSO_WM_BEAUTIFY_FLAG" val="#fgm#"/>
  <p:tag name="KSO_WM_FIGMA_FLAG" val="#fgm#"/>
  <p:tag name="KSO_WM_UNIT_INDEX" val="1"/>
  <p:tag name="KSO_WM_UNIT_TYPE" val="a"/>
  <p:tag name="KSO_WM_LAYOUT_CHECK_HASH" val="127a549c9944ab499a9d5857b821c4d11d9e0b44"/>
  <p:tag name="KSO_WM_NEWLAYOUT_GROUP_ID" val="layout_30"/>
  <p:tag name="KSO_WM_NEWLAYOUT_ID" val="slide_4a2a31e475742e4f"/>
</p:tagLst>
</file>

<file path=ppt/tags/tag1572.xml><?xml version="1.0" encoding="utf-8"?>
<p:tagLst xmlns:p="http://schemas.openxmlformats.org/presentationml/2006/main">
  <p:tag name="KSO_WM_BEAUTIFY_FLAG" val="#fgm#"/>
  <p:tag name="KSO_WM_FIGMA_FLAG" val="#fgm#"/>
  <p:tag name="KSO_WM_UNIT_INDEX" val="1"/>
  <p:tag name="KSO_WM_UNIT_TYPE" val="d"/>
</p:tagLst>
</file>

<file path=ppt/tags/tag157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5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5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82.xml><?xml version="1.0" encoding="utf-8"?>
<p:tagLst xmlns:p="http://schemas.openxmlformats.org/presentationml/2006/main">
  <p:tag name="KSO_WM_BEAUTIFY_FLAG" val="#fgm#"/>
  <p:tag name="KSO_WM_FIGMA_FLAG" val="#fgm#"/>
  <p:tag name="KSO_WM_UNIT_INDEX" val="1"/>
  <p:tag name="KSO_WM_UNIT_TYPE" val="a"/>
  <p:tag name="KSO_WM_LAYOUT_CHECK_HASH" val="24d529f0b79fc09f94555fc43c03fd3f20f0c2c7"/>
  <p:tag name="KSO_WM_NEWLAYOUT_GROUP_ID" val="layout_24"/>
  <p:tag name="KSO_WM_NEWLAYOUT_ID" val="slide_96bba096ac0774bc"/>
</p:tagLst>
</file>

<file path=ppt/tags/tag1583.xml><?xml version="1.0" encoding="utf-8"?>
<p:tagLst xmlns:p="http://schemas.openxmlformats.org/presentationml/2006/main">
  <p:tag name="KSO_WM_BEAUTIFY_FLAG" val="#fgm#"/>
  <p:tag name="KSO_WM_FIGMA_FLAG" val="#fgm#"/>
  <p:tag name="KSO_WM_UNIT_INDEX" val="1"/>
  <p:tag name="KSO_WM_UNIT_TYPE" val="f"/>
</p:tagLst>
</file>

<file path=ppt/tags/tag15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8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8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59.xml><?xml version="1.0" encoding="utf-8"?>
<p:tagLst xmlns:p="http://schemas.openxmlformats.org/presentationml/2006/main">
  <p:tag name="KSO_WM_BEAUTIFY_FLAG" val="#fgm#"/>
  <p:tag name="KSO_WM_FIGMA_FLAG" val="#fgm#"/>
  <p:tag name="KSO_WM_UNIT_INDEX" val="1"/>
  <p:tag name="KSO_WM_UNIT_TYPE" val="a"/>
  <p:tag name="KSO_WM_LAYOUT_CHECK_HASH" val="dfa5b6b5c9703ca427e5d0416f39524d07b92096"/>
  <p:tag name="KSO_WM_NEWLAYOUT_GROUP_ID" val="layout_35"/>
  <p:tag name="KSO_WM_NEWLAYOUT_ID" val="slide_c8a7900783c17b38"/>
</p:tagLst>
</file>

<file path=ppt/tags/tag15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59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59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99.xml><?xml version="1.0" encoding="utf-8"?>
<p:tagLst xmlns:p="http://schemas.openxmlformats.org/presentationml/2006/main">
  <p:tag name="KSO_WM_BEAUTIFY_FLAG" val="#fgm#"/>
  <p:tag name="KSO_WM_FIGMA_FLAG" val="#fgm#"/>
  <p:tag name="KSO_WM_UNIT_INDEX" val="1"/>
  <p:tag name="KSO_WM_UNIT_TYPE" val="a"/>
  <p:tag name="KSO_WM_LAYOUT_CHECK_HASH" val="2adf96926e41b77f0af04a63f40e044a8b6e3e53"/>
  <p:tag name="KSO_WM_NEWLAYOUT_GROUP_ID" val="layout_62"/>
  <p:tag name="KSO_WM_NEWLAYOUT_ID" val="slide_91412e45ee0b2fd6"/>
</p:tagLst>
</file>

<file path=ppt/tags/tag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600.xml><?xml version="1.0" encoding="utf-8"?>
<p:tagLst xmlns:p="http://schemas.openxmlformats.org/presentationml/2006/main">
  <p:tag name="KSO_WM_BEAUTIFY_FLAG" val="#fgm#"/>
  <p:tag name="KSO_WM_FIGMA_FLAG" val="#fgm#"/>
  <p:tag name="KSO_WM_UNIT_INDEX" val="1"/>
  <p:tag name="KSO_WM_UNIT_TYPE" val="d"/>
</p:tagLst>
</file>

<file path=ppt/tags/tag160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06.xml><?xml version="1.0" encoding="utf-8"?>
<p:tagLst xmlns:p="http://schemas.openxmlformats.org/presentationml/2006/main">
  <p:tag name="KSO_WM_BEAUTIFY_FLAG" val="#fgm#"/>
  <p:tag name="KSO_WM_FIGMA_FLAG" val="#fgm#"/>
  <p:tag name="KSO_WM_UNIT_INDEX" val="1"/>
  <p:tag name="KSO_WM_UNIT_TYPE" val="a"/>
  <p:tag name="KSO_WM_LAYOUT_CHECK_HASH" val="f81650b793a9f61993c15cd7f7caa515685c2f15"/>
  <p:tag name="KSO_WM_NEWLAYOUT_GROUP_ID" val="layout_20"/>
  <p:tag name="KSO_WM_NEWLAYOUT_ID" val="slide_52cda502e98f2cdc"/>
</p:tagLst>
</file>

<file path=ppt/tags/tag1607.xml><?xml version="1.0" encoding="utf-8"?>
<p:tagLst xmlns:p="http://schemas.openxmlformats.org/presentationml/2006/main">
  <p:tag name="KSO_WM_BEAUTIFY_FLAG" val="#fgm#"/>
  <p:tag name="KSO_WM_FIGMA_FLAG" val="#fgm#"/>
  <p:tag name="KSO_WM_UNIT_INDEX" val="1"/>
  <p:tag name="KSO_WM_UNIT_TYPE" val="d"/>
</p:tagLst>
</file>

<file path=ppt/tags/tag1608.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609.xml><?xml version="1.0" encoding="utf-8"?>
<p:tagLst xmlns:p="http://schemas.openxmlformats.org/presentationml/2006/main">
  <p:tag name="KSO_WM_BEAUTIFY_FLAG" val="#fgm#"/>
  <p:tag name="KSO_WM_FIGMA_FLAG" val="#fgm#"/>
  <p:tag name="KSO_WM_UNIT_INDEX" val="1"/>
  <p:tag name="KSO_WM_UNIT_TYPE" val="f"/>
</p:tagLst>
</file>

<file path=ppt/tags/tag1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13.xml><?xml version="1.0" encoding="utf-8"?>
<p:tagLst xmlns:p="http://schemas.openxmlformats.org/presentationml/2006/main">
  <p:tag name="KSO_WM_BEAUTIFY_FLAG" val="#fgm#"/>
  <p:tag name="KSO_WM_FIGMA_FLAG" val="#fgm#"/>
  <p:tag name="KSO_WM_UNIT_INDEX" val="1"/>
  <p:tag name="KSO_WM_UNIT_TYPE" val="a"/>
  <p:tag name="KSO_WM_LAYOUT_CHECK_HASH" val="b07740ea579fcdc44accfd71358fdd30c8416ccb"/>
  <p:tag name="KSO_WM_NEWLAYOUT_GROUP_ID" val="layout_6"/>
  <p:tag name="KSO_WM_NEWLAYOUT_ID" val="slide_ac564ea1f79a8670"/>
</p:tagLst>
</file>

<file path=ppt/tags/tag1614.xml><?xml version="1.0" encoding="utf-8"?>
<p:tagLst xmlns:p="http://schemas.openxmlformats.org/presentationml/2006/main">
  <p:tag name="KSO_WM_BEAUTIFY_FLAG" val="#fgm#"/>
  <p:tag name="KSO_WM_FIGMA_FLAG" val="#fgm#"/>
  <p:tag name="KSO_WM_UNIT_INDEX" val="1"/>
  <p:tag name="KSO_WM_UNIT_TYPE" val="d"/>
</p:tagLst>
</file>

<file path=ppt/tags/tag16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21.xml><?xml version="1.0" encoding="utf-8"?>
<p:tagLst xmlns:p="http://schemas.openxmlformats.org/presentationml/2006/main">
  <p:tag name="KSO_WM_BEAUTIFY_FLAG" val="#fgm#"/>
  <p:tag name="KSO_WM_FIGMA_FLAG" val="#fgm#"/>
  <p:tag name="KSO_WM_UNIT_INDEX" val="1"/>
  <p:tag name="KSO_WM_UNIT_TYPE" val="a"/>
  <p:tag name="KSO_WM_LAYOUT_CHECK_HASH" val="ad4119e651e0c0c88904bdf9556bfc81ff3d9f1c"/>
  <p:tag name="KSO_WM_NEWLAYOUT_GROUP_ID" val="layout_48"/>
  <p:tag name="KSO_WM_NEWLAYOUT_ID" val="slide_5641565affb8564a"/>
</p:tagLst>
</file>

<file path=ppt/tags/tag162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2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6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2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6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33.xml><?xml version="1.0" encoding="utf-8"?>
<p:tagLst xmlns:p="http://schemas.openxmlformats.org/presentationml/2006/main">
  <p:tag name="KSO_WM_BEAUTIFY_FLAG" val="#fgm#"/>
  <p:tag name="KSO_WM_FIGMA_FLAG" val="#fgm#"/>
  <p:tag name="KSO_WM_UNIT_INDEX" val="1"/>
  <p:tag name="KSO_WM_UNIT_TYPE" val="a"/>
  <p:tag name="KSO_WM_LAYOUT_CHECK_HASH" val="d5e0dca17bd08ba95756f0bfe3badeb96b215c1e"/>
  <p:tag name="KSO_WM_NEWLAYOUT_GROUP_ID" val="layout_10014"/>
  <p:tag name="KSO_WM_NEWLAYOUT_ID" val="slide_7531d66211daa599"/>
</p:tagLst>
</file>

<file path=ppt/tags/tag163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6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40.xml><?xml version="1.0" encoding="utf-8"?>
<p:tagLst xmlns:p="http://schemas.openxmlformats.org/presentationml/2006/main">
  <p:tag name="KSO_WM_BEAUTIFY_FLAG" val="#fgm#"/>
  <p:tag name="KSO_WM_FIGMA_FLAG" val="#fgm#"/>
  <p:tag name="KSO_WM_UNIT_INDEX" val="1"/>
  <p:tag name="KSO_WM_UNIT_TYPE" val="a"/>
  <p:tag name="KSO_WM_LAYOUT_CHECK_HASH" val="81a88d2ed6d7766060a9a9e4bbe3516112f11617"/>
  <p:tag name="KSO_WM_NEWLAYOUT_GROUP_ID" val="layout_61"/>
  <p:tag name="KSO_WM_NEWLAYOUT_ID" val="slide_1c94fcf67f417551"/>
</p:tagLst>
</file>

<file path=ppt/tags/tag1641.xml><?xml version="1.0" encoding="utf-8"?>
<p:tagLst xmlns:p="http://schemas.openxmlformats.org/presentationml/2006/main">
  <p:tag name="KSO_WM_BEAUTIFY_FLAG" val="#fgm#"/>
  <p:tag name="KSO_WM_FIGMA_FLAG" val="#fgm#"/>
  <p:tag name="KSO_WM_UNIT_INDEX" val="1"/>
  <p:tag name="KSO_WM_UNIT_TYPE" val="d"/>
</p:tagLst>
</file>

<file path=ppt/tags/tag1642.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6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50.xml><?xml version="1.0" encoding="utf-8"?>
<p:tagLst xmlns:p="http://schemas.openxmlformats.org/presentationml/2006/main">
  <p:tag name="KSO_WM_BEAUTIFY_FLAG" val="#fgm#"/>
  <p:tag name="KSO_WM_FIGMA_FLAG" val="#fgm#"/>
  <p:tag name="KSO_WM_UNIT_INDEX" val="1"/>
  <p:tag name="KSO_WM_UNIT_TYPE" val="a"/>
  <p:tag name="KSO_WM_LAYOUT_CHECK_HASH" val="bf793475f7d976f865c4166aa265167b750a9cfa"/>
  <p:tag name="KSO_WM_NEWLAYOUT_GROUP_ID" val="layout_60"/>
  <p:tag name="KSO_WM_NEWLAYOUT_ID" val="slide_c2683f29fead9073"/>
</p:tagLst>
</file>

<file path=ppt/tags/tag1651.xml><?xml version="1.0" encoding="utf-8"?>
<p:tagLst xmlns:p="http://schemas.openxmlformats.org/presentationml/2006/main">
  <p:tag name="KSO_WM_BEAUTIFY_FLAG" val="#fgm#"/>
  <p:tag name="KSO_WM_FIGMA_FLAG" val="#fgm#"/>
  <p:tag name="KSO_WM_UNIT_INDEX" val="1"/>
  <p:tag name="KSO_WM_UNIT_TYPE" val="d"/>
</p:tagLst>
</file>

<file path=ppt/tags/tag165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6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58.xml><?xml version="1.0" encoding="utf-8"?>
<p:tagLst xmlns:p="http://schemas.openxmlformats.org/presentationml/2006/main">
  <p:tag name="KSO_WM_BEAUTIFY_FLAG" val="#fgm#"/>
  <p:tag name="KSO_WM_FIGMA_FLAG" val="#fgm#"/>
  <p:tag name="KSO_WM_UNIT_INDEX" val="1"/>
  <p:tag name="KSO_WM_UNIT_TYPE" val="a"/>
  <p:tag name="KSO_WM_LAYOUT_CHECK_HASH" val="7d9dd36d8524da2ff13afd70f1529364e6625764"/>
  <p:tag name="KSO_WM_NEWLAYOUT_GROUP_ID" val="layout_51"/>
  <p:tag name="KSO_WM_NEWLAYOUT_ID" val="slide_aaa6327b7f6ff5c7"/>
</p:tagLst>
</file>

<file path=ppt/tags/tag1659.xml><?xml version="1.0" encoding="utf-8"?>
<p:tagLst xmlns:p="http://schemas.openxmlformats.org/presentationml/2006/main">
  <p:tag name="KSO_WM_BEAUTIFY_FLAG" val="#fgm#"/>
  <p:tag name="KSO_WM_FIGMA_FLAG" val="#fgm#"/>
  <p:tag name="KSO_WM_UNIT_INDEX" val="1"/>
  <p:tag name="KSO_WM_UNIT_TYPE" val="d"/>
</p:tagLst>
</file>

<file path=ppt/tags/tag166.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6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6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66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6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72.xml><?xml version="1.0" encoding="utf-8"?>
<p:tagLst xmlns:p="http://schemas.openxmlformats.org/presentationml/2006/main">
  <p:tag name="KSO_WM_BEAUTIFY_FLAG" val="#fgm#"/>
  <p:tag name="KSO_WM_FIGMA_FLAG" val="#fgm#"/>
  <p:tag name="KSO_WM_UNIT_INDEX" val="1"/>
  <p:tag name="KSO_WM_UNIT_TYPE" val="a"/>
  <p:tag name="KSO_WM_LAYOUT_CHECK_HASH" val="46d70d98968b6af2a5e11abddaa1e154a42c011d"/>
  <p:tag name="KSO_WM_NEWLAYOUT_GROUP_ID" val="layout_63"/>
  <p:tag name="KSO_WM_NEWLAYOUT_ID" val="slide_f8237b5359323683"/>
</p:tagLst>
</file>

<file path=ppt/tags/tag1673.xml><?xml version="1.0" encoding="utf-8"?>
<p:tagLst xmlns:p="http://schemas.openxmlformats.org/presentationml/2006/main">
  <p:tag name="KSO_WM_BEAUTIFY_FLAG" val="#fgm#"/>
  <p:tag name="KSO_WM_FIGMA_FLAG" val="#fgm#"/>
  <p:tag name="KSO_WM_UNIT_INDEX" val="1"/>
  <p:tag name="KSO_WM_UNIT_TYPE" val="d"/>
</p:tagLst>
</file>

<file path=ppt/tags/tag16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81.xml><?xml version="1.0" encoding="utf-8"?>
<p:tagLst xmlns:p="http://schemas.openxmlformats.org/presentationml/2006/main">
  <p:tag name="KSO_WM_BEAUTIFY_FLAG" val="#fgm#"/>
  <p:tag name="KSO_WM_FIGMA_FLAG" val="#fgm#"/>
  <p:tag name="KSO_WM_UNIT_INDEX" val="1"/>
  <p:tag name="KSO_WM_UNIT_TYPE" val="a"/>
  <p:tag name="KSO_WM_LAYOUT_CHECK_HASH" val="df239e0623e65f48d67af88c98c1e07d652a8714"/>
  <p:tag name="KSO_WM_NEWLAYOUT_GROUP_ID" val="layout_59"/>
  <p:tag name="KSO_WM_NEWLAYOUT_ID" val="slide_20c1f52a92422207"/>
</p:tagLst>
</file>

<file path=ppt/tags/tag1682.xml><?xml version="1.0" encoding="utf-8"?>
<p:tagLst xmlns:p="http://schemas.openxmlformats.org/presentationml/2006/main">
  <p:tag name="KSO_WM_BEAUTIFY_FLAG" val="#fgm#"/>
  <p:tag name="KSO_WM_FIGMA_FLAG" val="#fgm#"/>
  <p:tag name="KSO_WM_UNIT_INDEX" val="1"/>
  <p:tag name="KSO_WM_UNIT_TYPE" val="d"/>
</p:tagLst>
</file>

<file path=ppt/tags/tag16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8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68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69.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16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95.xml><?xml version="1.0" encoding="utf-8"?>
<p:tagLst xmlns:p="http://schemas.openxmlformats.org/presentationml/2006/main">
  <p:tag name="KSO_WM_BEAUTIFY_FLAG" val="#fgm#"/>
  <p:tag name="KSO_WM_FIGMA_FLAG" val="#fgm#"/>
  <p:tag name="KSO_WM_UNIT_INDEX" val="1"/>
  <p:tag name="KSO_WM_UNIT_TYPE" val="a"/>
  <p:tag name="KSO_WM_LAYOUT_CHECK_HASH" val="f40ce58f53297d84093237469e7cb78ecc1a2a0c"/>
  <p:tag name="KSO_WM_NEWLAYOUT_GROUP_ID" val="layout_10013"/>
  <p:tag name="KSO_WM_NEWLAYOUT_ID" val="slide_76aeae7ac000f687"/>
</p:tagLst>
</file>

<file path=ppt/tags/tag1696.xml><?xml version="1.0" encoding="utf-8"?>
<p:tagLst xmlns:p="http://schemas.openxmlformats.org/presentationml/2006/main">
  <p:tag name="KSO_WM_BEAUTIFY_FLAG" val="#fgm#"/>
  <p:tag name="KSO_WM_FIGMA_FLAG" val="#fgm#"/>
  <p:tag name="KSO_WM_UNIT_INDEX" val="1"/>
  <p:tag name="KSO_WM_UNIT_TYPE" val="d"/>
</p:tagLst>
</file>

<file path=ppt/tags/tag16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0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0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0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08.xml><?xml version="1.0" encoding="utf-8"?>
<p:tagLst xmlns:p="http://schemas.openxmlformats.org/presentationml/2006/main">
  <p:tag name="KSO_WM_BEAUTIFY_FLAG" val="#fgm#"/>
  <p:tag name="KSO_WM_FIGMA_FLAG" val="#fgm#"/>
  <p:tag name="KSO_WM_UNIT_INDEX" val="1"/>
  <p:tag name="KSO_WM_UNIT_TYPE" val="a"/>
  <p:tag name="KSO_WM_LAYOUT_CHECK_HASH" val="aca1a2fe5dbe09edb9e400732bd2096ee4839f01"/>
  <p:tag name="KSO_WM_NEWLAYOUT_GROUP_ID" val="layout_42"/>
  <p:tag name="KSO_WM_NEWLAYOUT_ID" val="slide_172fb91d41df846e"/>
</p:tagLst>
</file>

<file path=ppt/tags/tag1709.xml><?xml version="1.0" encoding="utf-8"?>
<p:tagLst xmlns:p="http://schemas.openxmlformats.org/presentationml/2006/main">
  <p:tag name="KSO_WM_BEAUTIFY_FLAG" val="#fgm#"/>
  <p:tag name="KSO_WM_FIGMA_FLAG" val="#fgm#"/>
  <p:tag name="KSO_WM_UNIT_INDEX" val="1"/>
  <p:tag name="KSO_WM_UNIT_TYPE" val="d"/>
</p:tagLst>
</file>

<file path=ppt/tags/tag17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1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7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19.xml><?xml version="1.0" encoding="utf-8"?>
<p:tagLst xmlns:p="http://schemas.openxmlformats.org/presentationml/2006/main">
  <p:tag name="KSO_WM_BEAUTIFY_FLAG" val="#fgm#"/>
  <p:tag name="KSO_WM_FIGMA_FLAG" val="#fgm#"/>
  <p:tag name="KSO_WM_UNIT_INDEX" val="1"/>
  <p:tag name="KSO_WM_UNIT_TYPE" val="a"/>
  <p:tag name="KSO_WM_LAYOUT_CHECK_HASH" val="613206cf41762843895338ffe4db054b2436278a"/>
  <p:tag name="KSO_WM_NEWLAYOUT_GROUP_ID" val="layout_10012"/>
  <p:tag name="KSO_WM_NEWLAYOUT_ID" val="slide_88bea64deeaaa3dc"/>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20.xml><?xml version="1.0" encoding="utf-8"?>
<p:tagLst xmlns:p="http://schemas.openxmlformats.org/presentationml/2006/main">
  <p:tag name="KSO_WM_BEAUTIFY_FLAG" val="#fgm#"/>
  <p:tag name="KSO_WM_FIGMA_FLAG" val="#fgm#"/>
  <p:tag name="KSO_WM_UNIT_INDEX" val="1"/>
  <p:tag name="KSO_WM_UNIT_TYPE" val="d"/>
</p:tagLst>
</file>

<file path=ppt/tags/tag17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26.xml><?xml version="1.0" encoding="utf-8"?>
<p:tagLst xmlns:p="http://schemas.openxmlformats.org/presentationml/2006/main">
  <p:tag name="KSO_WM_BEAUTIFY_FLAG" val="#fgm#"/>
  <p:tag name="KSO_WM_FIGMA_FLAG" val="#fgm#"/>
  <p:tag name="KSO_WM_UNIT_INDEX" val="1"/>
  <p:tag name="KSO_WM_UNIT_TYPE" val="a"/>
  <p:tag name="KSO_WM_LAYOUT_CHECK_HASH" val="116ad481bed11ce1ebd3a06abe8bbefbb13f597a"/>
  <p:tag name="KSO_WM_NEWLAYOUT_GROUP_ID" val="layout_33"/>
  <p:tag name="KSO_WM_NEWLAYOUT_ID" val="slide_1e17d5da61e95530"/>
</p:tagLst>
</file>

<file path=ppt/tags/tag1727.xml><?xml version="1.0" encoding="utf-8"?>
<p:tagLst xmlns:p="http://schemas.openxmlformats.org/presentationml/2006/main">
  <p:tag name="KSO_WM_BEAUTIFY_FLAG" val="#fgm#"/>
  <p:tag name="KSO_WM_FIGMA_FLAG" val="#fgm#"/>
  <p:tag name="KSO_WM_UNIT_INDEX" val="1"/>
  <p:tag name="KSO_WM_UNIT_TYPE" val="f"/>
</p:tagLst>
</file>

<file path=ppt/tags/tag1728.xml><?xml version="1.0" encoding="utf-8"?>
<p:tagLst xmlns:p="http://schemas.openxmlformats.org/presentationml/2006/main">
  <p:tag name="KSO_WM_BEAUTIFY_FLAG" val="#fgm#"/>
  <p:tag name="KSO_WM_FIGMA_FLAG" val="#fgm#"/>
  <p:tag name="KSO_WM_UNIT_INDEX" val="1"/>
  <p:tag name="KSO_WM_UNIT_TYPE" val="d"/>
</p:tagLst>
</file>

<file path=ppt/tags/tag172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7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73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3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41.xml><?xml version="1.0" encoding="utf-8"?>
<p:tagLst xmlns:p="http://schemas.openxmlformats.org/presentationml/2006/main">
  <p:tag name="KSO_WM_BEAUTIFY_FLAG" val="#fgm#"/>
  <p:tag name="KSO_WM_FIGMA_FLAG" val="#fgm#"/>
  <p:tag name="KSO_WM_UNIT_INDEX" val="1"/>
  <p:tag name="KSO_WM_UNIT_TYPE" val="a"/>
  <p:tag name="KSO_WM_LAYOUT_CHECK_HASH" val="22e2af20d873f6c3359aeccbf2afbc638357e79e"/>
  <p:tag name="KSO_WM_NEWLAYOUT_GROUP_ID" val="layout_28"/>
  <p:tag name="KSO_WM_NEWLAYOUT_ID" val="slide_f57bc8b459889d2e"/>
</p:tagLst>
</file>

<file path=ppt/tags/tag1742.xml><?xml version="1.0" encoding="utf-8"?>
<p:tagLst xmlns:p="http://schemas.openxmlformats.org/presentationml/2006/main">
  <p:tag name="KSO_WM_BEAUTIFY_FLAG" val="#fgm#"/>
  <p:tag name="KSO_WM_FIGMA_FLAG" val="#fgm#"/>
  <p:tag name="KSO_WM_UNIT_INDEX" val="1"/>
  <p:tag name="KSO_WM_UNIT_TYPE" val="f"/>
</p:tagLst>
</file>

<file path=ppt/tags/tag174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4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4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75.xml><?xml version="1.0" encoding="utf-8"?>
<p:tagLst xmlns:p="http://schemas.openxmlformats.org/presentationml/2006/main">
  <p:tag name="KSO_WM_BEAUTIFY_FLAG" val="#fgm#"/>
  <p:tag name="KSO_WM_FIGMA_FLAG" val="#fgm#"/>
  <p:tag name="KSO_WM_UNIT_INDEX" val="1"/>
  <p:tag name="KSO_WM_UNIT_TYPE" val="a"/>
  <p:tag name="KSO_WM_LAYOUT_CHECK_HASH" val="d2cc6ee9c2ddd75a2ac279bc8801c6d00b3ef8a8"/>
  <p:tag name="KSO_WM_NEWLAYOUT_GROUP_ID" val="layout_10003"/>
  <p:tag name="KSO_WM_NEWLAYOUT_ID" val="slide_4612159399148207"/>
</p:tagLst>
</file>

<file path=ppt/tags/tag175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55.xml><?xml version="1.0" encoding="utf-8"?>
<p:tagLst xmlns:p="http://schemas.openxmlformats.org/presentationml/2006/main">
  <p:tag name="KSO_WM_BEAUTIFY_FLAG" val="#fgm#"/>
  <p:tag name="KSO_WM_FIGMA_FLAG" val="#fgm#"/>
  <p:tag name="KSO_WM_UNIT_INDEX" val="1"/>
  <p:tag name="KSO_WM_UNIT_TYPE" val="a"/>
  <p:tag name="KSO_WM_LAYOUT_CHECK_HASH" val="58b139929ad37e2a8d70ebbf91e64d6dd05bf41a"/>
  <p:tag name="KSO_WM_NEWLAYOUT_GROUP_ID" val="layout_4"/>
  <p:tag name="KSO_WM_NEWLAYOUT_ID" val="slide_d17492b825aaf0cd"/>
</p:tagLst>
</file>

<file path=ppt/tags/tag1756.xml><?xml version="1.0" encoding="utf-8"?>
<p:tagLst xmlns:p="http://schemas.openxmlformats.org/presentationml/2006/main">
  <p:tag name="KSO_WM_BEAUTIFY_FLAG" val="#fgm#"/>
  <p:tag name="KSO_WM_FIGMA_FLAG" val="#fgm#"/>
  <p:tag name="KSO_WM_UNIT_INDEX" val="1"/>
  <p:tag name="KSO_WM_UNIT_TYPE" val="f"/>
</p:tagLst>
</file>

<file path=ppt/tags/tag17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5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6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76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68.xml><?xml version="1.0" encoding="utf-8"?>
<p:tagLst xmlns:p="http://schemas.openxmlformats.org/presentationml/2006/main">
  <p:tag name="KSO_WM_BEAUTIFY_FLAG" val="#fgm#"/>
  <p:tag name="KSO_WM_FIGMA_FLAG" val="#fgm#"/>
  <p:tag name="KSO_WM_UNIT_INDEX" val="1"/>
  <p:tag name="KSO_WM_UNIT_TYPE" val="a"/>
  <p:tag name="KSO_WM_LAYOUT_CHECK_HASH" val="30a5d188164ca5de0c43d5476be3493357b1f2b5"/>
  <p:tag name="KSO_WM_NEWLAYOUT_GROUP_ID" val="layout_30"/>
  <p:tag name="KSO_WM_NEWLAYOUT_ID" val="slide_d80069da338c68a1"/>
</p:tagLst>
</file>

<file path=ppt/tags/tag1769.xml><?xml version="1.0" encoding="utf-8"?>
<p:tagLst xmlns:p="http://schemas.openxmlformats.org/presentationml/2006/main">
  <p:tag name="KSO_WM_BEAUTIFY_FLAG" val="#fgm#"/>
  <p:tag name="KSO_WM_FIGMA_FLAG" val="#fgm#"/>
  <p:tag name="KSO_WM_UNIT_INDEX" val="1"/>
  <p:tag name="KSO_WM_UNIT_TYPE" val="d"/>
</p:tagLst>
</file>

<file path=ppt/tags/tag1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7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76.xml><?xml version="1.0" encoding="utf-8"?>
<p:tagLst xmlns:p="http://schemas.openxmlformats.org/presentationml/2006/main">
  <p:tag name="KSO_WM_BEAUTIFY_FLAG" val="#fgm#"/>
  <p:tag name="KSO_WM_FIGMA_FLAG" val="#fgm#"/>
  <p:tag name="KSO_WM_UNIT_INDEX" val="1"/>
  <p:tag name="KSO_WM_UNIT_TYPE" val="a"/>
  <p:tag name="KSO_WM_LAYOUT_CHECK_HASH" val="358c7b80d7c27c5bc11fc57f202e59ccd4a89920"/>
  <p:tag name="KSO_WM_NEWLAYOUT_GROUP_ID" val="layout_2"/>
  <p:tag name="KSO_WM_NEWLAYOUT_ID" val="slide_d665d6f003d2fe82"/>
</p:tagLst>
</file>

<file path=ppt/tags/tag177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77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8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8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8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78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7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92.xml><?xml version="1.0" encoding="utf-8"?>
<p:tagLst xmlns:p="http://schemas.openxmlformats.org/presentationml/2006/main">
  <p:tag name="KSO_WM_BEAUTIFY_FLAG" val="#fgm#"/>
  <p:tag name="KSO_WM_FIGMA_FLAG" val="#fgm#"/>
  <p:tag name="KSO_WM_UNIT_INDEX" val="1"/>
  <p:tag name="KSO_WM_UNIT_TYPE" val="a"/>
  <p:tag name="KSO_WM_LAYOUT_CHECK_HASH" val="e5b0ab82dee8beff50e343cc7560685a8e96acc6"/>
  <p:tag name="KSO_WM_NEWLAYOUT_GROUP_ID" val="layout_39"/>
  <p:tag name="KSO_WM_NEWLAYOUT_ID" val="slide_865fe7baa74391ac"/>
</p:tagLst>
</file>

<file path=ppt/tags/tag17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94.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7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9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98.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7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0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80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80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0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08.xml><?xml version="1.0" encoding="utf-8"?>
<p:tagLst xmlns:p="http://schemas.openxmlformats.org/presentationml/2006/main">
  <p:tag name="KSO_WM_BEAUTIFY_FLAG" val="#fgm#"/>
  <p:tag name="KSO_WM_FIGMA_FLAG" val="#fgm#"/>
  <p:tag name="KSO_WM_UNIT_INDEX" val="1"/>
  <p:tag name="KSO_WM_UNIT_TYPE" val="a"/>
  <p:tag name="KSO_WM_LAYOUT_CHECK_HASH" val="c0c2571a8482914f72abf9154ac61f591bbc00d0"/>
  <p:tag name="KSO_WM_NEWLAYOUT_GROUP_ID" val="layout_6"/>
  <p:tag name="KSO_WM_NEWLAYOUT_ID" val="slide_1deab3f76e680713"/>
</p:tagLst>
</file>

<file path=ppt/tags/tag1809.xml><?xml version="1.0" encoding="utf-8"?>
<p:tagLst xmlns:p="http://schemas.openxmlformats.org/presentationml/2006/main">
  <p:tag name="KSO_WM_BEAUTIFY_FLAG" val="#fgm#"/>
  <p:tag name="KSO_WM_FIGMA_FLAG" val="#fgm#"/>
  <p:tag name="KSO_WM_UNIT_INDEX" val="1"/>
  <p:tag name="KSO_WM_UNIT_TYPE" val="d"/>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1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81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8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1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815.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81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1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1819.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82.xml><?xml version="1.0" encoding="utf-8"?>
<p:tagLst xmlns:p="http://schemas.openxmlformats.org/presentationml/2006/main">
  <p:tag name="KSO_WM_BEAUTIFY_FLAG" val="#fgm#"/>
  <p:tag name="KSO_WM_FIGMA_FLAG" val="#fgm#"/>
  <p:tag name="KSO_WM_UNIT_INDEX" val="1"/>
  <p:tag name="KSO_WM_UNIT_TYPE" val="a"/>
  <p:tag name="KSO_WM_LAYOUT_CHECK_HASH" val="1fc8bbf09b7ca875890c021fa7add35d8caf57d9"/>
  <p:tag name="KSO_WM_NEWLAYOUT_GROUP_ID" val="layout_30"/>
  <p:tag name="KSO_WM_NEWLAYOUT_ID" val="slide_c2262055d5a37284"/>
</p:tagLst>
</file>

<file path=ppt/tags/tag182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2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25.xml><?xml version="1.0" encoding="utf-8"?>
<p:tagLst xmlns:p="http://schemas.openxmlformats.org/presentationml/2006/main">
  <p:tag name="KSO_WM_BEAUTIFY_FLAG" val="#fgm#"/>
  <p:tag name="KSO_WM_FIGMA_FLAG" val="#fgm#"/>
  <p:tag name="KSO_WM_UNIT_INDEX" val="1"/>
  <p:tag name="KSO_WM_UNIT_TYPE" val="a"/>
  <p:tag name="KSO_WM_LAYOUT_CHECK_HASH" val="76d1259b03e59106479b8a03c614fe8162761a27"/>
  <p:tag name="KSO_WM_NEWLAYOUT_GROUP_ID" val="layout_7"/>
  <p:tag name="KSO_WM_NEWLAYOUT_ID" val="slide_b42d134eec9f5c78"/>
</p:tagLst>
</file>

<file path=ppt/tags/tag1826.xml><?xml version="1.0" encoding="utf-8"?>
<p:tagLst xmlns:p="http://schemas.openxmlformats.org/presentationml/2006/main">
  <p:tag name="KSO_WM_BEAUTIFY_FLAG" val="#fgm#"/>
  <p:tag name="KSO_WM_FIGMA_FLAG" val="#fgm#"/>
  <p:tag name="KSO_WM_UNIT_INDEX" val="1"/>
  <p:tag name="KSO_WM_UNIT_TYPE" val="f"/>
</p:tagLst>
</file>

<file path=ppt/tags/tag1827.xml><?xml version="1.0" encoding="utf-8"?>
<p:tagLst xmlns:p="http://schemas.openxmlformats.org/presentationml/2006/main">
  <p:tag name="KSO_WM_BEAUTIFY_FLAG" val="#fgm#"/>
  <p:tag name="KSO_WM_FIGMA_FLAG" val="#fgm#"/>
  <p:tag name="KSO_WM_UNIT_INDEX" val="1"/>
  <p:tag name="KSO_WM_UNIT_TYPE" val="d"/>
</p:tagLst>
</file>

<file path=ppt/tags/tag18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3.xml><?xml version="1.0" encoding="utf-8"?>
<p:tagLst xmlns:p="http://schemas.openxmlformats.org/presentationml/2006/main">
  <p:tag name="KSO_WM_BEAUTIFY_FLAG" val="#fgm#"/>
  <p:tag name="KSO_WM_FIGMA_FLAG" val="#fgm#"/>
  <p:tag name="KSO_WM_UNIT_INDEX" val="1"/>
  <p:tag name="KSO_WM_UNIT_TYPE" val="d"/>
</p:tagLst>
</file>

<file path=ppt/tags/tag18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83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3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43.xml><?xml version="1.0" encoding="utf-8"?>
<p:tagLst xmlns:p="http://schemas.openxmlformats.org/presentationml/2006/main">
  <p:tag name="KSO_WM_BEAUTIFY_FLAG" val="#fgm#"/>
  <p:tag name="KSO_WM_FIGMA_FLAG" val="#fgm#"/>
  <p:tag name="KSO_WM_UNIT_INDEX" val="1"/>
  <p:tag name="KSO_WM_UNIT_TYPE" val="a"/>
  <p:tag name="KSO_WM_LAYOUT_CHECK_HASH" val="93e5b35ec53c6a3df28f22b70acb2524e88ab849"/>
  <p:tag name="KSO_WM_NEWLAYOUT_GROUP_ID" val="layout_61"/>
  <p:tag name="KSO_WM_NEWLAYOUT_ID" val="slide_c16b7849fc676eef"/>
</p:tagLst>
</file>

<file path=ppt/tags/tag1844.xml><?xml version="1.0" encoding="utf-8"?>
<p:tagLst xmlns:p="http://schemas.openxmlformats.org/presentationml/2006/main">
  <p:tag name="KSO_WM_BEAUTIFY_FLAG" val="#fgm#"/>
  <p:tag name="KSO_WM_FIGMA_FLAG" val="#fgm#"/>
  <p:tag name="KSO_WM_UNIT_INDEX" val="1"/>
  <p:tag name="KSO_WM_UNIT_TYPE" val="d"/>
</p:tagLst>
</file>

<file path=ppt/tags/tag1845.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846.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8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4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55.xml><?xml version="1.0" encoding="utf-8"?>
<p:tagLst xmlns:p="http://schemas.openxmlformats.org/presentationml/2006/main">
  <p:tag name="KSO_WM_BEAUTIFY_FLAG" val="#fgm#"/>
  <p:tag name="KSO_WM_FIGMA_FLAG" val="#fgm#"/>
  <p:tag name="KSO_WM_UNIT_INDEX" val="1"/>
  <p:tag name="KSO_WM_UNIT_TYPE" val="a"/>
  <p:tag name="KSO_WM_LAYOUT_CHECK_HASH" val="dc89745f8756ce8d48edb82a533e79a4cdf5a174"/>
  <p:tag name="KSO_WM_NEWLAYOUT_GROUP_ID" val="layout_51"/>
  <p:tag name="KSO_WM_NEWLAYOUT_ID" val="slide_fd762d7c5b3bb650"/>
</p:tagLst>
</file>

<file path=ppt/tags/tag1856.xml><?xml version="1.0" encoding="utf-8"?>
<p:tagLst xmlns:p="http://schemas.openxmlformats.org/presentationml/2006/main">
  <p:tag name="KSO_WM_BEAUTIFY_FLAG" val="#fgm#"/>
  <p:tag name="KSO_WM_FIGMA_FLAG" val="#fgm#"/>
  <p:tag name="KSO_WM_UNIT_INDEX" val="1"/>
  <p:tag name="KSO_WM_UNIT_TYPE" val="d"/>
</p:tagLst>
</file>

<file path=ppt/tags/tag18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86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6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72.xml><?xml version="1.0" encoding="utf-8"?>
<p:tagLst xmlns:p="http://schemas.openxmlformats.org/presentationml/2006/main">
  <p:tag name="KSO_WM_BEAUTIFY_FLAG" val="#fgm#"/>
  <p:tag name="KSO_WM_FIGMA_FLAG" val="#fgm#"/>
  <p:tag name="KSO_WM_UNIT_INDEX" val="1"/>
  <p:tag name="KSO_WM_UNIT_TYPE" val="a"/>
  <p:tag name="KSO_WM_LAYOUT_CHECK_HASH" val="80dabad706773f91e3f78b55e2b7bde23790d2a2"/>
  <p:tag name="KSO_WM_NEWLAYOUT_GROUP_ID" val="layout_10007"/>
  <p:tag name="KSO_WM_NEWLAYOUT_ID" val="slide_8c237816ea06e635"/>
</p:tagLst>
</file>

<file path=ppt/tags/tag18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80.xml><?xml version="1.0" encoding="utf-8"?>
<p:tagLst xmlns:p="http://schemas.openxmlformats.org/presentationml/2006/main">
  <p:tag name="KSO_WM_BEAUTIFY_FLAG" val="#fgm#"/>
  <p:tag name="KSO_WM_FIGMA_FLAG" val="#fgm#"/>
  <p:tag name="KSO_WM_UNIT_INDEX" val="1"/>
  <p:tag name="KSO_WM_UNIT_TYPE" val="a"/>
  <p:tag name="KSO_WM_LAYOUT_CHECK_HASH" val="4c7c518591c4b0d31fde90fe0f766a59aa6043e9"/>
  <p:tag name="KSO_WM_NEWLAYOUT_GROUP_ID" val="layout_10009"/>
  <p:tag name="KSO_WM_NEWLAYOUT_ID" val="slide_6b1bff74f72e13b8"/>
</p:tagLst>
</file>

<file path=ppt/tags/tag188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87.xml><?xml version="1.0" encoding="utf-8"?>
<p:tagLst xmlns:p="http://schemas.openxmlformats.org/presentationml/2006/main">
  <p:tag name="KSO_WM_BEAUTIFY_FLAG" val="#fgm#"/>
  <p:tag name="KSO_WM_FIGMA_FLAG" val="#fgm#"/>
  <p:tag name="KSO_WM_UNIT_INDEX" val="1"/>
  <p:tag name="KSO_WM_UNIT_TYPE" val="a"/>
  <p:tag name="KSO_WM_LAYOUT_CHECK_HASH" val="ec679a4594d3a012097b2c61dcad5645469dd07e"/>
  <p:tag name="KSO_WM_NEWLAYOUT_GROUP_ID" val="layout_10004"/>
  <p:tag name="KSO_WM_NEWLAYOUT_ID" val="slide_aec818c1bcb6d7c7"/>
</p:tagLst>
</file>

<file path=ppt/tags/tag18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94.xml><?xml version="1.0" encoding="utf-8"?>
<p:tagLst xmlns:p="http://schemas.openxmlformats.org/presentationml/2006/main">
  <p:tag name="KSO_WM_BEAUTIFY_FLAG" val="#fgm#"/>
  <p:tag name="KSO_WM_FIGMA_FLAG" val="#fgm#"/>
  <p:tag name="KSO_WM_UNIT_INDEX" val="1"/>
  <p:tag name="KSO_WM_UNIT_TYPE" val="a"/>
  <p:tag name="KSO_WM_LAYOUT_CHECK_HASH" val="b3ced75090a52690f1b1e38f30d562d7e2db4bbc"/>
  <p:tag name="KSO_WM_NEWLAYOUT_GROUP_ID" val="layout_33"/>
  <p:tag name="KSO_WM_NEWLAYOUT_ID" val="slide_88f1b5fda6c8a5fe"/>
</p:tagLst>
</file>

<file path=ppt/tags/tag1895.xml><?xml version="1.0" encoding="utf-8"?>
<p:tagLst xmlns:p="http://schemas.openxmlformats.org/presentationml/2006/main">
  <p:tag name="KSO_WM_BEAUTIFY_FLAG" val="#fgm#"/>
  <p:tag name="KSO_WM_FIGMA_FLAG" val="#fgm#"/>
  <p:tag name="KSO_WM_UNIT_INDEX" val="1"/>
  <p:tag name="KSO_WM_UNIT_TYPE" val="f"/>
</p:tagLst>
</file>

<file path=ppt/tags/tag1896.xml><?xml version="1.0" encoding="utf-8"?>
<p:tagLst xmlns:p="http://schemas.openxmlformats.org/presentationml/2006/main">
  <p:tag name="KSO_WM_BEAUTIFY_FLAG" val="#fgm#"/>
  <p:tag name="KSO_WM_FIGMA_FLAG" val="#fgm#"/>
  <p:tag name="KSO_WM_UNIT_INDEX" val="1"/>
  <p:tag name="KSO_WM_UNIT_TYPE" val="d"/>
</p:tagLst>
</file>

<file path=ppt/tags/tag189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9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9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90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0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09.xml><?xml version="1.0" encoding="utf-8"?>
<p:tagLst xmlns:p="http://schemas.openxmlformats.org/presentationml/2006/main">
  <p:tag name="KSO_WM_BEAUTIFY_FLAG" val="#fgm#"/>
  <p:tag name="KSO_WM_FIGMA_FLAG" val="#fgm#"/>
  <p:tag name="KSO_WM_UNIT_INDEX" val="1"/>
  <p:tag name="KSO_WM_UNIT_TYPE" val="a"/>
  <p:tag name="KSO_WM_LAYOUT_CHECK_HASH" val="e243f5a20d1afacbd66072e21a2d93a9f04e85eb"/>
  <p:tag name="KSO_WM_NEWLAYOUT_GROUP_ID" val="layout_62"/>
  <p:tag name="KSO_WM_NEWLAYOUT_ID" val="slide_7fe9c46a89f657a6"/>
</p:tagLst>
</file>

<file path=ppt/tags/tag19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10.xml><?xml version="1.0" encoding="utf-8"?>
<p:tagLst xmlns:p="http://schemas.openxmlformats.org/presentationml/2006/main">
  <p:tag name="KSO_WM_BEAUTIFY_FLAG" val="#fgm#"/>
  <p:tag name="KSO_WM_FIGMA_FLAG" val="#fgm#"/>
  <p:tag name="KSO_WM_UNIT_INDEX" val="1"/>
  <p:tag name="KSO_WM_UNIT_TYPE" val="d"/>
</p:tagLst>
</file>

<file path=ppt/tags/tag19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9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1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9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9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92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2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26.xml><?xml version="1.0" encoding="utf-8"?>
<p:tagLst xmlns:p="http://schemas.openxmlformats.org/presentationml/2006/main">
  <p:tag name="KSO_WM_BEAUTIFY_FLAG" val="#fgm#"/>
  <p:tag name="KSO_WM_FIGMA_FLAG" val="#fgm#"/>
  <p:tag name="KSO_WM_UNIT_INDEX" val="1"/>
  <p:tag name="KSO_WM_UNIT_TYPE" val="a"/>
  <p:tag name="KSO_WM_LAYOUT_CHECK_HASH" val="e094dbbf976d96e1eba4d9b6f16edd0f52bbd415"/>
  <p:tag name="KSO_WM_NEWLAYOUT_GROUP_ID" val="layout_60"/>
  <p:tag name="KSO_WM_NEWLAYOUT_ID" val="slide_7a497b07d3397511"/>
</p:tagLst>
</file>

<file path=ppt/tags/tag1927.xml><?xml version="1.0" encoding="utf-8"?>
<p:tagLst xmlns:p="http://schemas.openxmlformats.org/presentationml/2006/main">
  <p:tag name="KSO_WM_BEAUTIFY_FLAG" val="#fgm#"/>
  <p:tag name="KSO_WM_FIGMA_FLAG" val="#fgm#"/>
  <p:tag name="KSO_WM_UNIT_INDEX" val="1"/>
  <p:tag name="KSO_WM_UNIT_TYPE" val="d"/>
</p:tagLst>
</file>

<file path=ppt/tags/tag1928.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9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9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36.xml><?xml version="1.0" encoding="utf-8"?>
<p:tagLst xmlns:p="http://schemas.openxmlformats.org/presentationml/2006/main">
  <p:tag name="KSO_WM_BEAUTIFY_FLAG" val="#fgm#"/>
  <p:tag name="KSO_WM_FIGMA_FLAG" val="#fgm#"/>
  <p:tag name="KSO_WM_UNIT_INDEX" val="1"/>
  <p:tag name="KSO_WM_UNIT_TYPE" val="a"/>
  <p:tag name="KSO_WM_LAYOUT_CHECK_HASH" val="16f37a6d4772a50e1806a6b63c23b614fa84eef1"/>
  <p:tag name="KSO_WM_NEWLAYOUT_GROUP_ID" val="layout_5"/>
  <p:tag name="KSO_WM_NEWLAYOUT_ID" val="slide_3d762a645f072dcd"/>
</p:tagLst>
</file>

<file path=ppt/tags/tag1937.xml><?xml version="1.0" encoding="utf-8"?>
<p:tagLst xmlns:p="http://schemas.openxmlformats.org/presentationml/2006/main">
  <p:tag name="KSO_WM_BEAUTIFY_FLAG" val="#fgm#"/>
  <p:tag name="KSO_WM_FIGMA_FLAG" val="#fgm#"/>
  <p:tag name="KSO_WM_UNIT_INDEX" val="1"/>
  <p:tag name="KSO_WM_UNIT_TYPE" val="f"/>
</p:tagLst>
</file>

<file path=ppt/tags/tag193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939.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Lst>
</file>

<file path=ppt/tags/tag19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40.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9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4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Lst>
</file>

<file path=ppt/tags/tag194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9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4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949.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19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50.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95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5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56.xml><?xml version="1.0" encoding="utf-8"?>
<p:tagLst xmlns:p="http://schemas.openxmlformats.org/presentationml/2006/main">
  <p:tag name="KSO_WM_BEAUTIFY_FLAG" val="#fgm#"/>
  <p:tag name="KSO_WM_FIGMA_FLAG" val="#fgm#"/>
  <p:tag name="KSO_WM_UNIT_INDEX" val="1"/>
  <p:tag name="KSO_WM_UNIT_TYPE" val="a"/>
  <p:tag name="KSO_WM_LAYOUT_CHECK_HASH" val="0d8da97fc07afba5192e4779d687275227a211d8"/>
  <p:tag name="KSO_WM_NEWLAYOUT_GROUP_ID" val="layout_46"/>
  <p:tag name="KSO_WM_NEWLAYOUT_ID" val="slide_ffaa54596497a8ae"/>
</p:tagLst>
</file>

<file path=ppt/tags/tag1957.xml><?xml version="1.0" encoding="utf-8"?>
<p:tagLst xmlns:p="http://schemas.openxmlformats.org/presentationml/2006/main">
  <p:tag name="KSO_WM_BEAUTIFY_FLAG" val="#fgm#"/>
  <p:tag name="KSO_WM_FIGMA_FLAG" val="#fgm#"/>
  <p:tag name="KSO_WM_UNIT_INDEX" val="1"/>
  <p:tag name="KSO_WM_UNIT_TYPE" val="f"/>
</p:tagLst>
</file>

<file path=ppt/tags/tag195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95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9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6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96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6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96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96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6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73.xml><?xml version="1.0" encoding="utf-8"?>
<p:tagLst xmlns:p="http://schemas.openxmlformats.org/presentationml/2006/main">
  <p:tag name="KSO_WM_BEAUTIFY_FLAG" val="#fgm#"/>
  <p:tag name="KSO_WM_FIGMA_FLAG" val="#fgm#"/>
  <p:tag name="KSO_WM_UNIT_INDEX" val="1"/>
  <p:tag name="KSO_WM_UNIT_TYPE" val="a"/>
  <p:tag name="KSO_WM_LAYOUT_CHECK_HASH" val="23fda4f5971954a3f9c961631fd67cbc4d3d658c"/>
  <p:tag name="KSO_WM_NEWLAYOUT_GROUP_ID" val="layout_38"/>
  <p:tag name="KSO_WM_NEWLAYOUT_ID" val="slide_f76f4b8414bf2e96"/>
</p:tagLst>
</file>

<file path=ppt/tags/tag19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7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7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7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9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8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98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98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8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89.xml><?xml version="1.0" encoding="utf-8"?>
<p:tagLst xmlns:p="http://schemas.openxmlformats.org/presentationml/2006/main">
  <p:tag name="KSO_WM_BEAUTIFY_FLAG" val="#fgm#"/>
  <p:tag name="KSO_WM_FIGMA_FLAG" val="#fgm#"/>
  <p:tag name="KSO_WM_UNIT_INDEX" val="1"/>
  <p:tag name="KSO_WM_UNIT_TYPE" val="a"/>
  <p:tag name="KSO_WM_LAYOUT_CHECK_HASH" val="2d3a5ed4d99e318bc1931e69aae981ae971028e3"/>
  <p:tag name="KSO_WM_NEWLAYOUT_GROUP_ID" val="layout_63"/>
  <p:tag name="KSO_WM_NEWLAYOUT_ID" val="slide_f35b556d12691d4f"/>
</p:tagLst>
</file>

<file path=ppt/tags/tag19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1990.xml><?xml version="1.0" encoding="utf-8"?>
<p:tagLst xmlns:p="http://schemas.openxmlformats.org/presentationml/2006/main">
  <p:tag name="KSO_WM_BEAUTIFY_FLAG" val="#fgm#"/>
  <p:tag name="KSO_WM_FIGMA_FLAG" val="#fgm#"/>
  <p:tag name="KSO_WM_UNIT_INDEX" val="1"/>
  <p:tag name="KSO_WM_UNIT_TYPE" val="d"/>
</p:tagLst>
</file>

<file path=ppt/tags/tag19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9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9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9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11*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0.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2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02.xml><?xml version="1.0" encoding="utf-8"?>
<p:tagLst xmlns:p="http://schemas.openxmlformats.org/presentationml/2006/main">
  <p:tag name="KSO_WM_BEAUTIFY_FLAG" val="#fgm#"/>
  <p:tag name="KSO_WM_FIGMA_FLAG" val="#fgm#"/>
  <p:tag name="KSO_WM_UNIT_INDEX" val="1"/>
  <p:tag name="KSO_WM_UNIT_TYPE" val="a"/>
  <p:tag name="KSO_WM_LAYOUT_CHECK_HASH" val="f7c304944c637f8ca71b2656bc49429a1ca09aaf"/>
  <p:tag name="KSO_WM_NEWLAYOUT_GROUP_ID" val="layout_47"/>
  <p:tag name="KSO_WM_NEWLAYOUT_ID" val="slide_a7600cc61bb03ac7"/>
</p:tagLst>
</file>

<file path=ppt/tags/tag2003.xml><?xml version="1.0" encoding="utf-8"?>
<p:tagLst xmlns:p="http://schemas.openxmlformats.org/presentationml/2006/main">
  <p:tag name="KSO_WM_BEAUTIFY_FLAG" val="#fgm#"/>
  <p:tag name="KSO_WM_FIGMA_FLAG" val="#fgm#"/>
  <p:tag name="KSO_WM_UNIT_INDEX" val="1"/>
  <p:tag name="KSO_WM_UNIT_TYPE" val="f"/>
</p:tagLst>
</file>

<file path=ppt/tags/tag200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200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Lst>
</file>

<file path=ppt/tags/tag200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0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0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01.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2010.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2011.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0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1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01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2016.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0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22.xml><?xml version="1.0" encoding="utf-8"?>
<p:tagLst xmlns:p="http://schemas.openxmlformats.org/presentationml/2006/main">
  <p:tag name="KSO_WM_BEAUTIFY_FLAG" val="#fgm#"/>
  <p:tag name="KSO_WM_FIGMA_FLAG" val="#fgm#"/>
  <p:tag name="KSO_WM_UNIT_INDEX" val="1"/>
  <p:tag name="KSO_WM_UNIT_TYPE" val="a"/>
  <p:tag name="KSO_WM_LAYOUT_CHECK_HASH" val="8bc7f7977351799b0ce2b95b8d63fa1cd3d69596"/>
  <p:tag name="KSO_WM_NEWLAYOUT_GROUP_ID" val="layout_7"/>
  <p:tag name="KSO_WM_NEWLAYOUT_ID" val="slide_eb8f29638b2109ff"/>
</p:tagLst>
</file>

<file path=ppt/tags/tag2023.xml><?xml version="1.0" encoding="utf-8"?>
<p:tagLst xmlns:p="http://schemas.openxmlformats.org/presentationml/2006/main">
  <p:tag name="KSO_WM_BEAUTIFY_FLAG" val="#fgm#"/>
  <p:tag name="KSO_WM_FIGMA_FLAG" val="#fgm#"/>
  <p:tag name="KSO_WM_UNIT_INDEX" val="1"/>
  <p:tag name="KSO_WM_UNIT_TYPE" val="f"/>
</p:tagLst>
</file>

<file path=ppt/tags/tag2024.xml><?xml version="1.0" encoding="utf-8"?>
<p:tagLst xmlns:p="http://schemas.openxmlformats.org/presentationml/2006/main">
  <p:tag name="KSO_WM_BEAUTIFY_FLAG" val="#fgm#"/>
  <p:tag name="KSO_WM_FIGMA_FLAG" val="#fgm#"/>
  <p:tag name="KSO_WM_UNIT_INDEX" val="1"/>
  <p:tag name="KSO_WM_UNIT_TYPE" val="d"/>
</p:tagLst>
</file>

<file path=ppt/tags/tag20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02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3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03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3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03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3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40.xml><?xml version="1.0" encoding="utf-8"?>
<p:tagLst xmlns:p="http://schemas.openxmlformats.org/presentationml/2006/main">
  <p:tag name="KSO_WM_BEAUTIFY_FLAG" val="#fgm#"/>
  <p:tag name="KSO_WM_FIGMA_FLAG" val="#fgm#"/>
  <p:tag name="KSO_WM_UNIT_INDEX" val="1"/>
  <p:tag name="KSO_WM_UNIT_TYPE" val="a"/>
  <p:tag name="KSO_WM_LAYOUT_CHECK_HASH" val="3590b2a457eb818addf33713da5aa8fdaab8b208"/>
  <p:tag name="KSO_WM_NEWLAYOUT_GROUP_ID" val="layout_34"/>
  <p:tag name="KSO_WM_NEWLAYOUT_ID" val="slide_14901715fd0b3295"/>
</p:tagLst>
</file>

<file path=ppt/tags/tag204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4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0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5.xml><?xml version="1.0" encoding="utf-8"?>
<p:tagLst xmlns:p="http://schemas.openxmlformats.org/presentationml/2006/main">
  <p:tag name="KSO_WM_BEAUTIFY_FLAG" val="#fgm#"/>
  <p:tag name="KSO_WM_FIGMA_FLAG" val="#fgm#"/>
  <p:tag name="KSO_WM_UNIT_INDEX" val="1"/>
  <p:tag name="KSO_WM_UNIT_TYPE" val="a"/>
  <p:tag name="KSO_WM_LAYOUT_CHECK_HASH" val="25906bbd971b50d0601f204b1c03818250e8bd29"/>
  <p:tag name="KSO_WM_NEWLAYOUT_GROUP_ID" val="layout_32"/>
  <p:tag name="KSO_WM_NEWLAYOUT_ID" val="slide_e956d0c454ddc340"/>
</p:tagLst>
</file>

<file path=ppt/tags/tag2050.xml><?xml version="1.0" encoding="utf-8"?>
<p:tagLst xmlns:p="http://schemas.openxmlformats.org/presentationml/2006/main">
  <p:tag name="KSO_WM_BEAUTIFY_FLAG" val="#fgm#"/>
  <p:tag name="KSO_WM_FIGMA_FLAG" val="#fgm#"/>
  <p:tag name="KSO_WM_UNIT_INDEX" val="1"/>
  <p:tag name="KSO_WM_UNIT_TYPE" val="a"/>
  <p:tag name="KSO_WM_LAYOUT_CHECK_HASH" val="9021c0ffdce8aeb15292bb41038ef18064f1b3e1"/>
  <p:tag name="KSO_WM_NEWLAYOUT_GROUP_ID" val="layout_40"/>
  <p:tag name="KSO_WM_NEWLAYOUT_ID" val="slide_eb9d2de7cd56e41e"/>
</p:tagLst>
</file>

<file path=ppt/tags/tag2051.xml><?xml version="1.0" encoding="utf-8"?>
<p:tagLst xmlns:p="http://schemas.openxmlformats.org/presentationml/2006/main">
  <p:tag name="KSO_WM_BEAUTIFY_FLAG" val="#fgm#"/>
  <p:tag name="KSO_WM_FIGMA_FLAG" val="#fgm#"/>
  <p:tag name="KSO_WM_UNIT_INDEX" val="1"/>
  <p:tag name="KSO_WM_UNIT_TYPE" val="f"/>
</p:tagLst>
</file>

<file path=ppt/tags/tag205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5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5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05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05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63.xml><?xml version="1.0" encoding="utf-8"?>
<p:tagLst xmlns:p="http://schemas.openxmlformats.org/presentationml/2006/main">
  <p:tag name="KSO_WM_BEAUTIFY_FLAG" val="#fgm#"/>
  <p:tag name="KSO_WM_FIGMA_FLAG" val="#fgm#"/>
  <p:tag name="KSO_WM_UNIT_INDEX" val="1"/>
  <p:tag name="KSO_WM_UNIT_TYPE" val="a"/>
  <p:tag name="KSO_WM_LAYOUT_CHECK_HASH" val="25709bc499f708bfb20bad6526936296f359b91b"/>
  <p:tag name="KSO_WM_NEWLAYOUT_GROUP_ID" val="layout_59"/>
  <p:tag name="KSO_WM_NEWLAYOUT_ID" val="slide_5de86d768367c858"/>
</p:tagLst>
</file>

<file path=ppt/tags/tag2064.xml><?xml version="1.0" encoding="utf-8"?>
<p:tagLst xmlns:p="http://schemas.openxmlformats.org/presentationml/2006/main">
  <p:tag name="KSO_WM_BEAUTIFY_FLAG" val="#fgm#"/>
  <p:tag name="KSO_WM_FIGMA_FLAG" val="#fgm#"/>
  <p:tag name="KSO_WM_UNIT_INDEX" val="1"/>
  <p:tag name="KSO_WM_UNIT_TYPE" val="d"/>
</p:tagLst>
</file>

<file path=ppt/tags/tag20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0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20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74.xml><?xml version="1.0" encoding="utf-8"?>
<p:tagLst xmlns:p="http://schemas.openxmlformats.org/presentationml/2006/main">
  <p:tag name="KSO_WM_BEAUTIFY_FLAG" val="#fgm#"/>
  <p:tag name="KSO_WM_FIGMA_FLAG" val="#fgm#"/>
  <p:tag name="KSO_WM_UNIT_INDEX" val="1"/>
  <p:tag name="KSO_WM_UNIT_TYPE" val="a"/>
  <p:tag name="KSO_WM_LAYOUT_CHECK_HASH" val="88262248a6ea4505c0c84c73f6ea98102e28203b"/>
  <p:tag name="KSO_WM_NEWLAYOUT_GROUP_ID" val="layout_6"/>
  <p:tag name="KSO_WM_NEWLAYOUT_ID" val="slide_ed2425e469c44f2b"/>
</p:tagLst>
</file>

<file path=ppt/tags/tag2075.xml><?xml version="1.0" encoding="utf-8"?>
<p:tagLst xmlns:p="http://schemas.openxmlformats.org/presentationml/2006/main">
  <p:tag name="KSO_WM_BEAUTIFY_FLAG" val="#fgm#"/>
  <p:tag name="KSO_WM_FIGMA_FLAG" val="#fgm#"/>
  <p:tag name="KSO_WM_UNIT_INDEX" val="1"/>
  <p:tag name="KSO_WM_UNIT_TYPE" val="d"/>
</p:tagLst>
</file>

<file path=ppt/tags/tag20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82.xml><?xml version="1.0" encoding="utf-8"?>
<p:tagLst xmlns:p="http://schemas.openxmlformats.org/presentationml/2006/main">
  <p:tag name="KSO_WM_BEAUTIFY_FLAG" val="#fgm#"/>
  <p:tag name="KSO_WM_FIGMA_FLAG" val="#fgm#"/>
  <p:tag name="KSO_WM_UNIT_INDEX" val="1"/>
  <p:tag name="KSO_WM_UNIT_TYPE" val="a"/>
  <p:tag name="KSO_WM_LAYOUT_CHECK_HASH" val="abb48351cee30c79d63c3ac781adc8c291030272"/>
  <p:tag name="KSO_WM_NEWLAYOUT_GROUP_ID" val="layout_61"/>
  <p:tag name="KSO_WM_NEWLAYOUT_ID" val="slide_3886008763262cfd"/>
</p:tagLst>
</file>

<file path=ppt/tags/tag2083.xml><?xml version="1.0" encoding="utf-8"?>
<p:tagLst xmlns:p="http://schemas.openxmlformats.org/presentationml/2006/main">
  <p:tag name="KSO_WM_BEAUTIFY_FLAG" val="#fgm#"/>
  <p:tag name="KSO_WM_FIGMA_FLAG" val="#fgm#"/>
  <p:tag name="KSO_WM_UNIT_INDEX" val="1"/>
  <p:tag name="KSO_WM_UNIT_TYPE" val="d"/>
</p:tagLst>
</file>

<file path=ppt/tags/tag208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0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8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92.xml><?xml version="1.0" encoding="utf-8"?>
<p:tagLst xmlns:p="http://schemas.openxmlformats.org/presentationml/2006/main">
  <p:tag name="KSO_WM_BEAUTIFY_FLAG" val="#fgm#"/>
  <p:tag name="KSO_WM_FIGMA_FLAG" val="#fgm#"/>
  <p:tag name="KSO_WM_UNIT_INDEX" val="1"/>
  <p:tag name="KSO_WM_UNIT_TYPE" val="a"/>
  <p:tag name="KSO_WM_LAYOUT_CHECK_HASH" val="94f776c0fbc8605784ced020ab5054a808e6e44d"/>
  <p:tag name="KSO_WM_NEWLAYOUT_GROUP_ID" val="layout_43"/>
  <p:tag name="KSO_WM_NEWLAYOUT_ID" val="slide_ff9322fba41ef5aa"/>
</p:tagLst>
</file>

<file path=ppt/tags/tag2093.xml><?xml version="1.0" encoding="utf-8"?>
<p:tagLst xmlns:p="http://schemas.openxmlformats.org/presentationml/2006/main">
  <p:tag name="KSO_WM_BEAUTIFY_FLAG" val="#fgm#"/>
  <p:tag name="KSO_WM_FIGMA_FLAG" val="#fgm#"/>
  <p:tag name="KSO_WM_UNIT_INDEX" val="1"/>
  <p:tag name="KSO_WM_UNIT_TYPE" val="f"/>
</p:tagLst>
</file>

<file path=ppt/tags/tag2094.xml><?xml version="1.0" encoding="utf-8"?>
<p:tagLst xmlns:p="http://schemas.openxmlformats.org/presentationml/2006/main">
  <p:tag name="KSO_WM_BEAUTIFY_FLAG" val="#fgm#"/>
  <p:tag name="KSO_WM_FIGMA_FLAG" val="#fgm#"/>
  <p:tag name="KSO_WM_UNIT_INDEX" val="1"/>
  <p:tag name="KSO_WM_UNIT_TYPE" val="d"/>
</p:tagLst>
</file>

<file path=ppt/tags/tag209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0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03.xml><?xml version="1.0" encoding="utf-8"?>
<p:tagLst xmlns:p="http://schemas.openxmlformats.org/presentationml/2006/main">
  <p:tag name="KSO_WM_BEAUTIFY_FLAG" val="#fgm#"/>
  <p:tag name="KSO_WM_FIGMA_FLAG" val="#fgm#"/>
  <p:tag name="KSO_WM_UNIT_INDEX" val="1"/>
  <p:tag name="KSO_WM_UNIT_TYPE" val="a"/>
  <p:tag name="KSO_WM_LAYOUT_CHECK_HASH" val="12935a36a1b79cd035b98e11765a93b01e24093f"/>
  <p:tag name="KSO_WM_NEWLAYOUT_GROUP_ID" val="layout_51"/>
  <p:tag name="KSO_WM_NEWLAYOUT_ID" val="slide_05fa846ee28ead8f"/>
</p:tagLst>
</file>

<file path=ppt/tags/tag2104.xml><?xml version="1.0" encoding="utf-8"?>
<p:tagLst xmlns:p="http://schemas.openxmlformats.org/presentationml/2006/main">
  <p:tag name="KSO_WM_BEAUTIFY_FLAG" val="#fgm#"/>
  <p:tag name="KSO_WM_FIGMA_FLAG" val="#fgm#"/>
  <p:tag name="KSO_WM_UNIT_INDEX" val="1"/>
  <p:tag name="KSO_WM_UNIT_TYPE" val="d"/>
</p:tagLst>
</file>

<file path=ppt/tags/tag21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0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1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14.xml><?xml version="1.0" encoding="utf-8"?>
<p:tagLst xmlns:p="http://schemas.openxmlformats.org/presentationml/2006/main">
  <p:tag name="KSO_WM_BEAUTIFY_FLAG" val="#fgm#"/>
  <p:tag name="KSO_WM_FIGMA_FLAG" val="#fgm#"/>
  <p:tag name="KSO_WM_UNIT_INDEX" val="1"/>
  <p:tag name="KSO_WM_UNIT_TYPE" val="a"/>
  <p:tag name="KSO_WM_LAYOUT_CHECK_HASH" val="03039ef6543a217bee476acb3e6f7be0633023b7"/>
  <p:tag name="KSO_WM_NEWLAYOUT_GROUP_ID" val="layout_10013"/>
  <p:tag name="KSO_WM_NEWLAYOUT_ID" val="slide_303cabdc9a7e79c6"/>
</p:tagLst>
</file>

<file path=ppt/tags/tag2115.xml><?xml version="1.0" encoding="utf-8"?>
<p:tagLst xmlns:p="http://schemas.openxmlformats.org/presentationml/2006/main">
  <p:tag name="KSO_WM_BEAUTIFY_FLAG" val="#fgm#"/>
  <p:tag name="KSO_WM_FIGMA_FLAG" val="#fgm#"/>
  <p:tag name="KSO_WM_UNIT_INDEX" val="1"/>
  <p:tag name="KSO_WM_UNIT_TYPE" val="d"/>
</p:tagLst>
</file>

<file path=ppt/tags/tag21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1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1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2.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2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23.xml><?xml version="1.0" encoding="utf-8"?>
<p:tagLst xmlns:p="http://schemas.openxmlformats.org/presentationml/2006/main">
  <p:tag name="KSO_WM_BEAUTIFY_FLAG" val="#fgm#"/>
  <p:tag name="KSO_WM_FIGMA_FLAG" val="#fgm#"/>
  <p:tag name="KSO_WM_UNIT_INDEX" val="1"/>
  <p:tag name="KSO_WM_UNIT_TYPE" val="a"/>
  <p:tag name="KSO_WM_LAYOUT_CHECK_HASH" val="d1b7e8f23d6ca0b31af8fa9ae82e95c600f29765"/>
  <p:tag name="KSO_WM_NEWLAYOUT_GROUP_ID" val="layout_56"/>
  <p:tag name="KSO_WM_NEWLAYOUT_ID" val="slide_cc402a8209630ebf"/>
</p:tagLst>
</file>

<file path=ppt/tags/tag2124.xml><?xml version="1.0" encoding="utf-8"?>
<p:tagLst xmlns:p="http://schemas.openxmlformats.org/presentationml/2006/main">
  <p:tag name="KSO_WM_BEAUTIFY_FLAG" val="#fgm#"/>
  <p:tag name="KSO_WM_FIGMA_FLAG" val="#fgm#"/>
  <p:tag name="KSO_WM_UNIT_INDEX" val="1"/>
  <p:tag name="KSO_WM_UNIT_TYPE" val="f"/>
</p:tagLst>
</file>

<file path=ppt/tags/tag212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126.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1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2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1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130.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1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3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2134.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1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3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2138.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13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4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4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2142.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2143.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14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48.xml><?xml version="1.0" encoding="utf-8"?>
<p:tagLst xmlns:p="http://schemas.openxmlformats.org/presentationml/2006/main">
  <p:tag name="KSO_WM_BEAUTIFY_FLAG" val="#fgm#"/>
  <p:tag name="KSO_WM_FIGMA_FLAG" val="#fgm#"/>
  <p:tag name="KSO_WM_UNIT_INDEX" val="1"/>
  <p:tag name="KSO_WM_UNIT_TYPE" val="a"/>
  <p:tag name="KSO_WM_LAYOUT_CHECK_HASH" val="c3ede7727238de1fdd2e1bd5fb36befb4dc84d92"/>
  <p:tag name="KSO_WM_NEWLAYOUT_GROUP_ID" val="layout_42"/>
  <p:tag name="KSO_WM_NEWLAYOUT_ID" val="slide_2af77e59147e532d"/>
</p:tagLst>
</file>

<file path=ppt/tags/tag2149.xml><?xml version="1.0" encoding="utf-8"?>
<p:tagLst xmlns:p="http://schemas.openxmlformats.org/presentationml/2006/main">
  <p:tag name="KSO_WM_BEAUTIFY_FLAG" val="#fgm#"/>
  <p:tag name="KSO_WM_FIGMA_FLAG" val="#fgm#"/>
  <p:tag name="KSO_WM_UNIT_INDEX" val="1"/>
  <p:tag name="KSO_WM_UNIT_TYPE" val="d"/>
</p:tagLst>
</file>

<file path=ppt/tags/tag2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1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1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1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1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16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6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65.xml><?xml version="1.0" encoding="utf-8"?>
<p:tagLst xmlns:p="http://schemas.openxmlformats.org/presentationml/2006/main">
  <p:tag name="KSO_WM_BEAUTIFY_FLAG" val="#fgm#"/>
  <p:tag name="KSO_WM_FIGMA_FLAG" val="#fgm#"/>
  <p:tag name="KSO_WM_UNIT_INDEX" val="1"/>
  <p:tag name="KSO_WM_UNIT_TYPE" val="a"/>
  <p:tag name="KSO_WM_LAYOUT_CHECK_HASH" val="f319f0632dbc1d0fd32f7dea58cf30a998ae5bef"/>
  <p:tag name="KSO_WM_NEWLAYOUT_GROUP_ID" val="layout_33"/>
  <p:tag name="KSO_WM_NEWLAYOUT_ID" val="slide_5aa63ac1d61f2d0d"/>
</p:tagLst>
</file>

<file path=ppt/tags/tag2166.xml><?xml version="1.0" encoding="utf-8"?>
<p:tagLst xmlns:p="http://schemas.openxmlformats.org/presentationml/2006/main">
  <p:tag name="KSO_WM_BEAUTIFY_FLAG" val="#fgm#"/>
  <p:tag name="KSO_WM_FIGMA_FLAG" val="#fgm#"/>
  <p:tag name="KSO_WM_UNIT_INDEX" val="1"/>
  <p:tag name="KSO_WM_UNIT_TYPE" val="f"/>
</p:tagLst>
</file>

<file path=ppt/tags/tag2167.xml><?xml version="1.0" encoding="utf-8"?>
<p:tagLst xmlns:p="http://schemas.openxmlformats.org/presentationml/2006/main">
  <p:tag name="KSO_WM_BEAUTIFY_FLAG" val="#fgm#"/>
  <p:tag name="KSO_WM_FIGMA_FLAG" val="#fgm#"/>
  <p:tag name="KSO_WM_UNIT_INDEX" val="1"/>
  <p:tag name="KSO_WM_UNIT_TYPE" val="d"/>
</p:tagLst>
</file>

<file path=ppt/tags/tag21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1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7.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21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1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17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7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17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7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83.xml><?xml version="1.0" encoding="utf-8"?>
<p:tagLst xmlns:p="http://schemas.openxmlformats.org/presentationml/2006/main">
  <p:tag name="KSO_WM_BEAUTIFY_FLAG" val="#fgm#"/>
  <p:tag name="KSO_WM_FIGMA_FLAG" val="#fgm#"/>
  <p:tag name="KSO_WM_UNIT_INDEX" val="1"/>
  <p:tag name="KSO_WM_UNIT_TYPE" val="a"/>
  <p:tag name="KSO_WM_LAYOUT_CHECK_HASH" val="4baa72e00f8208e0f9a4db9443eb22235fba9866"/>
  <p:tag name="KSO_WM_NEWLAYOUT_GROUP_ID" val="layout_30"/>
  <p:tag name="KSO_WM_NEWLAYOUT_ID" val="slide_9cd1c87ecbc15c03"/>
</p:tagLst>
</file>

<file path=ppt/tags/tag2184.xml><?xml version="1.0" encoding="utf-8"?>
<p:tagLst xmlns:p="http://schemas.openxmlformats.org/presentationml/2006/main">
  <p:tag name="KSO_WM_BEAUTIFY_FLAG" val="#fgm#"/>
  <p:tag name="KSO_WM_FIGMA_FLAG" val="#fgm#"/>
  <p:tag name="KSO_WM_UNIT_INDEX" val="1"/>
  <p:tag name="KSO_WM_UNIT_TYPE" val="d"/>
</p:tagLst>
</file>

<file path=ppt/tags/tag21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1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1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9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19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19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9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9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219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19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2.xml><?xml version="1.0" encoding="utf-8"?>
<p:tagLst xmlns:p="http://schemas.openxmlformats.org/presentationml/2006/main">
  <p:tag name="KSO_WM_BEAUTIFY_FLAG" val="#fgm#"/>
  <p:tag name="KSO_WM_FIGMA_FLAG" val="#fgm#"/>
  <p:tag name="KSO_WM_UNIT_INDEX" val="1"/>
  <p:tag name="KSO_WM_UNIT_TYPE" val="a"/>
  <p:tag name="KSO_WM_LAYOUT_CHECK_HASH" val="8de917a3d2860b78d2cb50248562e919d62ee522"/>
  <p:tag name="KSO_WM_NEWLAYOUT_GROUP_ID" val="layout_61"/>
  <p:tag name="KSO_WM_NEWLAYOUT_ID" val="slide_1d1a3637f7310336"/>
</p:tagLst>
</file>

<file path=ppt/tags/tag22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220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220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2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06.xml><?xml version="1.0" encoding="utf-8"?>
<p:tagLst xmlns:p="http://schemas.openxmlformats.org/presentationml/2006/main">
  <p:tag name="KSO_WM_BEAUTIFY_FLAG" val="#fgm#"/>
  <p:tag name="KSO_WM_FIGMA_FLAG" val="#fgm#"/>
  <p:tag name="KSO_WM_UNIT_INDEX" val="1"/>
  <p:tag name="KSO_WM_UNIT_TYPE" val="a"/>
  <p:tag name="KSO_WM_LAYOUT_CHECK_HASH" val="add7378360882f0d403280f0e0c5aaef2797e993"/>
  <p:tag name="KSO_WM_NEWLAYOUT_GROUP_ID" val="layout_29"/>
  <p:tag name="KSO_WM_NEWLAYOUT_ID" val="slide_6eb1033ed12e16e0"/>
</p:tagLst>
</file>

<file path=ppt/tags/tag2207.xml><?xml version="1.0" encoding="utf-8"?>
<p:tagLst xmlns:p="http://schemas.openxmlformats.org/presentationml/2006/main">
  <p:tag name="KSO_WM_BEAUTIFY_FLAG" val="#fgm#"/>
  <p:tag name="KSO_WM_FIGMA_FLAG" val="#fgm#"/>
  <p:tag name="KSO_WM_UNIT_INDEX" val="1"/>
  <p:tag name="KSO_WM_UNIT_TYPE" val="f"/>
</p:tagLst>
</file>

<file path=ppt/tags/tag2208.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209.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2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2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1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2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1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21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1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2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21.xml><?xml version="1.0" encoding="utf-8"?>
<p:tagLst xmlns:p="http://schemas.openxmlformats.org/presentationml/2006/main">
  <p:tag name="KSO_WM_BEAUTIFY_FLAG" val="#fgm#"/>
  <p:tag name="KSO_WM_FIGMA_FLAG" val="#fgm#"/>
  <p:tag name="KSO_WM_UNIT_INDEX" val="1"/>
  <p:tag name="KSO_WM_UNIT_TYPE" val="a"/>
  <p:tag name="KSO_WM_LAYOUT_CHECK_HASH" val="97a93c56f2b388f9842310517a19ffdf9c5c948f"/>
  <p:tag name="KSO_WM_NEWLAYOUT_GROUP_ID" val="layout_10012"/>
  <p:tag name="KSO_WM_NEWLAYOUT_ID" val="slide_7fa0ab1e63954210"/>
</p:tagLst>
</file>

<file path=ppt/tags/tag2222.xml><?xml version="1.0" encoding="utf-8"?>
<p:tagLst xmlns:p="http://schemas.openxmlformats.org/presentationml/2006/main">
  <p:tag name="KSO_WM_BEAUTIFY_FLAG" val="#fgm#"/>
  <p:tag name="KSO_WM_FIGMA_FLAG" val="#fgm#"/>
  <p:tag name="KSO_WM_UNIT_INDEX" val="1"/>
  <p:tag name="KSO_WM_UNIT_TYPE" val="d"/>
</p:tagLst>
</file>

<file path=ppt/tags/tag22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3.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230.xml><?xml version="1.0" encoding="utf-8"?>
<p:tagLst xmlns:p="http://schemas.openxmlformats.org/presentationml/2006/main">
  <p:tag name="KSO_WM_BEAUTIFY_FLAG" val="#fgm#"/>
  <p:tag name="KSO_WM_FIGMA_FLAG" val="#fgm#"/>
  <p:tag name="KSO_WM_UNIT_INDEX" val="1"/>
  <p:tag name="KSO_WM_UNIT_TYPE" val="a"/>
  <p:tag name="KSO_WM_LAYOUT_CHECK_HASH" val="df2151e3bff0785f789a14acd29a1c254aa942dc"/>
  <p:tag name="KSO_WM_NEWLAYOUT_GROUP_ID" val="layout_60"/>
  <p:tag name="KSO_WM_NEWLAYOUT_ID" val="slide_6a9e4794e39e48cb"/>
</p:tagLst>
</file>

<file path=ppt/tags/tag2231.xml><?xml version="1.0" encoding="utf-8"?>
<p:tagLst xmlns:p="http://schemas.openxmlformats.org/presentationml/2006/main">
  <p:tag name="KSO_WM_BEAUTIFY_FLAG" val="#fgm#"/>
  <p:tag name="KSO_WM_FIGMA_FLAG" val="#fgm#"/>
  <p:tag name="KSO_WM_UNIT_INDEX" val="1"/>
  <p:tag name="KSO_WM_UNIT_TYPE" val="d"/>
</p:tagLst>
</file>

<file path=ppt/tags/tag223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23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38.xml><?xml version="1.0" encoding="utf-8"?>
<p:tagLst xmlns:p="http://schemas.openxmlformats.org/presentationml/2006/main">
  <p:tag name="KSO_WM_BEAUTIFY_FLAG" val="#fgm#"/>
  <p:tag name="KSO_WM_FIGMA_FLAG" val="#fgm#"/>
  <p:tag name="KSO_WM_UNIT_INDEX" val="1"/>
  <p:tag name="KSO_WM_UNIT_TYPE" val="a"/>
  <p:tag name="KSO_WM_LAYOUT_CHECK_HASH" val="a9b265474ffe476afa994a2c91c67167786e7534"/>
  <p:tag name="KSO_WM_NEWLAYOUT_GROUP_ID" val="layout_50"/>
  <p:tag name="KSO_WM_NEWLAYOUT_ID" val="slide_d3bba18c35737523"/>
</p:tagLst>
</file>

<file path=ppt/tags/tag2239.xml><?xml version="1.0" encoding="utf-8"?>
<p:tagLst xmlns:p="http://schemas.openxmlformats.org/presentationml/2006/main">
  <p:tag name="KSO_WM_BEAUTIFY_FLAG" val="#fgm#"/>
  <p:tag name="KSO_WM_FIGMA_FLAG" val="#fgm#"/>
  <p:tag name="KSO_WM_UNIT_INDEX" val="1"/>
  <p:tag name="KSO_WM_UNIT_TYPE" val="f"/>
</p:tagLst>
</file>

<file path=ppt/tags/tag22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40.xml><?xml version="1.0" encoding="utf-8"?>
<p:tagLst xmlns:p="http://schemas.openxmlformats.org/presentationml/2006/main">
  <p:tag name="KSO_WM_BEAUTIFY_FLAG" val="#fgm#"/>
  <p:tag name="KSO_WM_FIGMA_FLAG" val="#fgm#"/>
  <p:tag name="KSO_WM_UNIT_INDEX" val="1"/>
  <p:tag name="KSO_WM_UNIT_TYPE" val="d"/>
</p:tagLst>
</file>

<file path=ppt/tags/tag224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24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243.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2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4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247.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2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5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2251.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225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5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57.xml><?xml version="1.0" encoding="utf-8"?>
<p:tagLst xmlns:p="http://schemas.openxmlformats.org/presentationml/2006/main">
  <p:tag name="KSO_WM_BEAUTIFY_FLAG" val="#fgm#"/>
  <p:tag name="KSO_WM_FIGMA_FLAG" val="#fgm#"/>
  <p:tag name="KSO_WM_UNIT_INDEX" val="1"/>
  <p:tag name="KSO_WM_UNIT_TYPE" val="a"/>
  <p:tag name="KSO_WM_LAYOUT_CHECK_HASH" val="b0591d01e7737339629d1dc252729f76956d091a"/>
  <p:tag name="KSO_WM_NEWLAYOUT_GROUP_ID" val="layout_10014"/>
  <p:tag name="KSO_WM_NEWLAYOUT_ID" val="slide_f576b70c81dce9fd"/>
</p:tagLst>
</file>

<file path=ppt/tags/tag225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6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7.xml><?xml version="1.0" encoding="utf-8"?>
<p:tagLst xmlns:p="http://schemas.openxmlformats.org/presentationml/2006/main">
  <p:tag name="KSO_WM_BEAUTIFY_FLAG" val="#fgm#"/>
  <p:tag name="KSO_WM_FIGMA_FLAG" val="#fgm#"/>
  <p:tag name="KSO_WM_UNIT_INDEX" val="1"/>
  <p:tag name="KSO_WM_UNIT_TYPE" val="a"/>
  <p:tag name="KSO_WM_LAYOUT_CHECK_HASH" val="e0dbe5198fdf86577049426c8ea14a884b890349"/>
  <p:tag name="KSO_WM_NEWLAYOUT_GROUP_ID" val="layout_28"/>
  <p:tag name="KSO_WM_NEWLAYOUT_ID" val="slide_6d3dd7b909edbd4f"/>
</p:tagLst>
</file>

<file path=ppt/tags/tag2268.xml><?xml version="1.0" encoding="utf-8"?>
<p:tagLst xmlns:p="http://schemas.openxmlformats.org/presentationml/2006/main">
  <p:tag name="KSO_WM_BEAUTIFY_FLAG" val="#fgm#"/>
  <p:tag name="KSO_WM_FIGMA_FLAG" val="#fgm#"/>
  <p:tag name="KSO_WM_UNIT_INDEX" val="1"/>
  <p:tag name="KSO_WM_UNIT_TYPE" val="f"/>
</p:tagLst>
</file>

<file path=ppt/tags/tag226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7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7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2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81.xml><?xml version="1.0" encoding="utf-8"?>
<p:tagLst xmlns:p="http://schemas.openxmlformats.org/presentationml/2006/main">
  <p:tag name="KSO_WM_BEAUTIFY_FLAG" val="#fgm#"/>
  <p:tag name="KSO_WM_FIGMA_FLAG" val="#fgm#"/>
  <p:tag name="KSO_WM_UNIT_INDEX" val="1"/>
  <p:tag name="KSO_WM_UNIT_TYPE" val="a"/>
  <p:tag name="KSO_WM_LAYOUT_CHECK_HASH" val="e2569be81ea02dd21ceabb91a0022ced7ab87d69"/>
  <p:tag name="KSO_WM_NEWLAYOUT_GROUP_ID" val="layout_31"/>
  <p:tag name="KSO_WM_NEWLAYOUT_ID" val="slide_150ad48e54a51861"/>
</p:tagLst>
</file>

<file path=ppt/tags/tag228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28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8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28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9.xml><?xml version="1.0" encoding="utf-8"?>
<p:tagLst xmlns:p="http://schemas.openxmlformats.org/presentationml/2006/main">
  <p:tag name="KSO_WM_BEAUTIFY_FLAG" val="#fgm#"/>
  <p:tag name="KSO_WM_FIGMA_FLAG" val="#fgm#"/>
  <p:tag name="KSO_WM_UNIT_INDEX" val="1"/>
  <p:tag name="KSO_WM_UNIT_TYPE" val="a"/>
  <p:tag name="KSO_WM_LAYOUT_CHECK_HASH" val="d9ef4b07de6e796b9e560d5640692fa63ec81c39"/>
  <p:tag name="KSO_WM_NEWLAYOUT_GROUP_ID" val="layout_31"/>
  <p:tag name="KSO_WM_NEWLAYOUT_ID" val="slide_543ed0c2bd8919e9"/>
</p:tagLst>
</file>

<file path=ppt/tags/tag229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29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29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97.xml><?xml version="1.0" encoding="utf-8"?>
<p:tagLst xmlns:p="http://schemas.openxmlformats.org/presentationml/2006/main">
  <p:tag name="KSO_WM_BEAUTIFY_FLAG" val="#fgm#"/>
  <p:tag name="KSO_WM_FIGMA_FLAG" val="#fgm#"/>
  <p:tag name="KSO_WM_UNIT_INDEX" val="1"/>
  <p:tag name="KSO_WM_UNIT_TYPE" val="a"/>
  <p:tag name="KSO_WM_LAYOUT_CHECK_HASH" val="fe10e32d389571a29c289d2d5c3246404c28aea8"/>
  <p:tag name="KSO_WM_NEWLAYOUT_GROUP_ID" val="layout_2"/>
  <p:tag name="KSO_WM_NEWLAYOUT_ID" val="slide_575721c834a94fa4"/>
</p:tagLst>
</file>

<file path=ppt/tags/tag22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29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xml><?xml version="1.0" encoding="utf-8"?>
<p:tagLst xmlns:p="http://schemas.openxmlformats.org/presentationml/2006/main">
  <p:tag name="KSO_WM_BEAUTIFY_FLAG" val="#fgm#"/>
  <p:tag name="KSO_WM_FIGMA_FLAG" val="#fgm#"/>
  <p:tag name="KSO_WM_UNIT_INDEX" val="1"/>
  <p:tag name="KSO_WM_UNIT_TYPE" val="d"/>
</p:tagLst>
</file>

<file path=ppt/tags/tag23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0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30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09.xml><?xml version="1.0" encoding="utf-8"?>
<p:tagLst xmlns:p="http://schemas.openxmlformats.org/presentationml/2006/main">
  <p:tag name="KSO_WM_BEAUTIFY_FLAG" val="#fgm#"/>
  <p:tag name="KSO_WM_FIGMA_FLAG" val="#fgm#"/>
  <p:tag name="KSO_WM_UNIT_INDEX" val="1"/>
  <p:tag name="KSO_WM_UNIT_TYPE" val="a"/>
  <p:tag name="KSO_WM_LAYOUT_CHECK_HASH" val="337cd16a176d4cc5dbacf6c14b71b4a51a7321b6"/>
  <p:tag name="KSO_WM_NEWLAYOUT_GROUP_ID" val="layout_44"/>
  <p:tag name="KSO_WM_NEWLAYOUT_ID" val="slide_c46dd934a02ee388"/>
</p:tagLst>
</file>

<file path=ppt/tags/tag23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10.xml><?xml version="1.0" encoding="utf-8"?>
<p:tagLst xmlns:p="http://schemas.openxmlformats.org/presentationml/2006/main">
  <p:tag name="KSO_WM_BEAUTIFY_FLAG" val="#fgm#"/>
  <p:tag name="KSO_WM_FIGMA_FLAG" val="#fgm#"/>
  <p:tag name="KSO_WM_UNIT_INDEX" val="1"/>
  <p:tag name="KSO_WM_UNIT_TYPE" val="f"/>
</p:tagLst>
</file>

<file path=ppt/tags/tag23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1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31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2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32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2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26.xml><?xml version="1.0" encoding="utf-8"?>
<p:tagLst xmlns:p="http://schemas.openxmlformats.org/presentationml/2006/main">
  <p:tag name="KSO_WM_BEAUTIFY_FLAG" val="#fgm#"/>
  <p:tag name="KSO_WM_FIGMA_FLAG" val="#fgm#"/>
  <p:tag name="KSO_WM_UNIT_INDEX" val="1"/>
  <p:tag name="KSO_WM_UNIT_TYPE" val="a"/>
  <p:tag name="KSO_WM_LAYOUT_CHECK_HASH" val="c3896efa0971b8e015cf37b8cee3ba3698c83898"/>
  <p:tag name="KSO_WM_NEWLAYOUT_GROUP_ID" val="layout_24"/>
  <p:tag name="KSO_WM_NEWLAYOUT_ID" val="slide_64070bb05bf73a1f"/>
</p:tagLst>
</file>

<file path=ppt/tags/tag2327.xml><?xml version="1.0" encoding="utf-8"?>
<p:tagLst xmlns:p="http://schemas.openxmlformats.org/presentationml/2006/main">
  <p:tag name="KSO_WM_BEAUTIFY_FLAG" val="#fgm#"/>
  <p:tag name="KSO_WM_FIGMA_FLAG" val="#fgm#"/>
  <p:tag name="KSO_WM_UNIT_INDEX" val="1"/>
  <p:tag name="KSO_WM_UNIT_TYPE" val="f"/>
</p:tagLst>
</file>

<file path=ppt/tags/tag23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2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33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39.xml><?xml version="1.0" encoding="utf-8"?>
<p:tagLst xmlns:p="http://schemas.openxmlformats.org/presentationml/2006/main">
  <p:tag name="KSO_WM_BEAUTIFY_FLAG" val="#fgm#"/>
  <p:tag name="KSO_WM_FIGMA_FLAG" val="#fgm#"/>
  <p:tag name="KSO_WM_UNIT_INDEX" val="1"/>
  <p:tag name="KSO_WM_UNIT_TYPE" val="a"/>
  <p:tag name="KSO_WM_LAYOUT_CHECK_HASH" val="d1a49c9e6dd26473bc68792e429c59200c40bde4"/>
  <p:tag name="KSO_WM_NEWLAYOUT_GROUP_ID" val="layout_4"/>
  <p:tag name="KSO_WM_NEWLAYOUT_ID" val="slide_bcabab9e4c26042f"/>
</p:tagLst>
</file>

<file path=ppt/tags/tag2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340.xml><?xml version="1.0" encoding="utf-8"?>
<p:tagLst xmlns:p="http://schemas.openxmlformats.org/presentationml/2006/main">
  <p:tag name="KSO_WM_BEAUTIFY_FLAG" val="#fgm#"/>
  <p:tag name="KSO_WM_FIGMA_FLAG" val="#fgm#"/>
  <p:tag name="KSO_WM_UNIT_INDEX" val="1"/>
  <p:tag name="KSO_WM_UNIT_TYPE" val="f"/>
</p:tagLst>
</file>

<file path=ppt/tags/tag23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4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4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34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4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3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5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35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5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56.xml><?xml version="1.0" encoding="utf-8"?>
<p:tagLst xmlns:p="http://schemas.openxmlformats.org/presentationml/2006/main">
  <p:tag name="KSO_WM_BEAUTIFY_FLAG" val="#fgm#"/>
  <p:tag name="KSO_WM_FIGMA_FLAG" val="#fgm#"/>
  <p:tag name="KSO_WM_UNIT_INDEX" val="1"/>
  <p:tag name="KSO_WM_UNIT_TYPE" val="a"/>
  <p:tag name="KSO_WM_LAYOUT_CHECK_HASH" val="2b4dfb6339bea0ed256cba039415f089783de51d"/>
  <p:tag name="KSO_WM_NEWLAYOUT_GROUP_ID" val="layout_62"/>
  <p:tag name="KSO_WM_NEWLAYOUT_ID" val="slide_64e7d578e11f5cc0"/>
</p:tagLst>
</file>

<file path=ppt/tags/tag2357.xml><?xml version="1.0" encoding="utf-8"?>
<p:tagLst xmlns:p="http://schemas.openxmlformats.org/presentationml/2006/main">
  <p:tag name="KSO_WM_BEAUTIFY_FLAG" val="#fgm#"/>
  <p:tag name="KSO_WM_FIGMA_FLAG" val="#fgm#"/>
  <p:tag name="KSO_WM_UNIT_INDEX" val="1"/>
  <p:tag name="KSO_WM_UNIT_TYPE" val="d"/>
</p:tagLst>
</file>

<file path=ppt/tags/tag23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3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64.xml><?xml version="1.0" encoding="utf-8"?>
<p:tagLst xmlns:p="http://schemas.openxmlformats.org/presentationml/2006/main">
  <p:tag name="KSO_WM_BEAUTIFY_FLAG" val="#fgm#"/>
  <p:tag name="KSO_WM_FIGMA_FLAG" val="#fgm#"/>
  <p:tag name="KSO_WM_UNIT_INDEX" val="1"/>
  <p:tag name="KSO_WM_UNIT_TYPE" val="a"/>
  <p:tag name="KSO_WM_LAYOUT_CHECK_HASH" val="a18d8cf352a16fbe176645c1f74f1ee1650d2628"/>
  <p:tag name="KSO_WM_NEWLAYOUT_GROUP_ID" val="layout_10021"/>
  <p:tag name="KSO_WM_NEWLAYOUT_ID" val="slide_8b1ee636ad6a2981"/>
</p:tagLst>
</file>

<file path=ppt/tags/tag2365.xml><?xml version="1.0" encoding="utf-8"?>
<p:tagLst xmlns:p="http://schemas.openxmlformats.org/presentationml/2006/main">
  <p:tag name="KSO_WM_BEAUTIFY_FLAG" val="#fgm#"/>
  <p:tag name="KSO_WM_FIGMA_FLAG" val="#fgm#"/>
  <p:tag name="KSO_WM_UNIT_INDEX" val="1"/>
  <p:tag name="KSO_WM_UNIT_TYPE" val="f"/>
</p:tagLst>
</file>

<file path=ppt/tags/tag236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6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3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7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37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7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37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37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81.xml><?xml version="1.0" encoding="utf-8"?>
<p:tagLst xmlns:p="http://schemas.openxmlformats.org/presentationml/2006/main">
  <p:tag name="KSO_WM_BEAUTIFY_FLAG" val="#fgm#"/>
  <p:tag name="KSO_WM_FIGMA_FLAG" val="#fgm#"/>
  <p:tag name="KSO_WM_UNIT_INDEX" val="1"/>
  <p:tag name="KSO_WM_UNIT_TYPE" val="a"/>
  <p:tag name="KSO_WM_LAYOUT_CHECK_HASH" val="d6cd6f23b4960718adb4283f1271304d380b9bad"/>
  <p:tag name="KSO_WM_NEWLAYOUT_GROUP_ID" val="layout_7"/>
  <p:tag name="KSO_WM_NEWLAYOUT_ID" val="slide_f0eec86ca4929f89"/>
</p:tagLst>
</file>

<file path=ppt/tags/tag2382.xml><?xml version="1.0" encoding="utf-8"?>
<p:tagLst xmlns:p="http://schemas.openxmlformats.org/presentationml/2006/main">
  <p:tag name="KSO_WM_BEAUTIFY_FLAG" val="#fgm#"/>
  <p:tag name="KSO_WM_FIGMA_FLAG" val="#fgm#"/>
  <p:tag name="KSO_WM_UNIT_INDEX" val="1"/>
  <p:tag name="KSO_WM_UNIT_TYPE" val="f"/>
</p:tagLst>
</file>

<file path=ppt/tags/tag2383.xml><?xml version="1.0" encoding="utf-8"?>
<p:tagLst xmlns:p="http://schemas.openxmlformats.org/presentationml/2006/main">
  <p:tag name="KSO_WM_BEAUTIFY_FLAG" val="#fgm#"/>
  <p:tag name="KSO_WM_FIGMA_FLAG" val="#fgm#"/>
  <p:tag name="KSO_WM_UNIT_INDEX" val="1"/>
  <p:tag name="KSO_WM_UNIT_TYPE" val="d"/>
</p:tagLst>
</file>

<file path=ppt/tags/tag238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3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3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3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39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9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96.xml><?xml version="1.0" encoding="utf-8"?>
<p:tagLst xmlns:p="http://schemas.openxmlformats.org/presentationml/2006/main">
  <p:tag name="KSO_WM_BEAUTIFY_FLAG" val="#fgm#"/>
  <p:tag name="KSO_WM_FIGMA_FLAG" val="#fgm#"/>
  <p:tag name="KSO_WM_UNIT_INDEX" val="1"/>
  <p:tag name="KSO_WM_UNIT_TYPE" val="a"/>
  <p:tag name="KSO_WM_LAYOUT_CHECK_HASH" val="631992f2bbd8fee5b62d7f0ecc3398a0b862dba7"/>
  <p:tag name="KSO_WM_NEWLAYOUT_GROUP_ID" val="layout_33"/>
  <p:tag name="KSO_WM_NEWLAYOUT_ID" val="slide_cd34f4aacde6eb91"/>
</p:tagLst>
</file>

<file path=ppt/tags/tag2397.xml><?xml version="1.0" encoding="utf-8"?>
<p:tagLst xmlns:p="http://schemas.openxmlformats.org/presentationml/2006/main">
  <p:tag name="KSO_WM_BEAUTIFY_FLAG" val="#fgm#"/>
  <p:tag name="KSO_WM_FIGMA_FLAG" val="#fgm#"/>
  <p:tag name="KSO_WM_UNIT_INDEX" val="1"/>
  <p:tag name="KSO_WM_UNIT_TYPE" val="f"/>
</p:tagLst>
</file>

<file path=ppt/tags/tag2398.xml><?xml version="1.0" encoding="utf-8"?>
<p:tagLst xmlns:p="http://schemas.openxmlformats.org/presentationml/2006/main">
  <p:tag name="KSO_WM_BEAUTIFY_FLAG" val="#fgm#"/>
  <p:tag name="KSO_WM_FIGMA_FLAG" val="#fgm#"/>
  <p:tag name="KSO_WM_UNIT_INDEX" val="1"/>
  <p:tag name="KSO_WM_UNIT_TYPE" val="d"/>
</p:tagLst>
</file>

<file path=ppt/tags/tag2399.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4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05.xml><?xml version="1.0" encoding="utf-8"?>
<p:tagLst xmlns:p="http://schemas.openxmlformats.org/presentationml/2006/main">
  <p:tag name="KSO_WM_BEAUTIFY_FLAG" val="#fgm#"/>
  <p:tag name="KSO_WM_FIGMA_FLAG" val="#fgm#"/>
  <p:tag name="KSO_WM_UNIT_INDEX" val="1"/>
  <p:tag name="KSO_WM_UNIT_TYPE" val="a"/>
  <p:tag name="KSO_WM_LAYOUT_CHECK_HASH" val="1ee5e2a84144c8e95d96c2e05055342aa5894dd7"/>
  <p:tag name="KSO_WM_NEWLAYOUT_GROUP_ID" val="layout_51"/>
  <p:tag name="KSO_WM_NEWLAYOUT_ID" val="slide_95ca0f44177c2950"/>
</p:tagLst>
</file>

<file path=ppt/tags/tag2406.xml><?xml version="1.0" encoding="utf-8"?>
<p:tagLst xmlns:p="http://schemas.openxmlformats.org/presentationml/2006/main">
  <p:tag name="KSO_WM_BEAUTIFY_FLAG" val="#fgm#"/>
  <p:tag name="KSO_WM_FIGMA_FLAG" val="#fgm#"/>
  <p:tag name="KSO_WM_UNIT_INDEX" val="1"/>
  <p:tag name="KSO_WM_UNIT_TYPE" val="d"/>
</p:tagLst>
</file>

<file path=ppt/tags/tag24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14.xml><?xml version="1.0" encoding="utf-8"?>
<p:tagLst xmlns:p="http://schemas.openxmlformats.org/presentationml/2006/main">
  <p:tag name="KSO_WM_BEAUTIFY_FLAG" val="#fgm#"/>
  <p:tag name="KSO_WM_FIGMA_FLAG" val="#fgm#"/>
  <p:tag name="KSO_WM_UNIT_INDEX" val="1"/>
  <p:tag name="KSO_WM_UNIT_TYPE" val="a"/>
  <p:tag name="KSO_WM_LAYOUT_CHECK_HASH" val="4badd13eef87dd1b703d1680c37a2e6b6e7b85aa"/>
  <p:tag name="KSO_WM_NEWLAYOUT_GROUP_ID" val="layout_59"/>
  <p:tag name="KSO_WM_NEWLAYOUT_ID" val="slide_c59fbf18d7813b6a"/>
</p:tagLst>
</file>

<file path=ppt/tags/tag2415.xml><?xml version="1.0" encoding="utf-8"?>
<p:tagLst xmlns:p="http://schemas.openxmlformats.org/presentationml/2006/main">
  <p:tag name="KSO_WM_BEAUTIFY_FLAG" val="#fgm#"/>
  <p:tag name="KSO_WM_FIGMA_FLAG" val="#fgm#"/>
  <p:tag name="KSO_WM_UNIT_INDEX" val="1"/>
  <p:tag name="KSO_WM_UNIT_TYPE" val="d"/>
</p:tagLst>
</file>

<file path=ppt/tags/tag24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4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22.xml><?xml version="1.0" encoding="utf-8"?>
<p:tagLst xmlns:p="http://schemas.openxmlformats.org/presentationml/2006/main">
  <p:tag name="KSO_WM_BEAUTIFY_FLAG" val="#fgm#"/>
  <p:tag name="KSO_WM_FIGMA_FLAG" val="#fgm#"/>
  <p:tag name="KSO_WM_UNIT_INDEX" val="1"/>
  <p:tag name="KSO_WM_UNIT_TYPE" val="a"/>
  <p:tag name="KSO_WM_LAYOUT_CHECK_HASH" val="88c219390df075959ea80f822b1bca12fac74cc2"/>
  <p:tag name="KSO_WM_NEWLAYOUT_GROUP_ID" val="layout_30"/>
  <p:tag name="KSO_WM_NEWLAYOUT_ID" val="slide_25b27406bff22407"/>
</p:tagLst>
</file>

<file path=ppt/tags/tag2423.xml><?xml version="1.0" encoding="utf-8"?>
<p:tagLst xmlns:p="http://schemas.openxmlformats.org/presentationml/2006/main">
  <p:tag name="KSO_WM_BEAUTIFY_FLAG" val="#fgm#"/>
  <p:tag name="KSO_WM_FIGMA_FLAG" val="#fgm#"/>
  <p:tag name="KSO_WM_UNIT_INDEX" val="1"/>
  <p:tag name="KSO_WM_UNIT_TYPE" val="d"/>
</p:tagLst>
</file>

<file path=ppt/tags/tag24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4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4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33.xml><?xml version="1.0" encoding="utf-8"?>
<p:tagLst xmlns:p="http://schemas.openxmlformats.org/presentationml/2006/main">
  <p:tag name="KSO_WM_BEAUTIFY_FLAG" val="#fgm#"/>
  <p:tag name="KSO_WM_FIGMA_FLAG" val="#fgm#"/>
  <p:tag name="KSO_WM_UNIT_INDEX" val="1"/>
  <p:tag name="KSO_WM_UNIT_TYPE" val="a"/>
  <p:tag name="KSO_WM_LAYOUT_CHECK_HASH" val="5af208852b21305a46ef2a6ac6c09f548cb1c9c9"/>
  <p:tag name="KSO_WM_NEWLAYOUT_GROUP_ID" val="layout_63"/>
  <p:tag name="KSO_WM_NEWLAYOUT_ID" val="slide_bd0e730e40c5a9b1"/>
</p:tagLst>
</file>

<file path=ppt/tags/tag2434.xml><?xml version="1.0" encoding="utf-8"?>
<p:tagLst xmlns:p="http://schemas.openxmlformats.org/presentationml/2006/main">
  <p:tag name="KSO_WM_BEAUTIFY_FLAG" val="#fgm#"/>
  <p:tag name="KSO_WM_FIGMA_FLAG" val="#fgm#"/>
  <p:tag name="KSO_WM_UNIT_INDEX" val="1"/>
  <p:tag name="KSO_WM_UNIT_TYPE" val="d"/>
</p:tagLst>
</file>

<file path=ppt/tags/tag24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42.xml><?xml version="1.0" encoding="utf-8"?>
<p:tagLst xmlns:p="http://schemas.openxmlformats.org/presentationml/2006/main">
  <p:tag name="KSO_WM_BEAUTIFY_FLAG" val="#fgm#"/>
  <p:tag name="KSO_WM_FIGMA_FLAG" val="#fgm#"/>
  <p:tag name="KSO_WM_UNIT_INDEX" val="1"/>
  <p:tag name="KSO_WM_UNIT_TYPE" val="a"/>
  <p:tag name="KSO_WM_LAYOUT_CHECK_HASH" val="25688ecbb3b4d72aa9c9dd820b87c592c75af983"/>
  <p:tag name="KSO_WM_NEWLAYOUT_GROUP_ID" val="layout_61"/>
  <p:tag name="KSO_WM_NEWLAYOUT_ID" val="slide_1d1cb1b7e75aa48e"/>
</p:tagLst>
</file>

<file path=ppt/tags/tag2443.xml><?xml version="1.0" encoding="utf-8"?>
<p:tagLst xmlns:p="http://schemas.openxmlformats.org/presentationml/2006/main">
  <p:tag name="KSO_WM_BEAUTIFY_FLAG" val="#fgm#"/>
  <p:tag name="KSO_WM_FIGMA_FLAG" val="#fgm#"/>
  <p:tag name="KSO_WM_UNIT_INDEX" val="1"/>
  <p:tag name="KSO_WM_UNIT_TYPE" val="d"/>
</p:tagLst>
</file>

<file path=ppt/tags/tag244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4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49.xml><?xml version="1.0" encoding="utf-8"?>
<p:tagLst xmlns:p="http://schemas.openxmlformats.org/presentationml/2006/main">
  <p:tag name="KSO_WM_BEAUTIFY_FLAG" val="#fgm#"/>
  <p:tag name="KSO_WM_FIGMA_FLAG" val="#fgm#"/>
  <p:tag name="KSO_WM_UNIT_INDEX" val="1"/>
  <p:tag name="KSO_WM_UNIT_TYPE" val="a"/>
  <p:tag name="KSO_WM_LAYOUT_CHECK_HASH" val="cfbb230ce0a4c0627cca4b69fcf52f474389dc8c"/>
  <p:tag name="KSO_WM_NEWLAYOUT_GROUP_ID" val="layout_6"/>
  <p:tag name="KSO_WM_NEWLAYOUT_ID" val="slide_68c73273b9e9ca2d"/>
</p:tagLst>
</file>

<file path=ppt/tags/tag24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450.xml><?xml version="1.0" encoding="utf-8"?>
<p:tagLst xmlns:p="http://schemas.openxmlformats.org/presentationml/2006/main">
  <p:tag name="KSO_WM_BEAUTIFY_FLAG" val="#fgm#"/>
  <p:tag name="KSO_WM_FIGMA_FLAG" val="#fgm#"/>
  <p:tag name="KSO_WM_UNIT_INDEX" val="1"/>
  <p:tag name="KSO_WM_UNIT_TYPE" val="d"/>
</p:tagLst>
</file>

<file path=ppt/tags/tag245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4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56.xml><?xml version="1.0" encoding="utf-8"?>
<p:tagLst xmlns:p="http://schemas.openxmlformats.org/presentationml/2006/main">
  <p:tag name="KSO_WM_BEAUTIFY_FLAG" val="#fgm#"/>
  <p:tag name="KSO_WM_FIGMA_FLAG" val="#fgm#"/>
  <p:tag name="KSO_WM_UNIT_INDEX" val="1"/>
  <p:tag name="KSO_WM_UNIT_TYPE" val="a"/>
  <p:tag name="KSO_WM_LAYOUT_CHECK_HASH" val="447c23974948a4204501949668beb4ab5374d786"/>
  <p:tag name="KSO_WM_NEWLAYOUT_GROUP_ID" val="layout_26"/>
  <p:tag name="KSO_WM_NEWLAYOUT_ID" val="slide_5c773a159522ecff"/>
</p:tagLst>
</file>

<file path=ppt/tags/tag24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5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4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6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46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6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6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6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47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8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8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8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8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84.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485.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2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89.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49.xml><?xml version="1.0" encoding="utf-8"?>
<p:tagLst xmlns:p="http://schemas.openxmlformats.org/presentationml/2006/main">
  <p:tag name="KSO_WM_BEAUTIFY_FLAG" val="#fgm#"/>
  <p:tag name="KSO_WM_FIGMA_FLAG" val="#fgm#"/>
  <p:tag name="KSO_WM_UNIT_INDEX" val="1"/>
  <p:tag name="KSO_WM_UNIT_TYPE" val="a"/>
  <p:tag name="KSO_WM_LAYOUT_CHECK_HASH" val="0b281039e65e5606fbacda41108f93a0b11a62ce"/>
  <p:tag name="KSO_WM_NEWLAYOUT_GROUP_ID" val="layout_29"/>
  <p:tag name="KSO_WM_NEWLAYOUT_ID" val="slide_a96f1e8f1233e1ce"/>
</p:tagLst>
</file>

<file path=ppt/tags/tag2490.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e35b7b2fbbda55a0a1ee1446ec85d5c5f1c9080"/>
  <p:tag name="KSO_WM_NEWLAYOUT_GROUP_ID" val="layout_1-5"/>
  <p:tag name="KSO_WM_NEWLAYOUT_ID" val="slide_ba60fb0293b23fda"/>
</p:tagLst>
</file>

<file path=ppt/tags/tag2491.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249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24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94.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249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24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97.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249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249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0.xml><?xml version="1.0" encoding="utf-8"?>
<p:tagLst xmlns:p="http://schemas.openxmlformats.org/presentationml/2006/main">
  <p:tag name="KSO_WM_BEAUTIFY_FLAG" val="#fgm#"/>
  <p:tag name="KSO_WM_FIGMA_FLAG" val="#fgm#"/>
  <p:tag name="KSO_WM_UNIT_INDEX" val="1"/>
  <p:tag name="KSO_WM_UNIT_TYPE" val="f"/>
</p:tagLst>
</file>

<file path=ppt/tags/tag2500.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250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250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503.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Lst>
</file>

<file path=ppt/tags/tag250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Lst>
</file>

<file path=ppt/tags/tag250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506.xml><?xml version="1.0" encoding="utf-8"?>
<p:tagLst xmlns:p="http://schemas.openxmlformats.org/presentationml/2006/main">
  <p:tag name="KSO_WM_BEAUTIFY_FLAG" val="#fgm#"/>
  <p:tag name="KSO_WM_DIAGRAM_GROUP_CODE" val="1"/>
  <p:tag name="KSO_WM_FIGMA_FLAG" val="#fgm#"/>
  <p:tag name="KSO_WM_UNIT_INDEX" val="1_6_1"/>
  <p:tag name="KSO_WM_UNIT_SUBTYPE" val="d"/>
  <p:tag name="KSO_WM_UNIT_TYPE" val="l_h_i"/>
</p:tagLst>
</file>

<file path=ppt/tags/tag250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6_2"/>
  <p:tag name="KSO_WM_UNIT_TYPE" val="l_h_i"/>
</p:tagLst>
</file>

<file path=ppt/tags/tag2508.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2509.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5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2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51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USER_THEME" val="1"/>
</p:tagLst>
</file>

<file path=ppt/tags/tag2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2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2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2519.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5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520.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521.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22.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23.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24.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525.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526.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527.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528.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529.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30.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31.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32.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533.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34.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35.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36.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537.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38.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39.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40.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541.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42.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43.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44.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45.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46.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47.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548.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54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550.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9*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51.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9*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52.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9*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53.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9*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54.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2555.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a304baddfe07cc5646fe8a53a28bbad209fdc9"/>
  <p:tag name="KSO_WM_NEWLAYOUT_ID" val="328"/>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556.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255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55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6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56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6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7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573.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257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75.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11*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76.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11*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77.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78.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11*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7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5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580.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581.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82.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83.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584.xml><?xml version="1.0" encoding="utf-8"?>
<p:tagLst xmlns:p="http://schemas.openxmlformats.org/presentationml/2006/main">
  <p:tag name="KSO_WM_UNIT_TYPE" val="f"/>
  <p:tag name="KSO_WM_UNIT_INDEX" val="1"/>
  <p:tag name="KSO_WM_UNIT_ID" val="_0*f*1"/>
  <p:tag name="KSO_WM_BEAUTIFY_FLAG" val="#wm#"/>
  <p:tag name="KSO_WM_TAG_VERSION" val="1.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 name="KSO_WM_TEMPLATE_CATEGORY" val="custom"/>
  <p:tag name="KSO_WM_TEMPLATE_INDEX" val="40480767"/>
</p:tagLst>
</file>

<file path=ppt/tags/tag2585.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 name="KSO_WM_TEMPLATE_CATEGORY" val="custom"/>
  <p:tag name="KSO_WM_TEMPLATE_INDEX" val="40480767"/>
</p:tagLst>
</file>

<file path=ppt/tags/tag258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87.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80767"/>
  <p:tag name="KSO_WM_TEMPLATE_CATEGORY" val="custom"/>
  <p:tag name="KSO_WM_TEMPLATE_MASTER_TYPE" val="0"/>
  <p:tag name="KSO_WM_TEMPLATE_COLOR_TYPE" val="0"/>
  <p:tag name="KSO_WM_TAG_VERSION" val="3.0"/>
</p:tagLst>
</file>

<file path=ppt/tags/tag2588.xml><?xml version="1.0" encoding="utf-8"?>
<p:tagLst xmlns:p="http://schemas.openxmlformats.org/presentationml/2006/main">
  <p:tag name="KSO_WM_AITEMPLATE_STYLE_ID" val="69796641177"/>
</p:tagLst>
</file>

<file path=ppt/tags/tag2589.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a304baddfe07cc5646fe8a53a28bbad209fdc9"/>
  <p:tag name="KSO_WM_NEWLAYOUT_ID" val="328"/>
  <p:tag name="KSO_WM_UNIT_PRESET_TEXT" val="单击此处&#10;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5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90.xml><?xml version="1.0" encoding="utf-8"?>
<p:tagLst xmlns:p="http://schemas.openxmlformats.org/presentationml/2006/main">
  <p:tag name="KSO_WM_SLIDE_CONTENT_ORIENTATION" val="left"/>
  <p:tag name="KSO_WM_SLIDE_HAS_MASK" val="0"/>
  <p:tag name="KSO_WM_SLIDE_ITEM_CNT" val="0"/>
  <p:tag name="KSO_WM_SLIDE_TYPE" val="title"/>
  <p:tag name="KSO_WM_TEMPLATE_SUBCATEGORY" val="29"/>
  <p:tag name="KSO_WM_BEAUTIFY_FLAG" val="#wm#"/>
  <p:tag name="KSO_WM_TEMPLATE_SLIDE_ID" val="slide_d799d37ec7ee1a76"/>
  <p:tag name="KSO_WM_TEMPLATE_THUMBS_INDEX" val="1、9"/>
  <p:tag name="KSO_WM_TEMPLATE_INDEX" val="40480767"/>
  <p:tag name="KSO_WM_TEMPLATE_CATEGORY" val="custom"/>
  <p:tag name="KSO_WM_SLIDE_INDEX" val="1"/>
  <p:tag name="KSO_WM_SLIDE_ID" val="custom40480767_1"/>
  <p:tag name="KSO_WM_TEMPLATE_MASTER_TYPE" val="0"/>
  <p:tag name="KSO_WM_SLIDE_LAYOUT" val="a_f"/>
  <p:tag name="KSO_WM_SLIDE_LAYOUT_CNT" val="1_2"/>
  <p:tag name="KSO_WM_TEMPLATE_COLOR_TYPE" val="0"/>
  <p:tag name="KSO_WM_TAG_VERSION" val="3.0"/>
</p:tagLst>
</file>

<file path=ppt/tags/tag2591.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592.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e35b7b2fbbda55a0a1ee1446ec85d5c5f1c9080"/>
  <p:tag name="KSO_WM_NEWLAYOUT_GROUP_ID" val="layout_1-5"/>
  <p:tag name="KSO_WM_NEWLAYOUT_ID" val="slide_ba60fb0293b23fda"/>
</p:tagLst>
</file>

<file path=ppt/tags/tag2593.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259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25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2596.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259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25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2599.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0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26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2602.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260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260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2605.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 name="KSO_WM_UNIT_PRESET_TEXT" val="05"/>
  <p:tag name="KSO_WM_SLIDE_FIGMA_DIAGRAM" val="1"/>
</p:tagLst>
</file>

<file path=ppt/tags/tag260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 name="KSO_WM_UNIT_PRESET_TEXT" val=" "/>
  <p:tag name="KSO_WM_SLIDE_FIGMA_DIAGRAM" val="1"/>
</p:tagLst>
</file>

<file path=ppt/tags/tag260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 name="KSO_WM_SLIDE_FIGMA_DIAGRAM" val="1"/>
</p:tagLst>
</file>

<file path=ppt/tags/tag2608.xml><?xml version="1.0" encoding="utf-8"?>
<p:tagLst xmlns:p="http://schemas.openxmlformats.org/presentationml/2006/main">
  <p:tag name="KSO_WM_BEAUTIFY_FLAG" val="#fgm#"/>
  <p:tag name="KSO_WM_DIAGRAM_GROUP_CODE" val="1"/>
  <p:tag name="KSO_WM_FIGMA_FLAG" val="#fgm#"/>
  <p:tag name="KSO_WM_UNIT_INDEX" val="1_6_1"/>
  <p:tag name="KSO_WM_UNIT_SUBTYPE" val="d"/>
  <p:tag name="KSO_WM_UNIT_TYPE" val="l_h_i"/>
  <p:tag name="KSO_WM_UNIT_PRESET_TEXT" val="06"/>
  <p:tag name="KSO_WM_SLIDE_FIGMA_DIAGRAM" val="1"/>
</p:tagLst>
</file>

<file path=ppt/tags/tag260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6_2"/>
  <p:tag name="KSO_WM_UNIT_TYPE" val="l_h_i"/>
  <p:tag name="KSO_WM_UNIT_PRESET_TEXT" val=" "/>
  <p:tag name="KSO_WM_SLIDE_FIGMA_DIAGRAM" val="1"/>
</p:tagLst>
</file>

<file path=ppt/tags/tag261.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610.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单击此处添加项标题"/>
  <p:tag name="KSO_WM_SLIDE_FIGMA_DIAGRAM" val="1"/>
</p:tagLst>
</file>

<file path=ppt/tags/tag2611.xml><?xml version="1.0" encoding="utf-8"?>
<p:tagLst xmlns:p="http://schemas.openxmlformats.org/presentationml/2006/main">
  <p:tag name="KSO_WM_SLIDE_CONTENT_ORIENTATION" val=""/>
  <p:tag name="KSO_WM_SLIDE_HAS_MASK" val="0"/>
  <p:tag name="KSO_WM_SLIDE_ITEM_CNT" val="6"/>
  <p:tag name="KSO_WM_SLIDE_TYPE" val="contents"/>
  <p:tag name="KSO_WM_TEMPLATE_SUBCATEGORY" val="29"/>
  <p:tag name="KSO_WM_BEAUTIFY_FLAG" val="#wm#"/>
  <p:tag name="KSO_WM_TEMPLATE_FIGMA_ID" val="69796641177"/>
  <p:tag name="KSO_WM_TEMPLATE_SLIDE_ID" val="slide_ba60fb0293b23fda"/>
</p:tagLst>
</file>

<file path=ppt/tags/tag2612.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613.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e35b7b2fbbda55a0a1ee1446ec85d5c5f1c9080"/>
  <p:tag name="KSO_WM_NEWLAYOUT_GROUP_ID" val="layout_1-5"/>
  <p:tag name="KSO_WM_NEWLAYOUT_ID" val="slide_ba60fb0293b23fda"/>
</p:tagLst>
</file>

<file path=ppt/tags/tag2614.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261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26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2617.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261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261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26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620.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262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262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2623.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262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262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2626.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 name="KSO_WM_UNIT_PRESET_TEXT" val="05"/>
  <p:tag name="KSO_WM_SLIDE_FIGMA_DIAGRAM" val="1"/>
</p:tagLst>
</file>

<file path=ppt/tags/tag262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 name="KSO_WM_UNIT_PRESET_TEXT" val=" "/>
  <p:tag name="KSO_WM_SLIDE_FIGMA_DIAGRAM" val="1"/>
</p:tagLst>
</file>

<file path=ppt/tags/tag262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 name="KSO_WM_SLIDE_FIGMA_DIAGRAM" val="1"/>
</p:tagLst>
</file>

<file path=ppt/tags/tag2629.xml><?xml version="1.0" encoding="utf-8"?>
<p:tagLst xmlns:p="http://schemas.openxmlformats.org/presentationml/2006/main">
  <p:tag name="KSO_WM_BEAUTIFY_FLAG" val="#fgm#"/>
  <p:tag name="KSO_WM_DIAGRAM_GROUP_CODE" val="1"/>
  <p:tag name="KSO_WM_FIGMA_FLAG" val="#fgm#"/>
  <p:tag name="KSO_WM_UNIT_INDEX" val="1_6_1"/>
  <p:tag name="KSO_WM_UNIT_SUBTYPE" val="d"/>
  <p:tag name="KSO_WM_UNIT_TYPE" val="l_h_i"/>
  <p:tag name="KSO_WM_UNIT_PRESET_TEXT" val="06"/>
  <p:tag name="KSO_WM_SLIDE_FIGMA_DIAGRAM" val="1"/>
</p:tagLst>
</file>

<file path=ppt/tags/tag26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63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6_2"/>
  <p:tag name="KSO_WM_UNIT_TYPE" val="l_h_i"/>
  <p:tag name="KSO_WM_UNIT_PRESET_TEXT" val=" "/>
  <p:tag name="KSO_WM_SLIDE_FIGMA_DIAGRAM" val="1"/>
</p:tagLst>
</file>

<file path=ppt/tags/tag263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单击此处添加项标题"/>
  <p:tag name="KSO_WM_SLIDE_FIGMA_DIAGRAM" val="1"/>
</p:tagLst>
</file>

<file path=ppt/tags/tag2632.xml><?xml version="1.0" encoding="utf-8"?>
<p:tagLst xmlns:p="http://schemas.openxmlformats.org/presentationml/2006/main">
  <p:tag name="KSO_WM_SLIDE_CONTENT_ORIENTATION" val=""/>
  <p:tag name="KSO_WM_SLIDE_HAS_MASK" val="0"/>
  <p:tag name="KSO_WM_SLIDE_ITEM_CNT" val="6"/>
  <p:tag name="KSO_WM_SLIDE_TYPE" val="contents"/>
  <p:tag name="KSO_WM_TEMPLATE_SUBCATEGORY" val="29"/>
  <p:tag name="KSO_WM_BEAUTIFY_FLAG" val="#wm#"/>
  <p:tag name="KSO_WM_TEMPLATE_FIGMA_ID" val="69796641177"/>
  <p:tag name="KSO_WM_TEMPLATE_SLIDE_ID" val="slide_ba60fb0293b23fda"/>
</p:tagLst>
</file>

<file path=ppt/tags/tag2633.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634.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635.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636.xml><?xml version="1.0" encoding="utf-8"?>
<p:tagLst xmlns:p="http://schemas.openxmlformats.org/presentationml/2006/main">
  <p:tag name="KSO_WM_BEAUTIFY_FLAG" val="#fgm#"/>
  <p:tag name="KSO_WM_FIGMA_FLAG" val="#fgm#"/>
  <p:tag name="KSO_WM_UNIT_INDEX" val="1"/>
  <p:tag name="KSO_WM_UNIT_TYPE" val="a"/>
  <p:tag name="KSO_WM_LAYOUT_CHECK_HASH" val="447c23974948a4204501949668beb4ab5374d786"/>
  <p:tag name="KSO_WM_NEWLAYOUT_GROUP_ID" val="layout_26"/>
  <p:tag name="KSO_WM_NEWLAYOUT_ID" val="slide_5c773a159522ecff"/>
  <p:tag name="KSO_WM_UNIT_PRESET_TEXT" val="单击此处添加标题"/>
</p:tagLst>
</file>

<file path=ppt/tags/tag263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63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474031864&quot;,&quot;product_name&quot;:&quot;wps-wpp-pc&quot;,&quot;intention_code&quot;:&quot;wps_wpp_generate_doc_pay&quot;}*auto_gallery_ai_v2.1.6_ONLINE*a4310497c54be88e70381c4955cba96c-slide-4"/>
</p:tagLst>
</file>

<file path=ppt/tags/tag26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64.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26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6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64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950688964&quot;,&quot;product_name&quot;:&quot;wps-wpp-pc&quot;,&quot;intention_code&quot;:&quot;wps_wpp_generate_doc_pay&quot;}*auto_gallery_ai_v2.1.6_ONLINE*a4310497c54be88e70381c4955cba96c-slide-4"/>
</p:tagLst>
</file>

<file path=ppt/tags/tag26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6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64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264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172974239&quot;,&quot;product_name&quot;:&quot;wps-wpp-pc&quot;,&quot;intention_code&quot;:&quot;wps_wpp_generate_doc_pay&quot;}*auto_gallery_ai_v2.1.6_ONLINE*a4310497c54be88e70381c4955cba96c-slide-4"/>
</p:tagLst>
</file>

<file path=ppt/tags/tag26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26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64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5c773a159522ecff"/>
</p:tagLst>
</file>

<file path=ppt/tags/tag26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650.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651.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652.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653.xml><?xml version="1.0" encoding="utf-8"?>
<p:tagLst xmlns:p="http://schemas.openxmlformats.org/presentationml/2006/main">
  <p:tag name="KSO_WM_BEAUTIFY_FLAG" val="#fgm#"/>
  <p:tag name="KSO_WM_FIGMA_FLAG" val="#fgm#"/>
  <p:tag name="KSO_WM_UNIT_INDEX" val="1"/>
  <p:tag name="KSO_WM_UNIT_TYPE" val="a"/>
  <p:tag name="KSO_WM_LAYOUT_CHECK_HASH" val="cfbb230ce0a4c0627cca4b69fcf52f474389dc8c"/>
  <p:tag name="KSO_WM_NEWLAYOUT_GROUP_ID" val="layout_6"/>
  <p:tag name="KSO_WM_NEWLAYOUT_ID" val="slide_68c73273b9e9ca2d"/>
  <p:tag name="KSO_WM_UNIT_PRESET_TEXT" val="单击此处添加标题"/>
</p:tagLst>
</file>

<file path=ppt/tags/tag265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156142725&quot;,&quot;product_name&quot;:&quot;wps-wpp-pc&quot;,&quot;intention_code&quot;:&quot;wps_wpp_generate_doc_pay&quot;}*auto_gallery_ai_v2.1.6_ONLINE*a4310497c54be88e70381c4955cba96c-slide-6"/>
</p:tagLst>
</file>

<file path=ppt/tags/tag26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6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65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68c73273b9e9ca2d"/>
</p:tagLst>
</file>

<file path=ppt/tags/tag2658.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659.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6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660.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661.xml><?xml version="1.0" encoding="utf-8"?>
<p:tagLst xmlns:p="http://schemas.openxmlformats.org/presentationml/2006/main">
  <p:tag name="KSO_WM_BEAUTIFY_FLAG" val="#fgm#"/>
  <p:tag name="KSO_WM_FIGMA_FLAG" val="#fgm#"/>
  <p:tag name="KSO_WM_UNIT_INDEX" val="1"/>
  <p:tag name="KSO_WM_UNIT_TYPE" val="a"/>
  <p:tag name="KSO_WM_LAYOUT_CHECK_HASH" val="25688ecbb3b4d72aa9c9dd820b87c592c75af983"/>
  <p:tag name="KSO_WM_NEWLAYOUT_GROUP_ID" val="layout_61"/>
  <p:tag name="KSO_WM_NEWLAYOUT_ID" val="slide_1d1cb1b7e75aa48e"/>
  <p:tag name="KSO_WM_UNIT_PRESET_TEXT" val="单击此处添加标题"/>
</p:tagLst>
</file>

<file path=ppt/tags/tag266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47082622&quot;,&quot;product_name&quot;:&quot;wps-wpp-pc&quot;,&quot;intention_code&quot;:&quot;wps_wpp_generate_doc_pay&quot;}*auto_gallery_ai_v2.1.6_ONLINE*a4310497c54be88e70381c4955cba96c-slide-8"/>
</p:tagLst>
</file>

<file path=ppt/tags/tag2663.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26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66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1d1cb1b7e75aa48e"/>
</p:tagLst>
</file>

<file path=ppt/tags/tag2666.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667.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668.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669.xml><?xml version="1.0" encoding="utf-8"?>
<p:tagLst xmlns:p="http://schemas.openxmlformats.org/presentationml/2006/main">
  <p:tag name="KSO_WM_BEAUTIFY_FLAG" val="#fgm#"/>
  <p:tag name="KSO_WM_FIGMA_FLAG" val="#fgm#"/>
  <p:tag name="KSO_WM_UNIT_INDEX" val="1"/>
  <p:tag name="KSO_WM_UNIT_TYPE" val="a"/>
  <p:tag name="KSO_WM_LAYOUT_CHECK_HASH" val="5af208852b21305a46ef2a6ac6c09f548cb1c9c9"/>
  <p:tag name="KSO_WM_NEWLAYOUT_GROUP_ID" val="layout_63"/>
  <p:tag name="KSO_WM_NEWLAYOUT_ID" val="slide_bd0e730e40c5a9b1"/>
  <p:tag name="KSO_WM_UNIT_PRESET_TEXT" val="单击此处添加标题"/>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67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ee1d3460-31bb-4206-a5e8-93e40b0976b6.jpg?Expires=1790406156\u0026AWSAccessKeyId=AKLT9NSy7kh8TIS1UzNqLRY2\u0026Signature=IeRcYVydaWwH1VTs5JAq4fnTbHk%3D&quot;,&quot;product_name&quot;:&quot;wps-wpp-pc&quot;,&quot;intention_code&quot;:&quot;wps_wpp_generate_doc_pay&quot;}*auto_qingqiu_ai_v2.1.6_ONLINE*a4310497c54be88e70381c4955cba96c-slide-10"/>
</p:tagLst>
</file>

<file path=ppt/tags/tag26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6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6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6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67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bd0e730e40c5a9b1"/>
</p:tagLst>
</file>

<file path=ppt/tags/tag2676.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677.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678.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679.xml><?xml version="1.0" encoding="utf-8"?>
<p:tagLst xmlns:p="http://schemas.openxmlformats.org/presentationml/2006/main">
  <p:tag name="KSO_WM_BEAUTIFY_FLAG" val="#fgm#"/>
  <p:tag name="KSO_WM_FIGMA_FLAG" val="#fgm#"/>
  <p:tag name="KSO_WM_UNIT_INDEX" val="1"/>
  <p:tag name="KSO_WM_UNIT_TYPE" val="a"/>
  <p:tag name="KSO_WM_LAYOUT_CHECK_HASH" val="88c219390df075959ea80f822b1bca12fac74cc2"/>
  <p:tag name="KSO_WM_NEWLAYOUT_GROUP_ID" val="layout_30"/>
  <p:tag name="KSO_WM_NEWLAYOUT_ID" val="slide_25b27406bff22407"/>
  <p:tag name="KSO_WM_UNIT_PRESET_TEXT" val="单击此处添加标题"/>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6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6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6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6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68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68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686.xml><?xml version="1.0" encoding="utf-8"?>
<p:tagLst xmlns:p="http://schemas.openxmlformats.org/presentationml/2006/main">
  <p:tag name="KSO_WM_BEAUTIFY_FLAG" val="#fgm#"/>
  <p:tag name="KSO_WM_FIGMA_FLAG" val="#fgm#"/>
  <p:tag name="KSO_WM_UNIT_INDEX" val="1"/>
  <p:tag name="KSO_WM_UNIT_TYPE" val="d"/>
</p:tagLst>
</file>

<file path=ppt/tags/tag268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25b27406bff22407"/>
</p:tagLst>
</file>

<file path=ppt/tags/tag2688.xml><?xml version="1.0" encoding="utf-8"?>
<p:tagLst xmlns:p="http://schemas.openxmlformats.org/presentationml/2006/main">
  <p:tag name="KSO_WM_BEAUTIFY_FLAG" val="#fgm#"/>
  <p:tag name="KSO_WM_FIGMA_FLAG" val="#fgm#"/>
  <p:tag name="KSO_WM_UNIT_INDEX" val="1"/>
  <p:tag name="KSO_WM_UNIT_TYPE" val="a"/>
  <p:tag name="KSO_WM_LAYOUT_CHECK_HASH" val="4badd13eef87dd1b703d1680c37a2e6b6e7b85aa"/>
  <p:tag name="KSO_WM_NEWLAYOUT_GROUP_ID" val="layout_59"/>
  <p:tag name="KSO_WM_NEWLAYOUT_ID" val="slide_c59fbf18d7813b6a"/>
  <p:tag name="KSO_WM_UNIT_PRESET_TEXT" val="单击此处添加标题"/>
</p:tagLst>
</file>

<file path=ppt/tags/tag268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1578bdf293951183-slide-0"/>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6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6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6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69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c59fbf18d7813b6a"/>
</p:tagLst>
</file>

<file path=ppt/tags/tag2694.xml><?xml version="1.0" encoding="utf-8"?>
<p:tagLst xmlns:p="http://schemas.openxmlformats.org/presentationml/2006/main">
  <p:tag name="KSO_WM_BEAUTIFY_FLAG" val="#fgm#"/>
  <p:tag name="KSO_WM_FIGMA_FLAG" val="#fgm#"/>
  <p:tag name="KSO_WM_UNIT_INDEX" val="1"/>
  <p:tag name="KSO_WM_UNIT_TYPE" val="a"/>
  <p:tag name="KSO_WM_LAYOUT_CHECK_HASH" val="1ee5e2a84144c8e95d96c2e05055342aa5894dd7"/>
  <p:tag name="KSO_WM_NEWLAYOUT_GROUP_ID" val="layout_51"/>
  <p:tag name="KSO_WM_NEWLAYOUT_ID" val="slide_95ca0f44177c2950"/>
  <p:tag name="KSO_WM_UNIT_PRESET_TEXT" val="单击此处添加标题"/>
</p:tagLst>
</file>

<file path=ppt/tags/tag269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1663d70852b70f6f-slide-0"/>
</p:tagLst>
</file>

<file path=ppt/tags/tag26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6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6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6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0.xml><?xml version="1.0" encoding="utf-8"?>
<p:tagLst xmlns:p="http://schemas.openxmlformats.org/presentationml/2006/main">
  <p:tag name="KSO_WM_BEAUTIFY_FLAG" val="#fgm#"/>
  <p:tag name="KSO_WM_FIGMA_FLAG" val="#fgm#"/>
  <p:tag name="KSO_WM_UNIT_INDEX" val="1"/>
  <p:tag name="KSO_WM_UNIT_TYPE" val="a"/>
  <p:tag name="KSO_WM_LAYOUT_CHECK_HASH" val="4818307cc258a3b5d2c80239c23c556b5ec52474"/>
  <p:tag name="KSO_WM_NEWLAYOUT_GROUP_ID" val="layout_10009"/>
  <p:tag name="KSO_WM_NEWLAYOUT_ID" val="slide_e2ddc6610455839a"/>
</p:tagLst>
</file>

<file path=ppt/tags/tag270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95ca0f44177c2950"/>
</p:tagLst>
</file>

<file path=ppt/tags/tag2701.xml><?xml version="1.0" encoding="utf-8"?>
<p:tagLst xmlns:p="http://schemas.openxmlformats.org/presentationml/2006/main">
  <p:tag name="KSO_WM_BEAUTIFY_FLAG" val="#fgm#"/>
  <p:tag name="KSO_WM_FIGMA_FLAG" val="#fgm#"/>
  <p:tag name="KSO_WM_UNIT_INDEX" val="1"/>
  <p:tag name="KSO_WM_UNIT_TYPE" val="a"/>
  <p:tag name="KSO_WM_LAYOUT_CHECK_HASH" val="631992f2bbd8fee5b62d7f0ecc3398a0b862dba7"/>
  <p:tag name="KSO_WM_NEWLAYOUT_GROUP_ID" val="layout_33"/>
  <p:tag name="KSO_WM_NEWLAYOUT_ID" val="slide_cd34f4aacde6eb91"/>
  <p:tag name="KSO_WM_UNIT_PRESET_TEXT" val="单击此处添加标题"/>
</p:tagLst>
</file>

<file path=ppt/tags/tag270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70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1574cecb645e448f-slide-0"/>
</p:tagLst>
</file>

<file path=ppt/tags/tag270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27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7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70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cd34f4aacde6eb91"/>
</p:tagLst>
</file>

<file path=ppt/tags/tag2708.xml><?xml version="1.0" encoding="utf-8"?>
<p:tagLst xmlns:p="http://schemas.openxmlformats.org/presentationml/2006/main">
  <p:tag name="KSO_WM_BEAUTIFY_FLAG" val="#fgm#"/>
  <p:tag name="KSO_WM_FIGMA_FLAG" val="#fgm#"/>
  <p:tag name="KSO_WM_UNIT_INDEX" val="1"/>
  <p:tag name="KSO_WM_UNIT_TYPE" val="a"/>
  <p:tag name="KSO_WM_LAYOUT_CHECK_HASH" val="d6cd6f23b4960718adb4283f1271304d380b9bad"/>
  <p:tag name="KSO_WM_NEWLAYOUT_GROUP_ID" val="layout_7"/>
  <p:tag name="KSO_WM_NEWLAYOUT_ID" val="slide_f0eec86ca4929f89"/>
  <p:tag name="KSO_WM_UNIT_PRESET_TEXT" val="单击此处添加标题"/>
</p:tagLst>
</file>

<file path=ppt/tags/tag270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7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71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1577cdd4a2a5eec2-slide-0"/>
</p:tagLst>
</file>

<file path=ppt/tags/tag27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7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7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1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7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7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7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7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20.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f0eec86ca4929f89"/>
</p:tagLst>
</file>

<file path=ppt/tags/tag2721.xml><?xml version="1.0" encoding="utf-8"?>
<p:tagLst xmlns:p="http://schemas.openxmlformats.org/presentationml/2006/main">
  <p:tag name="KSO_WM_BEAUTIFY_FLAG" val="#fgm#"/>
  <p:tag name="KSO_WM_FIGMA_FLAG" val="#fgm#"/>
  <p:tag name="KSO_WM_UNIT_INDEX" val="1"/>
  <p:tag name="KSO_WM_UNIT_TYPE" val="a"/>
  <p:tag name="KSO_WM_LAYOUT_CHECK_HASH" val="a18d8cf352a16fbe176645c1f74f1ee1650d2628"/>
  <p:tag name="KSO_WM_NEWLAYOUT_GROUP_ID" val="layout_10021"/>
  <p:tag name="KSO_WM_NEWLAYOUT_ID" val="slide_8b1ee636ad6a2981"/>
  <p:tag name="KSO_WM_UNIT_PRESET_TEXT" val="单击此处添加标题"/>
</p:tagLst>
</file>

<file path=ppt/tags/tag272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7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7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7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72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7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2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3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273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273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273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73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8b1ee636ad6a2981"/>
</p:tagLst>
</file>

<file path=ppt/tags/tag2736.xml><?xml version="1.0" encoding="utf-8"?>
<p:tagLst xmlns:p="http://schemas.openxmlformats.org/presentationml/2006/main">
  <p:tag name="KSO_WM_BEAUTIFY_FLAG" val="#fgm#"/>
  <p:tag name="KSO_WM_FIGMA_FLAG" val="#fgm#"/>
  <p:tag name="KSO_WM_UNIT_INDEX" val="1"/>
  <p:tag name="KSO_WM_UNIT_TYPE" val="a"/>
  <p:tag name="KSO_WM_LAYOUT_CHECK_HASH" val="2b4dfb6339bea0ed256cba039415f089783de51d"/>
  <p:tag name="KSO_WM_NEWLAYOUT_GROUP_ID" val="layout_62"/>
  <p:tag name="KSO_WM_NEWLAYOUT_ID" val="slide_64e7d578e11f5cc0"/>
  <p:tag name="KSO_WM_UNIT_PRESET_TEXT" val="单击此处添加标题"/>
</p:tagLst>
</file>

<file path=ppt/tags/tag27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7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739.xml><?xml version="1.0" encoding="utf-8"?>
<p:tagLst xmlns:p="http://schemas.openxmlformats.org/presentationml/2006/main">
  <p:tag name="KSO_WM_BEAUTIFY_FLAG" val="#fgm#"/>
  <p:tag name="KSO_WM_FIGMA_FLAG" val="#fgm#"/>
  <p:tag name="KSO_WM_UNIT_INDEX" val="1"/>
  <p:tag name="KSO_WM_UNIT_TYPE" val="d"/>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7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74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7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7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74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64e7d578e11f5cc0"/>
</p:tagLst>
</file>

<file path=ppt/tags/tag2745.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 name="wpp_generatetext" val="1"/>
</p:tagLst>
</file>

<file path=ppt/tags/tag2747.xml><?xml version="1.0" encoding="utf-8"?>
<p:tagLst xmlns:p="http://schemas.openxmlformats.org/presentationml/2006/main">
  <p:tag name="KSO_WM_BEAUTIFY_FLAG" val="#wm#"/>
  <p:tag name="KSO_WM_TEMPLATE_CATEGORY" val="custom"/>
  <p:tag name="KSO_WM_TEMPLATE_INDEX" val="40480767"/>
</p:tagLst>
</file>

<file path=ppt/tags/tag2748.xml><?xml version="1.0" encoding="utf-8"?>
<p:tagLst xmlns:p="http://schemas.openxmlformats.org/presentationml/2006/main">
  <p:tag name="KSO_WM_BEAUTIFY_FLAG" val="#fgm#"/>
  <p:tag name="KSO_WM_FIGMA_FLAG" val="#fgm#"/>
  <p:tag name="KSO_WM_UNIT_INDEX" val="1"/>
  <p:tag name="KSO_WM_UNIT_TYPE" val="a"/>
  <p:tag name="KSO_WM_LAYOUT_CHECK_HASH" val="fe10e32d389571a29c289d2d5c3246404c28aea8"/>
  <p:tag name="KSO_WM_NEWLAYOUT_GROUP_ID" val="layout_2"/>
  <p:tag name="KSO_WM_NEWLAYOUT_ID" val="slide_575721c834a94fa4"/>
  <p:tag name="KSO_WM_UNIT_PRESET_TEXT" val="单击此处添加标题"/>
</p:tagLst>
</file>

<file path=ppt/tags/tag274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75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22595946&quot;,&quot;product_name&quot;:&quot;wps-wpp-pc&quot;,&quot;intention_code&quot;:&quot;wps_wpp_generate_doc_pay&quot;}*auto_gallery_ai_v2.1.6_ONLINE*a4310497c54be88e70381c4955cba96c-slide-22"/>
</p:tagLst>
</file>

<file path=ppt/tags/tag27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7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5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575721c834a94fa4"/>
</p:tagLst>
</file>

<file path=ppt/tags/tag2754.xml><?xml version="1.0" encoding="utf-8"?>
<p:tagLst xmlns:p="http://schemas.openxmlformats.org/presentationml/2006/main">
  <p:tag name="KSO_WM_BEAUTIFY_FLAG" val="#fgm#"/>
  <p:tag name="KSO_WM_FIGMA_FLAG" val="#fgm#"/>
  <p:tag name="KSO_WM_UNIT_INDEX" val="1"/>
  <p:tag name="KSO_WM_UNIT_TYPE" val="a"/>
  <p:tag name="KSO_WM_LAYOUT_CHECK_HASH" val="e2569be81ea02dd21ceabb91a0022ced7ab87d69"/>
  <p:tag name="KSO_WM_NEWLAYOUT_GROUP_ID" val="layout_31"/>
  <p:tag name="KSO_WM_NEWLAYOUT_ID" val="slide_150ad48e54a51861"/>
  <p:tag name="KSO_WM_UNIT_PRESET_TEXT" val="单击此处添加标题"/>
</p:tagLst>
</file>

<file path=ppt/tags/tag27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7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7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5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7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76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276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62.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150ad48e54a51861"/>
</p:tagLst>
</file>

<file path=ppt/tags/tag2763.xml><?xml version="1.0" encoding="utf-8"?>
<p:tagLst xmlns:p="http://schemas.openxmlformats.org/presentationml/2006/main">
  <p:tag name="KSO_WM_BEAUTIFY_FLAG" val="#fgm#"/>
  <p:tag name="KSO_WM_FIGMA_FLAG" val="#fgm#"/>
  <p:tag name="KSO_WM_UNIT_INDEX" val="1"/>
  <p:tag name="KSO_WM_UNIT_TYPE" val="a"/>
  <p:tag name="KSO_WM_LAYOUT_CHECK_HASH" val="e0dbe5198fdf86577049426c8ea14a884b890349"/>
  <p:tag name="KSO_WM_NEWLAYOUT_GROUP_ID" val="layout_28"/>
  <p:tag name="KSO_WM_NEWLAYOUT_ID" val="slide_6d3dd7b909edbd4f"/>
  <p:tag name="KSO_WM_UNIT_PRESET_TEXT" val="单击此处添加标题"/>
</p:tagLst>
</file>

<file path=ppt/tags/tag276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76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464955337&quot;,&quot;product_name&quot;:&quot;wps-wpp-pc&quot;,&quot;intention_code&quot;:&quot;wps_wpp_generate_doc_pay&quot;}*auto_gallery_ai_v2.1.6_ONLINE*a4310497c54be88e70381c4955cba96c-slide-24"/>
</p:tagLst>
</file>

<file path=ppt/tags/tag27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7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6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56e9e14a-ac6e-4b50-bc53-cd1f3f0188a4.jpg?Expires=1790406160\u0026AWSAccessKeyId=AKLT9NSy7kh8TIS1UzNqLRY2\u0026Signature=GCzhtE6pKsNoAqnJcRE9uvPA4i0%3D&quot;,&quot;product_name&quot;:&quot;wps-wpp-pc&quot;,&quot;intention_code&quot;:&quot;wps_wpp_generate_doc_pay&quot;}*auto_qingqiu_ai_v2.1.6_ONLINE*a4310497c54be88e70381c4955cba96c-slide-24"/>
</p:tagLst>
</file>

<file path=ppt/tags/tag27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77.xml><?xml version="1.0" encoding="utf-8"?>
<p:tagLst xmlns:p="http://schemas.openxmlformats.org/presentationml/2006/main">
  <p:tag name="KSO_WM_BEAUTIFY_FLAG" val="#fgm#"/>
  <p:tag name="KSO_WM_FIGMA_FLAG" val="#fgm#"/>
  <p:tag name="KSO_WM_UNIT_INDEX" val="1"/>
  <p:tag name="KSO_WM_UNIT_TYPE" val="a"/>
  <p:tag name="KSO_WM_LAYOUT_CHECK_HASH" val="127a549c9944ab499a9d5857b821c4d11d9e0b44"/>
  <p:tag name="KSO_WM_NEWLAYOUT_GROUP_ID" val="layout_30"/>
  <p:tag name="KSO_WM_NEWLAYOUT_ID" val="slide_4a2a31e475742e4f"/>
</p:tagLst>
</file>

<file path=ppt/tags/tag27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7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983439260&quot;,&quot;product_name&quot;:&quot;wps-wpp-pc&quot;,&quot;intention_code&quot;:&quot;wps_wpp_generate_doc_pay&quot;}*auto_gallery_ai_v2.1.6_ONLINE*a4310497c54be88e70381c4955cba96c-slide-24"/>
</p:tagLst>
</file>

<file path=ppt/tags/tag277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77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7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6d3dd7b909edbd4f"/>
</p:tagLst>
</file>

<file path=ppt/tags/tag2775.xml><?xml version="1.0" encoding="utf-8"?>
<p:tagLst xmlns:p="http://schemas.openxmlformats.org/presentationml/2006/main">
  <p:tag name="KSO_WM_BEAUTIFY_FLAG" val="#fgm#"/>
  <p:tag name="KSO_WM_FIGMA_FLAG" val="#fgm#"/>
  <p:tag name="KSO_WM_UNIT_INDEX" val="1"/>
  <p:tag name="KSO_WM_UNIT_TYPE" val="a"/>
  <p:tag name="KSO_WM_LAYOUT_CHECK_HASH" val="b0591d01e7737339629d1dc252729f76956d091a"/>
  <p:tag name="KSO_WM_NEWLAYOUT_GROUP_ID" val="layout_10014"/>
  <p:tag name="KSO_WM_NEWLAYOUT_ID" val="slide_f576b70c81dce9fd"/>
  <p:tag name="KSO_WM_UNIT_PRESET_TEXT" val="单击此处添加标题"/>
</p:tagLst>
</file>

<file path=ppt/tags/tag277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19c6bb40-15d1-42e9-80b8-6d64f7cdd010.jpg?Expires=1790406157\u0026AWSAccessKeyId=AKLT9NSy7kh8TIS1UzNqLRY2\u0026Signature=bCzncFPMqjR6fiTp39fzRNRv08Q%3D&quot;,&quot;product_name&quot;:&quot;wps-wpp-pc&quot;,&quot;intention_code&quot;:&quot;wps_wpp_generate_doc_pay&quot;}*auto_qingqiu_ai_3.0.1_online*a4310497c54be88e70381c4955cba96c-slide-25"/>
</p:tagLst>
</file>

<file path=ppt/tags/tag27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7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7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9a8b8851-1cdb-4c5f-854c-4e88f9e8c553.jpg?Expires=1790406156\u0026AWSAccessKeyId=AKLT9NSy7kh8TIS1UzNqLRY2\u0026Signature=Fp7AI7yVhP2Qr%2BKEA03Nu%2Be1AV4%3D&quot;,&quot;product_name&quot;:&quot;wps-wpp-pc&quot;,&quot;intention_code&quot;:&quot;wps_wpp_generate_doc_pay&quot;}*auto_qingqiu_ai_3.0.1_online*a4310497c54be88e70381c4955cba96c-slide-25"/>
</p:tagLst>
</file>

<file path=ppt/tags/tag278.xml><?xml version="1.0" encoding="utf-8"?>
<p:tagLst xmlns:p="http://schemas.openxmlformats.org/presentationml/2006/main">
  <p:tag name="KSO_WM_BEAUTIFY_FLAG" val="#fgm#"/>
  <p:tag name="KSO_WM_FIGMA_FLAG" val="#fgm#"/>
  <p:tag name="KSO_WM_UNIT_INDEX" val="1"/>
  <p:tag name="KSO_WM_UNIT_TYPE" val="d"/>
</p:tagLst>
</file>

<file path=ppt/tags/tag27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7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8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f576b70c81dce9fd"/>
</p:tagLst>
</file>

<file path=ppt/tags/tag2783.xml><?xml version="1.0" encoding="utf-8"?>
<p:tagLst xmlns:p="http://schemas.openxmlformats.org/presentationml/2006/main">
  <p:tag name="KSO_WM_BEAUTIFY_FLAG" val="#fgm#"/>
  <p:tag name="KSO_WM_FIGMA_FLAG" val="#fgm#"/>
  <p:tag name="KSO_WM_UNIT_INDEX" val="1"/>
  <p:tag name="KSO_WM_UNIT_TYPE" val="a"/>
  <p:tag name="KSO_WM_LAYOUT_CHECK_HASH" val="a9b265474ffe476afa994a2c91c67167786e7534"/>
  <p:tag name="KSO_WM_NEWLAYOUT_GROUP_ID" val="layout_50"/>
  <p:tag name="KSO_WM_NEWLAYOUT_ID" val="slide_d3bba18c35737523"/>
  <p:tag name="KSO_WM_UNIT_PRESET_TEXT" val="单击此处添加标题"/>
</p:tagLst>
</file>

<file path=ppt/tags/tag278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785.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278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78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27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7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79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791.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279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79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9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795.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27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27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98.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d3bba18c35737523"/>
</p:tagLst>
</file>

<file path=ppt/tags/tag2799.xml><?xml version="1.0" encoding="utf-8"?>
<p:tagLst xmlns:p="http://schemas.openxmlformats.org/presentationml/2006/main">
  <p:tag name="KSO_WM_BEAUTIFY_FLAG" val="#fgm#"/>
  <p:tag name="KSO_WM_FIGMA_FLAG" val="#fgm#"/>
  <p:tag name="KSO_WM_UNIT_INDEX" val="1"/>
  <p:tag name="KSO_WM_UNIT_TYPE" val="a"/>
  <p:tag name="KSO_WM_LAYOUT_CHECK_HASH" val="df2151e3bff0785f789a14acd29a1c254aa942dc"/>
  <p:tag name="KSO_WM_NEWLAYOUT_GROUP_ID" val="layout_60"/>
  <p:tag name="KSO_WM_NEWLAYOUT_ID" val="slide_6a9e4794e39e48cb"/>
  <p:tag name="KSO_WM_UNIT_PRESET_TEXT" val="单击此处添加标题"/>
</p:tagLst>
</file>

<file path=ppt/tags/tag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0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dcf46624-6beb-4a36-867c-a2633ee1c76f.jpg?Expires=1790406158\u0026AWSAccessKeyId=AKLT9NSy7kh8TIS1UzNqLRY2\u0026Signature=vKYW14LVJ3Jf85ewKHuHXlKiChc%3D&quot;,&quot;product_name&quot;:&quot;wps-wpp-pc&quot;,&quot;intention_code&quot;:&quot;wps_wpp_generate_doc_pay&quot;}*auto_qingqiu_ai_v2.1.6_ONLINE*a4310497c54be88e70381c4955cba96c-slide-27"/>
</p:tagLst>
</file>

<file path=ppt/tags/tag280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28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8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80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6a9e4794e39e48cb"/>
</p:tagLst>
</file>

<file path=ppt/tags/tag2805.xml><?xml version="1.0" encoding="utf-8"?>
<p:tagLst xmlns:p="http://schemas.openxmlformats.org/presentationml/2006/main">
  <p:tag name="KSO_WM_BEAUTIFY_FLAG" val="#fgm#"/>
  <p:tag name="KSO_WM_FIGMA_FLAG" val="#fgm#"/>
  <p:tag name="KSO_WM_UNIT_INDEX" val="1"/>
  <p:tag name="KSO_WM_UNIT_TYPE" val="a"/>
  <p:tag name="KSO_WM_LAYOUT_CHECK_HASH" val="97a93c56f2b388f9842310517a19ffdf9c5c948f"/>
  <p:tag name="KSO_WM_NEWLAYOUT_GROUP_ID" val="layout_10012"/>
  <p:tag name="KSO_WM_NEWLAYOUT_ID" val="slide_7fa0ab1e63954210"/>
  <p:tag name="KSO_WM_UNIT_PRESET_TEXT" val="单击此处添加标题"/>
</p:tagLst>
</file>

<file path=ppt/tags/tag280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450050722&quot;,&quot;product_name&quot;:&quot;wps-wpp-pc&quot;,&quot;intention_code&quot;:&quot;wps_wpp_generate_doc_pay&quot;}*auto_gallery_ai_v2.1.6_ONLINE*a4310497c54be88e70381c4955cba96c-slide-28"/>
</p:tagLst>
</file>

<file path=ppt/tags/tag28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8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1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7fa0ab1e63954210"/>
</p:tagLst>
</file>

<file path=ppt/tags/tag2812.xml><?xml version="1.0" encoding="utf-8"?>
<p:tagLst xmlns:p="http://schemas.openxmlformats.org/presentationml/2006/main">
  <p:tag name="KSO_WM_BEAUTIFY_FLAG" val="#fgm#"/>
  <p:tag name="KSO_WM_FIGMA_FLAG" val="#fgm#"/>
  <p:tag name="KSO_WM_UNIT_INDEX" val="1"/>
  <p:tag name="KSO_WM_UNIT_TYPE" val="a"/>
  <p:tag name="KSO_WM_LAYOUT_CHECK_HASH" val="add7378360882f0d403280f0e0c5aaef2797e993"/>
  <p:tag name="KSO_WM_NEWLAYOUT_GROUP_ID" val="layout_29"/>
  <p:tag name="KSO_WM_NEWLAYOUT_ID" val="slide_6eb1033ed12e16e0"/>
  <p:tag name="KSO_WM_UNIT_PRESET_TEXT" val="单击此处添加标题"/>
</p:tagLst>
</file>

<file path=ppt/tags/tag281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814.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2815.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8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8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18.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81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8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21.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82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82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2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6eb1033ed12e16e0"/>
</p:tagLst>
</file>

<file path=ppt/tags/tag2825.xml><?xml version="1.0" encoding="utf-8"?>
<p:tagLst xmlns:p="http://schemas.openxmlformats.org/presentationml/2006/main">
  <p:tag name="KSO_WM_BEAUTIFY_FLAG" val="#fgm#"/>
  <p:tag name="KSO_WM_FIGMA_FLAG" val="#fgm#"/>
  <p:tag name="KSO_WM_UNIT_INDEX" val="1"/>
  <p:tag name="KSO_WM_UNIT_TYPE" val="a"/>
  <p:tag name="KSO_WM_LAYOUT_CHECK_HASH" val="4baa72e00f8208e0f9a4db9443eb22235fba9866"/>
  <p:tag name="KSO_WM_NEWLAYOUT_GROUP_ID" val="layout_30"/>
  <p:tag name="KSO_WM_NEWLAYOUT_ID" val="slide_9cd1c87ecbc15c03"/>
  <p:tag name="KSO_WM_UNIT_PRESET_TEXT" val="单击此处添加标题"/>
</p:tagLst>
</file>

<file path=ppt/tags/tag28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8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8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2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8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8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83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283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83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283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8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283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添加项标题"/>
</p:tagLst>
</file>

<file path=ppt/tags/tag2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4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8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 name="KSO_WM_UNIT_PRESET_TEXT" val=" "/>
</p:tagLst>
</file>

<file path=ppt/tags/tag284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单击添加项标题"/>
</p:tagLst>
</file>

<file path=ppt/tags/tag284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2844.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9cd1c87ecbc15c03"/>
</p:tagLst>
</file>

<file path=ppt/tags/tag2845.xml><?xml version="1.0" encoding="utf-8"?>
<p:tagLst xmlns:p="http://schemas.openxmlformats.org/presentationml/2006/main">
  <p:tag name="KSO_WM_BEAUTIFY_FLAG" val="#fgm#"/>
  <p:tag name="KSO_WM_FIGMA_FLAG" val="#fgm#"/>
  <p:tag name="KSO_WM_UNIT_INDEX" val="1"/>
  <p:tag name="KSO_WM_UNIT_TYPE" val="a"/>
  <p:tag name="KSO_WM_LAYOUT_CHECK_HASH" val="f319f0632dbc1d0fd32f7dea58cf30a998ae5bef"/>
  <p:tag name="KSO_WM_NEWLAYOUT_GROUP_ID" val="layout_33"/>
  <p:tag name="KSO_WM_NEWLAYOUT_ID" val="slide_5aa63ac1d61f2d0d"/>
  <p:tag name="KSO_WM_UNIT_PRESET_TEXT" val="单击此处添加标题"/>
</p:tagLst>
</file>

<file path=ppt/tags/tag2846.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8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8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8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85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8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85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85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85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285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8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60.xml><?xml version="1.0" encoding="utf-8"?>
<p:tagLst xmlns:p="http://schemas.openxmlformats.org/presentationml/2006/main">
  <p:tag name="wpp_generatetext" val="1"/>
</p:tagLst>
</file>

<file path=ppt/tags/tag2861.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5aa63ac1d61f2d0d"/>
</p:tagLst>
</file>

<file path=ppt/tags/tag2862.xml><?xml version="1.0" encoding="utf-8"?>
<p:tagLst xmlns:p="http://schemas.openxmlformats.org/presentationml/2006/main">
  <p:tag name="KSO_WM_BEAUTIFY_FLAG" val="#fgm#"/>
  <p:tag name="KSO_WM_FIGMA_FLAG" val="#fgm#"/>
  <p:tag name="KSO_WM_UNIT_INDEX" val="1"/>
  <p:tag name="KSO_WM_UNIT_TYPE" val="a"/>
  <p:tag name="KSO_WM_LAYOUT_CHECK_HASH" val="c3ede7727238de1fdd2e1bd5fb36befb4dc84d92"/>
  <p:tag name="KSO_WM_NEWLAYOUT_GROUP_ID" val="layout_42"/>
  <p:tag name="KSO_WM_NEWLAYOUT_ID" val="slide_2af77e59147e532d"/>
  <p:tag name="KSO_WM_UNIT_PRESET_TEXT" val="单击此处添加标题"/>
</p:tagLst>
</file>

<file path=ppt/tags/tag28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8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8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8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8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7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87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87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87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875.xml><?xml version="1.0" encoding="utf-8"?>
<p:tagLst xmlns:p="http://schemas.openxmlformats.org/presentationml/2006/main">
  <p:tag name="KSO_WM_BEAUTIFY_FLAG" val="#fgm#"/>
  <p:tag name="KSO_WM_FIGMA_FLAG" val="#fgm#"/>
  <p:tag name="KSO_WM_UNIT_INDEX" val="1"/>
  <p:tag name="KSO_WM_UNIT_TYPE" val="d"/>
</p:tagLst>
</file>

<file path=ppt/tags/tag287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2af77e59147e532d"/>
</p:tagLst>
</file>

<file path=ppt/tags/tag2877.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2879.xml><?xml version="1.0" encoding="utf-8"?>
<p:tagLst xmlns:p="http://schemas.openxmlformats.org/presentationml/2006/main">
  <p:tag name="KSO_WM_BEAUTIFY_FLAG" val="#wm#"/>
  <p:tag name="KSO_WM_TEMPLATE_CATEGORY" val="custom"/>
  <p:tag name="KSO_WM_TEMPLATE_INDEX" val="40480767"/>
</p:tagLst>
</file>

<file path=ppt/tags/tag288.xml><?xml version="1.0" encoding="utf-8"?>
<p:tagLst xmlns:p="http://schemas.openxmlformats.org/presentationml/2006/main">
  <p:tag name="KSO_WM_BEAUTIFY_FLAG" val="#fgm#"/>
  <p:tag name="KSO_WM_FIGMA_FLAG" val="#fgm#"/>
  <p:tag name="KSO_WM_UNIT_INDEX" val="1"/>
  <p:tag name="KSO_WM_UNIT_TYPE" val="a"/>
  <p:tag name="KSO_WM_LAYOUT_CHECK_HASH" val="24d529f0b79fc09f94555fc43c03fd3f20f0c2c7"/>
  <p:tag name="KSO_WM_NEWLAYOUT_GROUP_ID" val="layout_24"/>
  <p:tag name="KSO_WM_NEWLAYOUT_ID" val="slide_96bba096ac0774bc"/>
</p:tagLst>
</file>

<file path=ppt/tags/tag2880.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881.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882.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883.xml><?xml version="1.0" encoding="utf-8"?>
<p:tagLst xmlns:p="http://schemas.openxmlformats.org/presentationml/2006/main">
  <p:tag name="KSO_WM_BEAUTIFY_FLAG" val="#fgm#"/>
  <p:tag name="KSO_WM_FIGMA_FLAG" val="#fgm#"/>
  <p:tag name="KSO_WM_UNIT_INDEX" val="1"/>
  <p:tag name="KSO_WM_UNIT_TYPE" val="a"/>
  <p:tag name="KSO_WM_LAYOUT_CHECK_HASH" val="03039ef6543a217bee476acb3e6f7be0633023b7"/>
  <p:tag name="KSO_WM_NEWLAYOUT_GROUP_ID" val="layout_10013"/>
  <p:tag name="KSO_WM_NEWLAYOUT_ID" val="slide_303cabdc9a7e79c6"/>
  <p:tag name="KSO_WM_UNIT_PRESET_TEXT" val="单击此处添加标题"/>
</p:tagLst>
</file>

<file path=ppt/tags/tag288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8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8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8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303cabdc9a7e79c6"/>
</p:tagLst>
</file>

<file path=ppt/tags/tag2889.xml><?xml version="1.0" encoding="utf-8"?>
<p:tagLst xmlns:p="http://schemas.openxmlformats.org/presentationml/2006/main">
  <p:tag name="KSO_WM_BEAUTIFY_FLAG" val="#fgm#"/>
  <p:tag name="KSO_WM_FIGMA_FLAG" val="#fgm#"/>
  <p:tag name="KSO_WM_UNIT_INDEX" val="1"/>
  <p:tag name="KSO_WM_UNIT_TYPE" val="a"/>
  <p:tag name="KSO_WM_LAYOUT_CHECK_HASH" val="12935a36a1b79cd035b98e11765a93b01e24093f"/>
  <p:tag name="KSO_WM_NEWLAYOUT_GROUP_ID" val="layout_51"/>
  <p:tag name="KSO_WM_NEWLAYOUT_ID" val="slide_05fa846ee28ead8f"/>
  <p:tag name="KSO_WM_UNIT_PRESET_TEXT" val="单击此处添加标题"/>
</p:tagLst>
</file>

<file path=ppt/tags/tag289.xml><?xml version="1.0" encoding="utf-8"?>
<p:tagLst xmlns:p="http://schemas.openxmlformats.org/presentationml/2006/main">
  <p:tag name="KSO_WM_BEAUTIFY_FLAG" val="#fgm#"/>
  <p:tag name="KSO_WM_FIGMA_FLAG" val="#fgm#"/>
  <p:tag name="KSO_WM_UNIT_INDEX" val="1"/>
  <p:tag name="KSO_WM_UNIT_TYPE" val="f"/>
</p:tagLst>
</file>

<file path=ppt/tags/tag28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8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9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89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9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8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9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05fa846ee28ead8f"/>
</p:tagLst>
</file>

<file path=ppt/tags/tag2897.xml><?xml version="1.0" encoding="utf-8"?>
<p:tagLst xmlns:p="http://schemas.openxmlformats.org/presentationml/2006/main">
  <p:tag name="KSO_WM_BEAUTIFY_FLAG" val="#fgm#"/>
  <p:tag name="KSO_WM_FIGMA_FLAG" val="#fgm#"/>
  <p:tag name="KSO_WM_UNIT_INDEX" val="1"/>
  <p:tag name="KSO_WM_UNIT_TYPE" val="a"/>
  <p:tag name="KSO_WM_LAYOUT_CHECK_HASH" val="94f776c0fbc8605784ced020ab5054a808e6e44d"/>
  <p:tag name="KSO_WM_NEWLAYOUT_GROUP_ID" val="layout_43"/>
  <p:tag name="KSO_WM_NEWLAYOUT_ID" val="slide_ff9322fba41ef5aa"/>
  <p:tag name="KSO_WM_UNIT_PRESET_TEXT" val="单击此处添加标题"/>
</p:tagLst>
</file>

<file path=ppt/tags/tag289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89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297719b7d712bee9-slide-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9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900.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29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9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0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9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0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ff9322fba41ef5aa"/>
</p:tagLst>
</file>

<file path=ppt/tags/tag2906.xml><?xml version="1.0" encoding="utf-8"?>
<p:tagLst xmlns:p="http://schemas.openxmlformats.org/presentationml/2006/main">
  <p:tag name="KSO_WM_BEAUTIFY_FLAG" val="#fgm#"/>
  <p:tag name="KSO_WM_FIGMA_FLAG" val="#fgm#"/>
  <p:tag name="KSO_WM_UNIT_INDEX" val="1"/>
  <p:tag name="KSO_WM_UNIT_TYPE" val="a"/>
  <p:tag name="KSO_WM_LAYOUT_CHECK_HASH" val="abb48351cee30c79d63c3ac781adc8c291030272"/>
  <p:tag name="KSO_WM_NEWLAYOUT_GROUP_ID" val="layout_61"/>
  <p:tag name="KSO_WM_NEWLAYOUT_ID" val="slide_3886008763262cfd"/>
  <p:tag name="KSO_WM_UNIT_PRESET_TEXT" val="单击此处添加标题"/>
</p:tagLst>
</file>

<file path=ppt/tags/tag290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29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9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9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1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3886008763262cfd"/>
</p:tagLst>
</file>

<file path=ppt/tags/tag2913.xml><?xml version="1.0" encoding="utf-8"?>
<p:tagLst xmlns:p="http://schemas.openxmlformats.org/presentationml/2006/main">
  <p:tag name="KSO_WM_BEAUTIFY_FLAG" val="#wm#"/>
  <p:tag name="KSO_WM_TEMPLATE_CATEGORY" val="custom"/>
  <p:tag name="KSO_WM_TEMPLATE_INDEX" val="40480767"/>
</p:tagLst>
</file>

<file path=ppt/tags/tag2914.xml><?xml version="1.0" encoding="utf-8"?>
<p:tagLst xmlns:p="http://schemas.openxmlformats.org/presentationml/2006/main">
  <p:tag name="KSO_WM_BEAUTIFY_FLAG" val="#fgm#"/>
  <p:tag name="KSO_WM_FIGMA_FLAG" val="#fgm#"/>
  <p:tag name="KSO_WM_UNIT_INDEX" val="1"/>
  <p:tag name="KSO_WM_UNIT_TYPE" val="a"/>
  <p:tag name="KSO_WM_LAYOUT_CHECK_HASH" val="88262248a6ea4505c0c84c73f6ea98102e28203b"/>
  <p:tag name="KSO_WM_NEWLAYOUT_GROUP_ID" val="layout_6"/>
  <p:tag name="KSO_WM_NEWLAYOUT_ID" val="slide_ed2425e469c44f2b"/>
  <p:tag name="KSO_WM_UNIT_PRESET_TEXT" val="单击此处添加标题"/>
</p:tagLst>
</file>

<file path=ppt/tags/tag29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9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91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ed2425e469c44f2b"/>
</p:tagLst>
</file>

<file path=ppt/tags/tag2919.xml><?xml version="1.0" encoding="utf-8"?>
<p:tagLst xmlns:p="http://schemas.openxmlformats.org/presentationml/2006/main">
  <p:tag name="KSO_WM_BEAUTIFY_FLAG" val="#fgm#"/>
  <p:tag name="KSO_WM_FIGMA_FLAG" val="#fgm#"/>
  <p:tag name="KSO_WM_UNIT_INDEX" val="1"/>
  <p:tag name="KSO_WM_UNIT_TYPE" val="a"/>
  <p:tag name="KSO_WM_LAYOUT_CHECK_HASH" val="25709bc499f708bfb20bad6526936296f359b91b"/>
  <p:tag name="KSO_WM_NEWLAYOUT_GROUP_ID" val="layout_59"/>
  <p:tag name="KSO_WM_NEWLAYOUT_ID" val="slide_5de86d768367c858"/>
  <p:tag name="KSO_WM_UNIT_PRESET_TEXT" val="单击此处添加标题"/>
</p:tagLst>
</file>

<file path=ppt/tags/tag2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9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92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9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2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5de86d768367c858"/>
</p:tagLst>
</file>

<file path=ppt/tags/tag2927.xml><?xml version="1.0" encoding="utf-8"?>
<p:tagLst xmlns:p="http://schemas.openxmlformats.org/presentationml/2006/main">
  <p:tag name="KSO_WM_BEAUTIFY_FLAG" val="#fgm#"/>
  <p:tag name="KSO_WM_FIGMA_FLAG" val="#fgm#"/>
  <p:tag name="KSO_WM_UNIT_INDEX" val="1"/>
  <p:tag name="KSO_WM_UNIT_TYPE" val="a"/>
  <p:tag name="KSO_WM_LAYOUT_CHECK_HASH" val="9021c0ffdce8aeb15292bb41038ef18064f1b3e1"/>
  <p:tag name="KSO_WM_NEWLAYOUT_GROUP_ID" val="layout_40"/>
  <p:tag name="KSO_WM_NEWLAYOUT_ID" val="slide_eb9d2de7cd56e41e"/>
  <p:tag name="KSO_WM_UNIT_PRESET_TEXT" val="单击此处添加标题"/>
</p:tagLst>
</file>

<file path=ppt/tags/tag292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9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9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9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9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3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eb9d2de7cd56e41e"/>
</p:tagLst>
</file>

<file path=ppt/tags/tag2936.xml><?xml version="1.0" encoding="utf-8"?>
<p:tagLst xmlns:p="http://schemas.openxmlformats.org/presentationml/2006/main">
  <p:tag name="KSO_WM_BEAUTIFY_FLAG" val="#fgm#"/>
  <p:tag name="KSO_WM_FIGMA_FLAG" val="#fgm#"/>
  <p:tag name="KSO_WM_UNIT_INDEX" val="1"/>
  <p:tag name="KSO_WM_UNIT_TYPE" val="a"/>
  <p:tag name="KSO_WM_LAYOUT_CHECK_HASH" val="3590b2a457eb818addf33713da5aa8fdaab8b208"/>
  <p:tag name="KSO_WM_NEWLAYOUT_GROUP_ID" val="layout_34"/>
  <p:tag name="KSO_WM_NEWLAYOUT_ID" val="slide_14901715fd0b3295"/>
  <p:tag name="KSO_WM_UNIT_PRESET_TEXT" val="单击此处添加标题"/>
</p:tagLst>
</file>

<file path=ppt/tags/tag293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500393181&quot;,&quot;product_name&quot;:&quot;wps-wpp-pc&quot;,&quot;intention_code&quot;:&quot;wps_wpp_generate_doc_pay&quot;}*auto_gallery_ai_v2.1.6_ONLINE*a4310497c54be88e70381c4955cba96c-slide-42"/>
</p:tagLst>
</file>

<file path=ppt/tags/tag29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94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844284950&quot;,&quot;product_name&quot;:&quot;wps-wpp-pc&quot;,&quot;intention_code&quot;:&quot;wps_wpp_generate_doc_pay&quot;}*auto_gallery_ai_v2.1.6_ONLINE*a4310497c54be88e70381c4955cba96c-slide-42"/>
</p:tagLst>
</file>

<file path=ppt/tags/tag294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14901715fd0b3295"/>
</p:tagLst>
</file>

<file path=ppt/tags/tag2942.xml><?xml version="1.0" encoding="utf-8"?>
<p:tagLst xmlns:p="http://schemas.openxmlformats.org/presentationml/2006/main">
  <p:tag name="KSO_WM_BEAUTIFY_FLAG" val="#fgm#"/>
  <p:tag name="KSO_WM_FIGMA_FLAG" val="#fgm#"/>
  <p:tag name="KSO_WM_UNIT_INDEX" val="1"/>
  <p:tag name="KSO_WM_UNIT_TYPE" val="a"/>
  <p:tag name="KSO_WM_LAYOUT_CHECK_HASH" val="8bc7f7977351799b0ce2b95b8d63fa1cd3d69596"/>
  <p:tag name="KSO_WM_NEWLAYOUT_GROUP_ID" val="layout_7"/>
  <p:tag name="KSO_WM_NEWLAYOUT_ID" val="slide_eb8f29638b2109ff"/>
  <p:tag name="KSO_WM_UNIT_PRESET_TEXT" val="单击此处添加标题"/>
</p:tagLst>
</file>

<file path=ppt/tags/tag294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9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9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9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9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9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95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95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95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295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95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eb8f29638b2109ff"/>
</p:tagLst>
</file>

<file path=ppt/tags/tag2957.xml><?xml version="1.0" encoding="utf-8"?>
<p:tagLst xmlns:p="http://schemas.openxmlformats.org/presentationml/2006/main">
  <p:tag name="KSO_WM_BEAUTIFY_FLAG" val="#fgm#"/>
  <p:tag name="KSO_WM_FIGMA_FLAG" val="#fgm#"/>
  <p:tag name="KSO_WM_UNIT_INDEX" val="1"/>
  <p:tag name="KSO_WM_UNIT_TYPE" val="a"/>
  <p:tag name="KSO_WM_LAYOUT_CHECK_HASH" val="f7c304944c637f8ca71b2656bc49429a1ca09aaf"/>
  <p:tag name="KSO_WM_NEWLAYOUT_GROUP_ID" val="layout_47"/>
  <p:tag name="KSO_WM_NEWLAYOUT_ID" val="slide_a7600cc61bb03ac7"/>
  <p:tag name="KSO_WM_UNIT_PRESET_TEXT" val="单击此处添加标题"/>
</p:tagLst>
</file>

<file path=ppt/tags/tag295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95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960.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Lst>
</file>

<file path=ppt/tags/tag2961.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9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6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96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Lst>
</file>

<file path=ppt/tags/tag2966.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9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9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6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970.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Lst>
</file>

<file path=ppt/tags/tag2971.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97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97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7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a7600cc61bb03ac7"/>
</p:tagLst>
</file>

<file path=ppt/tags/tag2975.xml><?xml version="1.0" encoding="utf-8"?>
<p:tagLst xmlns:p="http://schemas.openxmlformats.org/presentationml/2006/main">
  <p:tag name="KSO_WM_BEAUTIFY_FLAG" val="#fgm#"/>
  <p:tag name="KSO_WM_FIGMA_FLAG" val="#fgm#"/>
  <p:tag name="KSO_WM_UNIT_INDEX" val="1"/>
  <p:tag name="KSO_WM_UNIT_TYPE" val="a"/>
  <p:tag name="KSO_WM_LAYOUT_CHECK_HASH" val="2d3a5ed4d99e318bc1931e69aae981ae971028e3"/>
  <p:tag name="KSO_WM_NEWLAYOUT_GROUP_ID" val="layout_63"/>
  <p:tag name="KSO_WM_NEWLAYOUT_ID" val="slide_f35b556d12691d4f"/>
  <p:tag name="KSO_WM_UNIT_PRESET_TEXT" val="单击此处添加标题"/>
</p:tagLst>
</file>

<file path=ppt/tags/tag29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9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98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98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8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298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984.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f35b556d12691d4f"/>
</p:tagLst>
</file>

<file path=ppt/tags/tag2985.xml><?xml version="1.0" encoding="utf-8"?>
<p:tagLst xmlns:p="http://schemas.openxmlformats.org/presentationml/2006/main">
  <p:tag name="KSO_WM_BEAUTIFY_FLAG" val="#fgm#"/>
  <p:tag name="KSO_WM_FIGMA_FLAG" val="#fgm#"/>
  <p:tag name="KSO_WM_UNIT_INDEX" val="1"/>
  <p:tag name="KSO_WM_UNIT_TYPE" val="a"/>
  <p:tag name="KSO_WM_LAYOUT_CHECK_HASH" val="23fda4f5971954a3f9c961631fd67cbc4d3d658c"/>
  <p:tag name="KSO_WM_NEWLAYOUT_GROUP_ID" val="layout_38"/>
  <p:tag name="KSO_WM_NEWLAYOUT_ID" val="slide_f76f4b8414bf2e96"/>
  <p:tag name="KSO_WM_UNIT_PRESET_TEXT" val="单击此处添加标题"/>
</p:tagLst>
</file>

<file path=ppt/tags/tag29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9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9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8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9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9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9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9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29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9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9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9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9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9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11*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00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0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f76f4b8414bf2e96"/>
</p:tagLst>
</file>

<file path=ppt/tags/tag3002.xml><?xml version="1.0" encoding="utf-8"?>
<p:tagLst xmlns:p="http://schemas.openxmlformats.org/presentationml/2006/main">
  <p:tag name="KSO_WM_BEAUTIFY_FLAG" val="#fgm#"/>
  <p:tag name="KSO_WM_FIGMA_FLAG" val="#fgm#"/>
  <p:tag name="KSO_WM_UNIT_INDEX" val="1"/>
  <p:tag name="KSO_WM_UNIT_TYPE" val="a"/>
  <p:tag name="KSO_WM_LAYOUT_CHECK_HASH" val="16f37a6d4772a50e1806a6b63c23b614fa84eef1"/>
  <p:tag name="KSO_WM_NEWLAYOUT_GROUP_ID" val="layout_5"/>
  <p:tag name="KSO_WM_NEWLAYOUT_ID" val="slide_3d762a645f072dcd"/>
  <p:tag name="KSO_WM_UNIT_PRESET_TEXT" val="单击此处添加标题"/>
</p:tagLst>
</file>

<file path=ppt/tags/tag300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00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0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0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300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00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01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01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01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13.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3d762a645f072dcd"/>
</p:tagLst>
</file>

<file path=ppt/tags/tag3014.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015.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016.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017.xml><?xml version="1.0" encoding="utf-8"?>
<p:tagLst xmlns:p="http://schemas.openxmlformats.org/presentationml/2006/main">
  <p:tag name="KSO_WM_BEAUTIFY_FLAG" val="#fgm#"/>
  <p:tag name="KSO_WM_FIGMA_FLAG" val="#fgm#"/>
  <p:tag name="KSO_WM_UNIT_INDEX" val="1"/>
  <p:tag name="KSO_WM_UNIT_TYPE" val="a"/>
  <p:tag name="KSO_WM_LAYOUT_CHECK_HASH" val="e094dbbf976d96e1eba4d9b6f16edd0f52bbd415"/>
  <p:tag name="KSO_WM_NEWLAYOUT_GROUP_ID" val="layout_60"/>
  <p:tag name="KSO_WM_NEWLAYOUT_ID" val="slide_7a497b07d3397511"/>
  <p:tag name="KSO_WM_UNIT_PRESET_TEXT" val="单击此处添加标题"/>
</p:tagLst>
</file>

<file path=ppt/tags/tag3018.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0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20.xml><?xml version="1.0" encoding="utf-8"?>
<p:tagLst xmlns:p="http://schemas.openxmlformats.org/presentationml/2006/main">
  <p:tag name="KSO_WM_BEAUTIFY_FLAG" val="#fgm#"/>
  <p:tag name="KSO_WM_FIGMA_FLAG" val="#fgm#"/>
  <p:tag name="KSO_WM_UNIT_INDEX" val="1"/>
  <p:tag name="KSO_WM_UNIT_TYPE" val="d"/>
</p:tagLst>
</file>

<file path=ppt/tags/tag302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7a497b07d3397511"/>
</p:tagLst>
</file>

<file path=ppt/tags/tag3022.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024.xml><?xml version="1.0" encoding="utf-8"?>
<p:tagLst xmlns:p="http://schemas.openxmlformats.org/presentationml/2006/main">
  <p:tag name="KSO_WM_BEAUTIFY_FLAG" val="#wm#"/>
  <p:tag name="KSO_WM_TEMPLATE_CATEGORY" val="custom"/>
  <p:tag name="KSO_WM_TEMPLATE_INDEX" val="40480767"/>
</p:tagLst>
</file>

<file path=ppt/tags/tag3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026.xml><?xml version="1.0" encoding="utf-8"?>
<p:tagLst xmlns:p="http://schemas.openxmlformats.org/presentationml/2006/main">
  <p:tag name="KSO_WM_BEAUTIFY_FLAG" val="#wm#"/>
  <p:tag name="KSO_WM_TEMPLATE_CATEGORY" val="custom"/>
  <p:tag name="KSO_WM_TEMPLATE_INDEX" val="40480767"/>
</p:tagLst>
</file>

<file path=ppt/tags/tag3027.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 name="wpp_generatetext" val="1"/>
</p:tagLst>
</file>

<file path=ppt/tags/tag3029.xml><?xml version="1.0" encoding="utf-8"?>
<p:tagLst xmlns:p="http://schemas.openxmlformats.org/presentationml/2006/main">
  <p:tag name="KSO_WM_BEAUTIFY_FLAG" val="#wm#"/>
  <p:tag name="KSO_WM_TEMPLATE_CATEGORY" val="custom"/>
  <p:tag name="KSO_WM_TEMPLATE_INDEX" val="40480767"/>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30.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 name="wpp_generatetext" val="1"/>
</p:tagLst>
</file>

<file path=ppt/tags/tag3032.xml><?xml version="1.0" encoding="utf-8"?>
<p:tagLst xmlns:p="http://schemas.openxmlformats.org/presentationml/2006/main">
  <p:tag name="KSO_WM_BEAUTIFY_FLAG" val="#wm#"/>
  <p:tag name="KSO_WM_TEMPLATE_CATEGORY" val="custom"/>
  <p:tag name="KSO_WM_TEMPLATE_INDEX" val="40480767"/>
</p:tagLst>
</file>

<file path=ppt/tags/tag3033.xml><?xml version="1.0" encoding="utf-8"?>
<p:tagLst xmlns:p="http://schemas.openxmlformats.org/presentationml/2006/main">
  <p:tag name="KSO_WM_BEAUTIFY_FLAG" val="#fgm#"/>
  <p:tag name="KSO_WM_FIGMA_FLAG" val="#fgm#"/>
  <p:tag name="KSO_WM_UNIT_INDEX" val="1"/>
  <p:tag name="KSO_WM_UNIT_TYPE" val="a"/>
  <p:tag name="KSO_WM_LAYOUT_CHECK_HASH" val="b3ced75090a52690f1b1e38f30d562d7e2db4bbc"/>
  <p:tag name="KSO_WM_NEWLAYOUT_GROUP_ID" val="layout_33"/>
  <p:tag name="KSO_WM_NEWLAYOUT_ID" val="slide_88f1b5fda6c8a5fe"/>
  <p:tag name="KSO_WM_UNIT_PRESET_TEXT" val="单击此处添加标题"/>
</p:tagLst>
</file>

<file path=ppt/tags/tag30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0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0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0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0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04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04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43.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88f1b5fda6c8a5fe"/>
</p:tagLst>
</file>

<file path=ppt/tags/tag3044.xml><?xml version="1.0" encoding="utf-8"?>
<p:tagLst xmlns:p="http://schemas.openxmlformats.org/presentationml/2006/main">
  <p:tag name="KSO_WM_BEAUTIFY_FLAG" val="#fgm#"/>
  <p:tag name="KSO_WM_FIGMA_FLAG" val="#fgm#"/>
  <p:tag name="KSO_WM_UNIT_INDEX" val="1"/>
  <p:tag name="KSO_WM_UNIT_TYPE" val="a"/>
  <p:tag name="KSO_WM_LAYOUT_CHECK_HASH" val="4c7c518591c4b0d31fde90fe0f766a59aa6043e9"/>
  <p:tag name="KSO_WM_NEWLAYOUT_GROUP_ID" val="layout_10009"/>
  <p:tag name="KSO_WM_NEWLAYOUT_ID" val="slide_6b1bff74f72e13b8"/>
  <p:tag name="KSO_WM_UNIT_PRESET_TEXT" val="单击此处添加标题"/>
</p:tagLst>
</file>

<file path=ppt/tags/tag30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0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4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6b1bff74f72e13b8"/>
</p:tagLst>
</file>

<file path=ppt/tags/tag3048.xml><?xml version="1.0" encoding="utf-8"?>
<p:tagLst xmlns:p="http://schemas.openxmlformats.org/presentationml/2006/main">
  <p:tag name="KSO_WM_BEAUTIFY_FLAG" val="#fgm#"/>
  <p:tag name="KSO_WM_FIGMA_FLAG" val="#fgm#"/>
  <p:tag name="KSO_WM_UNIT_INDEX" val="1"/>
  <p:tag name="KSO_WM_UNIT_TYPE" val="a"/>
  <p:tag name="KSO_WM_LAYOUT_CHECK_HASH" val="dc89745f8756ce8d48edb82a533e79a4cdf5a174"/>
  <p:tag name="KSO_WM_NEWLAYOUT_GROUP_ID" val="layout_51"/>
  <p:tag name="KSO_WM_NEWLAYOUT_ID" val="slide_fd762d7c5b3bb650"/>
  <p:tag name="KSO_WM_UNIT_PRESET_TEXT" val="单击此处添加标题"/>
</p:tagLst>
</file>

<file path=ppt/tags/tag30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05.xml><?xml version="1.0" encoding="utf-8"?>
<p:tagLst xmlns:p="http://schemas.openxmlformats.org/presentationml/2006/main">
  <p:tag name="KSO_WM_BEAUTIFY_FLAG" val="#fgm#"/>
  <p:tag name="KSO_WM_FIGMA_FLAG" val="#fgm#"/>
  <p:tag name="KSO_WM_UNIT_INDEX" val="1"/>
  <p:tag name="KSO_WM_UNIT_TYPE" val="a"/>
  <p:tag name="KSO_WM_LAYOUT_CHECK_HASH" val="2adf96926e41b77f0af04a63f40e044a8b6e3e53"/>
  <p:tag name="KSO_WM_NEWLAYOUT_GROUP_ID" val="layout_62"/>
  <p:tag name="KSO_WM_NEWLAYOUT_ID" val="slide_91412e45ee0b2fd6"/>
</p:tagLst>
</file>

<file path=ppt/tags/tag30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0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0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0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05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05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05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06.xml><?xml version="1.0" encoding="utf-8"?>
<p:tagLst xmlns:p="http://schemas.openxmlformats.org/presentationml/2006/main">
  <p:tag name="KSO_WM_BEAUTIFY_FLAG" val="#fgm#"/>
  <p:tag name="KSO_WM_FIGMA_FLAG" val="#fgm#"/>
  <p:tag name="KSO_WM_UNIT_INDEX" val="1"/>
  <p:tag name="KSO_WM_UNIT_TYPE" val="d"/>
</p:tagLst>
</file>

<file path=ppt/tags/tag306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 name="wpp_generatetext" val="1"/>
</p:tagLst>
</file>

<file path=ppt/tags/tag3061.xml><?xml version="1.0" encoding="utf-8"?>
<p:tagLst xmlns:p="http://schemas.openxmlformats.org/presentationml/2006/main">
  <p:tag name="wpp_generatetext" val="1"/>
</p:tagLst>
</file>

<file path=ppt/tags/tag306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fd762d7c5b3bb650"/>
</p:tagLst>
</file>

<file path=ppt/tags/tag3063.xml><?xml version="1.0" encoding="utf-8"?>
<p:tagLst xmlns:p="http://schemas.openxmlformats.org/presentationml/2006/main">
  <p:tag name="KSO_WM_BEAUTIFY_FLAG" val="#fgm#"/>
  <p:tag name="KSO_WM_FIGMA_FLAG" val="#fgm#"/>
  <p:tag name="KSO_WM_UNIT_INDEX" val="1"/>
  <p:tag name="KSO_WM_UNIT_TYPE" val="a"/>
  <p:tag name="KSO_WM_LAYOUT_CHECK_HASH" val="93e5b35ec53c6a3df28f22b70acb2524e88ab849"/>
  <p:tag name="KSO_WM_NEWLAYOUT_GROUP_ID" val="layout_61"/>
  <p:tag name="KSO_WM_NEWLAYOUT_ID" val="slide_c16b7849fc676eef"/>
  <p:tag name="KSO_WM_UNIT_PRESET_TEXT" val="单击此处添加标题"/>
</p:tagLst>
</file>

<file path=ppt/tags/tag306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306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30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0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6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30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0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0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7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c16b7849fc676eef"/>
</p:tagLst>
</file>

<file path=ppt/tags/tag3072.xml><?xml version="1.0" encoding="utf-8"?>
<p:tagLst xmlns:p="http://schemas.openxmlformats.org/presentationml/2006/main">
  <p:tag name="KSO_WM_BEAUTIFY_FLAG" val="#fgm#"/>
  <p:tag name="KSO_WM_FIGMA_FLAG" val="#fgm#"/>
  <p:tag name="KSO_WM_UNIT_INDEX" val="1"/>
  <p:tag name="KSO_WM_UNIT_TYPE" val="a"/>
  <p:tag name="KSO_WM_LAYOUT_CHECK_HASH" val="76d1259b03e59106479b8a03c614fe8162761a27"/>
  <p:tag name="KSO_WM_NEWLAYOUT_GROUP_ID" val="layout_7"/>
  <p:tag name="KSO_WM_NEWLAYOUT_ID" val="slide_b42d134eec9f5c78"/>
  <p:tag name="KSO_WM_UNIT_PRESET_TEXT" val="单击此处添加标题"/>
</p:tagLst>
</file>

<file path=ppt/tags/tag307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0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0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0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0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0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08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0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08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0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08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b42d134eec9f5c78"/>
</p:tagLst>
</file>

<file path=ppt/tags/tag3087.xml><?xml version="1.0" encoding="utf-8"?>
<p:tagLst xmlns:p="http://schemas.openxmlformats.org/presentationml/2006/main">
  <p:tag name="KSO_WM_BEAUTIFY_FLAG" val="#fgm#"/>
  <p:tag name="KSO_WM_FIGMA_FLAG" val="#fgm#"/>
  <p:tag name="KSO_WM_UNIT_INDEX" val="1"/>
  <p:tag name="KSO_WM_UNIT_TYPE" val="a"/>
  <p:tag name="KSO_WM_LAYOUT_CHECK_HASH" val="c0c2571a8482914f72abf9154ac61f591bbc00d0"/>
  <p:tag name="KSO_WM_NEWLAYOUT_GROUP_ID" val="layout_6"/>
  <p:tag name="KSO_WM_NEWLAYOUT_ID" val="slide_1deab3f76e680713"/>
  <p:tag name="KSO_WM_UNIT_PRESET_TEXT" val="单击此处添加标题"/>
</p:tagLst>
</file>

<file path=ppt/tags/tag30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0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0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9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0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9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1deab3f76e680713"/>
</p:tagLst>
</file>

<file path=ppt/tags/tag3095.xml><?xml version="1.0" encoding="utf-8"?>
<p:tagLst xmlns:p="http://schemas.openxmlformats.org/presentationml/2006/main">
  <p:tag name="KSO_WM_BEAUTIFY_FLAG" val="#fgm#"/>
  <p:tag name="KSO_WM_FIGMA_FLAG" val="#fgm#"/>
  <p:tag name="KSO_WM_UNIT_INDEX" val="1"/>
  <p:tag name="KSO_WM_UNIT_TYPE" val="a"/>
  <p:tag name="KSO_WM_LAYOUT_CHECK_HASH" val="a9b265474ffe476afa994a2c91c67167786e7534"/>
  <p:tag name="KSO_WM_NEWLAYOUT_GROUP_ID" val="layout_50"/>
  <p:tag name="KSO_WM_NEWLAYOUT_ID" val="slide_d3bba18c35737523"/>
  <p:tag name="KSO_WM_UNIT_PRESET_TEXT" val="单击此处添加标题"/>
</p:tagLst>
</file>

<file path=ppt/tags/tag3096.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097.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09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099.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1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0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10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31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1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0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107.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310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310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10.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d3bba18c35737523"/>
</p:tagLst>
</file>

<file path=ppt/tags/tag3111.xml><?xml version="1.0" encoding="utf-8"?>
<p:tagLst xmlns:p="http://schemas.openxmlformats.org/presentationml/2006/main">
  <p:tag name="KSO_WM_BEAUTIFY_FLAG" val="#fgm#"/>
  <p:tag name="KSO_WM_FIGMA_FLAG" val="#fgm#"/>
  <p:tag name="KSO_WM_UNIT_INDEX" val="1"/>
  <p:tag name="KSO_WM_UNIT_TYPE" val="a"/>
  <p:tag name="KSO_WM_LAYOUT_CHECK_HASH" val="358c7b80d7c27c5bc11fc57f202e59ccd4a89920"/>
  <p:tag name="KSO_WM_NEWLAYOUT_GROUP_ID" val="layout_2"/>
  <p:tag name="KSO_WM_NEWLAYOUT_ID" val="slide_d665d6f003d2fe82"/>
  <p:tag name="KSO_WM_UNIT_PRESET_TEXT" val="单击此处添加标题"/>
</p:tagLst>
</file>

<file path=ppt/tags/tag311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1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034485250&quot;,&quot;product_name&quot;:&quot;wps-wpp-pc&quot;,&quot;intention_code&quot;:&quot;wps_wpp_generate_doc_pay&quot;}*auto_gallery_ai_v2.1.6_ONLINE*a4310497c54be88e70381c4955cba96c-slide-62"/>
</p:tagLst>
</file>

<file path=ppt/tags/tag311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1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311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47071253&quot;,&quot;product_name&quot;:&quot;wps-wpp-pc&quot;,&quot;intention_code&quot;:&quot;wps_wpp_generate_doc_pay&quot;}*auto_gallery_ai_v2.1.6_ONLINE*a4310497c54be88e70381c4955cba96c-slide-62"/>
</p:tagLst>
</file>

<file path=ppt/tags/tag311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11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2.xml><?xml version="1.0" encoding="utf-8"?>
<p:tagLst xmlns:p="http://schemas.openxmlformats.org/presentationml/2006/main">
  <p:tag name="KSO_WM_BEAUTIFY_FLAG" val="#fgm#"/>
  <p:tag name="KSO_WM_FIGMA_FLAG" val="#fgm#"/>
  <p:tag name="KSO_WM_UNIT_INDEX" val="1"/>
  <p:tag name="KSO_WM_UNIT_TYPE" val="a"/>
  <p:tag name="KSO_WM_LAYOUT_CHECK_HASH" val="f81650b793a9f61993c15cd7f7caa515685c2f15"/>
  <p:tag name="KSO_WM_NEWLAYOUT_GROUP_ID" val="layout_20"/>
  <p:tag name="KSO_WM_NEWLAYOUT_ID" val="slide_52cda502e98f2cdc"/>
</p:tagLst>
</file>

<file path=ppt/tags/tag312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12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76978662&quot;,&quot;product_name&quot;:&quot;wps-wpp-pc&quot;,&quot;intention_code&quot;:&quot;wps_wpp_generate_doc_pay&quot;}*auto_gallery_ai_v2.1.6_ONLINE*a4310497c54be88e70381c4955cba96c-slide-62"/>
</p:tagLst>
</file>

<file path=ppt/tags/tag312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12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2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d665d6f003d2fe82"/>
</p:tagLst>
</file>

<file path=ppt/tags/tag3125.xml><?xml version="1.0" encoding="utf-8"?>
<p:tagLst xmlns:p="http://schemas.openxmlformats.org/presentationml/2006/main">
  <p:tag name="KSO_WM_BEAUTIFY_FLAG" val="#fgm#"/>
  <p:tag name="KSO_WM_FIGMA_FLAG" val="#fgm#"/>
  <p:tag name="KSO_WM_UNIT_INDEX" val="1"/>
  <p:tag name="KSO_WM_UNIT_TYPE" val="a"/>
  <p:tag name="KSO_WM_LAYOUT_CHECK_HASH" val="30a5d188164ca5de0c43d5476be3493357b1f2b5"/>
  <p:tag name="KSO_WM_NEWLAYOUT_GROUP_ID" val="layout_30"/>
  <p:tag name="KSO_WM_NEWLAYOUT_ID" val="slide_d80069da338c68a1"/>
  <p:tag name="KSO_WM_UNIT_PRESET_TEXT" val="单击此处添加标题"/>
</p:tagLst>
</file>

<file path=ppt/tags/tag312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79296443&quot;,&quot;product_name&quot;:&quot;wps-wpp-pc&quot;,&quot;intention_code&quot;:&quot;wps_wpp_generate_doc_pay&quot;}*auto_gallery_ai_v2.1.6_ONLINE*a4310497c54be88e70381c4955cba96c-slide-63"/>
</p:tagLst>
</file>

<file path=ppt/tags/tag31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1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13.xml><?xml version="1.0" encoding="utf-8"?>
<p:tagLst xmlns:p="http://schemas.openxmlformats.org/presentationml/2006/main">
  <p:tag name="KSO_WM_BEAUTIFY_FLAG" val="#fgm#"/>
  <p:tag name="KSO_WM_FIGMA_FLAG" val="#fgm#"/>
  <p:tag name="KSO_WM_UNIT_INDEX" val="1"/>
  <p:tag name="KSO_WM_UNIT_TYPE" val="d"/>
</p:tagLst>
</file>

<file path=ppt/tags/tag313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d80069da338c68a1"/>
</p:tagLst>
</file>

<file path=ppt/tags/tag3131.xml><?xml version="1.0" encoding="utf-8"?>
<p:tagLst xmlns:p="http://schemas.openxmlformats.org/presentationml/2006/main">
  <p:tag name="KSO_WM_BEAUTIFY_FLAG" val="#fgm#"/>
  <p:tag name="KSO_WM_FIGMA_FLAG" val="#fgm#"/>
  <p:tag name="KSO_WM_UNIT_INDEX" val="1"/>
  <p:tag name="KSO_WM_UNIT_TYPE" val="a"/>
  <p:tag name="KSO_WM_LAYOUT_CHECK_HASH" val="58b139929ad37e2a8d70ebbf91e64d6dd05bf41a"/>
  <p:tag name="KSO_WM_NEWLAYOUT_GROUP_ID" val="layout_4"/>
  <p:tag name="KSO_WM_NEWLAYOUT_ID" val="slide_d17492b825aaf0cd"/>
  <p:tag name="KSO_WM_UNIT_PRESET_TEXT" val="单击此处添加标题"/>
</p:tagLst>
</file>

<file path=ppt/tags/tag313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1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13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a0f4b90d-9e7e-4440-97b5-c4a73e942eab.jpg?Expires=1790406163\u0026AWSAccessKeyId=AKLT9NSy7kh8TIS1UzNqLRY2\u0026Signature=HYCBWhk0Qwn6BQhKfh7INqFVqsk%3D&quot;,&quot;product_name&quot;:&quot;wps-wpp-pc&quot;,&quot;intention_code&quot;:&quot;wps_wpp_generate_doc_pay&quot;}*auto_qingqiu_ai_v2.1.6_ONLINE*a4310497c54be88e70381c4955cba96c-slide-64"/>
</p:tagLst>
</file>

<file path=ppt/tags/tag31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1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3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13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158230534&quot;,&quot;product_name&quot;:&quot;wps-wpp-pc&quot;,&quot;intention_code&quot;:&quot;wps_wpp_generate_doc_pay&quot;}*auto_gallery_ai_v2.1.6_ONLINE*a4310497c54be88e70381c4955cba96c-slide-64"/>
</p:tagLst>
</file>

<file path=ppt/tags/tag31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1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31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4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d17492b825aaf0cd"/>
</p:tagLst>
</file>

<file path=ppt/tags/tag3142.xml><?xml version="1.0" encoding="utf-8"?>
<p:tagLst xmlns:p="http://schemas.openxmlformats.org/presentationml/2006/main">
  <p:tag name="KSO_WM_BEAUTIFY_FLAG" val="#fgm#"/>
  <p:tag name="KSO_WM_FIGMA_FLAG" val="#fgm#"/>
  <p:tag name="KSO_WM_UNIT_INDEX" val="1"/>
  <p:tag name="KSO_WM_UNIT_TYPE" val="a"/>
  <p:tag name="KSO_WM_LAYOUT_CHECK_HASH" val="22e2af20d873f6c3359aeccbf2afbc638357e79e"/>
  <p:tag name="KSO_WM_NEWLAYOUT_GROUP_ID" val="layout_28"/>
  <p:tag name="KSO_WM_NEWLAYOUT_ID" val="slide_f57bc8b459889d2e"/>
  <p:tag name="KSO_WM_UNIT_PRESET_TEXT" val="单击此处添加标题"/>
</p:tagLst>
</file>

<file path=ppt/tags/tag314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14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ab4257ae-d808-43ef-b334-454f479fd452.jpg?Expires=1790406160\u0026AWSAccessKeyId=AKLT9NSy7kh8TIS1UzNqLRY2\u0026Signature=f3q%2BgTGI78RaZeCLfAovzYFdl9E%3D&quot;,&quot;product_name&quot;:&quot;wps-wpp-pc&quot;,&quot;intention_code&quot;:&quot;wps_wpp_generate_doc_pay&quot;}*auto_qingqiu_ai_v2.1.6_ONLINE*a4310497c54be88e70381c4955cba96c-slide-65"/>
</p:tagLst>
</file>

<file path=ppt/tags/tag31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1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4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fdaed791-81fa-4d98-8227-8236a1a53f98.jpg?Expires=1790406162\u0026AWSAccessKeyId=AKLT9NSy7kh8TIS1UzNqLRY2\u0026Signature=uVl%2BO6vlYfvCuUArexAr73r%2FHIw%3D&quot;,&quot;product_name&quot;:&quot;wps-wpp-pc&quot;,&quot;intention_code&quot;:&quot;wps_wpp_generate_doc_pay&quot;}*auto_qingqiu_ai_v2.1.6_ONLINE*a4310497c54be88e70381c4955cba96c-slide-65"/>
</p:tagLst>
</file>

<file path=ppt/tags/tag31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1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5.xml><?xml version="1.0" encoding="utf-8"?>
<p:tagLst xmlns:p="http://schemas.openxmlformats.org/presentationml/2006/main">
  <p:tag name="KSO_WM_BEAUTIFY_FLAG" val="#fgm#"/>
  <p:tag name="KSO_WM_FIGMA_FLAG" val="#fgm#"/>
  <p:tag name="KSO_WM_UNIT_INDEX" val="1"/>
  <p:tag name="KSO_WM_UNIT_TYPE" val="f"/>
</p:tagLst>
</file>

<file path=ppt/tags/tag315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09/215be0e9-bdd5-48ce-ae06-2ff3aa2004fd.jpg?Expires=1790406160\u0026AWSAccessKeyId=AKLT9NSy7kh8TIS1UzNqLRY2\u0026Signature=ljKV6RGMIIpyCv%2BqRlbA2rg%2FBbI%3D&quot;,&quot;product_name&quot;:&quot;wps-wpp-pc&quot;,&quot;intention_code&quot;:&quot;wps_wpp_generate_doc_pay&quot;}*auto_qingqiu_ai_v2.1.6_ONLINE*a4310497c54be88e70381c4955cba96c-slide-65"/>
</p:tagLst>
</file>

<file path=ppt/tags/tag315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15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53.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f57bc8b459889d2e"/>
</p:tagLst>
</file>

<file path=ppt/tags/tag3154.xml><?xml version="1.0" encoding="utf-8"?>
<p:tagLst xmlns:p="http://schemas.openxmlformats.org/presentationml/2006/main">
  <p:tag name="KSO_WM_BEAUTIFY_FLAG" val="#fgm#"/>
  <p:tag name="KSO_WM_FIGMA_FLAG" val="#fgm#"/>
  <p:tag name="KSO_WM_UNIT_INDEX" val="1"/>
  <p:tag name="KSO_WM_UNIT_TYPE" val="a"/>
  <p:tag name="KSO_WM_LAYOUT_CHECK_HASH" val="116ad481bed11ce1ebd3a06abe8bbefbb13f597a"/>
  <p:tag name="KSO_WM_NEWLAYOUT_GROUP_ID" val="layout_33"/>
  <p:tag name="KSO_WM_NEWLAYOUT_ID" val="slide_1e17d5da61e95530"/>
  <p:tag name="KSO_WM_UNIT_PRESET_TEXT" val="单击此处添加标题"/>
</p:tagLst>
</file>

<file path=ppt/tags/tag315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1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1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1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16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1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1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16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1e17d5da61e95530"/>
</p:tagLst>
</file>

<file path=ppt/tags/tag3168.xml><?xml version="1.0" encoding="utf-8"?>
<p:tagLst xmlns:p="http://schemas.openxmlformats.org/presentationml/2006/main">
  <p:tag name="KSO_WM_BEAUTIFY_FLAG" val="#fgm#"/>
  <p:tag name="KSO_WM_FIGMA_FLAG" val="#fgm#"/>
  <p:tag name="KSO_WM_UNIT_INDEX" val="1"/>
  <p:tag name="KSO_WM_UNIT_TYPE" val="a"/>
  <p:tag name="KSO_WM_LAYOUT_CHECK_HASH" val="aca1a2fe5dbe09edb9e400732bd2096ee4839f01"/>
  <p:tag name="KSO_WM_NEWLAYOUT_GROUP_ID" val="layout_42"/>
  <p:tag name="KSO_WM_NEWLAYOUT_ID" val="slide_172fb91d41df846e"/>
  <p:tag name="KSO_WM_UNIT_PRESET_TEXT" val="单击此处添加标题"/>
</p:tagLst>
</file>

<file path=ppt/tags/tag31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7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172fb91d41df846e"/>
</p:tagLst>
</file>

<file path=ppt/tags/tag3171.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172.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17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174.xml><?xml version="1.0" encoding="utf-8"?>
<p:tagLst xmlns:p="http://schemas.openxmlformats.org/presentationml/2006/main">
  <p:tag name="KSO_WM_BEAUTIFY_FLAG" val="#fgm#"/>
  <p:tag name="KSO_WM_FIGMA_FLAG" val="#fgm#"/>
  <p:tag name="KSO_WM_UNIT_INDEX" val="1"/>
  <p:tag name="KSO_WM_UNIT_TYPE" val="a"/>
  <p:tag name="KSO_WM_LAYOUT_CHECK_HASH" val="f40ce58f53297d84093237469e7cb78ecc1a2a0c"/>
  <p:tag name="KSO_WM_NEWLAYOUT_GROUP_ID" val="layout_10013"/>
  <p:tag name="KSO_WM_NEWLAYOUT_ID" val="slide_76aeae7ac000f687"/>
  <p:tag name="KSO_WM_UNIT_PRESET_TEXT" val="单击此处添加标题"/>
</p:tagLst>
</file>

<file path=ppt/tags/tag31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1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1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7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8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8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18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18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76aeae7ac000f687"/>
</p:tagLst>
</file>

<file path=ppt/tags/tag3184.xml><?xml version="1.0" encoding="utf-8"?>
<p:tagLst xmlns:p="http://schemas.openxmlformats.org/presentationml/2006/main">
  <p:tag name="KSO_WM_BEAUTIFY_FLAG" val="#fgm#"/>
  <p:tag name="KSO_WM_FIGMA_FLAG" val="#fgm#"/>
  <p:tag name="KSO_WM_UNIT_INDEX" val="1"/>
  <p:tag name="KSO_WM_UNIT_TYPE" val="a"/>
  <p:tag name="KSO_WM_LAYOUT_CHECK_HASH" val="df239e0623e65f48d67af88c98c1e07d652a8714"/>
  <p:tag name="KSO_WM_NEWLAYOUT_GROUP_ID" val="layout_59"/>
  <p:tag name="KSO_WM_NEWLAYOUT_ID" val="slide_20c1f52a92422207"/>
  <p:tag name="KSO_WM_UNIT_PRESET_TEXT" val="单击此处添加标题"/>
</p:tagLst>
</file>

<file path=ppt/tags/tag31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1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1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19.xml><?xml version="1.0" encoding="utf-8"?>
<p:tagLst xmlns:p="http://schemas.openxmlformats.org/presentationml/2006/main">
  <p:tag name="KSO_WM_BEAUTIFY_FLAG" val="#fgm#"/>
  <p:tag name="KSO_WM_FIGMA_FLAG" val="#fgm#"/>
  <p:tag name="KSO_WM_UNIT_INDEX" val="1"/>
  <p:tag name="KSO_WM_UNIT_TYPE" val="a"/>
  <p:tag name="KSO_WM_LAYOUT_CHECK_HASH" val="b07740ea579fcdc44accfd71358fdd30c8416ccb"/>
  <p:tag name="KSO_WM_NEWLAYOUT_GROUP_ID" val="layout_6"/>
  <p:tag name="KSO_WM_NEWLAYOUT_ID" val="slide_ac564ea1f79a8670"/>
</p:tagLst>
</file>

<file path=ppt/tags/tag319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19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1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9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20c1f52a92422207"/>
</p:tagLst>
</file>

<file path=ppt/tags/tag3197.xml><?xml version="1.0" encoding="utf-8"?>
<p:tagLst xmlns:p="http://schemas.openxmlformats.org/presentationml/2006/main">
  <p:tag name="KSO_WM_BEAUTIFY_FLAG" val="#fgm#"/>
  <p:tag name="KSO_WM_FIGMA_FLAG" val="#fgm#"/>
  <p:tag name="KSO_WM_UNIT_INDEX" val="1"/>
  <p:tag name="KSO_WM_UNIT_TYPE" val="a"/>
  <p:tag name="KSO_WM_LAYOUT_CHECK_HASH" val="94f776c0fbc8605784ced020ab5054a808e6e44d"/>
  <p:tag name="KSO_WM_NEWLAYOUT_GROUP_ID" val="layout_43"/>
  <p:tag name="KSO_WM_NEWLAYOUT_ID" val="slide_ff9322fba41ef5aa"/>
  <p:tag name="KSO_WM_UNIT_PRESET_TEXT" val="单击此处添加标题"/>
</p:tagLst>
</file>

<file path=ppt/tags/tag3198.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1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2.xml><?xml version="1.0" encoding="utf-8"?>
<p:tagLst xmlns:p="http://schemas.openxmlformats.org/presentationml/2006/main">
  <p:tag name="KSO_WM_BEAUTIFY_FLAG" val="#fgm#"/>
  <p:tag name="KSO_WM_FIGMA_FLAG" val="#fgm#"/>
  <p:tag name="KSO_WM_UNIT_INDEX" val="1"/>
  <p:tag name="KSO_WM_UNIT_TYPE" val="a"/>
  <p:tag name="KSO_WM_LAYOUT_CHECK_HASH" val="4b0a7a6f90e30adfaf1515a432b837e7ce1fec5c"/>
  <p:tag name="KSO_WM_NEWLAYOUT_GROUP_ID" val="layout_51"/>
  <p:tag name="KSO_WM_NEWLAYOUT_ID" val="slide_d63124f9e0382d2d"/>
</p:tagLst>
</file>

<file path=ppt/tags/tag320.xml><?xml version="1.0" encoding="utf-8"?>
<p:tagLst xmlns:p="http://schemas.openxmlformats.org/presentationml/2006/main">
  <p:tag name="KSO_WM_BEAUTIFY_FLAG" val="#fgm#"/>
  <p:tag name="KSO_WM_FIGMA_FLAG" val="#fgm#"/>
  <p:tag name="KSO_WM_UNIT_INDEX" val="1"/>
  <p:tag name="KSO_WM_UNIT_TYPE" val="d"/>
</p:tagLst>
</file>

<file path=ppt/tags/tag32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2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0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ff9322fba41ef5aa"/>
</p:tagLst>
</file>

<file path=ppt/tags/tag3204.xml><?xml version="1.0" encoding="utf-8"?>
<p:tagLst xmlns:p="http://schemas.openxmlformats.org/presentationml/2006/main">
  <p:tag name="KSO_WM_BEAUTIFY_FLAG" val="#fgm#"/>
  <p:tag name="KSO_WM_FIGMA_FLAG" val="#fgm#"/>
  <p:tag name="KSO_WM_UNIT_INDEX" val="1"/>
  <p:tag name="KSO_WM_UNIT_TYPE" val="a"/>
  <p:tag name="KSO_WM_LAYOUT_CHECK_HASH" val="46d70d98968b6af2a5e11abddaa1e154a42c011d"/>
  <p:tag name="KSO_WM_NEWLAYOUT_GROUP_ID" val="layout_63"/>
  <p:tag name="KSO_WM_NEWLAYOUT_ID" val="slide_f8237b5359323683"/>
  <p:tag name="KSO_WM_UNIT_PRESET_TEXT" val="单击此处添加标题"/>
</p:tagLst>
</file>

<file path=ppt/tags/tag32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0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f8237b5359323683"/>
</p:tagLst>
</file>

<file path=ppt/tags/tag3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210.xml><?xml version="1.0" encoding="utf-8"?>
<p:tagLst xmlns:p="http://schemas.openxmlformats.org/presentationml/2006/main">
  <p:tag name="KSO_WM_BEAUTIFY_FLAG" val="#fgm#"/>
  <p:tag name="KSO_WM_FIGMA_FLAG" val="#fgm#"/>
  <p:tag name="KSO_WM_UNIT_INDEX" val="1"/>
  <p:tag name="KSO_WM_UNIT_TYPE" val="a"/>
  <p:tag name="KSO_WM_LAYOUT_CHECK_HASH" val="7d9dd36d8524da2ff13afd70f1529364e6625764"/>
  <p:tag name="KSO_WM_NEWLAYOUT_GROUP_ID" val="layout_51"/>
  <p:tag name="KSO_WM_NEWLAYOUT_ID" val="slide_aaa6327b7f6ff5c7"/>
  <p:tag name="KSO_WM_UNIT_PRESET_TEXT" val="单击此处添加标题"/>
</p:tagLst>
</file>

<file path=ppt/tags/tag32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2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1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2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2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2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220.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aaa6327b7f6ff5c7"/>
</p:tagLst>
</file>

<file path=ppt/tags/tag3221.xml><?xml version="1.0" encoding="utf-8"?>
<p:tagLst xmlns:p="http://schemas.openxmlformats.org/presentationml/2006/main">
  <p:tag name="KSO_WM_BEAUTIFY_FLAG" val="#fgm#"/>
  <p:tag name="KSO_WM_FIGMA_FLAG" val="#fgm#"/>
  <p:tag name="KSO_WM_UNIT_INDEX" val="1"/>
  <p:tag name="KSO_WM_UNIT_TYPE" val="a"/>
  <p:tag name="KSO_WM_LAYOUT_CHECK_HASH" val="bf793475f7d976f865c4166aa265167b750a9cfa"/>
  <p:tag name="KSO_WM_NEWLAYOUT_GROUP_ID" val="layout_60"/>
  <p:tag name="KSO_WM_NEWLAYOUT_ID" val="slide_c2683f29fead9073"/>
  <p:tag name="KSO_WM_UNIT_PRESET_TEXT" val="单击此处添加标题"/>
</p:tagLst>
</file>

<file path=ppt/tags/tag322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7056ed97cacccdb7-slide-0"/>
</p:tagLst>
</file>

<file path=ppt/tags/tag3223.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2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22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c2683f29fead9073"/>
</p:tagLst>
</file>

<file path=ppt/tags/tag3227.xml><?xml version="1.0" encoding="utf-8"?>
<p:tagLst xmlns:p="http://schemas.openxmlformats.org/presentationml/2006/main">
  <p:tag name="KSO_WM_BEAUTIFY_FLAG" val="#fgm#"/>
  <p:tag name="KSO_WM_FIGMA_FLAG" val="#fgm#"/>
  <p:tag name="KSO_WM_UNIT_INDEX" val="1"/>
  <p:tag name="KSO_WM_UNIT_TYPE" val="a"/>
  <p:tag name="KSO_WM_LAYOUT_CHECK_HASH" val="81a88d2ed6d7766060a9a9e4bbe3516112f11617"/>
  <p:tag name="KSO_WM_NEWLAYOUT_GROUP_ID" val="layout_61"/>
  <p:tag name="KSO_WM_NEWLAYOUT_ID" val="slide_1c94fcf67f417551"/>
  <p:tag name="KSO_WM_UNIT_PRESET_TEXT" val="单击此处添加标题"/>
</p:tagLst>
</file>

<file path=ppt/tags/tag3228.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32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 name="wpp_generatetext" val="1"/>
</p:tagLst>
</file>

<file path=ppt/tags/tag32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 name="wpp_generatetext" val="1"/>
</p:tagLst>
</file>

<file path=ppt/tags/tag323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1c94fcf67f417551"/>
</p:tagLst>
</file>

<file path=ppt/tags/tag3234.xml><?xml version="1.0" encoding="utf-8"?>
<p:tagLst xmlns:p="http://schemas.openxmlformats.org/presentationml/2006/main">
  <p:tag name="KSO_WM_BEAUTIFY_FLAG" val="#fgm#"/>
  <p:tag name="KSO_WM_FIGMA_FLAG" val="#fgm#"/>
  <p:tag name="KSO_WM_UNIT_INDEX" val="1"/>
  <p:tag name="KSO_WM_UNIT_TYPE" val="a"/>
  <p:tag name="KSO_WM_LAYOUT_CHECK_HASH" val="d5e0dca17bd08ba95756f0bfe3badeb96b215c1e"/>
  <p:tag name="KSO_WM_NEWLAYOUT_GROUP_ID" val="layout_10014"/>
  <p:tag name="KSO_WM_NEWLAYOUT_ID" val="slide_7531d66211daa599"/>
  <p:tag name="KSO_WM_UNIT_PRESET_TEXT" val="单击此处添加标题"/>
</p:tagLst>
</file>

<file path=ppt/tags/tag32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3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7531d66211daa599"/>
</p:tagLst>
</file>

<file path=ppt/tags/tag3238.xml><?xml version="1.0" encoding="utf-8"?>
<p:tagLst xmlns:p="http://schemas.openxmlformats.org/presentationml/2006/main">
  <p:tag name="KSO_WM_BEAUTIFY_FLAG" val="#fgm#"/>
  <p:tag name="KSO_WM_FIGMA_FLAG" val="#fgm#"/>
  <p:tag name="KSO_WM_UNIT_INDEX" val="1"/>
  <p:tag name="KSO_WM_UNIT_TYPE" val="a"/>
  <p:tag name="KSO_WM_LAYOUT_CHECK_HASH" val="ad4119e651e0c0c88904bdf9556bfc81ff3d9f1c"/>
  <p:tag name="KSO_WM_NEWLAYOUT_GROUP_ID" val="layout_48"/>
  <p:tag name="KSO_WM_NEWLAYOUT_ID" val="slide_5641565affb8564a"/>
  <p:tag name="KSO_WM_UNIT_PRESET_TEXT" val="单击此处添加标题"/>
</p:tagLst>
</file>

<file path=ppt/tags/tag32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24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b91e952d-c0e0-4391-9d44-6b0762a6bbd5.jpg?Expires=1790406161\u0026AWSAccessKeyId=AKLT9NSy7kh8TIS1UzNqLRY2\u0026Signature=YVRXzuyQsFRerEx9bn0%2FPnN8GYg%3D&quot;,&quot;product_name&quot;:&quot;wps-wpp-pc&quot;,&quot;intention_code&quot;:&quot;wps_wpp_generate_doc_pay&quot;}*auto_qingqiu_ai_v2.1.6_ONLINE*a4310497c54be88e70381c4955cba96c-slide-78"/>
</p:tagLst>
</file>

<file path=ppt/tags/tag32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324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edddfe8b-8292-40b8-b52b-71c5a51329d5.jpg?Expires=1790406161\u0026AWSAccessKeyId=AKLT9NSy7kh8TIS1UzNqLRY2\u0026Signature=AxoPhslYnglsO3I7dy%2Fua0mN6tc%3D&quot;,&quot;product_name&quot;:&quot;wps-wpp-pc&quot;,&quot;intention_code&quot;:&quot;wps_wpp_generate_doc_pay&quot;}*auto_qingqiu_ai_v2.1.6_ONLINE*a4310497c54be88e70381c4955cba96c-slide-78"/>
</p:tagLst>
</file>

<file path=ppt/tags/tag32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4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5641565affb8564a"/>
</p:tagLst>
</file>

<file path=ppt/tags/tag3248.xml><?xml version="1.0" encoding="utf-8"?>
<p:tagLst xmlns:p="http://schemas.openxmlformats.org/presentationml/2006/main">
  <p:tag name="KSO_WM_BEAUTIFY_FLAG" val="#fgm#"/>
  <p:tag name="KSO_WM_FIGMA_FLAG" val="#fgm#"/>
  <p:tag name="KSO_WM_UNIT_INDEX" val="1"/>
  <p:tag name="KSO_WM_UNIT_TYPE" val="a"/>
  <p:tag name="KSO_WM_LAYOUT_CHECK_HASH" val="8bc7f7977351799b0ce2b95b8d63fa1cd3d69596"/>
  <p:tag name="KSO_WM_NEWLAYOUT_GROUP_ID" val="layout_7"/>
  <p:tag name="KSO_WM_NEWLAYOUT_ID" val="slide_eb8f29638b2109ff"/>
  <p:tag name="KSO_WM_UNIT_PRESET_TEXT" val="单击此处添加标题"/>
</p:tagLst>
</file>

<file path=ppt/tags/tag324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7243137759a8be8d-slide-0"/>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2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2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2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2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2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2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26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26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26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eb8f29638b2109ff"/>
</p:tagLst>
</file>

<file path=ppt/tags/tag3263.xml><?xml version="1.0" encoding="utf-8"?>
<p:tagLst xmlns:p="http://schemas.openxmlformats.org/presentationml/2006/main">
  <p:tag name="KSO_WM_BEAUTIFY_FLAG" val="#fgm#"/>
  <p:tag name="KSO_WM_FIGMA_FLAG" val="#fgm#"/>
  <p:tag name="KSO_WM_UNIT_INDEX" val="1"/>
  <p:tag name="KSO_WM_UNIT_TYPE" val="a"/>
  <p:tag name="KSO_WM_LAYOUT_CHECK_HASH" val="b07740ea579fcdc44accfd71358fdd30c8416ccb"/>
  <p:tag name="KSO_WM_NEWLAYOUT_GROUP_ID" val="layout_6"/>
  <p:tag name="KSO_WM_NEWLAYOUT_ID" val="slide_ac564ea1f79a8670"/>
  <p:tag name="KSO_WM_UNIT_PRESET_TEXT" val="单击此处添加标题"/>
</p:tagLst>
</file>

<file path=ppt/tags/tag32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2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26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ac564ea1f79a8670"/>
</p:tagLst>
</file>

<file path=ppt/tags/tag3268.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269.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27.xml><?xml version="1.0" encoding="utf-8"?>
<p:tagLst xmlns:p="http://schemas.openxmlformats.org/presentationml/2006/main">
  <p:tag name="KSO_WM_BEAUTIFY_FLAG" val="#fgm#"/>
  <p:tag name="KSO_WM_FIGMA_FLAG" val="#fgm#"/>
  <p:tag name="KSO_WM_UNIT_INDEX" val="1"/>
  <p:tag name="KSO_WM_UNIT_TYPE" val="a"/>
  <p:tag name="KSO_WM_LAYOUT_CHECK_HASH" val="ad4119e651e0c0c88904bdf9556bfc81ff3d9f1c"/>
  <p:tag name="KSO_WM_NEWLAYOUT_GROUP_ID" val="layout_48"/>
  <p:tag name="KSO_WM_NEWLAYOUT_ID" val="slide_5641565affb8564a"/>
</p:tagLst>
</file>

<file path=ppt/tags/tag3270.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271.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273.xml><?xml version="1.0" encoding="utf-8"?>
<p:tagLst xmlns:p="http://schemas.openxmlformats.org/presentationml/2006/main">
  <p:tag name="KSO_WM_BEAUTIFY_FLAG" val="#wm#"/>
  <p:tag name="KSO_WM_TEMPLATE_CATEGORY" val="custom"/>
  <p:tag name="KSO_WM_TEMPLATE_INDEX" val="40480767"/>
</p:tagLst>
</file>

<file path=ppt/tags/tag3274.xml><?xml version="1.0" encoding="utf-8"?>
<p:tagLst xmlns:p="http://schemas.openxmlformats.org/presentationml/2006/main">
  <p:tag name="KSO_WM_BEAUTIFY_FLAG" val="#fgm#"/>
  <p:tag name="KSO_WM_FIGMA_FLAG" val="#fgm#"/>
  <p:tag name="KSO_WM_UNIT_INDEX" val="1"/>
  <p:tag name="KSO_WM_UNIT_TYPE" val="a"/>
  <p:tag name="KSO_WM_LAYOUT_CHECK_HASH" val="f81650b793a9f61993c15cd7f7caa515685c2f15"/>
  <p:tag name="KSO_WM_NEWLAYOUT_GROUP_ID" val="layout_20"/>
  <p:tag name="KSO_WM_NEWLAYOUT_ID" val="slide_52cda502e98f2cdc"/>
  <p:tag name="KSO_WM_UNIT_PRESET_TEXT" val="单击此处添加标题"/>
</p:tagLst>
</file>

<file path=ppt/tags/tag327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747890f929f088ad-slide-0"/>
</p:tagLst>
</file>

<file path=ppt/tags/tag3276.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327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27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52cda502e98f2cdc"/>
</p:tagLst>
</file>

<file path=ppt/tags/tag3279.xml><?xml version="1.0" encoding="utf-8"?>
<p:tagLst xmlns:p="http://schemas.openxmlformats.org/presentationml/2006/main">
  <p:tag name="KSO_WM_BEAUTIFY_FLAG" val="#fgm#"/>
  <p:tag name="KSO_WM_FIGMA_FLAG" val="#fgm#"/>
  <p:tag name="KSO_WM_UNIT_INDEX" val="1"/>
  <p:tag name="KSO_WM_UNIT_TYPE" val="a"/>
  <p:tag name="KSO_WM_LAYOUT_CHECK_HASH" val="f81650b793a9f61993c15cd7f7caa515685c2f15"/>
  <p:tag name="KSO_WM_NEWLAYOUT_GROUP_ID" val="layout_20"/>
  <p:tag name="KSO_WM_NEWLAYOUT_ID" val="slide_52cda502e98f2cdc"/>
  <p:tag name="KSO_WM_UNIT_PRESET_TEXT" val="单击此处添加标题"/>
</p:tagLst>
</file>

<file path=ppt/tags/tag3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28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3281.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28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52cda502e98f2cdc"/>
</p:tagLst>
</file>

<file path=ppt/tags/tag3283.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285.xml><?xml version="1.0" encoding="utf-8"?>
<p:tagLst xmlns:p="http://schemas.openxmlformats.org/presentationml/2006/main">
  <p:tag name="KSO_WM_BEAUTIFY_FLAG" val="#wm#"/>
  <p:tag name="KSO_WM_TEMPLATE_CATEGORY" val="custom"/>
  <p:tag name="KSO_WM_TEMPLATE_INDEX" val="40480767"/>
</p:tagLst>
</file>

<file path=ppt/tags/tag3286.xml><?xml version="1.0" encoding="utf-8"?>
<p:tagLst xmlns:p="http://schemas.openxmlformats.org/presentationml/2006/main">
  <p:tag name="KSO_WM_BEAUTIFY_FLAG" val="#fgm#"/>
  <p:tag name="KSO_WM_FIGMA_FLAG" val="#fgm#"/>
  <p:tag name="KSO_WM_UNIT_INDEX" val="1"/>
  <p:tag name="KSO_WM_UNIT_TYPE" val="a"/>
  <p:tag name="KSO_WM_LAYOUT_CHECK_HASH" val="127a549c9944ab499a9d5857b821c4d11d9e0b44"/>
  <p:tag name="KSO_WM_NEWLAYOUT_GROUP_ID" val="layout_30"/>
  <p:tag name="KSO_WM_NEWLAYOUT_ID" val="slide_4a2a31e475742e4f"/>
  <p:tag name="KSO_WM_UNIT_PRESET_TEXT" val="单击此处添加标题"/>
</p:tagLst>
</file>

<file path=ppt/tags/tag328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77264ca8768cbf5c-slide-0"/>
</p:tagLst>
</file>

<file path=ppt/tags/tag32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2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2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29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9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9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4a2a31e475742e4f"/>
</p:tagLst>
</file>

<file path=ppt/tags/tag3295.xml><?xml version="1.0" encoding="utf-8"?>
<p:tagLst xmlns:p="http://schemas.openxmlformats.org/presentationml/2006/main">
  <p:tag name="KSO_WM_BEAUTIFY_FLAG" val="#fgm#"/>
  <p:tag name="KSO_WM_FIGMA_FLAG" val="#fgm#"/>
  <p:tag name="KSO_WM_UNIT_INDEX" val="1"/>
  <p:tag name="KSO_WM_UNIT_TYPE" val="a"/>
  <p:tag name="KSO_WM_LAYOUT_CHECK_HASH" val="b3ced75090a52690f1b1e38f30d562d7e2db4bbc"/>
  <p:tag name="KSO_WM_NEWLAYOUT_GROUP_ID" val="layout_33"/>
  <p:tag name="KSO_WM_NEWLAYOUT_ID" val="slide_88f1b5fda6c8a5fe"/>
  <p:tag name="KSO_WM_UNIT_PRESET_TEXT" val="单击此处添加标题"/>
</p:tagLst>
</file>

<file path=ppt/tags/tag3296.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29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2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2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xml><?xml version="1.0" encoding="utf-8"?>
<p:tagLst xmlns:p="http://schemas.openxmlformats.org/presentationml/2006/main">
  <p:tag name="KSO_WM_BEAUTIFY_FLAG" val="#fgm#"/>
  <p:tag name="KSO_WM_FIGMA_FLAG" val="#fgm#"/>
  <p:tag name="KSO_WM_UNIT_INDEX" val="1"/>
  <p:tag name="KSO_WM_UNIT_TYPE" val="d"/>
</p:tagLst>
</file>

<file path=ppt/tags/tag3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3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3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3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30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30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06.xml><?xml version="1.0" encoding="utf-8"?>
<p:tagLst xmlns:p="http://schemas.openxmlformats.org/presentationml/2006/main">
  <p:tag name="KSO_WM_BEAUTIFY_FLAG" val="#fgm#"/>
  <p:tag name="KSO_WM_FIGMA_FLAG" val="#fgm#"/>
  <p:tag name="KSO_WM_UNIT_INDEX" val="1"/>
  <p:tag name="KSO_WM_UNIT_TYPE" val="d"/>
</p:tagLst>
</file>

<file path=ppt/tags/tag330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88f1b5fda6c8a5fe"/>
</p:tagLst>
</file>

<file path=ppt/tags/tag3308.xml><?xml version="1.0" encoding="utf-8"?>
<p:tagLst xmlns:p="http://schemas.openxmlformats.org/presentationml/2006/main">
  <p:tag name="KSO_WM_BEAUTIFY_FLAG" val="#fgm#"/>
  <p:tag name="KSO_WM_FIGMA_FLAG" val="#fgm#"/>
  <p:tag name="KSO_WM_UNIT_INDEX" val="1"/>
  <p:tag name="KSO_WM_UNIT_TYPE" val="a"/>
  <p:tag name="KSO_WM_LAYOUT_CHECK_HASH" val="4818307cc258a3b5d2c80239c23c556b5ec52474"/>
  <p:tag name="KSO_WM_NEWLAYOUT_GROUP_ID" val="layout_10009"/>
  <p:tag name="KSO_WM_NEWLAYOUT_ID" val="slide_e2ddc6610455839a"/>
  <p:tag name="KSO_WM_UNIT_PRESET_TEXT" val="单击此处添加标题"/>
</p:tagLst>
</file>

<file path=ppt/tags/tag33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3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1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31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e2ddc6610455839a"/>
</p:tagLst>
</file>

<file path=ppt/tags/tag3313.xml><?xml version="1.0" encoding="utf-8"?>
<p:tagLst xmlns:p="http://schemas.openxmlformats.org/presentationml/2006/main">
  <p:tag name="KSO_WM_BEAUTIFY_FLAG" val="#fgm#"/>
  <p:tag name="KSO_WM_FIGMA_FLAG" val="#fgm#"/>
  <p:tag name="KSO_WM_UNIT_INDEX" val="1"/>
  <p:tag name="KSO_WM_UNIT_TYPE" val="a"/>
  <p:tag name="KSO_WM_LAYOUT_CHECK_HASH" val="0b281039e65e5606fbacda41108f93a0b11a62ce"/>
  <p:tag name="KSO_WM_NEWLAYOUT_GROUP_ID" val="layout_29"/>
  <p:tag name="KSO_WM_NEWLAYOUT_ID" val="slide_a96f1e8f1233e1ce"/>
  <p:tag name="KSO_WM_UNIT_PRESET_TEXT" val="单击此处添加标题"/>
</p:tagLst>
</file>

<file path=ppt/tags/tag331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315.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31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3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3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1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3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3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2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3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3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25.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332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32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328.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332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33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33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331.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a96f1e8f1233e1ce"/>
</p:tagLst>
</file>

<file path=ppt/tags/tag3332.xml><?xml version="1.0" encoding="utf-8"?>
<p:tagLst xmlns:p="http://schemas.openxmlformats.org/presentationml/2006/main">
  <p:tag name="KSO_WM_BEAUTIFY_FLAG" val="#fgm#"/>
  <p:tag name="KSO_WM_FIGMA_FLAG" val="#fgm#"/>
  <p:tag name="KSO_WM_UNIT_INDEX" val="1"/>
  <p:tag name="KSO_WM_UNIT_TYPE" val="a"/>
  <p:tag name="KSO_WM_LAYOUT_CHECK_HASH" val="d9ef4b07de6e796b9e560d5640692fa63ec81c39"/>
  <p:tag name="KSO_WM_NEWLAYOUT_GROUP_ID" val="layout_31"/>
  <p:tag name="KSO_WM_NEWLAYOUT_ID" val="slide_543ed0c2bd8919e9"/>
  <p:tag name="KSO_WM_UNIT_PRESET_TEXT" val="单击此处添加标题"/>
</p:tagLst>
</file>

<file path=ppt/tags/tag33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33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5a3edd20-2dc1-42da-b922-3a061a40cdb6.jpg?Expires=1790406163\u0026AWSAccessKeyId=AKLT9NSy7kh8TIS1UzNqLRY2\u0026Signature=tW4M9%2Fz%2BmxpWlD0hGVo6FTVu1A0%3D&quot;,&quot;product_name&quot;:&quot;wps-wpp-pc&quot;,&quot;intention_code&quot;:&quot;wps_wpp_generate_doc_pay&quot;}*auto_qingqiu_ai_v2.1.6_ONLINE*a4310497c54be88e70381c4955cba96c-slide-90"/>
</p:tagLst>
</file>

<file path=ppt/tags/tag33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3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3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333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9962487e-f67b-4e48-9b86-931ec416bfb4.jpg?Expires=1790406163\u0026AWSAccessKeyId=AKLT9NSy7kh8TIS1UzNqLRY2\u0026Signature=fPq33zvbnIScleav3QptDyAM%2Bcs%3D&quot;,&quot;product_name&quot;:&quot;wps-wpp-pc&quot;,&quot;intention_code&quot;:&quot;wps_wpp_generate_doc_pay&quot;}*auto_qingqiu_ai_v2.1.6_ONLINE*a4310497c54be88e70381c4955cba96c-slide-90"/>
</p:tagLst>
</file>

<file path=ppt/tags/tag33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3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334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09/99cea9fe-05a5-4dad-86d4-3933de77500b.jpg?Expires=1790406163\u0026AWSAccessKeyId=AKLT9NSy7kh8TIS1UzNqLRY2\u0026Signature=cPBpOIGKZTydS5JY0fCopjXu2NA%3D&quot;,&quot;product_name&quot;:&quot;wps-wpp-pc&quot;,&quot;intention_code&quot;:&quot;wps_wpp_generate_doc_pay&quot;}*auto_qingqiu_ai_v2.1.6_ONLINE*a4310497c54be88e70381c4955cba96c-slide-90"/>
</p:tagLst>
</file>

<file path=ppt/tags/tag334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34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4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334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09/06851f74-b368-4dc1-b97a-6d284b802791.jpg?Expires=1790406164\u0026AWSAccessKeyId=AKLT9NSy7kh8TIS1UzNqLRY2\u0026Signature=kh5niAdjmMQrXe4QajSlpO%2FuRbw%3D&quot;,&quot;product_name&quot;:&quot;wps-wpp-pc&quot;,&quot;intention_code&quot;:&quot;wps_wpp_generate_doc_pay&quot;}*auto_qingqiu_ai_v2.1.6_ONLINE*a4310497c54be88e70381c4955cba96c-slide-90"/>
</p:tagLst>
</file>

<file path=ppt/tags/tag33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3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34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543ed0c2bd8919e9"/>
</p:tagLst>
</file>

<file path=ppt/tags/tag3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350.xml><?xml version="1.0" encoding="utf-8"?>
<p:tagLst xmlns:p="http://schemas.openxmlformats.org/presentationml/2006/main">
  <p:tag name="KSO_WM_BEAUTIFY_FLAG" val="#fgm#"/>
  <p:tag name="KSO_WM_FIGMA_FLAG" val="#fgm#"/>
  <p:tag name="KSO_WM_UNIT_INDEX" val="1"/>
  <p:tag name="KSO_WM_UNIT_TYPE" val="a"/>
  <p:tag name="KSO_WM_LAYOUT_CHECK_HASH" val="25906bbd971b50d0601f204b1c03818250e8bd29"/>
  <p:tag name="KSO_WM_NEWLAYOUT_GROUP_ID" val="layout_32"/>
  <p:tag name="KSO_WM_NEWLAYOUT_ID" val="slide_e956d0c454ddc340"/>
  <p:tag name="KSO_WM_UNIT_PRESET_TEXT" val="单击此处添加标题"/>
</p:tagLst>
</file>

<file path=ppt/tags/tag33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35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Lst>
</file>

<file path=ppt/tags/tag3353.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33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3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5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357.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Lst>
</file>

<file path=ppt/tags/tag3358.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3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6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362.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Lst>
</file>

<file path=ppt/tags/tag3363.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3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3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6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336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Lst>
</file>

<file path=ppt/tags/tag3368.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336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7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371.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e956d0c454ddc340"/>
</p:tagLst>
</file>

<file path=ppt/tags/tag337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373.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37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375.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377.xml><?xml version="1.0" encoding="utf-8"?>
<p:tagLst xmlns:p="http://schemas.openxmlformats.org/presentationml/2006/main">
  <p:tag name="KSO_WM_BEAUTIFY_FLAG" val="#wm#"/>
  <p:tag name="KSO_WM_TEMPLATE_CATEGORY" val="custom"/>
  <p:tag name="KSO_WM_TEMPLATE_INDEX" val="40480767"/>
</p:tagLst>
</file>

<file path=ppt/tags/tag3378.xml><?xml version="1.0" encoding="utf-8"?>
<p:tagLst xmlns:p="http://schemas.openxmlformats.org/presentationml/2006/main">
  <p:tag name="KSO_WM_BEAUTIFY_FLAG" val="#fgm#"/>
  <p:tag name="KSO_WM_FIGMA_FLAG" val="#fgm#"/>
  <p:tag name="KSO_WM_UNIT_INDEX" val="1"/>
  <p:tag name="KSO_WM_UNIT_TYPE" val="a"/>
  <p:tag name="KSO_WM_LAYOUT_CHECK_HASH" val="1fc8bbf09b7ca875890c021fa7add35d8caf57d9"/>
  <p:tag name="KSO_WM_NEWLAYOUT_GROUP_ID" val="layout_30"/>
  <p:tag name="KSO_WM_NEWLAYOUT_ID" val="slide_c2262055d5a37284"/>
  <p:tag name="KSO_WM_UNIT_PRESET_TEXT" val="单击此处添加标题"/>
</p:tagLst>
</file>

<file path=ppt/tags/tag33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3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38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38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38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38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3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338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339.xml><?xml version="1.0" encoding="utf-8"?>
<p:tagLst xmlns:p="http://schemas.openxmlformats.org/presentationml/2006/main">
  <p:tag name="KSO_WM_BEAUTIFY_FLAG" val="#fgm#"/>
  <p:tag name="KSO_WM_FIGMA_FLAG" val="#fgm#"/>
  <p:tag name="KSO_WM_UNIT_INDEX" val="1"/>
  <p:tag name="KSO_WM_UNIT_TYPE" val="a"/>
  <p:tag name="KSO_WM_LAYOUT_CHECK_HASH" val="d5e0dca17bd08ba95756f0bfe3badeb96b215c1e"/>
  <p:tag name="KSO_WM_NEWLAYOUT_GROUP_ID" val="layout_10014"/>
  <p:tag name="KSO_WM_NEWLAYOUT_ID" val="slide_7531d66211daa599"/>
</p:tagLst>
</file>

<file path=ppt/tags/tag339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3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 name="KSO_WM_UNIT_PRESET_TEXT" val=" "/>
</p:tagLst>
</file>

<file path=ppt/tags/tag339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339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3394.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c2262055d5a37284"/>
</p:tagLst>
</file>

<file path=ppt/tags/tag3395.xml><?xml version="1.0" encoding="utf-8"?>
<p:tagLst xmlns:p="http://schemas.openxmlformats.org/presentationml/2006/main">
  <p:tag name="KSO_WM_BEAUTIFY_FLAG" val="#fgm#"/>
  <p:tag name="KSO_WM_FIGMA_FLAG" val="#fgm#"/>
  <p:tag name="KSO_WM_UNIT_INDEX" val="1"/>
  <p:tag name="KSO_WM_UNIT_TYPE" val="a"/>
  <p:tag name="KSO_WM_LAYOUT_CHECK_HASH" val="4baa72e00f8208e0f9a4db9443eb22235fba9866"/>
  <p:tag name="KSO_WM_NEWLAYOUT_GROUP_ID" val="layout_30"/>
  <p:tag name="KSO_WM_NEWLAYOUT_ID" val="slide_9cd1c87ecbc15c03"/>
  <p:tag name="KSO_WM_UNIT_PRESET_TEXT" val="单击此处添加标题"/>
</p:tagLst>
</file>

<file path=ppt/tags/tag339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3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3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9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4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40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40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0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40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340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4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40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340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40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340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添加项标题"/>
</p:tagLst>
</file>

<file path=ppt/tags/tag3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1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4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 name="KSO_WM_UNIT_PRESET_TEXT" val=" "/>
</p:tagLst>
</file>

<file path=ppt/tags/tag341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单击添加项标题"/>
</p:tagLst>
</file>

<file path=ppt/tags/tag341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3414.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9cd1c87ecbc15c03"/>
</p:tagLst>
</file>

<file path=ppt/tags/tag3415.xml><?xml version="1.0" encoding="utf-8"?>
<p:tagLst xmlns:p="http://schemas.openxmlformats.org/presentationml/2006/main">
  <p:tag name="KSO_WM_BEAUTIFY_FLAG" val="#fgm#"/>
  <p:tag name="KSO_WM_FIGMA_FLAG" val="#fgm#"/>
  <p:tag name="KSO_WM_UNIT_INDEX" val="1"/>
  <p:tag name="KSO_WM_UNIT_TYPE" val="a"/>
  <p:tag name="KSO_WM_LAYOUT_CHECK_HASH" val="d2cc6ee9c2ddd75a2ac279bc8801c6d00b3ef8a8"/>
  <p:tag name="KSO_WM_NEWLAYOUT_GROUP_ID" val="layout_10003"/>
  <p:tag name="KSO_WM_NEWLAYOUT_ID" val="slide_4612159399148207"/>
  <p:tag name="KSO_WM_UNIT_PRESET_TEXT" val="单击此处添加标题"/>
</p:tagLst>
</file>

<file path=ppt/tags/tag34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4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4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41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4612159399148207"/>
</p:tagLst>
</file>

<file path=ppt/tags/tag3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420.xml><?xml version="1.0" encoding="utf-8"?>
<p:tagLst xmlns:p="http://schemas.openxmlformats.org/presentationml/2006/main">
  <p:tag name="KSO_WM_BEAUTIFY_FLAG" val="#fgm#"/>
  <p:tag name="KSO_WM_FIGMA_FLAG" val="#fgm#"/>
  <p:tag name="KSO_WM_UNIT_INDEX" val="1"/>
  <p:tag name="KSO_WM_UNIT_TYPE" val="a"/>
  <p:tag name="KSO_WM_LAYOUT_CHECK_HASH" val="dfa5b6b5c9703ca427e5d0416f39524d07b92096"/>
  <p:tag name="KSO_WM_NEWLAYOUT_GROUP_ID" val="layout_35"/>
  <p:tag name="KSO_WM_NEWLAYOUT_ID" val="slide_c8a7900783c17b38"/>
  <p:tag name="KSO_WM_UNIT_PRESET_TEXT" val="单击此处添加标题"/>
</p:tagLst>
</file>

<file path=ppt/tags/tag342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34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4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42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34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4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27.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342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4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430.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 name="KSO_WM_UNIT_PRESET_TEXT" val="04"/>
</p:tagLst>
</file>

<file path=ppt/tags/tag343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43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43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c8a7900783c17b38"/>
</p:tagLst>
</file>

<file path=ppt/tags/tag3434.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435.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436.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437.xml><?xml version="1.0" encoding="utf-8"?>
<p:tagLst xmlns:p="http://schemas.openxmlformats.org/presentationml/2006/main">
  <p:tag name="KSO_WM_BEAUTIFY_FLAG" val="#fgm#"/>
  <p:tag name="KSO_WM_FIGMA_FLAG" val="#fgm#"/>
  <p:tag name="KSO_WM_UNIT_INDEX" val="1"/>
  <p:tag name="KSO_WM_UNIT_TYPE" val="a"/>
  <p:tag name="KSO_WM_LAYOUT_CHECK_HASH" val="946957988f0fbbd5e0e4e98927f063eef2fc727b"/>
  <p:tag name="KSO_WM_NEWLAYOUT_GROUP_ID" val="layout_16"/>
  <p:tag name="KSO_WM_NEWLAYOUT_ID" val="slide_83b758c0358b7425"/>
  <p:tag name="KSO_WM_UNIT_PRESET_TEXT" val="单击此处添加标题"/>
</p:tagLst>
</file>

<file path=ppt/tags/tag343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43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8571811365ee48b7-slide-0"/>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440.xml><?xml version="1.0" encoding="utf-8"?>
<p:tagLst xmlns:p="http://schemas.openxmlformats.org/presentationml/2006/main">
  <p:tag name="KSO_WM_SLIDE_CONTENT_ORIENTATION" val=""/>
  <p:tag name="KSO_WM_SLIDE_HAS_MASK" val="0"/>
  <p:tag name="KSO_WM_SLIDE_ITEM_CNT" val="0"/>
  <p:tag name="KSO_WM_SLIDE_TYPE" val="text"/>
  <p:tag name="KSO_WM_TEMPLATE_SUBCATEGORY" val="29"/>
  <p:tag name="KSO_WM_BEAUTIFY_FLAG" val="#wm#"/>
  <p:tag name="KSO_WM_TEMPLATE_FIGMA_ID" val="69796641177"/>
  <p:tag name="KSO_WM_TEMPLATE_SLIDE_ID" val="slide_83b758c0358b7425"/>
</p:tagLst>
</file>

<file path=ppt/tags/tag3441.xml><?xml version="1.0" encoding="utf-8"?>
<p:tagLst xmlns:p="http://schemas.openxmlformats.org/presentationml/2006/main">
  <p:tag name="KSO_WM_BEAUTIFY_FLAG" val="#fgm#"/>
  <p:tag name="KSO_WM_FIGMA_FLAG" val="#fgm#"/>
  <p:tag name="KSO_WM_UNIT_INDEX" val="1"/>
  <p:tag name="KSO_WM_UNIT_TYPE" val="a"/>
  <p:tag name="KSO_WM_LAYOUT_CHECK_HASH" val="ec679a4594d3a012097b2c61dcad5645469dd07e"/>
  <p:tag name="KSO_WM_NEWLAYOUT_GROUP_ID" val="layout_10004"/>
  <p:tag name="KSO_WM_NEWLAYOUT_ID" val="slide_aec818c1bcb6d7c7"/>
  <p:tag name="KSO_WM_UNIT_PRESET_TEXT" val="单击此处添加标题"/>
</p:tagLst>
</file>

<file path=ppt/tags/tag344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4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4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44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aec818c1bcb6d7c7"/>
</p:tagLst>
</file>

<file path=ppt/tags/tag3446.xml><?xml version="1.0" encoding="utf-8"?>
<p:tagLst xmlns:p="http://schemas.openxmlformats.org/presentationml/2006/main">
  <p:tag name="KSO_WM_BEAUTIFY_FLAG" val="#fgm#"/>
  <p:tag name="KSO_WM_FIGMA_FLAG" val="#fgm#"/>
  <p:tag name="KSO_WM_UNIT_INDEX" val="1"/>
  <p:tag name="KSO_WM_UNIT_TYPE" val="a"/>
  <p:tag name="KSO_WM_LAYOUT_CHECK_HASH" val="a9b265474ffe476afa994a2c91c67167786e7534"/>
  <p:tag name="KSO_WM_NEWLAYOUT_GROUP_ID" val="layout_50"/>
  <p:tag name="KSO_WM_NEWLAYOUT_ID" val="slide_d3bba18c35737523"/>
  <p:tag name="KSO_WM_UNIT_PRESET_TEXT" val="单击此处添加标题"/>
</p:tagLst>
</file>

<file path=ppt/tags/tag344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448.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44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45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34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4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45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45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34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4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5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458.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345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346.xml><?xml version="1.0" encoding="utf-8"?>
<p:tagLst xmlns:p="http://schemas.openxmlformats.org/presentationml/2006/main">
  <p:tag name="KSO_WM_BEAUTIFY_FLAG" val="#fgm#"/>
  <p:tag name="KSO_WM_FIGMA_FLAG" val="#fgm#"/>
  <p:tag name="KSO_WM_UNIT_INDEX" val="1"/>
  <p:tag name="KSO_WM_UNIT_TYPE" val="a"/>
  <p:tag name="KSO_WM_LAYOUT_CHECK_HASH" val="81a88d2ed6d7766060a9a9e4bbe3516112f11617"/>
  <p:tag name="KSO_WM_NEWLAYOUT_GROUP_ID" val="layout_61"/>
  <p:tag name="KSO_WM_NEWLAYOUT_ID" val="slide_1c94fcf67f417551"/>
</p:tagLst>
</file>

<file path=ppt/tags/tag346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46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d3bba18c35737523"/>
</p:tagLst>
</file>

<file path=ppt/tags/tag3462.xml><?xml version="1.0" encoding="utf-8"?>
<p:tagLst xmlns:p="http://schemas.openxmlformats.org/presentationml/2006/main">
  <p:tag name="KSO_WM_BEAUTIFY_FLAG" val="#fgm#"/>
  <p:tag name="KSO_WM_FIGMA_FLAG" val="#fgm#"/>
  <p:tag name="KSO_WM_UNIT_INDEX" val="1"/>
  <p:tag name="KSO_WM_UNIT_TYPE" val="a"/>
  <p:tag name="KSO_WM_LAYOUT_CHECK_HASH" val="2b4dfb6339bea0ed256cba039415f089783de51d"/>
  <p:tag name="KSO_WM_NEWLAYOUT_GROUP_ID" val="layout_62"/>
  <p:tag name="KSO_WM_NEWLAYOUT_ID" val="slide_64e7d578e11f5cc0"/>
  <p:tag name="KSO_WM_UNIT_PRESET_TEXT" val="单击此处添加标题"/>
</p:tagLst>
</file>

<file path=ppt/tags/tag34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4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4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466.xml><?xml version="1.0" encoding="utf-8"?>
<p:tagLst xmlns:p="http://schemas.openxmlformats.org/presentationml/2006/main">
  <p:tag name="KSO_WM_BEAUTIFY_FLAG" val="#fgm#"/>
  <p:tag name="KSO_WM_FIGMA_FLAG" val="#fgm#"/>
  <p:tag name="KSO_WM_UNIT_INDEX" val="1"/>
  <p:tag name="KSO_WM_UNIT_TYPE" val="d"/>
</p:tagLst>
</file>

<file path=ppt/tags/tag346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64e7d578e11f5cc0"/>
</p:tagLst>
</file>

<file path=ppt/tags/tag3468.xml><?xml version="1.0" encoding="utf-8"?>
<p:tagLst xmlns:p="http://schemas.openxmlformats.org/presentationml/2006/main">
  <p:tag name="KSO_WM_BEAUTIFY_FLAG" val="#fgm#"/>
  <p:tag name="KSO_WM_FIGMA_FLAG" val="#fgm#"/>
  <p:tag name="KSO_WM_UNIT_INDEX" val="1"/>
  <p:tag name="KSO_WM_UNIT_TYPE" val="a"/>
  <p:tag name="KSO_WM_LAYOUT_CHECK_HASH" val="565ce470c1222b3896587d61528dcb1e2bd1ffcf"/>
  <p:tag name="KSO_WM_NEWLAYOUT_GROUP_ID" val="layout_10012"/>
  <p:tag name="KSO_WM_NEWLAYOUT_ID" val="slide_1b601487e8903dfa"/>
  <p:tag name="KSO_WM_UNIT_PRESET_TEXT" val="单击此处添加标题"/>
</p:tagLst>
</file>

<file path=ppt/tags/tag34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47.xml><?xml version="1.0" encoding="utf-8"?>
<p:tagLst xmlns:p="http://schemas.openxmlformats.org/presentationml/2006/main">
  <p:tag name="KSO_WM_BEAUTIFY_FLAG" val="#fgm#"/>
  <p:tag name="KSO_WM_FIGMA_FLAG" val="#fgm#"/>
  <p:tag name="KSO_WM_UNIT_INDEX" val="1"/>
  <p:tag name="KSO_WM_UNIT_TYPE" val="d"/>
</p:tagLst>
</file>

<file path=ppt/tags/tag34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4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4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7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47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47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1b601487e8903dfa"/>
</p:tagLst>
</file>

<file path=ppt/tags/tag3476.xml><?xml version="1.0" encoding="utf-8"?>
<p:tagLst xmlns:p="http://schemas.openxmlformats.org/presentationml/2006/main">
  <p:tag name="KSO_WM_BEAUTIFY_FLAG" val="#fgm#"/>
  <p:tag name="KSO_WM_FIGMA_FLAG" val="#fgm#"/>
  <p:tag name="KSO_WM_UNIT_INDEX" val="1"/>
  <p:tag name="KSO_WM_UNIT_TYPE" val="a"/>
  <p:tag name="KSO_WM_LAYOUT_CHECK_HASH" val="25de727db7d6a579c03c61b106833fe0f6f97bc6"/>
  <p:tag name="KSO_WM_NEWLAYOUT_GROUP_ID" val="layout_42"/>
  <p:tag name="KSO_WM_NEWLAYOUT_ID" val="slide_fc4934b176200452"/>
  <p:tag name="KSO_WM_UNIT_PRESET_TEXT" val="单击此处添加标题"/>
</p:tagLst>
</file>

<file path=ppt/tags/tag34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4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4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48.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34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4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4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83.xml><?xml version="1.0" encoding="utf-8"?>
<p:tagLst xmlns:p="http://schemas.openxmlformats.org/presentationml/2006/main">
  <p:tag name="KSO_WM_BEAUTIFY_FLAG" val="#fgm#"/>
  <p:tag name="KSO_WM_FIGMA_FLAG" val="#fgm#"/>
  <p:tag name="KSO_WM_UNIT_INDEX" val="1"/>
  <p:tag name="KSO_WM_UNIT_TYPE" val="d"/>
</p:tagLst>
</file>

<file path=ppt/tags/tag348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fc4934b176200452"/>
</p:tagLst>
</file>

<file path=ppt/tags/tag3485.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487.xml><?xml version="1.0" encoding="utf-8"?>
<p:tagLst xmlns:p="http://schemas.openxmlformats.org/presentationml/2006/main">
  <p:tag name="KSO_WM_BEAUTIFY_FLAG" val="#wm#"/>
  <p:tag name="KSO_WM_TEMPLATE_CATEGORY" val="custom"/>
  <p:tag name="KSO_WM_TEMPLATE_INDEX" val="40480767"/>
</p:tagLst>
</file>

<file path=ppt/tags/tag3488.xml><?xml version="1.0" encoding="utf-8"?>
<p:tagLst xmlns:p="http://schemas.openxmlformats.org/presentationml/2006/main">
  <p:tag name="KSO_WM_BEAUTIFY_FLAG" val="#fgm#"/>
  <p:tag name="KSO_WM_FIGMA_FLAG" val="#fgm#"/>
  <p:tag name="KSO_WM_UNIT_INDEX" val="1"/>
  <p:tag name="KSO_WM_UNIT_TYPE" val="a"/>
  <p:tag name="KSO_WM_LAYOUT_CHECK_HASH" val="cb3f8352ee311c0a754a038e7436fe1f34d4409b"/>
  <p:tag name="KSO_WM_NEWLAYOUT_GROUP_ID" val="layout_43"/>
  <p:tag name="KSO_WM_NEWLAYOUT_ID" val="slide_91c8b9a217d54c0e"/>
  <p:tag name="KSO_WM_UNIT_PRESET_TEXT" val="单击此处添加标题"/>
</p:tagLst>
</file>

<file path=ppt/tags/tag348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9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701590321696adb99802-slide-0"/>
</p:tagLst>
</file>

<file path=ppt/tags/tag349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4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4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4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4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4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498.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91c8b9a217d54c0e"/>
</p:tagLst>
</file>

<file path=ppt/tags/tag3499.xml><?xml version="1.0" encoding="utf-8"?>
<p:tagLst xmlns:p="http://schemas.openxmlformats.org/presentationml/2006/main">
  <p:tag name="KSO_WM_BEAUTIFY_FLAG" val="#fgm#"/>
  <p:tag name="KSO_WM_FIGMA_FLAG" val="#fgm#"/>
  <p:tag name="KSO_WM_UNIT_INDEX" val="1"/>
  <p:tag name="KSO_WM_UNIT_TYPE" val="a"/>
  <p:tag name="KSO_WM_LAYOUT_CHECK_HASH" val="b56e1c2c0f2acd57e7467ddda639e5a717a20fc0"/>
  <p:tag name="KSO_WM_NEWLAYOUT_GROUP_ID" val="layout_33"/>
  <p:tag name="KSO_WM_NEWLAYOUT_ID" val="slide_69fa41490b3e68f4"/>
  <p:tag name="KSO_WM_UNIT_PRESET_TEXT" val="单击此处添加标题"/>
</p:tagLst>
</file>

<file path=ppt/tags/tag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50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501.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35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5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5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5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50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69fa41490b3e68f4"/>
</p:tagLst>
</file>

<file path=ppt/tags/tag3507.xml><?xml version="1.0" encoding="utf-8"?>
<p:tagLst xmlns:p="http://schemas.openxmlformats.org/presentationml/2006/main">
  <p:tag name="KSO_WM_BEAUTIFY_FLAG" val="#fgm#"/>
  <p:tag name="KSO_WM_FIGMA_FLAG" val="#fgm#"/>
  <p:tag name="KSO_WM_UNIT_INDEX" val="1"/>
  <p:tag name="KSO_WM_UNIT_TYPE" val="a"/>
  <p:tag name="KSO_WM_LAYOUT_CHECK_HASH" val="67d557db2d14665be7e0e58586fdfa6ccf7cacb8"/>
  <p:tag name="KSO_WM_NEWLAYOUT_GROUP_ID" val="layout_7"/>
  <p:tag name="KSO_WM_NEWLAYOUT_ID" val="slide_4d0b72bb349038af"/>
  <p:tag name="KSO_WM_UNIT_PRESET_TEXT" val="单击此处添加标题"/>
</p:tagLst>
</file>

<file path=ppt/tags/tag350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50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5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5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5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51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5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5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515.xml><?xml version="1.0" encoding="utf-8"?>
<p:tagLst xmlns:p="http://schemas.openxmlformats.org/presentationml/2006/main">
  <p:tag name="KSO_WM_BEAUTIFY_FLAG" val="#fgm#"/>
  <p:tag name="KSO_WM_FIGMA_FLAG" val="#fgm#"/>
  <p:tag name="KSO_WM_UNIT_INDEX" val="1"/>
  <p:tag name="KSO_WM_UNIT_TYPE" val="d"/>
</p:tagLst>
</file>

<file path=ppt/tags/tag351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4d0b72bb349038af"/>
</p:tagLst>
</file>

<file path=ppt/tags/tag3517.xml><?xml version="1.0" encoding="utf-8"?>
<p:tagLst xmlns:p="http://schemas.openxmlformats.org/presentationml/2006/main">
  <p:tag name="KSO_WM_BEAUTIFY_FLAG" val="#fgm#"/>
  <p:tag name="KSO_WM_FIGMA_FLAG" val="#fgm#"/>
  <p:tag name="KSO_WM_UNIT_INDEX" val="1"/>
  <p:tag name="KSO_WM_UNIT_TYPE" val="a"/>
  <p:tag name="KSO_WM_LAYOUT_CHECK_HASH" val="19fd4dd41588d3179a26584feb80f961b1c1dbda"/>
  <p:tag name="KSO_WM_NEWLAYOUT_GROUP_ID" val="layout_10013"/>
  <p:tag name="KSO_WM_NEWLAYOUT_ID" val="slide_15d51d1237e15606"/>
  <p:tag name="KSO_WM_UNIT_PRESET_TEXT" val="单击此处添加标题"/>
</p:tagLst>
</file>

<file path=ppt/tags/tag35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5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5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5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52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15d51d1237e15606"/>
</p:tagLst>
</file>

<file path=ppt/tags/tag3523.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524.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525.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526.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528.xml><?xml version="1.0" encoding="utf-8"?>
<p:tagLst xmlns:p="http://schemas.openxmlformats.org/presentationml/2006/main">
  <p:tag name="KSO_WM_BEAUTIFY_FLAG" val="#wm#"/>
  <p:tag name="KSO_WM_TEMPLATE_CATEGORY" val="custom"/>
  <p:tag name="KSO_WM_TEMPLATE_INDEX" val="40480767"/>
</p:tagLst>
</file>

<file path=ppt/tags/tag3529.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531.xml><?xml version="1.0" encoding="utf-8"?>
<p:tagLst xmlns:p="http://schemas.openxmlformats.org/presentationml/2006/main">
  <p:tag name="KSO_WM_BEAUTIFY_FLAG" val="#wm#"/>
  <p:tag name="KSO_WM_TEMPLATE_CATEGORY" val="custom"/>
  <p:tag name="KSO_WM_TEMPLATE_INDEX" val="40480767"/>
</p:tagLst>
</file>

<file path=ppt/tags/tag3532.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534.xml><?xml version="1.0" encoding="utf-8"?>
<p:tagLst xmlns:p="http://schemas.openxmlformats.org/presentationml/2006/main">
  <p:tag name="KSO_WM_BEAUTIFY_FLAG" val="#wm#"/>
  <p:tag name="KSO_WM_TEMPLATE_CATEGORY" val="custom"/>
  <p:tag name="KSO_WM_TEMPLATE_INDEX" val="40480767"/>
</p:tagLst>
</file>

<file path=ppt/tags/tag3535.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537.xml><?xml version="1.0" encoding="utf-8"?>
<p:tagLst xmlns:p="http://schemas.openxmlformats.org/presentationml/2006/main">
  <p:tag name="KSO_WM_BEAUTIFY_FLAG" val="#wm#"/>
  <p:tag name="KSO_WM_TEMPLATE_CATEGORY" val="custom"/>
  <p:tag name="KSO_WM_TEMPLATE_INDEX" val="40480767"/>
</p:tagLst>
</file>

<file path=ppt/tags/tag3538.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40.xml><?xml version="1.0" encoding="utf-8"?>
<p:tagLst xmlns:p="http://schemas.openxmlformats.org/presentationml/2006/main">
  <p:tag name="KSO_WM_BEAUTIFY_FLAG" val="#wm#"/>
  <p:tag name="KSO_WM_TEMPLATE_CATEGORY" val="custom"/>
  <p:tag name="KSO_WM_TEMPLATE_INDEX" val="40480767"/>
</p:tagLst>
</file>

<file path=ppt/tags/tag3541.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3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3543.xml><?xml version="1.0" encoding="utf-8"?>
<p:tagLst xmlns:p="http://schemas.openxmlformats.org/presentationml/2006/main">
  <p:tag name="KSO_WM_BEAUTIFY_FLAG" val="#wm#"/>
  <p:tag name="KSO_WM_TEMPLATE_CATEGORY" val="custom"/>
  <p:tag name="KSO_WM_TEMPLATE_INDEX" val="40480767"/>
</p:tagLst>
</file>

<file path=ppt/tags/tag354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545.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546.xml><?xml version="1.0" encoding="utf-8"?>
<p:tagLst xmlns:p="http://schemas.openxmlformats.org/presentationml/2006/main">
  <p:tag name="KSO_WM_SLIDE_CONTENT_ORIENTATION" val="left"/>
  <p:tag name="KSO_WM_SLIDE_HAS_MASK" val="0"/>
  <p:tag name="KSO_WM_SLIDE_ITEM_CNT" val="0"/>
  <p:tag name="KSO_WM_SLIDE_TYPE" val="endPage"/>
  <p:tag name="KSO_WM_TEMPLATE_SUBCATEGORY" val="29"/>
  <p:tag name="KSO_WM_BEAUTIFY_FLAG" val="#wm#"/>
  <p:tag name="KSO_WM_TEMPLATE_SLIDE_ID" val="slide_06be46c9219ad451"/>
  <p:tag name="KSO_WM_TEMPLATE_INDEX" val="40480767"/>
  <p:tag name="KSO_WM_TEMPLATE_CATEGORY" val="custom"/>
  <p:tag name="KSO_WM_SLIDE_INDEX" val="9"/>
  <p:tag name="KSO_WM_SLIDE_ID" val="custom40480767_9"/>
  <p:tag name="KSO_WM_TEMPLATE_MASTER_TYPE" val="0"/>
  <p:tag name="KSO_WM_SLIDE_LAYOUT" val="a_b"/>
  <p:tag name="KSO_WM_SLIDE_LAYOUT_CNT" val="1_1"/>
  <p:tag name="KSO_WM_TEMPLATE_COLOR_TYPE" val="0"/>
  <p:tag name="KSO_WM_TAG_VERSION" val="3.0"/>
</p:tagLst>
</file>

<file path=ppt/tags/tag3547.xml><?xml version="1.0" encoding="utf-8"?>
<p:tagLst xmlns:p="http://schemas.openxmlformats.org/presentationml/2006/main">
  <p:tag name="resource_record_key" val="{&quot;65&quot;:[40480767],&quot;71&quot;:[7623568009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6.xml><?xml version="1.0" encoding="utf-8"?>
<p:tagLst xmlns:p="http://schemas.openxmlformats.org/presentationml/2006/main">
  <p:tag name="KSO_WM_BEAUTIFY_FLAG" val="#fgm#"/>
  <p:tag name="KSO_WM_FIGMA_FLAG" val="#fgm#"/>
  <p:tag name="KSO_WM_UNIT_INDEX" val="1"/>
  <p:tag name="KSO_WM_UNIT_TYPE" val="a"/>
  <p:tag name="KSO_WM_LAYOUT_CHECK_HASH" val="bf793475f7d976f865c4166aa265167b750a9cfa"/>
  <p:tag name="KSO_WM_NEWLAYOUT_GROUP_ID" val="layout_60"/>
  <p:tag name="KSO_WM_NEWLAYOUT_ID" val="slide_c2683f29fead9073"/>
</p:tagLst>
</file>

<file path=ppt/tags/tag357.xml><?xml version="1.0" encoding="utf-8"?>
<p:tagLst xmlns:p="http://schemas.openxmlformats.org/presentationml/2006/main">
  <p:tag name="KSO_WM_BEAUTIFY_FLAG" val="#fgm#"/>
  <p:tag name="KSO_WM_FIGMA_FLAG" val="#fgm#"/>
  <p:tag name="KSO_WM_UNIT_INDEX" val="1"/>
  <p:tag name="KSO_WM_UNIT_TYPE" val="d"/>
</p:tagLst>
</file>

<file path=ppt/tags/tag358.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64.xml><?xml version="1.0" encoding="utf-8"?>
<p:tagLst xmlns:p="http://schemas.openxmlformats.org/presentationml/2006/main">
  <p:tag name="KSO_WM_BEAUTIFY_FLAG" val="#fgm#"/>
  <p:tag name="KSO_WM_FIGMA_FLAG" val="#fgm#"/>
  <p:tag name="KSO_WM_UNIT_INDEX" val="1"/>
  <p:tag name="KSO_WM_UNIT_TYPE" val="a"/>
  <p:tag name="KSO_WM_LAYOUT_CHECK_HASH" val="7d9dd36d8524da2ff13afd70f1529364e6625764"/>
  <p:tag name="KSO_WM_NEWLAYOUT_GROUP_ID" val="layout_51"/>
  <p:tag name="KSO_WM_NEWLAYOUT_ID" val="slide_aaa6327b7f6ff5c7"/>
</p:tagLst>
</file>

<file path=ppt/tags/tag365.xml><?xml version="1.0" encoding="utf-8"?>
<p:tagLst xmlns:p="http://schemas.openxmlformats.org/presentationml/2006/main">
  <p:tag name="KSO_WM_BEAUTIFY_FLAG" val="#fgm#"/>
  <p:tag name="KSO_WM_FIGMA_FLAG" val="#fgm#"/>
  <p:tag name="KSO_WM_UNIT_INDEX" val="1"/>
  <p:tag name="KSO_WM_UNIT_TYPE" val="d"/>
</p:tagLst>
</file>

<file path=ppt/tags/tag3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7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7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7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8.xml><?xml version="1.0" encoding="utf-8"?>
<p:tagLst xmlns:p="http://schemas.openxmlformats.org/presentationml/2006/main">
  <p:tag name="KSO_WM_BEAUTIFY_FLAG" val="#fgm#"/>
  <p:tag name="KSO_WM_FIGMA_FLAG" val="#fgm#"/>
  <p:tag name="KSO_WM_UNIT_INDEX" val="1"/>
  <p:tag name="KSO_WM_UNIT_TYPE" val="a"/>
  <p:tag name="KSO_WM_LAYOUT_CHECK_HASH" val="46d70d98968b6af2a5e11abddaa1e154a42c011d"/>
  <p:tag name="KSO_WM_NEWLAYOUT_GROUP_ID" val="layout_63"/>
  <p:tag name="KSO_WM_NEWLAYOUT_ID" val="slide_f8237b5359323683"/>
</p:tagLst>
</file>

<file path=ppt/tags/tag379.xml><?xml version="1.0" encoding="utf-8"?>
<p:tagLst xmlns:p="http://schemas.openxmlformats.org/presentationml/2006/main">
  <p:tag name="KSO_WM_BEAUTIFY_FLAG" val="#fgm#"/>
  <p:tag name="KSO_WM_FIGMA_FLAG" val="#fgm#"/>
  <p:tag name="KSO_WM_UNIT_INDEX" val="1"/>
  <p:tag name="KSO_WM_UNIT_TYPE" val="d"/>
</p:tagLst>
</file>

<file path=ppt/tags/tag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8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8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8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7.xml><?xml version="1.0" encoding="utf-8"?>
<p:tagLst xmlns:p="http://schemas.openxmlformats.org/presentationml/2006/main">
  <p:tag name="KSO_WM_BEAUTIFY_FLAG" val="#fgm#"/>
  <p:tag name="KSO_WM_FIGMA_FLAG" val="#fgm#"/>
  <p:tag name="KSO_WM_UNIT_INDEX" val="1"/>
  <p:tag name="KSO_WM_UNIT_TYPE" val="a"/>
  <p:tag name="KSO_WM_LAYOUT_CHECK_HASH" val="df239e0623e65f48d67af88c98c1e07d652a8714"/>
  <p:tag name="KSO_WM_NEWLAYOUT_GROUP_ID" val="layout_59"/>
  <p:tag name="KSO_WM_NEWLAYOUT_ID" val="slide_20c1f52a92422207"/>
</p:tagLst>
</file>

<file path=ppt/tags/tag388.xml><?xml version="1.0" encoding="utf-8"?>
<p:tagLst xmlns:p="http://schemas.openxmlformats.org/presentationml/2006/main">
  <p:tag name="KSO_WM_BEAUTIFY_FLAG" val="#fgm#"/>
  <p:tag name="KSO_WM_FIGMA_FLAG" val="#fgm#"/>
  <p:tag name="KSO_WM_UNIT_INDEX" val="1"/>
  <p:tag name="KSO_WM_UNIT_TYPE" val="d"/>
</p:tagLst>
</file>

<file path=ppt/tags/tag3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01.xml><?xml version="1.0" encoding="utf-8"?>
<p:tagLst xmlns:p="http://schemas.openxmlformats.org/presentationml/2006/main">
  <p:tag name="KSO_WM_BEAUTIFY_FLAG" val="#fgm#"/>
  <p:tag name="KSO_WM_FIGMA_FLAG" val="#fgm#"/>
  <p:tag name="KSO_WM_UNIT_INDEX" val="1"/>
  <p:tag name="KSO_WM_UNIT_TYPE" val="a"/>
  <p:tag name="KSO_WM_LAYOUT_CHECK_HASH" val="f40ce58f53297d84093237469e7cb78ecc1a2a0c"/>
  <p:tag name="KSO_WM_NEWLAYOUT_GROUP_ID" val="layout_10013"/>
  <p:tag name="KSO_WM_NEWLAYOUT_ID" val="slide_76aeae7ac000f687"/>
</p:tagLst>
</file>

<file path=ppt/tags/tag402.xml><?xml version="1.0" encoding="utf-8"?>
<p:tagLst xmlns:p="http://schemas.openxmlformats.org/presentationml/2006/main">
  <p:tag name="KSO_WM_BEAUTIFY_FLAG" val="#fgm#"/>
  <p:tag name="KSO_WM_FIGMA_FLAG" val="#fgm#"/>
  <p:tag name="KSO_WM_UNIT_INDEX" val="1"/>
  <p:tag name="KSO_WM_UNIT_TYPE" val="d"/>
</p:tagLst>
</file>

<file path=ppt/tags/tag4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0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0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0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1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4.xml><?xml version="1.0" encoding="utf-8"?>
<p:tagLst xmlns:p="http://schemas.openxmlformats.org/presentationml/2006/main">
  <p:tag name="KSO_WM_BEAUTIFY_FLAG" val="#fgm#"/>
  <p:tag name="KSO_WM_FIGMA_FLAG" val="#fgm#"/>
  <p:tag name="KSO_WM_UNIT_INDEX" val="1"/>
  <p:tag name="KSO_WM_UNIT_TYPE" val="a"/>
  <p:tag name="KSO_WM_LAYOUT_CHECK_HASH" val="aca1a2fe5dbe09edb9e400732bd2096ee4839f01"/>
  <p:tag name="KSO_WM_NEWLAYOUT_GROUP_ID" val="layout_42"/>
  <p:tag name="KSO_WM_NEWLAYOUT_ID" val="slide_172fb91d41df846e"/>
</p:tagLst>
</file>

<file path=ppt/tags/tag415.xml><?xml version="1.0" encoding="utf-8"?>
<p:tagLst xmlns:p="http://schemas.openxmlformats.org/presentationml/2006/main">
  <p:tag name="KSO_WM_BEAUTIFY_FLAG" val="#fgm#"/>
  <p:tag name="KSO_WM_FIGMA_FLAG" val="#fgm#"/>
  <p:tag name="KSO_WM_UNIT_INDEX" val="1"/>
  <p:tag name="KSO_WM_UNIT_TYPE" val="d"/>
</p:tagLst>
</file>

<file path=ppt/tags/tag4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25.xml><?xml version="1.0" encoding="utf-8"?>
<p:tagLst xmlns:p="http://schemas.openxmlformats.org/presentationml/2006/main">
  <p:tag name="KSO_WM_BEAUTIFY_FLAG" val="#fgm#"/>
  <p:tag name="KSO_WM_FIGMA_FLAG" val="#fgm#"/>
  <p:tag name="KSO_WM_UNIT_INDEX" val="1"/>
  <p:tag name="KSO_WM_UNIT_TYPE" val="a"/>
  <p:tag name="KSO_WM_LAYOUT_CHECK_HASH" val="613206cf41762843895338ffe4db054b2436278a"/>
  <p:tag name="KSO_WM_NEWLAYOUT_GROUP_ID" val="layout_10012"/>
  <p:tag name="KSO_WM_NEWLAYOUT_ID" val="slide_88bea64deeaaa3dc"/>
</p:tagLst>
</file>

<file path=ppt/tags/tag426.xml><?xml version="1.0" encoding="utf-8"?>
<p:tagLst xmlns:p="http://schemas.openxmlformats.org/presentationml/2006/main">
  <p:tag name="KSO_WM_BEAUTIFY_FLAG" val="#fgm#"/>
  <p:tag name="KSO_WM_FIGMA_FLAG" val="#fgm#"/>
  <p:tag name="KSO_WM_UNIT_INDEX" val="1"/>
  <p:tag name="KSO_WM_UNIT_TYPE" val="d"/>
</p:tagLst>
</file>

<file path=ppt/tags/tag4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2.xml><?xml version="1.0" encoding="utf-8"?>
<p:tagLst xmlns:p="http://schemas.openxmlformats.org/presentationml/2006/main">
  <p:tag name="KSO_WM_BEAUTIFY_FLAG" val="#fgm#"/>
  <p:tag name="KSO_WM_FIGMA_FLAG" val="#fgm#"/>
  <p:tag name="KSO_WM_UNIT_INDEX" val="1"/>
  <p:tag name="KSO_WM_UNIT_TYPE" val="a"/>
  <p:tag name="KSO_WM_LAYOUT_CHECK_HASH" val="116ad481bed11ce1ebd3a06abe8bbefbb13f597a"/>
  <p:tag name="KSO_WM_NEWLAYOUT_GROUP_ID" val="layout_33"/>
  <p:tag name="KSO_WM_NEWLAYOUT_ID" val="slide_1e17d5da61e95530"/>
</p:tagLst>
</file>

<file path=ppt/tags/tag433.xml><?xml version="1.0" encoding="utf-8"?>
<p:tagLst xmlns:p="http://schemas.openxmlformats.org/presentationml/2006/main">
  <p:tag name="KSO_WM_BEAUTIFY_FLAG" val="#fgm#"/>
  <p:tag name="KSO_WM_FIGMA_FLAG" val="#fgm#"/>
  <p:tag name="KSO_WM_UNIT_INDEX" val="1"/>
  <p:tag name="KSO_WM_UNIT_TYPE" val="f"/>
</p:tagLst>
</file>

<file path=ppt/tags/tag434.xml><?xml version="1.0" encoding="utf-8"?>
<p:tagLst xmlns:p="http://schemas.openxmlformats.org/presentationml/2006/main">
  <p:tag name="KSO_WM_BEAUTIFY_FLAG" val="#fgm#"/>
  <p:tag name="KSO_WM_FIGMA_FLAG" val="#fgm#"/>
  <p:tag name="KSO_WM_UNIT_INDEX" val="1"/>
  <p:tag name="KSO_WM_UNIT_TYPE" val="d"/>
</p:tagLst>
</file>

<file path=ppt/tags/tag4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7.xml><?xml version="1.0" encoding="utf-8"?>
<p:tagLst xmlns:p="http://schemas.openxmlformats.org/presentationml/2006/main">
  <p:tag name="KSO_WM_BEAUTIFY_FLAG" val="#fgm#"/>
  <p:tag name="KSO_WM_FIGMA_FLAG" val="#fgm#"/>
  <p:tag name="KSO_WM_UNIT_INDEX" val="1"/>
  <p:tag name="KSO_WM_UNIT_TYPE" val="a"/>
  <p:tag name="KSO_WM_LAYOUT_CHECK_HASH" val="22e2af20d873f6c3359aeccbf2afbc638357e79e"/>
  <p:tag name="KSO_WM_NEWLAYOUT_GROUP_ID" val="layout_28"/>
  <p:tag name="KSO_WM_NEWLAYOUT_ID" val="slide_f57bc8b459889d2e"/>
</p:tagLst>
</file>

<file path=ppt/tags/tag448.xml><?xml version="1.0" encoding="utf-8"?>
<p:tagLst xmlns:p="http://schemas.openxmlformats.org/presentationml/2006/main">
  <p:tag name="KSO_WM_BEAUTIFY_FLAG" val="#fgm#"/>
  <p:tag name="KSO_WM_FIGMA_FLAG" val="#fgm#"/>
  <p:tag name="KSO_WM_UNIT_INDEX" val="1"/>
  <p:tag name="KSO_WM_UNIT_TYPE" val="f"/>
</p:tagLst>
</file>

<file path=ppt/tags/tag44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5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5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5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5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1.xml><?xml version="1.0" encoding="utf-8"?>
<p:tagLst xmlns:p="http://schemas.openxmlformats.org/presentationml/2006/main">
  <p:tag name="KSO_WM_BEAUTIFY_FLAG" val="#fgm#"/>
  <p:tag name="KSO_WM_FIGMA_FLAG" val="#fgm#"/>
  <p:tag name="KSO_WM_UNIT_INDEX" val="1"/>
  <p:tag name="KSO_WM_UNIT_TYPE" val="a"/>
  <p:tag name="KSO_WM_LAYOUT_CHECK_HASH" val="58b139929ad37e2a8d70ebbf91e64d6dd05bf41a"/>
  <p:tag name="KSO_WM_NEWLAYOUT_GROUP_ID" val="layout_4"/>
  <p:tag name="KSO_WM_NEWLAYOUT_ID" val="slide_d17492b825aaf0cd"/>
</p:tagLst>
</file>

<file path=ppt/tags/tag462.xml><?xml version="1.0" encoding="utf-8"?>
<p:tagLst xmlns:p="http://schemas.openxmlformats.org/presentationml/2006/main">
  <p:tag name="KSO_WM_BEAUTIFY_FLAG" val="#fgm#"/>
  <p:tag name="KSO_WM_FIGMA_FLAG" val="#fgm#"/>
  <p:tag name="KSO_WM_UNIT_INDEX" val="1"/>
  <p:tag name="KSO_WM_UNIT_TYPE" val="f"/>
</p:tagLst>
</file>

<file path=ppt/tags/tag4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6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6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46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4.xml><?xml version="1.0" encoding="utf-8"?>
<p:tagLst xmlns:p="http://schemas.openxmlformats.org/presentationml/2006/main">
  <p:tag name="KSO_WM_BEAUTIFY_FLAG" val="#fgm#"/>
  <p:tag name="KSO_WM_FIGMA_FLAG" val="#fgm#"/>
  <p:tag name="KSO_WM_UNIT_INDEX" val="1"/>
  <p:tag name="KSO_WM_UNIT_TYPE" val="a"/>
  <p:tag name="KSO_WM_LAYOUT_CHECK_HASH" val="30a5d188164ca5de0c43d5476be3493357b1f2b5"/>
  <p:tag name="KSO_WM_NEWLAYOUT_GROUP_ID" val="layout_30"/>
  <p:tag name="KSO_WM_NEWLAYOUT_ID" val="slide_d80069da338c68a1"/>
</p:tagLst>
</file>

<file path=ppt/tags/tag475.xml><?xml version="1.0" encoding="utf-8"?>
<p:tagLst xmlns:p="http://schemas.openxmlformats.org/presentationml/2006/main">
  <p:tag name="KSO_WM_BEAUTIFY_FLAG" val="#fgm#"/>
  <p:tag name="KSO_WM_FIGMA_FLAG" val="#fgm#"/>
  <p:tag name="KSO_WM_UNIT_INDEX" val="1"/>
  <p:tag name="KSO_WM_UNIT_TYPE" val="d"/>
</p:tagLst>
</file>

<file path=ppt/tags/tag4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82.xml><?xml version="1.0" encoding="utf-8"?>
<p:tagLst xmlns:p="http://schemas.openxmlformats.org/presentationml/2006/main">
  <p:tag name="KSO_WM_BEAUTIFY_FLAG" val="#fgm#"/>
  <p:tag name="KSO_WM_FIGMA_FLAG" val="#fgm#"/>
  <p:tag name="KSO_WM_UNIT_INDEX" val="1"/>
  <p:tag name="KSO_WM_UNIT_TYPE" val="a"/>
  <p:tag name="KSO_WM_LAYOUT_CHECK_HASH" val="358c7b80d7c27c5bc11fc57f202e59ccd4a89920"/>
  <p:tag name="KSO_WM_NEWLAYOUT_GROUP_ID" val="layout_2"/>
  <p:tag name="KSO_WM_NEWLAYOUT_ID" val="slide_d665d6f003d2fe82"/>
</p:tagLst>
</file>

<file path=ppt/tags/tag48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48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8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9.xml><?xml version="1.0" encoding="utf-8"?>
<p:tagLst xmlns:p="http://schemas.openxmlformats.org/presentationml/2006/main">
  <p:tag name="KSO_WM_BEAUTIFY_FLAG" val="#fgm#"/>
  <p:tag name="KSO_WM_FIGMA_FLAG" val="#fgm#"/>
  <p:tag name="KSO_WM_UNIT_INDEX" val="1"/>
  <p:tag name="KSO_WM_UNIT_TYPE" val="a"/>
  <p:tag name="KSO_WM_LAYOUT_CHECK_HASH" val="f1c79ebbd35cf5a4f0e793b7e93f542b1a66550b"/>
  <p:tag name="KSO_WM_NEWLAYOUT_GROUP_ID" val="layout_10013"/>
  <p:tag name="KSO_WM_NEWLAYOUT_ID" val="slide_e5490780ccb36203"/>
</p:tagLst>
</file>

<file path=ppt/tags/tag49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9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49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9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9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8.xml><?xml version="1.0" encoding="utf-8"?>
<p:tagLst xmlns:p="http://schemas.openxmlformats.org/presentationml/2006/main">
  <p:tag name="KSO_WM_BEAUTIFY_FLAG" val="#fgm#"/>
  <p:tag name="KSO_WM_FIGMA_FLAG" val="#fgm#"/>
  <p:tag name="KSO_WM_UNIT_INDEX" val="1"/>
  <p:tag name="KSO_WM_UNIT_TYPE" val="a"/>
  <p:tag name="KSO_WM_LAYOUT_CHECK_HASH" val="e5b0ab82dee8beff50e343cc7560685a8e96acc6"/>
  <p:tag name="KSO_WM_NEWLAYOUT_GROUP_ID" val="layout_39"/>
  <p:tag name="KSO_WM_NEWLAYOUT_ID" val="slide_865fe7baa74391ac"/>
</p:tagLst>
</file>

<file path=ppt/tags/tag49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11*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50.xml><?xml version="1.0" encoding="utf-8"?>
<p:tagLst xmlns:p="http://schemas.openxmlformats.org/presentationml/2006/main">
  <p:tag name="KSO_WM_BEAUTIFY_FLAG" val="#fgm#"/>
  <p:tag name="KSO_WM_FIGMA_FLAG" val="#fgm#"/>
  <p:tag name="KSO_WM_UNIT_INDEX" val="1"/>
  <p:tag name="KSO_WM_UNIT_TYPE" val="d"/>
</p:tagLst>
</file>

<file path=ppt/tags/tag500.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04.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0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0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4.xml><?xml version="1.0" encoding="utf-8"?>
<p:tagLst xmlns:p="http://schemas.openxmlformats.org/presentationml/2006/main">
  <p:tag name="KSO_WM_BEAUTIFY_FLAG" val="#fgm#"/>
  <p:tag name="KSO_WM_FIGMA_FLAG" val="#fgm#"/>
  <p:tag name="KSO_WM_UNIT_INDEX" val="1"/>
  <p:tag name="KSO_WM_UNIT_TYPE" val="a"/>
  <p:tag name="KSO_WM_LAYOUT_CHECK_HASH" val="c0c2571a8482914f72abf9154ac61f591bbc00d0"/>
  <p:tag name="KSO_WM_NEWLAYOUT_GROUP_ID" val="layout_6"/>
  <p:tag name="KSO_WM_NEWLAYOUT_ID" val="slide_1deab3f76e680713"/>
</p:tagLst>
</file>

<file path=ppt/tags/tag515.xml><?xml version="1.0" encoding="utf-8"?>
<p:tagLst xmlns:p="http://schemas.openxmlformats.org/presentationml/2006/main">
  <p:tag name="KSO_WM_BEAUTIFY_FLAG" val="#fgm#"/>
  <p:tag name="KSO_WM_FIGMA_FLAG" val="#fgm#"/>
  <p:tag name="KSO_WM_UNIT_INDEX" val="1"/>
  <p:tag name="KSO_WM_UNIT_TYPE" val="d"/>
</p:tagLst>
</file>

<file path=ppt/tags/tag51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51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5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2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521.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5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2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525.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5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2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31.xml><?xml version="1.0" encoding="utf-8"?>
<p:tagLst xmlns:p="http://schemas.openxmlformats.org/presentationml/2006/main">
  <p:tag name="KSO_WM_BEAUTIFY_FLAG" val="#fgm#"/>
  <p:tag name="KSO_WM_FIGMA_FLAG" val="#fgm#"/>
  <p:tag name="KSO_WM_UNIT_INDEX" val="1"/>
  <p:tag name="KSO_WM_UNIT_TYPE" val="a"/>
  <p:tag name="KSO_WM_LAYOUT_CHECK_HASH" val="76d1259b03e59106479b8a03c614fe8162761a27"/>
  <p:tag name="KSO_WM_NEWLAYOUT_GROUP_ID" val="layout_7"/>
  <p:tag name="KSO_WM_NEWLAYOUT_ID" val="slide_b42d134eec9f5c78"/>
</p:tagLst>
</file>

<file path=ppt/tags/tag532.xml><?xml version="1.0" encoding="utf-8"?>
<p:tagLst xmlns:p="http://schemas.openxmlformats.org/presentationml/2006/main">
  <p:tag name="KSO_WM_BEAUTIFY_FLAG" val="#fgm#"/>
  <p:tag name="KSO_WM_FIGMA_FLAG" val="#fgm#"/>
  <p:tag name="KSO_WM_UNIT_INDEX" val="1"/>
  <p:tag name="KSO_WM_UNIT_TYPE" val="f"/>
</p:tagLst>
</file>

<file path=ppt/tags/tag533.xml><?xml version="1.0" encoding="utf-8"?>
<p:tagLst xmlns:p="http://schemas.openxmlformats.org/presentationml/2006/main">
  <p:tag name="KSO_WM_BEAUTIFY_FLAG" val="#fgm#"/>
  <p:tag name="KSO_WM_FIGMA_FLAG" val="#fgm#"/>
  <p:tag name="KSO_WM_UNIT_INDEX" val="1"/>
  <p:tag name="KSO_WM_UNIT_TYPE" val="d"/>
</p:tagLst>
</file>

<file path=ppt/tags/tag5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5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54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4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54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4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49.xml><?xml version="1.0" encoding="utf-8"?>
<p:tagLst xmlns:p="http://schemas.openxmlformats.org/presentationml/2006/main">
  <p:tag name="KSO_WM_BEAUTIFY_FLAG" val="#fgm#"/>
  <p:tag name="KSO_WM_FIGMA_FLAG" val="#fgm#"/>
  <p:tag name="KSO_WM_UNIT_INDEX" val="1"/>
  <p:tag name="KSO_WM_UNIT_TYPE" val="a"/>
  <p:tag name="KSO_WM_LAYOUT_CHECK_HASH" val="93e5b35ec53c6a3df28f22b70acb2524e88ab849"/>
  <p:tag name="KSO_WM_NEWLAYOUT_GROUP_ID" val="layout_61"/>
  <p:tag name="KSO_WM_NEWLAYOUT_ID" val="slide_c16b7849fc676eef"/>
</p:tagLst>
</file>

<file path=ppt/tags/tag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50.xml><?xml version="1.0" encoding="utf-8"?>
<p:tagLst xmlns:p="http://schemas.openxmlformats.org/presentationml/2006/main">
  <p:tag name="KSO_WM_BEAUTIFY_FLAG" val="#fgm#"/>
  <p:tag name="KSO_WM_FIGMA_FLAG" val="#fgm#"/>
  <p:tag name="KSO_WM_UNIT_INDEX" val="1"/>
  <p:tag name="KSO_WM_UNIT_TYPE" val="d"/>
</p:tagLst>
</file>

<file path=ppt/tags/tag551.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552.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5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55.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5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61.xml><?xml version="1.0" encoding="utf-8"?>
<p:tagLst xmlns:p="http://schemas.openxmlformats.org/presentationml/2006/main">
  <p:tag name="KSO_WM_BEAUTIFY_FLAG" val="#fgm#"/>
  <p:tag name="KSO_WM_FIGMA_FLAG" val="#fgm#"/>
  <p:tag name="KSO_WM_UNIT_INDEX" val="1"/>
  <p:tag name="KSO_WM_UNIT_TYPE" val="a"/>
  <p:tag name="KSO_WM_LAYOUT_CHECK_HASH" val="dc89745f8756ce8d48edb82a533e79a4cdf5a174"/>
  <p:tag name="KSO_WM_NEWLAYOUT_GROUP_ID" val="layout_51"/>
  <p:tag name="KSO_WM_NEWLAYOUT_ID" val="slide_fd762d7c5b3bb650"/>
</p:tagLst>
</file>

<file path=ppt/tags/tag562.xml><?xml version="1.0" encoding="utf-8"?>
<p:tagLst xmlns:p="http://schemas.openxmlformats.org/presentationml/2006/main">
  <p:tag name="KSO_WM_BEAUTIFY_FLAG" val="#fgm#"/>
  <p:tag name="KSO_WM_FIGMA_FLAG" val="#fgm#"/>
  <p:tag name="KSO_WM_UNIT_INDEX" val="1"/>
  <p:tag name="KSO_WM_UNIT_TYPE" val="d"/>
</p:tagLst>
</file>

<file path=ppt/tags/tag5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5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5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7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7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57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7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8.xml><?xml version="1.0" encoding="utf-8"?>
<p:tagLst xmlns:p="http://schemas.openxmlformats.org/presentationml/2006/main">
  <p:tag name="KSO_WM_BEAUTIFY_FLAG" val="#fgm#"/>
  <p:tag name="KSO_WM_FIGMA_FLAG" val="#fgm#"/>
  <p:tag name="KSO_WM_UNIT_INDEX" val="1"/>
  <p:tag name="KSO_WM_UNIT_TYPE" val="a"/>
  <p:tag name="KSO_WM_LAYOUT_CHECK_HASH" val="80dabad706773f91e3f78b55e2b7bde23790d2a2"/>
  <p:tag name="KSO_WM_NEWLAYOUT_GROUP_ID" val="layout_10007"/>
  <p:tag name="KSO_WM_NEWLAYOUT_ID" val="slide_8c237816ea06e635"/>
</p:tagLst>
</file>

<file path=ppt/tags/tag5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6.xml><?xml version="1.0" encoding="utf-8"?>
<p:tagLst xmlns:p="http://schemas.openxmlformats.org/presentationml/2006/main">
  <p:tag name="KSO_WM_BEAUTIFY_FLAG" val="#fgm#"/>
  <p:tag name="KSO_WM_FIGMA_FLAG" val="#fgm#"/>
  <p:tag name="KSO_WM_UNIT_INDEX" val="1"/>
  <p:tag name="KSO_WM_UNIT_TYPE" val="a"/>
  <p:tag name="KSO_WM_LAYOUT_CHECK_HASH" val="4c7c518591c4b0d31fde90fe0f766a59aa6043e9"/>
  <p:tag name="KSO_WM_NEWLAYOUT_GROUP_ID" val="layout_10009"/>
  <p:tag name="KSO_WM_NEWLAYOUT_ID" val="slide_6b1bff74f72e13b8"/>
</p:tagLst>
</file>

<file path=ppt/tags/tag58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93.xml><?xml version="1.0" encoding="utf-8"?>
<p:tagLst xmlns:p="http://schemas.openxmlformats.org/presentationml/2006/main">
  <p:tag name="KSO_WM_BEAUTIFY_FLAG" val="#fgm#"/>
  <p:tag name="KSO_WM_FIGMA_FLAG" val="#fgm#"/>
  <p:tag name="KSO_WM_UNIT_INDEX" val="1"/>
  <p:tag name="KSO_WM_UNIT_TYPE" val="a"/>
  <p:tag name="KSO_WM_LAYOUT_CHECK_HASH" val="ec679a4594d3a012097b2c61dcad5645469dd07e"/>
  <p:tag name="KSO_WM_NEWLAYOUT_GROUP_ID" val="layout_10004"/>
  <p:tag name="KSO_WM_NEWLAYOUT_ID" val="slide_aec818c1bcb6d7c7"/>
</p:tagLst>
</file>

<file path=ppt/tags/tag59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6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600.xml><?xml version="1.0" encoding="utf-8"?>
<p:tagLst xmlns:p="http://schemas.openxmlformats.org/presentationml/2006/main">
  <p:tag name="KSO_WM_BEAUTIFY_FLAG" val="#fgm#"/>
  <p:tag name="KSO_WM_FIGMA_FLAG" val="#fgm#"/>
  <p:tag name="KSO_WM_UNIT_INDEX" val="1"/>
  <p:tag name="KSO_WM_UNIT_TYPE" val="a"/>
  <p:tag name="KSO_WM_LAYOUT_CHECK_HASH" val="b3ced75090a52690f1b1e38f30d562d7e2db4bbc"/>
  <p:tag name="KSO_WM_NEWLAYOUT_GROUP_ID" val="layout_33"/>
  <p:tag name="KSO_WM_NEWLAYOUT_ID" val="slide_88f1b5fda6c8a5fe"/>
</p:tagLst>
</file>

<file path=ppt/tags/tag601.xml><?xml version="1.0" encoding="utf-8"?>
<p:tagLst xmlns:p="http://schemas.openxmlformats.org/presentationml/2006/main">
  <p:tag name="KSO_WM_BEAUTIFY_FLAG" val="#fgm#"/>
  <p:tag name="KSO_WM_FIGMA_FLAG" val="#fgm#"/>
  <p:tag name="KSO_WM_UNIT_INDEX" val="1"/>
  <p:tag name="KSO_WM_UNIT_TYPE" val="f"/>
</p:tagLst>
</file>

<file path=ppt/tags/tag602.xml><?xml version="1.0" encoding="utf-8"?>
<p:tagLst xmlns:p="http://schemas.openxmlformats.org/presentationml/2006/main">
  <p:tag name="KSO_WM_BEAUTIFY_FLAG" val="#fgm#"/>
  <p:tag name="KSO_WM_FIGMA_FLAG" val="#fgm#"/>
  <p:tag name="KSO_WM_UNIT_INDEX" val="1"/>
  <p:tag name="KSO_WM_UNIT_TYPE" val="d"/>
</p:tagLst>
</file>

<file path=ppt/tags/tag6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0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0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6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6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15.xml><?xml version="1.0" encoding="utf-8"?>
<p:tagLst xmlns:p="http://schemas.openxmlformats.org/presentationml/2006/main">
  <p:tag name="KSO_WM_BEAUTIFY_FLAG" val="#fgm#"/>
  <p:tag name="KSO_WM_FIGMA_FLAG" val="#fgm#"/>
  <p:tag name="KSO_WM_UNIT_INDEX" val="1"/>
  <p:tag name="KSO_WM_UNIT_TYPE" val="a"/>
  <p:tag name="KSO_WM_LAYOUT_CHECK_HASH" val="e243f5a20d1afacbd66072e21a2d93a9f04e85eb"/>
  <p:tag name="KSO_WM_NEWLAYOUT_GROUP_ID" val="layout_62"/>
  <p:tag name="KSO_WM_NEWLAYOUT_ID" val="slide_7fe9c46a89f657a6"/>
</p:tagLst>
</file>

<file path=ppt/tags/tag616.xml><?xml version="1.0" encoding="utf-8"?>
<p:tagLst xmlns:p="http://schemas.openxmlformats.org/presentationml/2006/main">
  <p:tag name="KSO_WM_BEAUTIFY_FLAG" val="#fgm#"/>
  <p:tag name="KSO_WM_FIGMA_FLAG" val="#fgm#"/>
  <p:tag name="KSO_WM_UNIT_INDEX" val="1"/>
  <p:tag name="KSO_WM_UNIT_TYPE" val="d"/>
</p:tagLst>
</file>

<file path=ppt/tags/tag6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6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2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62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2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62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2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32.xml><?xml version="1.0" encoding="utf-8"?>
<p:tagLst xmlns:p="http://schemas.openxmlformats.org/presentationml/2006/main">
  <p:tag name="KSO_WM_BEAUTIFY_FLAG" val="#fgm#"/>
  <p:tag name="KSO_WM_FIGMA_FLAG" val="#fgm#"/>
  <p:tag name="KSO_WM_UNIT_INDEX" val="1"/>
  <p:tag name="KSO_WM_UNIT_TYPE" val="a"/>
  <p:tag name="KSO_WM_LAYOUT_CHECK_HASH" val="e094dbbf976d96e1eba4d9b6f16edd0f52bbd415"/>
  <p:tag name="KSO_WM_NEWLAYOUT_GROUP_ID" val="layout_60"/>
  <p:tag name="KSO_WM_NEWLAYOUT_ID" val="slide_7a497b07d3397511"/>
</p:tagLst>
</file>

<file path=ppt/tags/tag633.xml><?xml version="1.0" encoding="utf-8"?>
<p:tagLst xmlns:p="http://schemas.openxmlformats.org/presentationml/2006/main">
  <p:tag name="KSO_WM_BEAUTIFY_FLAG" val="#fgm#"/>
  <p:tag name="KSO_WM_FIGMA_FLAG" val="#fgm#"/>
  <p:tag name="KSO_WM_UNIT_INDEX" val="1"/>
  <p:tag name="KSO_WM_UNIT_TYPE" val="d"/>
</p:tagLst>
</file>

<file path=ppt/tags/tag634.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6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2.xml><?xml version="1.0" encoding="utf-8"?>
<p:tagLst xmlns:p="http://schemas.openxmlformats.org/presentationml/2006/main">
  <p:tag name="KSO_WM_BEAUTIFY_FLAG" val="#fgm#"/>
  <p:tag name="KSO_WM_FIGMA_FLAG" val="#fgm#"/>
  <p:tag name="KSO_WM_UNIT_INDEX" val="1"/>
  <p:tag name="KSO_WM_UNIT_TYPE" val="a"/>
  <p:tag name="KSO_WM_LAYOUT_CHECK_HASH" val="16f37a6d4772a50e1806a6b63c23b614fa84eef1"/>
  <p:tag name="KSO_WM_NEWLAYOUT_GROUP_ID" val="layout_5"/>
  <p:tag name="KSO_WM_NEWLAYOUT_ID" val="slide_3d762a645f072dcd"/>
</p:tagLst>
</file>

<file path=ppt/tags/tag643.xml><?xml version="1.0" encoding="utf-8"?>
<p:tagLst xmlns:p="http://schemas.openxmlformats.org/presentationml/2006/main">
  <p:tag name="KSO_WM_BEAUTIFY_FLAG" val="#fgm#"/>
  <p:tag name="KSO_WM_FIGMA_FLAG" val="#fgm#"/>
  <p:tag name="KSO_WM_UNIT_INDEX" val="1"/>
  <p:tag name="KSO_WM_UNIT_TYPE" val="f"/>
</p:tagLst>
</file>

<file path=ppt/tags/tag64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64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Lst>
</file>

<file path=ppt/tags/tag64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6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4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5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Lst>
</file>

<file path=ppt/tags/tag651.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6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5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65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656.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6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6.xml><?xml version="1.0" encoding="utf-8"?>
<p:tagLst xmlns:p="http://schemas.openxmlformats.org/presentationml/2006/main">
  <p:tag name="KSO_WM_BEAUTIFY_FLAG" val="#fgm#"/>
  <p:tag name="KSO_WM_FIGMA_FLAG" val="#fgm#"/>
  <p:tag name="KSO_WM_UNIT_INDEX" val="1"/>
  <p:tag name="KSO_WM_UNIT_TYPE" val="a"/>
  <p:tag name="KSO_WM_LAYOUT_CHECK_HASH" val="19fd4dd41588d3179a26584feb80f961b1c1dbda"/>
  <p:tag name="KSO_WM_NEWLAYOUT_GROUP_ID" val="layout_10013"/>
  <p:tag name="KSO_WM_NEWLAYOUT_ID" val="slide_15d51d1237e15606"/>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62.xml><?xml version="1.0" encoding="utf-8"?>
<p:tagLst xmlns:p="http://schemas.openxmlformats.org/presentationml/2006/main">
  <p:tag name="KSO_WM_BEAUTIFY_FLAG" val="#fgm#"/>
  <p:tag name="KSO_WM_FIGMA_FLAG" val="#fgm#"/>
  <p:tag name="KSO_WM_UNIT_INDEX" val="1"/>
  <p:tag name="KSO_WM_UNIT_TYPE" val="a"/>
  <p:tag name="KSO_WM_LAYOUT_CHECK_HASH" val="0d8da97fc07afba5192e4779d687275227a211d8"/>
  <p:tag name="KSO_WM_NEWLAYOUT_GROUP_ID" val="layout_46"/>
  <p:tag name="KSO_WM_NEWLAYOUT_ID" val="slide_ffaa54596497a8ae"/>
</p:tagLst>
</file>

<file path=ppt/tags/tag663.xml><?xml version="1.0" encoding="utf-8"?>
<p:tagLst xmlns:p="http://schemas.openxmlformats.org/presentationml/2006/main">
  <p:tag name="KSO_WM_BEAUTIFY_FLAG" val="#fgm#"/>
  <p:tag name="KSO_WM_FIGMA_FLAG" val="#fgm#"/>
  <p:tag name="KSO_WM_UNIT_INDEX" val="1"/>
  <p:tag name="KSO_WM_UNIT_TYPE" val="f"/>
</p:tagLst>
</file>

<file path=ppt/tags/tag66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66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6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66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7.xml><?xml version="1.0" encoding="utf-8"?>
<p:tagLst xmlns:p="http://schemas.openxmlformats.org/presentationml/2006/main">
  <p:tag name="KSO_WM_BEAUTIFY_FLAG" val="#fgm#"/>
  <p:tag name="KSO_WM_FIGMA_FLAG" val="#fgm#"/>
  <p:tag name="KSO_WM_UNIT_INDEX" val="1"/>
  <p:tag name="KSO_WM_UNIT_TYPE" val="d"/>
</p:tagLst>
</file>

<file path=ppt/tags/tag67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7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67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79.xml><?xml version="1.0" encoding="utf-8"?>
<p:tagLst xmlns:p="http://schemas.openxmlformats.org/presentationml/2006/main">
  <p:tag name="KSO_WM_BEAUTIFY_FLAG" val="#fgm#"/>
  <p:tag name="KSO_WM_FIGMA_FLAG" val="#fgm#"/>
  <p:tag name="KSO_WM_UNIT_INDEX" val="1"/>
  <p:tag name="KSO_WM_UNIT_TYPE" val="a"/>
  <p:tag name="KSO_WM_LAYOUT_CHECK_HASH" val="23fda4f5971954a3f9c961631fd67cbc4d3d658c"/>
  <p:tag name="KSO_WM_NEWLAYOUT_GROUP_ID" val="layout_38"/>
  <p:tag name="KSO_WM_NEWLAYOUT_ID" val="slide_f76f4b8414bf2e96"/>
</p:tagLst>
</file>

<file path=ppt/tags/tag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68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8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68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5.xml><?xml version="1.0" encoding="utf-8"?>
<p:tagLst xmlns:p="http://schemas.openxmlformats.org/presentationml/2006/main">
  <p:tag name="KSO_WM_BEAUTIFY_FLAG" val="#fgm#"/>
  <p:tag name="KSO_WM_FIGMA_FLAG" val="#fgm#"/>
  <p:tag name="KSO_WM_UNIT_INDEX" val="1"/>
  <p:tag name="KSO_WM_UNIT_TYPE" val="a"/>
  <p:tag name="KSO_WM_LAYOUT_CHECK_HASH" val="2d3a5ed4d99e318bc1931e69aae981ae971028e3"/>
  <p:tag name="KSO_WM_NEWLAYOUT_GROUP_ID" val="layout_63"/>
  <p:tag name="KSO_WM_NEWLAYOUT_ID" val="slide_f35b556d12691d4f"/>
</p:tagLst>
</file>

<file path=ppt/tags/tag696.xml><?xml version="1.0" encoding="utf-8"?>
<p:tagLst xmlns:p="http://schemas.openxmlformats.org/presentationml/2006/main">
  <p:tag name="KSO_WM_BEAUTIFY_FLAG" val="#fgm#"/>
  <p:tag name="KSO_WM_FIGMA_FLAG" val="#fgm#"/>
  <p:tag name="KSO_WM_UNIT_INDEX" val="1"/>
  <p:tag name="KSO_WM_UNIT_TYPE" val="d"/>
</p:tagLst>
</file>

<file path=ppt/tags/tag6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7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0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0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0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08.xml><?xml version="1.0" encoding="utf-8"?>
<p:tagLst xmlns:p="http://schemas.openxmlformats.org/presentationml/2006/main">
  <p:tag name="KSO_WM_BEAUTIFY_FLAG" val="#fgm#"/>
  <p:tag name="KSO_WM_FIGMA_FLAG" val="#fgm#"/>
  <p:tag name="KSO_WM_UNIT_INDEX" val="1"/>
  <p:tag name="KSO_WM_UNIT_TYPE" val="a"/>
  <p:tag name="KSO_WM_LAYOUT_CHECK_HASH" val="f7c304944c637f8ca71b2656bc49429a1ca09aaf"/>
  <p:tag name="KSO_WM_NEWLAYOUT_GROUP_ID" val="layout_47"/>
  <p:tag name="KSO_WM_NEWLAYOUT_ID" val="slide_a7600cc61bb03ac7"/>
</p:tagLst>
</file>

<file path=ppt/tags/tag709.xml><?xml version="1.0" encoding="utf-8"?>
<p:tagLst xmlns:p="http://schemas.openxmlformats.org/presentationml/2006/main">
  <p:tag name="KSO_WM_BEAUTIFY_FLAG" val="#fgm#"/>
  <p:tag name="KSO_WM_FIGMA_FLAG" val="#fgm#"/>
  <p:tag name="KSO_WM_UNIT_INDEX" val="1"/>
  <p:tag name="KSO_WM_UNIT_TYPE" val="f"/>
</p:tagLst>
</file>

<file path=ppt/tags/tag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1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711.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Lst>
</file>

<file path=ppt/tags/tag71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7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1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716.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717.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71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1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2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721.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72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7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28.xml><?xml version="1.0" encoding="utf-8"?>
<p:tagLst xmlns:p="http://schemas.openxmlformats.org/presentationml/2006/main">
  <p:tag name="KSO_WM_BEAUTIFY_FLAG" val="#fgm#"/>
  <p:tag name="KSO_WM_FIGMA_FLAG" val="#fgm#"/>
  <p:tag name="KSO_WM_UNIT_INDEX" val="1"/>
  <p:tag name="KSO_WM_UNIT_TYPE" val="a"/>
  <p:tag name="KSO_WM_LAYOUT_CHECK_HASH" val="8bc7f7977351799b0ce2b95b8d63fa1cd3d69596"/>
  <p:tag name="KSO_WM_NEWLAYOUT_GROUP_ID" val="layout_7"/>
  <p:tag name="KSO_WM_NEWLAYOUT_ID" val="slide_eb8f29638b2109ff"/>
</p:tagLst>
</file>

<file path=ppt/tags/tag729.xml><?xml version="1.0" encoding="utf-8"?>
<p:tagLst xmlns:p="http://schemas.openxmlformats.org/presentationml/2006/main">
  <p:tag name="KSO_WM_BEAUTIFY_FLAG" val="#fgm#"/>
  <p:tag name="KSO_WM_FIGMA_FLAG" val="#fgm#"/>
  <p:tag name="KSO_WM_UNIT_INDEX" val="1"/>
  <p:tag name="KSO_WM_UNIT_TYPE" val="f"/>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30.xml><?xml version="1.0" encoding="utf-8"?>
<p:tagLst xmlns:p="http://schemas.openxmlformats.org/presentationml/2006/main">
  <p:tag name="KSO_WM_BEAUTIFY_FLAG" val="#fgm#"/>
  <p:tag name="KSO_WM_FIGMA_FLAG" val="#fgm#"/>
  <p:tag name="KSO_WM_UNIT_INDEX" val="1"/>
  <p:tag name="KSO_WM_UNIT_TYPE" val="d"/>
</p:tagLst>
</file>

<file path=ppt/tags/tag7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7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73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3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74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6.xml><?xml version="1.0" encoding="utf-8"?>
<p:tagLst xmlns:p="http://schemas.openxmlformats.org/presentationml/2006/main">
  <p:tag name="KSO_WM_BEAUTIFY_FLAG" val="#fgm#"/>
  <p:tag name="KSO_WM_FIGMA_FLAG" val="#fgm#"/>
  <p:tag name="KSO_WM_UNIT_INDEX" val="1"/>
  <p:tag name="KSO_WM_UNIT_TYPE" val="a"/>
  <p:tag name="KSO_WM_LAYOUT_CHECK_HASH" val="3590b2a457eb818addf33713da5aa8fdaab8b208"/>
  <p:tag name="KSO_WM_NEWLAYOUT_GROUP_ID" val="layout_34"/>
  <p:tag name="KSO_WM_NEWLAYOUT_ID" val="slide_14901715fd0b3295"/>
</p:tagLst>
</file>

<file path=ppt/tags/tag74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7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5.xml><?xml version="1.0" encoding="utf-8"?>
<p:tagLst xmlns:p="http://schemas.openxmlformats.org/presentationml/2006/main">
  <p:tag name="KSO_WM_BEAUTIFY_FLAG" val="#fgm#"/>
  <p:tag name="KSO_WM_FIGMA_FLAG" val="#fgm#"/>
  <p:tag name="KSO_WM_UNIT_INDEX" val="1"/>
  <p:tag name="KSO_WM_UNIT_TYPE" val="a"/>
  <p:tag name="KSO_WM_LAYOUT_CHECK_HASH" val="67d557db2d14665be7e0e58586fdfa6ccf7cacb8"/>
  <p:tag name="KSO_WM_NEWLAYOUT_GROUP_ID" val="layout_7"/>
  <p:tag name="KSO_WM_NEWLAYOUT_ID" val="slide_4d0b72bb349038af"/>
</p:tagLst>
</file>

<file path=ppt/tags/tag75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75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56.xml><?xml version="1.0" encoding="utf-8"?>
<p:tagLst xmlns:p="http://schemas.openxmlformats.org/presentationml/2006/main">
  <p:tag name="KSO_WM_BEAUTIFY_FLAG" val="#fgm#"/>
  <p:tag name="KSO_WM_FIGMA_FLAG" val="#fgm#"/>
  <p:tag name="KSO_WM_UNIT_INDEX" val="1"/>
  <p:tag name="KSO_WM_UNIT_TYPE" val="a"/>
  <p:tag name="KSO_WM_LAYOUT_CHECK_HASH" val="9021c0ffdce8aeb15292bb41038ef18064f1b3e1"/>
  <p:tag name="KSO_WM_NEWLAYOUT_GROUP_ID" val="layout_40"/>
  <p:tag name="KSO_WM_NEWLAYOUT_ID" val="slide_eb9d2de7cd56e41e"/>
</p:tagLst>
</file>

<file path=ppt/tags/tag757.xml><?xml version="1.0" encoding="utf-8"?>
<p:tagLst xmlns:p="http://schemas.openxmlformats.org/presentationml/2006/main">
  <p:tag name="KSO_WM_BEAUTIFY_FLAG" val="#fgm#"/>
  <p:tag name="KSO_WM_FIGMA_FLAG" val="#fgm#"/>
  <p:tag name="KSO_WM_UNIT_INDEX" val="1"/>
  <p:tag name="KSO_WM_UNIT_TYPE" val="f"/>
</p:tagLst>
</file>

<file path=ppt/tags/tag7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5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76.xml><?xml version="1.0" encoding="utf-8"?>
<p:tagLst xmlns:p="http://schemas.openxmlformats.org/presentationml/2006/main">
  <p:tag name="KSO_WM_BEAUTIFY_FLAG" val="#fgm#"/>
  <p:tag name="KSO_WM_FIGMA_FLAG" val="#fgm#"/>
  <p:tag name="KSO_WM_UNIT_INDEX" val="1"/>
  <p:tag name="KSO_WM_UNIT_TYPE" val="f"/>
</p:tagLst>
</file>

<file path=ppt/tags/tag7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76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7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69.xml><?xml version="1.0" encoding="utf-8"?>
<p:tagLst xmlns:p="http://schemas.openxmlformats.org/presentationml/2006/main">
  <p:tag name="KSO_WM_BEAUTIFY_FLAG" val="#fgm#"/>
  <p:tag name="KSO_WM_FIGMA_FLAG" val="#fgm#"/>
  <p:tag name="KSO_WM_UNIT_INDEX" val="1"/>
  <p:tag name="KSO_WM_UNIT_TYPE" val="a"/>
  <p:tag name="KSO_WM_LAYOUT_CHECK_HASH" val="25709bc499f708bfb20bad6526936296f359b91b"/>
  <p:tag name="KSO_WM_NEWLAYOUT_GROUP_ID" val="layout_59"/>
  <p:tag name="KSO_WM_NEWLAYOUT_ID" val="slide_5de86d768367c858"/>
</p:tagLst>
</file>

<file path=ppt/tags/tag77.xml><?xml version="1.0" encoding="utf-8"?>
<p:tagLst xmlns:p="http://schemas.openxmlformats.org/presentationml/2006/main">
  <p:tag name="KSO_WM_BEAUTIFY_FLAG" val="#fgm#"/>
  <p:tag name="KSO_WM_FIGMA_FLAG" val="#fgm#"/>
  <p:tag name="KSO_WM_UNIT_INDEX" val="1"/>
  <p:tag name="KSO_WM_UNIT_TYPE" val="d"/>
</p:tagLst>
</file>

<file path=ppt/tags/tag770.xml><?xml version="1.0" encoding="utf-8"?>
<p:tagLst xmlns:p="http://schemas.openxmlformats.org/presentationml/2006/main">
  <p:tag name="KSO_WM_BEAUTIFY_FLAG" val="#fgm#"/>
  <p:tag name="KSO_WM_FIGMA_FLAG" val="#fgm#"/>
  <p:tag name="KSO_WM_UNIT_INDEX" val="1"/>
  <p:tag name="KSO_WM_UNIT_TYPE" val="d"/>
</p:tagLst>
</file>

<file path=ppt/tags/tag7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7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80.xml><?xml version="1.0" encoding="utf-8"?>
<p:tagLst xmlns:p="http://schemas.openxmlformats.org/presentationml/2006/main">
  <p:tag name="KSO_WM_BEAUTIFY_FLAG" val="#fgm#"/>
  <p:tag name="KSO_WM_FIGMA_FLAG" val="#fgm#"/>
  <p:tag name="KSO_WM_UNIT_INDEX" val="1"/>
  <p:tag name="KSO_WM_UNIT_TYPE" val="a"/>
  <p:tag name="KSO_WM_LAYOUT_CHECK_HASH" val="88262248a6ea4505c0c84c73f6ea98102e28203b"/>
  <p:tag name="KSO_WM_NEWLAYOUT_GROUP_ID" val="layout_6"/>
  <p:tag name="KSO_WM_NEWLAYOUT_ID" val="slide_ed2425e469c44f2b"/>
</p:tagLst>
</file>

<file path=ppt/tags/tag781.xml><?xml version="1.0" encoding="utf-8"?>
<p:tagLst xmlns:p="http://schemas.openxmlformats.org/presentationml/2006/main">
  <p:tag name="KSO_WM_BEAUTIFY_FLAG" val="#fgm#"/>
  <p:tag name="KSO_WM_FIGMA_FLAG" val="#fgm#"/>
  <p:tag name="KSO_WM_UNIT_INDEX" val="1"/>
  <p:tag name="KSO_WM_UNIT_TYPE" val="d"/>
</p:tagLst>
</file>

<file path=ppt/tags/tag7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8.xml><?xml version="1.0" encoding="utf-8"?>
<p:tagLst xmlns:p="http://schemas.openxmlformats.org/presentationml/2006/main">
  <p:tag name="KSO_WM_BEAUTIFY_FLAG" val="#fgm#"/>
  <p:tag name="KSO_WM_FIGMA_FLAG" val="#fgm#"/>
  <p:tag name="KSO_WM_UNIT_INDEX" val="1"/>
  <p:tag name="KSO_WM_UNIT_TYPE" val="a"/>
  <p:tag name="KSO_WM_LAYOUT_CHECK_HASH" val="abb48351cee30c79d63c3ac781adc8c291030272"/>
  <p:tag name="KSO_WM_NEWLAYOUT_GROUP_ID" val="layout_61"/>
  <p:tag name="KSO_WM_NEWLAYOUT_ID" val="slide_3886008763262cfd"/>
</p:tagLst>
</file>

<file path=ppt/tags/tag789.xml><?xml version="1.0" encoding="utf-8"?>
<p:tagLst xmlns:p="http://schemas.openxmlformats.org/presentationml/2006/main">
  <p:tag name="KSO_WM_BEAUTIFY_FLAG" val="#fgm#"/>
  <p:tag name="KSO_WM_FIGMA_FLAG" val="#fgm#"/>
  <p:tag name="KSO_WM_UNIT_INDEX" val="1"/>
  <p:tag name="KSO_WM_UNIT_TYPE" val="d"/>
</p:tagLst>
</file>

<file path=ppt/tags/tag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9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7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8.xml><?xml version="1.0" encoding="utf-8"?>
<p:tagLst xmlns:p="http://schemas.openxmlformats.org/presentationml/2006/main">
  <p:tag name="KSO_WM_BEAUTIFY_FLAG" val="#fgm#"/>
  <p:tag name="KSO_WM_FIGMA_FLAG" val="#fgm#"/>
  <p:tag name="KSO_WM_UNIT_INDEX" val="1"/>
  <p:tag name="KSO_WM_UNIT_TYPE" val="a"/>
  <p:tag name="KSO_WM_LAYOUT_CHECK_HASH" val="94f776c0fbc8605784ced020ab5054a808e6e44d"/>
  <p:tag name="KSO_WM_NEWLAYOUT_GROUP_ID" val="layout_43"/>
  <p:tag name="KSO_WM_NEWLAYOUT_ID" val="slide_ff9322fba41ef5aa"/>
</p:tagLst>
</file>

<file path=ppt/tags/tag799.xml><?xml version="1.0" encoding="utf-8"?>
<p:tagLst xmlns:p="http://schemas.openxmlformats.org/presentationml/2006/main">
  <p:tag name="KSO_WM_BEAUTIFY_FLAG" val="#fgm#"/>
  <p:tag name="KSO_WM_FIGMA_FLAG" val="#fgm#"/>
  <p:tag name="KSO_WM_UNIT_INDEX" val="1"/>
  <p:tag name="KSO_WM_UNIT_TYPE" val="f"/>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00.xml><?xml version="1.0" encoding="utf-8"?>
<p:tagLst xmlns:p="http://schemas.openxmlformats.org/presentationml/2006/main">
  <p:tag name="KSO_WM_BEAUTIFY_FLAG" val="#fgm#"/>
  <p:tag name="KSO_WM_FIGMA_FLAG" val="#fgm#"/>
  <p:tag name="KSO_WM_UNIT_INDEX" val="1"/>
  <p:tag name="KSO_WM_UNIT_TYPE" val="d"/>
</p:tagLst>
</file>

<file path=ppt/tags/tag80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8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09.xml><?xml version="1.0" encoding="utf-8"?>
<p:tagLst xmlns:p="http://schemas.openxmlformats.org/presentationml/2006/main">
  <p:tag name="KSO_WM_BEAUTIFY_FLAG" val="#fgm#"/>
  <p:tag name="KSO_WM_FIGMA_FLAG" val="#fgm#"/>
  <p:tag name="KSO_WM_UNIT_INDEX" val="1"/>
  <p:tag name="KSO_WM_UNIT_TYPE" val="a"/>
  <p:tag name="KSO_WM_LAYOUT_CHECK_HASH" val="12935a36a1b79cd035b98e11765a93b01e24093f"/>
  <p:tag name="KSO_WM_NEWLAYOUT_GROUP_ID" val="layout_51"/>
  <p:tag name="KSO_WM_NEWLAYOUT_ID" val="slide_05fa846ee28ead8f"/>
</p:tagLst>
</file>

<file path=ppt/tags/tag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10.xml><?xml version="1.0" encoding="utf-8"?>
<p:tagLst xmlns:p="http://schemas.openxmlformats.org/presentationml/2006/main">
  <p:tag name="KSO_WM_BEAUTIFY_FLAG" val="#fgm#"/>
  <p:tag name="KSO_WM_FIGMA_FLAG" val="#fgm#"/>
  <p:tag name="KSO_WM_UNIT_INDEX" val="1"/>
  <p:tag name="KSO_WM_UNIT_TYPE" val="d"/>
</p:tagLst>
</file>

<file path=ppt/tags/tag8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1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1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20.xml><?xml version="1.0" encoding="utf-8"?>
<p:tagLst xmlns:p="http://schemas.openxmlformats.org/presentationml/2006/main">
  <p:tag name="KSO_WM_BEAUTIFY_FLAG" val="#fgm#"/>
  <p:tag name="KSO_WM_FIGMA_FLAG" val="#fgm#"/>
  <p:tag name="KSO_WM_UNIT_INDEX" val="1"/>
  <p:tag name="KSO_WM_UNIT_TYPE" val="a"/>
  <p:tag name="KSO_WM_LAYOUT_CHECK_HASH" val="03039ef6543a217bee476acb3e6f7be0633023b7"/>
  <p:tag name="KSO_WM_NEWLAYOUT_GROUP_ID" val="layout_10013"/>
  <p:tag name="KSO_WM_NEWLAYOUT_ID" val="slide_303cabdc9a7e79c6"/>
</p:tagLst>
</file>

<file path=ppt/tags/tag821.xml><?xml version="1.0" encoding="utf-8"?>
<p:tagLst xmlns:p="http://schemas.openxmlformats.org/presentationml/2006/main">
  <p:tag name="KSO_WM_BEAUTIFY_FLAG" val="#fgm#"/>
  <p:tag name="KSO_WM_FIGMA_FLAG" val="#fgm#"/>
  <p:tag name="KSO_WM_UNIT_INDEX" val="1"/>
  <p:tag name="KSO_WM_UNIT_TYPE" val="d"/>
</p:tagLst>
</file>

<file path=ppt/tags/tag8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2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29.xml><?xml version="1.0" encoding="utf-8"?>
<p:tagLst xmlns:p="http://schemas.openxmlformats.org/presentationml/2006/main">
  <p:tag name="KSO_WM_BEAUTIFY_FLAG" val="#fgm#"/>
  <p:tag name="KSO_WM_FIGMA_FLAG" val="#fgm#"/>
  <p:tag name="KSO_WM_UNIT_INDEX" val="1"/>
  <p:tag name="KSO_WM_UNIT_TYPE" val="a"/>
  <p:tag name="KSO_WM_LAYOUT_CHECK_HASH" val="d1b7e8f23d6ca0b31af8fa9ae82e95c600f29765"/>
  <p:tag name="KSO_WM_NEWLAYOUT_GROUP_ID" val="layout_56"/>
  <p:tag name="KSO_WM_NEWLAYOUT_ID" val="slide_cc402a8209630ebf"/>
</p:tagLst>
</file>

<file path=ppt/tags/tag8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30.xml><?xml version="1.0" encoding="utf-8"?>
<p:tagLst xmlns:p="http://schemas.openxmlformats.org/presentationml/2006/main">
  <p:tag name="KSO_WM_BEAUTIFY_FLAG" val="#fgm#"/>
  <p:tag name="KSO_WM_FIGMA_FLAG" val="#fgm#"/>
  <p:tag name="KSO_WM_UNIT_INDEX" val="1"/>
  <p:tag name="KSO_WM_UNIT_TYPE" val="f"/>
</p:tagLst>
</file>

<file path=ppt/tags/tag83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832.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83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3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836.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8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3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40.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84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4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4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844.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84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4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848.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84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5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54.xml><?xml version="1.0" encoding="utf-8"?>
<p:tagLst xmlns:p="http://schemas.openxmlformats.org/presentationml/2006/main">
  <p:tag name="KSO_WM_BEAUTIFY_FLAG" val="#fgm#"/>
  <p:tag name="KSO_WM_FIGMA_FLAG" val="#fgm#"/>
  <p:tag name="KSO_WM_UNIT_INDEX" val="1"/>
  <p:tag name="KSO_WM_UNIT_TYPE" val="a"/>
  <p:tag name="KSO_WM_LAYOUT_CHECK_HASH" val="c3ede7727238de1fdd2e1bd5fb36befb4dc84d92"/>
  <p:tag name="KSO_WM_NEWLAYOUT_GROUP_ID" val="layout_42"/>
  <p:tag name="KSO_WM_NEWLAYOUT_ID" val="slide_2af77e59147e532d"/>
</p:tagLst>
</file>

<file path=ppt/tags/tag855.xml><?xml version="1.0" encoding="utf-8"?>
<p:tagLst xmlns:p="http://schemas.openxmlformats.org/presentationml/2006/main">
  <p:tag name="KSO_WM_BEAUTIFY_FLAG" val="#fgm#"/>
  <p:tag name="KSO_WM_FIGMA_FLAG" val="#fgm#"/>
  <p:tag name="KSO_WM_UNIT_INDEX" val="1"/>
  <p:tag name="KSO_WM_UNIT_TYPE" val="d"/>
</p:tagLst>
</file>

<file path=ppt/tags/tag8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6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6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86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6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xml><?xml version="1.0" encoding="utf-8"?>
<p:tagLst xmlns:p="http://schemas.openxmlformats.org/presentationml/2006/main">
  <p:tag name="KSO_WM_BEAUTIFY_FLAG" val="#fgm#"/>
  <p:tag name="KSO_WM_FIGMA_FLAG" val="#fgm#"/>
  <p:tag name="KSO_WM_UNIT_INDEX" val="1"/>
  <p:tag name="KSO_WM_UNIT_TYPE" val="a"/>
  <p:tag name="KSO_WM_LAYOUT_CHECK_HASH" val="b56e1c2c0f2acd57e7467ddda639e5a717a20fc0"/>
  <p:tag name="KSO_WM_NEWLAYOUT_GROUP_ID" val="layout_33"/>
  <p:tag name="KSO_WM_NEWLAYOUT_ID" val="slide_69fa41490b3e68f4"/>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1.xml><?xml version="1.0" encoding="utf-8"?>
<p:tagLst xmlns:p="http://schemas.openxmlformats.org/presentationml/2006/main">
  <p:tag name="KSO_WM_BEAUTIFY_FLAG" val="#fgm#"/>
  <p:tag name="KSO_WM_FIGMA_FLAG" val="#fgm#"/>
  <p:tag name="KSO_WM_UNIT_INDEX" val="1"/>
  <p:tag name="KSO_WM_UNIT_TYPE" val="a"/>
  <p:tag name="KSO_WM_LAYOUT_CHECK_HASH" val="f319f0632dbc1d0fd32f7dea58cf30a998ae5bef"/>
  <p:tag name="KSO_WM_NEWLAYOUT_GROUP_ID" val="layout_33"/>
  <p:tag name="KSO_WM_NEWLAYOUT_ID" val="slide_5aa63ac1d61f2d0d"/>
</p:tagLst>
</file>

<file path=ppt/tags/tag872.xml><?xml version="1.0" encoding="utf-8"?>
<p:tagLst xmlns:p="http://schemas.openxmlformats.org/presentationml/2006/main">
  <p:tag name="KSO_WM_BEAUTIFY_FLAG" val="#fgm#"/>
  <p:tag name="KSO_WM_FIGMA_FLAG" val="#fgm#"/>
  <p:tag name="KSO_WM_UNIT_INDEX" val="1"/>
  <p:tag name="KSO_WM_UNIT_TYPE" val="f"/>
</p:tagLst>
</file>

<file path=ppt/tags/tag873.xml><?xml version="1.0" encoding="utf-8"?>
<p:tagLst xmlns:p="http://schemas.openxmlformats.org/presentationml/2006/main">
  <p:tag name="KSO_WM_BEAUTIFY_FLAG" val="#fgm#"/>
  <p:tag name="KSO_WM_FIGMA_FLAG" val="#fgm#"/>
  <p:tag name="KSO_WM_UNIT_INDEX" val="1"/>
  <p:tag name="KSO_WM_UNIT_TYPE" val="d"/>
</p:tagLst>
</file>

<file path=ppt/tags/tag8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8.xml><?xml version="1.0" encoding="utf-8"?>
<p:tagLst xmlns:p="http://schemas.openxmlformats.org/presentationml/2006/main">
  <p:tag name="KSO_WM_BEAUTIFY_FLAG" val="#fgm#"/>
  <p:tag name="KSO_WM_FIGMA_FLAG" val="#fgm#"/>
  <p:tag name="KSO_WM_UNIT_INDEX" val="1"/>
  <p:tag name="KSO_WM_UNIT_TYPE" val="f"/>
</p:tagLst>
</file>

<file path=ppt/tags/tag8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8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88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89.xml><?xml version="1.0" encoding="utf-8"?>
<p:tagLst xmlns:p="http://schemas.openxmlformats.org/presentationml/2006/main">
  <p:tag name="KSO_WM_BEAUTIFY_FLAG" val="#fgm#"/>
  <p:tag name="KSO_WM_FIGMA_FLAG" val="#fgm#"/>
  <p:tag name="KSO_WM_UNIT_INDEX" val="1"/>
  <p:tag name="KSO_WM_UNIT_TYPE" val="a"/>
  <p:tag name="KSO_WM_LAYOUT_CHECK_HASH" val="4baa72e00f8208e0f9a4db9443eb22235fba9866"/>
  <p:tag name="KSO_WM_NEWLAYOUT_GROUP_ID" val="layout_30"/>
  <p:tag name="KSO_WM_NEWLAYOUT_ID" val="slide_9cd1c87ecbc15c03"/>
</p:tagLst>
</file>

<file path=ppt/tags/tag89.xml><?xml version="1.0" encoding="utf-8"?>
<p:tagLst xmlns:p="http://schemas.openxmlformats.org/presentationml/2006/main">
  <p:tag name="KSO_WM_BEAUTIFY_FLAG" val="#fgm#"/>
  <p:tag name="KSO_WM_FIGMA_FLAG" val="#fgm#"/>
  <p:tag name="KSO_WM_UNIT_INDEX" val="1"/>
  <p:tag name="KSO_WM_UNIT_TYPE" val="d"/>
</p:tagLst>
</file>

<file path=ppt/tags/tag890.xml><?xml version="1.0" encoding="utf-8"?>
<p:tagLst xmlns:p="http://schemas.openxmlformats.org/presentationml/2006/main">
  <p:tag name="KSO_WM_BEAUTIFY_FLAG" val="#fgm#"/>
  <p:tag name="KSO_WM_FIGMA_FLAG" val="#fgm#"/>
  <p:tag name="KSO_WM_UNIT_INDEX" val="1"/>
  <p:tag name="KSO_WM_UNIT_TYPE" val="d"/>
</p:tagLst>
</file>

<file path=ppt/tags/tag8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9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9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9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9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9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9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90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0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904.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90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90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907.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90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12.xml><?xml version="1.0" encoding="utf-8"?>
<p:tagLst xmlns:p="http://schemas.openxmlformats.org/presentationml/2006/main">
  <p:tag name="KSO_WM_BEAUTIFY_FLAG" val="#fgm#"/>
  <p:tag name="KSO_WM_FIGMA_FLAG" val="#fgm#"/>
  <p:tag name="KSO_WM_UNIT_INDEX" val="1"/>
  <p:tag name="KSO_WM_UNIT_TYPE" val="a"/>
  <p:tag name="KSO_WM_LAYOUT_CHECK_HASH" val="add7378360882f0d403280f0e0c5aaef2797e993"/>
  <p:tag name="KSO_WM_NEWLAYOUT_GROUP_ID" val="layout_29"/>
  <p:tag name="KSO_WM_NEWLAYOUT_ID" val="slide_6eb1033ed12e16e0"/>
</p:tagLst>
</file>

<file path=ppt/tags/tag913.xml><?xml version="1.0" encoding="utf-8"?>
<p:tagLst xmlns:p="http://schemas.openxmlformats.org/presentationml/2006/main">
  <p:tag name="KSO_WM_BEAUTIFY_FLAG" val="#fgm#"/>
  <p:tag name="KSO_WM_FIGMA_FLAG" val="#fgm#"/>
  <p:tag name="KSO_WM_UNIT_INDEX" val="1"/>
  <p:tag name="KSO_WM_UNIT_TYPE" val="f"/>
</p:tagLst>
</file>

<file path=ppt/tags/tag914.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915.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9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18.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91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21.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92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2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27.xml><?xml version="1.0" encoding="utf-8"?>
<p:tagLst xmlns:p="http://schemas.openxmlformats.org/presentationml/2006/main">
  <p:tag name="KSO_WM_BEAUTIFY_FLAG" val="#fgm#"/>
  <p:tag name="KSO_WM_FIGMA_FLAG" val="#fgm#"/>
  <p:tag name="KSO_WM_UNIT_INDEX" val="1"/>
  <p:tag name="KSO_WM_UNIT_TYPE" val="a"/>
  <p:tag name="KSO_WM_LAYOUT_CHECK_HASH" val="97a93c56f2b388f9842310517a19ffdf9c5c948f"/>
  <p:tag name="KSO_WM_NEWLAYOUT_GROUP_ID" val="layout_10012"/>
  <p:tag name="KSO_WM_NEWLAYOUT_ID" val="slide_7fa0ab1e63954210"/>
</p:tagLst>
</file>

<file path=ppt/tags/tag928.xml><?xml version="1.0" encoding="utf-8"?>
<p:tagLst xmlns:p="http://schemas.openxmlformats.org/presentationml/2006/main">
  <p:tag name="KSO_WM_BEAUTIFY_FLAG" val="#fgm#"/>
  <p:tag name="KSO_WM_FIGMA_FLAG" val="#fgm#"/>
  <p:tag name="KSO_WM_UNIT_INDEX" val="1"/>
  <p:tag name="KSO_WM_UNIT_TYPE" val="d"/>
</p:tagLst>
</file>

<file path=ppt/tags/tag9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36.xml><?xml version="1.0" encoding="utf-8"?>
<p:tagLst xmlns:p="http://schemas.openxmlformats.org/presentationml/2006/main">
  <p:tag name="KSO_WM_BEAUTIFY_FLAG" val="#fgm#"/>
  <p:tag name="KSO_WM_FIGMA_FLAG" val="#fgm#"/>
  <p:tag name="KSO_WM_UNIT_INDEX" val="1"/>
  <p:tag name="KSO_WM_UNIT_TYPE" val="a"/>
  <p:tag name="KSO_WM_LAYOUT_CHECK_HASH" val="df2151e3bff0785f789a14acd29a1c254aa942dc"/>
  <p:tag name="KSO_WM_NEWLAYOUT_GROUP_ID" val="layout_60"/>
  <p:tag name="KSO_WM_NEWLAYOUT_ID" val="slide_6a9e4794e39e48cb"/>
</p:tagLst>
</file>

<file path=ppt/tags/tag937.xml><?xml version="1.0" encoding="utf-8"?>
<p:tagLst xmlns:p="http://schemas.openxmlformats.org/presentationml/2006/main">
  <p:tag name="KSO_WM_BEAUTIFY_FLAG" val="#fgm#"/>
  <p:tag name="KSO_WM_FIGMA_FLAG" val="#fgm#"/>
  <p:tag name="KSO_WM_UNIT_INDEX" val="1"/>
  <p:tag name="KSO_WM_UNIT_TYPE" val="d"/>
</p:tagLst>
</file>

<file path=ppt/tags/tag938.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9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44.xml><?xml version="1.0" encoding="utf-8"?>
<p:tagLst xmlns:p="http://schemas.openxmlformats.org/presentationml/2006/main">
  <p:tag name="KSO_WM_BEAUTIFY_FLAG" val="#fgm#"/>
  <p:tag name="KSO_WM_FIGMA_FLAG" val="#fgm#"/>
  <p:tag name="KSO_WM_UNIT_INDEX" val="1"/>
  <p:tag name="KSO_WM_UNIT_TYPE" val="a"/>
  <p:tag name="KSO_WM_LAYOUT_CHECK_HASH" val="a9b265474ffe476afa994a2c91c67167786e7534"/>
  <p:tag name="KSO_WM_NEWLAYOUT_GROUP_ID" val="layout_50"/>
  <p:tag name="KSO_WM_NEWLAYOUT_ID" val="slide_d3bba18c35737523"/>
</p:tagLst>
</file>

<file path=ppt/tags/tag945.xml><?xml version="1.0" encoding="utf-8"?>
<p:tagLst xmlns:p="http://schemas.openxmlformats.org/presentationml/2006/main">
  <p:tag name="KSO_WM_BEAUTIFY_FLAG" val="#fgm#"/>
  <p:tag name="KSO_WM_FIGMA_FLAG" val="#fgm#"/>
  <p:tag name="KSO_WM_UNIT_INDEX" val="1"/>
  <p:tag name="KSO_WM_UNIT_TYPE" val="f"/>
</p:tagLst>
</file>

<file path=ppt/tags/tag946.xml><?xml version="1.0" encoding="utf-8"?>
<p:tagLst xmlns:p="http://schemas.openxmlformats.org/presentationml/2006/main">
  <p:tag name="KSO_WM_BEAUTIFY_FLAG" val="#fgm#"/>
  <p:tag name="KSO_WM_FIGMA_FLAG" val="#fgm#"/>
  <p:tag name="KSO_WM_UNIT_INDEX" val="1"/>
  <p:tag name="KSO_WM_UNIT_TYPE" val="d"/>
</p:tagLst>
</file>

<file path=ppt/tags/tag947.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94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949.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5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95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9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5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957.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95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5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63.xml><?xml version="1.0" encoding="utf-8"?>
<p:tagLst xmlns:p="http://schemas.openxmlformats.org/presentationml/2006/main">
  <p:tag name="KSO_WM_BEAUTIFY_FLAG" val="#fgm#"/>
  <p:tag name="KSO_WM_FIGMA_FLAG" val="#fgm#"/>
  <p:tag name="KSO_WM_UNIT_INDEX" val="1"/>
  <p:tag name="KSO_WM_UNIT_TYPE" val="a"/>
  <p:tag name="KSO_WM_LAYOUT_CHECK_HASH" val="b0591d01e7737339629d1dc252729f76956d091a"/>
  <p:tag name="KSO_WM_NEWLAYOUT_GROUP_ID" val="layout_10014"/>
  <p:tag name="KSO_WM_NEWLAYOUT_ID" val="slide_f576b70c81dce9fd"/>
</p:tagLst>
</file>

<file path=ppt/tags/tag96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6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96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6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73.xml><?xml version="1.0" encoding="utf-8"?>
<p:tagLst xmlns:p="http://schemas.openxmlformats.org/presentationml/2006/main">
  <p:tag name="KSO_WM_BEAUTIFY_FLAG" val="#fgm#"/>
  <p:tag name="KSO_WM_FIGMA_FLAG" val="#fgm#"/>
  <p:tag name="KSO_WM_UNIT_INDEX" val="1"/>
  <p:tag name="KSO_WM_UNIT_TYPE" val="a"/>
  <p:tag name="KSO_WM_LAYOUT_CHECK_HASH" val="e0dbe5198fdf86577049426c8ea14a884b890349"/>
  <p:tag name="KSO_WM_NEWLAYOUT_GROUP_ID" val="layout_28"/>
  <p:tag name="KSO_WM_NEWLAYOUT_ID" val="slide_6d3dd7b909edbd4f"/>
</p:tagLst>
</file>

<file path=ppt/tags/tag974.xml><?xml version="1.0" encoding="utf-8"?>
<p:tagLst xmlns:p="http://schemas.openxmlformats.org/presentationml/2006/main">
  <p:tag name="KSO_WM_BEAUTIFY_FLAG" val="#fgm#"/>
  <p:tag name="KSO_WM_FIGMA_FLAG" val="#fgm#"/>
  <p:tag name="KSO_WM_UNIT_INDEX" val="1"/>
  <p:tag name="KSO_WM_UNIT_TYPE" val="f"/>
</p:tagLst>
</file>

<file path=ppt/tags/tag97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7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9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8.xml><?xml version="1.0" encoding="utf-8"?>
<p:tagLst xmlns:p="http://schemas.openxmlformats.org/presentationml/2006/main">
  <p:tag name="KSO_WM_BEAUTIFY_FLAG" val="#fgm#"/>
  <p:tag name="KSO_WM_FIGMA_FLAG" val="#fgm#"/>
  <p:tag name="KSO_WM_UNIT_INDEX" val="1"/>
  <p:tag name="KSO_WM_UNIT_TYPE" val="a"/>
  <p:tag name="KSO_WM_LAYOUT_CHECK_HASH" val="cb3f8352ee311c0a754a038e7436fe1f34d4409b"/>
  <p:tag name="KSO_WM_NEWLAYOUT_GROUP_ID" val="layout_43"/>
  <p:tag name="KSO_WM_NEWLAYOUT_ID" val="slide_91c8b9a217d54c0e"/>
</p:tagLst>
</file>

<file path=ppt/tags/tag9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8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98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8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87.xml><?xml version="1.0" encoding="utf-8"?>
<p:tagLst xmlns:p="http://schemas.openxmlformats.org/presentationml/2006/main">
  <p:tag name="KSO_WM_BEAUTIFY_FLAG" val="#fgm#"/>
  <p:tag name="KSO_WM_FIGMA_FLAG" val="#fgm#"/>
  <p:tag name="KSO_WM_UNIT_INDEX" val="1"/>
  <p:tag name="KSO_WM_UNIT_TYPE" val="a"/>
  <p:tag name="KSO_WM_LAYOUT_CHECK_HASH" val="e2569be81ea02dd21ceabb91a0022ced7ab87d69"/>
  <p:tag name="KSO_WM_NEWLAYOUT_GROUP_ID" val="layout_31"/>
  <p:tag name="KSO_WM_NEWLAYOUT_ID" val="slide_150ad48e54a51861"/>
</p:tagLst>
</file>

<file path=ppt/tags/tag9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8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9.xml><?xml version="1.0" encoding="utf-8"?>
<p:tagLst xmlns:p="http://schemas.openxmlformats.org/presentationml/2006/main">
  <p:tag name="KSO_WM_BEAUTIFY_FLAG" val="#fgm#"/>
  <p:tag name="KSO_WM_FIGMA_FLAG" val="#fgm#"/>
  <p:tag name="KSO_WM_UNIT_INDEX" val="1"/>
  <p:tag name="KSO_WM_UNIT_TYPE" val="f"/>
</p:tagLst>
</file>

<file path=ppt/tags/tag9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99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9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99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99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9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0">
      <a:dk1>
        <a:srgbClr val="000000"/>
      </a:dk1>
      <a:lt1>
        <a:srgbClr val="FFFFFF"/>
      </a:lt1>
      <a:dk2>
        <a:srgbClr val="3A1C00"/>
      </a:dk2>
      <a:lt2>
        <a:srgbClr val="FFFAF5"/>
      </a:lt2>
      <a:accent1>
        <a:srgbClr val="FC7D00"/>
      </a:accent1>
      <a:accent2>
        <a:srgbClr val="DAAB24"/>
      </a:accent2>
      <a:accent3>
        <a:srgbClr val="CE5A00"/>
      </a:accent3>
      <a:accent4>
        <a:srgbClr val="C57221"/>
      </a:accent4>
      <a:accent5>
        <a:srgbClr val="979798"/>
      </a:accent5>
      <a:accent6>
        <a:srgbClr val="AE98B3"/>
      </a:accent6>
      <a:hlink>
        <a:srgbClr val="0D67EC"/>
      </a:hlink>
      <a:folHlink>
        <a:srgbClr val="C74FC1"/>
      </a:folHlink>
    </a:clrScheme>
    <a:fontScheme name="">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16167</Words>
  <Application>WPS 演示</Application>
  <PresentationFormat>宽屏</PresentationFormat>
  <Paragraphs>1737</Paragraphs>
  <Slides>115</Slides>
  <Notes>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115</vt:i4>
      </vt:variant>
    </vt:vector>
  </HeadingPairs>
  <TitlesOfParts>
    <vt:vector size="127" baseType="lpstr">
      <vt:lpstr>Arial</vt:lpstr>
      <vt:lpstr>宋体</vt:lpstr>
      <vt:lpstr>Wingdings</vt:lpstr>
      <vt:lpstr>微软雅黑</vt:lpstr>
      <vt:lpstr>MiSans Medium</vt:lpstr>
      <vt:lpstr>Arial Unicode MS</vt:lpstr>
      <vt:lpstr>Calibri</vt:lpstr>
      <vt:lpstr>Times New Roman</vt:lpstr>
      <vt:lpstr>楷体</vt:lpstr>
      <vt:lpstr>Office 主题</vt:lpstr>
      <vt:lpstr>1_Office 主题</vt:lpstr>
      <vt:lpstr>2_Office 主题</vt:lpstr>
      <vt:lpstr>项目四 标注机械图形</vt:lpstr>
      <vt:lpstr>目录</vt:lpstr>
      <vt:lpstr>目录</vt:lpstr>
      <vt:lpstr>学习情境</vt:lpstr>
      <vt:lpstr>AutoCAD标注与文本</vt:lpstr>
      <vt:lpstr>知识目标</vt:lpstr>
      <vt:lpstr>掌握标注与图表应用技巧</vt:lpstr>
      <vt:lpstr>能力目标</vt:lpstr>
      <vt:lpstr>机械图形标注与理解</vt:lpstr>
      <vt:lpstr>素质目标</vt:lpstr>
      <vt:lpstr>培养工匠精神与综合应用能力</vt:lpstr>
      <vt:lpstr>任务一  标注技术要求</vt:lpstr>
      <vt:lpstr>任务背景</vt:lpstr>
      <vt:lpstr>操作步骤</vt:lpstr>
      <vt:lpstr>操作步骤：2.输入文字</vt:lpstr>
      <vt:lpstr>知识点详解：1．文字样式</vt:lpstr>
      <vt:lpstr>知识点详解：1．文字样式</vt:lpstr>
      <vt:lpstr>知识点详解：1．文字样式</vt:lpstr>
      <vt:lpstr>知识点详解：2．单行文本输入</vt:lpstr>
      <vt:lpstr>知识点详解：2．单行文本输入</vt:lpstr>
      <vt:lpstr>知识点详解：3．多行文本输入</vt:lpstr>
      <vt:lpstr>知识点详解：3．多行文本输入</vt:lpstr>
      <vt:lpstr>知识点详解：3．多行文本输入</vt:lpstr>
      <vt:lpstr>知识点详解：3．多行文本输入</vt:lpstr>
      <vt:lpstr>知识点详解：3．多行文本输入</vt:lpstr>
      <vt:lpstr>知识点详解：3．多行文本输入</vt:lpstr>
      <vt:lpstr>知识点详解：4．“文字编辑器”选项卡</vt:lpstr>
      <vt:lpstr>知识点详解：4．“文字编辑器”选项卡</vt:lpstr>
      <vt:lpstr>知识点详解：4．“文字编辑器”选项卡</vt:lpstr>
      <vt:lpstr>知识点详解：4．“文字编辑器”选项卡</vt:lpstr>
      <vt:lpstr>知识点详解：4．“文字编辑器”选项卡</vt:lpstr>
      <vt:lpstr>知识点详解：5．《技术制图 字体》（GB／T14691—1993）和《机械工程 CAD制图规则》（GB／T14665—2008）中对文字的规定</vt:lpstr>
      <vt:lpstr>任务二  绘制齿轮参数表</vt:lpstr>
      <vt:lpstr>任务背景</vt:lpstr>
      <vt:lpstr>操作步骤：1.设置表格样式</vt:lpstr>
      <vt:lpstr>操作步骤：2.绘制表格</vt:lpstr>
      <vt:lpstr>操作步骤：2.绘制表格</vt:lpstr>
      <vt:lpstr>PowerPoint 演示文稿</vt:lpstr>
      <vt:lpstr>操作步骤</vt:lpstr>
      <vt:lpstr>知识点详解：1．表格样式</vt:lpstr>
      <vt:lpstr>知识点详解：1．表格样式</vt:lpstr>
      <vt:lpstr>知识点详解：1．表格样式</vt:lpstr>
      <vt:lpstr>知识点详解：2．创建表格</vt:lpstr>
      <vt:lpstr>知识点详解：2．创建表格</vt:lpstr>
      <vt:lpstr>知识点详解：3．齿轮</vt:lpstr>
      <vt:lpstr>知识点详解：3．齿轮</vt:lpstr>
      <vt:lpstr>知识点详解：3．齿轮</vt:lpstr>
      <vt:lpstr>任务三  标注压紧螺母尺寸</vt:lpstr>
      <vt:lpstr>任务背景</vt:lpstr>
      <vt:lpstr>操作步骤</vt:lpstr>
      <vt:lpstr>PowerPoint 演示文稿</vt:lpstr>
      <vt:lpstr>操作步骤</vt:lpstr>
      <vt:lpstr>操作步骤</vt:lpstr>
      <vt:lpstr>操作步骤：（7）设置角度标注尺寸样式</vt:lpstr>
      <vt:lpstr>操作步骤</vt:lpstr>
      <vt:lpstr>知识点详解：1．设置尺寸样式</vt:lpstr>
      <vt:lpstr>知识点详解：1．设置尺寸样式</vt:lpstr>
      <vt:lpstr>知识点详解：1．设置尺寸样式</vt:lpstr>
      <vt:lpstr>知识点详解：1．设置尺寸样式</vt:lpstr>
      <vt:lpstr>知识点详解：1．设置尺寸样式</vt:lpstr>
      <vt:lpstr>知识点详解：2．线性标注</vt:lpstr>
      <vt:lpstr>知识点详解</vt:lpstr>
      <vt:lpstr>知识点详解：4．角度标注</vt:lpstr>
      <vt:lpstr>知识点详解：4．角度标注</vt:lpstr>
      <vt:lpstr>知识点详解：4．角度标注</vt:lpstr>
      <vt:lpstr>知识点详解：5．引线标注</vt:lpstr>
      <vt:lpstr>任务四  标注手压阀手把尺寸</vt:lpstr>
      <vt:lpstr>任务背景</vt:lpstr>
      <vt:lpstr>操作步骤</vt:lpstr>
      <vt:lpstr>操作步骤：（6）设置半径标注尺寸样式</vt:lpstr>
      <vt:lpstr>操作步骤</vt:lpstr>
      <vt:lpstr>操作步骤：（9）设置公差尺寸标注样式</vt:lpstr>
      <vt:lpstr>操作步骤</vt:lpstr>
      <vt:lpstr>操作步骤：</vt:lpstr>
      <vt:lpstr>操作步骤</vt:lpstr>
      <vt:lpstr>知识点详解</vt:lpstr>
      <vt:lpstr>知识点详解：3.尺寸公差（1）公差的由来</vt:lpstr>
      <vt:lpstr>知识点详解：3.尺寸公差</vt:lpstr>
      <vt:lpstr>任务五  标注手压阀销轴尺寸</vt:lpstr>
      <vt:lpstr>任务背景</vt:lpstr>
      <vt:lpstr>任务背景</vt:lpstr>
      <vt:lpstr>操作步骤</vt:lpstr>
      <vt:lpstr>知识点详解：1．快速引线标注</vt:lpstr>
      <vt:lpstr>知识点详解：1．快速引线标注</vt:lpstr>
      <vt:lpstr>知识点详解：1．快速引线标注:（2）设置(S)</vt:lpstr>
      <vt:lpstr>知识点详解：1．快速引线标注:（2）设置(S)</vt:lpstr>
      <vt:lpstr>知识点详解：2．多重引线标注</vt:lpstr>
      <vt:lpstr>知识点详解：2．多重引线标注</vt:lpstr>
      <vt:lpstr>知识点详解：2．多重引线标注</vt:lpstr>
      <vt:lpstr>任务六  标注手压阀底座尺寸</vt:lpstr>
      <vt:lpstr>任务背景</vt:lpstr>
      <vt:lpstr>操作步骤</vt:lpstr>
      <vt:lpstr>操作步骤</vt:lpstr>
      <vt:lpstr>知识点详解</vt:lpstr>
      <vt:lpstr>知识点详解：2．几何公差标注</vt:lpstr>
      <vt:lpstr>任务七  标注手压阀阀体尺寸</vt:lpstr>
      <vt:lpstr>任务背景</vt:lpstr>
      <vt:lpstr>操作步骤：1．设置标注样式</vt:lpstr>
      <vt:lpstr>操作步骤：1．设置标注样式</vt:lpstr>
      <vt:lpstr>操作步骤：1．设置标注样式</vt:lpstr>
      <vt:lpstr>操作步骤：2．标注尺寸</vt:lpstr>
      <vt:lpstr>操作步骤                                知识点详解</vt:lpstr>
      <vt:lpstr>知识点详解：2．尺寸基准</vt:lpstr>
      <vt:lpstr>知识点详解：2．尺寸基准</vt:lpstr>
      <vt:lpstr>知识点详解：3．标注尺寸的注意事项</vt:lpstr>
      <vt:lpstr>知识点详解：3．标注尺寸的注意事项</vt:lpstr>
      <vt:lpstr>知识点详解：3．标注尺寸的注意事项</vt:lpstr>
      <vt:lpstr>上机实验</vt:lpstr>
      <vt:lpstr>实验1  标注技术要求</vt:lpstr>
      <vt:lpstr>实验2  绘制变速箱组装图明细表</vt:lpstr>
      <vt:lpstr>实验3  标注手压阀胶垫</vt:lpstr>
      <vt:lpstr>实验4  标注手压阀胶木球</vt:lpstr>
      <vt:lpstr>实验5  绘制并标注手压阀弹簧</vt:lpstr>
      <vt:lpstr>实验6  标注手压阀阀杆</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标注机械图形</dc:title>
  <dc:creator/>
  <cp:lastModifiedBy>科学虫</cp:lastModifiedBy>
  <cp:revision>4</cp:revision>
  <dcterms:created xsi:type="dcterms:W3CDTF">2025-09-26T07:37:00Z</dcterms:created>
  <dcterms:modified xsi:type="dcterms:W3CDTF">2025-10-14T02:01:17Z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ICV">
    <vt:lpwstr>17D5BBA97D474C418F5810F16F758831_13</vt:lpwstr>
  </property>
  <property fmtid="{D5CDD505-2E9C-101B-9397-08002B2CF9AE}" pid="4" name="KSOTemplateUUID">
    <vt:lpwstr>v1.0_ai_69796641177</vt:lpwstr>
  </property>
</Properties>
</file>