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24.svg" ContentType="image/svg+xml"/>
  <Override PartName="/ppt/media/image26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305" r:id="rId13"/>
    <p:sldId id="270" r:id="rId14"/>
    <p:sldId id="306" r:id="rId15"/>
    <p:sldId id="272" r:id="rId16"/>
    <p:sldId id="308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</p:sldIdLst>
  <p:sldSz cx="12192000" cy="6858000"/>
  <p:notesSz cx="7103745" cy="10234295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0" clrIdx="0"/>
  <p:cmAuthor id="2" name="kingsoft" initials="k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987.xml"/><Relationship Id="rId52" Type="http://schemas.openxmlformats.org/officeDocument/2006/relationships/commentAuthors" Target="commentAuthors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8" Type="http://schemas.openxmlformats.org/officeDocument/2006/relationships/tags" Target="../tags/tag97.xml"/><Relationship Id="rId17" Type="http://schemas.openxmlformats.org/officeDocument/2006/relationships/tags" Target="../tags/tag96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tags" Target="../tags/tag123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1" Type="http://schemas.openxmlformats.org/officeDocument/2006/relationships/tags" Target="../tags/tag136.xml"/><Relationship Id="rId20" Type="http://schemas.openxmlformats.org/officeDocument/2006/relationships/tags" Target="../tags/tag135.xml"/><Relationship Id="rId2" Type="http://schemas.openxmlformats.org/officeDocument/2006/relationships/tags" Target="../tags/tag117.xml"/><Relationship Id="rId19" Type="http://schemas.openxmlformats.org/officeDocument/2006/relationships/tags" Target="../tags/tag134.xml"/><Relationship Id="rId18" Type="http://schemas.openxmlformats.org/officeDocument/2006/relationships/tags" Target="../tags/tag133.xml"/><Relationship Id="rId17" Type="http://schemas.openxmlformats.org/officeDocument/2006/relationships/tags" Target="../tags/tag132.xml"/><Relationship Id="rId16" Type="http://schemas.openxmlformats.org/officeDocument/2006/relationships/tags" Target="../tags/tag131.xml"/><Relationship Id="rId15" Type="http://schemas.openxmlformats.org/officeDocument/2006/relationships/tags" Target="../tags/tag130.xml"/><Relationship Id="rId14" Type="http://schemas.openxmlformats.org/officeDocument/2006/relationships/tags" Target="../tags/tag129.xml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9" Type="http://schemas.openxmlformats.org/officeDocument/2006/relationships/tags" Target="../tags/tag154.xml"/><Relationship Id="rId18" Type="http://schemas.openxmlformats.org/officeDocument/2006/relationships/tags" Target="../tags/tag153.xml"/><Relationship Id="rId17" Type="http://schemas.openxmlformats.org/officeDocument/2006/relationships/tags" Target="../tags/tag152.xml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4" Type="http://schemas.openxmlformats.org/officeDocument/2006/relationships/tags" Target="../tags/tag177.xml"/><Relationship Id="rId13" Type="http://schemas.openxmlformats.org/officeDocument/2006/relationships/tags" Target="../tags/tag176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7" Type="http://schemas.openxmlformats.org/officeDocument/2006/relationships/tags" Target="../tags/tag201.xml"/><Relationship Id="rId16" Type="http://schemas.openxmlformats.org/officeDocument/2006/relationships/tags" Target="../tags/tag200.xml"/><Relationship Id="rId15" Type="http://schemas.openxmlformats.org/officeDocument/2006/relationships/tags" Target="../tags/tag199.xml"/><Relationship Id="rId14" Type="http://schemas.openxmlformats.org/officeDocument/2006/relationships/tags" Target="../tags/tag198.xml"/><Relationship Id="rId13" Type="http://schemas.openxmlformats.org/officeDocument/2006/relationships/tags" Target="../tags/tag197.xml"/><Relationship Id="rId12" Type="http://schemas.openxmlformats.org/officeDocument/2006/relationships/tags" Target="../tags/tag196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208.xml"/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5" Type="http://schemas.openxmlformats.org/officeDocument/2006/relationships/tags" Target="../tags/tag222.xml"/><Relationship Id="rId14" Type="http://schemas.openxmlformats.org/officeDocument/2006/relationships/tags" Target="../tags/tag221.xml"/><Relationship Id="rId13" Type="http://schemas.openxmlformats.org/officeDocument/2006/relationships/tags" Target="../tags/tag220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0" Type="http://schemas.openxmlformats.org/officeDocument/2006/relationships/tags" Target="../tags/tag23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4" Type="http://schemas.openxmlformats.org/officeDocument/2006/relationships/tags" Target="../tags/tag244.xml"/><Relationship Id="rId13" Type="http://schemas.openxmlformats.org/officeDocument/2006/relationships/tags" Target="../tags/tag24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52.xml"/><Relationship Id="rId8" Type="http://schemas.openxmlformats.org/officeDocument/2006/relationships/tags" Target="../tags/tag251.xml"/><Relationship Id="rId7" Type="http://schemas.openxmlformats.org/officeDocument/2006/relationships/tags" Target="../tags/tag250.xml"/><Relationship Id="rId6" Type="http://schemas.openxmlformats.org/officeDocument/2006/relationships/tags" Target="../tags/tag249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4" Type="http://schemas.openxmlformats.org/officeDocument/2006/relationships/tags" Target="../tags/tag267.xml"/><Relationship Id="rId23" Type="http://schemas.openxmlformats.org/officeDocument/2006/relationships/tags" Target="../tags/tag266.xml"/><Relationship Id="rId22" Type="http://schemas.openxmlformats.org/officeDocument/2006/relationships/tags" Target="../tags/tag265.xml"/><Relationship Id="rId21" Type="http://schemas.openxmlformats.org/officeDocument/2006/relationships/tags" Target="../tags/tag264.xml"/><Relationship Id="rId20" Type="http://schemas.openxmlformats.org/officeDocument/2006/relationships/tags" Target="../tags/tag263.xml"/><Relationship Id="rId2" Type="http://schemas.openxmlformats.org/officeDocument/2006/relationships/tags" Target="../tags/tag245.xml"/><Relationship Id="rId19" Type="http://schemas.openxmlformats.org/officeDocument/2006/relationships/tags" Target="../tags/tag262.xml"/><Relationship Id="rId18" Type="http://schemas.openxmlformats.org/officeDocument/2006/relationships/tags" Target="../tags/tag261.xml"/><Relationship Id="rId17" Type="http://schemas.openxmlformats.org/officeDocument/2006/relationships/tags" Target="../tags/tag260.xml"/><Relationship Id="rId16" Type="http://schemas.openxmlformats.org/officeDocument/2006/relationships/tags" Target="../tags/tag259.xml"/><Relationship Id="rId15" Type="http://schemas.openxmlformats.org/officeDocument/2006/relationships/tags" Target="../tags/tag258.xml"/><Relationship Id="rId14" Type="http://schemas.openxmlformats.org/officeDocument/2006/relationships/tags" Target="../tags/tag257.xml"/><Relationship Id="rId13" Type="http://schemas.openxmlformats.org/officeDocument/2006/relationships/tags" Target="../tags/tag256.xml"/><Relationship Id="rId12" Type="http://schemas.openxmlformats.org/officeDocument/2006/relationships/tags" Target="../tags/tag255.xml"/><Relationship Id="rId11" Type="http://schemas.openxmlformats.org/officeDocument/2006/relationships/tags" Target="../tags/tag254.xml"/><Relationship Id="rId10" Type="http://schemas.openxmlformats.org/officeDocument/2006/relationships/tags" Target="../tags/tag253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75.xml"/><Relationship Id="rId8" Type="http://schemas.openxmlformats.org/officeDocument/2006/relationships/tags" Target="../tags/tag274.xml"/><Relationship Id="rId7" Type="http://schemas.openxmlformats.org/officeDocument/2006/relationships/tags" Target="../tags/tag273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4" Type="http://schemas.openxmlformats.org/officeDocument/2006/relationships/tags" Target="../tags/tag296.xml"/><Relationship Id="rId13" Type="http://schemas.openxmlformats.org/officeDocument/2006/relationships/tags" Target="../tags/tag295.xml"/><Relationship Id="rId12" Type="http://schemas.openxmlformats.org/officeDocument/2006/relationships/tags" Target="../tags/tag294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tags" Target="../tags/tag303.xml"/><Relationship Id="rId7" Type="http://schemas.openxmlformats.org/officeDocument/2006/relationships/tags" Target="../tags/tag302.xml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" Type="http://schemas.openxmlformats.org/officeDocument/2006/relationships/tags" Target="../tags/tag299.xml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5" Type="http://schemas.openxmlformats.org/officeDocument/2006/relationships/tags" Target="../tags/tag310.xml"/><Relationship Id="rId14" Type="http://schemas.openxmlformats.org/officeDocument/2006/relationships/tags" Target="../tags/tag309.xml"/><Relationship Id="rId13" Type="http://schemas.openxmlformats.org/officeDocument/2006/relationships/tags" Target="../tags/tag308.xml"/><Relationship Id="rId12" Type="http://schemas.openxmlformats.org/officeDocument/2006/relationships/tags" Target="../tags/tag307.xml"/><Relationship Id="rId11" Type="http://schemas.openxmlformats.org/officeDocument/2006/relationships/tags" Target="../tags/tag306.xml"/><Relationship Id="rId10" Type="http://schemas.openxmlformats.org/officeDocument/2006/relationships/tags" Target="../tags/tag305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18.xml"/><Relationship Id="rId8" Type="http://schemas.openxmlformats.org/officeDocument/2006/relationships/tags" Target="../tags/tag317.xml"/><Relationship Id="rId7" Type="http://schemas.openxmlformats.org/officeDocument/2006/relationships/tags" Target="../tags/tag316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326.xml"/><Relationship Id="rId8" Type="http://schemas.openxmlformats.org/officeDocument/2006/relationships/tags" Target="../tags/tag325.xml"/><Relationship Id="rId7" Type="http://schemas.openxmlformats.org/officeDocument/2006/relationships/tags" Target="../tags/tag324.xml"/><Relationship Id="rId6" Type="http://schemas.openxmlformats.org/officeDocument/2006/relationships/tags" Target="../tags/tag323.xml"/><Relationship Id="rId5" Type="http://schemas.openxmlformats.org/officeDocument/2006/relationships/tags" Target="../tags/tag322.xml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1" Type="http://schemas.openxmlformats.org/officeDocument/2006/relationships/tags" Target="../tags/tag328.xml"/><Relationship Id="rId10" Type="http://schemas.openxmlformats.org/officeDocument/2006/relationships/tags" Target="../tags/tag327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tags" Target="../tags/tag335.xml"/><Relationship Id="rId7" Type="http://schemas.openxmlformats.org/officeDocument/2006/relationships/tags" Target="../tags/tag334.xml"/><Relationship Id="rId6" Type="http://schemas.openxmlformats.org/officeDocument/2006/relationships/tags" Target="../tags/tag333.xml"/><Relationship Id="rId5" Type="http://schemas.openxmlformats.org/officeDocument/2006/relationships/tags" Target="../tags/tag332.xml"/><Relationship Id="rId4" Type="http://schemas.openxmlformats.org/officeDocument/2006/relationships/tags" Target="../tags/tag331.xml"/><Relationship Id="rId3" Type="http://schemas.openxmlformats.org/officeDocument/2006/relationships/tags" Target="../tags/tag330.xml"/><Relationship Id="rId2" Type="http://schemas.openxmlformats.org/officeDocument/2006/relationships/tags" Target="../tags/tag329.xml"/><Relationship Id="rId12" Type="http://schemas.openxmlformats.org/officeDocument/2006/relationships/tags" Target="../tags/tag339.xml"/><Relationship Id="rId11" Type="http://schemas.openxmlformats.org/officeDocument/2006/relationships/tags" Target="../tags/tag338.xml"/><Relationship Id="rId10" Type="http://schemas.openxmlformats.org/officeDocument/2006/relationships/tags" Target="../tags/tag337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47.xml"/><Relationship Id="rId8" Type="http://schemas.openxmlformats.org/officeDocument/2006/relationships/tags" Target="../tags/tag346.xml"/><Relationship Id="rId7" Type="http://schemas.openxmlformats.org/officeDocument/2006/relationships/tags" Target="../tags/tag345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4" Type="http://schemas.openxmlformats.org/officeDocument/2006/relationships/tags" Target="../tags/tag352.xml"/><Relationship Id="rId13" Type="http://schemas.openxmlformats.org/officeDocument/2006/relationships/tags" Target="../tags/tag351.xml"/><Relationship Id="rId12" Type="http://schemas.openxmlformats.org/officeDocument/2006/relationships/tags" Target="../tags/tag350.xml"/><Relationship Id="rId11" Type="http://schemas.openxmlformats.org/officeDocument/2006/relationships/tags" Target="../tags/tag349.xml"/><Relationship Id="rId10" Type="http://schemas.openxmlformats.org/officeDocument/2006/relationships/tags" Target="../tags/tag348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60.xml"/><Relationship Id="rId8" Type="http://schemas.openxmlformats.org/officeDocument/2006/relationships/tags" Target="../tags/tag359.xml"/><Relationship Id="rId7" Type="http://schemas.openxmlformats.org/officeDocument/2006/relationships/tags" Target="../tags/tag358.xml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5" Type="http://schemas.openxmlformats.org/officeDocument/2006/relationships/tags" Target="../tags/tag376.xml"/><Relationship Id="rId24" Type="http://schemas.openxmlformats.org/officeDocument/2006/relationships/tags" Target="../tags/tag375.xml"/><Relationship Id="rId23" Type="http://schemas.openxmlformats.org/officeDocument/2006/relationships/tags" Target="../tags/tag374.xml"/><Relationship Id="rId22" Type="http://schemas.openxmlformats.org/officeDocument/2006/relationships/tags" Target="../tags/tag373.xml"/><Relationship Id="rId21" Type="http://schemas.openxmlformats.org/officeDocument/2006/relationships/tags" Target="../tags/tag372.xml"/><Relationship Id="rId20" Type="http://schemas.openxmlformats.org/officeDocument/2006/relationships/tags" Target="../tags/tag371.xml"/><Relationship Id="rId2" Type="http://schemas.openxmlformats.org/officeDocument/2006/relationships/tags" Target="../tags/tag353.xml"/><Relationship Id="rId19" Type="http://schemas.openxmlformats.org/officeDocument/2006/relationships/tags" Target="../tags/tag370.xml"/><Relationship Id="rId18" Type="http://schemas.openxmlformats.org/officeDocument/2006/relationships/tags" Target="../tags/tag369.xml"/><Relationship Id="rId17" Type="http://schemas.openxmlformats.org/officeDocument/2006/relationships/tags" Target="../tags/tag368.xml"/><Relationship Id="rId16" Type="http://schemas.openxmlformats.org/officeDocument/2006/relationships/tags" Target="../tags/tag367.xml"/><Relationship Id="rId15" Type="http://schemas.openxmlformats.org/officeDocument/2006/relationships/tags" Target="../tags/tag366.xml"/><Relationship Id="rId14" Type="http://schemas.openxmlformats.org/officeDocument/2006/relationships/tags" Target="../tags/tag365.xml"/><Relationship Id="rId13" Type="http://schemas.openxmlformats.org/officeDocument/2006/relationships/tags" Target="../tags/tag364.xml"/><Relationship Id="rId12" Type="http://schemas.openxmlformats.org/officeDocument/2006/relationships/tags" Target="../tags/tag363.xml"/><Relationship Id="rId11" Type="http://schemas.openxmlformats.org/officeDocument/2006/relationships/tags" Target="../tags/tag362.xml"/><Relationship Id="rId10" Type="http://schemas.openxmlformats.org/officeDocument/2006/relationships/tags" Target="../tags/tag361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384.xml"/><Relationship Id="rId8" Type="http://schemas.openxmlformats.org/officeDocument/2006/relationships/tags" Target="../tags/tag383.xml"/><Relationship Id="rId7" Type="http://schemas.openxmlformats.org/officeDocument/2006/relationships/tags" Target="../tags/tag382.xml"/><Relationship Id="rId6" Type="http://schemas.openxmlformats.org/officeDocument/2006/relationships/tags" Target="../tags/tag381.xml"/><Relationship Id="rId5" Type="http://schemas.openxmlformats.org/officeDocument/2006/relationships/tags" Target="../tags/tag380.xml"/><Relationship Id="rId4" Type="http://schemas.openxmlformats.org/officeDocument/2006/relationships/tags" Target="../tags/tag379.xml"/><Relationship Id="rId3" Type="http://schemas.openxmlformats.org/officeDocument/2006/relationships/tags" Target="../tags/tag378.xml"/><Relationship Id="rId2" Type="http://schemas.openxmlformats.org/officeDocument/2006/relationships/tags" Target="../tags/tag377.xml"/><Relationship Id="rId18" Type="http://schemas.openxmlformats.org/officeDocument/2006/relationships/tags" Target="../tags/tag393.xml"/><Relationship Id="rId17" Type="http://schemas.openxmlformats.org/officeDocument/2006/relationships/tags" Target="../tags/tag392.xml"/><Relationship Id="rId16" Type="http://schemas.openxmlformats.org/officeDocument/2006/relationships/tags" Target="../tags/tag391.xml"/><Relationship Id="rId15" Type="http://schemas.openxmlformats.org/officeDocument/2006/relationships/tags" Target="../tags/tag390.xml"/><Relationship Id="rId14" Type="http://schemas.openxmlformats.org/officeDocument/2006/relationships/tags" Target="../tags/tag389.xml"/><Relationship Id="rId13" Type="http://schemas.openxmlformats.org/officeDocument/2006/relationships/tags" Target="../tags/tag388.xml"/><Relationship Id="rId12" Type="http://schemas.openxmlformats.org/officeDocument/2006/relationships/tags" Target="../tags/tag387.xml"/><Relationship Id="rId11" Type="http://schemas.openxmlformats.org/officeDocument/2006/relationships/tags" Target="../tags/tag386.xml"/><Relationship Id="rId10" Type="http://schemas.openxmlformats.org/officeDocument/2006/relationships/tags" Target="../tags/tag385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401.xml"/><Relationship Id="rId8" Type="http://schemas.openxmlformats.org/officeDocument/2006/relationships/tags" Target="../tags/tag400.xml"/><Relationship Id="rId7" Type="http://schemas.openxmlformats.org/officeDocument/2006/relationships/tags" Target="../tags/tag399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3" Type="http://schemas.openxmlformats.org/officeDocument/2006/relationships/tags" Target="../tags/tag395.xml"/><Relationship Id="rId20" Type="http://schemas.openxmlformats.org/officeDocument/2006/relationships/tags" Target="../tags/tag412.xml"/><Relationship Id="rId2" Type="http://schemas.openxmlformats.org/officeDocument/2006/relationships/tags" Target="../tags/tag394.xml"/><Relationship Id="rId19" Type="http://schemas.openxmlformats.org/officeDocument/2006/relationships/tags" Target="../tags/tag411.xml"/><Relationship Id="rId18" Type="http://schemas.openxmlformats.org/officeDocument/2006/relationships/tags" Target="../tags/tag410.xml"/><Relationship Id="rId17" Type="http://schemas.openxmlformats.org/officeDocument/2006/relationships/tags" Target="../tags/tag409.xml"/><Relationship Id="rId16" Type="http://schemas.openxmlformats.org/officeDocument/2006/relationships/tags" Target="../tags/tag408.xml"/><Relationship Id="rId15" Type="http://schemas.openxmlformats.org/officeDocument/2006/relationships/tags" Target="../tags/tag407.xml"/><Relationship Id="rId14" Type="http://schemas.openxmlformats.org/officeDocument/2006/relationships/tags" Target="../tags/tag406.xml"/><Relationship Id="rId13" Type="http://schemas.openxmlformats.org/officeDocument/2006/relationships/tags" Target="../tags/tag405.xml"/><Relationship Id="rId12" Type="http://schemas.openxmlformats.org/officeDocument/2006/relationships/tags" Target="../tags/tag404.xml"/><Relationship Id="rId11" Type="http://schemas.openxmlformats.org/officeDocument/2006/relationships/tags" Target="../tags/tag403.xml"/><Relationship Id="rId10" Type="http://schemas.openxmlformats.org/officeDocument/2006/relationships/tags" Target="../tags/tag402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420.xml"/><Relationship Id="rId8" Type="http://schemas.openxmlformats.org/officeDocument/2006/relationships/tags" Target="../tags/tag419.xml"/><Relationship Id="rId7" Type="http://schemas.openxmlformats.org/officeDocument/2006/relationships/tags" Target="../tags/tag418.xml"/><Relationship Id="rId6" Type="http://schemas.openxmlformats.org/officeDocument/2006/relationships/tags" Target="../tags/tag417.xml"/><Relationship Id="rId5" Type="http://schemas.openxmlformats.org/officeDocument/2006/relationships/tags" Target="../tags/tag416.xml"/><Relationship Id="rId4" Type="http://schemas.openxmlformats.org/officeDocument/2006/relationships/tags" Target="../tags/tag415.xml"/><Relationship Id="rId3" Type="http://schemas.openxmlformats.org/officeDocument/2006/relationships/tags" Target="../tags/tag414.xml"/><Relationship Id="rId2" Type="http://schemas.openxmlformats.org/officeDocument/2006/relationships/tags" Target="../tags/tag413.xml"/><Relationship Id="rId13" Type="http://schemas.openxmlformats.org/officeDocument/2006/relationships/tags" Target="../tags/tag424.xml"/><Relationship Id="rId12" Type="http://schemas.openxmlformats.org/officeDocument/2006/relationships/tags" Target="../tags/tag423.xml"/><Relationship Id="rId11" Type="http://schemas.openxmlformats.org/officeDocument/2006/relationships/tags" Target="../tags/tag422.xml"/><Relationship Id="rId10" Type="http://schemas.openxmlformats.org/officeDocument/2006/relationships/tags" Target="../tags/tag421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432.xml"/><Relationship Id="rId8" Type="http://schemas.openxmlformats.org/officeDocument/2006/relationships/tags" Target="../tags/tag431.xml"/><Relationship Id="rId7" Type="http://schemas.openxmlformats.org/officeDocument/2006/relationships/tags" Target="../tags/tag430.xml"/><Relationship Id="rId6" Type="http://schemas.openxmlformats.org/officeDocument/2006/relationships/tags" Target="../tags/tag429.xml"/><Relationship Id="rId5" Type="http://schemas.openxmlformats.org/officeDocument/2006/relationships/tags" Target="../tags/tag428.xml"/><Relationship Id="rId4" Type="http://schemas.openxmlformats.org/officeDocument/2006/relationships/tags" Target="../tags/tag427.xml"/><Relationship Id="rId3" Type="http://schemas.openxmlformats.org/officeDocument/2006/relationships/tags" Target="../tags/tag426.xml"/><Relationship Id="rId21" Type="http://schemas.openxmlformats.org/officeDocument/2006/relationships/tags" Target="../tags/tag444.xml"/><Relationship Id="rId20" Type="http://schemas.openxmlformats.org/officeDocument/2006/relationships/tags" Target="../tags/tag443.xml"/><Relationship Id="rId2" Type="http://schemas.openxmlformats.org/officeDocument/2006/relationships/tags" Target="../tags/tag425.xml"/><Relationship Id="rId19" Type="http://schemas.openxmlformats.org/officeDocument/2006/relationships/tags" Target="../tags/tag442.xml"/><Relationship Id="rId18" Type="http://schemas.openxmlformats.org/officeDocument/2006/relationships/tags" Target="../tags/tag441.xml"/><Relationship Id="rId17" Type="http://schemas.openxmlformats.org/officeDocument/2006/relationships/tags" Target="../tags/tag440.xml"/><Relationship Id="rId16" Type="http://schemas.openxmlformats.org/officeDocument/2006/relationships/tags" Target="../tags/tag439.xml"/><Relationship Id="rId15" Type="http://schemas.openxmlformats.org/officeDocument/2006/relationships/tags" Target="../tags/tag438.xml"/><Relationship Id="rId14" Type="http://schemas.openxmlformats.org/officeDocument/2006/relationships/tags" Target="../tags/tag437.xml"/><Relationship Id="rId13" Type="http://schemas.openxmlformats.org/officeDocument/2006/relationships/tags" Target="../tags/tag436.xml"/><Relationship Id="rId12" Type="http://schemas.openxmlformats.org/officeDocument/2006/relationships/tags" Target="../tags/tag435.xml"/><Relationship Id="rId11" Type="http://schemas.openxmlformats.org/officeDocument/2006/relationships/tags" Target="../tags/tag434.xml"/><Relationship Id="rId10" Type="http://schemas.openxmlformats.org/officeDocument/2006/relationships/tags" Target="../tags/tag433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6" Type="http://schemas.openxmlformats.org/officeDocument/2006/relationships/tags" Target="../tags/tag449.xml"/><Relationship Id="rId5" Type="http://schemas.openxmlformats.org/officeDocument/2006/relationships/tags" Target="../tags/tag448.xml"/><Relationship Id="rId4" Type="http://schemas.openxmlformats.org/officeDocument/2006/relationships/tags" Target="../tags/tag447.xml"/><Relationship Id="rId3" Type="http://schemas.openxmlformats.org/officeDocument/2006/relationships/tags" Target="../tags/tag446.xml"/><Relationship Id="rId2" Type="http://schemas.openxmlformats.org/officeDocument/2006/relationships/tags" Target="../tags/tag445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456.xml"/><Relationship Id="rId7" Type="http://schemas.openxmlformats.org/officeDocument/2006/relationships/tags" Target="../tags/tag455.x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464.xml"/><Relationship Id="rId8" Type="http://schemas.openxmlformats.org/officeDocument/2006/relationships/tags" Target="../tags/tag463.xml"/><Relationship Id="rId7" Type="http://schemas.openxmlformats.org/officeDocument/2006/relationships/tags" Target="../tags/tag462.xml"/><Relationship Id="rId6" Type="http://schemas.openxmlformats.org/officeDocument/2006/relationships/tags" Target="../tags/tag461.xml"/><Relationship Id="rId5" Type="http://schemas.openxmlformats.org/officeDocument/2006/relationships/tags" Target="../tags/tag460.xml"/><Relationship Id="rId4" Type="http://schemas.openxmlformats.org/officeDocument/2006/relationships/tags" Target="../tags/tag459.xml"/><Relationship Id="rId3" Type="http://schemas.openxmlformats.org/officeDocument/2006/relationships/tags" Target="../tags/tag458.xml"/><Relationship Id="rId2" Type="http://schemas.openxmlformats.org/officeDocument/2006/relationships/tags" Target="../tags/tag457.xml"/><Relationship Id="rId14" Type="http://schemas.openxmlformats.org/officeDocument/2006/relationships/tags" Target="../tags/tag469.xml"/><Relationship Id="rId13" Type="http://schemas.openxmlformats.org/officeDocument/2006/relationships/tags" Target="../tags/tag468.xml"/><Relationship Id="rId12" Type="http://schemas.openxmlformats.org/officeDocument/2006/relationships/tags" Target="../tags/tag467.xml"/><Relationship Id="rId11" Type="http://schemas.openxmlformats.org/officeDocument/2006/relationships/tags" Target="../tags/tag466.xml"/><Relationship Id="rId10" Type="http://schemas.openxmlformats.org/officeDocument/2006/relationships/tags" Target="../tags/tag465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476.xml"/><Relationship Id="rId8" Type="http://schemas.openxmlformats.org/officeDocument/2006/relationships/tags" Target="../tags/tag475.xml"/><Relationship Id="rId7" Type="http://schemas.openxmlformats.org/officeDocument/2006/relationships/tags" Target="../tags/tag474.xml"/><Relationship Id="rId6" Type="http://schemas.openxmlformats.org/officeDocument/2006/relationships/tags" Target="../tags/tag473.xml"/><Relationship Id="rId5" Type="http://schemas.openxmlformats.org/officeDocument/2006/relationships/tags" Target="../tags/tag472.xml"/><Relationship Id="rId4" Type="http://schemas.openxmlformats.org/officeDocument/2006/relationships/tags" Target="../tags/tag471.xml"/><Relationship Id="rId3" Type="http://schemas.openxmlformats.org/officeDocument/2006/relationships/image" Target="../media/image2.png"/><Relationship Id="rId2" Type="http://schemas.openxmlformats.org/officeDocument/2006/relationships/tags" Target="../tags/tag470.xml"/><Relationship Id="rId19" Type="http://schemas.openxmlformats.org/officeDocument/2006/relationships/tags" Target="../tags/tag486.xml"/><Relationship Id="rId18" Type="http://schemas.openxmlformats.org/officeDocument/2006/relationships/tags" Target="../tags/tag485.xml"/><Relationship Id="rId17" Type="http://schemas.openxmlformats.org/officeDocument/2006/relationships/tags" Target="../tags/tag484.xml"/><Relationship Id="rId16" Type="http://schemas.openxmlformats.org/officeDocument/2006/relationships/tags" Target="../tags/tag483.xml"/><Relationship Id="rId15" Type="http://schemas.openxmlformats.org/officeDocument/2006/relationships/tags" Target="../tags/tag482.xml"/><Relationship Id="rId14" Type="http://schemas.openxmlformats.org/officeDocument/2006/relationships/tags" Target="../tags/tag481.xml"/><Relationship Id="rId13" Type="http://schemas.openxmlformats.org/officeDocument/2006/relationships/tags" Target="../tags/tag480.xml"/><Relationship Id="rId12" Type="http://schemas.openxmlformats.org/officeDocument/2006/relationships/tags" Target="../tags/tag479.xml"/><Relationship Id="rId11" Type="http://schemas.openxmlformats.org/officeDocument/2006/relationships/tags" Target="../tags/tag478.xml"/><Relationship Id="rId10" Type="http://schemas.openxmlformats.org/officeDocument/2006/relationships/tags" Target="../tags/tag477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494.xml"/><Relationship Id="rId8" Type="http://schemas.openxmlformats.org/officeDocument/2006/relationships/tags" Target="../tags/tag493.xml"/><Relationship Id="rId7" Type="http://schemas.openxmlformats.org/officeDocument/2006/relationships/tags" Target="../tags/tag492.xml"/><Relationship Id="rId6" Type="http://schemas.openxmlformats.org/officeDocument/2006/relationships/tags" Target="../tags/tag491.xml"/><Relationship Id="rId5" Type="http://schemas.openxmlformats.org/officeDocument/2006/relationships/tags" Target="../tags/tag490.xml"/><Relationship Id="rId4" Type="http://schemas.openxmlformats.org/officeDocument/2006/relationships/tags" Target="../tags/tag489.xml"/><Relationship Id="rId3" Type="http://schemas.openxmlformats.org/officeDocument/2006/relationships/tags" Target="../tags/tag488.xml"/><Relationship Id="rId24" Type="http://schemas.openxmlformats.org/officeDocument/2006/relationships/tags" Target="../tags/tag509.xml"/><Relationship Id="rId23" Type="http://schemas.openxmlformats.org/officeDocument/2006/relationships/tags" Target="../tags/tag508.xml"/><Relationship Id="rId22" Type="http://schemas.openxmlformats.org/officeDocument/2006/relationships/tags" Target="../tags/tag507.xml"/><Relationship Id="rId21" Type="http://schemas.openxmlformats.org/officeDocument/2006/relationships/tags" Target="../tags/tag506.xml"/><Relationship Id="rId20" Type="http://schemas.openxmlformats.org/officeDocument/2006/relationships/tags" Target="../tags/tag505.xml"/><Relationship Id="rId2" Type="http://schemas.openxmlformats.org/officeDocument/2006/relationships/tags" Target="../tags/tag487.xml"/><Relationship Id="rId19" Type="http://schemas.openxmlformats.org/officeDocument/2006/relationships/tags" Target="../tags/tag504.xml"/><Relationship Id="rId18" Type="http://schemas.openxmlformats.org/officeDocument/2006/relationships/tags" Target="../tags/tag503.xml"/><Relationship Id="rId17" Type="http://schemas.openxmlformats.org/officeDocument/2006/relationships/tags" Target="../tags/tag502.xml"/><Relationship Id="rId16" Type="http://schemas.openxmlformats.org/officeDocument/2006/relationships/tags" Target="../tags/tag501.xml"/><Relationship Id="rId15" Type="http://schemas.openxmlformats.org/officeDocument/2006/relationships/tags" Target="../tags/tag500.xml"/><Relationship Id="rId14" Type="http://schemas.openxmlformats.org/officeDocument/2006/relationships/tags" Target="../tags/tag499.xml"/><Relationship Id="rId13" Type="http://schemas.openxmlformats.org/officeDocument/2006/relationships/tags" Target="../tags/tag498.xml"/><Relationship Id="rId12" Type="http://schemas.openxmlformats.org/officeDocument/2006/relationships/tags" Target="../tags/tag497.xml"/><Relationship Id="rId11" Type="http://schemas.openxmlformats.org/officeDocument/2006/relationships/tags" Target="../tags/tag496.xml"/><Relationship Id="rId10" Type="http://schemas.openxmlformats.org/officeDocument/2006/relationships/tags" Target="../tags/tag495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6" Type="http://schemas.openxmlformats.org/officeDocument/2006/relationships/tags" Target="../tags/tag514.xml"/><Relationship Id="rId5" Type="http://schemas.openxmlformats.org/officeDocument/2006/relationships/tags" Target="../tags/tag513.xml"/><Relationship Id="rId4" Type="http://schemas.openxmlformats.org/officeDocument/2006/relationships/tags" Target="../tags/tag512.xml"/><Relationship Id="rId3" Type="http://schemas.openxmlformats.org/officeDocument/2006/relationships/tags" Target="../tags/tag511.xml"/><Relationship Id="rId2" Type="http://schemas.openxmlformats.org/officeDocument/2006/relationships/tags" Target="../tags/tag510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7" Type="http://schemas.openxmlformats.org/officeDocument/2006/relationships/tags" Target="../tags/tag519.xml"/><Relationship Id="rId6" Type="http://schemas.openxmlformats.org/officeDocument/2006/relationships/tags" Target="../tags/tag518.xml"/><Relationship Id="rId5" Type="http://schemas.openxmlformats.org/officeDocument/2006/relationships/tags" Target="../tags/tag517.xml"/><Relationship Id="rId4" Type="http://schemas.openxmlformats.org/officeDocument/2006/relationships/tags" Target="../tags/tag516.xml"/><Relationship Id="rId3" Type="http://schemas.openxmlformats.org/officeDocument/2006/relationships/image" Target="../media/image3.png"/><Relationship Id="rId2" Type="http://schemas.openxmlformats.org/officeDocument/2006/relationships/tags" Target="../tags/tag515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7" Type="http://schemas.openxmlformats.org/officeDocument/2006/relationships/tags" Target="../tags/tag525.xml"/><Relationship Id="rId6" Type="http://schemas.openxmlformats.org/officeDocument/2006/relationships/tags" Target="../tags/tag524.xml"/><Relationship Id="rId5" Type="http://schemas.openxmlformats.org/officeDocument/2006/relationships/tags" Target="../tags/tag523.xml"/><Relationship Id="rId4" Type="http://schemas.openxmlformats.org/officeDocument/2006/relationships/tags" Target="../tags/tag522.xml"/><Relationship Id="rId3" Type="http://schemas.openxmlformats.org/officeDocument/2006/relationships/tags" Target="../tags/tag521.xml"/><Relationship Id="rId2" Type="http://schemas.openxmlformats.org/officeDocument/2006/relationships/tags" Target="../tags/tag520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533.xml"/><Relationship Id="rId8" Type="http://schemas.openxmlformats.org/officeDocument/2006/relationships/tags" Target="../tags/tag532.xml"/><Relationship Id="rId7" Type="http://schemas.openxmlformats.org/officeDocument/2006/relationships/tags" Target="../tags/tag531.xml"/><Relationship Id="rId6" Type="http://schemas.openxmlformats.org/officeDocument/2006/relationships/tags" Target="../tags/tag530.xml"/><Relationship Id="rId5" Type="http://schemas.openxmlformats.org/officeDocument/2006/relationships/tags" Target="../tags/tag529.xml"/><Relationship Id="rId4" Type="http://schemas.openxmlformats.org/officeDocument/2006/relationships/tags" Target="../tags/tag528.xml"/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5" Type="http://schemas.openxmlformats.org/officeDocument/2006/relationships/tags" Target="../tags/tag537.xml"/><Relationship Id="rId4" Type="http://schemas.openxmlformats.org/officeDocument/2006/relationships/tags" Target="../tags/tag536.xml"/><Relationship Id="rId3" Type="http://schemas.openxmlformats.org/officeDocument/2006/relationships/tags" Target="../tags/tag535.xml"/><Relationship Id="rId2" Type="http://schemas.openxmlformats.org/officeDocument/2006/relationships/tags" Target="../tags/tag534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4" Type="http://schemas.openxmlformats.org/officeDocument/2006/relationships/tags" Target="../tags/tag540.xml"/><Relationship Id="rId3" Type="http://schemas.openxmlformats.org/officeDocument/2006/relationships/tags" Target="../tags/tag539.xml"/><Relationship Id="rId2" Type="http://schemas.openxmlformats.org/officeDocument/2006/relationships/tags" Target="../tags/tag538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5" Type="http://schemas.openxmlformats.org/officeDocument/2006/relationships/tags" Target="../tags/tag544.xml"/><Relationship Id="rId4" Type="http://schemas.openxmlformats.org/officeDocument/2006/relationships/tags" Target="../tags/tag543.xml"/><Relationship Id="rId3" Type="http://schemas.openxmlformats.org/officeDocument/2006/relationships/tags" Target="../tags/tag542.xml"/><Relationship Id="rId2" Type="http://schemas.openxmlformats.org/officeDocument/2006/relationships/tags" Target="../tags/tag541.xml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6" Type="http://schemas.openxmlformats.org/officeDocument/2006/relationships/tags" Target="../tags/tag549.xml"/><Relationship Id="rId5" Type="http://schemas.openxmlformats.org/officeDocument/2006/relationships/tags" Target="../tags/tag548.xml"/><Relationship Id="rId4" Type="http://schemas.openxmlformats.org/officeDocument/2006/relationships/tags" Target="../tags/tag547.xml"/><Relationship Id="rId3" Type="http://schemas.openxmlformats.org/officeDocument/2006/relationships/tags" Target="../tags/tag546.xml"/><Relationship Id="rId2" Type="http://schemas.openxmlformats.org/officeDocument/2006/relationships/tags" Target="../tags/tag545.xml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556.xml"/><Relationship Id="rId8" Type="http://schemas.openxmlformats.org/officeDocument/2006/relationships/tags" Target="../tags/tag555.xml"/><Relationship Id="rId7" Type="http://schemas.openxmlformats.org/officeDocument/2006/relationships/tags" Target="../tags/tag554.xml"/><Relationship Id="rId6" Type="http://schemas.openxmlformats.org/officeDocument/2006/relationships/tags" Target="../tags/tag553.xml"/><Relationship Id="rId5" Type="http://schemas.openxmlformats.org/officeDocument/2006/relationships/tags" Target="../tags/tag552.xml"/><Relationship Id="rId4" Type="http://schemas.openxmlformats.org/officeDocument/2006/relationships/tags" Target="../tags/tag551.xml"/><Relationship Id="rId3" Type="http://schemas.openxmlformats.org/officeDocument/2006/relationships/image" Target="../media/image1.png"/><Relationship Id="rId2" Type="http://schemas.openxmlformats.org/officeDocument/2006/relationships/tags" Target="../tags/tag550.xml"/><Relationship Id="rId10" Type="http://schemas.openxmlformats.org/officeDocument/2006/relationships/tags" Target="../tags/tag557.xml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564.xml"/><Relationship Id="rId8" Type="http://schemas.openxmlformats.org/officeDocument/2006/relationships/tags" Target="../tags/tag563.xml"/><Relationship Id="rId7" Type="http://schemas.openxmlformats.org/officeDocument/2006/relationships/tags" Target="../tags/tag562.xml"/><Relationship Id="rId6" Type="http://schemas.openxmlformats.org/officeDocument/2006/relationships/tags" Target="../tags/tag561.xml"/><Relationship Id="rId5" Type="http://schemas.openxmlformats.org/officeDocument/2006/relationships/tags" Target="../tags/tag560.xml"/><Relationship Id="rId4" Type="http://schemas.openxmlformats.org/officeDocument/2006/relationships/tags" Target="../tags/tag559.xml"/><Relationship Id="rId3" Type="http://schemas.openxmlformats.org/officeDocument/2006/relationships/image" Target="../media/image2.png"/><Relationship Id="rId2" Type="http://schemas.openxmlformats.org/officeDocument/2006/relationships/tags" Target="../tags/tag558.xml"/><Relationship Id="rId19" Type="http://schemas.openxmlformats.org/officeDocument/2006/relationships/tags" Target="../tags/tag574.xml"/><Relationship Id="rId18" Type="http://schemas.openxmlformats.org/officeDocument/2006/relationships/tags" Target="../tags/tag573.xml"/><Relationship Id="rId17" Type="http://schemas.openxmlformats.org/officeDocument/2006/relationships/tags" Target="../tags/tag572.xml"/><Relationship Id="rId16" Type="http://schemas.openxmlformats.org/officeDocument/2006/relationships/tags" Target="../tags/tag571.xml"/><Relationship Id="rId15" Type="http://schemas.openxmlformats.org/officeDocument/2006/relationships/tags" Target="../tags/tag570.xml"/><Relationship Id="rId14" Type="http://schemas.openxmlformats.org/officeDocument/2006/relationships/tags" Target="../tags/tag569.xml"/><Relationship Id="rId13" Type="http://schemas.openxmlformats.org/officeDocument/2006/relationships/tags" Target="../tags/tag568.xml"/><Relationship Id="rId12" Type="http://schemas.openxmlformats.org/officeDocument/2006/relationships/tags" Target="../tags/tag567.xml"/><Relationship Id="rId11" Type="http://schemas.openxmlformats.org/officeDocument/2006/relationships/tags" Target="../tags/tag566.xml"/><Relationship Id="rId10" Type="http://schemas.openxmlformats.org/officeDocument/2006/relationships/tags" Target="../tags/tag565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581.xml"/><Relationship Id="rId8" Type="http://schemas.openxmlformats.org/officeDocument/2006/relationships/tags" Target="../tags/tag580.xml"/><Relationship Id="rId7" Type="http://schemas.openxmlformats.org/officeDocument/2006/relationships/tags" Target="../tags/tag579.xml"/><Relationship Id="rId6" Type="http://schemas.openxmlformats.org/officeDocument/2006/relationships/tags" Target="../tags/tag578.xml"/><Relationship Id="rId5" Type="http://schemas.openxmlformats.org/officeDocument/2006/relationships/tags" Target="../tags/tag577.xml"/><Relationship Id="rId4" Type="http://schemas.openxmlformats.org/officeDocument/2006/relationships/tags" Target="../tags/tag576.xml"/><Relationship Id="rId3" Type="http://schemas.openxmlformats.org/officeDocument/2006/relationships/image" Target="../media/image1.png"/><Relationship Id="rId2" Type="http://schemas.openxmlformats.org/officeDocument/2006/relationships/tags" Target="../tags/tag575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1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34036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117600"/>
            <a:ext cx="3009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84201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1117600"/>
            <a:ext cx="3009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3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图中标下内-装饰上-默认位置-并列-51_40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5306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2387600"/>
          </a:xfrm>
          <a:custGeom>
            <a:avLst/>
            <a:gdLst>
              <a:gd name="connisteX0" fmla="*/ 0 w 10972800"/>
              <a:gd name="connsiteY0" fmla="*/ 203200 h 2387600"/>
              <a:gd name="connisteX1" fmla="*/ 203200 w 10972800"/>
              <a:gd name="connsiteY1" fmla="*/ 0 h 2387600"/>
              <a:gd name="connisteX2" fmla="*/ 10769600 w 10972800"/>
              <a:gd name="connsiteY2" fmla="*/ 0 h 2387600"/>
              <a:gd name="connisteX3" fmla="*/ 10972800 w 10972800"/>
              <a:gd name="connsiteY3" fmla="*/ 203200 h 2387600"/>
              <a:gd name="connisteX4" fmla="*/ 10972800 w 10972800"/>
              <a:gd name="connsiteY4" fmla="*/ 2184400 h 2387600"/>
              <a:gd name="connisteX5" fmla="*/ 10769600 w 10972800"/>
              <a:gd name="connsiteY5" fmla="*/ 2387600 h 2387600"/>
              <a:gd name="connisteX6" fmla="*/ 203200 w 10972800"/>
              <a:gd name="connsiteY6" fmla="*/ 2387600 h 2387600"/>
              <a:gd name="connisteX7" fmla="*/ 0 w 10972800"/>
              <a:gd name="connsiteY7" fmla="*/ 2184400 h 2387600"/>
              <a:gd name="connisteX8" fmla="*/ 0 w 10972800"/>
              <a:gd name="connsiteY8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84400"/>
                </a:lnTo>
                <a:cubicBezTo>
                  <a:pt x="10972800" y="2296624"/>
                  <a:pt x="10881824" y="2387600"/>
                  <a:pt x="107696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521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0292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4521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50292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中内右图-装饰上-默认位置-并列-43_38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066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625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284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3403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4953000" y="4622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4953000" y="5181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8_1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9144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6736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4328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4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0" hasCustomPrompt="1"/>
            <p:custDataLst>
              <p:tags r:id="rId6"/>
            </p:custDataLst>
          </p:nvPr>
        </p:nvSpPr>
        <p:spPr>
          <a:xfrm>
            <a:off x="2032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7823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008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4008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21_2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46482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10922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6510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8191500" y="6096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96300" y="10922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96300" y="16510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46482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4953000" y="3987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 hasCustomPrompt="1"/>
            <p:custDataLst>
              <p:tags r:id="rId15"/>
            </p:custDataLst>
          </p:nvPr>
        </p:nvSpPr>
        <p:spPr>
          <a:xfrm>
            <a:off x="4953000" y="45466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8191500" y="3505200"/>
            <a:ext cx="3390900" cy="2743200"/>
          </a:xfrm>
          <a:custGeom>
            <a:avLst/>
            <a:gdLst>
              <a:gd name="connisteX0" fmla="*/ 0 w 3390900"/>
              <a:gd name="connsiteY0" fmla="*/ 203200 h 2743200"/>
              <a:gd name="connisteX1" fmla="*/ 203200 w 3390900"/>
              <a:gd name="connsiteY1" fmla="*/ 0 h 2743200"/>
              <a:gd name="connisteX2" fmla="*/ 3187700 w 3390900"/>
              <a:gd name="connsiteY2" fmla="*/ 0 h 2743200"/>
              <a:gd name="connisteX3" fmla="*/ 3390900 w 3390900"/>
              <a:gd name="connsiteY3" fmla="*/ 203200 h 2743200"/>
              <a:gd name="connisteX4" fmla="*/ 3390900 w 3390900"/>
              <a:gd name="connsiteY4" fmla="*/ 2540000 h 2743200"/>
              <a:gd name="connisteX5" fmla="*/ 3187700 w 3390900"/>
              <a:gd name="connsiteY5" fmla="*/ 2743200 h 2743200"/>
              <a:gd name="connisteX6" fmla="*/ 203200 w 3390900"/>
              <a:gd name="connsiteY6" fmla="*/ 2743200 h 2743200"/>
              <a:gd name="connisteX7" fmla="*/ 0 w 3390900"/>
              <a:gd name="connsiteY7" fmla="*/ 2540000 h 2743200"/>
              <a:gd name="connisteX8" fmla="*/ 0 w 33909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909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87700" y="0"/>
                </a:lnTo>
                <a:cubicBezTo>
                  <a:pt x="3299924" y="0"/>
                  <a:pt x="3390900" y="90976"/>
                  <a:pt x="3390900" y="203200"/>
                </a:cubicBezTo>
                <a:lnTo>
                  <a:pt x="3390900" y="2540000"/>
                </a:lnTo>
                <a:cubicBezTo>
                  <a:pt x="3390900" y="2652224"/>
                  <a:pt x="3299924" y="2743200"/>
                  <a:pt x="31877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8496300" y="3987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4" hasCustomPrompt="1"/>
            <p:custDataLst>
              <p:tags r:id="rId18"/>
            </p:custDataLst>
          </p:nvPr>
        </p:nvSpPr>
        <p:spPr>
          <a:xfrm>
            <a:off x="8496300" y="45466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4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33020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3860800"/>
            <a:ext cx="508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8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左叠-颜色错位-并列-39_32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4" hasCustomPrompt="1"/>
            <p:custDataLst>
              <p:tags r:id="rId7"/>
            </p:custDataLst>
          </p:nvPr>
        </p:nvSpPr>
        <p:spPr>
          <a:xfrm>
            <a:off x="914400" y="21717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082800" y="20701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082800" y="2578100"/>
            <a:ext cx="355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6" hasCustomPrompt="1"/>
            <p:custDataLst>
              <p:tags r:id="rId11"/>
            </p:custDataLst>
          </p:nvPr>
        </p:nvSpPr>
        <p:spPr>
          <a:xfrm>
            <a:off x="6553200" y="21717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7721600" y="20701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721600" y="2578100"/>
            <a:ext cx="355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8" hasCustomPrompt="1"/>
            <p:custDataLst>
              <p:tags r:id="rId15"/>
            </p:custDataLst>
          </p:nvPr>
        </p:nvSpPr>
        <p:spPr>
          <a:xfrm>
            <a:off x="914400" y="46863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2082800" y="45847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2082800" y="5092700"/>
            <a:ext cx="355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0" hasCustomPrompt="1"/>
            <p:custDataLst>
              <p:tags r:id="rId19"/>
            </p:custDataLst>
          </p:nvPr>
        </p:nvSpPr>
        <p:spPr>
          <a:xfrm>
            <a:off x="6553200" y="46863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7721600" y="45847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7721600" y="5092700"/>
            <a:ext cx="355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左-默认位置-并列-29_26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987800" y="11430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156200" y="10414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156200" y="15494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3987800" y="23622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5156200" y="22606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5156200" y="27686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4"/>
            </p:custDataLst>
          </p:nvPr>
        </p:nvSpPr>
        <p:spPr>
          <a:xfrm>
            <a:off x="3987800" y="35814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156200" y="34798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5156200" y="39878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图片占位符 22"/>
          <p:cNvSpPr>
            <a:spLocks noGrp="1"/>
          </p:cNvSpPr>
          <p:nvPr>
            <p:ph type="pic" idx="16399" hasCustomPrompt="1"/>
            <p:custDataLst>
              <p:tags r:id="rId17"/>
            </p:custDataLst>
          </p:nvPr>
        </p:nvSpPr>
        <p:spPr>
          <a:xfrm>
            <a:off x="3987800" y="48006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5156200" y="46990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5156200" y="52070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3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930400"/>
            <a:ext cx="5334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0" hasCustomPrompt="1"/>
            <p:custDataLst>
              <p:tags r:id="rId7"/>
            </p:custDataLst>
          </p:nvPr>
        </p:nvSpPr>
        <p:spPr>
          <a:xfrm>
            <a:off x="609600" y="2489200"/>
            <a:ext cx="5334000" cy="3352800"/>
          </a:xfrm>
          <a:custGeom>
            <a:avLst/>
            <a:gdLst>
              <a:gd name="connisteX0" fmla="*/ 0 w 5334000"/>
              <a:gd name="connsiteY0" fmla="*/ 203200 h 3352800"/>
              <a:gd name="connisteX1" fmla="*/ 203200 w 5334000"/>
              <a:gd name="connsiteY1" fmla="*/ 0 h 3352800"/>
              <a:gd name="connisteX2" fmla="*/ 5130800 w 5334000"/>
              <a:gd name="connsiteY2" fmla="*/ 0 h 3352800"/>
              <a:gd name="connisteX3" fmla="*/ 5334000 w 5334000"/>
              <a:gd name="connsiteY3" fmla="*/ 203200 h 3352800"/>
              <a:gd name="connisteX4" fmla="*/ 5334000 w 5334000"/>
              <a:gd name="connsiteY4" fmla="*/ 3149600 h 3352800"/>
              <a:gd name="connisteX5" fmla="*/ 5130800 w 5334000"/>
              <a:gd name="connsiteY5" fmla="*/ 3352800 h 3352800"/>
              <a:gd name="connisteX6" fmla="*/ 203200 w 5334000"/>
              <a:gd name="connsiteY6" fmla="*/ 3352800 h 3352800"/>
              <a:gd name="connisteX7" fmla="*/ 0 w 5334000"/>
              <a:gd name="connsiteY7" fmla="*/ 3149600 h 3352800"/>
              <a:gd name="connisteX8" fmla="*/ 0 w 53340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3149600"/>
                </a:lnTo>
                <a:cubicBezTo>
                  <a:pt x="5334000" y="3261824"/>
                  <a:pt x="5243024" y="3352800"/>
                  <a:pt x="51308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251200"/>
            <a:ext cx="47244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248400" y="1930400"/>
            <a:ext cx="5334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1" hasCustomPrompt="1"/>
            <p:custDataLst>
              <p:tags r:id="rId10"/>
            </p:custDataLst>
          </p:nvPr>
        </p:nvSpPr>
        <p:spPr>
          <a:xfrm>
            <a:off x="6248400" y="2489200"/>
            <a:ext cx="5334000" cy="3352800"/>
          </a:xfrm>
          <a:custGeom>
            <a:avLst/>
            <a:gdLst>
              <a:gd name="connisteX0" fmla="*/ 0 w 5334000"/>
              <a:gd name="connsiteY0" fmla="*/ 203200 h 3352800"/>
              <a:gd name="connisteX1" fmla="*/ 203200 w 5334000"/>
              <a:gd name="connsiteY1" fmla="*/ 0 h 3352800"/>
              <a:gd name="connisteX2" fmla="*/ 5130800 w 5334000"/>
              <a:gd name="connsiteY2" fmla="*/ 0 h 3352800"/>
              <a:gd name="connisteX3" fmla="*/ 5334000 w 5334000"/>
              <a:gd name="connsiteY3" fmla="*/ 203200 h 3352800"/>
              <a:gd name="connisteX4" fmla="*/ 5334000 w 5334000"/>
              <a:gd name="connsiteY4" fmla="*/ 3149600 h 3352800"/>
              <a:gd name="connisteX5" fmla="*/ 5130800 w 5334000"/>
              <a:gd name="connsiteY5" fmla="*/ 3352800 h 3352800"/>
              <a:gd name="connisteX6" fmla="*/ 203200 w 5334000"/>
              <a:gd name="connsiteY6" fmla="*/ 3352800 h 3352800"/>
              <a:gd name="connisteX7" fmla="*/ 0 w 5334000"/>
              <a:gd name="connsiteY7" fmla="*/ 3149600 h 3352800"/>
              <a:gd name="connisteX8" fmla="*/ 0 w 53340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3149600"/>
                </a:lnTo>
                <a:cubicBezTo>
                  <a:pt x="5334000" y="3261824"/>
                  <a:pt x="5243024" y="3352800"/>
                  <a:pt x="51308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3251200"/>
            <a:ext cx="47244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3606800"/>
            <a:ext cx="3314700" cy="2641600"/>
          </a:xfrm>
          <a:custGeom>
            <a:avLst/>
            <a:gdLst>
              <a:gd name="connisteX0" fmla="*/ 0 w 3314700"/>
              <a:gd name="connsiteY0" fmla="*/ 0 h 2641600"/>
              <a:gd name="connisteX1" fmla="*/ 3314700 w 3314700"/>
              <a:gd name="connsiteY1" fmla="*/ 0 h 2641600"/>
              <a:gd name="connisteX2" fmla="*/ 3314700 w 3314700"/>
              <a:gd name="connsiteY2" fmla="*/ 2438400 h 2641600"/>
              <a:gd name="connisteX3" fmla="*/ 3111500 w 3314700"/>
              <a:gd name="connsiteY3" fmla="*/ 2641600 h 2641600"/>
              <a:gd name="connisteX4" fmla="*/ 203200 w 3314700"/>
              <a:gd name="connsiteY4" fmla="*/ 2641600 h 2641600"/>
              <a:gd name="connisteX5" fmla="*/ 0 w 3314700"/>
              <a:gd name="connsiteY5" fmla="*/ 2438400 h 2641600"/>
              <a:gd name="connisteX6" fmla="*/ 0 w 33147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641600">
                <a:moveTo>
                  <a:pt x="0" y="0"/>
                </a:moveTo>
                <a:lnTo>
                  <a:pt x="3314700" y="0"/>
                </a:lnTo>
                <a:lnTo>
                  <a:pt x="3314700" y="2438400"/>
                </a:lnTo>
                <a:cubicBezTo>
                  <a:pt x="3314700" y="2550624"/>
                  <a:pt x="3223724" y="2641600"/>
                  <a:pt x="31115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911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27051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3606800"/>
            <a:ext cx="3314700" cy="2641600"/>
          </a:xfrm>
          <a:custGeom>
            <a:avLst/>
            <a:gdLst>
              <a:gd name="connisteX0" fmla="*/ 0 w 3314700"/>
              <a:gd name="connsiteY0" fmla="*/ 0 h 2641600"/>
              <a:gd name="connisteX1" fmla="*/ 3314700 w 3314700"/>
              <a:gd name="connsiteY1" fmla="*/ 0 h 2641600"/>
              <a:gd name="connisteX2" fmla="*/ 3314700 w 3314700"/>
              <a:gd name="connsiteY2" fmla="*/ 2438400 h 2641600"/>
              <a:gd name="connisteX3" fmla="*/ 3111500 w 3314700"/>
              <a:gd name="connsiteY3" fmla="*/ 2641600 h 2641600"/>
              <a:gd name="connisteX4" fmla="*/ 203200 w 3314700"/>
              <a:gd name="connsiteY4" fmla="*/ 2641600 h 2641600"/>
              <a:gd name="connisteX5" fmla="*/ 0 w 3314700"/>
              <a:gd name="connsiteY5" fmla="*/ 2438400 h 2641600"/>
              <a:gd name="connisteX6" fmla="*/ 0 w 33147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641600">
                <a:moveTo>
                  <a:pt x="0" y="0"/>
                </a:moveTo>
                <a:lnTo>
                  <a:pt x="3314700" y="0"/>
                </a:lnTo>
                <a:lnTo>
                  <a:pt x="3314700" y="2438400"/>
                </a:lnTo>
                <a:cubicBezTo>
                  <a:pt x="3314700" y="2550624"/>
                  <a:pt x="3223724" y="2641600"/>
                  <a:pt x="31115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2677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572500" y="3911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572500" y="4419600"/>
            <a:ext cx="27051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3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5435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4356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943600"/>
            <a:ext cx="1082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4165600"/>
            <a:ext cx="3454400" cy="2082800"/>
          </a:xfrm>
          <a:custGeom>
            <a:avLst/>
            <a:gdLst>
              <a:gd name="connisteX0" fmla="*/ 0 w 3454400"/>
              <a:gd name="connsiteY0" fmla="*/ 0 h 2082800"/>
              <a:gd name="connisteX1" fmla="*/ 3454400 w 3454400"/>
              <a:gd name="connsiteY1" fmla="*/ 0 h 2082800"/>
              <a:gd name="connisteX2" fmla="*/ 3454400 w 3454400"/>
              <a:gd name="connsiteY2" fmla="*/ 1879600 h 2082800"/>
              <a:gd name="connisteX3" fmla="*/ 3251200 w 3454400"/>
              <a:gd name="connsiteY3" fmla="*/ 2082800 h 2082800"/>
              <a:gd name="connisteX4" fmla="*/ 203200 w 3454400"/>
              <a:gd name="connsiteY4" fmla="*/ 2082800 h 2082800"/>
              <a:gd name="connisteX5" fmla="*/ 0 w 3454400"/>
              <a:gd name="connsiteY5" fmla="*/ 1879600 h 2082800"/>
              <a:gd name="connisteX6" fmla="*/ 0 w 34544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82800">
                <a:moveTo>
                  <a:pt x="0" y="0"/>
                </a:moveTo>
                <a:lnTo>
                  <a:pt x="3454400" y="0"/>
                </a:lnTo>
                <a:lnTo>
                  <a:pt x="3454400" y="1879600"/>
                </a:lnTo>
                <a:cubicBezTo>
                  <a:pt x="3454400" y="1991824"/>
                  <a:pt x="3363424" y="2082800"/>
                  <a:pt x="32512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6096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470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1524000"/>
            <a:ext cx="3454400" cy="2082800"/>
          </a:xfrm>
          <a:custGeom>
            <a:avLst/>
            <a:gdLst>
              <a:gd name="connisteX0" fmla="*/ 0 w 3454400"/>
              <a:gd name="connsiteY0" fmla="*/ 203200 h 2082800"/>
              <a:gd name="connisteX1" fmla="*/ 203200 w 3454400"/>
              <a:gd name="connsiteY1" fmla="*/ 0 h 2082800"/>
              <a:gd name="connisteX2" fmla="*/ 3251200 w 3454400"/>
              <a:gd name="connsiteY2" fmla="*/ 0 h 2082800"/>
              <a:gd name="connisteX3" fmla="*/ 3454400 w 3454400"/>
              <a:gd name="connsiteY3" fmla="*/ 203200 h 2082800"/>
              <a:gd name="connisteX4" fmla="*/ 3454400 w 3454400"/>
              <a:gd name="connsiteY4" fmla="*/ 2082800 h 2082800"/>
              <a:gd name="connisteX5" fmla="*/ 0 w 3454400"/>
              <a:gd name="connsiteY5" fmla="*/ 2082800 h 2082800"/>
              <a:gd name="connisteX6" fmla="*/ 0 w 3454400"/>
              <a:gd name="connsiteY6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082800"/>
                </a:lnTo>
                <a:lnTo>
                  <a:pt x="0" y="2082800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368800" y="3606800"/>
            <a:ext cx="3454400" cy="2641600"/>
          </a:xfrm>
          <a:custGeom>
            <a:avLst/>
            <a:gdLst>
              <a:gd name="connisteX0" fmla="*/ 0 w 3454400"/>
              <a:gd name="connsiteY0" fmla="*/ 0 h 2641600"/>
              <a:gd name="connisteX1" fmla="*/ 3454400 w 3454400"/>
              <a:gd name="connsiteY1" fmla="*/ 0 h 2641600"/>
              <a:gd name="connisteX2" fmla="*/ 3454400 w 3454400"/>
              <a:gd name="connsiteY2" fmla="*/ 2438400 h 2641600"/>
              <a:gd name="connisteX3" fmla="*/ 3251200 w 3454400"/>
              <a:gd name="connsiteY3" fmla="*/ 2641600 h 2641600"/>
              <a:gd name="connisteX4" fmla="*/ 203200 w 3454400"/>
              <a:gd name="connsiteY4" fmla="*/ 2641600 h 2641600"/>
              <a:gd name="connisteX5" fmla="*/ 0 w 3454400"/>
              <a:gd name="connsiteY5" fmla="*/ 2438400 h 2641600"/>
              <a:gd name="connisteX6" fmla="*/ 0 w 34544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0"/>
                </a:moveTo>
                <a:lnTo>
                  <a:pt x="3454400" y="0"/>
                </a:lnTo>
                <a:lnTo>
                  <a:pt x="3454400" y="2438400"/>
                </a:lnTo>
                <a:cubicBezTo>
                  <a:pt x="3454400" y="2550624"/>
                  <a:pt x="3363424" y="2641600"/>
                  <a:pt x="32512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1828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23876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4165600"/>
            <a:ext cx="3454400" cy="2082800"/>
          </a:xfrm>
          <a:custGeom>
            <a:avLst/>
            <a:gdLst>
              <a:gd name="connisteX0" fmla="*/ 0 w 3454400"/>
              <a:gd name="connsiteY0" fmla="*/ 0 h 2082800"/>
              <a:gd name="connisteX1" fmla="*/ 3454400 w 3454400"/>
              <a:gd name="connsiteY1" fmla="*/ 0 h 2082800"/>
              <a:gd name="connisteX2" fmla="*/ 3454400 w 3454400"/>
              <a:gd name="connsiteY2" fmla="*/ 1879600 h 2082800"/>
              <a:gd name="connisteX3" fmla="*/ 3251200 w 3454400"/>
              <a:gd name="connsiteY3" fmla="*/ 2082800 h 2082800"/>
              <a:gd name="connisteX4" fmla="*/ 203200 w 3454400"/>
              <a:gd name="connsiteY4" fmla="*/ 2082800 h 2082800"/>
              <a:gd name="connisteX5" fmla="*/ 0 w 3454400"/>
              <a:gd name="connsiteY5" fmla="*/ 1879600 h 2082800"/>
              <a:gd name="connisteX6" fmla="*/ 0 w 34544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82800">
                <a:moveTo>
                  <a:pt x="0" y="0"/>
                </a:moveTo>
                <a:lnTo>
                  <a:pt x="3454400" y="0"/>
                </a:lnTo>
                <a:lnTo>
                  <a:pt x="3454400" y="1879600"/>
                </a:lnTo>
                <a:cubicBezTo>
                  <a:pt x="3454400" y="1991824"/>
                  <a:pt x="3363424" y="2082800"/>
                  <a:pt x="32512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1280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4470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3302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3860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37084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309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4704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22800" y="1524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622800" y="2032000"/>
            <a:ext cx="309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83312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83600" y="1524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83600" y="2032000"/>
            <a:ext cx="309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1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7846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2641600"/>
          </a:xfrm>
          <a:custGeom>
            <a:avLst/>
            <a:gdLst>
              <a:gd name="connisteX0" fmla="*/ 0 w 10972800"/>
              <a:gd name="connsiteY0" fmla="*/ 203200 h 2641600"/>
              <a:gd name="connisteX1" fmla="*/ 203200 w 10972800"/>
              <a:gd name="connsiteY1" fmla="*/ 0 h 2641600"/>
              <a:gd name="connisteX2" fmla="*/ 10769600 w 10972800"/>
              <a:gd name="connsiteY2" fmla="*/ 0 h 2641600"/>
              <a:gd name="connisteX3" fmla="*/ 10972800 w 10972800"/>
              <a:gd name="connsiteY3" fmla="*/ 203200 h 2641600"/>
              <a:gd name="connisteX4" fmla="*/ 10972800 w 10972800"/>
              <a:gd name="connsiteY4" fmla="*/ 2438400 h 2641600"/>
              <a:gd name="connisteX5" fmla="*/ 10769600 w 10972800"/>
              <a:gd name="connsiteY5" fmla="*/ 2641600 h 2641600"/>
              <a:gd name="connisteX6" fmla="*/ 203200 w 10972800"/>
              <a:gd name="connsiteY6" fmla="*/ 2641600 h 2641600"/>
              <a:gd name="connisteX7" fmla="*/ 0 w 10972800"/>
              <a:gd name="connsiteY7" fmla="*/ 2438400 h 2641600"/>
              <a:gd name="connisteX8" fmla="*/ 0 w 109728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38400"/>
                </a:lnTo>
                <a:cubicBezTo>
                  <a:pt x="10972800" y="2550624"/>
                  <a:pt x="10881824" y="2641600"/>
                  <a:pt x="10769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38608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4419600"/>
            <a:ext cx="31623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8420100" y="38608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420100" y="4419600"/>
            <a:ext cx="31623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2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1524000"/>
            <a:ext cx="10972800" cy="2489200"/>
          </a:xfrm>
          <a:custGeom>
            <a:avLst/>
            <a:gdLst>
              <a:gd name="connisteX0" fmla="*/ 0 w 10972800"/>
              <a:gd name="connsiteY0" fmla="*/ 203200 h 2489200"/>
              <a:gd name="connisteX1" fmla="*/ 203200 w 10972800"/>
              <a:gd name="connsiteY1" fmla="*/ 0 h 2489200"/>
              <a:gd name="connisteX2" fmla="*/ 10769600 w 10972800"/>
              <a:gd name="connsiteY2" fmla="*/ 0 h 2489200"/>
              <a:gd name="connisteX3" fmla="*/ 10972800 w 10972800"/>
              <a:gd name="connsiteY3" fmla="*/ 203200 h 2489200"/>
              <a:gd name="connisteX4" fmla="*/ 10972800 w 10972800"/>
              <a:gd name="connsiteY4" fmla="*/ 2286000 h 2489200"/>
              <a:gd name="connisteX5" fmla="*/ 10769600 w 10972800"/>
              <a:gd name="connsiteY5" fmla="*/ 2489200 h 2489200"/>
              <a:gd name="connisteX6" fmla="*/ 203200 w 10972800"/>
              <a:gd name="connsiteY6" fmla="*/ 2489200 h 2489200"/>
              <a:gd name="connisteX7" fmla="*/ 0 w 10972800"/>
              <a:gd name="connsiteY7" fmla="*/ 2286000 h 2489200"/>
              <a:gd name="connisteX8" fmla="*/ 0 w 109728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286000"/>
                </a:lnTo>
                <a:cubicBezTo>
                  <a:pt x="10972800" y="2398224"/>
                  <a:pt x="10881824" y="2489200"/>
                  <a:pt x="107696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052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5052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4008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4008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11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5257800" y="1828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10200" y="1828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2743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7518400" y="1828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70800" y="1828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70800" y="2743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9779000" y="1828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931400" y="1828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931400" y="2743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5257800" y="4114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114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5410200" y="5029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7518400" y="4114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7670800" y="4114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7670800" y="5029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9779000" y="4114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9931400" y="4114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931400" y="5029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5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5435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4356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943600"/>
            <a:ext cx="6172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2133600"/>
            <a:ext cx="10972800" cy="4114800"/>
          </a:xfrm>
          <a:custGeom>
            <a:avLst/>
            <a:gdLst>
              <a:gd name="connisteX0" fmla="*/ 0 w 10972800"/>
              <a:gd name="connsiteY0" fmla="*/ 203200 h 4114800"/>
              <a:gd name="connisteX1" fmla="*/ 203200 w 10972800"/>
              <a:gd name="connsiteY1" fmla="*/ 0 h 4114800"/>
              <a:gd name="connisteX2" fmla="*/ 10769600 w 10972800"/>
              <a:gd name="connsiteY2" fmla="*/ 0 h 4114800"/>
              <a:gd name="connisteX3" fmla="*/ 10972800 w 10972800"/>
              <a:gd name="connsiteY3" fmla="*/ 203200 h 4114800"/>
              <a:gd name="connisteX4" fmla="*/ 10972800 w 10972800"/>
              <a:gd name="connsiteY4" fmla="*/ 3911600 h 4114800"/>
              <a:gd name="connisteX5" fmla="*/ 10769600 w 10972800"/>
              <a:gd name="connsiteY5" fmla="*/ 4114800 h 4114800"/>
              <a:gd name="connisteX6" fmla="*/ 203200 w 10972800"/>
              <a:gd name="connsiteY6" fmla="*/ 4114800 h 4114800"/>
              <a:gd name="connisteX7" fmla="*/ 0 w 10972800"/>
              <a:gd name="connsiteY7" fmla="*/ 3911600 h 4114800"/>
              <a:gd name="connisteX8" fmla="*/ 0 w 10972800"/>
              <a:gd name="connsiteY8" fmla="*/ 203200 h 411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11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911600"/>
                </a:lnTo>
                <a:cubicBezTo>
                  <a:pt x="10972800" y="4023824"/>
                  <a:pt x="10881824" y="4114800"/>
                  <a:pt x="10769600" y="4114800"/>
                </a:cubicBezTo>
                <a:lnTo>
                  <a:pt x="203200" y="4114800"/>
                </a:lnTo>
                <a:cubicBezTo>
                  <a:pt x="90976" y="4114800"/>
                  <a:pt x="0" y="4023824"/>
                  <a:pt x="0" y="391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4648200" y="736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736600"/>
            <a:ext cx="678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244600"/>
            <a:ext cx="6781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图下右内-装饰右叠-默认位置-并列-7_71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648200" y="609600"/>
            <a:ext cx="6934200" cy="2946400"/>
          </a:xfrm>
          <a:custGeom>
            <a:avLst/>
            <a:gdLst>
              <a:gd name="connisteX0" fmla="*/ 0 w 6934200"/>
              <a:gd name="connsiteY0" fmla="*/ 203200 h 2946400"/>
              <a:gd name="connisteX1" fmla="*/ 203200 w 6934200"/>
              <a:gd name="connsiteY1" fmla="*/ 0 h 2946400"/>
              <a:gd name="connisteX2" fmla="*/ 6731000 w 6934200"/>
              <a:gd name="connsiteY2" fmla="*/ 0 h 2946400"/>
              <a:gd name="connisteX3" fmla="*/ 6934200 w 6934200"/>
              <a:gd name="connsiteY3" fmla="*/ 203200 h 2946400"/>
              <a:gd name="connisteX4" fmla="*/ 6934200 w 6934200"/>
              <a:gd name="connsiteY4" fmla="*/ 2946400 h 2946400"/>
              <a:gd name="connisteX5" fmla="*/ 0 w 6934200"/>
              <a:gd name="connsiteY5" fmla="*/ 2946400 h 2946400"/>
              <a:gd name="connisteX6" fmla="*/ 0 w 69342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648200" y="3556000"/>
            <a:ext cx="6934200" cy="2692400"/>
          </a:xfrm>
          <a:custGeom>
            <a:avLst/>
            <a:gdLst>
              <a:gd name="connisteX0" fmla="*/ 0 w 6934200"/>
              <a:gd name="connsiteY0" fmla="*/ 0 h 2692400"/>
              <a:gd name="connisteX1" fmla="*/ 6934200 w 6934200"/>
              <a:gd name="connsiteY1" fmla="*/ 0 h 2692400"/>
              <a:gd name="connisteX2" fmla="*/ 6934200 w 6934200"/>
              <a:gd name="connsiteY2" fmla="*/ 2489200 h 2692400"/>
              <a:gd name="connisteX3" fmla="*/ 6731000 w 6934200"/>
              <a:gd name="connsiteY3" fmla="*/ 2692400 h 2692400"/>
              <a:gd name="connisteX4" fmla="*/ 203200 w 6934200"/>
              <a:gd name="connsiteY4" fmla="*/ 2692400 h 2692400"/>
              <a:gd name="connisteX5" fmla="*/ 0 w 6934200"/>
              <a:gd name="connsiteY5" fmla="*/ 2489200 h 2692400"/>
              <a:gd name="connisteX6" fmla="*/ 0 w 69342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92400">
                <a:moveTo>
                  <a:pt x="0" y="0"/>
                </a:moveTo>
                <a:lnTo>
                  <a:pt x="6934200" y="0"/>
                </a:lnTo>
                <a:lnTo>
                  <a:pt x="6934200" y="2489200"/>
                </a:lnTo>
                <a:cubicBezTo>
                  <a:pt x="6934200" y="2601424"/>
                  <a:pt x="6843224" y="2692400"/>
                  <a:pt x="67310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8608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264400" y="38608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7264400" y="44196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575800" y="38608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575800" y="44196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内下右图-装饰左-默认位置-并列-33_62_group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3759200"/>
            <a:ext cx="6934200" cy="2489200"/>
          </a:xfrm>
          <a:custGeom>
            <a:avLst/>
            <a:gdLst>
              <a:gd name="connisteX0" fmla="*/ 0 w 6934200"/>
              <a:gd name="connsiteY0" fmla="*/ 203200 h 2489200"/>
              <a:gd name="connisteX1" fmla="*/ 203200 w 6934200"/>
              <a:gd name="connsiteY1" fmla="*/ 0 h 2489200"/>
              <a:gd name="connisteX2" fmla="*/ 6731000 w 6934200"/>
              <a:gd name="connsiteY2" fmla="*/ 0 h 2489200"/>
              <a:gd name="connisteX3" fmla="*/ 6934200 w 6934200"/>
              <a:gd name="connsiteY3" fmla="*/ 203200 h 2489200"/>
              <a:gd name="connisteX4" fmla="*/ 6934200 w 6934200"/>
              <a:gd name="connsiteY4" fmla="*/ 2286000 h 2489200"/>
              <a:gd name="connisteX5" fmla="*/ 6731000 w 6934200"/>
              <a:gd name="connsiteY5" fmla="*/ 2489200 h 2489200"/>
              <a:gd name="connisteX6" fmla="*/ 203200 w 6934200"/>
              <a:gd name="connsiteY6" fmla="*/ 2489200 h 2489200"/>
              <a:gd name="connisteX7" fmla="*/ 0 w 6934200"/>
              <a:gd name="connsiteY7" fmla="*/ 2286000 h 2489200"/>
              <a:gd name="connisteX8" fmla="*/ 0 w 69342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286000"/>
                </a:lnTo>
                <a:cubicBezTo>
                  <a:pt x="6934200" y="2398224"/>
                  <a:pt x="6843224" y="2489200"/>
                  <a:pt x="67310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4648200" y="7620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2" hasCustomPrompt="1"/>
            <p:custDataLst>
              <p:tags r:id="rId9"/>
            </p:custDataLst>
          </p:nvPr>
        </p:nvSpPr>
        <p:spPr>
          <a:xfrm>
            <a:off x="4826000" y="9398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613400" y="6096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613400" y="1066800"/>
            <a:ext cx="596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4648200" y="22860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4" hasCustomPrompt="1"/>
            <p:custDataLst>
              <p:tags r:id="rId13"/>
            </p:custDataLst>
          </p:nvPr>
        </p:nvSpPr>
        <p:spPr>
          <a:xfrm>
            <a:off x="4826000" y="24638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5613400" y="21336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5613400" y="2590800"/>
            <a:ext cx="596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31496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3708400"/>
            <a:ext cx="312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486400 w 5486400"/>
              <a:gd name="connsiteY2" fmla="*/ 0 h 4724400"/>
              <a:gd name="connisteX3" fmla="*/ 5486400 w 5486400"/>
              <a:gd name="connsiteY3" fmla="*/ 4724400 h 4724400"/>
              <a:gd name="connisteX4" fmla="*/ 203200 w 5486400"/>
              <a:gd name="connsiteY4" fmla="*/ 4724400 h 4724400"/>
              <a:gd name="connisteX5" fmla="*/ 0 w 5486400"/>
              <a:gd name="connsiteY5" fmla="*/ 4521200 h 4724400"/>
              <a:gd name="connisteX6" fmla="*/ 0 w 5486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486400" y="0"/>
                </a:lnTo>
                <a:lnTo>
                  <a:pt x="5486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0" y="1524000"/>
            <a:ext cx="5486400" cy="4724400"/>
          </a:xfrm>
          <a:custGeom>
            <a:avLst/>
            <a:gdLst>
              <a:gd name="connisteX0" fmla="*/ 0 w 5486400"/>
              <a:gd name="connsiteY0" fmla="*/ 0 h 4724400"/>
              <a:gd name="connisteX1" fmla="*/ 5283200 w 5486400"/>
              <a:gd name="connsiteY1" fmla="*/ 0 h 4724400"/>
              <a:gd name="connisteX2" fmla="*/ 5486400 w 5486400"/>
              <a:gd name="connsiteY2" fmla="*/ 203200 h 4724400"/>
              <a:gd name="connisteX3" fmla="*/ 5486400 w 5486400"/>
              <a:gd name="connsiteY3" fmla="*/ 4521200 h 4724400"/>
              <a:gd name="connisteX4" fmla="*/ 5283200 w 5486400"/>
              <a:gd name="connsiteY4" fmla="*/ 4724400 h 4724400"/>
              <a:gd name="connisteX5" fmla="*/ 0 w 5486400"/>
              <a:gd name="connsiteY5" fmla="*/ 4724400 h 4724400"/>
              <a:gd name="connisteX6" fmla="*/ 0 w 5486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0"/>
                </a:move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553200" y="2108200"/>
            <a:ext cx="4572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553200" y="2667000"/>
            <a:ext cx="4572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53200" y="4191000"/>
            <a:ext cx="4572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4749800"/>
            <a:ext cx="4572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图中标下内-装饰上-默认位置-并列-51_38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1402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2997200"/>
          </a:xfrm>
          <a:custGeom>
            <a:avLst/>
            <a:gdLst>
              <a:gd name="connisteX0" fmla="*/ 0 w 10972800"/>
              <a:gd name="connsiteY0" fmla="*/ 203200 h 2997200"/>
              <a:gd name="connisteX1" fmla="*/ 203200 w 10972800"/>
              <a:gd name="connsiteY1" fmla="*/ 0 h 2997200"/>
              <a:gd name="connisteX2" fmla="*/ 10769600 w 10972800"/>
              <a:gd name="connsiteY2" fmla="*/ 0 h 2997200"/>
              <a:gd name="connisteX3" fmla="*/ 10972800 w 10972800"/>
              <a:gd name="connsiteY3" fmla="*/ 203200 h 2997200"/>
              <a:gd name="connisteX4" fmla="*/ 10972800 w 10972800"/>
              <a:gd name="connsiteY4" fmla="*/ 2794000 h 2997200"/>
              <a:gd name="connisteX5" fmla="*/ 10769600 w 10972800"/>
              <a:gd name="connsiteY5" fmla="*/ 2997200 h 2997200"/>
              <a:gd name="connisteX6" fmla="*/ 203200 w 10972800"/>
              <a:gd name="connsiteY6" fmla="*/ 2997200 h 2997200"/>
              <a:gd name="connisteX7" fmla="*/ 0 w 10972800"/>
              <a:gd name="connsiteY7" fmla="*/ 2794000 h 2997200"/>
              <a:gd name="connisteX8" fmla="*/ 0 w 10972800"/>
              <a:gd name="connsiteY8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794000"/>
                </a:lnTo>
                <a:cubicBezTo>
                  <a:pt x="10972800" y="2906224"/>
                  <a:pt x="10881824" y="2997200"/>
                  <a:pt x="107696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1308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638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51308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5638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9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1524000"/>
            <a:ext cx="3454400" cy="2946400"/>
          </a:xfrm>
          <a:custGeom>
            <a:avLst/>
            <a:gdLst>
              <a:gd name="connisteX0" fmla="*/ 0 w 3454400"/>
              <a:gd name="connsiteY0" fmla="*/ 203200 h 2946400"/>
              <a:gd name="connisteX1" fmla="*/ 203200 w 3454400"/>
              <a:gd name="connsiteY1" fmla="*/ 0 h 2946400"/>
              <a:gd name="connisteX2" fmla="*/ 3251200 w 3454400"/>
              <a:gd name="connsiteY2" fmla="*/ 0 h 2946400"/>
              <a:gd name="connisteX3" fmla="*/ 3454400 w 3454400"/>
              <a:gd name="connsiteY3" fmla="*/ 203200 h 2946400"/>
              <a:gd name="connisteX4" fmla="*/ 3454400 w 3454400"/>
              <a:gd name="connsiteY4" fmla="*/ 2743200 h 2946400"/>
              <a:gd name="connisteX5" fmla="*/ 3251200 w 3454400"/>
              <a:gd name="connsiteY5" fmla="*/ 2946400 h 2946400"/>
              <a:gd name="connisteX6" fmla="*/ 203200 w 3454400"/>
              <a:gd name="connsiteY6" fmla="*/ 2946400 h 2946400"/>
              <a:gd name="connisteX7" fmla="*/ 0 w 3454400"/>
              <a:gd name="connsiteY7" fmla="*/ 2743200 h 2946400"/>
              <a:gd name="connisteX8" fmla="*/ 0 w 3454400"/>
              <a:gd name="connsiteY8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743200"/>
                </a:lnTo>
                <a:cubicBezTo>
                  <a:pt x="3454400" y="2855424"/>
                  <a:pt x="3363424" y="2946400"/>
                  <a:pt x="32512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7752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334000"/>
            <a:ext cx="345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内容占位符 14"/>
          <p:cNvSpPr>
            <a:spLocks noGrp="1"/>
          </p:cNvSpPr>
          <p:nvPr>
            <p:ph idx="16393" hasCustomPrompt="1"/>
            <p:custDataLst>
              <p:tags r:id="rId9"/>
            </p:custDataLst>
          </p:nvPr>
        </p:nvSpPr>
        <p:spPr>
          <a:xfrm>
            <a:off x="4368800" y="1524000"/>
            <a:ext cx="3454400" cy="2946400"/>
          </a:xfrm>
          <a:custGeom>
            <a:avLst/>
            <a:gdLst>
              <a:gd name="connisteX0" fmla="*/ 0 w 3454400"/>
              <a:gd name="connsiteY0" fmla="*/ 203200 h 2946400"/>
              <a:gd name="connisteX1" fmla="*/ 203200 w 3454400"/>
              <a:gd name="connsiteY1" fmla="*/ 0 h 2946400"/>
              <a:gd name="connisteX2" fmla="*/ 3251200 w 3454400"/>
              <a:gd name="connsiteY2" fmla="*/ 0 h 2946400"/>
              <a:gd name="connisteX3" fmla="*/ 3454400 w 3454400"/>
              <a:gd name="connsiteY3" fmla="*/ 203200 h 2946400"/>
              <a:gd name="connisteX4" fmla="*/ 3454400 w 3454400"/>
              <a:gd name="connsiteY4" fmla="*/ 2743200 h 2946400"/>
              <a:gd name="connisteX5" fmla="*/ 3251200 w 3454400"/>
              <a:gd name="connsiteY5" fmla="*/ 2946400 h 2946400"/>
              <a:gd name="connisteX6" fmla="*/ 203200 w 3454400"/>
              <a:gd name="connsiteY6" fmla="*/ 2946400 h 2946400"/>
              <a:gd name="connisteX7" fmla="*/ 0 w 3454400"/>
              <a:gd name="connsiteY7" fmla="*/ 2743200 h 2946400"/>
              <a:gd name="connisteX8" fmla="*/ 0 w 3454400"/>
              <a:gd name="connsiteY8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743200"/>
                </a:lnTo>
                <a:cubicBezTo>
                  <a:pt x="3454400" y="2855424"/>
                  <a:pt x="3363424" y="2946400"/>
                  <a:pt x="32512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368800" y="47752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368800" y="5334000"/>
            <a:ext cx="345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内容占位符 17"/>
          <p:cNvSpPr>
            <a:spLocks noGrp="1"/>
          </p:cNvSpPr>
          <p:nvPr>
            <p:ph idx="16394" hasCustomPrompt="1"/>
            <p:custDataLst>
              <p:tags r:id="rId12"/>
            </p:custDataLst>
          </p:nvPr>
        </p:nvSpPr>
        <p:spPr>
          <a:xfrm>
            <a:off x="8128000" y="1524000"/>
            <a:ext cx="3454400" cy="2946400"/>
          </a:xfrm>
          <a:custGeom>
            <a:avLst/>
            <a:gdLst>
              <a:gd name="connisteX0" fmla="*/ 0 w 3454400"/>
              <a:gd name="connsiteY0" fmla="*/ 203200 h 2946400"/>
              <a:gd name="connisteX1" fmla="*/ 203200 w 3454400"/>
              <a:gd name="connsiteY1" fmla="*/ 0 h 2946400"/>
              <a:gd name="connisteX2" fmla="*/ 3251200 w 3454400"/>
              <a:gd name="connsiteY2" fmla="*/ 0 h 2946400"/>
              <a:gd name="connisteX3" fmla="*/ 3454400 w 3454400"/>
              <a:gd name="connsiteY3" fmla="*/ 203200 h 2946400"/>
              <a:gd name="connisteX4" fmla="*/ 3454400 w 3454400"/>
              <a:gd name="connsiteY4" fmla="*/ 2743200 h 2946400"/>
              <a:gd name="connisteX5" fmla="*/ 3251200 w 3454400"/>
              <a:gd name="connsiteY5" fmla="*/ 2946400 h 2946400"/>
              <a:gd name="connisteX6" fmla="*/ 203200 w 3454400"/>
              <a:gd name="connsiteY6" fmla="*/ 2946400 h 2946400"/>
              <a:gd name="connisteX7" fmla="*/ 0 w 3454400"/>
              <a:gd name="connsiteY7" fmla="*/ 2743200 h 2946400"/>
              <a:gd name="connisteX8" fmla="*/ 0 w 3454400"/>
              <a:gd name="connsiteY8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743200"/>
                </a:lnTo>
                <a:cubicBezTo>
                  <a:pt x="3454400" y="2855424"/>
                  <a:pt x="3363424" y="2946400"/>
                  <a:pt x="32512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128000" y="47752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128000" y="5334000"/>
            <a:ext cx="345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叠-颜色错位-并列-32_3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9144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1198880" y="23037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2438400" y="1917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2438400" y="242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65532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7" hasCustomPrompt="1"/>
            <p:custDataLst>
              <p:tags r:id="rId13"/>
            </p:custDataLst>
          </p:nvPr>
        </p:nvSpPr>
        <p:spPr>
          <a:xfrm>
            <a:off x="6837680" y="23037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8" hasCustomPrompt="1"/>
            <p:custDataLst>
              <p:tags r:id="rId14"/>
            </p:custDataLst>
          </p:nvPr>
        </p:nvSpPr>
        <p:spPr>
          <a:xfrm>
            <a:off x="8077200" y="1917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8077200" y="242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1" hasCustomPrompt="1"/>
            <p:custDataLst>
              <p:tags r:id="rId16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9144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图片占位符 23"/>
          <p:cNvSpPr>
            <a:spLocks noGrp="1"/>
          </p:cNvSpPr>
          <p:nvPr>
            <p:ph type="pic" idx="16400" hasCustomPrompt="1"/>
            <p:custDataLst>
              <p:tags r:id="rId18"/>
            </p:custDataLst>
          </p:nvPr>
        </p:nvSpPr>
        <p:spPr>
          <a:xfrm>
            <a:off x="1198880" y="48183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0" hasCustomPrompt="1"/>
            <p:custDataLst>
              <p:tags r:id="rId19"/>
            </p:custDataLst>
          </p:nvPr>
        </p:nvSpPr>
        <p:spPr>
          <a:xfrm>
            <a:off x="2438400" y="443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2438400" y="49403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7" name="装饰  6"/>
          <p:cNvSpPr>
            <a:spLocks noGrp="1"/>
          </p:cNvSpPr>
          <p:nvPr>
            <p:ph type="body" idx="16404" hasCustomPrompt="1"/>
            <p:custDataLst>
              <p:tags r:id="rId21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65532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图片占位符 28"/>
          <p:cNvSpPr>
            <a:spLocks noGrp="1"/>
          </p:cNvSpPr>
          <p:nvPr>
            <p:ph type="pic" idx="16403" hasCustomPrompt="1"/>
            <p:custDataLst>
              <p:tags r:id="rId23"/>
            </p:custDataLst>
          </p:nvPr>
        </p:nvSpPr>
        <p:spPr>
          <a:xfrm>
            <a:off x="6837680" y="48183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2" hasCustomPrompt="1"/>
            <p:custDataLst>
              <p:tags r:id="rId24"/>
            </p:custDataLst>
          </p:nvPr>
        </p:nvSpPr>
        <p:spPr>
          <a:xfrm>
            <a:off x="8077200" y="443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5"/>
            </p:custDataLst>
          </p:nvPr>
        </p:nvSpPr>
        <p:spPr>
          <a:xfrm>
            <a:off x="8077200" y="49403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右叠-默认位置-并列-24_21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953000" y="8890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426200" y="787400"/>
            <a:ext cx="48514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26200" y="1295400"/>
            <a:ext cx="4851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4648200" y="25400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4953000" y="2819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426200" y="2717800"/>
            <a:ext cx="48514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426200" y="3225800"/>
            <a:ext cx="4851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4648200" y="44704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4953000" y="4749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6426200" y="4648200"/>
            <a:ext cx="48514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6426200" y="5156200"/>
            <a:ext cx="4851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左-默认位置-并列-35_38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628650" y="1943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1778000" y="17526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1778000" y="2260600"/>
            <a:ext cx="4089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1" hasCustomPrompt="1"/>
            <p:custDataLst>
              <p:tags r:id="rId9"/>
            </p:custDataLst>
          </p:nvPr>
        </p:nvSpPr>
        <p:spPr>
          <a:xfrm>
            <a:off x="6343650" y="19431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493000" y="17526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7493000" y="2260600"/>
            <a:ext cx="4089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4" hasCustomPrompt="1"/>
            <p:custDataLst>
              <p:tags r:id="rId12"/>
            </p:custDataLst>
          </p:nvPr>
        </p:nvSpPr>
        <p:spPr>
          <a:xfrm>
            <a:off x="628650" y="35179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1778000" y="33274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1778000" y="3835400"/>
            <a:ext cx="4089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6343650" y="35179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7493000" y="33274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7493000" y="3835400"/>
            <a:ext cx="4089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628650" y="5092700"/>
            <a:ext cx="876300" cy="736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8" hasCustomPrompt="1"/>
            <p:custDataLst>
              <p:tags r:id="rId19"/>
            </p:custDataLst>
          </p:nvPr>
        </p:nvSpPr>
        <p:spPr>
          <a:xfrm>
            <a:off x="1778000" y="49022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9" hasCustomPrompt="1"/>
            <p:custDataLst>
              <p:tags r:id="rId20"/>
            </p:custDataLst>
          </p:nvPr>
        </p:nvSpPr>
        <p:spPr>
          <a:xfrm>
            <a:off x="1778000" y="5410200"/>
            <a:ext cx="4089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4165600"/>
            <a:ext cx="5334000" cy="2082800"/>
          </a:xfrm>
          <a:custGeom>
            <a:avLst/>
            <a:gdLst>
              <a:gd name="connisteX0" fmla="*/ 0 w 5334000"/>
              <a:gd name="connsiteY0" fmla="*/ 0 h 2082800"/>
              <a:gd name="connisteX1" fmla="*/ 5334000 w 5334000"/>
              <a:gd name="connsiteY1" fmla="*/ 0 h 2082800"/>
              <a:gd name="connisteX2" fmla="*/ 5334000 w 5334000"/>
              <a:gd name="connsiteY2" fmla="*/ 1879600 h 2082800"/>
              <a:gd name="connisteX3" fmla="*/ 5130800 w 5334000"/>
              <a:gd name="connsiteY3" fmla="*/ 2082800 h 2082800"/>
              <a:gd name="connisteX4" fmla="*/ 203200 w 5334000"/>
              <a:gd name="connsiteY4" fmla="*/ 2082800 h 2082800"/>
              <a:gd name="connisteX5" fmla="*/ 0 w 5334000"/>
              <a:gd name="connsiteY5" fmla="*/ 1879600 h 2082800"/>
              <a:gd name="connisteX6" fmla="*/ 0 w 53340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082800">
                <a:moveTo>
                  <a:pt x="0" y="0"/>
                </a:moveTo>
                <a:lnTo>
                  <a:pt x="5334000" y="0"/>
                </a:lnTo>
                <a:lnTo>
                  <a:pt x="5334000" y="1879600"/>
                </a:lnTo>
                <a:cubicBezTo>
                  <a:pt x="5334000" y="1991824"/>
                  <a:pt x="5243024" y="2082800"/>
                  <a:pt x="51308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641600"/>
          </a:xfrm>
          <a:custGeom>
            <a:avLst/>
            <a:gdLst>
              <a:gd name="connisteX0" fmla="*/ 0 w 5334000"/>
              <a:gd name="connsiteY0" fmla="*/ 203200 h 2641600"/>
              <a:gd name="connisteX1" fmla="*/ 203200 w 5334000"/>
              <a:gd name="connsiteY1" fmla="*/ 0 h 2641600"/>
              <a:gd name="connisteX2" fmla="*/ 5130800 w 5334000"/>
              <a:gd name="connsiteY2" fmla="*/ 0 h 2641600"/>
              <a:gd name="connisteX3" fmla="*/ 5334000 w 5334000"/>
              <a:gd name="connsiteY3" fmla="*/ 203200 h 2641600"/>
              <a:gd name="connisteX4" fmla="*/ 5334000 w 5334000"/>
              <a:gd name="connsiteY4" fmla="*/ 2641600 h 2641600"/>
              <a:gd name="connisteX5" fmla="*/ 0 w 5334000"/>
              <a:gd name="connsiteY5" fmla="*/ 2641600 h 2641600"/>
              <a:gd name="connisteX6" fmla="*/ 0 w 53340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470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0292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4165600"/>
            <a:ext cx="5334000" cy="2082800"/>
          </a:xfrm>
          <a:custGeom>
            <a:avLst/>
            <a:gdLst>
              <a:gd name="connisteX0" fmla="*/ 0 w 5334000"/>
              <a:gd name="connsiteY0" fmla="*/ 0 h 2082800"/>
              <a:gd name="connisteX1" fmla="*/ 5334000 w 5334000"/>
              <a:gd name="connsiteY1" fmla="*/ 0 h 2082800"/>
              <a:gd name="connisteX2" fmla="*/ 5334000 w 5334000"/>
              <a:gd name="connsiteY2" fmla="*/ 1879600 h 2082800"/>
              <a:gd name="connisteX3" fmla="*/ 5130800 w 5334000"/>
              <a:gd name="connsiteY3" fmla="*/ 2082800 h 2082800"/>
              <a:gd name="connisteX4" fmla="*/ 203200 w 5334000"/>
              <a:gd name="connsiteY4" fmla="*/ 2082800 h 2082800"/>
              <a:gd name="connisteX5" fmla="*/ 0 w 5334000"/>
              <a:gd name="connsiteY5" fmla="*/ 1879600 h 2082800"/>
              <a:gd name="connisteX6" fmla="*/ 0 w 53340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082800">
                <a:moveTo>
                  <a:pt x="0" y="0"/>
                </a:moveTo>
                <a:lnTo>
                  <a:pt x="5334000" y="0"/>
                </a:lnTo>
                <a:lnTo>
                  <a:pt x="5334000" y="1879600"/>
                </a:lnTo>
                <a:cubicBezTo>
                  <a:pt x="5334000" y="1991824"/>
                  <a:pt x="5243024" y="2082800"/>
                  <a:pt x="51308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641600"/>
          </a:xfrm>
          <a:custGeom>
            <a:avLst/>
            <a:gdLst>
              <a:gd name="connisteX0" fmla="*/ 0 w 5334000"/>
              <a:gd name="connsiteY0" fmla="*/ 203200 h 2641600"/>
              <a:gd name="connisteX1" fmla="*/ 203200 w 5334000"/>
              <a:gd name="connsiteY1" fmla="*/ 0 h 2641600"/>
              <a:gd name="connisteX2" fmla="*/ 5130800 w 5334000"/>
              <a:gd name="connsiteY2" fmla="*/ 0 h 2641600"/>
              <a:gd name="connisteX3" fmla="*/ 5334000 w 5334000"/>
              <a:gd name="connsiteY3" fmla="*/ 203200 h 2641600"/>
              <a:gd name="connisteX4" fmla="*/ 5334000 w 5334000"/>
              <a:gd name="connsiteY4" fmla="*/ 2641600 h 2641600"/>
              <a:gd name="connisteX5" fmla="*/ 0 w 5334000"/>
              <a:gd name="connsiteY5" fmla="*/ 2641600 h 2641600"/>
              <a:gd name="connisteX6" fmla="*/ 0 w 53340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470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50292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叠-默认位置-并列-31_3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9144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387600" y="19177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387600" y="24257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65532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8026400" y="19177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026400" y="24257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9144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2387600" y="44323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2387600" y="49403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65532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8026400" y="44323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8026400" y="49403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7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1828800" y="2286000"/>
            <a:ext cx="853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1828800" y="3048000"/>
            <a:ext cx="8534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6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705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6705600" y="5029200"/>
            <a:ext cx="50800" cy="1219200"/>
          </a:xfrm>
          <a:custGeom>
            <a:avLst/>
            <a:gdLst>
              <a:gd name="connisteX0" fmla="*/ 0 w 50800"/>
              <a:gd name="connsiteY0" fmla="*/ 25400 h 1219200"/>
              <a:gd name="connisteX1" fmla="*/ 25400 w 50800"/>
              <a:gd name="connsiteY1" fmla="*/ 0 h 1219200"/>
              <a:gd name="connisteX2" fmla="*/ 25400 w 50800"/>
              <a:gd name="connsiteY2" fmla="*/ 0 h 1219200"/>
              <a:gd name="connisteX3" fmla="*/ 50800 w 50800"/>
              <a:gd name="connsiteY3" fmla="*/ 25400 h 1219200"/>
              <a:gd name="connisteX4" fmla="*/ 50800 w 50800"/>
              <a:gd name="connsiteY4" fmla="*/ 1193800 h 1219200"/>
              <a:gd name="connisteX5" fmla="*/ 25400 w 50800"/>
              <a:gd name="connsiteY5" fmla="*/ 1219200 h 1219200"/>
              <a:gd name="connisteX6" fmla="*/ 25400 w 50800"/>
              <a:gd name="connsiteY6" fmla="*/ 1219200 h 1219200"/>
              <a:gd name="connisteX7" fmla="*/ 0 w 50800"/>
              <a:gd name="connsiteY7" fmla="*/ 1193800 h 1219200"/>
              <a:gd name="connisteX8" fmla="*/ 0 w 50800"/>
              <a:gd name="connsiteY8" fmla="*/ 254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219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193800"/>
                </a:lnTo>
                <a:cubicBezTo>
                  <a:pt x="50800" y="1207828"/>
                  <a:pt x="39428" y="1219200"/>
                  <a:pt x="25400" y="1219200"/>
                </a:cubicBezTo>
                <a:lnTo>
                  <a:pt x="25400" y="1219200"/>
                </a:lnTo>
                <a:cubicBezTo>
                  <a:pt x="11372" y="1219200"/>
                  <a:pt x="0" y="1207828"/>
                  <a:pt x="0" y="1193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858000" y="5029200"/>
            <a:ext cx="472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4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2133600"/>
            <a:ext cx="3454400" cy="3505200"/>
          </a:xfrm>
          <a:custGeom>
            <a:avLst/>
            <a:gdLst>
              <a:gd name="connisteX0" fmla="*/ 0 w 3454400"/>
              <a:gd name="connsiteY0" fmla="*/ 203200 h 3505200"/>
              <a:gd name="connisteX1" fmla="*/ 203200 w 3454400"/>
              <a:gd name="connsiteY1" fmla="*/ 0 h 3505200"/>
              <a:gd name="connisteX2" fmla="*/ 3251200 w 3454400"/>
              <a:gd name="connsiteY2" fmla="*/ 0 h 3505200"/>
              <a:gd name="connisteX3" fmla="*/ 3454400 w 3454400"/>
              <a:gd name="connsiteY3" fmla="*/ 203200 h 3505200"/>
              <a:gd name="connisteX4" fmla="*/ 3454400 w 3454400"/>
              <a:gd name="connsiteY4" fmla="*/ 3302000 h 3505200"/>
              <a:gd name="connisteX5" fmla="*/ 3251200 w 3454400"/>
              <a:gd name="connsiteY5" fmla="*/ 3505200 h 3505200"/>
              <a:gd name="connisteX6" fmla="*/ 203200 w 3454400"/>
              <a:gd name="connsiteY6" fmla="*/ 3505200 h 3505200"/>
              <a:gd name="connisteX7" fmla="*/ 0 w 3454400"/>
              <a:gd name="connsiteY7" fmla="*/ 3302000 h 3505200"/>
              <a:gd name="connisteX8" fmla="*/ 0 w 3454400"/>
              <a:gd name="connsiteY8" fmla="*/ 20320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50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302000"/>
                </a:lnTo>
                <a:cubicBezTo>
                  <a:pt x="3454400" y="3414224"/>
                  <a:pt x="3363424" y="3505200"/>
                  <a:pt x="3251200" y="3505200"/>
                </a:cubicBezTo>
                <a:lnTo>
                  <a:pt x="203200" y="3505200"/>
                </a:lnTo>
                <a:cubicBezTo>
                  <a:pt x="90976" y="3505200"/>
                  <a:pt x="0" y="3414224"/>
                  <a:pt x="0" y="3302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299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3" hasCustomPrompt="1"/>
            <p:custDataLst>
              <p:tags r:id="rId9"/>
            </p:custDataLst>
          </p:nvPr>
        </p:nvSpPr>
        <p:spPr>
          <a:xfrm>
            <a:off x="4368800" y="2133600"/>
            <a:ext cx="3454400" cy="3505200"/>
          </a:xfrm>
          <a:custGeom>
            <a:avLst/>
            <a:gdLst>
              <a:gd name="connisteX0" fmla="*/ 0 w 3454400"/>
              <a:gd name="connsiteY0" fmla="*/ 203200 h 3505200"/>
              <a:gd name="connisteX1" fmla="*/ 203200 w 3454400"/>
              <a:gd name="connsiteY1" fmla="*/ 0 h 3505200"/>
              <a:gd name="connisteX2" fmla="*/ 3251200 w 3454400"/>
              <a:gd name="connsiteY2" fmla="*/ 0 h 3505200"/>
              <a:gd name="connisteX3" fmla="*/ 3454400 w 3454400"/>
              <a:gd name="connsiteY3" fmla="*/ 203200 h 3505200"/>
              <a:gd name="connisteX4" fmla="*/ 3454400 w 3454400"/>
              <a:gd name="connsiteY4" fmla="*/ 3302000 h 3505200"/>
              <a:gd name="connisteX5" fmla="*/ 3251200 w 3454400"/>
              <a:gd name="connsiteY5" fmla="*/ 3505200 h 3505200"/>
              <a:gd name="connisteX6" fmla="*/ 203200 w 3454400"/>
              <a:gd name="connsiteY6" fmla="*/ 3505200 h 3505200"/>
              <a:gd name="connisteX7" fmla="*/ 0 w 3454400"/>
              <a:gd name="connsiteY7" fmla="*/ 3302000 h 3505200"/>
              <a:gd name="connisteX8" fmla="*/ 0 w 3454400"/>
              <a:gd name="connsiteY8" fmla="*/ 20320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50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302000"/>
                </a:lnTo>
                <a:cubicBezTo>
                  <a:pt x="3454400" y="3414224"/>
                  <a:pt x="3363424" y="3505200"/>
                  <a:pt x="3251200" y="3505200"/>
                </a:cubicBezTo>
                <a:lnTo>
                  <a:pt x="203200" y="3505200"/>
                </a:lnTo>
                <a:cubicBezTo>
                  <a:pt x="90976" y="3505200"/>
                  <a:pt x="0" y="3414224"/>
                  <a:pt x="0" y="3302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673600" y="299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736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4" hasCustomPrompt="1"/>
            <p:custDataLst>
              <p:tags r:id="rId12"/>
            </p:custDataLst>
          </p:nvPr>
        </p:nvSpPr>
        <p:spPr>
          <a:xfrm>
            <a:off x="8128000" y="2133600"/>
            <a:ext cx="3454400" cy="3505200"/>
          </a:xfrm>
          <a:custGeom>
            <a:avLst/>
            <a:gdLst>
              <a:gd name="connisteX0" fmla="*/ 0 w 3454400"/>
              <a:gd name="connsiteY0" fmla="*/ 203200 h 3505200"/>
              <a:gd name="connisteX1" fmla="*/ 203200 w 3454400"/>
              <a:gd name="connsiteY1" fmla="*/ 0 h 3505200"/>
              <a:gd name="connisteX2" fmla="*/ 3251200 w 3454400"/>
              <a:gd name="connsiteY2" fmla="*/ 0 h 3505200"/>
              <a:gd name="connisteX3" fmla="*/ 3454400 w 3454400"/>
              <a:gd name="connsiteY3" fmla="*/ 203200 h 3505200"/>
              <a:gd name="connisteX4" fmla="*/ 3454400 w 3454400"/>
              <a:gd name="connsiteY4" fmla="*/ 3302000 h 3505200"/>
              <a:gd name="connisteX5" fmla="*/ 3251200 w 3454400"/>
              <a:gd name="connsiteY5" fmla="*/ 3505200 h 3505200"/>
              <a:gd name="connisteX6" fmla="*/ 203200 w 3454400"/>
              <a:gd name="connsiteY6" fmla="*/ 3505200 h 3505200"/>
              <a:gd name="connisteX7" fmla="*/ 0 w 3454400"/>
              <a:gd name="connsiteY7" fmla="*/ 3302000 h 3505200"/>
              <a:gd name="connisteX8" fmla="*/ 0 w 3454400"/>
              <a:gd name="connsiteY8" fmla="*/ 20320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50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302000"/>
                </a:lnTo>
                <a:cubicBezTo>
                  <a:pt x="3454400" y="3414224"/>
                  <a:pt x="3363424" y="3505200"/>
                  <a:pt x="3251200" y="3505200"/>
                </a:cubicBezTo>
                <a:lnTo>
                  <a:pt x="203200" y="3505200"/>
                </a:lnTo>
                <a:cubicBezTo>
                  <a:pt x="90976" y="3505200"/>
                  <a:pt x="0" y="3414224"/>
                  <a:pt x="0" y="3302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432800" y="299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4328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6385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86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9" hasCustomPrompt="1"/>
            <p:custDataLst>
              <p:tags r:id="rId8"/>
            </p:custDataLst>
          </p:nvPr>
        </p:nvSpPr>
        <p:spPr>
          <a:xfrm>
            <a:off x="48514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87757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1" hasCustomPrompt="1"/>
            <p:custDataLst>
              <p:tags r:id="rId14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87757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6" hasCustomPrompt="1"/>
            <p:custDataLst>
              <p:tags r:id="rId19"/>
            </p:custDataLst>
          </p:nvPr>
        </p:nvSpPr>
        <p:spPr>
          <a:xfrm>
            <a:off x="40703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26" name="装饰  5"/>
          <p:cNvSpPr>
            <a:spLocks noGrp="1"/>
          </p:cNvSpPr>
          <p:nvPr>
            <p:ph type="body" idx="16403" hasCustomPrompt="1"/>
            <p:custDataLst>
              <p:tags r:id="rId20"/>
            </p:custDataLst>
          </p:nvPr>
        </p:nvSpPr>
        <p:spPr>
          <a:xfrm>
            <a:off x="48514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50800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8" hasCustomPrompt="1"/>
            <p:custDataLst>
              <p:tags r:id="rId22"/>
            </p:custDataLst>
          </p:nvPr>
        </p:nvSpPr>
        <p:spPr>
          <a:xfrm>
            <a:off x="79946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06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4" hasCustomPrompt="1"/>
            <p:custDataLst>
              <p:tags r:id="rId23"/>
            </p:custDataLst>
          </p:nvPr>
        </p:nvSpPr>
        <p:spPr>
          <a:xfrm>
            <a:off x="87757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0043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 userDrawn="1">
            <p:ph type="title" hasCustomPrompt="1"/>
            <p:custDataLst>
              <p:tags r:id="rId4"/>
            </p:custDataLst>
          </p:nvPr>
        </p:nvSpPr>
        <p:spPr>
          <a:xfrm>
            <a:off x="8754110" y="643890"/>
            <a:ext cx="3038475" cy="1149350"/>
          </a:xfrm>
        </p:spPr>
        <p:txBody>
          <a:bodyPr vert="horz"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solidFill>
                  <a:srgbClr val="FFFFFF"/>
                </a:solidFill>
                <a:latin typeface="+mj-lt"/>
                <a:ea typeface="+mj-ea"/>
                <a:cs typeface="MiSans Medium" panose="00000600000000000000" charset="-122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11" name="日期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1651000"/>
            <a:ext cx="6097058" cy="4572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20XX YEAR</a:t>
            </a:r>
            <a:endParaRPr lang="zh-CN" altLang="en-US" dirty="0"/>
          </a:p>
        </p:txBody>
      </p:sp>
      <p:sp>
        <p:nvSpPr>
          <p:cNvPr id="7" name="标题 5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2159000"/>
            <a:ext cx="6352646" cy="2540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9" name="署名占位符 10"/>
          <p:cNvSpPr>
            <a:spLocks noGrp="1"/>
          </p:cNvSpPr>
          <p:nvPr>
            <p:ph type="body" sz="quarter" idx="16387" hasCustomPrompt="1"/>
            <p:custDataLst>
              <p:tags r:id="rId10"/>
            </p:custDataLst>
          </p:nvPr>
        </p:nvSpPr>
        <p:spPr>
          <a:xfrm>
            <a:off x="1016000" y="47498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7826049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7826561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7826305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7826049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9" Type="http://schemas.openxmlformats.org/officeDocument/2006/relationships/theme" Target="../theme/theme2.xml"/><Relationship Id="rId58" Type="http://schemas.openxmlformats.org/officeDocument/2006/relationships/tags" Target="../tags/tag589.xml"/><Relationship Id="rId57" Type="http://schemas.openxmlformats.org/officeDocument/2006/relationships/tags" Target="../tags/tag588.xml"/><Relationship Id="rId56" Type="http://schemas.openxmlformats.org/officeDocument/2006/relationships/tags" Target="../tags/tag587.xml"/><Relationship Id="rId55" Type="http://schemas.openxmlformats.org/officeDocument/2006/relationships/tags" Target="../tags/tag586.xml"/><Relationship Id="rId54" Type="http://schemas.openxmlformats.org/officeDocument/2006/relationships/tags" Target="../tags/tag585.xml"/><Relationship Id="rId53" Type="http://schemas.openxmlformats.org/officeDocument/2006/relationships/tags" Target="../tags/tag584.xml"/><Relationship Id="rId52" Type="http://schemas.openxmlformats.org/officeDocument/2006/relationships/tags" Target="../tags/tag583.xml"/><Relationship Id="rId51" Type="http://schemas.openxmlformats.org/officeDocument/2006/relationships/tags" Target="../tags/tag582.xml"/><Relationship Id="rId50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5.xml"/><Relationship Id="rId49" Type="http://schemas.openxmlformats.org/officeDocument/2006/relationships/slideLayout" Target="../slideLayouts/slideLayout59.xml"/><Relationship Id="rId48" Type="http://schemas.openxmlformats.org/officeDocument/2006/relationships/slideLayout" Target="../slideLayouts/slideLayout58.xml"/><Relationship Id="rId47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1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4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5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矩形 6"/>
          <p:cNvSpPr/>
          <p:nvPr userDrawn="1">
            <p:custDataLst>
              <p:tags r:id="rId56"/>
            </p:custDataLst>
          </p:nvPr>
        </p:nvSpPr>
        <p:spPr>
          <a:xfrm>
            <a:off x="0" y="6721475"/>
            <a:ext cx="12192000" cy="13716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3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5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tx1"/>
          </a:solidFill>
          <a:effectLst/>
          <a:uFill>
            <a:solidFill>
              <a:schemeClr val="bg1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tags" Target="../tags/tag591.xml"/><Relationship Id="rId1" Type="http://schemas.openxmlformats.org/officeDocument/2006/relationships/tags" Target="../tags/tag59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8" Type="http://schemas.openxmlformats.org/officeDocument/2006/relationships/tags" Target="../tags/tag651.xml"/><Relationship Id="rId7" Type="http://schemas.openxmlformats.org/officeDocument/2006/relationships/tags" Target="../tags/tag650.xml"/><Relationship Id="rId6" Type="http://schemas.openxmlformats.org/officeDocument/2006/relationships/tags" Target="../tags/tag649.xml"/><Relationship Id="rId5" Type="http://schemas.openxmlformats.org/officeDocument/2006/relationships/tags" Target="../tags/tag648.xml"/><Relationship Id="rId4" Type="http://schemas.openxmlformats.org/officeDocument/2006/relationships/image" Target="../media/image5.jpeg"/><Relationship Id="rId3" Type="http://schemas.openxmlformats.org/officeDocument/2006/relationships/tags" Target="../tags/tag647.xml"/><Relationship Id="rId23" Type="http://schemas.openxmlformats.org/officeDocument/2006/relationships/slideLayout" Target="../slideLayouts/slideLayout44.xml"/><Relationship Id="rId22" Type="http://schemas.openxmlformats.org/officeDocument/2006/relationships/tags" Target="../tags/tag662.xml"/><Relationship Id="rId21" Type="http://schemas.openxmlformats.org/officeDocument/2006/relationships/tags" Target="../tags/tag661.xml"/><Relationship Id="rId20" Type="http://schemas.openxmlformats.org/officeDocument/2006/relationships/tags" Target="../tags/tag660.xml"/><Relationship Id="rId2" Type="http://schemas.openxmlformats.org/officeDocument/2006/relationships/tags" Target="../tags/tag646.xml"/><Relationship Id="rId19" Type="http://schemas.openxmlformats.org/officeDocument/2006/relationships/image" Target="../media/image8.jpeg"/><Relationship Id="rId18" Type="http://schemas.openxmlformats.org/officeDocument/2006/relationships/tags" Target="../tags/tag659.xml"/><Relationship Id="rId17" Type="http://schemas.openxmlformats.org/officeDocument/2006/relationships/tags" Target="../tags/tag658.xml"/><Relationship Id="rId16" Type="http://schemas.openxmlformats.org/officeDocument/2006/relationships/tags" Target="../tags/tag657.xml"/><Relationship Id="rId15" Type="http://schemas.openxmlformats.org/officeDocument/2006/relationships/tags" Target="../tags/tag656.xml"/><Relationship Id="rId14" Type="http://schemas.openxmlformats.org/officeDocument/2006/relationships/image" Target="../media/image7.jpeg"/><Relationship Id="rId13" Type="http://schemas.openxmlformats.org/officeDocument/2006/relationships/tags" Target="../tags/tag655.xml"/><Relationship Id="rId12" Type="http://schemas.openxmlformats.org/officeDocument/2006/relationships/tags" Target="../tags/tag654.xml"/><Relationship Id="rId11" Type="http://schemas.openxmlformats.org/officeDocument/2006/relationships/tags" Target="../tags/tag653.xml"/><Relationship Id="rId10" Type="http://schemas.openxmlformats.org/officeDocument/2006/relationships/tags" Target="../tags/tag652.xml"/><Relationship Id="rId1" Type="http://schemas.openxmlformats.org/officeDocument/2006/relationships/tags" Target="../tags/tag64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8.xml"/><Relationship Id="rId3" Type="http://schemas.openxmlformats.org/officeDocument/2006/relationships/tags" Target="../tags/tag665.xml"/><Relationship Id="rId2" Type="http://schemas.openxmlformats.org/officeDocument/2006/relationships/tags" Target="../tags/tag664.xml"/><Relationship Id="rId1" Type="http://schemas.openxmlformats.org/officeDocument/2006/relationships/tags" Target="../tags/tag66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wmf"/><Relationship Id="rId8" Type="http://schemas.openxmlformats.org/officeDocument/2006/relationships/oleObject" Target="../embeddings/oleObject1.bin"/><Relationship Id="rId7" Type="http://schemas.openxmlformats.org/officeDocument/2006/relationships/tags" Target="../tags/tag672.xml"/><Relationship Id="rId6" Type="http://schemas.openxmlformats.org/officeDocument/2006/relationships/tags" Target="../tags/tag671.xml"/><Relationship Id="rId5" Type="http://schemas.openxmlformats.org/officeDocument/2006/relationships/tags" Target="../tags/tag670.xml"/><Relationship Id="rId4" Type="http://schemas.openxmlformats.org/officeDocument/2006/relationships/tags" Target="../tags/tag669.xml"/><Relationship Id="rId3" Type="http://schemas.openxmlformats.org/officeDocument/2006/relationships/tags" Target="../tags/tag668.xml"/><Relationship Id="rId2" Type="http://schemas.openxmlformats.org/officeDocument/2006/relationships/tags" Target="../tags/tag667.xml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43.xml"/><Relationship Id="rId10" Type="http://schemas.openxmlformats.org/officeDocument/2006/relationships/tags" Target="../tags/tag673.xml"/><Relationship Id="rId1" Type="http://schemas.openxmlformats.org/officeDocument/2006/relationships/tags" Target="../tags/tag66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82.xml"/><Relationship Id="rId8" Type="http://schemas.openxmlformats.org/officeDocument/2006/relationships/tags" Target="../tags/tag681.xml"/><Relationship Id="rId7" Type="http://schemas.openxmlformats.org/officeDocument/2006/relationships/tags" Target="../tags/tag680.xml"/><Relationship Id="rId6" Type="http://schemas.openxmlformats.org/officeDocument/2006/relationships/tags" Target="../tags/tag679.xml"/><Relationship Id="rId5" Type="http://schemas.openxmlformats.org/officeDocument/2006/relationships/tags" Target="../tags/tag678.xml"/><Relationship Id="rId4" Type="http://schemas.openxmlformats.org/officeDocument/2006/relationships/tags" Target="../tags/tag677.xml"/><Relationship Id="rId3" Type="http://schemas.openxmlformats.org/officeDocument/2006/relationships/tags" Target="../tags/tag676.xml"/><Relationship Id="rId2" Type="http://schemas.openxmlformats.org/officeDocument/2006/relationships/tags" Target="../tags/tag675.xml"/><Relationship Id="rId19" Type="http://schemas.openxmlformats.org/officeDocument/2006/relationships/slideLayout" Target="../slideLayouts/slideLayout42.xml"/><Relationship Id="rId18" Type="http://schemas.openxmlformats.org/officeDocument/2006/relationships/tags" Target="../tags/tag690.xml"/><Relationship Id="rId17" Type="http://schemas.openxmlformats.org/officeDocument/2006/relationships/image" Target="../media/image10.png"/><Relationship Id="rId16" Type="http://schemas.openxmlformats.org/officeDocument/2006/relationships/tags" Target="../tags/tag689.xml"/><Relationship Id="rId15" Type="http://schemas.openxmlformats.org/officeDocument/2006/relationships/tags" Target="../tags/tag688.xml"/><Relationship Id="rId14" Type="http://schemas.openxmlformats.org/officeDocument/2006/relationships/tags" Target="../tags/tag687.xml"/><Relationship Id="rId13" Type="http://schemas.openxmlformats.org/officeDocument/2006/relationships/tags" Target="../tags/tag686.xml"/><Relationship Id="rId12" Type="http://schemas.openxmlformats.org/officeDocument/2006/relationships/tags" Target="../tags/tag685.xml"/><Relationship Id="rId11" Type="http://schemas.openxmlformats.org/officeDocument/2006/relationships/tags" Target="../tags/tag684.xml"/><Relationship Id="rId10" Type="http://schemas.openxmlformats.org/officeDocument/2006/relationships/tags" Target="../tags/tag683.xml"/><Relationship Id="rId1" Type="http://schemas.openxmlformats.org/officeDocument/2006/relationships/tags" Target="../tags/tag67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0.xml"/><Relationship Id="rId4" Type="http://schemas.openxmlformats.org/officeDocument/2006/relationships/tags" Target="../tags/tag69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700.xml"/><Relationship Id="rId8" Type="http://schemas.openxmlformats.org/officeDocument/2006/relationships/tags" Target="../tags/tag699.xml"/><Relationship Id="rId7" Type="http://schemas.openxmlformats.org/officeDocument/2006/relationships/tags" Target="../tags/tag698.xml"/><Relationship Id="rId6" Type="http://schemas.openxmlformats.org/officeDocument/2006/relationships/tags" Target="../tags/tag697.xml"/><Relationship Id="rId5" Type="http://schemas.openxmlformats.org/officeDocument/2006/relationships/tags" Target="../tags/tag696.xml"/><Relationship Id="rId4" Type="http://schemas.openxmlformats.org/officeDocument/2006/relationships/tags" Target="../tags/tag695.xml"/><Relationship Id="rId3" Type="http://schemas.openxmlformats.org/officeDocument/2006/relationships/tags" Target="../tags/tag694.xml"/><Relationship Id="rId2" Type="http://schemas.openxmlformats.org/officeDocument/2006/relationships/tags" Target="../tags/tag693.xml"/><Relationship Id="rId15" Type="http://schemas.openxmlformats.org/officeDocument/2006/relationships/slideLayout" Target="../slideLayouts/slideLayout41.xml"/><Relationship Id="rId14" Type="http://schemas.openxmlformats.org/officeDocument/2006/relationships/tags" Target="../tags/tag703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tags" Target="../tags/tag702.xml"/><Relationship Id="rId10" Type="http://schemas.openxmlformats.org/officeDocument/2006/relationships/tags" Target="../tags/tag701.xml"/><Relationship Id="rId1" Type="http://schemas.openxmlformats.org/officeDocument/2006/relationships/tags" Target="../tags/tag69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712.xml"/><Relationship Id="rId8" Type="http://schemas.openxmlformats.org/officeDocument/2006/relationships/tags" Target="../tags/tag711.xml"/><Relationship Id="rId7" Type="http://schemas.openxmlformats.org/officeDocument/2006/relationships/tags" Target="../tags/tag710.xml"/><Relationship Id="rId6" Type="http://schemas.openxmlformats.org/officeDocument/2006/relationships/tags" Target="../tags/tag709.xml"/><Relationship Id="rId5" Type="http://schemas.openxmlformats.org/officeDocument/2006/relationships/tags" Target="../tags/tag708.xml"/><Relationship Id="rId4" Type="http://schemas.openxmlformats.org/officeDocument/2006/relationships/tags" Target="../tags/tag707.xml"/><Relationship Id="rId3" Type="http://schemas.openxmlformats.org/officeDocument/2006/relationships/tags" Target="../tags/tag706.xml"/><Relationship Id="rId2" Type="http://schemas.openxmlformats.org/officeDocument/2006/relationships/tags" Target="../tags/tag705.xml"/><Relationship Id="rId17" Type="http://schemas.openxmlformats.org/officeDocument/2006/relationships/slideLayout" Target="../slideLayouts/slideLayout40.xml"/><Relationship Id="rId16" Type="http://schemas.openxmlformats.org/officeDocument/2006/relationships/tags" Target="../tags/tag717.xml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tags" Target="../tags/tag716.xml"/><Relationship Id="rId12" Type="http://schemas.openxmlformats.org/officeDocument/2006/relationships/tags" Target="../tags/tag715.xml"/><Relationship Id="rId11" Type="http://schemas.openxmlformats.org/officeDocument/2006/relationships/tags" Target="../tags/tag714.xml"/><Relationship Id="rId10" Type="http://schemas.openxmlformats.org/officeDocument/2006/relationships/tags" Target="../tags/tag713.xml"/><Relationship Id="rId1" Type="http://schemas.openxmlformats.org/officeDocument/2006/relationships/tags" Target="../tags/tag70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25.xml"/><Relationship Id="rId8" Type="http://schemas.openxmlformats.org/officeDocument/2006/relationships/image" Target="../media/image18.png"/><Relationship Id="rId7" Type="http://schemas.openxmlformats.org/officeDocument/2006/relationships/tags" Target="../tags/tag724.xml"/><Relationship Id="rId6" Type="http://schemas.openxmlformats.org/officeDocument/2006/relationships/tags" Target="../tags/tag723.xml"/><Relationship Id="rId5" Type="http://schemas.openxmlformats.org/officeDocument/2006/relationships/tags" Target="../tags/tag722.xml"/><Relationship Id="rId4" Type="http://schemas.openxmlformats.org/officeDocument/2006/relationships/tags" Target="../tags/tag721.xml"/><Relationship Id="rId3" Type="http://schemas.openxmlformats.org/officeDocument/2006/relationships/tags" Target="../tags/tag720.xml"/><Relationship Id="rId2" Type="http://schemas.openxmlformats.org/officeDocument/2006/relationships/tags" Target="../tags/tag719.xml"/><Relationship Id="rId10" Type="http://schemas.openxmlformats.org/officeDocument/2006/relationships/slideLayout" Target="../slideLayouts/slideLayout39.xml"/><Relationship Id="rId1" Type="http://schemas.openxmlformats.org/officeDocument/2006/relationships/tags" Target="../tags/tag71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tags" Target="../tags/tag733.xml"/><Relationship Id="rId7" Type="http://schemas.openxmlformats.org/officeDocument/2006/relationships/tags" Target="../tags/tag732.xml"/><Relationship Id="rId6" Type="http://schemas.openxmlformats.org/officeDocument/2006/relationships/tags" Target="../tags/tag731.xml"/><Relationship Id="rId5" Type="http://schemas.openxmlformats.org/officeDocument/2006/relationships/tags" Target="../tags/tag730.xml"/><Relationship Id="rId4" Type="http://schemas.openxmlformats.org/officeDocument/2006/relationships/tags" Target="../tags/tag729.xml"/><Relationship Id="rId3" Type="http://schemas.openxmlformats.org/officeDocument/2006/relationships/tags" Target="../tags/tag728.xml"/><Relationship Id="rId2" Type="http://schemas.openxmlformats.org/officeDocument/2006/relationships/tags" Target="../tags/tag727.xml"/><Relationship Id="rId11" Type="http://schemas.openxmlformats.org/officeDocument/2006/relationships/slideLayout" Target="../slideLayouts/slideLayout38.xml"/><Relationship Id="rId10" Type="http://schemas.openxmlformats.org/officeDocument/2006/relationships/tags" Target="../tags/tag734.xml"/><Relationship Id="rId1" Type="http://schemas.openxmlformats.org/officeDocument/2006/relationships/tags" Target="../tags/tag72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742.xml"/><Relationship Id="rId8" Type="http://schemas.openxmlformats.org/officeDocument/2006/relationships/image" Target="../media/image20.png"/><Relationship Id="rId7" Type="http://schemas.openxmlformats.org/officeDocument/2006/relationships/tags" Target="../tags/tag741.xml"/><Relationship Id="rId6" Type="http://schemas.openxmlformats.org/officeDocument/2006/relationships/tags" Target="../tags/tag740.xml"/><Relationship Id="rId5" Type="http://schemas.openxmlformats.org/officeDocument/2006/relationships/tags" Target="../tags/tag739.xml"/><Relationship Id="rId4" Type="http://schemas.openxmlformats.org/officeDocument/2006/relationships/tags" Target="../tags/tag738.xml"/><Relationship Id="rId3" Type="http://schemas.openxmlformats.org/officeDocument/2006/relationships/tags" Target="../tags/tag737.xml"/><Relationship Id="rId2" Type="http://schemas.openxmlformats.org/officeDocument/2006/relationships/tags" Target="../tags/tag736.xml"/><Relationship Id="rId10" Type="http://schemas.openxmlformats.org/officeDocument/2006/relationships/slideLayout" Target="../slideLayouts/slideLayout37.xml"/><Relationship Id="rId1" Type="http://schemas.openxmlformats.org/officeDocument/2006/relationships/tags" Target="../tags/tag73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00.xml"/><Relationship Id="rId8" Type="http://schemas.openxmlformats.org/officeDocument/2006/relationships/tags" Target="../tags/tag599.xml"/><Relationship Id="rId7" Type="http://schemas.openxmlformats.org/officeDocument/2006/relationships/tags" Target="../tags/tag598.xml"/><Relationship Id="rId6" Type="http://schemas.openxmlformats.org/officeDocument/2006/relationships/tags" Target="../tags/tag597.xml"/><Relationship Id="rId5" Type="http://schemas.openxmlformats.org/officeDocument/2006/relationships/tags" Target="../tags/tag596.xml"/><Relationship Id="rId4" Type="http://schemas.openxmlformats.org/officeDocument/2006/relationships/tags" Target="../tags/tag595.xml"/><Relationship Id="rId3" Type="http://schemas.openxmlformats.org/officeDocument/2006/relationships/tags" Target="../tags/tag594.xml"/><Relationship Id="rId22" Type="http://schemas.openxmlformats.org/officeDocument/2006/relationships/slideLayout" Target="../slideLayouts/slideLayout49.xml"/><Relationship Id="rId21" Type="http://schemas.openxmlformats.org/officeDocument/2006/relationships/tags" Target="../tags/tag612.xml"/><Relationship Id="rId20" Type="http://schemas.openxmlformats.org/officeDocument/2006/relationships/tags" Target="../tags/tag611.xml"/><Relationship Id="rId2" Type="http://schemas.openxmlformats.org/officeDocument/2006/relationships/tags" Target="../tags/tag593.xml"/><Relationship Id="rId19" Type="http://schemas.openxmlformats.org/officeDocument/2006/relationships/tags" Target="../tags/tag610.xml"/><Relationship Id="rId18" Type="http://schemas.openxmlformats.org/officeDocument/2006/relationships/tags" Target="../tags/tag609.xml"/><Relationship Id="rId17" Type="http://schemas.openxmlformats.org/officeDocument/2006/relationships/tags" Target="../tags/tag608.xml"/><Relationship Id="rId16" Type="http://schemas.openxmlformats.org/officeDocument/2006/relationships/tags" Target="../tags/tag607.xml"/><Relationship Id="rId15" Type="http://schemas.openxmlformats.org/officeDocument/2006/relationships/tags" Target="../tags/tag606.xml"/><Relationship Id="rId14" Type="http://schemas.openxmlformats.org/officeDocument/2006/relationships/tags" Target="../tags/tag605.xml"/><Relationship Id="rId13" Type="http://schemas.openxmlformats.org/officeDocument/2006/relationships/tags" Target="../tags/tag604.xml"/><Relationship Id="rId12" Type="http://schemas.openxmlformats.org/officeDocument/2006/relationships/tags" Target="../tags/tag603.xml"/><Relationship Id="rId11" Type="http://schemas.openxmlformats.org/officeDocument/2006/relationships/tags" Target="../tags/tag602.xml"/><Relationship Id="rId10" Type="http://schemas.openxmlformats.org/officeDocument/2006/relationships/tags" Target="../tags/tag601.xml"/><Relationship Id="rId1" Type="http://schemas.openxmlformats.org/officeDocument/2006/relationships/tags" Target="../tags/tag59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openxmlformats.org/officeDocument/2006/relationships/tags" Target="../tags/tag74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tags" Target="../tags/tag746.xml"/><Relationship Id="rId3" Type="http://schemas.openxmlformats.org/officeDocument/2006/relationships/tags" Target="../tags/tag745.xml"/><Relationship Id="rId2" Type="http://schemas.openxmlformats.org/officeDocument/2006/relationships/tags" Target="../tags/tag744.xml"/><Relationship Id="rId1" Type="http://schemas.openxmlformats.org/officeDocument/2006/relationships/tags" Target="../tags/tag74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754.xml"/><Relationship Id="rId8" Type="http://schemas.openxmlformats.org/officeDocument/2006/relationships/tags" Target="../tags/tag753.xml"/><Relationship Id="rId7" Type="http://schemas.openxmlformats.org/officeDocument/2006/relationships/tags" Target="../tags/tag752.xml"/><Relationship Id="rId6" Type="http://schemas.openxmlformats.org/officeDocument/2006/relationships/tags" Target="../tags/tag751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3" Type="http://schemas.openxmlformats.org/officeDocument/2006/relationships/tags" Target="../tags/tag750.xml"/><Relationship Id="rId2" Type="http://schemas.openxmlformats.org/officeDocument/2006/relationships/tags" Target="../tags/tag749.xml"/><Relationship Id="rId16" Type="http://schemas.openxmlformats.org/officeDocument/2006/relationships/slideLayout" Target="../slideLayouts/slideLayout35.xml"/><Relationship Id="rId15" Type="http://schemas.openxmlformats.org/officeDocument/2006/relationships/tags" Target="../tags/tag757.xml"/><Relationship Id="rId14" Type="http://schemas.openxmlformats.org/officeDocument/2006/relationships/image" Target="../media/image27.png"/><Relationship Id="rId13" Type="http://schemas.openxmlformats.org/officeDocument/2006/relationships/tags" Target="../tags/tag756.xml"/><Relationship Id="rId12" Type="http://schemas.openxmlformats.org/officeDocument/2006/relationships/tags" Target="../tags/tag755.xml"/><Relationship Id="rId11" Type="http://schemas.openxmlformats.org/officeDocument/2006/relationships/image" Target="../media/image26.svg"/><Relationship Id="rId10" Type="http://schemas.openxmlformats.org/officeDocument/2006/relationships/image" Target="../media/image25.png"/><Relationship Id="rId1" Type="http://schemas.openxmlformats.org/officeDocument/2006/relationships/tags" Target="../tags/tag74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766.xml"/><Relationship Id="rId8" Type="http://schemas.openxmlformats.org/officeDocument/2006/relationships/tags" Target="../tags/tag765.xml"/><Relationship Id="rId7" Type="http://schemas.openxmlformats.org/officeDocument/2006/relationships/tags" Target="../tags/tag764.xml"/><Relationship Id="rId6" Type="http://schemas.openxmlformats.org/officeDocument/2006/relationships/tags" Target="../tags/tag763.xml"/><Relationship Id="rId5" Type="http://schemas.openxmlformats.org/officeDocument/2006/relationships/tags" Target="../tags/tag762.xml"/><Relationship Id="rId4" Type="http://schemas.openxmlformats.org/officeDocument/2006/relationships/tags" Target="../tags/tag761.xml"/><Relationship Id="rId3" Type="http://schemas.openxmlformats.org/officeDocument/2006/relationships/tags" Target="../tags/tag760.xml"/><Relationship Id="rId2" Type="http://schemas.openxmlformats.org/officeDocument/2006/relationships/tags" Target="../tags/tag759.xml"/><Relationship Id="rId13" Type="http://schemas.openxmlformats.org/officeDocument/2006/relationships/slideLayout" Target="../slideLayouts/slideLayout34.xml"/><Relationship Id="rId12" Type="http://schemas.openxmlformats.org/officeDocument/2006/relationships/tags" Target="../tags/tag767.xml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1" Type="http://schemas.openxmlformats.org/officeDocument/2006/relationships/tags" Target="../tags/tag75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7" Type="http://schemas.openxmlformats.org/officeDocument/2006/relationships/tags" Target="../tags/tag773.xml"/><Relationship Id="rId6" Type="http://schemas.openxmlformats.org/officeDocument/2006/relationships/image" Target="../media/image30.png"/><Relationship Id="rId5" Type="http://schemas.openxmlformats.org/officeDocument/2006/relationships/tags" Target="../tags/tag772.xml"/><Relationship Id="rId4" Type="http://schemas.openxmlformats.org/officeDocument/2006/relationships/tags" Target="../tags/tag771.xml"/><Relationship Id="rId3" Type="http://schemas.openxmlformats.org/officeDocument/2006/relationships/tags" Target="../tags/tag770.xml"/><Relationship Id="rId2" Type="http://schemas.openxmlformats.org/officeDocument/2006/relationships/tags" Target="../tags/tag769.xml"/><Relationship Id="rId1" Type="http://schemas.openxmlformats.org/officeDocument/2006/relationships/tags" Target="../tags/tag76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7" Type="http://schemas.openxmlformats.org/officeDocument/2006/relationships/tags" Target="../tags/tag779.xml"/><Relationship Id="rId6" Type="http://schemas.openxmlformats.org/officeDocument/2006/relationships/image" Target="../media/image31.png"/><Relationship Id="rId5" Type="http://schemas.openxmlformats.org/officeDocument/2006/relationships/tags" Target="../tags/tag778.xml"/><Relationship Id="rId4" Type="http://schemas.openxmlformats.org/officeDocument/2006/relationships/tags" Target="../tags/tag777.xml"/><Relationship Id="rId3" Type="http://schemas.openxmlformats.org/officeDocument/2006/relationships/tags" Target="../tags/tag776.xml"/><Relationship Id="rId2" Type="http://schemas.openxmlformats.org/officeDocument/2006/relationships/tags" Target="../tags/tag775.xml"/><Relationship Id="rId1" Type="http://schemas.openxmlformats.org/officeDocument/2006/relationships/tags" Target="../tags/tag77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788.xml"/><Relationship Id="rId8" Type="http://schemas.openxmlformats.org/officeDocument/2006/relationships/tags" Target="../tags/tag787.xml"/><Relationship Id="rId7" Type="http://schemas.openxmlformats.org/officeDocument/2006/relationships/tags" Target="../tags/tag786.xml"/><Relationship Id="rId6" Type="http://schemas.openxmlformats.org/officeDocument/2006/relationships/tags" Target="../tags/tag785.xml"/><Relationship Id="rId5" Type="http://schemas.openxmlformats.org/officeDocument/2006/relationships/tags" Target="../tags/tag784.xml"/><Relationship Id="rId4" Type="http://schemas.openxmlformats.org/officeDocument/2006/relationships/tags" Target="../tags/tag783.xml"/><Relationship Id="rId3" Type="http://schemas.openxmlformats.org/officeDocument/2006/relationships/tags" Target="../tags/tag782.xml"/><Relationship Id="rId26" Type="http://schemas.openxmlformats.org/officeDocument/2006/relationships/slideLayout" Target="../slideLayouts/slideLayout31.xml"/><Relationship Id="rId25" Type="http://schemas.openxmlformats.org/officeDocument/2006/relationships/tags" Target="../tags/tag799.xml"/><Relationship Id="rId24" Type="http://schemas.openxmlformats.org/officeDocument/2006/relationships/image" Target="../media/image36.png"/><Relationship Id="rId23" Type="http://schemas.openxmlformats.org/officeDocument/2006/relationships/image" Target="../media/image35.png"/><Relationship Id="rId22" Type="http://schemas.openxmlformats.org/officeDocument/2006/relationships/image" Target="../media/image34.png"/><Relationship Id="rId21" Type="http://schemas.openxmlformats.org/officeDocument/2006/relationships/image" Target="../media/image33.png"/><Relationship Id="rId20" Type="http://schemas.openxmlformats.org/officeDocument/2006/relationships/image" Target="../media/image32.png"/><Relationship Id="rId2" Type="http://schemas.openxmlformats.org/officeDocument/2006/relationships/tags" Target="../tags/tag781.xml"/><Relationship Id="rId19" Type="http://schemas.openxmlformats.org/officeDocument/2006/relationships/tags" Target="../tags/tag798.xml"/><Relationship Id="rId18" Type="http://schemas.openxmlformats.org/officeDocument/2006/relationships/tags" Target="../tags/tag797.xml"/><Relationship Id="rId17" Type="http://schemas.openxmlformats.org/officeDocument/2006/relationships/tags" Target="../tags/tag796.xml"/><Relationship Id="rId16" Type="http://schemas.openxmlformats.org/officeDocument/2006/relationships/tags" Target="../tags/tag795.xml"/><Relationship Id="rId15" Type="http://schemas.openxmlformats.org/officeDocument/2006/relationships/tags" Target="../tags/tag794.xml"/><Relationship Id="rId14" Type="http://schemas.openxmlformats.org/officeDocument/2006/relationships/tags" Target="../tags/tag793.xml"/><Relationship Id="rId13" Type="http://schemas.openxmlformats.org/officeDocument/2006/relationships/tags" Target="../tags/tag792.xml"/><Relationship Id="rId12" Type="http://schemas.openxmlformats.org/officeDocument/2006/relationships/tags" Target="../tags/tag791.xml"/><Relationship Id="rId11" Type="http://schemas.openxmlformats.org/officeDocument/2006/relationships/tags" Target="../tags/tag790.xml"/><Relationship Id="rId10" Type="http://schemas.openxmlformats.org/officeDocument/2006/relationships/tags" Target="../tags/tag789.xml"/><Relationship Id="rId1" Type="http://schemas.openxmlformats.org/officeDocument/2006/relationships/tags" Target="../tags/tag780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808.xml"/><Relationship Id="rId8" Type="http://schemas.openxmlformats.org/officeDocument/2006/relationships/tags" Target="../tags/tag807.xml"/><Relationship Id="rId7" Type="http://schemas.openxmlformats.org/officeDocument/2006/relationships/tags" Target="../tags/tag806.xml"/><Relationship Id="rId6" Type="http://schemas.openxmlformats.org/officeDocument/2006/relationships/tags" Target="../tags/tag805.xml"/><Relationship Id="rId5" Type="http://schemas.openxmlformats.org/officeDocument/2006/relationships/tags" Target="../tags/tag804.xml"/><Relationship Id="rId4" Type="http://schemas.openxmlformats.org/officeDocument/2006/relationships/tags" Target="../tags/tag803.xml"/><Relationship Id="rId3" Type="http://schemas.openxmlformats.org/officeDocument/2006/relationships/tags" Target="../tags/tag802.xml"/><Relationship Id="rId2" Type="http://schemas.openxmlformats.org/officeDocument/2006/relationships/tags" Target="../tags/tag801.xml"/><Relationship Id="rId15" Type="http://schemas.openxmlformats.org/officeDocument/2006/relationships/slideLayout" Target="../slideLayouts/slideLayout30.xml"/><Relationship Id="rId14" Type="http://schemas.openxmlformats.org/officeDocument/2006/relationships/tags" Target="../tags/tag809.xml"/><Relationship Id="rId13" Type="http://schemas.openxmlformats.org/officeDocument/2006/relationships/image" Target="../media/image40.png"/><Relationship Id="rId12" Type="http://schemas.openxmlformats.org/officeDocument/2006/relationships/image" Target="../media/image39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tags" Target="../tags/tag80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tags" Target="../tags/tag815.xml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tags" Target="../tags/tag814.xml"/><Relationship Id="rId4" Type="http://schemas.openxmlformats.org/officeDocument/2006/relationships/tags" Target="../tags/tag813.xml"/><Relationship Id="rId3" Type="http://schemas.openxmlformats.org/officeDocument/2006/relationships/tags" Target="../tags/tag812.xml"/><Relationship Id="rId2" Type="http://schemas.openxmlformats.org/officeDocument/2006/relationships/tags" Target="../tags/tag811.xml"/><Relationship Id="rId1" Type="http://schemas.openxmlformats.org/officeDocument/2006/relationships/tags" Target="../tags/tag81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824.xml"/><Relationship Id="rId8" Type="http://schemas.openxmlformats.org/officeDocument/2006/relationships/tags" Target="../tags/tag823.xml"/><Relationship Id="rId7" Type="http://schemas.openxmlformats.org/officeDocument/2006/relationships/tags" Target="../tags/tag822.xml"/><Relationship Id="rId6" Type="http://schemas.openxmlformats.org/officeDocument/2006/relationships/tags" Target="../tags/tag821.xml"/><Relationship Id="rId5" Type="http://schemas.openxmlformats.org/officeDocument/2006/relationships/tags" Target="../tags/tag820.xml"/><Relationship Id="rId4" Type="http://schemas.openxmlformats.org/officeDocument/2006/relationships/tags" Target="../tags/tag819.xml"/><Relationship Id="rId3" Type="http://schemas.openxmlformats.org/officeDocument/2006/relationships/tags" Target="../tags/tag818.xml"/><Relationship Id="rId2" Type="http://schemas.openxmlformats.org/officeDocument/2006/relationships/tags" Target="../tags/tag817.xml"/><Relationship Id="rId14" Type="http://schemas.openxmlformats.org/officeDocument/2006/relationships/slideLayout" Target="../slideLayouts/slideLayout28.xml"/><Relationship Id="rId13" Type="http://schemas.openxmlformats.org/officeDocument/2006/relationships/tags" Target="../tags/tag827.xml"/><Relationship Id="rId12" Type="http://schemas.openxmlformats.org/officeDocument/2006/relationships/image" Target="../media/image43.png"/><Relationship Id="rId11" Type="http://schemas.openxmlformats.org/officeDocument/2006/relationships/tags" Target="../tags/tag826.xml"/><Relationship Id="rId10" Type="http://schemas.openxmlformats.org/officeDocument/2006/relationships/tags" Target="../tags/tag825.xml"/><Relationship Id="rId1" Type="http://schemas.openxmlformats.org/officeDocument/2006/relationships/tags" Target="../tags/tag816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7.xml"/><Relationship Id="rId6" Type="http://schemas.openxmlformats.org/officeDocument/2006/relationships/tags" Target="../tags/tag832.xml"/><Relationship Id="rId5" Type="http://schemas.openxmlformats.org/officeDocument/2006/relationships/tags" Target="../tags/tag831.xml"/><Relationship Id="rId4" Type="http://schemas.openxmlformats.org/officeDocument/2006/relationships/tags" Target="../tags/tag830.xml"/><Relationship Id="rId3" Type="http://schemas.openxmlformats.org/officeDocument/2006/relationships/image" Target="../media/image44.png"/><Relationship Id="rId2" Type="http://schemas.openxmlformats.org/officeDocument/2006/relationships/tags" Target="../tags/tag829.xml"/><Relationship Id="rId1" Type="http://schemas.openxmlformats.org/officeDocument/2006/relationships/tags" Target="../tags/tag82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8.xml"/><Relationship Id="rId3" Type="http://schemas.openxmlformats.org/officeDocument/2006/relationships/tags" Target="../tags/tag615.xml"/><Relationship Id="rId2" Type="http://schemas.openxmlformats.org/officeDocument/2006/relationships/tags" Target="../tags/tag614.xml"/><Relationship Id="rId1" Type="http://schemas.openxmlformats.org/officeDocument/2006/relationships/tags" Target="../tags/tag613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jpeg"/><Relationship Id="rId8" Type="http://schemas.openxmlformats.org/officeDocument/2006/relationships/tags" Target="../tags/tag839.xml"/><Relationship Id="rId7" Type="http://schemas.openxmlformats.org/officeDocument/2006/relationships/tags" Target="../tags/tag838.xml"/><Relationship Id="rId6" Type="http://schemas.openxmlformats.org/officeDocument/2006/relationships/tags" Target="../tags/tag837.xml"/><Relationship Id="rId5" Type="http://schemas.openxmlformats.org/officeDocument/2006/relationships/tags" Target="../tags/tag836.xml"/><Relationship Id="rId4" Type="http://schemas.openxmlformats.org/officeDocument/2006/relationships/image" Target="../media/image45.jpeg"/><Relationship Id="rId3" Type="http://schemas.openxmlformats.org/officeDocument/2006/relationships/tags" Target="../tags/tag835.xml"/><Relationship Id="rId2" Type="http://schemas.openxmlformats.org/officeDocument/2006/relationships/tags" Target="../tags/tag834.xml"/><Relationship Id="rId18" Type="http://schemas.openxmlformats.org/officeDocument/2006/relationships/slideLayout" Target="../slideLayouts/slideLayout26.xml"/><Relationship Id="rId17" Type="http://schemas.openxmlformats.org/officeDocument/2006/relationships/tags" Target="../tags/tag846.xml"/><Relationship Id="rId16" Type="http://schemas.openxmlformats.org/officeDocument/2006/relationships/tags" Target="../tags/tag845.xml"/><Relationship Id="rId15" Type="http://schemas.openxmlformats.org/officeDocument/2006/relationships/tags" Target="../tags/tag844.xml"/><Relationship Id="rId14" Type="http://schemas.openxmlformats.org/officeDocument/2006/relationships/image" Target="../media/image47.jpeg"/><Relationship Id="rId13" Type="http://schemas.openxmlformats.org/officeDocument/2006/relationships/tags" Target="../tags/tag843.xml"/><Relationship Id="rId12" Type="http://schemas.openxmlformats.org/officeDocument/2006/relationships/tags" Target="../tags/tag842.xml"/><Relationship Id="rId11" Type="http://schemas.openxmlformats.org/officeDocument/2006/relationships/tags" Target="../tags/tag841.xml"/><Relationship Id="rId10" Type="http://schemas.openxmlformats.org/officeDocument/2006/relationships/tags" Target="../tags/tag840.xml"/><Relationship Id="rId1" Type="http://schemas.openxmlformats.org/officeDocument/2006/relationships/tags" Target="../tags/tag83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7" Type="http://schemas.openxmlformats.org/officeDocument/2006/relationships/tags" Target="../tags/tag852.xml"/><Relationship Id="rId6" Type="http://schemas.openxmlformats.org/officeDocument/2006/relationships/tags" Target="../tags/tag851.xml"/><Relationship Id="rId5" Type="http://schemas.openxmlformats.org/officeDocument/2006/relationships/tags" Target="../tags/tag850.xml"/><Relationship Id="rId4" Type="http://schemas.openxmlformats.org/officeDocument/2006/relationships/tags" Target="../tags/tag849.xml"/><Relationship Id="rId3" Type="http://schemas.openxmlformats.org/officeDocument/2006/relationships/image" Target="../media/image48.jpeg"/><Relationship Id="rId2" Type="http://schemas.openxmlformats.org/officeDocument/2006/relationships/tags" Target="../tags/tag848.xml"/><Relationship Id="rId1" Type="http://schemas.openxmlformats.org/officeDocument/2006/relationships/tags" Target="../tags/tag84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860.xml"/><Relationship Id="rId8" Type="http://schemas.openxmlformats.org/officeDocument/2006/relationships/tags" Target="../tags/tag859.xml"/><Relationship Id="rId7" Type="http://schemas.openxmlformats.org/officeDocument/2006/relationships/tags" Target="../tags/tag858.xml"/><Relationship Id="rId6" Type="http://schemas.openxmlformats.org/officeDocument/2006/relationships/tags" Target="../tags/tag857.xml"/><Relationship Id="rId5" Type="http://schemas.openxmlformats.org/officeDocument/2006/relationships/image" Target="../media/image49.jpeg"/><Relationship Id="rId4" Type="http://schemas.openxmlformats.org/officeDocument/2006/relationships/tags" Target="../tags/tag856.xml"/><Relationship Id="rId3" Type="http://schemas.openxmlformats.org/officeDocument/2006/relationships/tags" Target="../tags/tag855.xml"/><Relationship Id="rId2" Type="http://schemas.openxmlformats.org/officeDocument/2006/relationships/tags" Target="../tags/tag854.xml"/><Relationship Id="rId14" Type="http://schemas.openxmlformats.org/officeDocument/2006/relationships/slideLayout" Target="../slideLayouts/slideLayout24.xml"/><Relationship Id="rId13" Type="http://schemas.openxmlformats.org/officeDocument/2006/relationships/tags" Target="../tags/tag863.xml"/><Relationship Id="rId12" Type="http://schemas.openxmlformats.org/officeDocument/2006/relationships/tags" Target="../tags/tag862.xml"/><Relationship Id="rId11" Type="http://schemas.openxmlformats.org/officeDocument/2006/relationships/tags" Target="../tags/tag861.xml"/><Relationship Id="rId10" Type="http://schemas.openxmlformats.org/officeDocument/2006/relationships/image" Target="../media/image50.jpeg"/><Relationship Id="rId1" Type="http://schemas.openxmlformats.org/officeDocument/2006/relationships/tags" Target="../tags/tag853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tags" Target="../tags/tag871.xml"/><Relationship Id="rId7" Type="http://schemas.openxmlformats.org/officeDocument/2006/relationships/tags" Target="../tags/tag870.xml"/><Relationship Id="rId6" Type="http://schemas.openxmlformats.org/officeDocument/2006/relationships/tags" Target="../tags/tag869.xml"/><Relationship Id="rId5" Type="http://schemas.openxmlformats.org/officeDocument/2006/relationships/tags" Target="../tags/tag868.xml"/><Relationship Id="rId4" Type="http://schemas.openxmlformats.org/officeDocument/2006/relationships/tags" Target="../tags/tag867.xml"/><Relationship Id="rId3" Type="http://schemas.openxmlformats.org/officeDocument/2006/relationships/tags" Target="../tags/tag866.xml"/><Relationship Id="rId2" Type="http://schemas.openxmlformats.org/officeDocument/2006/relationships/tags" Target="../tags/tag865.xml"/><Relationship Id="rId1" Type="http://schemas.openxmlformats.org/officeDocument/2006/relationships/tags" Target="../tags/tag864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878.xml"/><Relationship Id="rId8" Type="http://schemas.openxmlformats.org/officeDocument/2006/relationships/tags" Target="../tags/tag877.xml"/><Relationship Id="rId7" Type="http://schemas.openxmlformats.org/officeDocument/2006/relationships/tags" Target="../tags/tag876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tags" Target="../tags/tag875.xml"/><Relationship Id="rId3" Type="http://schemas.openxmlformats.org/officeDocument/2006/relationships/tags" Target="../tags/tag874.xml"/><Relationship Id="rId25" Type="http://schemas.openxmlformats.org/officeDocument/2006/relationships/slideLayout" Target="../slideLayouts/slideLayout22.xml"/><Relationship Id="rId24" Type="http://schemas.openxmlformats.org/officeDocument/2006/relationships/tags" Target="../tags/tag887.xml"/><Relationship Id="rId23" Type="http://schemas.openxmlformats.org/officeDocument/2006/relationships/tags" Target="../tags/tag886.xml"/><Relationship Id="rId22" Type="http://schemas.openxmlformats.org/officeDocument/2006/relationships/tags" Target="../tags/tag885.xml"/><Relationship Id="rId21" Type="http://schemas.openxmlformats.org/officeDocument/2006/relationships/image" Target="../media/image58.svg"/><Relationship Id="rId20" Type="http://schemas.openxmlformats.org/officeDocument/2006/relationships/image" Target="../media/image57.png"/><Relationship Id="rId2" Type="http://schemas.openxmlformats.org/officeDocument/2006/relationships/tags" Target="../tags/tag873.xml"/><Relationship Id="rId19" Type="http://schemas.openxmlformats.org/officeDocument/2006/relationships/tags" Target="../tags/tag884.xml"/><Relationship Id="rId18" Type="http://schemas.openxmlformats.org/officeDocument/2006/relationships/tags" Target="../tags/tag883.xml"/><Relationship Id="rId17" Type="http://schemas.openxmlformats.org/officeDocument/2006/relationships/tags" Target="../tags/tag882.xml"/><Relationship Id="rId16" Type="http://schemas.openxmlformats.org/officeDocument/2006/relationships/image" Target="../media/image56.svg"/><Relationship Id="rId15" Type="http://schemas.openxmlformats.org/officeDocument/2006/relationships/image" Target="../media/image55.png"/><Relationship Id="rId14" Type="http://schemas.openxmlformats.org/officeDocument/2006/relationships/tags" Target="../tags/tag881.xml"/><Relationship Id="rId13" Type="http://schemas.openxmlformats.org/officeDocument/2006/relationships/tags" Target="../tags/tag880.xml"/><Relationship Id="rId12" Type="http://schemas.openxmlformats.org/officeDocument/2006/relationships/tags" Target="../tags/tag879.xml"/><Relationship Id="rId11" Type="http://schemas.openxmlformats.org/officeDocument/2006/relationships/image" Target="../media/image54.svg"/><Relationship Id="rId10" Type="http://schemas.openxmlformats.org/officeDocument/2006/relationships/image" Target="../media/image53.png"/><Relationship Id="rId1" Type="http://schemas.openxmlformats.org/officeDocument/2006/relationships/tags" Target="../tags/tag872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894.xml"/><Relationship Id="rId8" Type="http://schemas.openxmlformats.org/officeDocument/2006/relationships/tags" Target="../tags/tag893.xml"/><Relationship Id="rId7" Type="http://schemas.openxmlformats.org/officeDocument/2006/relationships/tags" Target="../tags/tag892.xml"/><Relationship Id="rId6" Type="http://schemas.openxmlformats.org/officeDocument/2006/relationships/tags" Target="../tags/tag891.xml"/><Relationship Id="rId5" Type="http://schemas.openxmlformats.org/officeDocument/2006/relationships/image" Target="../media/image52.svg"/><Relationship Id="rId4" Type="http://schemas.openxmlformats.org/officeDocument/2006/relationships/image" Target="../media/image51.png"/><Relationship Id="rId3" Type="http://schemas.openxmlformats.org/officeDocument/2006/relationships/tags" Target="../tags/tag890.xml"/><Relationship Id="rId27" Type="http://schemas.openxmlformats.org/officeDocument/2006/relationships/slideLayout" Target="../slideLayouts/slideLayout21.xml"/><Relationship Id="rId26" Type="http://schemas.openxmlformats.org/officeDocument/2006/relationships/tags" Target="../tags/tag905.xml"/><Relationship Id="rId25" Type="http://schemas.openxmlformats.org/officeDocument/2006/relationships/tags" Target="../tags/tag904.xml"/><Relationship Id="rId24" Type="http://schemas.openxmlformats.org/officeDocument/2006/relationships/tags" Target="../tags/tag903.xml"/><Relationship Id="rId23" Type="http://schemas.openxmlformats.org/officeDocument/2006/relationships/image" Target="../media/image58.svg"/><Relationship Id="rId22" Type="http://schemas.openxmlformats.org/officeDocument/2006/relationships/image" Target="../media/image57.png"/><Relationship Id="rId21" Type="http://schemas.openxmlformats.org/officeDocument/2006/relationships/tags" Target="../tags/tag902.xml"/><Relationship Id="rId20" Type="http://schemas.openxmlformats.org/officeDocument/2006/relationships/tags" Target="../tags/tag901.xml"/><Relationship Id="rId2" Type="http://schemas.openxmlformats.org/officeDocument/2006/relationships/tags" Target="../tags/tag889.xml"/><Relationship Id="rId19" Type="http://schemas.openxmlformats.org/officeDocument/2006/relationships/tags" Target="../tags/tag900.xml"/><Relationship Id="rId18" Type="http://schemas.openxmlformats.org/officeDocument/2006/relationships/tags" Target="../tags/tag899.xml"/><Relationship Id="rId17" Type="http://schemas.openxmlformats.org/officeDocument/2006/relationships/image" Target="../media/image56.svg"/><Relationship Id="rId16" Type="http://schemas.openxmlformats.org/officeDocument/2006/relationships/image" Target="../media/image55.png"/><Relationship Id="rId15" Type="http://schemas.openxmlformats.org/officeDocument/2006/relationships/tags" Target="../tags/tag898.xml"/><Relationship Id="rId14" Type="http://schemas.openxmlformats.org/officeDocument/2006/relationships/tags" Target="../tags/tag897.xml"/><Relationship Id="rId13" Type="http://schemas.openxmlformats.org/officeDocument/2006/relationships/tags" Target="../tags/tag896.xml"/><Relationship Id="rId12" Type="http://schemas.openxmlformats.org/officeDocument/2006/relationships/tags" Target="../tags/tag895.xml"/><Relationship Id="rId11" Type="http://schemas.openxmlformats.org/officeDocument/2006/relationships/image" Target="../media/image54.svg"/><Relationship Id="rId10" Type="http://schemas.openxmlformats.org/officeDocument/2006/relationships/image" Target="../media/image53.png"/><Relationship Id="rId1" Type="http://schemas.openxmlformats.org/officeDocument/2006/relationships/tags" Target="../tags/tag888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tags" Target="../tags/tag910.xml"/><Relationship Id="rId5" Type="http://schemas.openxmlformats.org/officeDocument/2006/relationships/tags" Target="../tags/tag909.xml"/><Relationship Id="rId4" Type="http://schemas.openxmlformats.org/officeDocument/2006/relationships/tags" Target="../tags/tag908.xml"/><Relationship Id="rId3" Type="http://schemas.openxmlformats.org/officeDocument/2006/relationships/image" Target="../media/image59.jpeg"/><Relationship Id="rId2" Type="http://schemas.openxmlformats.org/officeDocument/2006/relationships/tags" Target="../tags/tag907.xml"/><Relationship Id="rId1" Type="http://schemas.openxmlformats.org/officeDocument/2006/relationships/tags" Target="../tags/tag906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919.xml"/><Relationship Id="rId8" Type="http://schemas.openxmlformats.org/officeDocument/2006/relationships/tags" Target="../tags/tag918.xml"/><Relationship Id="rId7" Type="http://schemas.openxmlformats.org/officeDocument/2006/relationships/tags" Target="../tags/tag917.xml"/><Relationship Id="rId6" Type="http://schemas.openxmlformats.org/officeDocument/2006/relationships/tags" Target="../tags/tag916.xml"/><Relationship Id="rId5" Type="http://schemas.openxmlformats.org/officeDocument/2006/relationships/tags" Target="../tags/tag915.xml"/><Relationship Id="rId4" Type="http://schemas.openxmlformats.org/officeDocument/2006/relationships/tags" Target="../tags/tag914.xml"/><Relationship Id="rId3" Type="http://schemas.openxmlformats.org/officeDocument/2006/relationships/tags" Target="../tags/tag913.xml"/><Relationship Id="rId2" Type="http://schemas.openxmlformats.org/officeDocument/2006/relationships/tags" Target="../tags/tag912.xml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925.xml"/><Relationship Id="rId14" Type="http://schemas.openxmlformats.org/officeDocument/2006/relationships/tags" Target="../tags/tag924.xml"/><Relationship Id="rId13" Type="http://schemas.openxmlformats.org/officeDocument/2006/relationships/tags" Target="../tags/tag923.xml"/><Relationship Id="rId12" Type="http://schemas.openxmlformats.org/officeDocument/2006/relationships/tags" Target="../tags/tag922.xml"/><Relationship Id="rId11" Type="http://schemas.openxmlformats.org/officeDocument/2006/relationships/tags" Target="../tags/tag921.xml"/><Relationship Id="rId10" Type="http://schemas.openxmlformats.org/officeDocument/2006/relationships/tags" Target="../tags/tag920.xml"/><Relationship Id="rId1" Type="http://schemas.openxmlformats.org/officeDocument/2006/relationships/tags" Target="../tags/tag911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932.xml"/><Relationship Id="rId8" Type="http://schemas.openxmlformats.org/officeDocument/2006/relationships/tags" Target="../tags/tag931.xml"/><Relationship Id="rId7" Type="http://schemas.openxmlformats.org/officeDocument/2006/relationships/image" Target="../media/image61.jpeg"/><Relationship Id="rId6" Type="http://schemas.openxmlformats.org/officeDocument/2006/relationships/tags" Target="../tags/tag930.xml"/><Relationship Id="rId5" Type="http://schemas.openxmlformats.org/officeDocument/2006/relationships/tags" Target="../tags/tag929.xml"/><Relationship Id="rId4" Type="http://schemas.openxmlformats.org/officeDocument/2006/relationships/tags" Target="../tags/tag928.xml"/><Relationship Id="rId3" Type="http://schemas.openxmlformats.org/officeDocument/2006/relationships/image" Target="../media/image60.jpeg"/><Relationship Id="rId2" Type="http://schemas.openxmlformats.org/officeDocument/2006/relationships/tags" Target="../tags/tag927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933.xml"/><Relationship Id="rId1" Type="http://schemas.openxmlformats.org/officeDocument/2006/relationships/tags" Target="../tags/tag926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jpeg"/><Relationship Id="rId8" Type="http://schemas.openxmlformats.org/officeDocument/2006/relationships/tags" Target="../tags/tag940.xml"/><Relationship Id="rId7" Type="http://schemas.openxmlformats.org/officeDocument/2006/relationships/tags" Target="../tags/tag939.xml"/><Relationship Id="rId6" Type="http://schemas.openxmlformats.org/officeDocument/2006/relationships/tags" Target="../tags/tag938.xml"/><Relationship Id="rId5" Type="http://schemas.openxmlformats.org/officeDocument/2006/relationships/tags" Target="../tags/tag937.xml"/><Relationship Id="rId4" Type="http://schemas.openxmlformats.org/officeDocument/2006/relationships/image" Target="../media/image62.jpeg"/><Relationship Id="rId3" Type="http://schemas.openxmlformats.org/officeDocument/2006/relationships/tags" Target="../tags/tag936.xml"/><Relationship Id="rId2" Type="http://schemas.openxmlformats.org/officeDocument/2006/relationships/tags" Target="../tags/tag935.xml"/><Relationship Id="rId18" Type="http://schemas.openxmlformats.org/officeDocument/2006/relationships/slideLayout" Target="../slideLayouts/slideLayout16.xml"/><Relationship Id="rId17" Type="http://schemas.openxmlformats.org/officeDocument/2006/relationships/tags" Target="../tags/tag947.xml"/><Relationship Id="rId16" Type="http://schemas.openxmlformats.org/officeDocument/2006/relationships/tags" Target="../tags/tag946.xml"/><Relationship Id="rId15" Type="http://schemas.openxmlformats.org/officeDocument/2006/relationships/tags" Target="../tags/tag945.xml"/><Relationship Id="rId14" Type="http://schemas.openxmlformats.org/officeDocument/2006/relationships/image" Target="../media/image64.jpeg"/><Relationship Id="rId13" Type="http://schemas.openxmlformats.org/officeDocument/2006/relationships/tags" Target="../tags/tag944.xml"/><Relationship Id="rId12" Type="http://schemas.openxmlformats.org/officeDocument/2006/relationships/tags" Target="../tags/tag943.xml"/><Relationship Id="rId11" Type="http://schemas.openxmlformats.org/officeDocument/2006/relationships/tags" Target="../tags/tag942.xml"/><Relationship Id="rId10" Type="http://schemas.openxmlformats.org/officeDocument/2006/relationships/tags" Target="../tags/tag941.xml"/><Relationship Id="rId1" Type="http://schemas.openxmlformats.org/officeDocument/2006/relationships/tags" Target="../tags/tag93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24.xml"/><Relationship Id="rId8" Type="http://schemas.openxmlformats.org/officeDocument/2006/relationships/tags" Target="../tags/tag623.xml"/><Relationship Id="rId7" Type="http://schemas.openxmlformats.org/officeDocument/2006/relationships/tags" Target="../tags/tag622.xml"/><Relationship Id="rId6" Type="http://schemas.openxmlformats.org/officeDocument/2006/relationships/tags" Target="../tags/tag621.xml"/><Relationship Id="rId5" Type="http://schemas.openxmlformats.org/officeDocument/2006/relationships/tags" Target="../tags/tag620.xml"/><Relationship Id="rId4" Type="http://schemas.openxmlformats.org/officeDocument/2006/relationships/tags" Target="../tags/tag619.xml"/><Relationship Id="rId3" Type="http://schemas.openxmlformats.org/officeDocument/2006/relationships/tags" Target="../tags/tag618.xml"/><Relationship Id="rId2" Type="http://schemas.openxmlformats.org/officeDocument/2006/relationships/tags" Target="../tags/tag617.xml"/><Relationship Id="rId12" Type="http://schemas.openxmlformats.org/officeDocument/2006/relationships/slideLayout" Target="../slideLayouts/slideLayout47.xml"/><Relationship Id="rId11" Type="http://schemas.openxmlformats.org/officeDocument/2006/relationships/tags" Target="../tags/tag626.xml"/><Relationship Id="rId10" Type="http://schemas.openxmlformats.org/officeDocument/2006/relationships/tags" Target="../tags/tag625.xml"/><Relationship Id="rId1" Type="http://schemas.openxmlformats.org/officeDocument/2006/relationships/tags" Target="../tags/tag616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png"/><Relationship Id="rId8" Type="http://schemas.openxmlformats.org/officeDocument/2006/relationships/tags" Target="../tags/tag955.xml"/><Relationship Id="rId7" Type="http://schemas.openxmlformats.org/officeDocument/2006/relationships/tags" Target="../tags/tag954.xml"/><Relationship Id="rId6" Type="http://schemas.openxmlformats.org/officeDocument/2006/relationships/tags" Target="../tags/tag953.xml"/><Relationship Id="rId5" Type="http://schemas.openxmlformats.org/officeDocument/2006/relationships/tags" Target="../tags/tag952.xml"/><Relationship Id="rId4" Type="http://schemas.openxmlformats.org/officeDocument/2006/relationships/tags" Target="../tags/tag951.xml"/><Relationship Id="rId3" Type="http://schemas.openxmlformats.org/officeDocument/2006/relationships/tags" Target="../tags/tag950.xml"/><Relationship Id="rId2" Type="http://schemas.openxmlformats.org/officeDocument/2006/relationships/tags" Target="../tags/tag949.xml"/><Relationship Id="rId13" Type="http://schemas.openxmlformats.org/officeDocument/2006/relationships/slideLayout" Target="../slideLayouts/slideLayout15.xml"/><Relationship Id="rId12" Type="http://schemas.openxmlformats.org/officeDocument/2006/relationships/tags" Target="../tags/tag956.xml"/><Relationship Id="rId11" Type="http://schemas.openxmlformats.org/officeDocument/2006/relationships/image" Target="../media/image67.png"/><Relationship Id="rId10" Type="http://schemas.openxmlformats.org/officeDocument/2006/relationships/image" Target="../media/image66.png"/><Relationship Id="rId1" Type="http://schemas.openxmlformats.org/officeDocument/2006/relationships/tags" Target="../tags/tag948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964.xml"/><Relationship Id="rId7" Type="http://schemas.openxmlformats.org/officeDocument/2006/relationships/tags" Target="../tags/tag963.xml"/><Relationship Id="rId6" Type="http://schemas.openxmlformats.org/officeDocument/2006/relationships/tags" Target="../tags/tag962.xml"/><Relationship Id="rId5" Type="http://schemas.openxmlformats.org/officeDocument/2006/relationships/tags" Target="../tags/tag961.xml"/><Relationship Id="rId4" Type="http://schemas.openxmlformats.org/officeDocument/2006/relationships/tags" Target="../tags/tag960.xml"/><Relationship Id="rId3" Type="http://schemas.openxmlformats.org/officeDocument/2006/relationships/tags" Target="../tags/tag959.xml"/><Relationship Id="rId2" Type="http://schemas.openxmlformats.org/officeDocument/2006/relationships/tags" Target="../tags/tag958.xml"/><Relationship Id="rId1" Type="http://schemas.openxmlformats.org/officeDocument/2006/relationships/tags" Target="../tags/tag957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8.xml"/><Relationship Id="rId3" Type="http://schemas.openxmlformats.org/officeDocument/2006/relationships/tags" Target="../tags/tag967.xml"/><Relationship Id="rId2" Type="http://schemas.openxmlformats.org/officeDocument/2006/relationships/tags" Target="../tags/tag966.xml"/><Relationship Id="rId1" Type="http://schemas.openxmlformats.org/officeDocument/2006/relationships/tags" Target="../tags/tag965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8.wmf"/><Relationship Id="rId8" Type="http://schemas.openxmlformats.org/officeDocument/2006/relationships/oleObject" Target="../embeddings/oleObject2.bin"/><Relationship Id="rId7" Type="http://schemas.openxmlformats.org/officeDocument/2006/relationships/tags" Target="../tags/tag974.xml"/><Relationship Id="rId6" Type="http://schemas.openxmlformats.org/officeDocument/2006/relationships/tags" Target="../tags/tag973.xml"/><Relationship Id="rId5" Type="http://schemas.openxmlformats.org/officeDocument/2006/relationships/tags" Target="../tags/tag972.xml"/><Relationship Id="rId4" Type="http://schemas.openxmlformats.org/officeDocument/2006/relationships/tags" Target="../tags/tag971.xml"/><Relationship Id="rId3" Type="http://schemas.openxmlformats.org/officeDocument/2006/relationships/tags" Target="../tags/tag970.xml"/><Relationship Id="rId2" Type="http://schemas.openxmlformats.org/officeDocument/2006/relationships/tags" Target="../tags/tag969.xml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975.xml"/><Relationship Id="rId1" Type="http://schemas.openxmlformats.org/officeDocument/2006/relationships/tags" Target="../tags/tag968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983.xml"/><Relationship Id="rId8" Type="http://schemas.openxmlformats.org/officeDocument/2006/relationships/image" Target="../media/image69.png"/><Relationship Id="rId7" Type="http://schemas.openxmlformats.org/officeDocument/2006/relationships/tags" Target="../tags/tag982.xml"/><Relationship Id="rId6" Type="http://schemas.openxmlformats.org/officeDocument/2006/relationships/tags" Target="../tags/tag981.xml"/><Relationship Id="rId5" Type="http://schemas.openxmlformats.org/officeDocument/2006/relationships/tags" Target="../tags/tag980.xml"/><Relationship Id="rId4" Type="http://schemas.openxmlformats.org/officeDocument/2006/relationships/tags" Target="../tags/tag979.xml"/><Relationship Id="rId3" Type="http://schemas.openxmlformats.org/officeDocument/2006/relationships/tags" Target="../tags/tag978.xml"/><Relationship Id="rId2" Type="http://schemas.openxmlformats.org/officeDocument/2006/relationships/tags" Target="../tags/tag977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976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986.xml"/><Relationship Id="rId2" Type="http://schemas.openxmlformats.org/officeDocument/2006/relationships/tags" Target="../tags/tag985.xml"/><Relationship Id="rId1" Type="http://schemas.openxmlformats.org/officeDocument/2006/relationships/tags" Target="../tags/tag98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8.xml"/><Relationship Id="rId3" Type="http://schemas.openxmlformats.org/officeDocument/2006/relationships/tags" Target="../tags/tag629.xml"/><Relationship Id="rId2" Type="http://schemas.openxmlformats.org/officeDocument/2006/relationships/tags" Target="../tags/tag628.xml"/><Relationship Id="rId1" Type="http://schemas.openxmlformats.org/officeDocument/2006/relationships/tags" Target="../tags/tag62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6.xml"/><Relationship Id="rId6" Type="http://schemas.openxmlformats.org/officeDocument/2006/relationships/tags" Target="../tags/tag634.xml"/><Relationship Id="rId5" Type="http://schemas.openxmlformats.org/officeDocument/2006/relationships/tags" Target="../tags/tag633.xml"/><Relationship Id="rId4" Type="http://schemas.openxmlformats.org/officeDocument/2006/relationships/tags" Target="../tags/tag632.xml"/><Relationship Id="rId3" Type="http://schemas.openxmlformats.org/officeDocument/2006/relationships/image" Target="../media/image4.jpeg"/><Relationship Id="rId2" Type="http://schemas.openxmlformats.org/officeDocument/2006/relationships/tags" Target="../tags/tag631.xml"/><Relationship Id="rId1" Type="http://schemas.openxmlformats.org/officeDocument/2006/relationships/tags" Target="../tags/tag630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8.xml"/><Relationship Id="rId3" Type="http://schemas.openxmlformats.org/officeDocument/2006/relationships/tags" Target="../tags/tag637.xml"/><Relationship Id="rId2" Type="http://schemas.openxmlformats.org/officeDocument/2006/relationships/tags" Target="../tags/tag636.xml"/><Relationship Id="rId1" Type="http://schemas.openxmlformats.org/officeDocument/2006/relationships/tags" Target="../tags/tag63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5.xml"/><Relationship Id="rId4" Type="http://schemas.openxmlformats.org/officeDocument/2006/relationships/tags" Target="../tags/tag641.xml"/><Relationship Id="rId3" Type="http://schemas.openxmlformats.org/officeDocument/2006/relationships/tags" Target="../tags/tag640.xml"/><Relationship Id="rId2" Type="http://schemas.openxmlformats.org/officeDocument/2006/relationships/tags" Target="../tags/tag639.xml"/><Relationship Id="rId1" Type="http://schemas.openxmlformats.org/officeDocument/2006/relationships/tags" Target="../tags/tag63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8.xml"/><Relationship Id="rId3" Type="http://schemas.openxmlformats.org/officeDocument/2006/relationships/tags" Target="../tags/tag644.xml"/><Relationship Id="rId2" Type="http://schemas.openxmlformats.org/officeDocument/2006/relationships/tags" Target="../tags/tag643.xml"/><Relationship Id="rId1" Type="http://schemas.openxmlformats.org/officeDocument/2006/relationships/tags" Target="../tags/tag6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5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项目九 机械装配图设计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AutoCAD机械装配图绘制技巧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e7fe6f4a-9aae-11f0-8eee-0a8f23b83154"/>
          <p:cNvPicPr>
            <a:picLocks noChangeAspect="1"/>
          </p:cNvPicPr>
          <p:nvPr>
            <p:ph type="pic" idx="16395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9144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AutoCAD技能提升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深入学习AutoCAD，熟练掌握装配图绘制，灵活运用命令，高效完成机械图任务。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e7fe6f7c-9aae-11f0-8eee-0a8f23b83154"/>
          <p:cNvPicPr>
            <a:picLocks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65532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绘图速度优化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优化绘图流程，提升绘图速度与效率，培养快速响应及高效完成绘图任务能力。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e7fe70a5-9aae-11f0-8eee-0a8f23b83154"/>
          <p:cNvPicPr>
            <a:picLocks noChangeAspect="1"/>
          </p:cNvPicPr>
          <p:nvPr>
            <p:ph type="pic" idx="16399"/>
            <p:custDataLst>
              <p:tags r:id="rId13"/>
            </p:custDataLst>
          </p:nvPr>
        </p:nvPicPr>
        <p:blipFill>
          <a:blip r:embed="rId14"/>
          <a:srcRect/>
          <a:stretch>
            <a:fillRect/>
          </a:stretch>
        </p:blipFill>
        <p:spPr>
          <a:xfrm>
            <a:off x="9144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工匠精神培养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注重细节，追求精确，培养精益求精的工匠精神，提升专业绘图技能。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0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6" name="图片占位符 15" descr="e7fe72ef-9aae-11f0-8eee-0a8f23b83154"/>
          <p:cNvPicPr>
            <a:picLocks noChangeAspect="1"/>
          </p:cNvPicPr>
          <p:nvPr>
            <p:ph type="pic" idx="16401"/>
            <p:custDataLst>
              <p:tags r:id="rId18"/>
            </p:custDataLst>
          </p:nvPr>
        </p:nvPicPr>
        <p:blipFill>
          <a:blip r:embed="rId19"/>
          <a:srcRect/>
          <a:stretch>
            <a:fillRect/>
          </a:stretch>
        </p:blipFill>
        <p:spPr>
          <a:xfrm>
            <a:off x="65532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/>
              <a:t>时间管理能力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/>
          <a:p>
            <a:r>
              <a:rPr lang="zh-CN" altLang="en-US"/>
              <a:t>在有限时间内，高效完成绘图任务，提升时间管理和任务执行能力。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任务一  减速箱装配图设计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>
          <a:xfrm>
            <a:off x="609600" y="1466215"/>
            <a:ext cx="3188970" cy="2082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822325" y="1679575"/>
            <a:ext cx="3068955" cy="406400"/>
          </a:xfrm>
        </p:spPr>
        <p:txBody>
          <a:bodyPr/>
          <a:p>
            <a:r>
              <a:rPr lang="zh-CN" altLang="en-US"/>
              <a:t>减速箱原理与作用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4400" y="2299335"/>
            <a:ext cx="2624455" cy="914400"/>
          </a:xfrm>
        </p:spPr>
        <p:txBody>
          <a:bodyPr/>
          <a:p>
            <a:r>
              <a:rPr lang="zh-CN" altLang="en-US"/>
              <a:t>减速箱调整原动机输出转速与扭矩，连接工作机实现动力转换。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609600" y="3872230"/>
            <a:ext cx="3281045" cy="200723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822325" y="3964305"/>
            <a:ext cx="2715895" cy="406400"/>
          </a:xfrm>
        </p:spPr>
        <p:txBody>
          <a:bodyPr/>
          <a:p>
            <a:r>
              <a:rPr lang="zh-CN" altLang="en-US"/>
              <a:t>减速箱装配流程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822325" y="4569460"/>
            <a:ext cx="2715895" cy="1082675"/>
          </a:xfrm>
        </p:spPr>
        <p:txBody>
          <a:bodyPr/>
          <a:p>
            <a:r>
              <a:rPr lang="zh-CN" altLang="en-US"/>
              <a:t>减速箱装配流程：插入箱体图块，定位零件，补线修剪，标注尺寸，填写表格。</a:t>
            </a:r>
            <a:endParaRPr lang="zh-CN" altLang="en-US"/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4533900" y="1357630"/>
          <a:ext cx="6762750" cy="465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8" imgW="10725150" imgH="7086600" progId="AutoCAD.Drawing.24">
                  <p:embed/>
                </p:oleObj>
              </mc:Choice>
              <mc:Fallback>
                <p:oleObj name="" r:id="rId8" imgW="10725150" imgH="7086600" progId="AutoCAD.Drawing.2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9"/>
                      <a:srcRect l="23161" t="21448" r="16728" b="15878"/>
                      <a:stretch>
                        <a:fillRect/>
                      </a:stretch>
                    </p:blipFill>
                    <p:spPr>
                      <a:xfrm>
                        <a:off x="4533900" y="1357630"/>
                        <a:ext cx="6762750" cy="4653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0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配置绘图环境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8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创建新文件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通过"文件→新建"选择"无样板-公制"，保存为减速器装配图.dwg。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91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设置图形界限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LIMITS命令设置A1图纸（1189×841）图形界限。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开启与关闭栅格功能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单击状态栏中的“栅格”按钮，关闭栅格。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7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创建新图层与绘制图幅边框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创建图框层与标注层，设置当前层后绘制1189×841矩形。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400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8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插入标题栏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9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插入标题栏并完成绘图环境配置</a:t>
            </a:r>
            <a:endParaRPr lang="zh-CN" altLang="en-US"/>
          </a:p>
        </p:txBody>
      </p:sp>
      <p:pic>
        <p:nvPicPr>
          <p:cNvPr id="18" name="图片 -214748252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32905" y="4737735"/>
            <a:ext cx="3756660" cy="1446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7758430" y="6169025"/>
            <a:ext cx="2381250" cy="41211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/>
                <a:ea typeface="Times New Roman" panose="02020603050405020304"/>
              </a:rPr>
              <a:t>  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图层特性管理器</a:t>
            </a:r>
            <a:r>
              <a:rPr lang="zh-CN" altLang="en-US" sz="1200">
                <a:latin typeface="Times New Roman" panose="02020603050405020304"/>
                <a:ea typeface="Times New Roman" panose="02020603050405020304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选项板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" y="1880235"/>
            <a:ext cx="2357120" cy="3097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370" y="2834005"/>
            <a:ext cx="2950210" cy="2143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71500" y="5114925"/>
            <a:ext cx="9895205" cy="829945"/>
          </a:xfrm>
          <a:prstGeom prst="rect">
            <a:avLst/>
          </a:prstGeom>
        </p:spPr>
        <p:txBody>
          <a:bodyPr>
            <a:noAutofit/>
          </a:bodyPr>
          <a:p>
            <a:pPr defTabSz="266700" fontAlgn="base">
              <a:lnSpc>
                <a:spcPct val="150000"/>
              </a:lnSpc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 “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插入库中的块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”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对话框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                 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                            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 “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选择文件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”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对话框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                                                           </a:t>
            </a:r>
            <a:r>
              <a:rPr lang="zh-CN" altLang="en-US" sz="1200">
                <a:latin typeface="Times New Roman" panose="02020603050405020304"/>
                <a:ea typeface="Times New Roman" panose="02020603050405020304"/>
                <a:sym typeface="+mn-ea"/>
              </a:rPr>
              <a:t>配置绘图环境</a:t>
            </a:r>
            <a:endParaRPr lang="zh-CN" altLang="en-US" sz="120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  <p:pic>
        <p:nvPicPr>
          <p:cNvPr id="5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2834005"/>
            <a:ext cx="2950210" cy="20326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5253355" cy="762000"/>
          </a:xfrm>
        </p:spPr>
        <p:txBody>
          <a:bodyPr>
            <a:normAutofit/>
          </a:bodyPr>
          <a:p>
            <a:r>
              <a:rPr lang="zh-CN" altLang="en-US" sz="3200"/>
              <a:t>操作步骤：</a:t>
            </a:r>
            <a:r>
              <a:rPr lang="en-US" altLang="zh-CN" sz="3200"/>
              <a:t>2</a:t>
            </a:r>
            <a:r>
              <a:rPr lang="zh-CN" altLang="en-US" sz="3200"/>
              <a:t>．</a:t>
            </a:r>
            <a:r>
              <a:rPr lang="zh-CN" altLang="en-US" sz="3200"/>
              <a:t>安装已有图块</a:t>
            </a:r>
            <a:endParaRPr lang="zh-CN" altLang="en-US" sz="32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498600"/>
            <a:ext cx="3429000" cy="575310"/>
          </a:xfrm>
        </p:spPr>
        <p:txBody>
          <a:bodyPr>
            <a:normAutofit/>
          </a:bodyPr>
          <a:p>
            <a:r>
              <a:rPr lang="zh-CN" altLang="en-US" sz="1800"/>
              <a:t>（</a:t>
            </a:r>
            <a:r>
              <a:rPr lang="en-US" altLang="zh-CN" sz="1800"/>
              <a:t>1</a:t>
            </a:r>
            <a:r>
              <a:rPr lang="zh-CN" altLang="en-US" sz="1800"/>
              <a:t>）</a:t>
            </a:r>
            <a:r>
              <a:rPr lang="zh-CN" altLang="en-US" sz="1800"/>
              <a:t>插入“减速器箱体”图块</a:t>
            </a:r>
            <a:endParaRPr lang="zh-CN" altLang="en-US" sz="1800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>
          <a:xfrm>
            <a:off x="6096000" y="609600"/>
            <a:ext cx="5486400" cy="1778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插入块操作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单击“插入”选项卡“块”面板中的“插入块”按钮，点击库中的块，弹出如图所示对话框。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6"/>
            </p:custDataLst>
          </p:nvPr>
        </p:nvSpPr>
        <p:spPr>
          <a:xfrm>
            <a:off x="6096000" y="2540000"/>
            <a:ext cx="5486400" cy="1778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选择文件步骤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单击“浏览块库”按钮，打开“选择文件”对话框，选择“箱体俯视图.dwg”图块，单击“打开”按钮。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>
          <a:xfrm>
            <a:off x="6096000" y="4470400"/>
            <a:ext cx="5486400" cy="1778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参数设置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点击要插入的图块，保持“比例”和“旋转”默认设置，指定“插入点”坐标为（360,360,0），结果如图所示。</a:t>
            </a:r>
            <a:endParaRPr lang="zh-CN" altLang="en-US"/>
          </a:p>
        </p:txBody>
      </p:sp>
      <p:pic>
        <p:nvPicPr>
          <p:cNvPr id="5" name="图片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6245" y="2365375"/>
            <a:ext cx="2219960" cy="2912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19450" y="3342005"/>
            <a:ext cx="2643505" cy="18141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安装已有图块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>
          <a:xfrm>
            <a:off x="609600" y="1524000"/>
            <a:ext cx="3680460" cy="2209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735965" y="1703070"/>
            <a:ext cx="3200400" cy="40640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插入“小齿轮轴”图块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04875" y="2425700"/>
            <a:ext cx="3200400" cy="914400"/>
          </a:xfrm>
        </p:spPr>
        <p:txBody>
          <a:bodyPr/>
          <a:p>
            <a:r>
              <a:rPr lang="zh-CN" altLang="en-US"/>
              <a:t>插入小齿轮轴图块，旋转90°，默认比例，指定插入点完成。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8"/>
            <p:custDataLst>
              <p:tags r:id="rId5"/>
            </p:custDataLst>
          </p:nvPr>
        </p:nvSpPr>
        <p:spPr>
          <a:xfrm>
            <a:off x="8057515" y="1524000"/>
            <a:ext cx="3693795" cy="2209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8260715" y="1917700"/>
            <a:ext cx="3016885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移动图块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8382000" y="2517775"/>
            <a:ext cx="3200400" cy="822325"/>
          </a:xfrm>
        </p:spPr>
        <p:txBody>
          <a:bodyPr/>
          <a:p>
            <a:r>
              <a:rPr lang="zh-CN" altLang="en-US"/>
              <a:t>点击移动按钮，将小齿轮轴图块对齐箱体内壁台阶面安装。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>
          <a:xfrm>
            <a:off x="609600" y="4038600"/>
            <a:ext cx="3680460" cy="2209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>
          <a:xfrm>
            <a:off x="904875" y="4217670"/>
            <a:ext cx="3200400" cy="40640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插入“大齿轮轴”图块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>
          <a:xfrm>
            <a:off x="996950" y="4838700"/>
            <a:ext cx="3200400" cy="914400"/>
          </a:xfrm>
        </p:spPr>
        <p:txBody>
          <a:bodyPr/>
          <a:p>
            <a:r>
              <a:rPr lang="zh-CN" altLang="en-US"/>
              <a:t>插入“大齿轮轴”图块步骤：选文件，设旋转-90°，默认比例，指定插入点。</a:t>
            </a:r>
            <a:endParaRPr lang="zh-CN" altLang="en-US"/>
          </a:p>
        </p:txBody>
      </p:sp>
      <p:sp>
        <p:nvSpPr>
          <p:cNvPr id="18" name="装饰  6"/>
          <p:cNvSpPr>
            <a:spLocks noGrp="1"/>
          </p:cNvSpPr>
          <p:nvPr>
            <p:ph type="body" idx="16404"/>
            <p:custDataLst>
              <p:tags r:id="rId11"/>
            </p:custDataLst>
          </p:nvPr>
        </p:nvSpPr>
        <p:spPr>
          <a:xfrm>
            <a:off x="8057515" y="4038600"/>
            <a:ext cx="3693795" cy="2209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>
          <a:xfrm>
            <a:off x="8521700" y="4432300"/>
            <a:ext cx="27559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移动图块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>
          <a:xfrm>
            <a:off x="8767445" y="4940300"/>
            <a:ext cx="2814955" cy="1307465"/>
          </a:xfrm>
        </p:spPr>
        <p:txBody>
          <a:bodyPr>
            <a:normAutofit/>
          </a:bodyPr>
          <a:p>
            <a:r>
              <a:rPr lang="zh-CN" altLang="en-US"/>
              <a:t>单击移动按钮，选大齿轮轴图块，以台阶面中点为基点安装至减速器箱体内壁对齐。</a:t>
            </a:r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69485" y="1703070"/>
            <a:ext cx="2686050" cy="200723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13350" y="4086225"/>
            <a:ext cx="1920875" cy="197802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安装已有图块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插入“圆柱齿轮”图块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609600" y="5334000"/>
            <a:ext cx="3132455" cy="1098550"/>
          </a:xfrm>
        </p:spPr>
        <p:txBody>
          <a:bodyPr/>
          <a:p>
            <a:r>
              <a:rPr lang="zh-CN" altLang="en-US"/>
              <a:t>插入大齿轮.dwg图块，旋转90度后指定插入点完成操作。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移动图块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4368800" y="5334000"/>
            <a:ext cx="3147695" cy="1098550"/>
          </a:xfrm>
        </p:spPr>
        <p:txBody>
          <a:bodyPr/>
          <a:p>
            <a:r>
              <a:rPr lang="zh-CN" altLang="en-US"/>
              <a:t>单击移动按钮，选大齿轮图块，基点至上端面中点，安装至减速器箱体，对齐轴台阶面。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安装其他减速器零件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>
          <a:xfrm>
            <a:off x="8404225" y="5334000"/>
            <a:ext cx="3178175" cy="1098550"/>
          </a:xfrm>
        </p:spPr>
        <p:txBody>
          <a:bodyPr/>
          <a:p>
            <a:r>
              <a:rPr lang="zh-CN" altLang="en-US"/>
              <a:t>安装大轴承、箱体端盖及其他减速器零件，如图所示。</a:t>
            </a: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6195" y="1456690"/>
            <a:ext cx="6490335" cy="28702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补全装配图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绘制大、小轴承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复制大轴承至大齿轮轴，绘制小轴承（内径Ø40，外径Ø68，宽14）如图。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绘制定距环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在轴承与端盖、轴承与齿轮之间绘制定距环，结果如图9-13所示。</a:t>
            </a:r>
            <a:endParaRPr lang="zh-CN" altLang="en-US"/>
          </a:p>
        </p:txBody>
      </p:sp>
      <p:pic>
        <p:nvPicPr>
          <p:cNvPr id="10" name="内容占位符 9"/>
          <p:cNvPicPr>
            <a:picLocks noChangeAspect="1"/>
          </p:cNvPicPr>
          <p:nvPr>
            <p:ph idx="16390"/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799080" y="405130"/>
            <a:ext cx="5702300" cy="284607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修剪装配图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分解所有图块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单击“默认”选项卡“修改”面板中的“分解”按钮，选择所有图块进行分解。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修剪装配图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使用修剪、删除按钮调整装配图细节，结果如图。</a:t>
            </a:r>
            <a:endParaRPr lang="zh-CN" altLang="en-US"/>
          </a:p>
        </p:txBody>
      </p:sp>
      <p:pic>
        <p:nvPicPr>
          <p:cNvPr id="3" name="内容占位符 -2147482525"/>
          <p:cNvPicPr>
            <a:picLocks noChangeAspect="1"/>
          </p:cNvPicPr>
          <p:nvPr>
            <p:ph idx="16390"/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28090" y="1947545"/>
            <a:ext cx="4248150" cy="3876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40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思政目标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6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  <p:sp>
        <p:nvSpPr>
          <p:cNvPr id="17" name="装饰  5"/>
          <p:cNvSpPr>
            <a:spLocks noGrp="1"/>
          </p:cNvSpPr>
          <p:nvPr>
            <p:ph type="body" idx="16403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任务一  减速箱装配图设计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8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06</a:t>
            </a: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4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/>
              <a:t>上机实验</a:t>
            </a:r>
            <a:endParaRPr lang="zh-CN" altLang="en-US"/>
          </a:p>
        </p:txBody>
      </p:sp>
    </p:spTree>
    <p:custDataLst>
      <p:tags r:id="rId2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装配主视图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>
          <a:xfrm>
            <a:off x="609600" y="1737995"/>
            <a:ext cx="3686810" cy="470027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790575" y="2222500"/>
            <a:ext cx="3124200" cy="40640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）插入</a:t>
            </a:r>
            <a:r>
              <a:rPr lang="en-US" altLang="zh-CN"/>
              <a:t>“</a:t>
            </a:r>
            <a:r>
              <a:rPr lang="zh-CN" altLang="en-US"/>
              <a:t>箱体主视图</a:t>
            </a:r>
            <a:r>
              <a:rPr lang="en-US" altLang="zh-CN"/>
              <a:t>”</a:t>
            </a:r>
            <a:r>
              <a:rPr lang="zh-CN" altLang="en-US"/>
              <a:t>图块。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98525" y="2794000"/>
            <a:ext cx="3124200" cy="1998345"/>
          </a:xfrm>
        </p:spPr>
        <p:txBody>
          <a:bodyPr>
            <a:normAutofit fontScale="90000"/>
          </a:bodyPr>
          <a:p>
            <a:r>
              <a:rPr lang="zh-CN" altLang="en-US"/>
              <a:t>单击</a:t>
            </a:r>
            <a:r>
              <a:rPr lang="en-US" altLang="zh-CN"/>
              <a:t>“</a:t>
            </a:r>
            <a:r>
              <a:rPr lang="zh-CN" altLang="en-US"/>
              <a:t>插入</a:t>
            </a:r>
            <a:r>
              <a:rPr lang="en-US" altLang="zh-CN"/>
              <a:t>”</a:t>
            </a:r>
            <a:r>
              <a:rPr lang="zh-CN" altLang="en-US"/>
              <a:t>选项卡</a:t>
            </a:r>
            <a:r>
              <a:rPr lang="en-US" altLang="zh-CN"/>
              <a:t>“</a:t>
            </a:r>
            <a:r>
              <a:rPr lang="zh-CN" altLang="en-US"/>
              <a:t>块</a:t>
            </a:r>
            <a:r>
              <a:rPr lang="en-US" altLang="zh-CN"/>
              <a:t>”</a:t>
            </a:r>
            <a:r>
              <a:rPr lang="zh-CN" altLang="en-US"/>
              <a:t>面板的</a:t>
            </a:r>
            <a:r>
              <a:rPr lang="en-US" altLang="zh-CN"/>
              <a:t>“</a:t>
            </a:r>
            <a:r>
              <a:rPr lang="zh-CN" altLang="en-US"/>
              <a:t>插入块</a:t>
            </a:r>
            <a:r>
              <a:rPr lang="en-US" altLang="zh-CN"/>
              <a:t>”</a:t>
            </a:r>
            <a:r>
              <a:rPr lang="zh-CN" altLang="en-US"/>
              <a:t>按钮，点击库中块，弹出图对话框。接着，单击</a:t>
            </a:r>
            <a:r>
              <a:rPr lang="en-US" altLang="zh-CN"/>
              <a:t>“</a:t>
            </a:r>
            <a:r>
              <a:rPr lang="zh-CN" altLang="en-US"/>
              <a:t>浏览块库</a:t>
            </a:r>
            <a:r>
              <a:rPr lang="en-US" altLang="zh-CN"/>
              <a:t>”</a:t>
            </a:r>
            <a:r>
              <a:rPr lang="zh-CN" altLang="en-US"/>
              <a:t>按钮，弹出</a:t>
            </a:r>
            <a:r>
              <a:rPr lang="en-US" altLang="zh-CN"/>
              <a:t>“</a:t>
            </a:r>
            <a:r>
              <a:rPr lang="zh-CN" altLang="en-US"/>
              <a:t>选择文件</a:t>
            </a:r>
            <a:r>
              <a:rPr lang="en-US" altLang="zh-CN"/>
              <a:t>”</a:t>
            </a:r>
            <a:r>
              <a:rPr lang="zh-CN" altLang="en-US"/>
              <a:t>对话框，选择</a:t>
            </a:r>
            <a:r>
              <a:rPr lang="en-US" altLang="zh-CN"/>
              <a:t>“</a:t>
            </a:r>
            <a:r>
              <a:rPr lang="zh-CN" altLang="en-US"/>
              <a:t>箱体主视图</a:t>
            </a:r>
            <a:r>
              <a:rPr lang="en-US" altLang="zh-CN"/>
              <a:t>.dwg”</a:t>
            </a:r>
            <a:r>
              <a:rPr lang="zh-CN" altLang="en-US"/>
              <a:t>后点击</a:t>
            </a:r>
            <a:r>
              <a:rPr lang="en-US" altLang="zh-CN"/>
              <a:t>“</a:t>
            </a:r>
            <a:r>
              <a:rPr lang="zh-CN" altLang="en-US"/>
              <a:t>打开</a:t>
            </a:r>
            <a:r>
              <a:rPr lang="en-US" altLang="zh-CN"/>
              <a:t>”</a:t>
            </a:r>
            <a:r>
              <a:rPr lang="zh-CN" altLang="en-US"/>
              <a:t>。然后，点击要插入的图块，</a:t>
            </a:r>
            <a:r>
              <a:rPr lang="en-US" altLang="zh-CN"/>
              <a:t>“</a:t>
            </a:r>
            <a:r>
              <a:rPr lang="zh-CN" altLang="en-US"/>
              <a:t>比例</a:t>
            </a:r>
            <a:r>
              <a:rPr lang="en-US" altLang="zh-CN"/>
              <a:t>”</a:t>
            </a:r>
            <a:r>
              <a:rPr lang="zh-CN" altLang="en-US"/>
              <a:t>和</a:t>
            </a:r>
            <a:r>
              <a:rPr lang="en-US" altLang="zh-CN"/>
              <a:t>“</a:t>
            </a:r>
            <a:r>
              <a:rPr lang="zh-CN" altLang="en-US"/>
              <a:t>旋转</a:t>
            </a:r>
            <a:r>
              <a:rPr lang="en-US" altLang="zh-CN"/>
              <a:t>”</a:t>
            </a:r>
            <a:r>
              <a:rPr lang="zh-CN" altLang="en-US"/>
              <a:t>用默认设置，指定插入点，结果如图所示。</a:t>
            </a:r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3" name="图片 -21474825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9480" y="1627505"/>
            <a:ext cx="2319655" cy="3023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5890" y="3085465"/>
            <a:ext cx="3204210" cy="156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005705" y="4792980"/>
            <a:ext cx="657669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/>
                <a:ea typeface="Times New Roman" panose="02020603050405020304"/>
              </a:rPr>
              <a:t> 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插入库中的块</a:t>
            </a:r>
            <a:r>
              <a:rPr lang="zh-CN" altLang="en-US" sz="1200">
                <a:latin typeface="Times New Roman" panose="02020603050405020304"/>
                <a:ea typeface="Times New Roman" panose="02020603050405020304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对话框 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                      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插入</a:t>
            </a:r>
            <a:r>
              <a:rPr lang="zh-CN" altLang="en-US" sz="1200">
                <a:latin typeface="Times New Roman" panose="02020603050405020304"/>
                <a:ea typeface="Times New Roman" panose="02020603050405020304"/>
              </a:rPr>
              <a:t>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箱体主视图</a:t>
            </a:r>
            <a:r>
              <a:rPr lang="zh-CN" altLang="en-US" sz="1200">
                <a:latin typeface="Times New Roman" panose="02020603050405020304"/>
                <a:ea typeface="Times New Roman" panose="02020603050405020304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图块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0575" y="5172075"/>
            <a:ext cx="3016885" cy="384175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 fontScale="90000"/>
          </a:bodyPr>
          <a:p>
            <a:pPr lvl="0" algn="l">
              <a:lnSpc>
                <a:spcPct val="111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>
                <a:solidFill>
                  <a:srgbClr val="FFFFFF"/>
                </a:solidFill>
                <a:sym typeface="+mn-ea"/>
              </a:rPr>
              <a:t>（</a:t>
            </a:r>
            <a:r>
              <a:rPr lang="zh-CN" altLang="en-US" sz="2400">
                <a:solidFill>
                  <a:srgbClr val="FFFFFF"/>
                </a:solidFill>
                <a:sym typeface="+mn-ea"/>
              </a:rPr>
              <a:t>2</a:t>
            </a:r>
            <a:r>
              <a:rPr lang="zh-CN" altLang="en-US" sz="2400">
                <a:solidFill>
                  <a:srgbClr val="FFFFFF"/>
                </a:solidFill>
                <a:sym typeface="+mn-ea"/>
              </a:rPr>
              <a:t>）移动图块。</a:t>
            </a:r>
            <a:endParaRPr lang="zh-CN" altLang="en-US" sz="2400">
              <a:solidFill>
                <a:srgbClr val="FFFFFF"/>
              </a:solidFill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0575" y="5586095"/>
            <a:ext cx="3041015" cy="70612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p>
            <a:pPr lvl="0" algn="l">
              <a:lnSpc>
                <a:spcPct val="125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1600">
                <a:solidFill>
                  <a:srgbClr val="FFFFFF"/>
                </a:solidFill>
                <a:sym typeface="+mn-ea"/>
              </a:rPr>
              <a:t>移动箱体主视图图块使之与俯视图保持投影关系。</a:t>
            </a:r>
            <a:endParaRPr lang="zh-CN" altLang="en-US" sz="1600">
              <a:solidFill>
                <a:srgbClr val="FFFFFF"/>
              </a:solidFill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装配主视图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 descr="7"/>
          <p:cNvPicPr>
            <a:picLocks noChangeAspect="1"/>
          </p:cNvPicPr>
          <p:nvPr>
            <p:ph type="pic" idx="16392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6000" y="939800"/>
            <a:ext cx="406400" cy="4064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）插入</a:t>
            </a:r>
            <a:r>
              <a:rPr lang="en-US" altLang="zh-CN"/>
              <a:t>“</a:t>
            </a:r>
            <a:r>
              <a:rPr lang="zh-CN" altLang="en-US"/>
              <a:t>箱盖主视图</a:t>
            </a:r>
            <a:r>
              <a:rPr lang="en-US" altLang="zh-CN"/>
              <a:t>”</a:t>
            </a:r>
            <a:r>
              <a:rPr lang="zh-CN" altLang="en-US"/>
              <a:t>图块。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点击浏览块库按钮，选择箱盖主视图.dwg文件，按默认比例与旋转参数插入图块，通过移动工具调整至图示位置。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8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26000" y="2463800"/>
            <a:ext cx="406400" cy="40640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）插入</a:t>
            </a:r>
            <a:r>
              <a:rPr lang="en-US" altLang="zh-CN"/>
              <a:t>“</a:t>
            </a:r>
            <a:r>
              <a:rPr lang="zh-CN" altLang="en-US"/>
              <a:t>圆锥销</a:t>
            </a:r>
            <a:r>
              <a:rPr lang="en-US" altLang="zh-CN"/>
              <a:t>”</a:t>
            </a:r>
            <a:r>
              <a:rPr lang="zh-CN" altLang="en-US"/>
              <a:t>图块。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重复块插入流程，选取圆锥销.dwg文件，保持默认参数插入后，参照图示完成位置校准与图形对齐操作。</a:t>
            </a: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26000" y="3657600"/>
            <a:ext cx="6608445" cy="257302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装配主视图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插入游标尺、通气器与其他零件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1900"/>
              <a:t>（</a:t>
            </a:r>
            <a:r>
              <a:rPr lang="en-US" altLang="zh-CN" sz="1900"/>
              <a:t>5</a:t>
            </a:r>
            <a:r>
              <a:rPr lang="zh-CN" altLang="en-US" sz="1900"/>
              <a:t>）</a:t>
            </a:r>
            <a:r>
              <a:rPr lang="zh-CN" altLang="en-US" sz="1900"/>
              <a:t>插入游标尺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点击库中块，浏览选择“游标尺.dwg”，默认比例与旋转，指定插入点完成操作，结果如图。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1900"/>
              <a:t>（</a:t>
            </a:r>
            <a:r>
              <a:rPr lang="en-US" altLang="zh-CN" sz="1900"/>
              <a:t>6</a:t>
            </a:r>
            <a:r>
              <a:rPr lang="zh-CN" altLang="en-US" sz="1900"/>
              <a:t>）</a:t>
            </a:r>
            <a:r>
              <a:rPr lang="zh-CN" altLang="en-US" sz="1900"/>
              <a:t>插入通气器</a:t>
            </a:r>
            <a:endParaRPr lang="zh-CN" altLang="en-US" sz="19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选择“通气器.dwg”，旋转设为16°，比例调至0.5，插入点定位后确认，结果如图。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>
          <a:xfrm>
            <a:off x="9392285" y="3860800"/>
            <a:ext cx="2084705" cy="406400"/>
          </a:xfrm>
        </p:spPr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）插入其他减速器零件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按相同流程插入M10螺栓、螺母、垫圈，轴承端盖1、2及3个M12组件，结果如图。</a:t>
            </a:r>
            <a:endParaRPr lang="zh-CN" altLang="en-US" sz="140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45330" y="565150"/>
            <a:ext cx="6525895" cy="23666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9795" y="3114675"/>
            <a:ext cx="2894330" cy="265430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装配主视图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插入视孔盖和垫片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在通气器位置插入视孔盖和垫片，绘制结果如图所示。</a:t>
            </a:r>
            <a:endParaRPr lang="zh-CN" altLang="en-US"/>
          </a:p>
        </p:txBody>
      </p:sp>
      <p:pic>
        <p:nvPicPr>
          <p:cNvPr id="3" name="图片 54"/>
          <p:cNvPicPr>
            <a:picLocks noChangeAspect="1"/>
          </p:cNvPicPr>
          <p:nvPr>
            <p:ph idx="16388"/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41570" y="2197735"/>
            <a:ext cx="4362450" cy="3495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>
          <a:xfrm>
            <a:off x="558800" y="2359025"/>
            <a:ext cx="50800" cy="812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762000" y="2218055"/>
            <a:ext cx="6172200" cy="817880"/>
          </a:xfrm>
        </p:spPr>
        <p:txBody>
          <a:bodyPr/>
          <a:p>
            <a:r>
              <a:rPr lang="en-US" altLang="zh-CN"/>
              <a:t>6</a:t>
            </a:r>
            <a:r>
              <a:rPr lang="zh-CN" altLang="en-US"/>
              <a:t>．</a:t>
            </a:r>
            <a:r>
              <a:rPr lang="zh-CN" altLang="en-US"/>
              <a:t>修剪主视图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62000" y="2867025"/>
            <a:ext cx="6172200" cy="561975"/>
          </a:xfrm>
        </p:spPr>
        <p:txBody>
          <a:bodyPr/>
          <a:p>
            <a:r>
              <a:rPr lang="zh-CN" altLang="en-US"/>
              <a:t>分解图块后，用修剪、删除等工具细心处理主视图细节。</a:t>
            </a:r>
            <a:endParaRPr lang="zh-CN" altLang="en-US"/>
          </a:p>
        </p:txBody>
      </p:sp>
      <p:pic>
        <p:nvPicPr>
          <p:cNvPr id="8" name="内容占位符 7"/>
          <p:cNvPicPr>
            <a:picLocks noChangeAspect="1"/>
          </p:cNvPicPr>
          <p:nvPr>
            <p:ph idx="16388"/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423025" y="2218055"/>
            <a:ext cx="4196080" cy="34639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7</a:t>
            </a:r>
            <a:r>
              <a:rPr lang="zh-CN" altLang="en-US"/>
              <a:t>．</a:t>
            </a:r>
            <a:r>
              <a:rPr lang="zh-CN" altLang="en-US"/>
              <a:t>装配左视图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插入“箱体左视图”图块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插入箱体左视图图块，选择文件并应用默认比例和旋转设置。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2</a:t>
            </a:r>
            <a:r>
              <a:rPr lang="zh-CN" altLang="en-US" sz="1900"/>
              <a:t>）</a:t>
            </a:r>
            <a:r>
              <a:rPr lang="zh-CN" altLang="en-US" sz="1900"/>
              <a:t>移动图块</a:t>
            </a:r>
            <a:endParaRPr lang="zh-CN" altLang="en-US" sz="19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400"/>
              <a:t>移动箱体左视图使之与主视图保持投影关系。</a:t>
            </a:r>
            <a:endParaRPr lang="zh-CN" altLang="en-US" sz="1400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插入“箱盖左视图”图块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插入“箱盖左视图”图块，选择文件，按默认比例旋转，指定插入点完成。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4</a:t>
            </a:r>
            <a:r>
              <a:rPr lang="zh-CN" altLang="en-US" sz="1900"/>
              <a:t>）</a:t>
            </a:r>
            <a:r>
              <a:rPr lang="zh-CN" altLang="en-US" sz="1900"/>
              <a:t>插入“传动轴”图块</a:t>
            </a:r>
            <a:endParaRPr lang="zh-CN" altLang="en-US" sz="19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插入传动轴图块，选择文件，按默认比例旋转，指定插入点完成。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5</a:t>
            </a:r>
            <a:r>
              <a:rPr lang="zh-CN" altLang="en-US" sz="1900"/>
              <a:t>）</a:t>
            </a:r>
            <a:r>
              <a:rPr lang="zh-CN" altLang="en-US" sz="1900"/>
              <a:t>移动图块</a:t>
            </a:r>
            <a:endParaRPr lang="zh-CN" altLang="en-US" sz="190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点击移动按钮，调整传动轴左端距中心线69mm。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6</a:t>
            </a:r>
            <a:r>
              <a:rPr lang="zh-CN" altLang="en-US" sz="1900"/>
              <a:t>）</a:t>
            </a:r>
            <a:r>
              <a:rPr lang="zh-CN" altLang="en-US" sz="1900"/>
              <a:t>插入“齿轮轴”</a:t>
            </a:r>
            <a:endParaRPr lang="zh-CN" altLang="en-US" sz="190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插入齿轮轴块，旋转180度，调整位置使右端距中心线67mm。</a:t>
            </a:r>
            <a:endParaRPr lang="zh-CN" altLang="en-US"/>
          </a:p>
        </p:txBody>
      </p:sp>
      <p:pic>
        <p:nvPicPr>
          <p:cNvPr id="3" name="图片 6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38150" y="345440"/>
            <a:ext cx="1822450" cy="2397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-214748251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843848" y="1383030"/>
            <a:ext cx="1597025" cy="1363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549910" y="2954655"/>
            <a:ext cx="4251325" cy="229870"/>
          </a:xfrm>
          <a:prstGeom prst="rect">
            <a:avLst/>
          </a:prstGeom>
        </p:spPr>
        <p:txBody>
          <a:bodyPr>
            <a:noAutofit/>
          </a:bodyPr>
          <a:p>
            <a:pPr indent="127000" algn="just" defTabSz="266700" fontAlgn="base">
              <a:lnSpc>
                <a:spcPts val="156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/>
                <a:ea typeface="Times New Roman" panose="02020603050405020304"/>
              </a:rPr>
              <a:t>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插入库中的块</a:t>
            </a:r>
            <a:r>
              <a:rPr lang="zh-CN" altLang="en-US" sz="1200">
                <a:latin typeface="Times New Roman" panose="02020603050405020304"/>
                <a:ea typeface="Times New Roman" panose="02020603050405020304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对话框 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      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</a:rPr>
              <a:t> 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插入</a:t>
            </a:r>
            <a:r>
              <a:rPr lang="zh-CN" altLang="en-US" sz="1200">
                <a:latin typeface="Times New Roman" panose="02020603050405020304"/>
                <a:ea typeface="Times New Roman" panose="02020603050405020304"/>
              </a:rPr>
              <a:t>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箱体左视图</a:t>
            </a:r>
            <a:r>
              <a:rPr lang="zh-CN" altLang="en-US" sz="1200">
                <a:latin typeface="Times New Roman" panose="02020603050405020304"/>
                <a:ea typeface="Times New Roman" panose="02020603050405020304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图块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图片 66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24790" y="3949700"/>
            <a:ext cx="1066800" cy="1504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-2147482518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572260" y="3949700"/>
            <a:ext cx="1475740" cy="1416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7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328670" y="4053205"/>
            <a:ext cx="1687195" cy="1313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26"/>
          <p:cNvSpPr txBox="1"/>
          <p:nvPr/>
        </p:nvSpPr>
        <p:spPr>
          <a:xfrm>
            <a:off x="76200" y="5592127"/>
            <a:ext cx="5080000" cy="829945"/>
          </a:xfrm>
          <a:prstGeom prst="rect">
            <a:avLst/>
          </a:prstGeom>
        </p:spPr>
        <p:txBody>
          <a:bodyPr>
            <a:noAutofit/>
          </a:bodyPr>
          <a:p>
            <a:pPr lvl="0" indent="127000"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插入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“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箱盖左视图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”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图块 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          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 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 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插入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“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传动轴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”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图块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                              </a:t>
            </a:r>
            <a:r>
              <a:rPr lang="zh-CN" altLang="en-US" sz="1000">
                <a:latin typeface="Times New Roman" panose="02020603050405020304"/>
                <a:ea typeface="Times New Roman" panose="02020603050405020304"/>
                <a:sym typeface="+mn-ea"/>
              </a:rPr>
              <a:t>插入齿轮轴</a:t>
            </a:r>
            <a:r>
              <a:rPr lang="en-US" altLang="zh-CN" sz="1000">
                <a:latin typeface="Times New Roman" panose="02020603050405020304"/>
                <a:ea typeface="Times New Roman" panose="02020603050405020304"/>
                <a:sym typeface="+mn-ea"/>
              </a:rPr>
              <a:t> </a:t>
            </a:r>
            <a:endParaRPr lang="en-US" altLang="zh-CN" sz="100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  <p:custDataLst>
      <p:tags r:id="rId25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7</a:t>
            </a:r>
            <a:r>
              <a:rPr lang="zh-CN" altLang="en-US"/>
              <a:t>．</a:t>
            </a:r>
            <a:r>
              <a:rPr lang="zh-CN" altLang="en-US"/>
              <a:t>装配左视图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50000"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插入“端盖1左视图”图块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插入端盖左视图图块，旋转90度并调整位置与箱体右端面贴合。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8</a:t>
            </a:r>
            <a:r>
              <a:rPr lang="zh-CN" altLang="en-US" sz="1400"/>
              <a:t>）</a:t>
            </a:r>
            <a:r>
              <a:rPr lang="zh-CN" altLang="en-US" sz="1400"/>
              <a:t>镜像端盖</a:t>
            </a:r>
            <a:endParaRPr lang="zh-CN" altLang="en-US" sz="14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点击镜像按钮，选择端盖并以中心线对称操作。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（</a:t>
            </a:r>
            <a:r>
              <a:rPr lang="en-US" altLang="zh-CN" sz="1400"/>
              <a:t>9</a:t>
            </a:r>
            <a:r>
              <a:rPr lang="zh-CN" altLang="en-US" sz="1400"/>
              <a:t>）</a:t>
            </a:r>
            <a:r>
              <a:rPr lang="zh-CN" altLang="en-US" sz="1400"/>
              <a:t>插入其他减速器零件</a:t>
            </a:r>
            <a:endParaRPr lang="zh-CN" altLang="en-US" sz="14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仿照上面的方法，插入2个M12螺栓、垫片螺母。结果如图所示。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10</a:t>
            </a:r>
            <a:r>
              <a:rPr lang="zh-CN" altLang="en-US" sz="1400"/>
              <a:t>）</a:t>
            </a:r>
            <a:r>
              <a:rPr lang="zh-CN" altLang="en-US" sz="1400"/>
              <a:t>插入圆头平键</a:t>
            </a:r>
            <a:endParaRPr lang="zh-CN" altLang="en-US" sz="14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仿照前面的方法插入传动轴平键和齿轮轴平键，结果如图所示。</a:t>
            </a:r>
            <a:endParaRPr lang="zh-CN" altLang="en-US"/>
          </a:p>
        </p:txBody>
      </p:sp>
      <p:pic>
        <p:nvPicPr>
          <p:cNvPr id="3" name="图片 -21474825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9563" y="1830705"/>
            <a:ext cx="2218055" cy="1724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11200" y="3659505"/>
            <a:ext cx="10308590" cy="460375"/>
          </a:xfrm>
          <a:prstGeom prst="rect">
            <a:avLst/>
          </a:prstGeom>
        </p:spPr>
        <p:txBody>
          <a:bodyPr>
            <a:noAutofit/>
          </a:bodyPr>
          <a:p>
            <a:pPr indent="127000"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 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插入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“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端盖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”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图块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                                          </a:t>
            </a:r>
            <a:r>
              <a:rPr lang="zh-CN" altLang="en-US" sz="1200">
                <a:latin typeface="Times New Roman" panose="02020603050405020304"/>
                <a:ea typeface="Times New Roman" panose="02020603050405020304"/>
                <a:sym typeface="+mn-ea"/>
              </a:rPr>
              <a:t>镜像端盖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                                                    </a:t>
            </a:r>
            <a:r>
              <a:rPr lang="zh-CN" altLang="en-US" sz="1200">
                <a:latin typeface="Times New Roman" panose="02020603050405020304"/>
                <a:ea typeface="Times New Roman" panose="02020603050405020304"/>
                <a:sym typeface="+mn-ea"/>
              </a:rPr>
              <a:t>插入螺栓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                                                  </a:t>
            </a:r>
            <a:r>
              <a:rPr lang="zh-CN" altLang="en-US" sz="1200">
                <a:latin typeface="Times New Roman" panose="02020603050405020304"/>
                <a:ea typeface="Times New Roman" panose="02020603050405020304"/>
                <a:sym typeface="+mn-ea"/>
              </a:rPr>
              <a:t>插入圆头平键</a:t>
            </a:r>
            <a:endParaRPr lang="zh-CN" altLang="en-US" sz="120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  <p:pic>
        <p:nvPicPr>
          <p:cNvPr id="13" name="图片 7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64510" y="2053908"/>
            <a:ext cx="1941830" cy="1505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7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42598" y="2057718"/>
            <a:ext cx="1913255" cy="1496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7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92745" y="1824038"/>
            <a:ext cx="2223770" cy="17303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94970" y="349885"/>
            <a:ext cx="3429000" cy="1219200"/>
          </a:xfrm>
        </p:spPr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528320" y="1569085"/>
            <a:ext cx="3162300" cy="406400"/>
          </a:xfrm>
        </p:spPr>
        <p:txBody>
          <a:bodyPr/>
          <a:p>
            <a:r>
              <a:rPr lang="en-US" altLang="zh-CN"/>
              <a:t>8</a:t>
            </a:r>
            <a:r>
              <a:rPr lang="zh-CN" altLang="en-US"/>
              <a:t>．</a:t>
            </a:r>
            <a:r>
              <a:rPr lang="zh-CN" altLang="en-US"/>
              <a:t>修剪左视图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528320" y="2272665"/>
            <a:ext cx="3162300" cy="969645"/>
          </a:xfrm>
        </p:spPr>
        <p:txBody>
          <a:bodyPr/>
          <a:p>
            <a:r>
              <a:rPr lang="zh-CN" altLang="en-US"/>
              <a:t>分解图块后修剪左视图，插入部件完成装配图调整。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553085" y="3429000"/>
            <a:ext cx="3162300" cy="406400"/>
          </a:xfrm>
        </p:spPr>
        <p:txBody>
          <a:bodyPr/>
          <a:p>
            <a:r>
              <a:rPr lang="en-US" altLang="zh-CN"/>
              <a:t>9</a:t>
            </a:r>
            <a:r>
              <a:rPr lang="zh-CN" altLang="en-US"/>
              <a:t>．</a:t>
            </a:r>
            <a:r>
              <a:rPr lang="zh-CN" altLang="en-US"/>
              <a:t>修整总装图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528320" y="4143375"/>
            <a:ext cx="3162300" cy="1154430"/>
          </a:xfrm>
        </p:spPr>
        <p:txBody>
          <a:bodyPr/>
          <a:p>
            <a:r>
              <a:rPr lang="zh-CN" altLang="en-US"/>
              <a:t>将总装图按照三视图投影关系进行修整，结果如图所示。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9500" y="349885"/>
            <a:ext cx="5055235" cy="23609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0860" y="2967355"/>
            <a:ext cx="3878580" cy="320738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10</a:t>
            </a:r>
            <a:r>
              <a:rPr lang="zh-CN" altLang="en-US"/>
              <a:t>．</a:t>
            </a:r>
            <a:r>
              <a:rPr lang="zh-CN" altLang="en-US"/>
              <a:t>标注装配图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设置尺寸标注样式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打开标注样式管理器，创建机械制图样式，设置属性并设为当前样式，指定当前图层。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标注带公差的配合尺寸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标注小/大齿轮轴与轴承及箱体轴孔的带公差配合尺寸。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标注零件号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通过QLEADER从左上角顺时针标注减速器零件，如图。</a:t>
            </a:r>
            <a:endParaRPr lang="zh-CN" altLang="en-US"/>
          </a:p>
        </p:txBody>
      </p:sp>
      <p:pic>
        <p:nvPicPr>
          <p:cNvPr id="3" name="图片 85"/>
          <p:cNvPicPr>
            <a:picLocks noChangeAspect="1"/>
          </p:cNvPicPr>
          <p:nvPr>
            <p:ph idx="16392"/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860800" y="3263900"/>
            <a:ext cx="4219575" cy="31038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pic>
        <p:nvPicPr>
          <p:cNvPr id="8" name="内容占位符 7" descr="/data/temp/e347cbea-9aae-11f0-8eee-0a8f23b83154.PNGe347cbea-9aae-11f0-8eee-0a8f23b83154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-6539" r="-6539"/>
          <a:stretch>
            <a:fillRect/>
          </a:stretch>
        </p:blipFill>
        <p:spPr>
          <a:xfrm>
            <a:off x="609600" y="1524000"/>
            <a:ext cx="5486400" cy="472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en-US" altLang="zh-CN"/>
              <a:t>11</a:t>
            </a:r>
            <a:r>
              <a:rPr lang="zh-CN" altLang="en-US"/>
              <a:t>．</a:t>
            </a:r>
            <a:r>
              <a:rPr lang="zh-CN" altLang="en-US"/>
              <a:t>填写标题栏和明细表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填写标题栏，插入明细表图块，完成装配图绘制。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装配图的一般绘制过程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e5a8a445-9aae-11f0-a100-c64cdb1661bd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t="16069" b="16069"/>
          <a:stretch>
            <a:fillRect/>
          </a:stretch>
        </p:blipFill>
        <p:spPr>
          <a:xfrm>
            <a:off x="6096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绘制装配图前的准备工作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绘制装配图前需建立符合国标的模板，含图纸幅面等要素以提高效率。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e5a89df9-9aae-11f0-a100-c64cdb1661bd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 t="11765" b="11765"/>
          <a:stretch>
            <a:fillRect/>
          </a:stretch>
        </p:blipFill>
        <p:spPr>
          <a:xfrm>
            <a:off x="4368800" y="3606800"/>
            <a:ext cx="3454400" cy="2641600"/>
          </a:xfrm>
          <a:custGeom>
            <a:avLst/>
            <a:gdLst>
              <a:gd name="connisteX0" fmla="*/ 0 w 3454400"/>
              <a:gd name="connsiteY0" fmla="*/ 0 h 2641600"/>
              <a:gd name="connisteX1" fmla="*/ 3454400 w 3454400"/>
              <a:gd name="connsiteY1" fmla="*/ 0 h 2641600"/>
              <a:gd name="connisteX2" fmla="*/ 3454400 w 3454400"/>
              <a:gd name="connsiteY2" fmla="*/ 2438400 h 2641600"/>
              <a:gd name="connisteX3" fmla="*/ 3251200 w 3454400"/>
              <a:gd name="connsiteY3" fmla="*/ 2641600 h 2641600"/>
              <a:gd name="connisteX4" fmla="*/ 203200 w 3454400"/>
              <a:gd name="connsiteY4" fmla="*/ 2641600 h 2641600"/>
              <a:gd name="connisteX5" fmla="*/ 0 w 3454400"/>
              <a:gd name="connsiteY5" fmla="*/ 2438400 h 2641600"/>
              <a:gd name="connisteX6" fmla="*/ 0 w 34544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0"/>
                </a:moveTo>
                <a:lnTo>
                  <a:pt x="3454400" y="0"/>
                </a:lnTo>
                <a:lnTo>
                  <a:pt x="3454400" y="2438400"/>
                </a:lnTo>
                <a:cubicBezTo>
                  <a:pt x="3454400" y="2550624"/>
                  <a:pt x="3363424" y="2641600"/>
                  <a:pt x="32512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 sz="1900"/>
              <a:t>绘制装配图的过程</a:t>
            </a:r>
            <a:endParaRPr lang="zh-CN" altLang="en-US" sz="19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绘制装配图需标注尺寸、编写序号，运用QLEADER及明细栏，完善标题栏与技术要求。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e5a8a553-9aae-11f0-a100-c64cdb1661bd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 t="2390" b="2390"/>
          <a:stretch>
            <a:fillRect/>
          </a:stretch>
        </p:blipFill>
        <p:spPr>
          <a:xfrm>
            <a:off x="81280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 sz="1900"/>
              <a:t>保存装配图文件</a:t>
            </a:r>
            <a:endParaRPr lang="zh-CN" altLang="en-US" sz="190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保存图形文件。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装配图的绘制方法</a:t>
            </a:r>
            <a:endParaRPr lang="zh-CN" altLang="en-US"/>
          </a:p>
        </p:txBody>
      </p:sp>
      <p:pic>
        <p:nvPicPr>
          <p:cNvPr id="3" name="内容占位符 2" descr="e5f6478b-9aae-11f0-ab12-d2193324a0f1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463" b="463"/>
          <a:stretch>
            <a:fillRect/>
          </a:stretch>
        </p:blipFill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零件图块插入法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零件图块插入法：将零件创建为图块，按位置逐个插入拼成装配图。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18135" y="533400"/>
            <a:ext cx="3720465" cy="1219200"/>
          </a:xfrm>
        </p:spPr>
        <p:txBody>
          <a:bodyPr>
            <a:normAutofit fontScale="90000"/>
          </a:bodyPr>
          <a:p>
            <a:r>
              <a:rPr lang="zh-CN" altLang="en-US"/>
              <a:t>知识点详解：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装配图的绘制方法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</a:t>
            </a:r>
            <a:r>
              <a:rPr lang="zh-CN" altLang="en-US" sz="2400"/>
              <a:t>图形文件插入法</a:t>
            </a:r>
            <a:endParaRPr lang="zh-CN" altLang="en-US" sz="2400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e5c028d3-9aae-11f0-ab12-d2193324a0f1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13136" r="13136"/>
          <a:stretch>
            <a:fillRect/>
          </a:stretch>
        </p:blipFill>
        <p:spPr>
          <a:xfrm>
            <a:off x="46482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插入基点问题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INSERT命令基点为零件左下角坐标（0，0），导致装配图拼画时无法精确定位，影响图形位置准确性。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e5c029b1-9aae-11f0-ab12-d2193324a0f1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t="15605" r="43503" b="7766"/>
          <a:stretch>
            <a:fillRect/>
          </a:stretch>
        </p:blipFill>
        <p:spPr>
          <a:xfrm>
            <a:off x="8267700" y="609600"/>
            <a:ext cx="3314700" cy="2997200"/>
          </a:xfrm>
          <a:custGeom>
            <a:avLst/>
            <a:gdLst>
              <a:gd name="connisteX0" fmla="*/ 0 w 3314700"/>
              <a:gd name="connsiteY0" fmla="*/ 203200 h 2997200"/>
              <a:gd name="connisteX1" fmla="*/ 203200 w 3314700"/>
              <a:gd name="connsiteY1" fmla="*/ 0 h 2997200"/>
              <a:gd name="connisteX2" fmla="*/ 3111500 w 3314700"/>
              <a:gd name="connsiteY2" fmla="*/ 0 h 2997200"/>
              <a:gd name="connisteX3" fmla="*/ 3314700 w 3314700"/>
              <a:gd name="connsiteY3" fmla="*/ 203200 h 2997200"/>
              <a:gd name="connisteX4" fmla="*/ 3314700 w 3314700"/>
              <a:gd name="connsiteY4" fmla="*/ 2997200 h 2997200"/>
              <a:gd name="connisteX5" fmla="*/ 0 w 3314700"/>
              <a:gd name="connsiteY5" fmla="*/ 2997200 h 2997200"/>
              <a:gd name="connisteX6" fmla="*/ 0 w 33147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基点定义方法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绘制零件后使用BASE命令定义插入基点，保存文件后通过INSERT命令调用，确保装配图位置精准匹配。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装配图的绘制方法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直接绘制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0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通过二维绘图命令，结合对象捕捉、正交及追踪工具，实现精确绘图。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利用设计中心拼画装配图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1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AutoCAD设计中心支持插入外部图块，修改后自动同步更新。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58445" y="533400"/>
            <a:ext cx="3322955" cy="1828800"/>
          </a:xfrm>
        </p:spPr>
        <p:txBody>
          <a:bodyPr>
            <a:normAutofit/>
          </a:bodyPr>
          <a:p>
            <a:r>
              <a:rPr lang="zh-CN" altLang="en-US" sz="3200"/>
              <a:t>知识点详解：</a:t>
            </a:r>
            <a:r>
              <a:rPr lang="en-US" altLang="zh-CN" sz="3200"/>
              <a:t>3</a:t>
            </a:r>
            <a:r>
              <a:rPr lang="zh-CN" altLang="en-US" sz="3200"/>
              <a:t>．</a:t>
            </a:r>
            <a:r>
              <a:rPr lang="zh-CN" altLang="en-US" sz="3200"/>
              <a:t>装配图的内容</a:t>
            </a:r>
            <a:endParaRPr lang="zh-CN" altLang="en-US" sz="32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2400"/>
              <a:t>一幅完整的装配图应包括这些内容：</a:t>
            </a:r>
            <a:endParaRPr lang="zh-CN" altLang="en-US" sz="2400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1"/>
          <p:cNvPicPr>
            <a:picLocks noChangeAspect="1"/>
          </p:cNvPicPr>
          <p:nvPr>
            <p:ph type="pic" idx="16396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87800" y="1143000"/>
            <a:ext cx="914400" cy="9144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一组视图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装配图由一组视图组成，用以表达各组成零件的相互位置和装配关系，部件或机器的工作原理和结构特点。</a:t>
            </a:r>
            <a:endParaRPr lang="zh-CN" altLang="en-US"/>
          </a:p>
        </p:txBody>
      </p:sp>
      <p:pic>
        <p:nvPicPr>
          <p:cNvPr id="19" name="图片占位符 18" descr="2"/>
          <p:cNvPicPr>
            <a:picLocks noChangeAspect="1"/>
          </p:cNvPicPr>
          <p:nvPr>
            <p:ph type="pic" idx="16397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87800" y="2362200"/>
            <a:ext cx="914400" cy="914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必要的尺寸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必要的尺寸涵盖性能规格、零件配合、外形及安装尺寸等核心参数。</a:t>
            </a:r>
            <a:endParaRPr lang="zh-CN" altLang="en-US"/>
          </a:p>
        </p:txBody>
      </p:sp>
      <p:pic>
        <p:nvPicPr>
          <p:cNvPr id="20" name="图片占位符 19" descr="3"/>
          <p:cNvPicPr>
            <a:picLocks noChangeAspect="1"/>
          </p:cNvPicPr>
          <p:nvPr>
            <p:ph type="pic" idx="16398"/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987800" y="3581400"/>
            <a:ext cx="914400" cy="9144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技术要求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说明部件或机器的装配、安装、检验和运转的技术要求，一般用文字写出。</a:t>
            </a:r>
            <a:endParaRPr lang="zh-CN" altLang="en-US"/>
          </a:p>
        </p:txBody>
      </p:sp>
      <p:pic>
        <p:nvPicPr>
          <p:cNvPr id="18" name="图片占位符 17" descr="4"/>
          <p:cNvPicPr>
            <a:picLocks noChangeAspect="1"/>
          </p:cNvPicPr>
          <p:nvPr>
            <p:ph type="pic" idx="16399"/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987800" y="4800600"/>
            <a:ext cx="914400" cy="914400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2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零部件序号、明细栏和标题栏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23"/>
            </p:custDataLst>
          </p:nvPr>
        </p:nvSpPr>
        <p:spPr/>
        <p:txBody>
          <a:bodyPr/>
          <a:p>
            <a:r>
              <a:rPr lang="zh-CN" altLang="en-US"/>
              <a:t>装配图零部件编序号，明细栏填名称、件数、材料，标题栏同零件图。</a:t>
            </a:r>
            <a:endParaRPr lang="zh-CN" altLang="en-US"/>
          </a:p>
        </p:txBody>
      </p:sp>
    </p:spTree>
    <p:custDataLst>
      <p:tags r:id="rId24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装配图的特殊表达方法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" name="图片占位符 18" descr="1"/>
          <p:cNvPicPr>
            <a:picLocks noChangeAspect="1"/>
          </p:cNvPicPr>
          <p:nvPr>
            <p:ph type="pic" idx="16394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4400" y="2171700"/>
            <a:ext cx="914400" cy="9144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沿结合面剖切或拆卸画法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沿结合面剖切不画剖面线，拆卸画法假想移除零件。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1" name="图片占位符 20" descr="2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53200" y="2171700"/>
            <a:ext cx="914400" cy="914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假想画法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用双点画线表示运动零件极限位置及相邻装配部件轮廓。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9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2" name="图片占位符 21" descr="3"/>
          <p:cNvPicPr>
            <a:picLocks noChangeAspect="1"/>
          </p:cNvPicPr>
          <p:nvPr>
            <p:ph type="pic" idx="16398"/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14400" y="4686300"/>
            <a:ext cx="914400" cy="9144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夸大画法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/>
              <a:t>夸大画法用于薄片、弹簧等微小结构，不按比例突出显示。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0" name="图片占位符 19" descr="4"/>
          <p:cNvPicPr>
            <a:picLocks noChangeAspect="1"/>
          </p:cNvPicPr>
          <p:nvPr>
            <p:ph type="pic" idx="16400"/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553200" y="4686300"/>
            <a:ext cx="914400" cy="91440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4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简化画法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5"/>
            </p:custDataLst>
          </p:nvPr>
        </p:nvSpPr>
        <p:spPr/>
        <p:txBody>
          <a:bodyPr/>
          <a:p>
            <a:r>
              <a:rPr lang="zh-CN" altLang="en-US"/>
              <a:t>装配图可省略圆角等工艺结构，相同零件组用点画线简化。</a:t>
            </a:r>
            <a:endParaRPr lang="zh-CN" altLang="en-US"/>
          </a:p>
        </p:txBody>
      </p:sp>
    </p:spTree>
    <p:custDataLst>
      <p:tags r:id="rId26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装配图的尺寸</a:t>
            </a:r>
            <a:endParaRPr lang="zh-CN" altLang="en-US"/>
          </a:p>
        </p:txBody>
      </p:sp>
      <p:pic>
        <p:nvPicPr>
          <p:cNvPr id="3" name="内容占位符 2" descr="e3dc913b-9aae-11f0-befd-96f93e3fa4e6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7727" b="7727"/>
          <a:stretch>
            <a:fillRect/>
          </a:stretch>
        </p:blipFill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特性尺寸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表示机器或部件规格或性能的尺寸为特性尺寸。它是设计的主要参数，也是用户选用产品的依据。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2400" y="1629410"/>
            <a:ext cx="5080000" cy="1428115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p>
            <a:pPr lvl="0" algn="l">
              <a:lnSpc>
                <a:spcPct val="125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1600">
                <a:sym typeface="+mn-ea"/>
              </a:rPr>
              <a:t>装配图与零件图在生产中的作用不同，对标注尺寸的要求也不相同。装配图只标注与机器或部件的规格、性能、装配、检验、安装、运输及使用等有关的尺寸。</a:t>
            </a:r>
            <a:endParaRPr lang="zh-CN" altLang="en-US" sz="1600"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知识点详解：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装配图的尺寸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装配尺寸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装配尺寸定义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装配尺寸为机器或部件中与装配相关的尺寸，是装配工作的主要依据，包括配合、连接及重要相对位置尺寸，确保性能达标。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）配合尺寸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p>
            <a:r>
              <a:rPr lang="zh-CN" altLang="en-US" sz="1400"/>
              <a:t>配合尺寸指相同基本尺寸的孔与轴需配合的尺寸，由基本尺寸和配合代号组成，用于明确孔轴配合种类。</a:t>
            </a:r>
            <a:endParaRPr lang="zh-CN" altLang="en-US" sz="1400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en-US" altLang="zh-CN"/>
              <a:t>2</a:t>
            </a:r>
            <a:r>
              <a:rPr lang="zh-CN" altLang="en-US"/>
              <a:t>）连接尺寸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连接尺寸涵盖非标螺纹连接尺寸及标准件位置尺寸，螺纹紧固件信息通过明细表名称体现，确保连接准确性。</a:t>
            </a:r>
            <a:endParaRPr lang="zh-CN" altLang="en-US" sz="1400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en-US" altLang="zh-CN"/>
              <a:t>3</a:t>
            </a:r>
            <a:r>
              <a:rPr lang="zh-CN" altLang="en-US"/>
              <a:t>）相对位置尺寸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4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 sz="1400"/>
              <a:t>主要轴线到安装基准面距离、平行轴间距及装配后零件间隙需保证，确保部件安装与运行符合设计要求。</a:t>
            </a:r>
            <a:endParaRPr lang="zh-CN" altLang="en-US" sz="1400"/>
          </a:p>
        </p:txBody>
      </p:sp>
    </p:spTree>
    <p:custDataLst>
      <p:tags r:id="rId15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装配图的尺寸</a:t>
            </a:r>
            <a:endParaRPr lang="zh-CN" altLang="en-US"/>
          </a:p>
        </p:txBody>
      </p:sp>
      <p:pic>
        <p:nvPicPr>
          <p:cNvPr id="3" name="图片占位符 2" descr="e3ed2aae-9aae-11f0-aed6-da357bb8cca3"/>
          <p:cNvPicPr>
            <a:picLocks noChangeAspect="1"/>
          </p:cNvPicPr>
          <p:nvPr>
            <p:ph type="pic" idx="16390"/>
            <p:custDataLst>
              <p:tags r:id="rId2"/>
            </p:custDataLst>
          </p:nvPr>
        </p:nvPicPr>
        <p:blipFill>
          <a:blip r:embed="rId3"/>
          <a:srcRect t="18584"/>
          <a:stretch>
            <a:fillRect/>
          </a:stretch>
        </p:blipFill>
        <p:spPr>
          <a:xfrm>
            <a:off x="2032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）外形尺寸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外形尺寸指机器总长宽高，用于包装运输及安装设计。</a:t>
            </a:r>
            <a:endParaRPr lang="zh-CN" altLang="en-US"/>
          </a:p>
        </p:txBody>
      </p:sp>
      <p:pic>
        <p:nvPicPr>
          <p:cNvPr id="6" name="图片占位符 5" descr="e3ed2a86-9aae-11f0-aed6-da357bb8cca3"/>
          <p:cNvPicPr>
            <a:picLocks noChangeAspect="1"/>
          </p:cNvPicPr>
          <p:nvPr>
            <p:ph type="pic" idx="16391"/>
            <p:custDataLst>
              <p:tags r:id="rId6"/>
            </p:custDataLst>
          </p:nvPr>
        </p:nvPicPr>
        <p:blipFill>
          <a:blip r:embed="rId7"/>
          <a:srcRect t="18207" r="18478" b="272"/>
          <a:stretch>
            <a:fillRect/>
          </a:stretch>
        </p:blipFill>
        <p:spPr>
          <a:xfrm>
            <a:off x="7823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）安装尺寸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安装尺寸指部件与机座间的安装所需尺寸，装配图需标注关键及运动极限尺寸。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知识点详解：</a:t>
            </a:r>
            <a:r>
              <a:rPr lang="en-US" altLang="zh-CN"/>
              <a:t>6</a:t>
            </a:r>
            <a:r>
              <a:rPr lang="zh-CN" altLang="en-US"/>
              <a:t>．</a:t>
            </a:r>
            <a:r>
              <a:rPr lang="zh-CN" altLang="en-US"/>
              <a:t>装配图的零件序号、明细表和技术要求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e5e0acc9-9aae-11f0-ab12-d2193324a0f1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l="165" r="11475" b="595"/>
          <a:stretch>
            <a:fillRect/>
          </a:stretch>
        </p:blipFill>
        <p:spPr>
          <a:xfrm>
            <a:off x="914400" y="1828800"/>
            <a:ext cx="2844800" cy="21336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装配图零件编号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为便于读图与管理，装配图中所有零、部件须逐一编号，相同零、部件在图中只赋予一个编号，详录于标题栏上方明细栏。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e5e0acd2-9aae-11f0-ab12-d2193324a0f1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 l="5467" r="5467"/>
          <a:stretch>
            <a:fillRect/>
          </a:stretch>
        </p:blipFill>
        <p:spPr>
          <a:xfrm>
            <a:off x="4673600" y="1828800"/>
            <a:ext cx="2844800" cy="21336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明细栏填写规范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明细栏中详细记录每个零件的名称、材料、数量及编号，确保信息准确无误，便于生产准备与零件追踪。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e5e0ae9c-9aae-11f0-ab12-d2193324a0f1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 l="45073" r="9954" b="49405"/>
          <a:stretch>
            <a:fillRect/>
          </a:stretch>
        </p:blipFill>
        <p:spPr>
          <a:xfrm>
            <a:off x="8432800" y="1828800"/>
            <a:ext cx="2844800" cy="21336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技术要求标注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装配图应明确标注技术要求，包括尺寸公差、表面粗糙度及装配精度，确保生产与装配标准一致。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减速箱装配图设计实例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减速箱装配图设计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本项目深入解析AutoCAD 2024在二维图形制作中的应用，以减速箱装配图为例，全面展示图块、表格、尺寸标注的综合运用。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3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图块与表格应用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在减速箱装配图设计中，图块的灵活使用和精确的表格数据，确保了图形的准确性和一致性，提升了绘图效率。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尺寸标注技巧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详细讲解尺寸标注的规范与技巧，确保减速箱装配图的每一个细节都符合工程标准，实现图纸的精确传达。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10210" y="210820"/>
            <a:ext cx="10513695" cy="533400"/>
          </a:xfrm>
        </p:spPr>
        <p:txBody>
          <a:bodyPr>
            <a:normAutofit/>
          </a:bodyPr>
          <a:p>
            <a:r>
              <a:rPr lang="zh-CN" altLang="en-US" sz="2700"/>
              <a:t>知识点详解：</a:t>
            </a:r>
            <a:r>
              <a:rPr lang="en-US" altLang="zh-CN" sz="2700"/>
              <a:t>6</a:t>
            </a:r>
            <a:r>
              <a:rPr lang="zh-CN" altLang="en-US" sz="2700"/>
              <a:t>．装配图的零件序号、明细表和技术要求（</a:t>
            </a:r>
            <a:r>
              <a:rPr lang="en-US" altLang="zh-CN" sz="2700"/>
              <a:t>1</a:t>
            </a:r>
            <a:r>
              <a:rPr lang="zh-CN" altLang="en-US" sz="2700"/>
              <a:t>）序号</a:t>
            </a:r>
            <a:endParaRPr lang="zh-CN" altLang="en-US" sz="2700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>
          <a:xfrm>
            <a:off x="661035" y="977265"/>
            <a:ext cx="2973070" cy="546163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981075" y="1219200"/>
            <a:ext cx="2286000" cy="406400"/>
          </a:xfrm>
        </p:spPr>
        <p:txBody>
          <a:bodyPr/>
          <a:p>
            <a:r>
              <a:rPr lang="zh-CN" altLang="en-US"/>
              <a:t>序号编写形式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981075" y="1870710"/>
            <a:ext cx="2286000" cy="609600"/>
          </a:xfrm>
        </p:spPr>
        <p:txBody>
          <a:bodyPr>
            <a:normAutofit fontScale="60000"/>
          </a:bodyPr>
          <a:p>
            <a:r>
              <a:rPr lang="zh-CN" altLang="en-US"/>
              <a:t>装配图序号编写分三种：圆点指引线加水平线或圆注号，直接注写于指引线末端，或箭头替代圆点用于薄剖面零件。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981075" y="2725420"/>
            <a:ext cx="2286000" cy="406400"/>
          </a:xfrm>
        </p:spPr>
        <p:txBody>
          <a:bodyPr/>
          <a:p>
            <a:r>
              <a:rPr lang="zh-CN" altLang="en-US"/>
              <a:t>指引线规范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981075" y="3418840"/>
            <a:ext cx="2286000" cy="609600"/>
          </a:xfrm>
        </p:spPr>
        <p:txBody>
          <a:bodyPr>
            <a:normAutofit fontScale="60000"/>
          </a:bodyPr>
          <a:p>
            <a:r>
              <a:rPr lang="zh-CN" altLang="en-US"/>
              <a:t>指引线避免相交与平行，必要时折线一次；序号按顺时针或逆时针排列，公共指引线用于紧固件组。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>
          <a:xfrm>
            <a:off x="981075" y="4315460"/>
            <a:ext cx="2286000" cy="406400"/>
          </a:xfrm>
        </p:spPr>
        <p:txBody>
          <a:bodyPr/>
          <a:p>
            <a:r>
              <a:rPr lang="zh-CN" altLang="en-US"/>
              <a:t>标准化组件处理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>
          <a:xfrm>
            <a:off x="981075" y="5008880"/>
            <a:ext cx="2286000" cy="609600"/>
          </a:xfrm>
        </p:spPr>
        <p:txBody>
          <a:bodyPr>
            <a:normAutofit fontScale="60000"/>
          </a:bodyPr>
          <a:p>
            <a:r>
              <a:rPr lang="zh-CN" altLang="en-US"/>
              <a:t>滚动轴承等组件视为整体编一序号，标准件可不编号，数量与规格用指引线直接标注。</a:t>
            </a:r>
            <a:endParaRPr lang="zh-CN" altLang="en-US"/>
          </a:p>
        </p:txBody>
      </p:sp>
      <p:pic>
        <p:nvPicPr>
          <p:cNvPr id="3" name="图片 -21474825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46295" y="1219200"/>
            <a:ext cx="5608955" cy="156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46295" y="3691255"/>
            <a:ext cx="1971675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30745" y="3418840"/>
            <a:ext cx="3473450" cy="159004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517525" y="678180"/>
            <a:ext cx="10972800" cy="609600"/>
          </a:xfrm>
        </p:spPr>
        <p:txBody>
          <a:bodyPr>
            <a:normAutofit fontScale="90000"/>
          </a:bodyPr>
          <a:p>
            <a:r>
              <a:rPr lang="zh-CN" altLang="en-US"/>
              <a:t>知识点详解：</a:t>
            </a:r>
            <a:r>
              <a:rPr lang="en-US" altLang="zh-CN"/>
              <a:t>6</a:t>
            </a:r>
            <a:r>
              <a:rPr lang="zh-CN" altLang="en-US"/>
              <a:t>．</a:t>
            </a:r>
            <a:r>
              <a:rPr lang="zh-CN" altLang="en-US"/>
              <a:t>装配图的零件序号、明细表和技术要求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>
          <a:xfrm>
            <a:off x="762000" y="1883410"/>
            <a:ext cx="50800" cy="17272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1066800" y="1883410"/>
            <a:ext cx="50292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明细表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1066800" y="2548890"/>
            <a:ext cx="5029200" cy="1219200"/>
          </a:xfrm>
        </p:spPr>
        <p:txBody>
          <a:bodyPr/>
          <a:p>
            <a:r>
              <a:rPr lang="zh-CN" altLang="en-US"/>
              <a:t>明细表位于标题栏上方，含零件信息，外框粗线，内格细线，可左分段。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762000" y="4206240"/>
            <a:ext cx="50800" cy="17272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1066800" y="4114800"/>
            <a:ext cx="50292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技术要求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1066800" y="4867910"/>
            <a:ext cx="5029200" cy="1219200"/>
          </a:xfrm>
        </p:spPr>
        <p:txBody>
          <a:bodyPr/>
          <a:p>
            <a:r>
              <a:rPr lang="zh-CN" altLang="en-US"/>
              <a:t>装配图需用文字说明机器性能、装配、试验验收、外观包装、使用要求及执行标准。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上机实验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06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272415"/>
            <a:ext cx="10972800" cy="609600"/>
          </a:xfrm>
        </p:spPr>
        <p:txBody>
          <a:bodyPr/>
          <a:p>
            <a:r>
              <a:rPr lang="zh-CN" altLang="en-US"/>
              <a:t>实验1  绘制滑动轴承装配图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>
          <a:xfrm>
            <a:off x="609600" y="1127760"/>
            <a:ext cx="3679190" cy="1778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914400" y="1370330"/>
            <a:ext cx="4724400" cy="406400"/>
          </a:xfrm>
        </p:spPr>
        <p:txBody>
          <a:bodyPr/>
          <a:p>
            <a:r>
              <a:rPr lang="zh-CN" altLang="en-US"/>
              <a:t>◆ 目的要求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4400" y="1990725"/>
            <a:ext cx="3282950" cy="914400"/>
          </a:xfrm>
        </p:spPr>
        <p:txBody>
          <a:bodyPr/>
          <a:p>
            <a:r>
              <a:rPr lang="zh-CN" altLang="en-US"/>
              <a:t>通过装配图设计实验，掌握机械结构原理与装配方法。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609600" y="3151505"/>
            <a:ext cx="3815715" cy="346519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741045" y="3297555"/>
            <a:ext cx="3222625" cy="390525"/>
          </a:xfrm>
        </p:spPr>
        <p:txBody>
          <a:bodyPr>
            <a:normAutofit lnSpcReduction="20000"/>
          </a:bodyPr>
          <a:p>
            <a:r>
              <a:rPr lang="zh-CN" altLang="en-US"/>
              <a:t>◆ 操作提示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741045" y="3846830"/>
            <a:ext cx="3547745" cy="2665095"/>
          </a:xfrm>
          <a:noFill/>
        </p:spPr>
        <p:txBody>
          <a:bodyPr vert="horz" lIns="0" tIns="0" rIns="0" bIns="0" rtlCol="0" anchor="t">
            <a:normAutofit lnSpcReduction="20000"/>
          </a:bodyPr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（</a:t>
            </a:r>
            <a:r>
              <a:rPr lang="zh-CN" altLang="en-US">
                <a:sym typeface="+mn-ea"/>
              </a:rPr>
              <a:t>1</a:t>
            </a:r>
            <a:r>
              <a:rPr lang="zh-CN" altLang="en-US">
                <a:sym typeface="+mn-ea"/>
              </a:rPr>
              <a:t>）设置图层，插入图框。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（</a:t>
            </a:r>
            <a:r>
              <a:rPr lang="zh-CN" altLang="en-US">
                <a:sym typeface="+mn-ea"/>
              </a:rPr>
              <a:t>2</a:t>
            </a:r>
            <a:r>
              <a:rPr lang="zh-CN" altLang="en-US">
                <a:sym typeface="+mn-ea"/>
              </a:rPr>
              <a:t>）插入轴承座图块。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（</a:t>
            </a:r>
            <a:r>
              <a:rPr lang="zh-CN" altLang="en-US">
                <a:sym typeface="+mn-ea"/>
              </a:rPr>
              <a:t>3</a:t>
            </a:r>
            <a:r>
              <a:rPr lang="zh-CN" altLang="en-US">
                <a:sym typeface="+mn-ea"/>
              </a:rPr>
              <a:t>）依次插入其他各个图块。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（</a:t>
            </a:r>
            <a:r>
              <a:rPr lang="zh-CN" altLang="en-US">
                <a:sym typeface="+mn-ea"/>
              </a:rPr>
              <a:t>4</a:t>
            </a:r>
            <a:r>
              <a:rPr lang="zh-CN" altLang="en-US">
                <a:sym typeface="+mn-ea"/>
              </a:rPr>
              <a:t>）分解相关图块，修剪相关图线，理清相关图线在空间的位置关系。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（</a:t>
            </a:r>
            <a:r>
              <a:rPr lang="zh-CN" altLang="en-US">
                <a:sym typeface="+mn-ea"/>
              </a:rPr>
              <a:t>5</a:t>
            </a:r>
            <a:r>
              <a:rPr lang="zh-CN" altLang="en-US">
                <a:sym typeface="+mn-ea"/>
              </a:rPr>
              <a:t>）标注图形尺寸。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（</a:t>
            </a:r>
            <a:r>
              <a:rPr lang="zh-CN" altLang="en-US">
                <a:sym typeface="+mn-ea"/>
              </a:rPr>
              <a:t>6</a:t>
            </a:r>
            <a:r>
              <a:rPr lang="zh-CN" altLang="en-US">
                <a:sym typeface="+mn-ea"/>
              </a:rPr>
              <a:t>）标注零件序号。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（</a:t>
            </a:r>
            <a:r>
              <a:rPr lang="zh-CN" altLang="en-US">
                <a:sym typeface="+mn-ea"/>
              </a:rPr>
              <a:t>7</a:t>
            </a:r>
            <a:r>
              <a:rPr lang="zh-CN" altLang="en-US">
                <a:sym typeface="+mn-ea"/>
              </a:rPr>
              <a:t>）绘制明细表。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（</a:t>
            </a:r>
            <a:r>
              <a:rPr lang="zh-CN" altLang="en-US">
                <a:sym typeface="+mn-ea"/>
              </a:rPr>
              <a:t>8</a:t>
            </a:r>
            <a:r>
              <a:rPr lang="zh-CN" altLang="en-US">
                <a:sym typeface="+mn-ea"/>
              </a:rPr>
              <a:t>）填写技术要求。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（</a:t>
            </a:r>
            <a:r>
              <a:rPr lang="zh-CN" altLang="en-US">
                <a:sym typeface="+mn-ea"/>
              </a:rPr>
              <a:t>9</a:t>
            </a:r>
            <a:r>
              <a:rPr lang="zh-CN" altLang="en-US">
                <a:sym typeface="+mn-ea"/>
              </a:rPr>
              <a:t>）填写标题栏。</a:t>
            </a:r>
            <a:endParaRPr lang="zh-CN" altLang="en-US">
              <a:sym typeface="+mn-ea"/>
            </a:endParaRPr>
          </a:p>
        </p:txBody>
      </p:sp>
      <p:graphicFrame>
        <p:nvGraphicFramePr>
          <p:cNvPr id="4" name="Object 98"/>
          <p:cNvGraphicFramePr>
            <a:graphicFrameLocks noChangeAspect="1"/>
          </p:cNvGraphicFramePr>
          <p:nvPr/>
        </p:nvGraphicFramePr>
        <p:xfrm>
          <a:off x="4910455" y="1776730"/>
          <a:ext cx="6215380" cy="448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8" imgW="10725150" imgH="7086600" progId="AutoCAD.Drawing.24">
                  <p:embed/>
                </p:oleObj>
              </mc:Choice>
              <mc:Fallback>
                <p:oleObj name="" r:id="rId8" imgW="10725150" imgH="7086600" progId="AutoCAD.Drawing.2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9"/>
                      <a:srcRect l="14890" t="7799" r="18567" b="19777"/>
                      <a:stretch>
                        <a:fillRect/>
                      </a:stretch>
                    </p:blipFill>
                    <p:spPr>
                      <a:xfrm>
                        <a:off x="4910455" y="1776730"/>
                        <a:ext cx="6215380" cy="44805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0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实验</a:t>
            </a:r>
            <a:r>
              <a:rPr lang="en-US" altLang="zh-CN"/>
              <a:t>2  </a:t>
            </a:r>
            <a:r>
              <a:rPr lang="zh-CN" altLang="en-US"/>
              <a:t>绘制齿轮泵装配图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目的要求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4800600" y="1117600"/>
            <a:ext cx="1661160" cy="1828800"/>
          </a:xfrm>
        </p:spPr>
        <p:txBody>
          <a:bodyPr/>
          <a:p>
            <a:r>
              <a:rPr lang="zh-CN" altLang="en-US"/>
              <a:t>齿轮泵装配图由泵体、齿轮等组成，实验旨在掌握装配图设计方法。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6799580" y="609600"/>
            <a:ext cx="91440" cy="345503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7023735" y="711200"/>
            <a:ext cx="3009900" cy="406400"/>
          </a:xfrm>
        </p:spPr>
        <p:txBody>
          <a:bodyPr/>
          <a:p>
            <a:r>
              <a:rPr lang="zh-CN" altLang="en-US" sz="2200"/>
              <a:t>操作提示</a:t>
            </a:r>
            <a:endParaRPr lang="zh-CN" altLang="en-US" sz="22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7023735" y="1286510"/>
            <a:ext cx="4805045" cy="2778760"/>
          </a:xfrm>
        </p:spPr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）设置图层，插入图框。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）插入泵体图块。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）依次插入其他各个图块。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）分解相关图块，绘制剖面线，理清相关图线在空间的位置关系。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）标注图形尺寸。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）标注零件序号。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）绘制明细表。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）填写技术要求。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）填写标题栏。</a:t>
            </a:r>
            <a:endParaRPr lang="zh-CN" altLang="en-US"/>
          </a:p>
        </p:txBody>
      </p:sp>
      <p:pic>
        <p:nvPicPr>
          <p:cNvPr id="3" name="图片 10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7930" y="2552065"/>
            <a:ext cx="5448935" cy="38398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7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1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装配图绘制与AutoCAD应用技巧</a:t>
            </a:r>
            <a:endParaRPr lang="zh-CN" altLang="en-US"/>
          </a:p>
        </p:txBody>
      </p:sp>
      <p:pic>
        <p:nvPicPr>
          <p:cNvPr id="3" name="内容占位符 2" descr="e55d0721-9aae-11f0-8195-7e84fd11bd32"/>
          <p:cNvPicPr>
            <a:picLocks noChangeAspect="1"/>
          </p:cNvPicPr>
          <p:nvPr>
            <p:ph idx="16387"/>
            <p:custDataLst>
              <p:tags r:id="rId2"/>
            </p:custDataLst>
          </p:nvPr>
        </p:nvPicPr>
        <p:blipFill>
          <a:blip r:embed="rId3"/>
          <a:srcRect t="22029" b="9452"/>
          <a:stretch>
            <a:fillRect/>
          </a:stretch>
        </p:blipFill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(  掌握装配图的具体绘制方法
(  灵活应用各种AutoCAD命令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完善机械制图能力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(  完善机械制图辅助设计能力
</a:t>
            </a:r>
            <a:r>
              <a:rPr lang="en-US" altLang="zh-CN"/>
              <a:t>      </a:t>
            </a:r>
            <a:r>
              <a:rPr lang="zh-CN" altLang="en-US"/>
              <a:t>(  能够利用软件绘制完整的装配图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73905" y="3048000"/>
            <a:ext cx="50800" cy="609600"/>
          </a:xfrm>
          <a:custGeom>
            <a:avLst/>
            <a:gdLst>
              <a:gd name="connisteX0" fmla="*/ 0 w 50800"/>
              <a:gd name="connsiteY0" fmla="*/ 25400 h 609600"/>
              <a:gd name="connisteX1" fmla="*/ 25400 w 50800"/>
              <a:gd name="connsiteY1" fmla="*/ 0 h 609600"/>
              <a:gd name="connisteX2" fmla="*/ 25400 w 50800"/>
              <a:gd name="connsiteY2" fmla="*/ 0 h 609600"/>
              <a:gd name="connisteX3" fmla="*/ 50800 w 50800"/>
              <a:gd name="connsiteY3" fmla="*/ 25400 h 609600"/>
              <a:gd name="connisteX4" fmla="*/ 50800 w 50800"/>
              <a:gd name="connsiteY4" fmla="*/ 584200 h 609600"/>
              <a:gd name="connisteX5" fmla="*/ 25400 w 50800"/>
              <a:gd name="connsiteY5" fmla="*/ 609600 h 609600"/>
              <a:gd name="connisteX6" fmla="*/ 25400 w 50800"/>
              <a:gd name="connsiteY6" fmla="*/ 609600 h 609600"/>
              <a:gd name="connisteX7" fmla="*/ 0 w 50800"/>
              <a:gd name="connsiteY7" fmla="*/ 584200 h 609600"/>
              <a:gd name="connisteX8" fmla="*/ 0 w 50800"/>
              <a:gd name="connsiteY8" fmla="*/ 254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609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584200"/>
                </a:lnTo>
                <a:cubicBezTo>
                  <a:pt x="50800" y="598228"/>
                  <a:pt x="39428" y="609600"/>
                  <a:pt x="25400" y="609600"/>
                </a:cubicBezTo>
                <a:lnTo>
                  <a:pt x="25400" y="609600"/>
                </a:lnTo>
                <a:cubicBezTo>
                  <a:pt x="11372" y="609600"/>
                  <a:pt x="0" y="598228"/>
                  <a:pt x="0" y="584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 vert="horz" lIns="91440" tIns="45720" rIns="91440" bIns="45720" rtlCol="0">
            <a:noAutofit/>
          </a:bodyPr>
          <a:lstStyle>
            <a:lvl1pPr marL="22860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思政目标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5e0dca17bd08ba95756f0bfe3badeb96b215c1e"/>
  <p:tag name="KSO_WM_NEWLAYOUT_GROUP_ID" val="layout_10014"/>
  <p:tag name="KSO_WM_NEWLAYOUT_ID" val="slide_7531d66211daa599"/>
</p:tagLst>
</file>

<file path=ppt/tags/tag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86ec0054b3533d32fd62c703c7265d933c21da"/>
  <p:tag name="KSO_WM_NEWLAYOUT_GROUP_ID" val="layout_38"/>
  <p:tag name="KSO_WM_NEWLAYOUT_ID" val="slide_c59a1ac626ab7140"/>
</p:tagLst>
</file>

<file path=ppt/tags/tag10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4442be5479b885d1431803e47441d760d74f68f"/>
  <p:tag name="KSO_WM_NEWLAYOUT_GROUP_ID" val="layout_62"/>
  <p:tag name="KSO_WM_NEWLAYOUT_ID" val="slide_200f6023f42ff4b4"/>
</p:tagLst>
</file>

<file path=ppt/tags/tag1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d9040773d955a8d22221bb45f76833cd9dc2a06"/>
  <p:tag name="KSO_WM_NEWLAYOUT_GROUP_ID" val="layout_39"/>
  <p:tag name="KSO_WM_NEWLAYOUT_ID" val="slide_0d17081f8fc47b1c"/>
</p:tagLst>
</file>

<file path=ppt/tags/tag12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22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26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30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34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17c32d2907f49ed7aa9e1607088576a66f960e"/>
  <p:tag name="KSO_WM_NEWLAYOUT_GROUP_ID" val="layout_29"/>
  <p:tag name="KSO_WM_NEWLAYOUT_ID" val="slide_71306c912136627e"/>
</p:tagLst>
</file>

<file path=ppt/tags/tag1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4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4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46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9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52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8d3edf566c10cdcdb22cecea7036179e7c9ff69"/>
  <p:tag name="KSO_WM_NEWLAYOUT_GROUP_ID" val="layout_10003"/>
  <p:tag name="KSO_WM_NEWLAYOUT_ID" val="slide_1317ae9d67da5f18"/>
</p:tagLst>
</file>

<file path=ppt/tags/tag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6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8b139929ad37e2a8d70ebbf91e64d6dd05bf41a"/>
  <p:tag name="KSO_WM_NEWLAYOUT_GROUP_ID" val="layout_4"/>
  <p:tag name="KSO_WM_NEWLAYOUT_ID" val="slide_d17492b825aaf0cd"/>
</p:tagLst>
</file>

<file path=ppt/tags/tag1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1992c3a7d3c5db9483f9a518acd32fe93243872"/>
  <p:tag name="KSO_WM_NEWLAYOUT_GROUP_ID" val="layout_42"/>
  <p:tag name="KSO_WM_NEWLAYOUT_ID" val="slide_c7d50bbb58d6a923"/>
</p:tagLst>
</file>

<file path=ppt/tags/tag1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8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fa4add9804e4cf92b9028622c6aa93a3ef8ee0c"/>
  <p:tag name="KSO_WM_NEWLAYOUT_GROUP_ID" val="layout_26"/>
  <p:tag name="KSO_WM_NEWLAYOUT_ID" val="slide_e3c93414deaf5687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3206cf41762843895338ffe4db054b2436278a"/>
  <p:tag name="KSO_WM_NEWLAYOUT_GROUP_ID" val="layout_10012"/>
  <p:tag name="KSO_WM_NEWLAYOUT_ID" val="slide_88bea64deeaaa3dc"/>
</p:tagLst>
</file>

<file path=ppt/tags/tag2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f239e0623e65f48d67af88c98c1e07d652a8714"/>
  <p:tag name="KSO_WM_NEWLAYOUT_GROUP_ID" val="layout_59"/>
  <p:tag name="KSO_WM_NEWLAYOUT_ID" val="slide_20c1f52a92422207"/>
</p:tagLst>
</file>

<file path=ppt/tags/tag2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1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5fe10dbdfc248ce248ec1e00998d7e10348cc0"/>
  <p:tag name="KSO_WM_NEWLAYOUT_GROUP_ID" val="layout_53"/>
  <p:tag name="KSO_WM_NEWLAYOUT_ID" val="slide_d25e2dc535b7d148"/>
</p:tagLst>
</file>

<file path=ppt/tags/tag22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47697a6958e641c1d79ff02479cf53d38acedda"/>
  <p:tag name="KSO_WM_NEWLAYOUT_GROUP_ID" val="layout_63"/>
  <p:tag name="KSO_WM_NEWLAYOUT_ID" val="slide_96919410b42e99e9"/>
</p:tagLst>
</file>

<file path=ppt/tags/tag2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72183fce14c9e7e11bcc25b307bafd8a91b51b"/>
  <p:tag name="KSO_WM_NEWLAYOUT_GROUP_ID" val="layout_10013"/>
  <p:tag name="KSO_WM_NEWLAYOUT_ID" val="slide_3a7d2f05d99a81e7"/>
</p:tagLst>
</file>

<file path=ppt/tags/tag2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aa72e00f8208e0f9a4db9443eb22235fba9866"/>
  <p:tag name="KSO_WM_NEWLAYOUT_GROUP_ID" val="layout_30"/>
  <p:tag name="KSO_WM_NEWLAYOUT_ID" val="slide_9cd1c87ecbc15c03"/>
</p:tagLst>
</file>

<file path=ppt/tags/tag2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5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5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6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2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26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2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2082d71e7022e41eafb101ccdc6e8655c39c0a2"/>
  <p:tag name="KSO_WM_NEWLAYOUT_GROUP_ID" val="layout_6"/>
  <p:tag name="KSO_WM_NEWLAYOUT_ID" val="slide_6c4c6487fb1ef289"/>
</p:tagLst>
</file>

<file path=ppt/tags/tag2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7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b4dfb6339bea0ed256cba039415f089783de51d"/>
  <p:tag name="KSO_WM_NEWLAYOUT_GROUP_ID" val="layout_62"/>
  <p:tag name="KSO_WM_NEWLAYOUT_ID" val="slide_64e7d578e11f5cc0"/>
</p:tagLst>
</file>

<file path=ppt/tags/tag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2d98344635a683d8fbc034ba898c6ea6cc8cd33"/>
  <p:tag name="KSO_WM_NEWLAYOUT_GROUP_ID" val="layout_7"/>
  <p:tag name="KSO_WM_NEWLAYOUT_ID" val="slide_7703c2ab29970f45"/>
</p:tagLst>
</file>

<file path=ppt/tags/tag2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9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3173179afe94f98bf9842f7702f00d9adc2e52"/>
  <p:tag name="KSO_WM_NEWLAYOUT_GROUP_ID" val="layout_33"/>
  <p:tag name="KSO_WM_NEWLAYOUT_ID" val="slide_e53385f73b4ae8be"/>
</p:tagLst>
</file>

<file path=ppt/tags/tag3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0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04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0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08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ac2b1588bbf44adf682e5b751340162ba3c586"/>
  <p:tag name="KSO_WM_NEWLAYOUT_GROUP_ID" val="layout_61"/>
  <p:tag name="KSO_WM_NEWLAYOUT_ID" val="slide_409b413e8c657a81"/>
</p:tagLst>
</file>

<file path=ppt/tags/tag3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16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3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094dbbf976d96e1eba4d9b6f16edd0f52bbd415"/>
  <p:tag name="KSO_WM_NEWLAYOUT_GROUP_ID" val="layout_60"/>
  <p:tag name="KSO_WM_NEWLAYOUT_ID" val="slide_7a497b07d3397511"/>
</p:tagLst>
</file>

<file path=ppt/tags/tag3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24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4abee73ffcd793cec54c040775b5fbb6abd36c8"/>
  <p:tag name="KSO_WM_NEWLAYOUT_GROUP_ID" val="layout_51"/>
  <p:tag name="KSO_WM_NEWLAYOUT_ID" val="slide_a54ba48d7bccbe13"/>
</p:tagLst>
</file>

<file path=ppt/tags/tag3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3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3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9e1749113aa6b30f65473f94316319a825209bb"/>
  <p:tag name="KSO_WM_NEWLAYOUT_GROUP_ID" val="layout_51"/>
  <p:tag name="KSO_WM_NEWLAYOUT_ID" val="slide_b5165c4e12380948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ada984360cff447ee07a4e7d0db82fe28a3757a"/>
  <p:tag name="KSO_WM_NEWLAYOUT_GROUP_ID" val="layout_10009"/>
  <p:tag name="KSO_WM_NEWLAYOUT_ID" val="slide_a9f218f13f497792"/>
</p:tagLst>
</file>

<file path=ppt/tags/tag3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cb956a6ff1ef03b0c1e2dd9a0d246197a073e5c"/>
  <p:tag name="KSO_WM_NEWLAYOUT_GROUP_ID" val="layout_32"/>
  <p:tag name="KSO_WM_NEWLAYOUT_ID" val="slide_7df23377ab243f50"/>
</p:tagLst>
</file>

<file path=ppt/tags/tag35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5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359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63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364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6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68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369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37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374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3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59b89b4dd4b2394e4ca462550563f32fac06e9a"/>
  <p:tag name="KSO_WM_NEWLAYOUT_GROUP_ID" val="layout_24"/>
  <p:tag name="KSO_WM_NEWLAYOUT_ID" val="slide_97fd7e4c4fefaa71"/>
</p:tagLst>
</file>

<file path=ppt/tags/tag3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8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9115e1ef816620c4997ae8e0f756cbf4961c0ed"/>
  <p:tag name="KSO_WM_NEWLAYOUT_GROUP_ID" val="layout_35"/>
  <p:tag name="KSO_WM_NEWLAYOUT_ID" val="slide_815a72ac07ebc7d4"/>
</p:tagLst>
</file>

<file path=ppt/tags/tag3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3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4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4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4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</p:tagLst>
</file>

<file path=ppt/tags/tag4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4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eb1252b2bb68d2bc5f2750bc078dc95e5796679"/>
  <p:tag name="KSO_WM_NEWLAYOUT_GROUP_ID" val="layout_2"/>
  <p:tag name="KSO_WM_NEWLAYOUT_ID" val="slide_250f5b83123f6923"/>
</p:tagLst>
</file>

<file path=ppt/tags/tag41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2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9ef4b07de6e796b9e560d5640692fa63ec81c39"/>
  <p:tag name="KSO_WM_NEWLAYOUT_GROUP_ID" val="layout_31"/>
  <p:tag name="KSO_WM_NEWLAYOUT_ID" val="slide_543ed0c2bd8919e9"/>
</p:tagLst>
</file>

<file path=ppt/tags/tag42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3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4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4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4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062b22f9bb0fdf1a131c7cd542ec5866775ecb2"/>
  <p:tag name="KSO_WM_NEWLAYOUT_GROUP_ID" val="layout_17"/>
  <p:tag name="KSO_WM_NEWLAYOUT_ID" val="slide_3e94bc1f35fe71db"/>
</p:tagLst>
</file>

<file path=ppt/tags/tag4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3f8352ee311c0a754a038e7436fe1f34d4409b"/>
  <p:tag name="KSO_WM_NEWLAYOUT_GROUP_ID" val="layout_43"/>
  <p:tag name="KSO_WM_NEWLAYOUT_ID" val="slide_91c8b9a217d54c0e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1b75eb1e4672066781b3f21ac8a71083b379e19"/>
  <p:tag name="KSO_WM_NEWLAYOUT_GROUP_ID" val="layout_30"/>
  <p:tag name="KSO_WM_NEWLAYOUT_ID" val="slide_5083bb9e849fea94"/>
</p:tagLst>
</file>

<file path=ppt/tags/tag4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5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7a3e3510959fbdc8d745d5ab45f6f71d216b8d"/>
  <p:tag name="KSO_WM_NEWLAYOUT_GROUP_ID" val="layout_10004"/>
  <p:tag name="KSO_WM_NEWLAYOUT_ID" val="slide_2b12ff2c745fcd2e"/>
</p:tagLst>
</file>

<file path=ppt/tags/tag4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6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7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7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48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4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e35b7b2fbbda55a0a1ee1446ec85d5c5f1c9080"/>
  <p:tag name="KSO_WM_NEWLAYOUT_GROUP_ID" val="layout_1-5"/>
  <p:tag name="KSO_WM_NEWLAYOUT_ID" val="slide_ba60fb0293b23fda"/>
</p:tagLst>
</file>

<file path=ppt/tags/tag4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49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49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4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49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50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5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</p:tagLst>
</file>

<file path=ppt/tags/tag50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</p:tagLst>
</file>

<file path=ppt/tags/tag5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SUBTYPE" val="d"/>
  <p:tag name="KSO_WM_UNIT_TYPE" val="l_h_i"/>
</p:tagLst>
</file>

<file path=ppt/tags/tag50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2"/>
  <p:tag name="KSO_WM_UNIT_TYPE" val="l_h_i"/>
</p:tagLst>
</file>

<file path=ppt/tags/tag5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10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5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USER_THEME" val="1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20.xml><?xml version="1.0" encoding="utf-8"?>
<p:tagLst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21.xml><?xml version="1.0" encoding="utf-8"?>
<p:tagLst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22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23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24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25.xml><?xml version="1.0" encoding="utf-8"?>
<p:tagLst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526.xml><?xml version="1.0" encoding="utf-8"?>
<p:tagLst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27.xml><?xml version="1.0" encoding="utf-8"?>
<p:tagLst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28.xml><?xml version="1.0" encoding="utf-8"?>
<p:tagLst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29.xml><?xml version="1.0" encoding="utf-8"?>
<p:tagLst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30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31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32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33.xml><?xml version="1.0" encoding="utf-8"?>
<p:tagLst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534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35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36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37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538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3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4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1.xml><?xml version="1.0" encoding="utf-8"?>
<p:tagLst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4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48.xml><?xml version="1.0" encoding="utf-8"?>
<p:tagLst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549.xml><?xml version="1.0" encoding="utf-8"?>
<p:tagLst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5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9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5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9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5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9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5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9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55.xml><?xml version="1.0" encoding="utf-8"?>
<p:tagLst xmlns:p="http://schemas.openxmlformats.org/presentationml/2006/main">
  <p:tag name="KSO_WM_UNIT_TYPE" val="f"/>
  <p:tag name="KSO_WM_BEAUTIFY_FLAG" val="#wm#"/>
  <p:tag name="KSO_WM_FIGMA_FLAG" val="#fgm#"/>
  <p:tag name="KSO_WM_UNIT_INDEX" val="1"/>
  <p:tag name="KSO_WM_UNIT_SUBTYPE" val="c"/>
  <p:tag name="KSO_WM_UNIT_TEXT_TYPE" val="1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556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55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55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57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57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7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7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7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7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9eff89677166e0346e2202da2d9f80e897b2abf"/>
  <p:tag name="KSO_WM_NEWLAYOUT_GROUP_ID" val="layout_48"/>
  <p:tag name="KSO_WM_NEWLAYOUT_ID" val="slide_27cc099696412825"/>
</p:tagLst>
</file>

<file path=ppt/tags/tag580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581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58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83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8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85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1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  <p:tag name="KSO_WM_TEMPLATE_CATEGORY" val="custom"/>
  <p:tag name="KSO_WM_TEMPLATE_INDEX" val="40480767"/>
</p:tagLst>
</file>

<file path=ppt/tags/tag586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  <p:tag name="KSO_WM_TEMPLATE_CATEGORY" val="custom"/>
  <p:tag name="KSO_WM_TEMPLATE_INDEX" val="40480767"/>
</p:tagLst>
</file>

<file path=ppt/tags/tag58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88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TEMPLATE_MASTER_TYPE" val="0"/>
  <p:tag name="KSO_WM_TEMPLATE_COLOR_TYPE" val="0"/>
  <p:tag name="KSO_WM_TAG_VERSION" val="3.0"/>
</p:tagLst>
</file>

<file path=ppt/tags/tag589.xml><?xml version="1.0" encoding="utf-8"?>
<p:tagLst xmlns:p="http://schemas.openxmlformats.org/presentationml/2006/main">
  <p:tag name="KSO_WM_AITEMPLATE_STYLE_ID" val="69796641177"/>
</p:tagLst>
</file>

<file path=ppt/tags/tag5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90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PRESET_TEXT" val="单击此处&#10;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591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SLIDE_INDEX" val="1"/>
  <p:tag name="KSO_WM_SLIDE_ID" val="custom40480767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5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5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e35b7b2fbbda55a0a1ee1446ec85d5c5f1c9080"/>
  <p:tag name="KSO_WM_NEWLAYOUT_GROUP_ID" val="layout_1-5"/>
  <p:tag name="KSO_WM_NEWLAYOUT_ID" val="slide_ba60fb0293b23fda"/>
</p:tagLst>
</file>

<file path=ppt/tags/tag5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59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5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5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59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5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60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6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6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60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6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6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  <p:tag name="KSO_WM_UNIT_PRESET_TEXT" val="05"/>
  <p:tag name="KSO_WM_SLIDE_FIGMA_DIAGRAM" val="1"/>
</p:tagLst>
</file>

<file path=ppt/tags/tag60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  <p:tag name="KSO_WM_UNIT_PRESET_TEXT" val=" "/>
  <p:tag name="KSO_WM_SLIDE_FIGMA_DIAGRAM" val="1"/>
</p:tagLst>
</file>

<file path=ppt/tags/tag6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  <p:tag name="KSO_WM_SLIDE_FIGMA_DIAGRAM" val="1"/>
</p:tagLst>
</file>

<file path=ppt/tags/tag6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SUBTYPE" val="d"/>
  <p:tag name="KSO_WM_UNIT_TYPE" val="l_h_i"/>
  <p:tag name="KSO_WM_UNIT_PRESET_TEXT" val="06"/>
  <p:tag name="KSO_WM_SLIDE_FIGMA_DIAGRAM" val="1"/>
</p:tagLst>
</file>

<file path=ppt/tags/tag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1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2"/>
  <p:tag name="KSO_WM_UNIT_TYPE" val="l_h_i"/>
  <p:tag name="KSO_WM_UNIT_PRESET_TEXT" val=" "/>
  <p:tag name="KSO_WM_SLIDE_FIGMA_DIAGRAM" val="1"/>
</p:tagLst>
</file>

<file path=ppt/tags/tag6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单击此处添加项标题"/>
  <p:tag name="KSO_WM_SLIDE_FIGMA_DIAGRAM" val="1"/>
</p:tagLst>
</file>

<file path=ppt/tags/tag612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contents"/>
  <p:tag name="KSO_WM_TEMPLATE_SUBCATEGORY" val="29"/>
  <p:tag name="KSO_WM_BEAUTIFY_FLAG" val="#wm#"/>
  <p:tag name="KSO_WM_TEMPLATE_FIGMA_ID" val="69796641177"/>
  <p:tag name="KSO_WM_TEMPLATE_SLIDE_ID" val="slide_ba60fb0293b23fda"/>
</p:tagLst>
</file>

<file path=ppt/tags/tag61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61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61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6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7a3e3510959fbdc8d745d5ab45f6f71d216b8d"/>
  <p:tag name="KSO_WM_NEWLAYOUT_GROUP_ID" val="layout_10004"/>
  <p:tag name="KSO_WM_NEWLAYOUT_ID" val="slide_2b12ff2c745fcd2e"/>
  <p:tag name="KSO_WM_UNIT_PRESET_TEXT" val="单击此处添加标题"/>
</p:tagLst>
</file>

<file path=ppt/tags/tag61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6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6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6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6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2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6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6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2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2b12ff2c745fcd2e"/>
</p:tagLst>
</file>

<file path=ppt/tags/tag62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62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629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6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1b75eb1e4672066781b3f21ac8a71083b379e19"/>
  <p:tag name="KSO_WM_NEWLAYOUT_GROUP_ID" val="layout_30"/>
  <p:tag name="KSO_WM_NEWLAYOUT_ID" val="slide_5083bb9e849fea94"/>
  <p:tag name="KSO_WM_UNIT_PRESET_TEXT" val="单击此处添加标题"/>
</p:tagLst>
</file>

<file path=ppt/tags/tag6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469297802&quot;,&quot;product_name&quot;:&quot;wps-wpp-pc&quot;,&quot;intention_code&quot;:&quot;wps_wpp_generate_doc_pay&quot;}*auto_gallery_ai_v2.1.6_ONLINE*3661373561396465666165313632343566343435346335393931303932663039-slide-5"/>
</p:tagLst>
</file>

<file path=ppt/tags/tag63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6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63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5083bb9e849fea94"/>
</p:tagLst>
</file>

<file path=ppt/tags/tag63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63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637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6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062b22f9bb0fdf1a131c7cd542ec5866775ecb2"/>
  <p:tag name="KSO_WM_NEWLAYOUT_GROUP_ID" val="layout_17"/>
  <p:tag name="KSO_WM_NEWLAYOUT_ID" val="slide_3e94bc1f35fe71db"/>
  <p:tag name="KSO_WM_UNIT_PRESET_TEXT" val="单击此处添加标题"/>
</p:tagLst>
</file>

<file path=ppt/tags/tag6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4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641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177"/>
  <p:tag name="KSO_WM_TEMPLATE_SLIDE_ID" val="slide_3e94bc1f35fe71db"/>
</p:tagLst>
</file>

<file path=ppt/tags/tag64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64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644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6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9ef4b07de6e796b9e560d5640692fa63ec81c39"/>
  <p:tag name="KSO_WM_NEWLAYOUT_GROUP_ID" val="layout_31"/>
  <p:tag name="KSO_WM_NEWLAYOUT_ID" val="slide_543ed0c2bd8919e9"/>
  <p:tag name="KSO_WM_UNIT_PRESET_TEXT" val="单击此处添加标题"/>
</p:tagLst>
</file>

<file path=ppt/tags/tag6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6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09/11d518d6-62df-4f6b-ac86-2ae13b9446cf.jpg?Expires=1790409644\u0026AWSAccessKeyId=AKLT9NSy7kh8TIS1UzNqLRY2\u0026Signature=c%2FuUGO62lwtZprROm8KuQhjpEtE%3D&quot;,&quot;product_name&quot;:&quot;wps-wpp-pc&quot;,&quot;intention_code&quot;:&quot;wps_wpp_generate_doc_pay&quot;}*auto_qingqiu_ai_v2.1.6_ONLINE*3661373561396465666165313632343566343435346335393931303932663039-slide-9"/>
</p:tagLst>
</file>

<file path=ppt/tags/tag6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6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09/0620d7e2-776e-4090-84a1-8a93b8e8ffcd.jpg?Expires=1790409644\u0026AWSAccessKeyId=AKLT9NSy7kh8TIS1UzNqLRY2\u0026Signature=XCs3swYyvFVoNroZ6YO7v84ka90%3D&quot;,&quot;product_name&quot;:&quot;wps-wpp-pc&quot;,&quot;intention_code&quot;:&quot;wps_wpp_generate_doc_pay&quot;}*auto_qingqiu_ai_v2.1.6_ONLINE*3661373561396465666165313632343566343435346335393931303932663039-slide-9"/>
</p:tagLst>
</file>

<file path=ppt/tags/tag6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5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6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09/063c17c9-133d-44ce-a7da-ea5f637f893b.jpg?Expires=1790409645\u0026AWSAccessKeyId=AKLT9NSy7kh8TIS1UzNqLRY2\u0026Signature=4gWcEM1l%2Fd4L6xWTOywtbIHvxbQ%3D&quot;,&quot;product_name&quot;:&quot;wps-wpp-pc&quot;,&quot;intention_code&quot;:&quot;wps_wpp_generate_doc_pay&quot;}*auto_qingqiu_ai_v2.1.6_ONLINE*3661373561396465666165313632343566343435346335393931303932663039-slide-9"/>
</p:tagLst>
</file>

<file path=ppt/tags/tag6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6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5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6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509/a0f69efe-8f88-41a2-bac8-bb63a17a16ec.jpg?Expires=1790409645\u0026AWSAccessKeyId=AKLT9NSy7kh8TIS1UzNqLRY2\u0026Signature=GkVm3l422Wu53MLwd4NBbCYFzpQ%3D&quot;,&quot;product_name&quot;:&quot;wps-wpp-pc&quot;,&quot;intention_code&quot;:&quot;wps_wpp_generate_doc_pay&quot;}*auto_qingqiu_ai_v2.1.6_ONLINE*3661373561396465666165313632343566343435346335393931303932663039-slide-9"/>
</p:tagLst>
</file>

<file path=ppt/tags/tag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6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662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543ed0c2bd8919e9"/>
</p:tagLst>
</file>

<file path=ppt/tags/tag66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66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66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6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eb1252b2bb68d2bc5f2750bc078dc95e5796679"/>
  <p:tag name="KSO_WM_NEWLAYOUT_GROUP_ID" val="layout_2"/>
  <p:tag name="KSO_WM_NEWLAYOUT_ID" val="slide_250f5b83123f6923"/>
  <p:tag name="KSO_WM_UNIT_PRESET_TEXT" val="单击此处添加标题"/>
</p:tagLst>
</file>

<file path=ppt/tags/tag66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6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7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6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7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250f5b83123f6923"/>
</p:tagLst>
</file>

<file path=ppt/tags/tag6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9115e1ef816620c4997ae8e0f756cbf4961c0ed"/>
  <p:tag name="KSO_WM_NEWLAYOUT_GROUP_ID" val="layout_35"/>
  <p:tag name="KSO_WM_NEWLAYOUT_ID" val="slide_815a72ac07ebc7d4"/>
  <p:tag name="KSO_WM_UNIT_PRESET_TEXT" val="单击此处添加标题"/>
</p:tagLst>
</file>

<file path=ppt/tags/tag6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6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6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6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6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6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  <p:tag name="KSO_WM_UNIT_PRESET_TEXT" val="04"/>
</p:tagLst>
</file>

<file path=ppt/tags/tag6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6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6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  <p:tag name="KSO_WM_UNIT_PRESET_TEXT" val="05"/>
</p:tagLst>
</file>

<file path=ppt/tags/tag6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6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90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815a72ac07ebc7d4"/>
</p:tagLst>
</file>

<file path=ppt/tags/tag691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6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59b89b4dd4b2394e4ca462550563f32fac06e9a"/>
  <p:tag name="KSO_WM_NEWLAYOUT_GROUP_ID" val="layout_24"/>
  <p:tag name="KSO_WM_NEWLAYOUT_ID" val="slide_97fd7e4c4fefaa71"/>
  <p:tag name="KSO_WM_UNIT_PRESET_TEXT" val="单击此处添加标题"/>
</p:tagLst>
</file>

<file path=ppt/tags/tag6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6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6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6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0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7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7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0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97fd7e4c4fefaa71"/>
</p:tagLst>
</file>

<file path=ppt/tags/tag7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cb956a6ff1ef03b0c1e2dd9a0d246197a073e5c"/>
  <p:tag name="KSO_WM_NEWLAYOUT_GROUP_ID" val="layout_32"/>
  <p:tag name="KSO_WM_NEWLAYOUT_ID" val="slide_7df23377ab243f50"/>
  <p:tag name="KSO_WM_UNIT_PRESET_TEXT" val="单击此处添加标题"/>
</p:tagLst>
</file>

<file path=ppt/tags/tag7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7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0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1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7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7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7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7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1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7df23377ab243f50"/>
</p:tagLst>
</file>

<file path=ppt/tags/tag7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ada984360cff447ee07a4e7d0db82fe28a3757a"/>
  <p:tag name="KSO_WM_NEWLAYOUT_GROUP_ID" val="layout_10009"/>
  <p:tag name="KSO_WM_NEWLAYOUT_ID" val="slide_a9f218f13f497792"/>
  <p:tag name="KSO_WM_UNIT_PRESET_TEXT" val="单击此处添加标题"/>
</p:tagLst>
</file>

<file path=ppt/tags/tag7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7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2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a9f218f13f497792"/>
</p:tagLst>
</file>

<file path=ppt/tags/tag7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4abee73ffcd793cec54c040775b5fbb6abd36c8"/>
  <p:tag name="KSO_WM_NEWLAYOUT_GROUP_ID" val="layout_51"/>
  <p:tag name="KSO_WM_NEWLAYOUT_ID" val="slide_a54ba48d7bccbe13"/>
  <p:tag name="KSO_WM_UNIT_PRESET_TEXT" val="单击此处添加标题"/>
</p:tagLst>
</file>

<file path=ppt/tags/tag72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3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a54ba48d7bccbe13"/>
</p:tagLst>
</file>

<file path=ppt/tags/tag7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094dbbf976d96e1eba4d9b6f16edd0f52bbd415"/>
  <p:tag name="KSO_WM_NEWLAYOUT_GROUP_ID" val="layout_60"/>
  <p:tag name="KSO_WM_NEWLAYOUT_ID" val="slide_7a497b07d3397511"/>
  <p:tag name="KSO_WM_UNIT_PRESET_TEXT" val="单击此处添加标题"/>
</p:tagLst>
</file>

<file path=ppt/tags/tag736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7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bda4b107c32c1b3ee70b68fa08c1915995f83c"/>
  <p:tag name="KSO_WM_NEWLAYOUT_GROUP_ID" val="layout_34"/>
  <p:tag name="KSO_WM_NEWLAYOUT_ID" val="slide_5aee67050536ed79"/>
</p:tagLst>
</file>

<file path=ppt/tags/tag7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4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7a497b07d3397511"/>
</p:tagLst>
</file>

<file path=ppt/tags/tag7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ac2b1588bbf44adf682e5b751340162ba3c586"/>
  <p:tag name="KSO_WM_NEWLAYOUT_GROUP_ID" val="layout_61"/>
  <p:tag name="KSO_WM_NEWLAYOUT_ID" val="slide_409b413e8c657a81"/>
  <p:tag name="KSO_WM_UNIT_PRESET_TEXT" val="单击此处添加标题"/>
</p:tagLst>
</file>

<file path=ppt/tags/tag744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7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747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409b413e8c657a81"/>
</p:tagLst>
</file>

<file path=ppt/tags/tag7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3173179afe94f98bf9842f7702f00d9adc2e52"/>
  <p:tag name="KSO_WM_NEWLAYOUT_GROUP_ID" val="layout_33"/>
  <p:tag name="KSO_WM_NEWLAYOUT_ID" val="slide_e53385f73b4ae8be"/>
  <p:tag name="KSO_WM_UNIT_PRESET_TEXT" val="单击此处添加标题"/>
</p:tagLst>
</file>

<file path=ppt/tags/tag74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50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7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5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54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7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5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e53385f73b4ae8be"/>
</p:tagLst>
</file>

<file path=ppt/tags/tag7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2d98344635a683d8fbc034ba898c6ea6cc8cd33"/>
  <p:tag name="KSO_WM_NEWLAYOUT_GROUP_ID" val="layout_7"/>
  <p:tag name="KSO_WM_NEWLAYOUT_ID" val="slide_7703c2ab29970f45"/>
  <p:tag name="KSO_WM_UNIT_PRESET_TEXT" val="单击此处添加标题"/>
</p:tagLst>
</file>

<file path=ppt/tags/tag7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6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7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7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7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7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6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7703c2ab29970f45"/>
</p:tagLst>
</file>

<file path=ppt/tags/tag7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b4dfb6339bea0ed256cba039415f089783de51d"/>
  <p:tag name="KSO_WM_NEWLAYOUT_GROUP_ID" val="layout_62"/>
  <p:tag name="KSO_WM_NEWLAYOUT_ID" val="slide_64e7d578e11f5cc0"/>
  <p:tag name="KSO_WM_UNIT_PRESET_TEXT" val="单击此处添加标题"/>
</p:tagLst>
</file>

<file path=ppt/tags/tag76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7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73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64e7d578e11f5cc0"/>
</p:tagLst>
</file>

<file path=ppt/tags/tag7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2082d71e7022e41eafb101ccdc6e8655c39c0a2"/>
  <p:tag name="KSO_WM_NEWLAYOUT_GROUP_ID" val="layout_6"/>
  <p:tag name="KSO_WM_NEWLAYOUT_ID" val="slide_6c4c6487fb1ef289"/>
  <p:tag name="KSO_WM_UNIT_PRESET_TEXT" val="单击此处添加标题"/>
</p:tagLst>
</file>

<file path=ppt/tags/tag77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7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79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6c4c6487fb1ef289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7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aa72e00f8208e0f9a4db9443eb22235fba9866"/>
  <p:tag name="KSO_WM_NEWLAYOUT_GROUP_ID" val="layout_30"/>
  <p:tag name="KSO_WM_NEWLAYOUT_ID" val="slide_9cd1c87ecbc15c03"/>
  <p:tag name="KSO_WM_UNIT_PRESET_TEXT" val="单击此处添加标题"/>
</p:tagLst>
</file>

<file path=ppt/tags/tag7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7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8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7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7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7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7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7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7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添加项标题"/>
</p:tagLst>
</file>

<file path=ppt/tags/tag7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79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7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单击添加项标题"/>
</p:tagLst>
</file>

<file path=ppt/tags/tag7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799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9cd1c87ecbc15c03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72183fce14c9e7e11bcc25b307bafd8a91b51b"/>
  <p:tag name="KSO_WM_NEWLAYOUT_GROUP_ID" val="layout_10013"/>
  <p:tag name="KSO_WM_NEWLAYOUT_ID" val="slide_3a7d2f05d99a81e7"/>
  <p:tag name="KSO_WM_UNIT_PRESET_TEXT" val="单击此处添加标题"/>
</p:tagLst>
</file>

<file path=ppt/tags/tag8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8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0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3a7d2f05d99a81e7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47697a6958e641c1d79ff02479cf53d38acedda"/>
  <p:tag name="KSO_WM_NEWLAYOUT_GROUP_ID" val="layout_63"/>
  <p:tag name="KSO_WM_NEWLAYOUT_ID" val="slide_96919410b42e99e9"/>
  <p:tag name="KSO_WM_UNIT_PRESET_TEXT" val="单击此处添加标题"/>
</p:tagLst>
</file>

<file path=ppt/tags/tag8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1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96919410b42e99e9"/>
</p:tagLst>
</file>

<file path=ppt/tags/tag8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f239e0623e65f48d67af88c98c1e07d652a8714"/>
  <p:tag name="KSO_WM_NEWLAYOUT_GROUP_ID" val="layout_59"/>
  <p:tag name="KSO_WM_NEWLAYOUT_ID" val="slide_20c1f52a92422207"/>
  <p:tag name="KSO_WM_UNIT_PRESET_TEXT" val="单击此处添加标题"/>
</p:tagLst>
</file>

<file path=ppt/tags/tag81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2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8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2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20c1f52a92422207"/>
</p:tagLst>
</file>

<file path=ppt/tags/tag8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3206cf41762843895338ffe4db054b2436278a"/>
  <p:tag name="KSO_WM_NEWLAYOUT_GROUP_ID" val="layout_10012"/>
  <p:tag name="KSO_WM_NEWLAYOUT_ID" val="slide_88bea64deeaaa3dc"/>
  <p:tag name="KSO_WM_UNIT_PRESET_TEXT" val="单击此处添加标题"/>
</p:tagLst>
</file>

<file path=ppt/tags/tag8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3637801badc8af064fd-slide-0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83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88bea64deeaaa3dc"/>
</p:tagLst>
</file>

<file path=ppt/tags/tag8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fa4add9804e4cf92b9028622c6aa93a3ef8ee0c"/>
  <p:tag name="KSO_WM_NEWLAYOUT_GROUP_ID" val="layout_26"/>
  <p:tag name="KSO_WM_NEWLAYOUT_ID" val="slide_e3c93414deaf5687"/>
  <p:tag name="KSO_WM_UNIT_PRESET_TEXT" val="单击此处添加标题"/>
</p:tagLst>
</file>

<file path=ppt/tags/tag83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165915417&quot;,&quot;product_name&quot;:&quot;wps-wpp-pc&quot;,&quot;intention_code&quot;:&quot;wps_wpp_generate_doc_pay&quot;}*auto_gallery_ai_v2.1.6_ONLINE*3661373561396465666165313632343566343435346335393931303932663039-slide-28"/>
</p:tagLst>
</file>

<file path=ppt/tags/tag8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8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8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211379571734&quot;,&quot;product_name&quot;:&quot;wps-wpp-pc&quot;,&quot;intention_code&quot;:&quot;wps_wpp_generate_doc_pay&quot;}*auto_gallery_ai_v2.1.6_ONLINE*3661373561396465666165313632343566343435346335393931303932663039-slide-28"/>
</p:tagLst>
</file>

<file path=ppt/tags/tag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18d8cf352a16fbe176645c1f74f1ee1650d2628"/>
  <p:tag name="KSO_WM_NEWLAYOUT_GROUP_ID" val="layout_10021"/>
  <p:tag name="KSO_WM_NEWLAYOUT_ID" val="slide_8b1ee636ad6a2981"/>
</p:tagLst>
</file>

<file path=ppt/tags/tag8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8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8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1252900743&quot;,&quot;product_name&quot;:&quot;wps-wpp-pc&quot;,&quot;intention_code&quot;:&quot;wps_wpp_generate_doc_pay&quot;}*auto_gallery_ai_v2.1.6_ONLINE*3661373561396465666165313632343566343435346335393931303932663039-slide-28"/>
</p:tagLst>
</file>

<file path=ppt/tags/tag8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8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4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e3c93414deaf5687"/>
</p:tagLst>
</file>

<file path=ppt/tags/tag8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1992c3a7d3c5db9483f9a518acd32fe93243872"/>
  <p:tag name="KSO_WM_NEWLAYOUT_GROUP_ID" val="layout_42"/>
  <p:tag name="KSO_WM_NEWLAYOUT_ID" val="slide_c7d50bbb58d6a923"/>
  <p:tag name="KSO_WM_UNIT_PRESET_TEXT" val="单击此处添加标题"/>
</p:tagLst>
</file>

<file path=ppt/tags/tag8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2c16ee27-3995-462c-9ab4-dde8ff075c33.jpg?Expires=1790409642\u0026AWSAccessKeyId=AKLT9NSy7kh8TIS1UzNqLRY2\u0026Signature=Hk%2BubQcGCgCIBc4%2BUg%2Fexe0A%2BVM%3D&quot;,&quot;product_name&quot;:&quot;wps-wpp-pc&quot;,&quot;intention_code&quot;:&quot;wps_wpp_generate_doc_pay&quot;}*auto_qingqiu_ai_v2.1.6_ONLINE*3661373561396465666165313632343566343435346335393931303932663039-slide-29"/>
</p:tagLst>
</file>

<file path=ppt/tags/tag8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85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c7d50bbb58d6a923"/>
</p:tagLst>
</file>

<file path=ppt/tags/tag8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8b139929ad37e2a8d70ebbf91e64d6dd05bf41a"/>
  <p:tag name="KSO_WM_NEWLAYOUT_GROUP_ID" val="layout_4"/>
  <p:tag name="KSO_WM_NEWLAYOUT_ID" val="slide_d17492b825aaf0cd"/>
  <p:tag name="KSO_WM_UNIT_PRESET_TEXT" val="单击此处添加标题"/>
</p:tagLst>
</file>

<file path=ppt/tags/tag8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5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39498454&quot;,&quot;product_name&quot;:&quot;wps-wpp-pc&quot;,&quot;intention_code&quot;:&quot;wps_wpp_generate_doc_pay&quot;}*auto_gallery_ai_v2.1.6_ONLINE*3661373561396465666165313632343566343435346335393931303932663039-slide-30"/>
</p:tagLst>
</file>

<file path=ppt/tags/tag8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8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5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172974239&quot;,&quot;product_name&quot;:&quot;wps-wpp-pc&quot;,&quot;intention_code&quot;:&quot;wps_wpp_generate_doc_pay&quot;}*auto_gallery_ai_v2.1.6_ONLINE*3661373561396465666165313632343566343435346335393931303932663039-slide-30"/>
</p:tagLst>
</file>

<file path=ppt/tags/tag8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8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6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d17492b825aaf0cd"/>
</p:tagLst>
</file>

<file path=ppt/tags/tag8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8d3edf566c10cdcdb22cecea7036179e7c9ff69"/>
  <p:tag name="KSO_WM_NEWLAYOUT_GROUP_ID" val="layout_10003"/>
  <p:tag name="KSO_WM_NEWLAYOUT_ID" val="slide_1317ae9d67da5f18"/>
  <p:tag name="KSO_WM_UNIT_PRESET_TEXT" val="单击此处添加标题"/>
</p:tagLst>
</file>

<file path=ppt/tags/tag8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7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1317ae9d67da5f18"/>
</p:tagLst>
</file>

<file path=ppt/tags/tag8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17c32d2907f49ed7aa9e1607088576a66f960e"/>
  <p:tag name="KSO_WM_NEWLAYOUT_GROUP_ID" val="layout_29"/>
  <p:tag name="KSO_WM_NEWLAYOUT_ID" val="slide_71306c912136627e"/>
  <p:tag name="KSO_WM_UNIT_PRESET_TEXT" val="单击此处添加标题"/>
</p:tagLst>
</file>

<file path=ppt/tags/tag8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74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875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78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8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81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8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8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84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8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8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8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71306c912136627e"/>
</p:tagLst>
</file>

<file path=ppt/tags/tag8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d9040773d955a8d22221bb45f76833cd9dc2a06"/>
  <p:tag name="KSO_WM_NEWLAYOUT_GROUP_ID" val="layout_39"/>
  <p:tag name="KSO_WM_NEWLAYOUT_ID" val="slide_0d17081f8fc47b1c"/>
  <p:tag name="KSO_WM_UNIT_PRESET_TEXT" val="单击此处添加标题"/>
</p:tagLst>
</file>

<file path=ppt/tags/tag88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8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890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9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894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8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898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8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0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902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9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9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05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0d17081f8fc47b1c"/>
</p:tagLst>
</file>

<file path=ppt/tags/tag9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5e0dca17bd08ba95756f0bfe3badeb96b215c1e"/>
  <p:tag name="KSO_WM_NEWLAYOUT_GROUP_ID" val="layout_10014"/>
  <p:tag name="KSO_WM_NEWLAYOUT_ID" val="slide_7531d66211daa599"/>
  <p:tag name="KSO_WM_UNIT_PRESET_TEXT" val="单击此处添加标题"/>
</p:tagLst>
</file>

<file path=ppt/tags/tag9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153500963&quot;,&quot;product_name&quot;:&quot;wps-wpp-pc&quot;,&quot;intention_code&quot;:&quot;wps_wpp_generate_doc_pay&quot;}*auto_gallery_ai_v2.1.6_ONLINE*3661373561396465666165313632343566343435346335393931303932663039-slide-35"/>
</p:tagLst>
</file>

<file path=ppt/tags/tag9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10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7531d66211daa599"/>
</p:tagLst>
</file>

<file path=ppt/tags/tag9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18d8cf352a16fbe176645c1f74f1ee1650d2628"/>
  <p:tag name="KSO_WM_NEWLAYOUT_GROUP_ID" val="layout_10021"/>
  <p:tag name="KSO_WM_NEWLAYOUT_ID" val="slide_8b1ee636ad6a2981"/>
  <p:tag name="KSO_WM_UNIT_PRESET_TEXT" val="单击此处添加标题"/>
</p:tagLst>
</file>

<file path=ppt/tags/tag9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1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9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1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9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1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9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9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9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2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9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9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25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8b1ee636ad6a2981"/>
</p:tagLst>
</file>

<file path=ppt/tags/tag9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bda4b107c32c1b3ee70b68fa08c1915995f83c"/>
  <p:tag name="KSO_WM_NEWLAYOUT_GROUP_ID" val="layout_34"/>
  <p:tag name="KSO_WM_NEWLAYOUT_ID" val="slide_5aee67050536ed79"/>
  <p:tag name="KSO_WM_UNIT_PRESET_TEXT" val="单击此处添加标题"/>
</p:tagLst>
</file>

<file path=ppt/tags/tag9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394625019&quot;,&quot;product_name&quot;:&quot;wps-wpp-pc&quot;,&quot;intention_code&quot;:&quot;wps_wpp_generate_doc_pay&quot;}*auto_gallery_ai_3.0.1_online*3661373561396465666165313632343566343435346335393931303932663039-slide-37"/>
</p:tagLst>
</file>

<file path=ppt/tags/tag9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192292053&quot;,&quot;product_name&quot;:&quot;wps-wpp-pc&quot;,&quot;intention_code&quot;:&quot;wps_wpp_generate_doc_pay&quot;}*auto_gallery_ai_3.0.1_online*3661373561396465666165313632343566343435346335393931303932663039-slide-37"/>
</p:tagLst>
</file>

<file path=ppt/tags/tag9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3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5aee67050536ed79"/>
</p:tagLst>
</file>

<file path=ppt/tags/tag9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9eff89677166e0346e2202da2d9f80e897b2abf"/>
  <p:tag name="KSO_WM_NEWLAYOUT_GROUP_ID" val="layout_48"/>
  <p:tag name="KSO_WM_NEWLAYOUT_ID" val="slide_27cc099696412825"/>
  <p:tag name="KSO_WM_UNIT_PRESET_TEXT" val="单击此处添加标题"/>
</p:tagLst>
</file>

<file path=ppt/tags/tag9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248218665&quot;,&quot;product_name&quot;:&quot;wps-wpp-pc&quot;,&quot;intention_code&quot;:&quot;wps_wpp_generate_doc_pay&quot;}*auto_gallery_ai_v2.1.6_ONLINE*3661373561396465666165313632343566343435346335393931303932663039-slide-38"/>
</p:tagLst>
</file>

<file path=ppt/tags/tag9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9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3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9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469875240&quot;,&quot;product_name&quot;:&quot;wps-wpp-pc&quot;,&quot;intention_code&quot;:&quot;wps_wpp_generate_doc_pay&quot;}*auto_gallery_ai_v2.1.6_ONLINE*3661373561396465666165313632343566343435346335393931303932663039-slide-38"/>
</p:tagLst>
</file>

<file path=ppt/tags/tag9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9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9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176978662&quot;,&quot;product_name&quot;:&quot;wps-wpp-pc&quot;,&quot;intention_code&quot;:&quot;wps_wpp_generate_doc_pay&quot;}*auto_gallery_ai_v2.1.6_ONLINE*3661373561396465666165313632343566343435346335393931303932663039-slide-38"/>
</p:tagLst>
</file>

<file path=ppt/tags/tag9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9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4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27cc099696412825"/>
</p:tagLst>
</file>

<file path=ppt/tags/tag9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3f8352ee311c0a754a038e7436fe1f34d4409b"/>
  <p:tag name="KSO_WM_NEWLAYOUT_GROUP_ID" val="layout_43"/>
  <p:tag name="KSO_WM_NEWLAYOUT_ID" val="slide_91c8b9a217d54c0e"/>
  <p:tag name="KSO_WM_UNIT_PRESET_TEXT" val="单击此处添加标题"/>
</p:tagLst>
</file>

<file path=ppt/tags/tag94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9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9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5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91c8b9a217d54c0e"/>
</p:tagLst>
</file>

<file path=ppt/tags/tag9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9e1749113aa6b30f65473f94316319a825209bb"/>
  <p:tag name="KSO_WM_NEWLAYOUT_GROUP_ID" val="layout_51"/>
  <p:tag name="KSO_WM_NEWLAYOUT_ID" val="slide_b5165c4e12380948"/>
  <p:tag name="KSO_WM_UNIT_PRESET_TEXT" val="单击此处添加标题"/>
</p:tagLst>
</file>

<file path=ppt/tags/tag95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9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6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6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b5165c4e12380948"/>
</p:tagLst>
</file>

<file path=ppt/tags/tag96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6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967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9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5fe10dbdfc248ce248ec1e00998d7e10348cc0"/>
  <p:tag name="KSO_WM_NEWLAYOUT_GROUP_ID" val="layout_53"/>
  <p:tag name="KSO_WM_NEWLAYOUT_ID" val="slide_d25e2dc535b7d148"/>
  <p:tag name="KSO_WM_UNIT_PRESET_TEXT" val="单击此处添加标题"/>
</p:tagLst>
</file>

<file path=ppt/tags/tag9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9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7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d25e2dc535b7d148"/>
</p:tagLst>
</file>

<file path=ppt/tags/tag9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4442be5479b885d1431803e47441d760d74f68f"/>
  <p:tag name="KSO_WM_NEWLAYOUT_GROUP_ID" val="layout_62"/>
  <p:tag name="KSO_WM_NEWLAYOUT_ID" val="slide_200f6023f42ff4b4"/>
  <p:tag name="KSO_WM_UNIT_PRESET_TEXT" val="单击此处添加标题"/>
</p:tagLst>
</file>

<file path=ppt/tags/tag97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9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9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8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200f6023f42ff4b4"/>
</p:tagLst>
</file>

<file path=ppt/tags/tag984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85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86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06be46c9219ad451"/>
  <p:tag name="KSO_WM_TEMPLATE_INDEX" val="40480767"/>
  <p:tag name="KSO_WM_TEMPLATE_CATEGORY" val="custom"/>
  <p:tag name="KSO_WM_SLIDE_INDEX" val="9"/>
  <p:tag name="KSO_WM_SLIDE_ID" val="custom40480767_9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987.xml><?xml version="1.0" encoding="utf-8"?>
<p:tagLst xmlns:p="http://schemas.openxmlformats.org/presentationml/2006/main">
  <p:tag name="commondata" val="eyJjb3VudCI6MSwiaGRpZCI6ImFlMTk2MmMwOTdlOTJkMjkxNmI1MjVmYzA0M2I5OGI4IiwidXNlckNvdW50IjoxfQ==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heme/theme1.xml><?xml version="1.0" encoding="utf-8"?>
<a:theme xmlns:a="http://schemas.openxmlformats.org/drawingml/2006/main" name="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5333</Words>
  <Application>WPS 演示</Application>
  <PresentationFormat>宽屏</PresentationFormat>
  <Paragraphs>672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MiSans Medium</vt:lpstr>
      <vt:lpstr>Arial Unicode MS</vt:lpstr>
      <vt:lpstr>Calibri</vt:lpstr>
      <vt:lpstr>Times New Roman</vt:lpstr>
      <vt:lpstr>Office 主题</vt:lpstr>
      <vt:lpstr>1_Office 主题</vt:lpstr>
      <vt:lpstr>AutoCAD.Drawing.24</vt:lpstr>
      <vt:lpstr>AutoCAD.Drawing.24</vt:lpstr>
      <vt:lpstr>项目九 机械装配图设计</vt:lpstr>
      <vt:lpstr>目录</vt:lpstr>
      <vt:lpstr>学习情境</vt:lpstr>
      <vt:lpstr>减速箱装配图设计实例</vt:lpstr>
      <vt:lpstr>知识目标</vt:lpstr>
      <vt:lpstr>装配图绘制与AutoCAD应用技巧</vt:lpstr>
      <vt:lpstr>能力目标</vt:lpstr>
      <vt:lpstr>完善机械制图能力</vt:lpstr>
      <vt:lpstr>思政目标</vt:lpstr>
      <vt:lpstr>AutoCAD机械装配图绘制技巧</vt:lpstr>
      <vt:lpstr>任务一  减速箱装配图设计</vt:lpstr>
      <vt:lpstr>任务背景</vt:lpstr>
      <vt:lpstr>操作步骤：1．配置绘图环境</vt:lpstr>
      <vt:lpstr>PowerPoint 演示文稿</vt:lpstr>
      <vt:lpstr>操作步骤：2．安装已有图块</vt:lpstr>
      <vt:lpstr>操作步骤：2．安装已有图块</vt:lpstr>
      <vt:lpstr>操作步骤：2．安装已有图块</vt:lpstr>
      <vt:lpstr>操作步骤：3．补全装配图</vt:lpstr>
      <vt:lpstr>操作步骤：4．修剪装配图</vt:lpstr>
      <vt:lpstr>操作步骤：5．装配主视图</vt:lpstr>
      <vt:lpstr>操作步骤：5．装配主视图</vt:lpstr>
      <vt:lpstr>操作步骤：5．装配主视图</vt:lpstr>
      <vt:lpstr>操作步骤：5．装配主视图</vt:lpstr>
      <vt:lpstr>操作步骤</vt:lpstr>
      <vt:lpstr>操作步骤：7．装配左视图</vt:lpstr>
      <vt:lpstr>操作步骤：7．装配左视图</vt:lpstr>
      <vt:lpstr>操作步骤</vt:lpstr>
      <vt:lpstr>操作步骤：10．标注装配图</vt:lpstr>
      <vt:lpstr>操作步骤</vt:lpstr>
      <vt:lpstr>知识点详解：1．装配图的一般绘制过程</vt:lpstr>
      <vt:lpstr>知识点详解：2．装配图的绘制方法</vt:lpstr>
      <vt:lpstr>知识点详解：2．装配图的绘制方法</vt:lpstr>
      <vt:lpstr>知识点详解：2．装配图的绘制方法</vt:lpstr>
      <vt:lpstr>知识点详解：3．装配图的内容</vt:lpstr>
      <vt:lpstr>知识点详解：4．装配图的特殊表达方法</vt:lpstr>
      <vt:lpstr>知识点详解：5．装配图的尺寸</vt:lpstr>
      <vt:lpstr>知识点详解：5．装配图的尺寸</vt:lpstr>
      <vt:lpstr>知识点详解：5．装配图的尺寸</vt:lpstr>
      <vt:lpstr>知识点详解：6．装配图的零件序号、明细表和技术要求</vt:lpstr>
      <vt:lpstr>知识点详解：6．装配图的零件序号、明细表和技术要求（1）序号</vt:lpstr>
      <vt:lpstr>知识点详解：6．装配图的零件序号、明细表和技术要求</vt:lpstr>
      <vt:lpstr>上机实验</vt:lpstr>
      <vt:lpstr>实验1  绘制滑动轴承装配图</vt:lpstr>
      <vt:lpstr>实验2  绘制齿轮泵装配图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项目九 机械装配图设计</dc:title>
  <dc:creator/>
  <cp:lastModifiedBy>科学虫</cp:lastModifiedBy>
  <cp:revision>2</cp:revision>
  <dcterms:created xsi:type="dcterms:W3CDTF">2025-09-28T06:56:00Z</dcterms:created>
  <dcterms:modified xsi:type="dcterms:W3CDTF">2025-09-30T03:27:40Z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v1.0_ai_69796641177</vt:lpwstr>
  </property>
</Properties>
</file>