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heme/theme3.xml" ContentType="application/vnd.openxmlformats-officedocument.theme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notesSlides/notesSlide1.xml" ContentType="application/vnd.openxmlformats-officedocument.presentationml.notesSlide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60"/>
  </p:notesMasterIdLst>
  <p:sldIdLst>
    <p:sldId id="260" r:id="rId3"/>
    <p:sldId id="311" r:id="rId4"/>
    <p:sldId id="264" r:id="rId5"/>
    <p:sldId id="265" r:id="rId6"/>
    <p:sldId id="266" r:id="rId7"/>
    <p:sldId id="312" r:id="rId8"/>
    <p:sldId id="267" r:id="rId9"/>
    <p:sldId id="268" r:id="rId10"/>
    <p:sldId id="318" r:id="rId11"/>
    <p:sldId id="269" r:id="rId12"/>
    <p:sldId id="308" r:id="rId13"/>
    <p:sldId id="319" r:id="rId14"/>
    <p:sldId id="271" r:id="rId15"/>
    <p:sldId id="309" r:id="rId16"/>
    <p:sldId id="320" r:id="rId17"/>
    <p:sldId id="273" r:id="rId18"/>
    <p:sldId id="274" r:id="rId19"/>
    <p:sldId id="332" r:id="rId20"/>
    <p:sldId id="313" r:id="rId21"/>
    <p:sldId id="275" r:id="rId22"/>
    <p:sldId id="276" r:id="rId23"/>
    <p:sldId id="277" r:id="rId24"/>
    <p:sldId id="314" r:id="rId25"/>
    <p:sldId id="278" r:id="rId26"/>
    <p:sldId id="279" r:id="rId27"/>
    <p:sldId id="322" r:id="rId28"/>
    <p:sldId id="333" r:id="rId29"/>
    <p:sldId id="280" r:id="rId30"/>
    <p:sldId id="336" r:id="rId31"/>
    <p:sldId id="315" r:id="rId32"/>
    <p:sldId id="281" r:id="rId33"/>
    <p:sldId id="282" r:id="rId34"/>
    <p:sldId id="283" r:id="rId35"/>
    <p:sldId id="338" r:id="rId36"/>
    <p:sldId id="284" r:id="rId37"/>
    <p:sldId id="285" r:id="rId38"/>
    <p:sldId id="31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310" r:id="rId50"/>
    <p:sldId id="298" r:id="rId51"/>
    <p:sldId id="299" r:id="rId52"/>
    <p:sldId id="300" r:id="rId53"/>
    <p:sldId id="301" r:id="rId54"/>
    <p:sldId id="302" r:id="rId55"/>
    <p:sldId id="303" r:id="rId56"/>
    <p:sldId id="305" r:id="rId57"/>
    <p:sldId id="306" r:id="rId58"/>
    <p:sldId id="307" r:id="rId5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chuying" initials="k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3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tags" Target="../tags/tag26.xml"/><Relationship Id="rId18" Type="http://schemas.openxmlformats.org/officeDocument/2006/relationships/slideMaster" Target="../slideMasters/slideMaster2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17" Type="http://schemas.openxmlformats.org/officeDocument/2006/relationships/tags" Target="../tags/tag30.xml"/><Relationship Id="rId2" Type="http://schemas.openxmlformats.org/officeDocument/2006/relationships/tags" Target="../tags/tag15.xml"/><Relationship Id="rId16" Type="http://schemas.openxmlformats.org/officeDocument/2006/relationships/tags" Target="../tags/tag29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5" Type="http://schemas.openxmlformats.org/officeDocument/2006/relationships/tags" Target="../tags/tag18.xml"/><Relationship Id="rId15" Type="http://schemas.openxmlformats.org/officeDocument/2006/relationships/tags" Target="../tags/tag28.xml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tags" Target="../tags/tag27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2" Type="http://schemas.openxmlformats.org/officeDocument/2006/relationships/tags" Target="../tags/tag32.xml"/><Relationship Id="rId16" Type="http://schemas.openxmlformats.org/officeDocument/2006/relationships/slideMaster" Target="../slideMasters/slideMaster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5" Type="http://schemas.openxmlformats.org/officeDocument/2006/relationships/tags" Target="../tags/tag35.xml"/><Relationship Id="rId15" Type="http://schemas.openxmlformats.org/officeDocument/2006/relationships/tags" Target="../tags/tag45.xml"/><Relationship Id="rId10" Type="http://schemas.openxmlformats.org/officeDocument/2006/relationships/tags" Target="../tags/tag40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tags" Target="../tags/tag65.xml"/><Relationship Id="rId18" Type="http://schemas.openxmlformats.org/officeDocument/2006/relationships/slideMaster" Target="../slideMasters/slideMaster2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12" Type="http://schemas.openxmlformats.org/officeDocument/2006/relationships/tags" Target="../tags/tag64.xml"/><Relationship Id="rId17" Type="http://schemas.openxmlformats.org/officeDocument/2006/relationships/tags" Target="../tags/tag69.xml"/><Relationship Id="rId2" Type="http://schemas.openxmlformats.org/officeDocument/2006/relationships/tags" Target="../tags/tag54.xml"/><Relationship Id="rId16" Type="http://schemas.openxmlformats.org/officeDocument/2006/relationships/tags" Target="../tags/tag68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tags" Target="../tags/tag63.xml"/><Relationship Id="rId5" Type="http://schemas.openxmlformats.org/officeDocument/2006/relationships/tags" Target="../tags/tag57.xml"/><Relationship Id="rId15" Type="http://schemas.openxmlformats.org/officeDocument/2006/relationships/tags" Target="../tags/tag67.xml"/><Relationship Id="rId10" Type="http://schemas.openxmlformats.org/officeDocument/2006/relationships/tags" Target="../tags/tag62.xml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tags" Target="../tags/tag66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tags" Target="../tags/tag90.xml"/><Relationship Id="rId18" Type="http://schemas.openxmlformats.org/officeDocument/2006/relationships/tags" Target="../tags/tag95.xml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tags" Target="../tags/tag89.xml"/><Relationship Id="rId17" Type="http://schemas.openxmlformats.org/officeDocument/2006/relationships/tags" Target="../tags/tag94.xml"/><Relationship Id="rId2" Type="http://schemas.openxmlformats.org/officeDocument/2006/relationships/tags" Target="../tags/tag79.xml"/><Relationship Id="rId16" Type="http://schemas.openxmlformats.org/officeDocument/2006/relationships/tags" Target="../tags/tag93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tags" Target="../tags/tag88.xml"/><Relationship Id="rId5" Type="http://schemas.openxmlformats.org/officeDocument/2006/relationships/tags" Target="../tags/tag82.xml"/><Relationship Id="rId15" Type="http://schemas.openxmlformats.org/officeDocument/2006/relationships/tags" Target="../tags/tag92.xml"/><Relationship Id="rId10" Type="http://schemas.openxmlformats.org/officeDocument/2006/relationships/tags" Target="../tags/tag87.xml"/><Relationship Id="rId19" Type="http://schemas.openxmlformats.org/officeDocument/2006/relationships/slideMaster" Target="../slideMasters/slideMaster2.xml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tags" Target="../tags/tag9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03.xml"/><Relationship Id="rId13" Type="http://schemas.openxmlformats.org/officeDocument/2006/relationships/tags" Target="../tags/tag108.xml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12" Type="http://schemas.openxmlformats.org/officeDocument/2006/relationships/tags" Target="../tags/tag107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11" Type="http://schemas.openxmlformats.org/officeDocument/2006/relationships/tags" Target="../tags/tag106.xml"/><Relationship Id="rId5" Type="http://schemas.openxmlformats.org/officeDocument/2006/relationships/tags" Target="../tags/tag100.xml"/><Relationship Id="rId15" Type="http://schemas.openxmlformats.org/officeDocument/2006/relationships/slideMaster" Target="../slideMasters/slideMaster2.xml"/><Relationship Id="rId10" Type="http://schemas.openxmlformats.org/officeDocument/2006/relationships/tags" Target="../tags/tag105.xml"/><Relationship Id="rId4" Type="http://schemas.openxmlformats.org/officeDocument/2006/relationships/tags" Target="../tags/tag99.xml"/><Relationship Id="rId9" Type="http://schemas.openxmlformats.org/officeDocument/2006/relationships/tags" Target="../tags/tag104.xml"/><Relationship Id="rId14" Type="http://schemas.openxmlformats.org/officeDocument/2006/relationships/tags" Target="../tags/tag109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17.xml"/><Relationship Id="rId13" Type="http://schemas.openxmlformats.org/officeDocument/2006/relationships/slideMaster" Target="../slideMasters/slideMaster2.xml"/><Relationship Id="rId3" Type="http://schemas.openxmlformats.org/officeDocument/2006/relationships/tags" Target="../tags/tag112.xml"/><Relationship Id="rId7" Type="http://schemas.openxmlformats.org/officeDocument/2006/relationships/tags" Target="../tags/tag116.xml"/><Relationship Id="rId12" Type="http://schemas.openxmlformats.org/officeDocument/2006/relationships/tags" Target="../tags/tag121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tags" Target="../tags/tag120.xml"/><Relationship Id="rId5" Type="http://schemas.openxmlformats.org/officeDocument/2006/relationships/tags" Target="../tags/tag114.xml"/><Relationship Id="rId10" Type="http://schemas.openxmlformats.org/officeDocument/2006/relationships/tags" Target="../tags/tag119.xml"/><Relationship Id="rId4" Type="http://schemas.openxmlformats.org/officeDocument/2006/relationships/tags" Target="../tags/tag113.xml"/><Relationship Id="rId9" Type="http://schemas.openxmlformats.org/officeDocument/2006/relationships/tags" Target="../tags/tag1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tags" Target="../tags/tag134.xml"/><Relationship Id="rId18" Type="http://schemas.openxmlformats.org/officeDocument/2006/relationships/tags" Target="../tags/tag139.xml"/><Relationship Id="rId3" Type="http://schemas.openxmlformats.org/officeDocument/2006/relationships/tags" Target="../tags/tag124.xml"/><Relationship Id="rId21" Type="http://schemas.openxmlformats.org/officeDocument/2006/relationships/tags" Target="../tags/tag142.xml"/><Relationship Id="rId7" Type="http://schemas.openxmlformats.org/officeDocument/2006/relationships/tags" Target="../tags/tag128.xml"/><Relationship Id="rId12" Type="http://schemas.openxmlformats.org/officeDocument/2006/relationships/tags" Target="../tags/tag133.xml"/><Relationship Id="rId17" Type="http://schemas.openxmlformats.org/officeDocument/2006/relationships/tags" Target="../tags/tag138.xml"/><Relationship Id="rId2" Type="http://schemas.openxmlformats.org/officeDocument/2006/relationships/tags" Target="../tags/tag123.xml"/><Relationship Id="rId16" Type="http://schemas.openxmlformats.org/officeDocument/2006/relationships/tags" Target="../tags/tag137.xml"/><Relationship Id="rId20" Type="http://schemas.openxmlformats.org/officeDocument/2006/relationships/tags" Target="../tags/tag141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5" Type="http://schemas.openxmlformats.org/officeDocument/2006/relationships/tags" Target="../tags/tag126.xml"/><Relationship Id="rId15" Type="http://schemas.openxmlformats.org/officeDocument/2006/relationships/tags" Target="../tags/tag136.xml"/><Relationship Id="rId10" Type="http://schemas.openxmlformats.org/officeDocument/2006/relationships/tags" Target="../tags/tag131.xml"/><Relationship Id="rId19" Type="http://schemas.openxmlformats.org/officeDocument/2006/relationships/tags" Target="../tags/tag140.xml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tags" Target="../tags/tag135.xml"/><Relationship Id="rId22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50.xml"/><Relationship Id="rId13" Type="http://schemas.openxmlformats.org/officeDocument/2006/relationships/tags" Target="../tags/tag155.xml"/><Relationship Id="rId18" Type="http://schemas.openxmlformats.org/officeDocument/2006/relationships/tags" Target="../tags/tag160.xml"/><Relationship Id="rId3" Type="http://schemas.openxmlformats.org/officeDocument/2006/relationships/tags" Target="../tags/tag145.xml"/><Relationship Id="rId21" Type="http://schemas.openxmlformats.org/officeDocument/2006/relationships/tags" Target="../tags/tag163.xml"/><Relationship Id="rId7" Type="http://schemas.openxmlformats.org/officeDocument/2006/relationships/tags" Target="../tags/tag149.xml"/><Relationship Id="rId12" Type="http://schemas.openxmlformats.org/officeDocument/2006/relationships/tags" Target="../tags/tag154.xml"/><Relationship Id="rId17" Type="http://schemas.openxmlformats.org/officeDocument/2006/relationships/tags" Target="../tags/tag159.xml"/><Relationship Id="rId2" Type="http://schemas.openxmlformats.org/officeDocument/2006/relationships/tags" Target="../tags/tag144.xml"/><Relationship Id="rId16" Type="http://schemas.openxmlformats.org/officeDocument/2006/relationships/tags" Target="../tags/tag158.xml"/><Relationship Id="rId20" Type="http://schemas.openxmlformats.org/officeDocument/2006/relationships/tags" Target="../tags/tag162.xml"/><Relationship Id="rId1" Type="http://schemas.openxmlformats.org/officeDocument/2006/relationships/tags" Target="../tags/tag143.xml"/><Relationship Id="rId6" Type="http://schemas.openxmlformats.org/officeDocument/2006/relationships/tags" Target="../tags/tag148.xml"/><Relationship Id="rId11" Type="http://schemas.openxmlformats.org/officeDocument/2006/relationships/tags" Target="../tags/tag153.xml"/><Relationship Id="rId5" Type="http://schemas.openxmlformats.org/officeDocument/2006/relationships/tags" Target="../tags/tag147.xml"/><Relationship Id="rId15" Type="http://schemas.openxmlformats.org/officeDocument/2006/relationships/tags" Target="../tags/tag157.xml"/><Relationship Id="rId10" Type="http://schemas.openxmlformats.org/officeDocument/2006/relationships/tags" Target="../tags/tag152.xml"/><Relationship Id="rId19" Type="http://schemas.openxmlformats.org/officeDocument/2006/relationships/tags" Target="../tags/tag161.xml"/><Relationship Id="rId4" Type="http://schemas.openxmlformats.org/officeDocument/2006/relationships/tags" Target="../tags/tag146.xml"/><Relationship Id="rId9" Type="http://schemas.openxmlformats.org/officeDocument/2006/relationships/tags" Target="../tags/tag151.xml"/><Relationship Id="rId14" Type="http://schemas.openxmlformats.org/officeDocument/2006/relationships/tags" Target="../tags/tag156.xml"/><Relationship Id="rId22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13" Type="http://schemas.openxmlformats.org/officeDocument/2006/relationships/tags" Target="../tags/tag176.xml"/><Relationship Id="rId3" Type="http://schemas.openxmlformats.org/officeDocument/2006/relationships/tags" Target="../tags/tag166.xml"/><Relationship Id="rId7" Type="http://schemas.openxmlformats.org/officeDocument/2006/relationships/tags" Target="../tags/tag170.xml"/><Relationship Id="rId12" Type="http://schemas.openxmlformats.org/officeDocument/2006/relationships/tags" Target="../tags/tag175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11" Type="http://schemas.openxmlformats.org/officeDocument/2006/relationships/tags" Target="../tags/tag174.xml"/><Relationship Id="rId5" Type="http://schemas.openxmlformats.org/officeDocument/2006/relationships/tags" Target="../tags/tag168.xml"/><Relationship Id="rId10" Type="http://schemas.openxmlformats.org/officeDocument/2006/relationships/tags" Target="../tags/tag173.xml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13" Type="http://schemas.openxmlformats.org/officeDocument/2006/relationships/tags" Target="../tags/tag189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12" Type="http://schemas.openxmlformats.org/officeDocument/2006/relationships/tags" Target="../tags/tag188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tags" Target="../tags/tag187.xml"/><Relationship Id="rId5" Type="http://schemas.openxmlformats.org/officeDocument/2006/relationships/tags" Target="../tags/tag181.xml"/><Relationship Id="rId15" Type="http://schemas.openxmlformats.org/officeDocument/2006/relationships/slideMaster" Target="../slideMasters/slideMaster2.xml"/><Relationship Id="rId10" Type="http://schemas.openxmlformats.org/officeDocument/2006/relationships/tags" Target="../tags/tag186.xml"/><Relationship Id="rId4" Type="http://schemas.openxmlformats.org/officeDocument/2006/relationships/tags" Target="../tags/tag180.xml"/><Relationship Id="rId9" Type="http://schemas.openxmlformats.org/officeDocument/2006/relationships/tags" Target="../tags/tag185.xml"/><Relationship Id="rId14" Type="http://schemas.openxmlformats.org/officeDocument/2006/relationships/tags" Target="../tags/tag190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98.xml"/><Relationship Id="rId13" Type="http://schemas.openxmlformats.org/officeDocument/2006/relationships/tags" Target="../tags/tag203.xml"/><Relationship Id="rId3" Type="http://schemas.openxmlformats.org/officeDocument/2006/relationships/tags" Target="../tags/tag193.xml"/><Relationship Id="rId7" Type="http://schemas.openxmlformats.org/officeDocument/2006/relationships/tags" Target="../tags/tag197.xml"/><Relationship Id="rId12" Type="http://schemas.openxmlformats.org/officeDocument/2006/relationships/tags" Target="../tags/tag202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11" Type="http://schemas.openxmlformats.org/officeDocument/2006/relationships/tags" Target="../tags/tag201.xml"/><Relationship Id="rId5" Type="http://schemas.openxmlformats.org/officeDocument/2006/relationships/tags" Target="../tags/tag195.xml"/><Relationship Id="rId10" Type="http://schemas.openxmlformats.org/officeDocument/2006/relationships/tags" Target="../tags/tag200.xml"/><Relationship Id="rId4" Type="http://schemas.openxmlformats.org/officeDocument/2006/relationships/tags" Target="../tags/tag194.xml"/><Relationship Id="rId9" Type="http://schemas.openxmlformats.org/officeDocument/2006/relationships/tags" Target="../tags/tag199.xml"/><Relationship Id="rId14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211.xml"/><Relationship Id="rId13" Type="http://schemas.openxmlformats.org/officeDocument/2006/relationships/tags" Target="../tags/tag216.xml"/><Relationship Id="rId18" Type="http://schemas.openxmlformats.org/officeDocument/2006/relationships/tags" Target="../tags/tag221.xml"/><Relationship Id="rId3" Type="http://schemas.openxmlformats.org/officeDocument/2006/relationships/tags" Target="../tags/tag206.xml"/><Relationship Id="rId7" Type="http://schemas.openxmlformats.org/officeDocument/2006/relationships/tags" Target="../tags/tag210.xml"/><Relationship Id="rId12" Type="http://schemas.openxmlformats.org/officeDocument/2006/relationships/tags" Target="../tags/tag215.xml"/><Relationship Id="rId17" Type="http://schemas.openxmlformats.org/officeDocument/2006/relationships/tags" Target="../tags/tag220.xml"/><Relationship Id="rId2" Type="http://schemas.openxmlformats.org/officeDocument/2006/relationships/tags" Target="../tags/tag205.xml"/><Relationship Id="rId16" Type="http://schemas.openxmlformats.org/officeDocument/2006/relationships/tags" Target="../tags/tag219.xml"/><Relationship Id="rId20" Type="http://schemas.openxmlformats.org/officeDocument/2006/relationships/slideMaster" Target="../slideMasters/slideMaster2.xml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11" Type="http://schemas.openxmlformats.org/officeDocument/2006/relationships/tags" Target="../tags/tag214.xml"/><Relationship Id="rId5" Type="http://schemas.openxmlformats.org/officeDocument/2006/relationships/tags" Target="../tags/tag208.xml"/><Relationship Id="rId15" Type="http://schemas.openxmlformats.org/officeDocument/2006/relationships/tags" Target="../tags/tag218.xml"/><Relationship Id="rId10" Type="http://schemas.openxmlformats.org/officeDocument/2006/relationships/tags" Target="../tags/tag213.xml"/><Relationship Id="rId19" Type="http://schemas.openxmlformats.org/officeDocument/2006/relationships/tags" Target="../tags/tag222.xml"/><Relationship Id="rId4" Type="http://schemas.openxmlformats.org/officeDocument/2006/relationships/tags" Target="../tags/tag207.xml"/><Relationship Id="rId9" Type="http://schemas.openxmlformats.org/officeDocument/2006/relationships/tags" Target="../tags/tag212.xml"/><Relationship Id="rId14" Type="http://schemas.openxmlformats.org/officeDocument/2006/relationships/tags" Target="../tags/tag217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230.xml"/><Relationship Id="rId13" Type="http://schemas.openxmlformats.org/officeDocument/2006/relationships/tags" Target="../tags/tag235.xml"/><Relationship Id="rId18" Type="http://schemas.openxmlformats.org/officeDocument/2006/relationships/tags" Target="../tags/tag240.xml"/><Relationship Id="rId3" Type="http://schemas.openxmlformats.org/officeDocument/2006/relationships/tags" Target="../tags/tag225.xml"/><Relationship Id="rId21" Type="http://schemas.openxmlformats.org/officeDocument/2006/relationships/slideMaster" Target="../slideMasters/slideMaster2.xml"/><Relationship Id="rId7" Type="http://schemas.openxmlformats.org/officeDocument/2006/relationships/tags" Target="../tags/tag229.xml"/><Relationship Id="rId12" Type="http://schemas.openxmlformats.org/officeDocument/2006/relationships/tags" Target="../tags/tag234.xml"/><Relationship Id="rId17" Type="http://schemas.openxmlformats.org/officeDocument/2006/relationships/tags" Target="../tags/tag239.xml"/><Relationship Id="rId2" Type="http://schemas.openxmlformats.org/officeDocument/2006/relationships/tags" Target="../tags/tag224.xml"/><Relationship Id="rId16" Type="http://schemas.openxmlformats.org/officeDocument/2006/relationships/tags" Target="../tags/tag238.xml"/><Relationship Id="rId20" Type="http://schemas.openxmlformats.org/officeDocument/2006/relationships/tags" Target="../tags/tag242.xml"/><Relationship Id="rId1" Type="http://schemas.openxmlformats.org/officeDocument/2006/relationships/tags" Target="../tags/tag223.xml"/><Relationship Id="rId6" Type="http://schemas.openxmlformats.org/officeDocument/2006/relationships/tags" Target="../tags/tag228.xml"/><Relationship Id="rId11" Type="http://schemas.openxmlformats.org/officeDocument/2006/relationships/tags" Target="../tags/tag233.xml"/><Relationship Id="rId5" Type="http://schemas.openxmlformats.org/officeDocument/2006/relationships/tags" Target="../tags/tag227.xml"/><Relationship Id="rId15" Type="http://schemas.openxmlformats.org/officeDocument/2006/relationships/tags" Target="../tags/tag237.xml"/><Relationship Id="rId10" Type="http://schemas.openxmlformats.org/officeDocument/2006/relationships/tags" Target="../tags/tag232.xml"/><Relationship Id="rId19" Type="http://schemas.openxmlformats.org/officeDocument/2006/relationships/tags" Target="../tags/tag241.xml"/><Relationship Id="rId4" Type="http://schemas.openxmlformats.org/officeDocument/2006/relationships/tags" Target="../tags/tag226.xml"/><Relationship Id="rId9" Type="http://schemas.openxmlformats.org/officeDocument/2006/relationships/tags" Target="../tags/tag231.xml"/><Relationship Id="rId14" Type="http://schemas.openxmlformats.org/officeDocument/2006/relationships/tags" Target="../tags/tag236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250.xml"/><Relationship Id="rId13" Type="http://schemas.openxmlformats.org/officeDocument/2006/relationships/tags" Target="../tags/tag255.xml"/><Relationship Id="rId3" Type="http://schemas.openxmlformats.org/officeDocument/2006/relationships/tags" Target="../tags/tag245.xml"/><Relationship Id="rId7" Type="http://schemas.openxmlformats.org/officeDocument/2006/relationships/tags" Target="../tags/tag249.xml"/><Relationship Id="rId12" Type="http://schemas.openxmlformats.org/officeDocument/2006/relationships/tags" Target="../tags/tag254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tags" Target="../tags/tag248.xml"/><Relationship Id="rId11" Type="http://schemas.openxmlformats.org/officeDocument/2006/relationships/tags" Target="../tags/tag253.xml"/><Relationship Id="rId5" Type="http://schemas.openxmlformats.org/officeDocument/2006/relationships/tags" Target="../tags/tag247.xml"/><Relationship Id="rId10" Type="http://schemas.openxmlformats.org/officeDocument/2006/relationships/tags" Target="../tags/tag252.xml"/><Relationship Id="rId4" Type="http://schemas.openxmlformats.org/officeDocument/2006/relationships/tags" Target="../tags/tag246.xml"/><Relationship Id="rId9" Type="http://schemas.openxmlformats.org/officeDocument/2006/relationships/tags" Target="../tags/tag251.xml"/><Relationship Id="rId14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58.xml"/><Relationship Id="rId7" Type="http://schemas.openxmlformats.org/officeDocument/2006/relationships/tags" Target="../tags/tag262.xml"/><Relationship Id="rId2" Type="http://schemas.openxmlformats.org/officeDocument/2006/relationships/tags" Target="../tags/tag257.xml"/><Relationship Id="rId1" Type="http://schemas.openxmlformats.org/officeDocument/2006/relationships/tags" Target="../tags/tag256.xml"/><Relationship Id="rId6" Type="http://schemas.openxmlformats.org/officeDocument/2006/relationships/tags" Target="../tags/tag261.xml"/><Relationship Id="rId5" Type="http://schemas.openxmlformats.org/officeDocument/2006/relationships/tags" Target="../tags/tag260.xml"/><Relationship Id="rId4" Type="http://schemas.openxmlformats.org/officeDocument/2006/relationships/tags" Target="../tags/tag259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270.xml"/><Relationship Id="rId13" Type="http://schemas.openxmlformats.org/officeDocument/2006/relationships/tags" Target="../tags/tag275.xml"/><Relationship Id="rId18" Type="http://schemas.openxmlformats.org/officeDocument/2006/relationships/tags" Target="../tags/tag280.xml"/><Relationship Id="rId26" Type="http://schemas.openxmlformats.org/officeDocument/2006/relationships/slideMaster" Target="../slideMasters/slideMaster2.xml"/><Relationship Id="rId3" Type="http://schemas.openxmlformats.org/officeDocument/2006/relationships/tags" Target="../tags/tag265.xml"/><Relationship Id="rId21" Type="http://schemas.openxmlformats.org/officeDocument/2006/relationships/tags" Target="../tags/tag283.xml"/><Relationship Id="rId7" Type="http://schemas.openxmlformats.org/officeDocument/2006/relationships/tags" Target="../tags/tag269.xml"/><Relationship Id="rId12" Type="http://schemas.openxmlformats.org/officeDocument/2006/relationships/tags" Target="../tags/tag274.xml"/><Relationship Id="rId17" Type="http://schemas.openxmlformats.org/officeDocument/2006/relationships/tags" Target="../tags/tag279.xml"/><Relationship Id="rId25" Type="http://schemas.openxmlformats.org/officeDocument/2006/relationships/tags" Target="../tags/tag287.xml"/><Relationship Id="rId2" Type="http://schemas.openxmlformats.org/officeDocument/2006/relationships/tags" Target="../tags/tag264.xml"/><Relationship Id="rId16" Type="http://schemas.openxmlformats.org/officeDocument/2006/relationships/tags" Target="../tags/tag278.xml"/><Relationship Id="rId20" Type="http://schemas.openxmlformats.org/officeDocument/2006/relationships/tags" Target="../tags/tag282.xml"/><Relationship Id="rId1" Type="http://schemas.openxmlformats.org/officeDocument/2006/relationships/tags" Target="../tags/tag263.xml"/><Relationship Id="rId6" Type="http://schemas.openxmlformats.org/officeDocument/2006/relationships/tags" Target="../tags/tag268.xml"/><Relationship Id="rId11" Type="http://schemas.openxmlformats.org/officeDocument/2006/relationships/tags" Target="../tags/tag273.xml"/><Relationship Id="rId24" Type="http://schemas.openxmlformats.org/officeDocument/2006/relationships/tags" Target="../tags/tag286.xml"/><Relationship Id="rId5" Type="http://schemas.openxmlformats.org/officeDocument/2006/relationships/tags" Target="../tags/tag267.xml"/><Relationship Id="rId15" Type="http://schemas.openxmlformats.org/officeDocument/2006/relationships/tags" Target="../tags/tag277.xml"/><Relationship Id="rId23" Type="http://schemas.openxmlformats.org/officeDocument/2006/relationships/tags" Target="../tags/tag285.xml"/><Relationship Id="rId10" Type="http://schemas.openxmlformats.org/officeDocument/2006/relationships/tags" Target="../tags/tag272.xml"/><Relationship Id="rId19" Type="http://schemas.openxmlformats.org/officeDocument/2006/relationships/tags" Target="../tags/tag281.xml"/><Relationship Id="rId4" Type="http://schemas.openxmlformats.org/officeDocument/2006/relationships/tags" Target="../tags/tag266.xml"/><Relationship Id="rId9" Type="http://schemas.openxmlformats.org/officeDocument/2006/relationships/tags" Target="../tags/tag271.xml"/><Relationship Id="rId14" Type="http://schemas.openxmlformats.org/officeDocument/2006/relationships/tags" Target="../tags/tag276.xml"/><Relationship Id="rId22" Type="http://schemas.openxmlformats.org/officeDocument/2006/relationships/tags" Target="../tags/tag28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tags" Target="../tags/tag295.xml"/><Relationship Id="rId13" Type="http://schemas.openxmlformats.org/officeDocument/2006/relationships/tags" Target="../tags/tag300.xml"/><Relationship Id="rId18" Type="http://schemas.openxmlformats.org/officeDocument/2006/relationships/tags" Target="../tags/tag305.xml"/><Relationship Id="rId26" Type="http://schemas.openxmlformats.org/officeDocument/2006/relationships/slideMaster" Target="../slideMasters/slideMaster2.xml"/><Relationship Id="rId3" Type="http://schemas.openxmlformats.org/officeDocument/2006/relationships/tags" Target="../tags/tag290.xml"/><Relationship Id="rId21" Type="http://schemas.openxmlformats.org/officeDocument/2006/relationships/tags" Target="../tags/tag308.xml"/><Relationship Id="rId7" Type="http://schemas.openxmlformats.org/officeDocument/2006/relationships/tags" Target="../tags/tag294.xml"/><Relationship Id="rId12" Type="http://schemas.openxmlformats.org/officeDocument/2006/relationships/tags" Target="../tags/tag299.xml"/><Relationship Id="rId17" Type="http://schemas.openxmlformats.org/officeDocument/2006/relationships/tags" Target="../tags/tag304.xml"/><Relationship Id="rId25" Type="http://schemas.openxmlformats.org/officeDocument/2006/relationships/tags" Target="../tags/tag312.xml"/><Relationship Id="rId2" Type="http://schemas.openxmlformats.org/officeDocument/2006/relationships/tags" Target="../tags/tag289.xml"/><Relationship Id="rId16" Type="http://schemas.openxmlformats.org/officeDocument/2006/relationships/tags" Target="../tags/tag303.xml"/><Relationship Id="rId20" Type="http://schemas.openxmlformats.org/officeDocument/2006/relationships/tags" Target="../tags/tag307.xml"/><Relationship Id="rId1" Type="http://schemas.openxmlformats.org/officeDocument/2006/relationships/tags" Target="../tags/tag288.xml"/><Relationship Id="rId6" Type="http://schemas.openxmlformats.org/officeDocument/2006/relationships/tags" Target="../tags/tag293.xml"/><Relationship Id="rId11" Type="http://schemas.openxmlformats.org/officeDocument/2006/relationships/tags" Target="../tags/tag298.xml"/><Relationship Id="rId24" Type="http://schemas.openxmlformats.org/officeDocument/2006/relationships/tags" Target="../tags/tag311.xml"/><Relationship Id="rId5" Type="http://schemas.openxmlformats.org/officeDocument/2006/relationships/tags" Target="../tags/tag292.xml"/><Relationship Id="rId15" Type="http://schemas.openxmlformats.org/officeDocument/2006/relationships/tags" Target="../tags/tag302.xml"/><Relationship Id="rId23" Type="http://schemas.openxmlformats.org/officeDocument/2006/relationships/tags" Target="../tags/tag310.xml"/><Relationship Id="rId10" Type="http://schemas.openxmlformats.org/officeDocument/2006/relationships/tags" Target="../tags/tag297.xml"/><Relationship Id="rId19" Type="http://schemas.openxmlformats.org/officeDocument/2006/relationships/tags" Target="../tags/tag306.xml"/><Relationship Id="rId4" Type="http://schemas.openxmlformats.org/officeDocument/2006/relationships/tags" Target="../tags/tag291.xml"/><Relationship Id="rId9" Type="http://schemas.openxmlformats.org/officeDocument/2006/relationships/tags" Target="../tags/tag296.xml"/><Relationship Id="rId14" Type="http://schemas.openxmlformats.org/officeDocument/2006/relationships/tags" Target="../tags/tag301.xml"/><Relationship Id="rId22" Type="http://schemas.openxmlformats.org/officeDocument/2006/relationships/tags" Target="../tags/tag309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tags" Target="../tags/tag320.xml"/><Relationship Id="rId13" Type="http://schemas.openxmlformats.org/officeDocument/2006/relationships/tags" Target="../tags/tag325.xml"/><Relationship Id="rId18" Type="http://schemas.openxmlformats.org/officeDocument/2006/relationships/tags" Target="../tags/tag330.xml"/><Relationship Id="rId3" Type="http://schemas.openxmlformats.org/officeDocument/2006/relationships/tags" Target="../tags/tag315.xml"/><Relationship Id="rId21" Type="http://schemas.openxmlformats.org/officeDocument/2006/relationships/slideMaster" Target="../slideMasters/slideMaster2.xml"/><Relationship Id="rId7" Type="http://schemas.openxmlformats.org/officeDocument/2006/relationships/tags" Target="../tags/tag319.xml"/><Relationship Id="rId12" Type="http://schemas.openxmlformats.org/officeDocument/2006/relationships/tags" Target="../tags/tag324.xml"/><Relationship Id="rId17" Type="http://schemas.openxmlformats.org/officeDocument/2006/relationships/tags" Target="../tags/tag329.xml"/><Relationship Id="rId2" Type="http://schemas.openxmlformats.org/officeDocument/2006/relationships/tags" Target="../tags/tag314.xml"/><Relationship Id="rId16" Type="http://schemas.openxmlformats.org/officeDocument/2006/relationships/tags" Target="../tags/tag328.xml"/><Relationship Id="rId20" Type="http://schemas.openxmlformats.org/officeDocument/2006/relationships/tags" Target="../tags/tag332.xml"/><Relationship Id="rId1" Type="http://schemas.openxmlformats.org/officeDocument/2006/relationships/tags" Target="../tags/tag313.xml"/><Relationship Id="rId6" Type="http://schemas.openxmlformats.org/officeDocument/2006/relationships/tags" Target="../tags/tag318.xml"/><Relationship Id="rId11" Type="http://schemas.openxmlformats.org/officeDocument/2006/relationships/tags" Target="../tags/tag323.xml"/><Relationship Id="rId5" Type="http://schemas.openxmlformats.org/officeDocument/2006/relationships/tags" Target="../tags/tag317.xml"/><Relationship Id="rId15" Type="http://schemas.openxmlformats.org/officeDocument/2006/relationships/tags" Target="../tags/tag327.xml"/><Relationship Id="rId10" Type="http://schemas.openxmlformats.org/officeDocument/2006/relationships/tags" Target="../tags/tag322.xml"/><Relationship Id="rId19" Type="http://schemas.openxmlformats.org/officeDocument/2006/relationships/tags" Target="../tags/tag331.xml"/><Relationship Id="rId4" Type="http://schemas.openxmlformats.org/officeDocument/2006/relationships/tags" Target="../tags/tag316.xml"/><Relationship Id="rId9" Type="http://schemas.openxmlformats.org/officeDocument/2006/relationships/tags" Target="../tags/tag321.xml"/><Relationship Id="rId14" Type="http://schemas.openxmlformats.org/officeDocument/2006/relationships/tags" Target="../tags/tag326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33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334.xml"/><Relationship Id="rId1" Type="http://schemas.openxmlformats.org/officeDocument/2006/relationships/tags" Target="../tags/tag333.xml"/><Relationship Id="rId6" Type="http://schemas.openxmlformats.org/officeDocument/2006/relationships/tags" Target="../tags/tag338.xml"/><Relationship Id="rId5" Type="http://schemas.openxmlformats.org/officeDocument/2006/relationships/tags" Target="../tags/tag337.xml"/><Relationship Id="rId4" Type="http://schemas.openxmlformats.org/officeDocument/2006/relationships/tags" Target="../tags/tag336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" Type="http://schemas.openxmlformats.org/officeDocument/2006/relationships/tags" Target="../tags/tag33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343.xml"/><Relationship Id="rId4" Type="http://schemas.openxmlformats.org/officeDocument/2006/relationships/tags" Target="../tags/tag342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tags" Target="../tags/tag351.xml"/><Relationship Id="rId13" Type="http://schemas.openxmlformats.org/officeDocument/2006/relationships/tags" Target="../tags/tag356.xml"/><Relationship Id="rId18" Type="http://schemas.openxmlformats.org/officeDocument/2006/relationships/slideMaster" Target="../slideMasters/slideMaster2.xml"/><Relationship Id="rId3" Type="http://schemas.openxmlformats.org/officeDocument/2006/relationships/tags" Target="../tags/tag346.xml"/><Relationship Id="rId7" Type="http://schemas.openxmlformats.org/officeDocument/2006/relationships/tags" Target="../tags/tag350.xml"/><Relationship Id="rId12" Type="http://schemas.openxmlformats.org/officeDocument/2006/relationships/tags" Target="../tags/tag355.xml"/><Relationship Id="rId17" Type="http://schemas.openxmlformats.org/officeDocument/2006/relationships/tags" Target="../tags/tag360.xml"/><Relationship Id="rId2" Type="http://schemas.openxmlformats.org/officeDocument/2006/relationships/tags" Target="../tags/tag345.xml"/><Relationship Id="rId16" Type="http://schemas.openxmlformats.org/officeDocument/2006/relationships/tags" Target="../tags/tag359.xml"/><Relationship Id="rId1" Type="http://schemas.openxmlformats.org/officeDocument/2006/relationships/tags" Target="../tags/tag344.xml"/><Relationship Id="rId6" Type="http://schemas.openxmlformats.org/officeDocument/2006/relationships/tags" Target="../tags/tag349.xml"/><Relationship Id="rId11" Type="http://schemas.openxmlformats.org/officeDocument/2006/relationships/tags" Target="../tags/tag354.xml"/><Relationship Id="rId5" Type="http://schemas.openxmlformats.org/officeDocument/2006/relationships/tags" Target="../tags/tag348.xml"/><Relationship Id="rId15" Type="http://schemas.openxmlformats.org/officeDocument/2006/relationships/tags" Target="../tags/tag358.xml"/><Relationship Id="rId10" Type="http://schemas.openxmlformats.org/officeDocument/2006/relationships/tags" Target="../tags/tag353.xml"/><Relationship Id="rId4" Type="http://schemas.openxmlformats.org/officeDocument/2006/relationships/tags" Target="../tags/tag347.xml"/><Relationship Id="rId9" Type="http://schemas.openxmlformats.org/officeDocument/2006/relationships/tags" Target="../tags/tag352.xml"/><Relationship Id="rId14" Type="http://schemas.openxmlformats.org/officeDocument/2006/relationships/tags" Target="../tags/tag357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368.xml"/><Relationship Id="rId13" Type="http://schemas.openxmlformats.org/officeDocument/2006/relationships/tags" Target="../tags/tag373.xml"/><Relationship Id="rId18" Type="http://schemas.openxmlformats.org/officeDocument/2006/relationships/tags" Target="../tags/tag378.xml"/><Relationship Id="rId3" Type="http://schemas.openxmlformats.org/officeDocument/2006/relationships/tags" Target="../tags/tag363.xml"/><Relationship Id="rId21" Type="http://schemas.openxmlformats.org/officeDocument/2006/relationships/tags" Target="../tags/tag381.xml"/><Relationship Id="rId7" Type="http://schemas.openxmlformats.org/officeDocument/2006/relationships/tags" Target="../tags/tag367.xml"/><Relationship Id="rId12" Type="http://schemas.openxmlformats.org/officeDocument/2006/relationships/tags" Target="../tags/tag372.xml"/><Relationship Id="rId17" Type="http://schemas.openxmlformats.org/officeDocument/2006/relationships/tags" Target="../tags/tag377.xml"/><Relationship Id="rId2" Type="http://schemas.openxmlformats.org/officeDocument/2006/relationships/tags" Target="../tags/tag362.xml"/><Relationship Id="rId16" Type="http://schemas.openxmlformats.org/officeDocument/2006/relationships/tags" Target="../tags/tag376.xml"/><Relationship Id="rId20" Type="http://schemas.openxmlformats.org/officeDocument/2006/relationships/tags" Target="../tags/tag380.xml"/><Relationship Id="rId1" Type="http://schemas.openxmlformats.org/officeDocument/2006/relationships/tags" Target="../tags/tag361.xml"/><Relationship Id="rId6" Type="http://schemas.openxmlformats.org/officeDocument/2006/relationships/tags" Target="../tags/tag366.xml"/><Relationship Id="rId11" Type="http://schemas.openxmlformats.org/officeDocument/2006/relationships/tags" Target="../tags/tag371.xml"/><Relationship Id="rId5" Type="http://schemas.openxmlformats.org/officeDocument/2006/relationships/tags" Target="../tags/tag365.xml"/><Relationship Id="rId15" Type="http://schemas.openxmlformats.org/officeDocument/2006/relationships/tags" Target="../tags/tag375.xml"/><Relationship Id="rId10" Type="http://schemas.openxmlformats.org/officeDocument/2006/relationships/tags" Target="../tags/tag370.xml"/><Relationship Id="rId19" Type="http://schemas.openxmlformats.org/officeDocument/2006/relationships/tags" Target="../tags/tag379.xml"/><Relationship Id="rId4" Type="http://schemas.openxmlformats.org/officeDocument/2006/relationships/tags" Target="../tags/tag364.xml"/><Relationship Id="rId9" Type="http://schemas.openxmlformats.org/officeDocument/2006/relationships/tags" Target="../tags/tag369.xml"/><Relationship Id="rId14" Type="http://schemas.openxmlformats.org/officeDocument/2006/relationships/tags" Target="../tags/tag374.xml"/><Relationship Id="rId22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tags" Target="../tags/tag389.xml"/><Relationship Id="rId13" Type="http://schemas.openxmlformats.org/officeDocument/2006/relationships/tags" Target="../tags/tag394.xml"/><Relationship Id="rId3" Type="http://schemas.openxmlformats.org/officeDocument/2006/relationships/tags" Target="../tags/tag384.xml"/><Relationship Id="rId7" Type="http://schemas.openxmlformats.org/officeDocument/2006/relationships/tags" Target="../tags/tag388.xml"/><Relationship Id="rId12" Type="http://schemas.openxmlformats.org/officeDocument/2006/relationships/tags" Target="../tags/tag393.xml"/><Relationship Id="rId2" Type="http://schemas.openxmlformats.org/officeDocument/2006/relationships/tags" Target="../tags/tag383.xml"/><Relationship Id="rId1" Type="http://schemas.openxmlformats.org/officeDocument/2006/relationships/tags" Target="../tags/tag382.xml"/><Relationship Id="rId6" Type="http://schemas.openxmlformats.org/officeDocument/2006/relationships/tags" Target="../tags/tag387.xml"/><Relationship Id="rId11" Type="http://schemas.openxmlformats.org/officeDocument/2006/relationships/tags" Target="../tags/tag392.xml"/><Relationship Id="rId5" Type="http://schemas.openxmlformats.org/officeDocument/2006/relationships/tags" Target="../tags/tag386.xml"/><Relationship Id="rId10" Type="http://schemas.openxmlformats.org/officeDocument/2006/relationships/tags" Target="../tags/tag391.xml"/><Relationship Id="rId4" Type="http://schemas.openxmlformats.org/officeDocument/2006/relationships/tags" Target="../tags/tag385.xml"/><Relationship Id="rId9" Type="http://schemas.openxmlformats.org/officeDocument/2006/relationships/tags" Target="../tags/tag390.xml"/><Relationship Id="rId14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397.xml"/><Relationship Id="rId7" Type="http://schemas.openxmlformats.org/officeDocument/2006/relationships/tags" Target="../tags/tag401.xml"/><Relationship Id="rId2" Type="http://schemas.openxmlformats.org/officeDocument/2006/relationships/tags" Target="../tags/tag396.xml"/><Relationship Id="rId1" Type="http://schemas.openxmlformats.org/officeDocument/2006/relationships/tags" Target="../tags/tag395.xml"/><Relationship Id="rId6" Type="http://schemas.openxmlformats.org/officeDocument/2006/relationships/tags" Target="../tags/tag400.xml"/><Relationship Id="rId5" Type="http://schemas.openxmlformats.org/officeDocument/2006/relationships/tags" Target="../tags/tag399.xml"/><Relationship Id="rId4" Type="http://schemas.openxmlformats.org/officeDocument/2006/relationships/tags" Target="../tags/tag398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tags" Target="../tags/tag409.xml"/><Relationship Id="rId13" Type="http://schemas.openxmlformats.org/officeDocument/2006/relationships/tags" Target="../tags/tag414.xml"/><Relationship Id="rId18" Type="http://schemas.openxmlformats.org/officeDocument/2006/relationships/tags" Target="../tags/tag419.xml"/><Relationship Id="rId3" Type="http://schemas.openxmlformats.org/officeDocument/2006/relationships/tags" Target="../tags/tag404.xml"/><Relationship Id="rId21" Type="http://schemas.openxmlformats.org/officeDocument/2006/relationships/tags" Target="../tags/tag422.xml"/><Relationship Id="rId7" Type="http://schemas.openxmlformats.org/officeDocument/2006/relationships/tags" Target="../tags/tag408.xml"/><Relationship Id="rId12" Type="http://schemas.openxmlformats.org/officeDocument/2006/relationships/tags" Target="../tags/tag413.xml"/><Relationship Id="rId17" Type="http://schemas.openxmlformats.org/officeDocument/2006/relationships/tags" Target="../tags/tag418.xml"/><Relationship Id="rId2" Type="http://schemas.openxmlformats.org/officeDocument/2006/relationships/tags" Target="../tags/tag403.xml"/><Relationship Id="rId16" Type="http://schemas.openxmlformats.org/officeDocument/2006/relationships/tags" Target="../tags/tag417.xml"/><Relationship Id="rId20" Type="http://schemas.openxmlformats.org/officeDocument/2006/relationships/tags" Target="../tags/tag421.xml"/><Relationship Id="rId1" Type="http://schemas.openxmlformats.org/officeDocument/2006/relationships/tags" Target="../tags/tag402.xml"/><Relationship Id="rId6" Type="http://schemas.openxmlformats.org/officeDocument/2006/relationships/tags" Target="../tags/tag407.xml"/><Relationship Id="rId11" Type="http://schemas.openxmlformats.org/officeDocument/2006/relationships/tags" Target="../tags/tag412.xml"/><Relationship Id="rId5" Type="http://schemas.openxmlformats.org/officeDocument/2006/relationships/tags" Target="../tags/tag406.xml"/><Relationship Id="rId15" Type="http://schemas.openxmlformats.org/officeDocument/2006/relationships/tags" Target="../tags/tag416.xml"/><Relationship Id="rId10" Type="http://schemas.openxmlformats.org/officeDocument/2006/relationships/tags" Target="../tags/tag411.xml"/><Relationship Id="rId19" Type="http://schemas.openxmlformats.org/officeDocument/2006/relationships/tags" Target="../tags/tag420.xml"/><Relationship Id="rId4" Type="http://schemas.openxmlformats.org/officeDocument/2006/relationships/tags" Target="../tags/tag405.xml"/><Relationship Id="rId9" Type="http://schemas.openxmlformats.org/officeDocument/2006/relationships/tags" Target="../tags/tag410.xml"/><Relationship Id="rId14" Type="http://schemas.openxmlformats.org/officeDocument/2006/relationships/tags" Target="../tags/tag415.xml"/><Relationship Id="rId22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tags" Target="../tags/tag430.xml"/><Relationship Id="rId13" Type="http://schemas.openxmlformats.org/officeDocument/2006/relationships/tags" Target="../tags/tag435.xml"/><Relationship Id="rId18" Type="http://schemas.openxmlformats.org/officeDocument/2006/relationships/tags" Target="../tags/tag440.xml"/><Relationship Id="rId26" Type="http://schemas.openxmlformats.org/officeDocument/2006/relationships/slideMaster" Target="../slideMasters/slideMaster2.xml"/><Relationship Id="rId3" Type="http://schemas.openxmlformats.org/officeDocument/2006/relationships/tags" Target="../tags/tag425.xml"/><Relationship Id="rId21" Type="http://schemas.openxmlformats.org/officeDocument/2006/relationships/tags" Target="../tags/tag443.xml"/><Relationship Id="rId7" Type="http://schemas.openxmlformats.org/officeDocument/2006/relationships/tags" Target="../tags/tag429.xml"/><Relationship Id="rId12" Type="http://schemas.openxmlformats.org/officeDocument/2006/relationships/tags" Target="../tags/tag434.xml"/><Relationship Id="rId17" Type="http://schemas.openxmlformats.org/officeDocument/2006/relationships/tags" Target="../tags/tag439.xml"/><Relationship Id="rId25" Type="http://schemas.openxmlformats.org/officeDocument/2006/relationships/tags" Target="../tags/tag447.xml"/><Relationship Id="rId2" Type="http://schemas.openxmlformats.org/officeDocument/2006/relationships/tags" Target="../tags/tag424.xml"/><Relationship Id="rId16" Type="http://schemas.openxmlformats.org/officeDocument/2006/relationships/tags" Target="../tags/tag438.xml"/><Relationship Id="rId20" Type="http://schemas.openxmlformats.org/officeDocument/2006/relationships/tags" Target="../tags/tag442.xml"/><Relationship Id="rId1" Type="http://schemas.openxmlformats.org/officeDocument/2006/relationships/tags" Target="../tags/tag423.xml"/><Relationship Id="rId6" Type="http://schemas.openxmlformats.org/officeDocument/2006/relationships/tags" Target="../tags/tag428.xml"/><Relationship Id="rId11" Type="http://schemas.openxmlformats.org/officeDocument/2006/relationships/tags" Target="../tags/tag433.xml"/><Relationship Id="rId24" Type="http://schemas.openxmlformats.org/officeDocument/2006/relationships/tags" Target="../tags/tag446.xml"/><Relationship Id="rId5" Type="http://schemas.openxmlformats.org/officeDocument/2006/relationships/tags" Target="../tags/tag427.xml"/><Relationship Id="rId15" Type="http://schemas.openxmlformats.org/officeDocument/2006/relationships/tags" Target="../tags/tag437.xml"/><Relationship Id="rId23" Type="http://schemas.openxmlformats.org/officeDocument/2006/relationships/tags" Target="../tags/tag445.xml"/><Relationship Id="rId10" Type="http://schemas.openxmlformats.org/officeDocument/2006/relationships/tags" Target="../tags/tag432.xml"/><Relationship Id="rId19" Type="http://schemas.openxmlformats.org/officeDocument/2006/relationships/tags" Target="../tags/tag441.xml"/><Relationship Id="rId4" Type="http://schemas.openxmlformats.org/officeDocument/2006/relationships/tags" Target="../tags/tag426.xml"/><Relationship Id="rId9" Type="http://schemas.openxmlformats.org/officeDocument/2006/relationships/tags" Target="../tags/tag431.xml"/><Relationship Id="rId14" Type="http://schemas.openxmlformats.org/officeDocument/2006/relationships/tags" Target="../tags/tag436.xml"/><Relationship Id="rId22" Type="http://schemas.openxmlformats.org/officeDocument/2006/relationships/tags" Target="../tags/tag44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tags" Target="../tags/tag455.xml"/><Relationship Id="rId3" Type="http://schemas.openxmlformats.org/officeDocument/2006/relationships/tags" Target="../tags/tag450.xml"/><Relationship Id="rId7" Type="http://schemas.openxmlformats.org/officeDocument/2006/relationships/tags" Target="../tags/tag454.xml"/><Relationship Id="rId2" Type="http://schemas.openxmlformats.org/officeDocument/2006/relationships/tags" Target="../tags/tag449.xml"/><Relationship Id="rId1" Type="http://schemas.openxmlformats.org/officeDocument/2006/relationships/tags" Target="../tags/tag448.xml"/><Relationship Id="rId6" Type="http://schemas.openxmlformats.org/officeDocument/2006/relationships/tags" Target="../tags/tag453.xml"/><Relationship Id="rId5" Type="http://schemas.openxmlformats.org/officeDocument/2006/relationships/tags" Target="../tags/tag452.xml"/><Relationship Id="rId4" Type="http://schemas.openxmlformats.org/officeDocument/2006/relationships/tags" Target="../tags/tag451.xml"/><Relationship Id="rId9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tags" Target="../tags/tag463.xml"/><Relationship Id="rId13" Type="http://schemas.openxmlformats.org/officeDocument/2006/relationships/tags" Target="../tags/tag468.xml"/><Relationship Id="rId18" Type="http://schemas.openxmlformats.org/officeDocument/2006/relationships/tags" Target="../tags/tag473.xml"/><Relationship Id="rId3" Type="http://schemas.openxmlformats.org/officeDocument/2006/relationships/tags" Target="../tags/tag458.xml"/><Relationship Id="rId21" Type="http://schemas.openxmlformats.org/officeDocument/2006/relationships/tags" Target="../tags/tag476.xml"/><Relationship Id="rId7" Type="http://schemas.openxmlformats.org/officeDocument/2006/relationships/tags" Target="../tags/tag462.xml"/><Relationship Id="rId12" Type="http://schemas.openxmlformats.org/officeDocument/2006/relationships/tags" Target="../tags/tag467.xml"/><Relationship Id="rId17" Type="http://schemas.openxmlformats.org/officeDocument/2006/relationships/tags" Target="../tags/tag472.xml"/><Relationship Id="rId2" Type="http://schemas.openxmlformats.org/officeDocument/2006/relationships/tags" Target="../tags/tag457.xml"/><Relationship Id="rId16" Type="http://schemas.openxmlformats.org/officeDocument/2006/relationships/tags" Target="../tags/tag471.xml"/><Relationship Id="rId20" Type="http://schemas.openxmlformats.org/officeDocument/2006/relationships/tags" Target="../tags/tag475.xml"/><Relationship Id="rId1" Type="http://schemas.openxmlformats.org/officeDocument/2006/relationships/tags" Target="../tags/tag456.xml"/><Relationship Id="rId6" Type="http://schemas.openxmlformats.org/officeDocument/2006/relationships/tags" Target="../tags/tag461.xml"/><Relationship Id="rId11" Type="http://schemas.openxmlformats.org/officeDocument/2006/relationships/tags" Target="../tags/tag466.xml"/><Relationship Id="rId5" Type="http://schemas.openxmlformats.org/officeDocument/2006/relationships/tags" Target="../tags/tag460.xml"/><Relationship Id="rId15" Type="http://schemas.openxmlformats.org/officeDocument/2006/relationships/tags" Target="../tags/tag470.xml"/><Relationship Id="rId10" Type="http://schemas.openxmlformats.org/officeDocument/2006/relationships/tags" Target="../tags/tag465.xml"/><Relationship Id="rId19" Type="http://schemas.openxmlformats.org/officeDocument/2006/relationships/tags" Target="../tags/tag474.xml"/><Relationship Id="rId4" Type="http://schemas.openxmlformats.org/officeDocument/2006/relationships/tags" Target="../tags/tag459.xml"/><Relationship Id="rId9" Type="http://schemas.openxmlformats.org/officeDocument/2006/relationships/tags" Target="../tags/tag464.xml"/><Relationship Id="rId14" Type="http://schemas.openxmlformats.org/officeDocument/2006/relationships/tags" Target="../tags/tag469.xml"/><Relationship Id="rId22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tags" Target="../tags/tag484.xml"/><Relationship Id="rId13" Type="http://schemas.openxmlformats.org/officeDocument/2006/relationships/tags" Target="../tags/tag489.xml"/><Relationship Id="rId3" Type="http://schemas.openxmlformats.org/officeDocument/2006/relationships/tags" Target="../tags/tag479.xml"/><Relationship Id="rId7" Type="http://schemas.openxmlformats.org/officeDocument/2006/relationships/tags" Target="../tags/tag483.xml"/><Relationship Id="rId12" Type="http://schemas.openxmlformats.org/officeDocument/2006/relationships/tags" Target="../tags/tag488.xml"/><Relationship Id="rId2" Type="http://schemas.openxmlformats.org/officeDocument/2006/relationships/tags" Target="../tags/tag478.xml"/><Relationship Id="rId1" Type="http://schemas.openxmlformats.org/officeDocument/2006/relationships/tags" Target="../tags/tag477.xml"/><Relationship Id="rId6" Type="http://schemas.openxmlformats.org/officeDocument/2006/relationships/tags" Target="../tags/tag482.xml"/><Relationship Id="rId11" Type="http://schemas.openxmlformats.org/officeDocument/2006/relationships/tags" Target="../tags/tag487.xml"/><Relationship Id="rId5" Type="http://schemas.openxmlformats.org/officeDocument/2006/relationships/tags" Target="../tags/tag481.xml"/><Relationship Id="rId10" Type="http://schemas.openxmlformats.org/officeDocument/2006/relationships/tags" Target="../tags/tag486.xml"/><Relationship Id="rId4" Type="http://schemas.openxmlformats.org/officeDocument/2006/relationships/tags" Target="../tags/tag480.xml"/><Relationship Id="rId9" Type="http://schemas.openxmlformats.org/officeDocument/2006/relationships/tags" Target="../tags/tag485.xml"/><Relationship Id="rId14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492.xml"/><Relationship Id="rId7" Type="http://schemas.openxmlformats.org/officeDocument/2006/relationships/tags" Target="../tags/tag496.xml"/><Relationship Id="rId2" Type="http://schemas.openxmlformats.org/officeDocument/2006/relationships/tags" Target="../tags/tag491.xml"/><Relationship Id="rId1" Type="http://schemas.openxmlformats.org/officeDocument/2006/relationships/tags" Target="../tags/tag490.xml"/><Relationship Id="rId6" Type="http://schemas.openxmlformats.org/officeDocument/2006/relationships/tags" Target="../tags/tag495.xml"/><Relationship Id="rId5" Type="http://schemas.openxmlformats.org/officeDocument/2006/relationships/tags" Target="../tags/tag494.xml"/><Relationship Id="rId4" Type="http://schemas.openxmlformats.org/officeDocument/2006/relationships/tags" Target="../tags/tag493.xml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tags" Target="../tags/tag504.xml"/><Relationship Id="rId13" Type="http://schemas.openxmlformats.org/officeDocument/2006/relationships/tags" Target="../tags/tag509.xml"/><Relationship Id="rId18" Type="http://schemas.openxmlformats.org/officeDocument/2006/relationships/tags" Target="../tags/tag514.xml"/><Relationship Id="rId3" Type="http://schemas.openxmlformats.org/officeDocument/2006/relationships/tags" Target="../tags/tag499.xml"/><Relationship Id="rId7" Type="http://schemas.openxmlformats.org/officeDocument/2006/relationships/tags" Target="../tags/tag503.xml"/><Relationship Id="rId12" Type="http://schemas.openxmlformats.org/officeDocument/2006/relationships/tags" Target="../tags/tag508.xml"/><Relationship Id="rId17" Type="http://schemas.openxmlformats.org/officeDocument/2006/relationships/tags" Target="../tags/tag513.xml"/><Relationship Id="rId2" Type="http://schemas.openxmlformats.org/officeDocument/2006/relationships/tags" Target="../tags/tag498.xml"/><Relationship Id="rId16" Type="http://schemas.openxmlformats.org/officeDocument/2006/relationships/tags" Target="../tags/tag512.xml"/><Relationship Id="rId1" Type="http://schemas.openxmlformats.org/officeDocument/2006/relationships/tags" Target="../tags/tag497.xml"/><Relationship Id="rId6" Type="http://schemas.openxmlformats.org/officeDocument/2006/relationships/tags" Target="../tags/tag502.xml"/><Relationship Id="rId11" Type="http://schemas.openxmlformats.org/officeDocument/2006/relationships/tags" Target="../tags/tag507.xml"/><Relationship Id="rId5" Type="http://schemas.openxmlformats.org/officeDocument/2006/relationships/tags" Target="../tags/tag501.xml"/><Relationship Id="rId15" Type="http://schemas.openxmlformats.org/officeDocument/2006/relationships/tags" Target="../tags/tag511.xml"/><Relationship Id="rId10" Type="http://schemas.openxmlformats.org/officeDocument/2006/relationships/tags" Target="../tags/tag506.xml"/><Relationship Id="rId19" Type="http://schemas.openxmlformats.org/officeDocument/2006/relationships/slideMaster" Target="../slideMasters/slideMaster2.xml"/><Relationship Id="rId4" Type="http://schemas.openxmlformats.org/officeDocument/2006/relationships/tags" Target="../tags/tag500.xml"/><Relationship Id="rId9" Type="http://schemas.openxmlformats.org/officeDocument/2006/relationships/tags" Target="../tags/tag505.xml"/><Relationship Id="rId14" Type="http://schemas.openxmlformats.org/officeDocument/2006/relationships/tags" Target="../tags/tag510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tags" Target="../tags/tag522.xml"/><Relationship Id="rId3" Type="http://schemas.openxmlformats.org/officeDocument/2006/relationships/tags" Target="../tags/tag517.xml"/><Relationship Id="rId7" Type="http://schemas.openxmlformats.org/officeDocument/2006/relationships/tags" Target="../tags/tag521.xml"/><Relationship Id="rId2" Type="http://schemas.openxmlformats.org/officeDocument/2006/relationships/tags" Target="../tags/tag516.xml"/><Relationship Id="rId1" Type="http://schemas.openxmlformats.org/officeDocument/2006/relationships/tags" Target="../tags/tag515.xml"/><Relationship Id="rId6" Type="http://schemas.openxmlformats.org/officeDocument/2006/relationships/tags" Target="../tags/tag520.xml"/><Relationship Id="rId5" Type="http://schemas.openxmlformats.org/officeDocument/2006/relationships/tags" Target="../tags/tag519.xml"/><Relationship Id="rId4" Type="http://schemas.openxmlformats.org/officeDocument/2006/relationships/tags" Target="../tags/tag518.xml"/><Relationship Id="rId9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tags" Target="../tags/tag530.xml"/><Relationship Id="rId13" Type="http://schemas.openxmlformats.org/officeDocument/2006/relationships/tags" Target="../tags/tag535.xml"/><Relationship Id="rId3" Type="http://schemas.openxmlformats.org/officeDocument/2006/relationships/tags" Target="../tags/tag525.xml"/><Relationship Id="rId7" Type="http://schemas.openxmlformats.org/officeDocument/2006/relationships/tags" Target="../tags/tag529.xml"/><Relationship Id="rId12" Type="http://schemas.openxmlformats.org/officeDocument/2006/relationships/tags" Target="../tags/tag534.xml"/><Relationship Id="rId2" Type="http://schemas.openxmlformats.org/officeDocument/2006/relationships/tags" Target="../tags/tag524.xml"/><Relationship Id="rId1" Type="http://schemas.openxmlformats.org/officeDocument/2006/relationships/tags" Target="../tags/tag523.xml"/><Relationship Id="rId6" Type="http://schemas.openxmlformats.org/officeDocument/2006/relationships/tags" Target="../tags/tag528.xml"/><Relationship Id="rId11" Type="http://schemas.openxmlformats.org/officeDocument/2006/relationships/tags" Target="../tags/tag533.xml"/><Relationship Id="rId5" Type="http://schemas.openxmlformats.org/officeDocument/2006/relationships/tags" Target="../tags/tag527.xml"/><Relationship Id="rId15" Type="http://schemas.openxmlformats.org/officeDocument/2006/relationships/slideMaster" Target="../slideMasters/slideMaster2.xml"/><Relationship Id="rId10" Type="http://schemas.openxmlformats.org/officeDocument/2006/relationships/tags" Target="../tags/tag532.xml"/><Relationship Id="rId4" Type="http://schemas.openxmlformats.org/officeDocument/2006/relationships/tags" Target="../tags/tag526.xml"/><Relationship Id="rId9" Type="http://schemas.openxmlformats.org/officeDocument/2006/relationships/tags" Target="../tags/tag531.xml"/><Relationship Id="rId14" Type="http://schemas.openxmlformats.org/officeDocument/2006/relationships/tags" Target="../tags/tag536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tags" Target="../tags/tag544.xml"/><Relationship Id="rId3" Type="http://schemas.openxmlformats.org/officeDocument/2006/relationships/tags" Target="../tags/tag539.xml"/><Relationship Id="rId7" Type="http://schemas.openxmlformats.org/officeDocument/2006/relationships/tags" Target="../tags/tag543.xml"/><Relationship Id="rId2" Type="http://schemas.openxmlformats.org/officeDocument/2006/relationships/tags" Target="../tags/tag538.xml"/><Relationship Id="rId1" Type="http://schemas.openxmlformats.org/officeDocument/2006/relationships/tags" Target="../tags/tag537.xml"/><Relationship Id="rId6" Type="http://schemas.openxmlformats.org/officeDocument/2006/relationships/tags" Target="../tags/tag542.xml"/><Relationship Id="rId5" Type="http://schemas.openxmlformats.org/officeDocument/2006/relationships/tags" Target="../tags/tag541.xml"/><Relationship Id="rId4" Type="http://schemas.openxmlformats.org/officeDocument/2006/relationships/tags" Target="../tags/tag540.xml"/><Relationship Id="rId9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tags" Target="../tags/tag552.xml"/><Relationship Id="rId13" Type="http://schemas.openxmlformats.org/officeDocument/2006/relationships/tags" Target="../tags/tag557.xml"/><Relationship Id="rId18" Type="http://schemas.openxmlformats.org/officeDocument/2006/relationships/slideMaster" Target="../slideMasters/slideMaster2.xml"/><Relationship Id="rId3" Type="http://schemas.openxmlformats.org/officeDocument/2006/relationships/tags" Target="../tags/tag547.xml"/><Relationship Id="rId7" Type="http://schemas.openxmlformats.org/officeDocument/2006/relationships/tags" Target="../tags/tag551.xml"/><Relationship Id="rId12" Type="http://schemas.openxmlformats.org/officeDocument/2006/relationships/tags" Target="../tags/tag556.xml"/><Relationship Id="rId17" Type="http://schemas.openxmlformats.org/officeDocument/2006/relationships/tags" Target="../tags/tag561.xml"/><Relationship Id="rId2" Type="http://schemas.openxmlformats.org/officeDocument/2006/relationships/tags" Target="../tags/tag546.xml"/><Relationship Id="rId16" Type="http://schemas.openxmlformats.org/officeDocument/2006/relationships/tags" Target="../tags/tag560.xml"/><Relationship Id="rId1" Type="http://schemas.openxmlformats.org/officeDocument/2006/relationships/tags" Target="../tags/tag545.xml"/><Relationship Id="rId6" Type="http://schemas.openxmlformats.org/officeDocument/2006/relationships/tags" Target="../tags/tag550.xml"/><Relationship Id="rId11" Type="http://schemas.openxmlformats.org/officeDocument/2006/relationships/tags" Target="../tags/tag555.xml"/><Relationship Id="rId5" Type="http://schemas.openxmlformats.org/officeDocument/2006/relationships/tags" Target="../tags/tag549.xml"/><Relationship Id="rId15" Type="http://schemas.openxmlformats.org/officeDocument/2006/relationships/tags" Target="../tags/tag559.xml"/><Relationship Id="rId10" Type="http://schemas.openxmlformats.org/officeDocument/2006/relationships/tags" Target="../tags/tag554.xml"/><Relationship Id="rId4" Type="http://schemas.openxmlformats.org/officeDocument/2006/relationships/tags" Target="../tags/tag548.xml"/><Relationship Id="rId9" Type="http://schemas.openxmlformats.org/officeDocument/2006/relationships/tags" Target="../tags/tag553.xml"/><Relationship Id="rId14" Type="http://schemas.openxmlformats.org/officeDocument/2006/relationships/tags" Target="../tags/tag558.xml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tags" Target="../tags/tag569.xml"/><Relationship Id="rId3" Type="http://schemas.openxmlformats.org/officeDocument/2006/relationships/tags" Target="../tags/tag564.xml"/><Relationship Id="rId7" Type="http://schemas.openxmlformats.org/officeDocument/2006/relationships/tags" Target="../tags/tag568.xml"/><Relationship Id="rId12" Type="http://schemas.openxmlformats.org/officeDocument/2006/relationships/slideMaster" Target="../slideMasters/slideMaster2.xml"/><Relationship Id="rId2" Type="http://schemas.openxmlformats.org/officeDocument/2006/relationships/tags" Target="../tags/tag563.xml"/><Relationship Id="rId1" Type="http://schemas.openxmlformats.org/officeDocument/2006/relationships/tags" Target="../tags/tag562.xml"/><Relationship Id="rId6" Type="http://schemas.openxmlformats.org/officeDocument/2006/relationships/tags" Target="../tags/tag567.xml"/><Relationship Id="rId11" Type="http://schemas.openxmlformats.org/officeDocument/2006/relationships/tags" Target="../tags/tag572.xml"/><Relationship Id="rId5" Type="http://schemas.openxmlformats.org/officeDocument/2006/relationships/tags" Target="../tags/tag566.xml"/><Relationship Id="rId10" Type="http://schemas.openxmlformats.org/officeDocument/2006/relationships/tags" Target="../tags/tag571.xml"/><Relationship Id="rId4" Type="http://schemas.openxmlformats.org/officeDocument/2006/relationships/tags" Target="../tags/tag565.xml"/><Relationship Id="rId9" Type="http://schemas.openxmlformats.org/officeDocument/2006/relationships/tags" Target="../tags/tag57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tags" Target="../tags/tag580.xml"/><Relationship Id="rId13" Type="http://schemas.openxmlformats.org/officeDocument/2006/relationships/tags" Target="../tags/tag585.xml"/><Relationship Id="rId18" Type="http://schemas.openxmlformats.org/officeDocument/2006/relationships/tags" Target="../tags/tag590.xml"/><Relationship Id="rId3" Type="http://schemas.openxmlformats.org/officeDocument/2006/relationships/tags" Target="../tags/tag575.xml"/><Relationship Id="rId21" Type="http://schemas.openxmlformats.org/officeDocument/2006/relationships/tags" Target="../tags/tag593.xml"/><Relationship Id="rId7" Type="http://schemas.openxmlformats.org/officeDocument/2006/relationships/tags" Target="../tags/tag579.xml"/><Relationship Id="rId12" Type="http://schemas.openxmlformats.org/officeDocument/2006/relationships/tags" Target="../tags/tag584.xml"/><Relationship Id="rId17" Type="http://schemas.openxmlformats.org/officeDocument/2006/relationships/tags" Target="../tags/tag589.xml"/><Relationship Id="rId2" Type="http://schemas.openxmlformats.org/officeDocument/2006/relationships/tags" Target="../tags/tag574.xml"/><Relationship Id="rId16" Type="http://schemas.openxmlformats.org/officeDocument/2006/relationships/tags" Target="../tags/tag588.xml"/><Relationship Id="rId20" Type="http://schemas.openxmlformats.org/officeDocument/2006/relationships/tags" Target="../tags/tag592.xml"/><Relationship Id="rId1" Type="http://schemas.openxmlformats.org/officeDocument/2006/relationships/tags" Target="../tags/tag573.xml"/><Relationship Id="rId6" Type="http://schemas.openxmlformats.org/officeDocument/2006/relationships/tags" Target="../tags/tag578.xml"/><Relationship Id="rId11" Type="http://schemas.openxmlformats.org/officeDocument/2006/relationships/tags" Target="../tags/tag583.xml"/><Relationship Id="rId5" Type="http://schemas.openxmlformats.org/officeDocument/2006/relationships/tags" Target="../tags/tag577.xml"/><Relationship Id="rId15" Type="http://schemas.openxmlformats.org/officeDocument/2006/relationships/tags" Target="../tags/tag587.xml"/><Relationship Id="rId10" Type="http://schemas.openxmlformats.org/officeDocument/2006/relationships/tags" Target="../tags/tag582.xml"/><Relationship Id="rId19" Type="http://schemas.openxmlformats.org/officeDocument/2006/relationships/tags" Target="../tags/tag591.xml"/><Relationship Id="rId4" Type="http://schemas.openxmlformats.org/officeDocument/2006/relationships/tags" Target="../tags/tag576.xml"/><Relationship Id="rId9" Type="http://schemas.openxmlformats.org/officeDocument/2006/relationships/tags" Target="../tags/tag581.xml"/><Relationship Id="rId14" Type="http://schemas.openxmlformats.org/officeDocument/2006/relationships/tags" Target="../tags/tag586.xml"/><Relationship Id="rId22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tags" Target="../tags/tag601.xml"/><Relationship Id="rId3" Type="http://schemas.openxmlformats.org/officeDocument/2006/relationships/tags" Target="../tags/tag596.xml"/><Relationship Id="rId7" Type="http://schemas.openxmlformats.org/officeDocument/2006/relationships/tags" Target="../tags/tag600.xml"/><Relationship Id="rId2" Type="http://schemas.openxmlformats.org/officeDocument/2006/relationships/tags" Target="../tags/tag595.xml"/><Relationship Id="rId1" Type="http://schemas.openxmlformats.org/officeDocument/2006/relationships/tags" Target="../tags/tag594.xml"/><Relationship Id="rId6" Type="http://schemas.openxmlformats.org/officeDocument/2006/relationships/tags" Target="../tags/tag599.xml"/><Relationship Id="rId5" Type="http://schemas.openxmlformats.org/officeDocument/2006/relationships/tags" Target="../tags/tag598.xml"/><Relationship Id="rId4" Type="http://schemas.openxmlformats.org/officeDocument/2006/relationships/tags" Target="../tags/tag597.xml"/><Relationship Id="rId9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tags" Target="../tags/tag609.xml"/><Relationship Id="rId13" Type="http://schemas.openxmlformats.org/officeDocument/2006/relationships/tags" Target="../tags/tag614.xml"/><Relationship Id="rId18" Type="http://schemas.openxmlformats.org/officeDocument/2006/relationships/slideMaster" Target="../slideMasters/slideMaster2.xml"/><Relationship Id="rId3" Type="http://schemas.openxmlformats.org/officeDocument/2006/relationships/tags" Target="../tags/tag604.xml"/><Relationship Id="rId7" Type="http://schemas.openxmlformats.org/officeDocument/2006/relationships/tags" Target="../tags/tag608.xml"/><Relationship Id="rId12" Type="http://schemas.openxmlformats.org/officeDocument/2006/relationships/tags" Target="../tags/tag613.xml"/><Relationship Id="rId17" Type="http://schemas.openxmlformats.org/officeDocument/2006/relationships/tags" Target="../tags/tag618.xml"/><Relationship Id="rId2" Type="http://schemas.openxmlformats.org/officeDocument/2006/relationships/tags" Target="../tags/tag603.xml"/><Relationship Id="rId16" Type="http://schemas.openxmlformats.org/officeDocument/2006/relationships/tags" Target="../tags/tag617.xml"/><Relationship Id="rId1" Type="http://schemas.openxmlformats.org/officeDocument/2006/relationships/tags" Target="../tags/tag602.xml"/><Relationship Id="rId6" Type="http://schemas.openxmlformats.org/officeDocument/2006/relationships/tags" Target="../tags/tag607.xml"/><Relationship Id="rId11" Type="http://schemas.openxmlformats.org/officeDocument/2006/relationships/tags" Target="../tags/tag612.xml"/><Relationship Id="rId5" Type="http://schemas.openxmlformats.org/officeDocument/2006/relationships/tags" Target="../tags/tag606.xml"/><Relationship Id="rId15" Type="http://schemas.openxmlformats.org/officeDocument/2006/relationships/tags" Target="../tags/tag616.xml"/><Relationship Id="rId10" Type="http://schemas.openxmlformats.org/officeDocument/2006/relationships/tags" Target="../tags/tag611.xml"/><Relationship Id="rId4" Type="http://schemas.openxmlformats.org/officeDocument/2006/relationships/tags" Target="../tags/tag605.xml"/><Relationship Id="rId9" Type="http://schemas.openxmlformats.org/officeDocument/2006/relationships/tags" Target="../tags/tag610.xml"/><Relationship Id="rId14" Type="http://schemas.openxmlformats.org/officeDocument/2006/relationships/tags" Target="../tags/tag615.xml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tags" Target="../tags/tag626.xml"/><Relationship Id="rId13" Type="http://schemas.openxmlformats.org/officeDocument/2006/relationships/tags" Target="../tags/tag631.xml"/><Relationship Id="rId18" Type="http://schemas.openxmlformats.org/officeDocument/2006/relationships/tags" Target="../tags/tag636.xml"/><Relationship Id="rId3" Type="http://schemas.openxmlformats.org/officeDocument/2006/relationships/tags" Target="../tags/tag621.xml"/><Relationship Id="rId7" Type="http://schemas.openxmlformats.org/officeDocument/2006/relationships/tags" Target="../tags/tag625.xml"/><Relationship Id="rId12" Type="http://schemas.openxmlformats.org/officeDocument/2006/relationships/tags" Target="../tags/tag630.xml"/><Relationship Id="rId17" Type="http://schemas.openxmlformats.org/officeDocument/2006/relationships/tags" Target="../tags/tag635.xml"/><Relationship Id="rId2" Type="http://schemas.openxmlformats.org/officeDocument/2006/relationships/tags" Target="../tags/tag620.xml"/><Relationship Id="rId16" Type="http://schemas.openxmlformats.org/officeDocument/2006/relationships/tags" Target="../tags/tag634.xml"/><Relationship Id="rId1" Type="http://schemas.openxmlformats.org/officeDocument/2006/relationships/tags" Target="../tags/tag619.xml"/><Relationship Id="rId6" Type="http://schemas.openxmlformats.org/officeDocument/2006/relationships/tags" Target="../tags/tag624.xml"/><Relationship Id="rId11" Type="http://schemas.openxmlformats.org/officeDocument/2006/relationships/tags" Target="../tags/tag629.xml"/><Relationship Id="rId5" Type="http://schemas.openxmlformats.org/officeDocument/2006/relationships/tags" Target="../tags/tag623.xml"/><Relationship Id="rId15" Type="http://schemas.openxmlformats.org/officeDocument/2006/relationships/tags" Target="../tags/tag633.xml"/><Relationship Id="rId10" Type="http://schemas.openxmlformats.org/officeDocument/2006/relationships/tags" Target="../tags/tag628.xml"/><Relationship Id="rId19" Type="http://schemas.openxmlformats.org/officeDocument/2006/relationships/slideMaster" Target="../slideMasters/slideMaster2.xml"/><Relationship Id="rId4" Type="http://schemas.openxmlformats.org/officeDocument/2006/relationships/tags" Target="../tags/tag622.xml"/><Relationship Id="rId9" Type="http://schemas.openxmlformats.org/officeDocument/2006/relationships/tags" Target="../tags/tag627.xml"/><Relationship Id="rId14" Type="http://schemas.openxmlformats.org/officeDocument/2006/relationships/tags" Target="../tags/tag632.xml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tags" Target="../tags/tag644.xml"/><Relationship Id="rId13" Type="http://schemas.openxmlformats.org/officeDocument/2006/relationships/slideMaster" Target="../slideMasters/slideMaster2.xml"/><Relationship Id="rId3" Type="http://schemas.openxmlformats.org/officeDocument/2006/relationships/tags" Target="../tags/tag639.xml"/><Relationship Id="rId7" Type="http://schemas.openxmlformats.org/officeDocument/2006/relationships/tags" Target="../tags/tag643.xml"/><Relationship Id="rId12" Type="http://schemas.openxmlformats.org/officeDocument/2006/relationships/tags" Target="../tags/tag648.xml"/><Relationship Id="rId2" Type="http://schemas.openxmlformats.org/officeDocument/2006/relationships/tags" Target="../tags/tag638.xml"/><Relationship Id="rId1" Type="http://schemas.openxmlformats.org/officeDocument/2006/relationships/tags" Target="../tags/tag637.xml"/><Relationship Id="rId6" Type="http://schemas.openxmlformats.org/officeDocument/2006/relationships/tags" Target="../tags/tag642.xml"/><Relationship Id="rId11" Type="http://schemas.openxmlformats.org/officeDocument/2006/relationships/tags" Target="../tags/tag647.xml"/><Relationship Id="rId5" Type="http://schemas.openxmlformats.org/officeDocument/2006/relationships/tags" Target="../tags/tag641.xml"/><Relationship Id="rId10" Type="http://schemas.openxmlformats.org/officeDocument/2006/relationships/tags" Target="../tags/tag646.xml"/><Relationship Id="rId4" Type="http://schemas.openxmlformats.org/officeDocument/2006/relationships/tags" Target="../tags/tag640.xml"/><Relationship Id="rId9" Type="http://schemas.openxmlformats.org/officeDocument/2006/relationships/tags" Target="../tags/tag645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51.xml"/><Relationship Id="rId7" Type="http://schemas.openxmlformats.org/officeDocument/2006/relationships/image" Target="../media/image2.png"/><Relationship Id="rId2" Type="http://schemas.openxmlformats.org/officeDocument/2006/relationships/tags" Target="../tags/tag650.xml"/><Relationship Id="rId1" Type="http://schemas.openxmlformats.org/officeDocument/2006/relationships/tags" Target="../tags/tag64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53.xml"/><Relationship Id="rId4" Type="http://schemas.openxmlformats.org/officeDocument/2006/relationships/tags" Target="../tags/tag652.xml"/></Relationships>
</file>

<file path=ppt/slideLayouts/_rels/slideLayout56.xml.rels><?xml version="1.0" encoding="UTF-8" standalone="yes"?>
<Relationships xmlns="http://schemas.openxmlformats.org/package/2006/relationships"><Relationship Id="rId8" Type="http://schemas.openxmlformats.org/officeDocument/2006/relationships/tags" Target="../tags/tag661.xml"/><Relationship Id="rId3" Type="http://schemas.openxmlformats.org/officeDocument/2006/relationships/tags" Target="../tags/tag656.xml"/><Relationship Id="rId7" Type="http://schemas.openxmlformats.org/officeDocument/2006/relationships/tags" Target="../tags/tag660.xml"/><Relationship Id="rId12" Type="http://schemas.openxmlformats.org/officeDocument/2006/relationships/slideMaster" Target="../slideMasters/slideMaster2.xml"/><Relationship Id="rId2" Type="http://schemas.openxmlformats.org/officeDocument/2006/relationships/tags" Target="../tags/tag655.xml"/><Relationship Id="rId1" Type="http://schemas.openxmlformats.org/officeDocument/2006/relationships/tags" Target="../tags/tag654.xml"/><Relationship Id="rId6" Type="http://schemas.openxmlformats.org/officeDocument/2006/relationships/tags" Target="../tags/tag659.xml"/><Relationship Id="rId11" Type="http://schemas.openxmlformats.org/officeDocument/2006/relationships/tags" Target="../tags/tag664.xml"/><Relationship Id="rId5" Type="http://schemas.openxmlformats.org/officeDocument/2006/relationships/tags" Target="../tags/tag658.xml"/><Relationship Id="rId10" Type="http://schemas.openxmlformats.org/officeDocument/2006/relationships/tags" Target="../tags/tag663.xml"/><Relationship Id="rId4" Type="http://schemas.openxmlformats.org/officeDocument/2006/relationships/tags" Target="../tags/tag657.xml"/><Relationship Id="rId9" Type="http://schemas.openxmlformats.org/officeDocument/2006/relationships/tags" Target="../tags/tag66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667.xml"/><Relationship Id="rId2" Type="http://schemas.openxmlformats.org/officeDocument/2006/relationships/tags" Target="../tags/tag666.xml"/><Relationship Id="rId1" Type="http://schemas.openxmlformats.org/officeDocument/2006/relationships/tags" Target="../tags/tag66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69.xml"/><Relationship Id="rId4" Type="http://schemas.openxmlformats.org/officeDocument/2006/relationships/tags" Target="../tags/tag668.xml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tags" Target="../tags/tag677.xml"/><Relationship Id="rId3" Type="http://schemas.openxmlformats.org/officeDocument/2006/relationships/tags" Target="../tags/tag672.xml"/><Relationship Id="rId7" Type="http://schemas.openxmlformats.org/officeDocument/2006/relationships/tags" Target="../tags/tag676.xml"/><Relationship Id="rId12" Type="http://schemas.openxmlformats.org/officeDocument/2006/relationships/image" Target="../media/image3.png"/><Relationship Id="rId2" Type="http://schemas.openxmlformats.org/officeDocument/2006/relationships/tags" Target="../tags/tag671.xml"/><Relationship Id="rId1" Type="http://schemas.openxmlformats.org/officeDocument/2006/relationships/tags" Target="../tags/tag670.xml"/><Relationship Id="rId6" Type="http://schemas.openxmlformats.org/officeDocument/2006/relationships/tags" Target="../tags/tag675.xml"/><Relationship Id="rId11" Type="http://schemas.openxmlformats.org/officeDocument/2006/relationships/image" Target="../media/image1.jpeg"/><Relationship Id="rId5" Type="http://schemas.openxmlformats.org/officeDocument/2006/relationships/tags" Target="../tags/tag674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673.xml"/><Relationship Id="rId9" Type="http://schemas.openxmlformats.org/officeDocument/2006/relationships/tags" Target="../tags/tag678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681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680.xml"/><Relationship Id="rId1" Type="http://schemas.openxmlformats.org/officeDocument/2006/relationships/tags" Target="../tags/tag679.xml"/><Relationship Id="rId6" Type="http://schemas.openxmlformats.org/officeDocument/2006/relationships/tags" Target="../tags/tag684.xml"/><Relationship Id="rId5" Type="http://schemas.openxmlformats.org/officeDocument/2006/relationships/tags" Target="../tags/tag683.xml"/><Relationship Id="rId4" Type="http://schemas.openxmlformats.org/officeDocument/2006/relationships/tags" Target="../tags/tag68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tags" Target="../tags/tag692.xml"/><Relationship Id="rId3" Type="http://schemas.openxmlformats.org/officeDocument/2006/relationships/tags" Target="../tags/tag687.xml"/><Relationship Id="rId7" Type="http://schemas.openxmlformats.org/officeDocument/2006/relationships/tags" Target="../tags/tag691.xml"/><Relationship Id="rId2" Type="http://schemas.openxmlformats.org/officeDocument/2006/relationships/tags" Target="../tags/tag686.xml"/><Relationship Id="rId1" Type="http://schemas.openxmlformats.org/officeDocument/2006/relationships/tags" Target="../tags/tag685.xml"/><Relationship Id="rId6" Type="http://schemas.openxmlformats.org/officeDocument/2006/relationships/tags" Target="../tags/tag690.xml"/><Relationship Id="rId5" Type="http://schemas.openxmlformats.org/officeDocument/2006/relationships/tags" Target="../tags/tag689.xml"/><Relationship Id="rId4" Type="http://schemas.openxmlformats.org/officeDocument/2006/relationships/tags" Target="../tags/tag688.xml"/><Relationship Id="rId9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tags" Target="../tags/tag695.xml"/><Relationship Id="rId2" Type="http://schemas.openxmlformats.org/officeDocument/2006/relationships/tags" Target="../tags/tag694.xml"/><Relationship Id="rId1" Type="http://schemas.openxmlformats.org/officeDocument/2006/relationships/tags" Target="../tags/tag693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696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699.xml"/><Relationship Id="rId2" Type="http://schemas.openxmlformats.org/officeDocument/2006/relationships/tags" Target="../tags/tag698.xml"/><Relationship Id="rId1" Type="http://schemas.openxmlformats.org/officeDocument/2006/relationships/tags" Target="../tags/tag697.xml"/><Relationship Id="rId4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tags" Target="../tags/tag702.xml"/><Relationship Id="rId2" Type="http://schemas.openxmlformats.org/officeDocument/2006/relationships/tags" Target="../tags/tag701.xml"/><Relationship Id="rId1" Type="http://schemas.openxmlformats.org/officeDocument/2006/relationships/tags" Target="../tags/tag70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70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tags" Target="../tags/tag706.xml"/><Relationship Id="rId2" Type="http://schemas.openxmlformats.org/officeDocument/2006/relationships/tags" Target="../tags/tag705.xml"/><Relationship Id="rId1" Type="http://schemas.openxmlformats.org/officeDocument/2006/relationships/tags" Target="../tags/tag70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08.xml"/><Relationship Id="rId4" Type="http://schemas.openxmlformats.org/officeDocument/2006/relationships/tags" Target="../tags/tag707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tags" Target="../tags/tag711.xml"/><Relationship Id="rId7" Type="http://schemas.openxmlformats.org/officeDocument/2006/relationships/image" Target="../media/image2.png"/><Relationship Id="rId2" Type="http://schemas.openxmlformats.org/officeDocument/2006/relationships/tags" Target="../tags/tag710.xml"/><Relationship Id="rId1" Type="http://schemas.openxmlformats.org/officeDocument/2006/relationships/tags" Target="../tags/tag70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13.xml"/><Relationship Id="rId4" Type="http://schemas.openxmlformats.org/officeDocument/2006/relationships/tags" Target="../tags/tag712.xml"/></Relationships>
</file>

<file path=ppt/slideLayouts/_rels/slideLayout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16.xml"/><Relationship Id="rId7" Type="http://schemas.openxmlformats.org/officeDocument/2006/relationships/image" Target="../media/image2.png"/><Relationship Id="rId2" Type="http://schemas.openxmlformats.org/officeDocument/2006/relationships/tags" Target="../tags/tag715.xml"/><Relationship Id="rId1" Type="http://schemas.openxmlformats.org/officeDocument/2006/relationships/tags" Target="../tags/tag71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18.xml"/><Relationship Id="rId4" Type="http://schemas.openxmlformats.org/officeDocument/2006/relationships/tags" Target="../tags/tag717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tags" Target="../tags/tag721.xml"/><Relationship Id="rId2" Type="http://schemas.openxmlformats.org/officeDocument/2006/relationships/tags" Target="../tags/tag720.xml"/><Relationship Id="rId1" Type="http://schemas.openxmlformats.org/officeDocument/2006/relationships/tags" Target="../tags/tag719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722.xml"/></Relationships>
</file>

<file path=ppt/slideLayouts/_rels/slideLayout68.xml.rels><?xml version="1.0" encoding="UTF-8" standalone="yes"?>
<Relationships xmlns="http://schemas.openxmlformats.org/package/2006/relationships"><Relationship Id="rId8" Type="http://schemas.openxmlformats.org/officeDocument/2006/relationships/tags" Target="../tags/tag730.xml"/><Relationship Id="rId13" Type="http://schemas.openxmlformats.org/officeDocument/2006/relationships/tags" Target="../tags/tag735.xml"/><Relationship Id="rId18" Type="http://schemas.openxmlformats.org/officeDocument/2006/relationships/slideMaster" Target="../slideMasters/slideMaster2.xml"/><Relationship Id="rId3" Type="http://schemas.openxmlformats.org/officeDocument/2006/relationships/tags" Target="../tags/tag725.xml"/><Relationship Id="rId7" Type="http://schemas.openxmlformats.org/officeDocument/2006/relationships/tags" Target="../tags/tag729.xml"/><Relationship Id="rId12" Type="http://schemas.openxmlformats.org/officeDocument/2006/relationships/tags" Target="../tags/tag734.xml"/><Relationship Id="rId17" Type="http://schemas.openxmlformats.org/officeDocument/2006/relationships/tags" Target="../tags/tag739.xml"/><Relationship Id="rId2" Type="http://schemas.openxmlformats.org/officeDocument/2006/relationships/tags" Target="../tags/tag724.xml"/><Relationship Id="rId16" Type="http://schemas.openxmlformats.org/officeDocument/2006/relationships/tags" Target="../tags/tag738.xml"/><Relationship Id="rId1" Type="http://schemas.openxmlformats.org/officeDocument/2006/relationships/tags" Target="../tags/tag723.xml"/><Relationship Id="rId6" Type="http://schemas.openxmlformats.org/officeDocument/2006/relationships/tags" Target="../tags/tag728.xml"/><Relationship Id="rId11" Type="http://schemas.openxmlformats.org/officeDocument/2006/relationships/tags" Target="../tags/tag733.xml"/><Relationship Id="rId5" Type="http://schemas.openxmlformats.org/officeDocument/2006/relationships/tags" Target="../tags/tag727.xml"/><Relationship Id="rId15" Type="http://schemas.openxmlformats.org/officeDocument/2006/relationships/tags" Target="../tags/tag737.xml"/><Relationship Id="rId10" Type="http://schemas.openxmlformats.org/officeDocument/2006/relationships/tags" Target="../tags/tag732.xml"/><Relationship Id="rId4" Type="http://schemas.openxmlformats.org/officeDocument/2006/relationships/tags" Target="../tags/tag726.xml"/><Relationship Id="rId9" Type="http://schemas.openxmlformats.org/officeDocument/2006/relationships/tags" Target="../tags/tag731.xml"/><Relationship Id="rId14" Type="http://schemas.openxmlformats.org/officeDocument/2006/relationships/tags" Target="../tags/tag73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4" y="523097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页_1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retina0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/>
          <a:srcRect l="7832" r="8591"/>
          <a:stretch>
            <a:fillRect/>
          </a:stretch>
        </p:blipFill>
        <p:spPr>
          <a:xfrm>
            <a:off x="0" y="0"/>
            <a:ext cx="12189460" cy="6858000"/>
          </a:xfrm>
          <a:prstGeom prst="rect">
            <a:avLst/>
          </a:prstGeom>
        </p:spPr>
      </p:pic>
      <p:sp>
        <p:nvSpPr>
          <p:cNvPr id="20" name="矩形 19"/>
          <p:cNvSpPr/>
          <p:nvPr userDrawn="1">
            <p:custDataLst>
              <p:tags r:id="rId2"/>
            </p:custDataLst>
          </p:nvPr>
        </p:nvSpPr>
        <p:spPr>
          <a:xfrm>
            <a:off x="-6350" y="0"/>
            <a:ext cx="12182475" cy="6847205"/>
          </a:xfrm>
          <a:prstGeom prst="rect">
            <a:avLst/>
          </a:prstGeom>
          <a:gradFill>
            <a:gsLst>
              <a:gs pos="0">
                <a:srgbClr val="0C1A3A">
                  <a:alpha val="0"/>
                </a:srgbClr>
              </a:gs>
              <a:gs pos="30000">
                <a:srgbClr val="0C1A3A">
                  <a:alpha val="100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Subtitle 9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3364971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</a:p>
        </p:txBody>
      </p:sp>
      <p:sp>
        <p:nvSpPr>
          <p:cNvPr id="7" name="标题 1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3364089" y="3175000"/>
            <a:ext cx="5451122" cy="10160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spc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10000"/>
                        <a:lumOff val="90000"/>
                      </a:schemeClr>
                    </a:gs>
                    <a:gs pos="100000">
                      <a:schemeClr val="accent1"/>
                    </a:gs>
                    <a:gs pos="100000">
                      <a:schemeClr val="accent1"/>
                    </a:gs>
                    <a:gs pos="10000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zh-CN" altLang="en-US" dirty="0"/>
              <a:t>谢谢观看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4_1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35814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7"/>
            </p:custDataLst>
          </p:nvPr>
        </p:nvSpPr>
        <p:spPr>
          <a:xfrm>
            <a:off x="3784600" y="812800"/>
            <a:ext cx="2057400" cy="30480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3784600" y="40640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784600" y="4521200"/>
            <a:ext cx="2057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0"/>
            </p:custDataLst>
          </p:nvPr>
        </p:nvSpPr>
        <p:spPr>
          <a:xfrm>
            <a:off x="63500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1"/>
            </p:custDataLst>
          </p:nvPr>
        </p:nvSpPr>
        <p:spPr>
          <a:xfrm>
            <a:off x="6553200" y="812800"/>
            <a:ext cx="2057400" cy="30480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40640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553200" y="4521200"/>
            <a:ext cx="2057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4"/>
            </p:custDataLst>
          </p:nvPr>
        </p:nvSpPr>
        <p:spPr>
          <a:xfrm>
            <a:off x="91186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5"/>
            </p:custDataLst>
          </p:nvPr>
        </p:nvSpPr>
        <p:spPr>
          <a:xfrm>
            <a:off x="9321800" y="812800"/>
            <a:ext cx="2057400" cy="30480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9321800" y="40640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9321800" y="4521200"/>
            <a:ext cx="2057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9_1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3581400" y="609600"/>
            <a:ext cx="8001000" cy="5638800"/>
          </a:xfrm>
          <a:custGeom>
            <a:avLst/>
            <a:gdLst>
              <a:gd name="connisteX0" fmla="*/ 0 w 8001000"/>
              <a:gd name="connsiteY0" fmla="*/ 203200 h 5638800"/>
              <a:gd name="connisteX1" fmla="*/ 203200 w 8001000"/>
              <a:gd name="connsiteY1" fmla="*/ 0 h 5638800"/>
              <a:gd name="connisteX2" fmla="*/ 7797800 w 8001000"/>
              <a:gd name="connsiteY2" fmla="*/ 0 h 5638800"/>
              <a:gd name="connisteX3" fmla="*/ 8001000 w 8001000"/>
              <a:gd name="connsiteY3" fmla="*/ 203200 h 5638800"/>
              <a:gd name="connisteX4" fmla="*/ 8001000 w 8001000"/>
              <a:gd name="connsiteY4" fmla="*/ 5435600 h 5638800"/>
              <a:gd name="connisteX5" fmla="*/ 7797800 w 8001000"/>
              <a:gd name="connsiteY5" fmla="*/ 5638800 h 5638800"/>
              <a:gd name="connisteX6" fmla="*/ 203200 w 8001000"/>
              <a:gd name="connsiteY6" fmla="*/ 5638800 h 5638800"/>
              <a:gd name="connisteX7" fmla="*/ 0 w 8001000"/>
              <a:gd name="connsiteY7" fmla="*/ 5435600 h 5638800"/>
              <a:gd name="connisteX8" fmla="*/ 0 w 80010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80010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5435600"/>
                </a:lnTo>
                <a:cubicBezTo>
                  <a:pt x="8001000" y="5547824"/>
                  <a:pt x="7910024" y="5638800"/>
                  <a:pt x="77978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7"/>
            </p:custDataLst>
          </p:nvPr>
        </p:nvSpPr>
        <p:spPr>
          <a:xfrm>
            <a:off x="4373033" y="14986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3987800" y="30226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987800" y="3530600"/>
            <a:ext cx="1989667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0"/>
            </p:custDataLst>
          </p:nvPr>
        </p:nvSpPr>
        <p:spPr>
          <a:xfrm>
            <a:off x="6972300" y="14986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87067" y="30226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6587067" y="3530600"/>
            <a:ext cx="1989667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0" name="图片占位符 19"/>
          <p:cNvSpPr>
            <a:spLocks noGrp="1"/>
          </p:cNvSpPr>
          <p:nvPr>
            <p:ph type="pic" idx="16396" hasCustomPrompt="1"/>
            <p:custDataLst>
              <p:tags r:id="rId13"/>
            </p:custDataLst>
          </p:nvPr>
        </p:nvSpPr>
        <p:spPr>
          <a:xfrm>
            <a:off x="9571567" y="14986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186333" y="30226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9186333" y="3530600"/>
            <a:ext cx="1989667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5"/>
            </p:custDataLst>
          </p:nvPr>
        </p:nvSpPr>
        <p:spPr>
          <a:xfrm>
            <a:off x="4648200" y="1524000"/>
            <a:ext cx="6934200" cy="4724400"/>
          </a:xfrm>
          <a:custGeom>
            <a:avLst/>
            <a:gdLst>
              <a:gd name="connisteX0" fmla="*/ 0 w 6934200"/>
              <a:gd name="connsiteY0" fmla="*/ 0 h 4724400"/>
              <a:gd name="connisteX1" fmla="*/ 6731000 w 6934200"/>
              <a:gd name="connsiteY1" fmla="*/ 0 h 4724400"/>
              <a:gd name="connisteX2" fmla="*/ 6934200 w 6934200"/>
              <a:gd name="connsiteY2" fmla="*/ 203200 h 4724400"/>
              <a:gd name="connisteX3" fmla="*/ 6934200 w 6934200"/>
              <a:gd name="connsiteY3" fmla="*/ 4521200 h 4724400"/>
              <a:gd name="connisteX4" fmla="*/ 6731000 w 6934200"/>
              <a:gd name="connsiteY4" fmla="*/ 4724400 h 4724400"/>
              <a:gd name="connisteX5" fmla="*/ 0 w 6934200"/>
              <a:gd name="connsiteY5" fmla="*/ 4724400 h 4724400"/>
              <a:gd name="connisteX6" fmla="*/ 0 w 69342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4724400">
                <a:moveTo>
                  <a:pt x="0" y="0"/>
                </a:move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4521200"/>
                </a:lnTo>
                <a:cubicBezTo>
                  <a:pt x="6934200" y="4633424"/>
                  <a:pt x="6843224" y="4724400"/>
                  <a:pt x="67310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4038600 w 4038600"/>
              <a:gd name="connsiteY2" fmla="*/ 0 h 4724400"/>
              <a:gd name="connisteX3" fmla="*/ 4038600 w 4038600"/>
              <a:gd name="connsiteY3" fmla="*/ 4724400 h 4724400"/>
              <a:gd name="connisteX4" fmla="*/ 203200 w 4038600"/>
              <a:gd name="connsiteY4" fmla="*/ 4724400 h 4724400"/>
              <a:gd name="connisteX5" fmla="*/ 0 w 4038600"/>
              <a:gd name="connsiteY5" fmla="*/ 4521200 h 4724400"/>
              <a:gd name="connisteX6" fmla="*/ 0 w 40386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38600" y="0"/>
                </a:lnTo>
                <a:lnTo>
                  <a:pt x="40386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1066800" y="3581400"/>
            <a:ext cx="3124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21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46482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4953000" y="939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4953000" y="1498600"/>
            <a:ext cx="2781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81915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8496300" y="939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8496300" y="1498600"/>
            <a:ext cx="2781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2"/>
            </p:custDataLst>
          </p:nvPr>
        </p:nvSpPr>
        <p:spPr>
          <a:xfrm>
            <a:off x="46482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4953000" y="38354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4953000" y="4394200"/>
            <a:ext cx="2781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5"/>
            </p:custDataLst>
          </p:nvPr>
        </p:nvSpPr>
        <p:spPr>
          <a:xfrm>
            <a:off x="81915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6"/>
            </p:custDataLst>
          </p:nvPr>
        </p:nvSpPr>
        <p:spPr>
          <a:xfrm>
            <a:off x="8496300" y="38354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7"/>
            </p:custDataLst>
          </p:nvPr>
        </p:nvSpPr>
        <p:spPr>
          <a:xfrm>
            <a:off x="8496300" y="4394200"/>
            <a:ext cx="2781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5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81534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81534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8305800" y="48260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8305800" y="5334000"/>
            <a:ext cx="3276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内下右图-装饰左-默认位置-并列-33_80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5" hasCustomPrompt="1"/>
            <p:custDataLst>
              <p:tags r:id="rId6"/>
            </p:custDataLst>
          </p:nvPr>
        </p:nvSpPr>
        <p:spPr>
          <a:xfrm>
            <a:off x="4648200" y="3759200"/>
            <a:ext cx="6934200" cy="2489200"/>
          </a:xfrm>
          <a:custGeom>
            <a:avLst/>
            <a:gdLst>
              <a:gd name="connisteX0" fmla="*/ 0 w 6934200"/>
              <a:gd name="connsiteY0" fmla="*/ 203200 h 2489200"/>
              <a:gd name="connisteX1" fmla="*/ 203200 w 6934200"/>
              <a:gd name="connsiteY1" fmla="*/ 0 h 2489200"/>
              <a:gd name="connisteX2" fmla="*/ 6731000 w 6934200"/>
              <a:gd name="connsiteY2" fmla="*/ 0 h 2489200"/>
              <a:gd name="connisteX3" fmla="*/ 6934200 w 6934200"/>
              <a:gd name="connsiteY3" fmla="*/ 203200 h 2489200"/>
              <a:gd name="connisteX4" fmla="*/ 6934200 w 6934200"/>
              <a:gd name="connsiteY4" fmla="*/ 2286000 h 2489200"/>
              <a:gd name="connisteX5" fmla="*/ 6731000 w 6934200"/>
              <a:gd name="connsiteY5" fmla="*/ 2489200 h 2489200"/>
              <a:gd name="connisteX6" fmla="*/ 203200 w 6934200"/>
              <a:gd name="connsiteY6" fmla="*/ 2489200 h 2489200"/>
              <a:gd name="connisteX7" fmla="*/ 0 w 6934200"/>
              <a:gd name="connsiteY7" fmla="*/ 2286000 h 2489200"/>
              <a:gd name="connisteX8" fmla="*/ 0 w 6934200"/>
              <a:gd name="connsiteY8" fmla="*/ 203200 h 248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248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286000"/>
                </a:lnTo>
                <a:cubicBezTo>
                  <a:pt x="6934200" y="2398224"/>
                  <a:pt x="6843224" y="2489200"/>
                  <a:pt x="6731000" y="2489200"/>
                </a:cubicBezTo>
                <a:lnTo>
                  <a:pt x="203200" y="2489200"/>
                </a:lnTo>
                <a:cubicBezTo>
                  <a:pt x="90976" y="2489200"/>
                  <a:pt x="0" y="2398224"/>
                  <a:pt x="0" y="228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4648200" y="609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800600" y="6096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800600" y="11176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8343900" y="609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96300" y="6096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96300" y="11176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4648200" y="2184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4800600" y="21844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4800600" y="26924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399" hasCustomPrompt="1"/>
            <p:custDataLst>
              <p:tags r:id="rId16"/>
            </p:custDataLst>
          </p:nvPr>
        </p:nvSpPr>
        <p:spPr>
          <a:xfrm>
            <a:off x="8343900" y="2184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8496300" y="21844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8496300" y="26924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7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5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609600" y="25908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25908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3098800"/>
            <a:ext cx="6172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9"/>
            </p:custDataLst>
          </p:nvPr>
        </p:nvSpPr>
        <p:spPr>
          <a:xfrm>
            <a:off x="609600" y="40132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62000" y="40132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762000" y="4521200"/>
            <a:ext cx="6172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609600" y="54356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762000" y="54356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762000" y="5943600"/>
            <a:ext cx="6172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内下右图-装饰左-默认位置-并列-33_58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6"/>
            </p:custDataLst>
          </p:nvPr>
        </p:nvSpPr>
        <p:spPr>
          <a:xfrm>
            <a:off x="4648200" y="2794000"/>
            <a:ext cx="6934200" cy="3454400"/>
          </a:xfrm>
          <a:custGeom>
            <a:avLst/>
            <a:gdLst>
              <a:gd name="connisteX0" fmla="*/ 0 w 6934200"/>
              <a:gd name="connsiteY0" fmla="*/ 203200 h 3454400"/>
              <a:gd name="connisteX1" fmla="*/ 203200 w 6934200"/>
              <a:gd name="connsiteY1" fmla="*/ 0 h 3454400"/>
              <a:gd name="connisteX2" fmla="*/ 6731000 w 6934200"/>
              <a:gd name="connsiteY2" fmla="*/ 0 h 3454400"/>
              <a:gd name="connisteX3" fmla="*/ 6934200 w 6934200"/>
              <a:gd name="connsiteY3" fmla="*/ 203200 h 3454400"/>
              <a:gd name="connisteX4" fmla="*/ 6934200 w 6934200"/>
              <a:gd name="connsiteY4" fmla="*/ 3251200 h 3454400"/>
              <a:gd name="connisteX5" fmla="*/ 6731000 w 6934200"/>
              <a:gd name="connsiteY5" fmla="*/ 3454400 h 3454400"/>
              <a:gd name="connisteX6" fmla="*/ 203200 w 6934200"/>
              <a:gd name="connsiteY6" fmla="*/ 3454400 h 3454400"/>
              <a:gd name="connisteX7" fmla="*/ 0 w 6934200"/>
              <a:gd name="connsiteY7" fmla="*/ 3251200 h 3454400"/>
              <a:gd name="connisteX8" fmla="*/ 0 w 69342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3251200"/>
                </a:lnTo>
                <a:cubicBezTo>
                  <a:pt x="6934200" y="3363424"/>
                  <a:pt x="6843224" y="3454400"/>
                  <a:pt x="67310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4648200" y="6096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8006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800600" y="1117600"/>
            <a:ext cx="30099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0"/>
            </p:custDataLst>
          </p:nvPr>
        </p:nvSpPr>
        <p:spPr>
          <a:xfrm>
            <a:off x="8420100" y="6096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5725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572500" y="1117600"/>
            <a:ext cx="30099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84" y="1983597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左-默认位置-并列-28_33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5105400" y="762000"/>
            <a:ext cx="2400300" cy="2590800"/>
          </a:xfrm>
          <a:custGeom>
            <a:avLst/>
            <a:gdLst>
              <a:gd name="connisteX0" fmla="*/ 0 w 2400300"/>
              <a:gd name="connsiteY0" fmla="*/ 0 h 2590800"/>
              <a:gd name="connisteX1" fmla="*/ 2197100 w 2400300"/>
              <a:gd name="connsiteY1" fmla="*/ 0 h 2590800"/>
              <a:gd name="connisteX2" fmla="*/ 2400300 w 2400300"/>
              <a:gd name="connsiteY2" fmla="*/ 203200 h 2590800"/>
              <a:gd name="connisteX3" fmla="*/ 2400300 w 2400300"/>
              <a:gd name="connsiteY3" fmla="*/ 2387600 h 2590800"/>
              <a:gd name="connisteX4" fmla="*/ 2197100 w 2400300"/>
              <a:gd name="connsiteY4" fmla="*/ 2590800 h 2590800"/>
              <a:gd name="connisteX5" fmla="*/ 0 w 2400300"/>
              <a:gd name="connsiteY5" fmla="*/ 2590800 h 2590800"/>
              <a:gd name="connisteX6" fmla="*/ 0 w 2400300"/>
              <a:gd name="connsiteY6" fmla="*/ 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5908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387600"/>
                </a:lnTo>
                <a:cubicBezTo>
                  <a:pt x="2400300" y="2499824"/>
                  <a:pt x="2309324" y="2590800"/>
                  <a:pt x="2197100" y="2590800"/>
                </a:cubicBezTo>
                <a:lnTo>
                  <a:pt x="0" y="259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7"/>
            </p:custDataLst>
          </p:nvPr>
        </p:nvSpPr>
        <p:spPr>
          <a:xfrm>
            <a:off x="3581400" y="7620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410200" y="1320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5410200" y="1879600"/>
            <a:ext cx="17907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9182100" y="762000"/>
            <a:ext cx="2400300" cy="2590800"/>
          </a:xfrm>
          <a:custGeom>
            <a:avLst/>
            <a:gdLst>
              <a:gd name="connisteX0" fmla="*/ 0 w 2400300"/>
              <a:gd name="connsiteY0" fmla="*/ 0 h 2590800"/>
              <a:gd name="connisteX1" fmla="*/ 2197100 w 2400300"/>
              <a:gd name="connsiteY1" fmla="*/ 0 h 2590800"/>
              <a:gd name="connisteX2" fmla="*/ 2400300 w 2400300"/>
              <a:gd name="connsiteY2" fmla="*/ 203200 h 2590800"/>
              <a:gd name="connisteX3" fmla="*/ 2400300 w 2400300"/>
              <a:gd name="connsiteY3" fmla="*/ 2387600 h 2590800"/>
              <a:gd name="connisteX4" fmla="*/ 2197100 w 2400300"/>
              <a:gd name="connsiteY4" fmla="*/ 2590800 h 2590800"/>
              <a:gd name="connisteX5" fmla="*/ 0 w 2400300"/>
              <a:gd name="connsiteY5" fmla="*/ 2590800 h 2590800"/>
              <a:gd name="connisteX6" fmla="*/ 0 w 2400300"/>
              <a:gd name="connsiteY6" fmla="*/ 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5908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387600"/>
                </a:lnTo>
                <a:cubicBezTo>
                  <a:pt x="2400300" y="2499824"/>
                  <a:pt x="2309324" y="2590800"/>
                  <a:pt x="2197100" y="2590800"/>
                </a:cubicBezTo>
                <a:lnTo>
                  <a:pt x="0" y="259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1"/>
            </p:custDataLst>
          </p:nvPr>
        </p:nvSpPr>
        <p:spPr>
          <a:xfrm>
            <a:off x="7658100" y="7620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486900" y="1320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9486900" y="1879600"/>
            <a:ext cx="17907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5105400" y="3505200"/>
            <a:ext cx="2400300" cy="2590800"/>
          </a:xfrm>
          <a:custGeom>
            <a:avLst/>
            <a:gdLst>
              <a:gd name="connisteX0" fmla="*/ 0 w 2400300"/>
              <a:gd name="connsiteY0" fmla="*/ 0 h 2590800"/>
              <a:gd name="connisteX1" fmla="*/ 2197100 w 2400300"/>
              <a:gd name="connsiteY1" fmla="*/ 0 h 2590800"/>
              <a:gd name="connisteX2" fmla="*/ 2400300 w 2400300"/>
              <a:gd name="connsiteY2" fmla="*/ 203200 h 2590800"/>
              <a:gd name="connisteX3" fmla="*/ 2400300 w 2400300"/>
              <a:gd name="connsiteY3" fmla="*/ 2387600 h 2590800"/>
              <a:gd name="connisteX4" fmla="*/ 2197100 w 2400300"/>
              <a:gd name="connsiteY4" fmla="*/ 2590800 h 2590800"/>
              <a:gd name="connisteX5" fmla="*/ 0 w 2400300"/>
              <a:gd name="connsiteY5" fmla="*/ 2590800 h 2590800"/>
              <a:gd name="connisteX6" fmla="*/ 0 w 2400300"/>
              <a:gd name="connsiteY6" fmla="*/ 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5908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387600"/>
                </a:lnTo>
                <a:cubicBezTo>
                  <a:pt x="2400300" y="2499824"/>
                  <a:pt x="2309324" y="2590800"/>
                  <a:pt x="2197100" y="2590800"/>
                </a:cubicBezTo>
                <a:lnTo>
                  <a:pt x="0" y="259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5"/>
            </p:custDataLst>
          </p:nvPr>
        </p:nvSpPr>
        <p:spPr>
          <a:xfrm>
            <a:off x="3581400" y="35052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5410200" y="40640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5410200" y="4622800"/>
            <a:ext cx="17907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9182100" y="3505200"/>
            <a:ext cx="2400300" cy="2590800"/>
          </a:xfrm>
          <a:custGeom>
            <a:avLst/>
            <a:gdLst>
              <a:gd name="connisteX0" fmla="*/ 0 w 2400300"/>
              <a:gd name="connsiteY0" fmla="*/ 0 h 2590800"/>
              <a:gd name="connisteX1" fmla="*/ 2197100 w 2400300"/>
              <a:gd name="connsiteY1" fmla="*/ 0 h 2590800"/>
              <a:gd name="connisteX2" fmla="*/ 2400300 w 2400300"/>
              <a:gd name="connsiteY2" fmla="*/ 203200 h 2590800"/>
              <a:gd name="connisteX3" fmla="*/ 2400300 w 2400300"/>
              <a:gd name="connsiteY3" fmla="*/ 2387600 h 2590800"/>
              <a:gd name="connisteX4" fmla="*/ 2197100 w 2400300"/>
              <a:gd name="connsiteY4" fmla="*/ 2590800 h 2590800"/>
              <a:gd name="connisteX5" fmla="*/ 0 w 2400300"/>
              <a:gd name="connsiteY5" fmla="*/ 2590800 h 2590800"/>
              <a:gd name="connisteX6" fmla="*/ 0 w 2400300"/>
              <a:gd name="connsiteY6" fmla="*/ 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5908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387600"/>
                </a:lnTo>
                <a:cubicBezTo>
                  <a:pt x="2400300" y="2499824"/>
                  <a:pt x="2309324" y="2590800"/>
                  <a:pt x="2197100" y="2590800"/>
                </a:cubicBezTo>
                <a:lnTo>
                  <a:pt x="0" y="259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19"/>
            </p:custDataLst>
          </p:nvPr>
        </p:nvSpPr>
        <p:spPr>
          <a:xfrm>
            <a:off x="7658100" y="3505200"/>
            <a:ext cx="1524000" cy="2590800"/>
          </a:xfrm>
          <a:custGeom>
            <a:avLst/>
            <a:gdLst>
              <a:gd name="connisteX0" fmla="*/ 0 w 1524000"/>
              <a:gd name="connsiteY0" fmla="*/ 203200 h 2590800"/>
              <a:gd name="connisteX1" fmla="*/ 203200 w 1524000"/>
              <a:gd name="connsiteY1" fmla="*/ 0 h 2590800"/>
              <a:gd name="connisteX2" fmla="*/ 1524000 w 1524000"/>
              <a:gd name="connsiteY2" fmla="*/ 0 h 2590800"/>
              <a:gd name="connisteX3" fmla="*/ 1524000 w 1524000"/>
              <a:gd name="connsiteY3" fmla="*/ 2590800 h 2590800"/>
              <a:gd name="connisteX4" fmla="*/ 203200 w 1524000"/>
              <a:gd name="connsiteY4" fmla="*/ 2590800 h 2590800"/>
              <a:gd name="connisteX5" fmla="*/ 0 w 1524000"/>
              <a:gd name="connsiteY5" fmla="*/ 2387600 h 2590800"/>
              <a:gd name="connisteX6" fmla="*/ 0 w 1524000"/>
              <a:gd name="connsiteY6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590800"/>
                </a:ln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9486900" y="40640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1"/>
            </p:custDataLst>
          </p:nvPr>
        </p:nvSpPr>
        <p:spPr>
          <a:xfrm>
            <a:off x="9486900" y="4622800"/>
            <a:ext cx="17907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无-颜色错位-并列-4_35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5105400" y="6096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7"/>
            </p:custDataLst>
          </p:nvPr>
        </p:nvSpPr>
        <p:spPr>
          <a:xfrm>
            <a:off x="35814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410200" y="939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5410200" y="14986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9182100" y="6096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1"/>
            </p:custDataLst>
          </p:nvPr>
        </p:nvSpPr>
        <p:spPr>
          <a:xfrm>
            <a:off x="76581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486900" y="939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9486900" y="14986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5105400" y="35052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5"/>
            </p:custDataLst>
          </p:nvPr>
        </p:nvSpPr>
        <p:spPr>
          <a:xfrm>
            <a:off x="35814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5410200" y="38354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5410200" y="4394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9182100" y="35052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19"/>
            </p:custDataLst>
          </p:nvPr>
        </p:nvSpPr>
        <p:spPr>
          <a:xfrm>
            <a:off x="76581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9486900" y="38354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1"/>
            </p:custDataLst>
          </p:nvPr>
        </p:nvSpPr>
        <p:spPr>
          <a:xfrm>
            <a:off x="9486900" y="4394200"/>
            <a:ext cx="17907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图下右内-装饰右叠-默认位置-并列-7_72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6"/>
            </p:custDataLst>
          </p:nvPr>
        </p:nvSpPr>
        <p:spPr>
          <a:xfrm>
            <a:off x="4648200" y="609600"/>
            <a:ext cx="6934200" cy="2641600"/>
          </a:xfrm>
          <a:custGeom>
            <a:avLst/>
            <a:gdLst>
              <a:gd name="connisteX0" fmla="*/ 0 w 6934200"/>
              <a:gd name="connsiteY0" fmla="*/ 203200 h 2641600"/>
              <a:gd name="connisteX1" fmla="*/ 203200 w 6934200"/>
              <a:gd name="connsiteY1" fmla="*/ 0 h 2641600"/>
              <a:gd name="connisteX2" fmla="*/ 6731000 w 6934200"/>
              <a:gd name="connsiteY2" fmla="*/ 0 h 2641600"/>
              <a:gd name="connisteX3" fmla="*/ 6934200 w 6934200"/>
              <a:gd name="connsiteY3" fmla="*/ 203200 h 2641600"/>
              <a:gd name="connisteX4" fmla="*/ 6934200 w 6934200"/>
              <a:gd name="connsiteY4" fmla="*/ 2641600 h 2641600"/>
              <a:gd name="connisteX5" fmla="*/ 0 w 6934200"/>
              <a:gd name="connsiteY5" fmla="*/ 2641600 h 2641600"/>
              <a:gd name="connisteX6" fmla="*/ 0 w 69342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>
          <a:xfrm>
            <a:off x="4648200" y="3251200"/>
            <a:ext cx="6934200" cy="2997200"/>
          </a:xfrm>
          <a:custGeom>
            <a:avLst/>
            <a:gdLst>
              <a:gd name="connisteX0" fmla="*/ 0 w 6934200"/>
              <a:gd name="connsiteY0" fmla="*/ 0 h 2997200"/>
              <a:gd name="connisteX1" fmla="*/ 6934200 w 6934200"/>
              <a:gd name="connsiteY1" fmla="*/ 0 h 2997200"/>
              <a:gd name="connisteX2" fmla="*/ 6934200 w 6934200"/>
              <a:gd name="connsiteY2" fmla="*/ 2794000 h 2997200"/>
              <a:gd name="connisteX3" fmla="*/ 6731000 w 6934200"/>
              <a:gd name="connsiteY3" fmla="*/ 2997200 h 2997200"/>
              <a:gd name="connisteX4" fmla="*/ 203200 w 6934200"/>
              <a:gd name="connsiteY4" fmla="*/ 2997200 h 2997200"/>
              <a:gd name="connisteX5" fmla="*/ 0 w 6934200"/>
              <a:gd name="connsiteY5" fmla="*/ 2794000 h 2997200"/>
              <a:gd name="connisteX6" fmla="*/ 0 w 6934200"/>
              <a:gd name="connsiteY6" fmla="*/ 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2997200">
                <a:moveTo>
                  <a:pt x="0" y="0"/>
                </a:moveTo>
                <a:lnTo>
                  <a:pt x="6934200" y="0"/>
                </a:lnTo>
                <a:lnTo>
                  <a:pt x="6934200" y="2794000"/>
                </a:lnTo>
                <a:cubicBezTo>
                  <a:pt x="6934200" y="2906224"/>
                  <a:pt x="6843224" y="2997200"/>
                  <a:pt x="67310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35560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4114800"/>
            <a:ext cx="170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264400" y="35560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7264400" y="4114800"/>
            <a:ext cx="170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9575800" y="35560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575800" y="4114800"/>
            <a:ext cx="170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21_1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4648200" y="6096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4953000" y="9144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4953000" y="14732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9"/>
            </p:custDataLst>
          </p:nvPr>
        </p:nvSpPr>
        <p:spPr>
          <a:xfrm>
            <a:off x="4648200" y="25400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4953000" y="28448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4953000" y="34036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4648200" y="44704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4953000" y="47752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4953000" y="53340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中内右图-装饰上-默认位置-并列-43_38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>
          <a:xfrm>
            <a:off x="4648200" y="609600"/>
            <a:ext cx="2895600" cy="5638800"/>
          </a:xfrm>
          <a:custGeom>
            <a:avLst/>
            <a:gdLst>
              <a:gd name="connisteX0" fmla="*/ 0 w 2895600"/>
              <a:gd name="connsiteY0" fmla="*/ 203200 h 5638800"/>
              <a:gd name="connisteX1" fmla="*/ 203200 w 2895600"/>
              <a:gd name="connsiteY1" fmla="*/ 0 h 5638800"/>
              <a:gd name="connisteX2" fmla="*/ 2895600 w 2895600"/>
              <a:gd name="connsiteY2" fmla="*/ 0 h 5638800"/>
              <a:gd name="connisteX3" fmla="*/ 2895600 w 2895600"/>
              <a:gd name="connsiteY3" fmla="*/ 5638800 h 5638800"/>
              <a:gd name="connisteX4" fmla="*/ 203200 w 2895600"/>
              <a:gd name="connsiteY4" fmla="*/ 5638800 h 5638800"/>
              <a:gd name="connisteX5" fmla="*/ 0 w 2895600"/>
              <a:gd name="connsiteY5" fmla="*/ 5435600 h 5638800"/>
              <a:gd name="connisteX6" fmla="*/ 0 w 28956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895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895600" y="0"/>
                </a:lnTo>
                <a:lnTo>
                  <a:pt x="28956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1066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1625600"/>
            <a:ext cx="228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4953000" y="284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4953000" y="3403600"/>
            <a:ext cx="228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4953000" y="4622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953000" y="5181600"/>
            <a:ext cx="228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0_3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6" hasCustomPrompt="1"/>
            <p:custDataLst>
              <p:tags r:id="rId6"/>
            </p:custDataLst>
          </p:nvPr>
        </p:nvSpPr>
        <p:spPr>
          <a:xfrm>
            <a:off x="3581400" y="609600"/>
            <a:ext cx="3581400" cy="5638800"/>
          </a:xfrm>
          <a:custGeom>
            <a:avLst/>
            <a:gdLst>
              <a:gd name="connisteX0" fmla="*/ 0 w 3581400"/>
              <a:gd name="connsiteY0" fmla="*/ 203200 h 5638800"/>
              <a:gd name="connisteX1" fmla="*/ 203200 w 3581400"/>
              <a:gd name="connsiteY1" fmla="*/ 0 h 5638800"/>
              <a:gd name="connisteX2" fmla="*/ 3581400 w 3581400"/>
              <a:gd name="connsiteY2" fmla="*/ 0 h 5638800"/>
              <a:gd name="connisteX3" fmla="*/ 3581400 w 3581400"/>
              <a:gd name="connsiteY3" fmla="*/ 5638800 h 5638800"/>
              <a:gd name="connisteX4" fmla="*/ 203200 w 3581400"/>
              <a:gd name="connsiteY4" fmla="*/ 5638800 h 5638800"/>
              <a:gd name="connisteX5" fmla="*/ 0 w 3581400"/>
              <a:gd name="connsiteY5" fmla="*/ 5435600 h 5638800"/>
              <a:gd name="connisteX6" fmla="*/ 0 w 35814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581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>
          <a:xfrm>
            <a:off x="7162800" y="609600"/>
            <a:ext cx="4419600" cy="5638800"/>
          </a:xfrm>
          <a:custGeom>
            <a:avLst/>
            <a:gdLst>
              <a:gd name="connisteX0" fmla="*/ 0 w 4419600"/>
              <a:gd name="connsiteY0" fmla="*/ 0 h 5638800"/>
              <a:gd name="connisteX1" fmla="*/ 4216400 w 4419600"/>
              <a:gd name="connsiteY1" fmla="*/ 0 h 5638800"/>
              <a:gd name="connisteX2" fmla="*/ 4419600 w 4419600"/>
              <a:gd name="connsiteY2" fmla="*/ 203200 h 5638800"/>
              <a:gd name="connisteX3" fmla="*/ 4419600 w 4419600"/>
              <a:gd name="connsiteY3" fmla="*/ 5435600 h 5638800"/>
              <a:gd name="connisteX4" fmla="*/ 4216400 w 4419600"/>
              <a:gd name="connsiteY4" fmla="*/ 5638800 h 5638800"/>
              <a:gd name="connisteX5" fmla="*/ 0 w 4419600"/>
              <a:gd name="connsiteY5" fmla="*/ 5638800 h 5638800"/>
              <a:gd name="connisteX6" fmla="*/ 0 w 4419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419600" h="5638800">
                <a:moveTo>
                  <a:pt x="0" y="0"/>
                </a:moveTo>
                <a:lnTo>
                  <a:pt x="4216400" y="0"/>
                </a:lnTo>
                <a:cubicBezTo>
                  <a:pt x="4328624" y="0"/>
                  <a:pt x="4419600" y="90976"/>
                  <a:pt x="4419600" y="203200"/>
                </a:cubicBezTo>
                <a:lnTo>
                  <a:pt x="4419600" y="5435600"/>
                </a:lnTo>
                <a:cubicBezTo>
                  <a:pt x="4419600" y="5547824"/>
                  <a:pt x="4328624" y="5638800"/>
                  <a:pt x="4216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装饰  4"/>
          <p:cNvSpPr>
            <a:spLocks noGrp="1"/>
          </p:cNvSpPr>
          <p:nvPr>
            <p:ph type="body" idx="16398" hasCustomPrompt="1"/>
            <p:custDataLst>
              <p:tags r:id="rId8"/>
            </p:custDataLst>
          </p:nvPr>
        </p:nvSpPr>
        <p:spPr>
          <a:xfrm>
            <a:off x="7467600" y="9144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7639050" y="11176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01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8432800" y="914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8432800" y="13716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9" hasCustomPrompt="1"/>
            <p:custDataLst>
              <p:tags r:id="rId12"/>
            </p:custDataLst>
          </p:nvPr>
        </p:nvSpPr>
        <p:spPr>
          <a:xfrm>
            <a:off x="7467600" y="27432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7639050" y="29464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02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432800" y="2743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8432800" y="32004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6"/>
            </p:custDataLst>
          </p:nvPr>
        </p:nvSpPr>
        <p:spPr>
          <a:xfrm>
            <a:off x="7467600" y="45720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5" hasCustomPrompt="1"/>
            <p:custDataLst>
              <p:tags r:id="rId17"/>
            </p:custDataLst>
          </p:nvPr>
        </p:nvSpPr>
        <p:spPr>
          <a:xfrm>
            <a:off x="7639050" y="47752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03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8432800" y="45720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19"/>
            </p:custDataLst>
          </p:nvPr>
        </p:nvSpPr>
        <p:spPr>
          <a:xfrm>
            <a:off x="8432800" y="50292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无-颜色错位-并列-5_20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4648200" y="6096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4953000" y="10414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图片占位符 14"/>
          <p:cNvSpPr>
            <a:spLocks noGrp="1"/>
          </p:cNvSpPr>
          <p:nvPr>
            <p:ph type="pic" idx="16393" hasCustomPrompt="1"/>
            <p:custDataLst>
              <p:tags r:id="rId8"/>
            </p:custDataLst>
          </p:nvPr>
        </p:nvSpPr>
        <p:spPr>
          <a:xfrm>
            <a:off x="5166360" y="12547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121400" y="939800"/>
            <a:ext cx="5156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121400" y="1447800"/>
            <a:ext cx="5156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8" name="装饰  7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4648200" y="25400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8" hasCustomPrompt="1"/>
            <p:custDataLst>
              <p:tags r:id="rId12"/>
            </p:custDataLst>
          </p:nvPr>
        </p:nvSpPr>
        <p:spPr>
          <a:xfrm>
            <a:off x="4953000" y="2971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0" name="图片占位符 19"/>
          <p:cNvSpPr>
            <a:spLocks noGrp="1"/>
          </p:cNvSpPr>
          <p:nvPr>
            <p:ph type="pic" idx="16396" hasCustomPrompt="1"/>
            <p:custDataLst>
              <p:tags r:id="rId13"/>
            </p:custDataLst>
          </p:nvPr>
        </p:nvSpPr>
        <p:spPr>
          <a:xfrm>
            <a:off x="5166360" y="31851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6121400" y="2870200"/>
            <a:ext cx="5156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6121400" y="3378200"/>
            <a:ext cx="5156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6"/>
            </p:custDataLst>
          </p:nvPr>
        </p:nvSpPr>
        <p:spPr>
          <a:xfrm>
            <a:off x="4648200" y="44704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1" hasCustomPrompt="1"/>
            <p:custDataLst>
              <p:tags r:id="rId17"/>
            </p:custDataLst>
          </p:nvPr>
        </p:nvSpPr>
        <p:spPr>
          <a:xfrm>
            <a:off x="4953000" y="4902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5" name="图片占位符 24"/>
          <p:cNvSpPr>
            <a:spLocks noGrp="1"/>
          </p:cNvSpPr>
          <p:nvPr>
            <p:ph type="pic" idx="16399" hasCustomPrompt="1"/>
            <p:custDataLst>
              <p:tags r:id="rId18"/>
            </p:custDataLst>
          </p:nvPr>
        </p:nvSpPr>
        <p:spPr>
          <a:xfrm>
            <a:off x="5166360" y="5115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19"/>
            </p:custDataLst>
          </p:nvPr>
        </p:nvSpPr>
        <p:spPr>
          <a:xfrm>
            <a:off x="6121400" y="4800600"/>
            <a:ext cx="5156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6121400" y="5308600"/>
            <a:ext cx="5156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5_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5067300" y="1143000"/>
            <a:ext cx="1498600" cy="1270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10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01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54600" y="34544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5054600" y="4013200"/>
            <a:ext cx="2501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1"/>
            </p:custDataLst>
          </p:nvPr>
        </p:nvSpPr>
        <p:spPr>
          <a:xfrm>
            <a:off x="8686800" y="1143000"/>
            <a:ext cx="1498600" cy="1270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10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02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674100" y="34544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8674100" y="4013200"/>
            <a:ext cx="2501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4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1524000"/>
            <a:ext cx="5588000" cy="4724400"/>
          </a:xfrm>
          <a:custGeom>
            <a:avLst/>
            <a:gdLst>
              <a:gd name="connisteX0" fmla="*/ 0 w 5588000"/>
              <a:gd name="connsiteY0" fmla="*/ 203200 h 4724400"/>
              <a:gd name="connisteX1" fmla="*/ 203200 w 5588000"/>
              <a:gd name="connsiteY1" fmla="*/ 0 h 4724400"/>
              <a:gd name="connisteX2" fmla="*/ 5384800 w 5588000"/>
              <a:gd name="connsiteY2" fmla="*/ 0 h 4724400"/>
              <a:gd name="connisteX3" fmla="*/ 5588000 w 5588000"/>
              <a:gd name="connsiteY3" fmla="*/ 203200 h 4724400"/>
              <a:gd name="connisteX4" fmla="*/ 5588000 w 5588000"/>
              <a:gd name="connsiteY4" fmla="*/ 4521200 h 4724400"/>
              <a:gd name="connisteX5" fmla="*/ 5384800 w 5588000"/>
              <a:gd name="connsiteY5" fmla="*/ 4724400 h 4724400"/>
              <a:gd name="connisteX6" fmla="*/ 203200 w 5588000"/>
              <a:gd name="connsiteY6" fmla="*/ 4724400 h 4724400"/>
              <a:gd name="connisteX7" fmla="*/ 0 w 5588000"/>
              <a:gd name="connsiteY7" fmla="*/ 4521200 h 4724400"/>
              <a:gd name="connisteX8" fmla="*/ 0 w 5588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588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4521200"/>
                </a:lnTo>
                <a:cubicBezTo>
                  <a:pt x="5588000" y="4633424"/>
                  <a:pt x="5497024" y="4724400"/>
                  <a:pt x="5384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502400" y="33020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502400" y="3860800"/>
            <a:ext cx="5080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5_1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6"/>
            </p:custDataLst>
          </p:nvPr>
        </p:nvSpPr>
        <p:spPr>
          <a:xfrm>
            <a:off x="46482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400" hasCustomPrompt="1"/>
            <p:custDataLst>
              <p:tags r:id="rId7"/>
            </p:custDataLst>
          </p:nvPr>
        </p:nvSpPr>
        <p:spPr>
          <a:xfrm>
            <a:off x="5962650" y="9398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6134100" y="11430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01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19050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2413000"/>
            <a:ext cx="27813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8" name="装饰  7"/>
          <p:cNvSpPr>
            <a:spLocks noGrp="1"/>
          </p:cNvSpPr>
          <p:nvPr>
            <p:ph type="body" idx="16401" hasCustomPrompt="1"/>
            <p:custDataLst>
              <p:tags r:id="rId11"/>
            </p:custDataLst>
          </p:nvPr>
        </p:nvSpPr>
        <p:spPr>
          <a:xfrm>
            <a:off x="81915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402" hasCustomPrompt="1"/>
            <p:custDataLst>
              <p:tags r:id="rId12"/>
            </p:custDataLst>
          </p:nvPr>
        </p:nvSpPr>
        <p:spPr>
          <a:xfrm>
            <a:off x="9505950" y="9398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677400" y="11430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02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496300" y="19050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8496300" y="2413000"/>
            <a:ext cx="27813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403" hasCustomPrompt="1"/>
            <p:custDataLst>
              <p:tags r:id="rId16"/>
            </p:custDataLst>
          </p:nvPr>
        </p:nvSpPr>
        <p:spPr>
          <a:xfrm>
            <a:off x="46482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4" hasCustomPrompt="1"/>
            <p:custDataLst>
              <p:tags r:id="rId17"/>
            </p:custDataLst>
          </p:nvPr>
        </p:nvSpPr>
        <p:spPr>
          <a:xfrm>
            <a:off x="5962650" y="38354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5" hasCustomPrompt="1"/>
            <p:custDataLst>
              <p:tags r:id="rId18"/>
            </p:custDataLst>
          </p:nvPr>
        </p:nvSpPr>
        <p:spPr>
          <a:xfrm>
            <a:off x="6134100" y="40386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03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3" hasCustomPrompt="1"/>
            <p:custDataLst>
              <p:tags r:id="rId19"/>
            </p:custDataLst>
          </p:nvPr>
        </p:nvSpPr>
        <p:spPr>
          <a:xfrm>
            <a:off x="4953000" y="48006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4953000" y="5308600"/>
            <a:ext cx="27813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1"/>
            </p:custDataLst>
          </p:nvPr>
        </p:nvSpPr>
        <p:spPr>
          <a:xfrm>
            <a:off x="81915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9" name="装饰  8"/>
          <p:cNvSpPr>
            <a:spLocks noGrp="1"/>
          </p:cNvSpPr>
          <p:nvPr>
            <p:ph type="body" idx="16406" hasCustomPrompt="1"/>
            <p:custDataLst>
              <p:tags r:id="rId22"/>
            </p:custDataLst>
          </p:nvPr>
        </p:nvSpPr>
        <p:spPr>
          <a:xfrm>
            <a:off x="9505950" y="38354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30" name="文本占位符 29"/>
          <p:cNvSpPr>
            <a:spLocks noGrp="1"/>
          </p:cNvSpPr>
          <p:nvPr>
            <p:ph type="body" idx="16398" hasCustomPrompt="1"/>
            <p:custDataLst>
              <p:tags r:id="rId23"/>
            </p:custDataLst>
          </p:nvPr>
        </p:nvSpPr>
        <p:spPr>
          <a:xfrm>
            <a:off x="9677400" y="40386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04</a:t>
            </a:r>
          </a:p>
        </p:txBody>
      </p:sp>
      <p:sp>
        <p:nvSpPr>
          <p:cNvPr id="31" name="文本占位符 30"/>
          <p:cNvSpPr>
            <a:spLocks noGrp="1"/>
          </p:cNvSpPr>
          <p:nvPr>
            <p:ph type="body" idx="16396" hasCustomPrompt="1"/>
            <p:custDataLst>
              <p:tags r:id="rId24"/>
            </p:custDataLst>
          </p:nvPr>
        </p:nvSpPr>
        <p:spPr>
          <a:xfrm>
            <a:off x="8496300" y="48006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32" name="文本占位符 31"/>
          <p:cNvSpPr>
            <a:spLocks noGrp="1"/>
          </p:cNvSpPr>
          <p:nvPr>
            <p:ph type="body" idx="16397" hasCustomPrompt="1"/>
            <p:custDataLst>
              <p:tags r:id="rId25"/>
            </p:custDataLst>
          </p:nvPr>
        </p:nvSpPr>
        <p:spPr>
          <a:xfrm>
            <a:off x="8496300" y="5308600"/>
            <a:ext cx="27813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1_1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6"/>
            </p:custDataLst>
          </p:nvPr>
        </p:nvSpPr>
        <p:spPr>
          <a:xfrm>
            <a:off x="46482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>
          <a:xfrm>
            <a:off x="5886450" y="812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图片占位符 14"/>
          <p:cNvSpPr>
            <a:spLocks noGrp="1"/>
          </p:cNvSpPr>
          <p:nvPr>
            <p:ph type="pic" idx="16395" hasCustomPrompt="1"/>
            <p:custDataLst>
              <p:tags r:id="rId8"/>
            </p:custDataLst>
          </p:nvPr>
        </p:nvSpPr>
        <p:spPr>
          <a:xfrm>
            <a:off x="6099810" y="10261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54600" y="1981200"/>
            <a:ext cx="2578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054600" y="2540000"/>
            <a:ext cx="2578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8" name="装饰  7"/>
          <p:cNvSpPr>
            <a:spLocks noGrp="1"/>
          </p:cNvSpPr>
          <p:nvPr>
            <p:ph type="body" idx="16399" hasCustomPrompt="1"/>
            <p:custDataLst>
              <p:tags r:id="rId11"/>
            </p:custDataLst>
          </p:nvPr>
        </p:nvSpPr>
        <p:spPr>
          <a:xfrm>
            <a:off x="81915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400" hasCustomPrompt="1"/>
            <p:custDataLst>
              <p:tags r:id="rId12"/>
            </p:custDataLst>
          </p:nvPr>
        </p:nvSpPr>
        <p:spPr>
          <a:xfrm>
            <a:off x="9429750" y="812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0" name="图片占位符 19"/>
          <p:cNvSpPr>
            <a:spLocks noGrp="1"/>
          </p:cNvSpPr>
          <p:nvPr>
            <p:ph type="pic" idx="16398" hasCustomPrompt="1"/>
            <p:custDataLst>
              <p:tags r:id="rId13"/>
            </p:custDataLst>
          </p:nvPr>
        </p:nvSpPr>
        <p:spPr>
          <a:xfrm>
            <a:off x="9643110" y="10261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8597900" y="1981200"/>
            <a:ext cx="2578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8597900" y="2540000"/>
            <a:ext cx="2578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46482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3" hasCustomPrompt="1"/>
            <p:custDataLst>
              <p:tags r:id="rId17"/>
            </p:custDataLst>
          </p:nvPr>
        </p:nvSpPr>
        <p:spPr>
          <a:xfrm>
            <a:off x="5886450" y="37084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8"/>
            </p:custDataLst>
          </p:nvPr>
        </p:nvSpPr>
        <p:spPr>
          <a:xfrm>
            <a:off x="6099810" y="39217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19"/>
            </p:custDataLst>
          </p:nvPr>
        </p:nvSpPr>
        <p:spPr>
          <a:xfrm>
            <a:off x="5054600" y="4876800"/>
            <a:ext cx="2578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5054600" y="5435600"/>
            <a:ext cx="2578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1"/>
            </p:custDataLst>
          </p:nvPr>
        </p:nvSpPr>
        <p:spPr>
          <a:xfrm>
            <a:off x="81915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9" name="装饰  8"/>
          <p:cNvSpPr>
            <a:spLocks noGrp="1"/>
          </p:cNvSpPr>
          <p:nvPr>
            <p:ph type="body" idx="16406" hasCustomPrompt="1"/>
            <p:custDataLst>
              <p:tags r:id="rId22"/>
            </p:custDataLst>
          </p:nvPr>
        </p:nvSpPr>
        <p:spPr>
          <a:xfrm>
            <a:off x="9429750" y="37084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30" name="图片占位符 29"/>
          <p:cNvSpPr>
            <a:spLocks noGrp="1"/>
          </p:cNvSpPr>
          <p:nvPr>
            <p:ph type="pic" idx="16404" hasCustomPrompt="1"/>
            <p:custDataLst>
              <p:tags r:id="rId23"/>
            </p:custDataLst>
          </p:nvPr>
        </p:nvSpPr>
        <p:spPr>
          <a:xfrm>
            <a:off x="9643110" y="39217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31" name="文本占位符 30"/>
          <p:cNvSpPr>
            <a:spLocks noGrp="1"/>
          </p:cNvSpPr>
          <p:nvPr>
            <p:ph type="body" idx="16393" hasCustomPrompt="1"/>
            <p:custDataLst>
              <p:tags r:id="rId24"/>
            </p:custDataLst>
          </p:nvPr>
        </p:nvSpPr>
        <p:spPr>
          <a:xfrm>
            <a:off x="8597900" y="4876800"/>
            <a:ext cx="2578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32" name="文本占位符 31"/>
          <p:cNvSpPr>
            <a:spLocks noGrp="1"/>
          </p:cNvSpPr>
          <p:nvPr>
            <p:ph type="body" idx="16394" hasCustomPrompt="1"/>
            <p:custDataLst>
              <p:tags r:id="rId25"/>
            </p:custDataLst>
          </p:nvPr>
        </p:nvSpPr>
        <p:spPr>
          <a:xfrm>
            <a:off x="8597900" y="5435600"/>
            <a:ext cx="2578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背景-装饰背景-并列-47_20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4648200" y="6096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4953000" y="8890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图片占位符 14"/>
          <p:cNvSpPr>
            <a:spLocks noGrp="1"/>
          </p:cNvSpPr>
          <p:nvPr>
            <p:ph type="pic" idx="16393" hasCustomPrompt="1"/>
            <p:custDataLst>
              <p:tags r:id="rId8"/>
            </p:custDataLst>
          </p:nvPr>
        </p:nvSpPr>
        <p:spPr>
          <a:xfrm>
            <a:off x="5237480" y="11734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477000" y="939800"/>
            <a:ext cx="480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477000" y="1447800"/>
            <a:ext cx="4800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8" name="装饰  7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4648200" y="25400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8" hasCustomPrompt="1"/>
            <p:custDataLst>
              <p:tags r:id="rId12"/>
            </p:custDataLst>
          </p:nvPr>
        </p:nvSpPr>
        <p:spPr>
          <a:xfrm>
            <a:off x="4953000" y="2819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0" name="图片占位符 19"/>
          <p:cNvSpPr>
            <a:spLocks noGrp="1"/>
          </p:cNvSpPr>
          <p:nvPr>
            <p:ph type="pic" idx="16396" hasCustomPrompt="1"/>
            <p:custDataLst>
              <p:tags r:id="rId13"/>
            </p:custDataLst>
          </p:nvPr>
        </p:nvSpPr>
        <p:spPr>
          <a:xfrm>
            <a:off x="5237480" y="31038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6477000" y="2870200"/>
            <a:ext cx="480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6477000" y="3378200"/>
            <a:ext cx="4800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6"/>
            </p:custDataLst>
          </p:nvPr>
        </p:nvSpPr>
        <p:spPr>
          <a:xfrm>
            <a:off x="4648200" y="44704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1" hasCustomPrompt="1"/>
            <p:custDataLst>
              <p:tags r:id="rId17"/>
            </p:custDataLst>
          </p:nvPr>
        </p:nvSpPr>
        <p:spPr>
          <a:xfrm>
            <a:off x="4953000" y="4749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5" name="图片占位符 24"/>
          <p:cNvSpPr>
            <a:spLocks noGrp="1"/>
          </p:cNvSpPr>
          <p:nvPr>
            <p:ph type="pic" idx="16399" hasCustomPrompt="1"/>
            <p:custDataLst>
              <p:tags r:id="rId18"/>
            </p:custDataLst>
          </p:nvPr>
        </p:nvSpPr>
        <p:spPr>
          <a:xfrm>
            <a:off x="5237480" y="50342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19"/>
            </p:custDataLst>
          </p:nvPr>
        </p:nvSpPr>
        <p:spPr>
          <a:xfrm>
            <a:off x="6477000" y="4800600"/>
            <a:ext cx="480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6477000" y="5308600"/>
            <a:ext cx="4800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37846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5"/>
            </p:custDataLst>
          </p:nvPr>
        </p:nvSpPr>
        <p:spPr>
          <a:xfrm>
            <a:off x="609600" y="609600"/>
            <a:ext cx="10972800" cy="2641600"/>
          </a:xfrm>
          <a:custGeom>
            <a:avLst/>
            <a:gdLst>
              <a:gd name="connisteX0" fmla="*/ 0 w 10972800"/>
              <a:gd name="connsiteY0" fmla="*/ 203200 h 2641600"/>
              <a:gd name="connisteX1" fmla="*/ 203200 w 10972800"/>
              <a:gd name="connsiteY1" fmla="*/ 0 h 2641600"/>
              <a:gd name="connisteX2" fmla="*/ 10769600 w 10972800"/>
              <a:gd name="connsiteY2" fmla="*/ 0 h 2641600"/>
              <a:gd name="connisteX3" fmla="*/ 10972800 w 10972800"/>
              <a:gd name="connsiteY3" fmla="*/ 203200 h 2641600"/>
              <a:gd name="connisteX4" fmla="*/ 10972800 w 10972800"/>
              <a:gd name="connsiteY4" fmla="*/ 2438400 h 2641600"/>
              <a:gd name="connisteX5" fmla="*/ 10769600 w 10972800"/>
              <a:gd name="connsiteY5" fmla="*/ 2641600 h 2641600"/>
              <a:gd name="connisteX6" fmla="*/ 203200 w 10972800"/>
              <a:gd name="connsiteY6" fmla="*/ 2641600 h 2641600"/>
              <a:gd name="connisteX7" fmla="*/ 0 w 10972800"/>
              <a:gd name="connsiteY7" fmla="*/ 2438400 h 2641600"/>
              <a:gd name="connisteX8" fmla="*/ 0 w 109728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438400"/>
                </a:lnTo>
                <a:cubicBezTo>
                  <a:pt x="10972800" y="2550624"/>
                  <a:pt x="10881824" y="2641600"/>
                  <a:pt x="10769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5334000"/>
            <a:ext cx="10972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5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638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6" hasCustomPrompt="1"/>
            <p:custDataLst>
              <p:tags r:id="rId5"/>
            </p:custDataLst>
          </p:nvPr>
        </p:nvSpPr>
        <p:spPr>
          <a:xfrm>
            <a:off x="609600" y="609600"/>
            <a:ext cx="10972800" cy="4495800"/>
          </a:xfrm>
          <a:custGeom>
            <a:avLst/>
            <a:gdLst>
              <a:gd name="connisteX0" fmla="*/ 0 w 10972800"/>
              <a:gd name="connsiteY0" fmla="*/ 203200 h 4495800"/>
              <a:gd name="connisteX1" fmla="*/ 203200 w 10972800"/>
              <a:gd name="connsiteY1" fmla="*/ 0 h 4495800"/>
              <a:gd name="connisteX2" fmla="*/ 10769600 w 10972800"/>
              <a:gd name="connsiteY2" fmla="*/ 0 h 4495800"/>
              <a:gd name="connisteX3" fmla="*/ 10972800 w 10972800"/>
              <a:gd name="connsiteY3" fmla="*/ 203200 h 4495800"/>
              <a:gd name="connisteX4" fmla="*/ 10972800 w 10972800"/>
              <a:gd name="connsiteY4" fmla="*/ 4292600 h 4495800"/>
              <a:gd name="connisteX5" fmla="*/ 10769600 w 10972800"/>
              <a:gd name="connsiteY5" fmla="*/ 4495800 h 4495800"/>
              <a:gd name="connisteX6" fmla="*/ 203200 w 10972800"/>
              <a:gd name="connsiteY6" fmla="*/ 4495800 h 4495800"/>
              <a:gd name="connisteX7" fmla="*/ 0 w 10972800"/>
              <a:gd name="connsiteY7" fmla="*/ 4292600 h 4495800"/>
              <a:gd name="connisteX8" fmla="*/ 0 w 10972800"/>
              <a:gd name="connsiteY8" fmla="*/ 203200 h 4495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4495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4292600"/>
                </a:lnTo>
                <a:cubicBezTo>
                  <a:pt x="10972800" y="4404824"/>
                  <a:pt x="10881824" y="4495800"/>
                  <a:pt x="10769600" y="4495800"/>
                </a:cubicBezTo>
                <a:lnTo>
                  <a:pt x="203200" y="4495800"/>
                </a:lnTo>
                <a:cubicBezTo>
                  <a:pt x="90976" y="4495800"/>
                  <a:pt x="0" y="4404824"/>
                  <a:pt x="0" y="4292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_1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3581400" y="3606800"/>
            <a:ext cx="2463800" cy="2641600"/>
          </a:xfrm>
          <a:custGeom>
            <a:avLst/>
            <a:gdLst>
              <a:gd name="connisteX0" fmla="*/ 0 w 2463800"/>
              <a:gd name="connsiteY0" fmla="*/ 0 h 2641600"/>
              <a:gd name="connisteX1" fmla="*/ 2463800 w 2463800"/>
              <a:gd name="connsiteY1" fmla="*/ 0 h 2641600"/>
              <a:gd name="connisteX2" fmla="*/ 2463800 w 2463800"/>
              <a:gd name="connsiteY2" fmla="*/ 2438400 h 2641600"/>
              <a:gd name="connisteX3" fmla="*/ 2260600 w 2463800"/>
              <a:gd name="connsiteY3" fmla="*/ 2641600 h 2641600"/>
              <a:gd name="connisteX4" fmla="*/ 203200 w 2463800"/>
              <a:gd name="connsiteY4" fmla="*/ 2641600 h 2641600"/>
              <a:gd name="connisteX5" fmla="*/ 0 w 2463800"/>
              <a:gd name="connsiteY5" fmla="*/ 2438400 h 2641600"/>
              <a:gd name="connisteX6" fmla="*/ 0 w 24638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63800" h="2641600">
                <a:moveTo>
                  <a:pt x="0" y="0"/>
                </a:moveTo>
                <a:lnTo>
                  <a:pt x="2463800" y="0"/>
                </a:lnTo>
                <a:lnTo>
                  <a:pt x="2463800" y="2438400"/>
                </a:lnTo>
                <a:cubicBezTo>
                  <a:pt x="2463800" y="2550624"/>
                  <a:pt x="2372824" y="2641600"/>
                  <a:pt x="2260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7"/>
            </p:custDataLst>
          </p:nvPr>
        </p:nvSpPr>
        <p:spPr>
          <a:xfrm>
            <a:off x="35814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3886200" y="3911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886200" y="4419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0"/>
            </p:custDataLst>
          </p:nvPr>
        </p:nvSpPr>
        <p:spPr>
          <a:xfrm>
            <a:off x="6350000" y="3606800"/>
            <a:ext cx="2463800" cy="2641600"/>
          </a:xfrm>
          <a:custGeom>
            <a:avLst/>
            <a:gdLst>
              <a:gd name="connisteX0" fmla="*/ 0 w 2463800"/>
              <a:gd name="connsiteY0" fmla="*/ 0 h 2641600"/>
              <a:gd name="connisteX1" fmla="*/ 2463800 w 2463800"/>
              <a:gd name="connsiteY1" fmla="*/ 0 h 2641600"/>
              <a:gd name="connisteX2" fmla="*/ 2463800 w 2463800"/>
              <a:gd name="connsiteY2" fmla="*/ 2438400 h 2641600"/>
              <a:gd name="connisteX3" fmla="*/ 2260600 w 2463800"/>
              <a:gd name="connsiteY3" fmla="*/ 2641600 h 2641600"/>
              <a:gd name="connisteX4" fmla="*/ 203200 w 2463800"/>
              <a:gd name="connsiteY4" fmla="*/ 2641600 h 2641600"/>
              <a:gd name="connisteX5" fmla="*/ 0 w 2463800"/>
              <a:gd name="connsiteY5" fmla="*/ 2438400 h 2641600"/>
              <a:gd name="connisteX6" fmla="*/ 0 w 24638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63800" h="2641600">
                <a:moveTo>
                  <a:pt x="0" y="0"/>
                </a:moveTo>
                <a:lnTo>
                  <a:pt x="2463800" y="0"/>
                </a:lnTo>
                <a:lnTo>
                  <a:pt x="2463800" y="2438400"/>
                </a:lnTo>
                <a:cubicBezTo>
                  <a:pt x="2463800" y="2550624"/>
                  <a:pt x="2372824" y="2641600"/>
                  <a:pt x="2260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1"/>
            </p:custDataLst>
          </p:nvPr>
        </p:nvSpPr>
        <p:spPr>
          <a:xfrm>
            <a:off x="63500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654800" y="3911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654800" y="4419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4"/>
            </p:custDataLst>
          </p:nvPr>
        </p:nvSpPr>
        <p:spPr>
          <a:xfrm>
            <a:off x="9118600" y="3606800"/>
            <a:ext cx="2463800" cy="2641600"/>
          </a:xfrm>
          <a:custGeom>
            <a:avLst/>
            <a:gdLst>
              <a:gd name="connisteX0" fmla="*/ 0 w 2463800"/>
              <a:gd name="connsiteY0" fmla="*/ 0 h 2641600"/>
              <a:gd name="connisteX1" fmla="*/ 2463800 w 2463800"/>
              <a:gd name="connsiteY1" fmla="*/ 0 h 2641600"/>
              <a:gd name="connisteX2" fmla="*/ 2463800 w 2463800"/>
              <a:gd name="connsiteY2" fmla="*/ 2438400 h 2641600"/>
              <a:gd name="connisteX3" fmla="*/ 2260600 w 2463800"/>
              <a:gd name="connsiteY3" fmla="*/ 2641600 h 2641600"/>
              <a:gd name="connisteX4" fmla="*/ 203200 w 2463800"/>
              <a:gd name="connsiteY4" fmla="*/ 2641600 h 2641600"/>
              <a:gd name="connisteX5" fmla="*/ 0 w 2463800"/>
              <a:gd name="connsiteY5" fmla="*/ 2438400 h 2641600"/>
              <a:gd name="connisteX6" fmla="*/ 0 w 24638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63800" h="2641600">
                <a:moveTo>
                  <a:pt x="0" y="0"/>
                </a:moveTo>
                <a:lnTo>
                  <a:pt x="2463800" y="0"/>
                </a:lnTo>
                <a:lnTo>
                  <a:pt x="2463800" y="2438400"/>
                </a:lnTo>
                <a:cubicBezTo>
                  <a:pt x="2463800" y="2550624"/>
                  <a:pt x="2372824" y="2641600"/>
                  <a:pt x="2260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5"/>
            </p:custDataLst>
          </p:nvPr>
        </p:nvSpPr>
        <p:spPr>
          <a:xfrm>
            <a:off x="91186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9423400" y="3911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9423400" y="4419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0_1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4648200" y="1879600"/>
            <a:ext cx="3390900" cy="1473200"/>
          </a:xfrm>
          <a:custGeom>
            <a:avLst/>
            <a:gdLst>
              <a:gd name="connisteX0" fmla="*/ 0 w 3390900"/>
              <a:gd name="connsiteY0" fmla="*/ 0 h 1473200"/>
              <a:gd name="connisteX1" fmla="*/ 3390900 w 3390900"/>
              <a:gd name="connsiteY1" fmla="*/ 0 h 1473200"/>
              <a:gd name="connisteX2" fmla="*/ 3390900 w 3390900"/>
              <a:gd name="connsiteY2" fmla="*/ 1270000 h 1473200"/>
              <a:gd name="connisteX3" fmla="*/ 3187700 w 3390900"/>
              <a:gd name="connsiteY3" fmla="*/ 1473200 h 1473200"/>
              <a:gd name="connisteX4" fmla="*/ 203200 w 3390900"/>
              <a:gd name="connsiteY4" fmla="*/ 1473200 h 1473200"/>
              <a:gd name="connisteX5" fmla="*/ 0 w 3390900"/>
              <a:gd name="connsiteY5" fmla="*/ 1270000 h 1473200"/>
              <a:gd name="connisteX6" fmla="*/ 0 w 3390900"/>
              <a:gd name="connsiteY6" fmla="*/ 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90900" h="1473200">
                <a:moveTo>
                  <a:pt x="0" y="0"/>
                </a:moveTo>
                <a:lnTo>
                  <a:pt x="3390900" y="0"/>
                </a:lnTo>
                <a:lnTo>
                  <a:pt x="3390900" y="1270000"/>
                </a:lnTo>
                <a:cubicBezTo>
                  <a:pt x="3390900" y="1382224"/>
                  <a:pt x="3299924" y="1473200"/>
                  <a:pt x="3187700" y="1473200"/>
                </a:cubicBez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7"/>
            </p:custDataLst>
          </p:nvPr>
        </p:nvSpPr>
        <p:spPr>
          <a:xfrm>
            <a:off x="4648200" y="609600"/>
            <a:ext cx="3390900" cy="1270000"/>
          </a:xfrm>
          <a:custGeom>
            <a:avLst/>
            <a:gdLst>
              <a:gd name="connisteX0" fmla="*/ 0 w 3390900"/>
              <a:gd name="connsiteY0" fmla="*/ 203200 h 1270000"/>
              <a:gd name="connisteX1" fmla="*/ 203200 w 3390900"/>
              <a:gd name="connsiteY1" fmla="*/ 0 h 1270000"/>
              <a:gd name="connisteX2" fmla="*/ 3187700 w 3390900"/>
              <a:gd name="connsiteY2" fmla="*/ 0 h 1270000"/>
              <a:gd name="connisteX3" fmla="*/ 3390900 w 3390900"/>
              <a:gd name="connsiteY3" fmla="*/ 203200 h 1270000"/>
              <a:gd name="connisteX4" fmla="*/ 3390900 w 3390900"/>
              <a:gd name="connsiteY4" fmla="*/ 1270000 h 1270000"/>
              <a:gd name="connisteX5" fmla="*/ 0 w 3390900"/>
              <a:gd name="connsiteY5" fmla="*/ 1270000 h 1270000"/>
              <a:gd name="connisteX6" fmla="*/ 0 w 3390900"/>
              <a:gd name="connsiteY6" fmla="*/ 203200 h 127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90900" h="127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1270000"/>
                </a:lnTo>
                <a:lnTo>
                  <a:pt x="0" y="1270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2082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2540000"/>
            <a:ext cx="27813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8191500" y="1879600"/>
            <a:ext cx="3390900" cy="1473200"/>
          </a:xfrm>
          <a:custGeom>
            <a:avLst/>
            <a:gdLst>
              <a:gd name="connisteX0" fmla="*/ 0 w 3390900"/>
              <a:gd name="connsiteY0" fmla="*/ 0 h 1473200"/>
              <a:gd name="connisteX1" fmla="*/ 3390900 w 3390900"/>
              <a:gd name="connsiteY1" fmla="*/ 0 h 1473200"/>
              <a:gd name="connisteX2" fmla="*/ 3390900 w 3390900"/>
              <a:gd name="connsiteY2" fmla="*/ 1270000 h 1473200"/>
              <a:gd name="connisteX3" fmla="*/ 3187700 w 3390900"/>
              <a:gd name="connsiteY3" fmla="*/ 1473200 h 1473200"/>
              <a:gd name="connisteX4" fmla="*/ 203200 w 3390900"/>
              <a:gd name="connsiteY4" fmla="*/ 1473200 h 1473200"/>
              <a:gd name="connisteX5" fmla="*/ 0 w 3390900"/>
              <a:gd name="connsiteY5" fmla="*/ 1270000 h 1473200"/>
              <a:gd name="connisteX6" fmla="*/ 0 w 3390900"/>
              <a:gd name="connsiteY6" fmla="*/ 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90900" h="1473200">
                <a:moveTo>
                  <a:pt x="0" y="0"/>
                </a:moveTo>
                <a:lnTo>
                  <a:pt x="3390900" y="0"/>
                </a:lnTo>
                <a:lnTo>
                  <a:pt x="3390900" y="1270000"/>
                </a:lnTo>
                <a:cubicBezTo>
                  <a:pt x="3390900" y="1382224"/>
                  <a:pt x="3299924" y="1473200"/>
                  <a:pt x="3187700" y="1473200"/>
                </a:cubicBez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1"/>
            </p:custDataLst>
          </p:nvPr>
        </p:nvSpPr>
        <p:spPr>
          <a:xfrm>
            <a:off x="8191500" y="609600"/>
            <a:ext cx="3390900" cy="1270000"/>
          </a:xfrm>
          <a:custGeom>
            <a:avLst/>
            <a:gdLst>
              <a:gd name="connisteX0" fmla="*/ 0 w 3390900"/>
              <a:gd name="connsiteY0" fmla="*/ 203200 h 1270000"/>
              <a:gd name="connisteX1" fmla="*/ 203200 w 3390900"/>
              <a:gd name="connsiteY1" fmla="*/ 0 h 1270000"/>
              <a:gd name="connisteX2" fmla="*/ 3187700 w 3390900"/>
              <a:gd name="connsiteY2" fmla="*/ 0 h 1270000"/>
              <a:gd name="connisteX3" fmla="*/ 3390900 w 3390900"/>
              <a:gd name="connsiteY3" fmla="*/ 203200 h 1270000"/>
              <a:gd name="connisteX4" fmla="*/ 3390900 w 3390900"/>
              <a:gd name="connsiteY4" fmla="*/ 1270000 h 1270000"/>
              <a:gd name="connisteX5" fmla="*/ 0 w 3390900"/>
              <a:gd name="connsiteY5" fmla="*/ 1270000 h 1270000"/>
              <a:gd name="connisteX6" fmla="*/ 0 w 3390900"/>
              <a:gd name="connsiteY6" fmla="*/ 203200 h 127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90900" h="127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1270000"/>
                </a:lnTo>
                <a:lnTo>
                  <a:pt x="0" y="1270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496300" y="2082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496300" y="2540000"/>
            <a:ext cx="27813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4648200" y="4775200"/>
            <a:ext cx="3390900" cy="1473200"/>
          </a:xfrm>
          <a:custGeom>
            <a:avLst/>
            <a:gdLst>
              <a:gd name="connisteX0" fmla="*/ 0 w 3390900"/>
              <a:gd name="connsiteY0" fmla="*/ 0 h 1473200"/>
              <a:gd name="connisteX1" fmla="*/ 3390900 w 3390900"/>
              <a:gd name="connsiteY1" fmla="*/ 0 h 1473200"/>
              <a:gd name="connisteX2" fmla="*/ 3390900 w 3390900"/>
              <a:gd name="connsiteY2" fmla="*/ 1270000 h 1473200"/>
              <a:gd name="connisteX3" fmla="*/ 3187700 w 3390900"/>
              <a:gd name="connsiteY3" fmla="*/ 1473200 h 1473200"/>
              <a:gd name="connisteX4" fmla="*/ 203200 w 3390900"/>
              <a:gd name="connsiteY4" fmla="*/ 1473200 h 1473200"/>
              <a:gd name="connisteX5" fmla="*/ 0 w 3390900"/>
              <a:gd name="connsiteY5" fmla="*/ 1270000 h 1473200"/>
              <a:gd name="connisteX6" fmla="*/ 0 w 3390900"/>
              <a:gd name="connsiteY6" fmla="*/ 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90900" h="1473200">
                <a:moveTo>
                  <a:pt x="0" y="0"/>
                </a:moveTo>
                <a:lnTo>
                  <a:pt x="3390900" y="0"/>
                </a:lnTo>
                <a:lnTo>
                  <a:pt x="3390900" y="1270000"/>
                </a:lnTo>
                <a:cubicBezTo>
                  <a:pt x="3390900" y="1382224"/>
                  <a:pt x="3299924" y="1473200"/>
                  <a:pt x="3187700" y="1473200"/>
                </a:cubicBez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5"/>
            </p:custDataLst>
          </p:nvPr>
        </p:nvSpPr>
        <p:spPr>
          <a:xfrm>
            <a:off x="4648200" y="3505200"/>
            <a:ext cx="3390900" cy="1270000"/>
          </a:xfrm>
          <a:custGeom>
            <a:avLst/>
            <a:gdLst>
              <a:gd name="connisteX0" fmla="*/ 0 w 3390900"/>
              <a:gd name="connsiteY0" fmla="*/ 203200 h 1270000"/>
              <a:gd name="connisteX1" fmla="*/ 203200 w 3390900"/>
              <a:gd name="connsiteY1" fmla="*/ 0 h 1270000"/>
              <a:gd name="connisteX2" fmla="*/ 3187700 w 3390900"/>
              <a:gd name="connsiteY2" fmla="*/ 0 h 1270000"/>
              <a:gd name="connisteX3" fmla="*/ 3390900 w 3390900"/>
              <a:gd name="connsiteY3" fmla="*/ 203200 h 1270000"/>
              <a:gd name="connisteX4" fmla="*/ 3390900 w 3390900"/>
              <a:gd name="connsiteY4" fmla="*/ 1270000 h 1270000"/>
              <a:gd name="connisteX5" fmla="*/ 0 w 3390900"/>
              <a:gd name="connsiteY5" fmla="*/ 1270000 h 1270000"/>
              <a:gd name="connisteX6" fmla="*/ 0 w 3390900"/>
              <a:gd name="connsiteY6" fmla="*/ 203200 h 127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90900" h="127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1270000"/>
                </a:lnTo>
                <a:lnTo>
                  <a:pt x="0" y="1270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4953000" y="49784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4953000" y="5435600"/>
            <a:ext cx="27813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8191500" y="4775200"/>
            <a:ext cx="3390900" cy="1473200"/>
          </a:xfrm>
          <a:custGeom>
            <a:avLst/>
            <a:gdLst>
              <a:gd name="connisteX0" fmla="*/ 0 w 3390900"/>
              <a:gd name="connsiteY0" fmla="*/ 0 h 1473200"/>
              <a:gd name="connisteX1" fmla="*/ 3390900 w 3390900"/>
              <a:gd name="connsiteY1" fmla="*/ 0 h 1473200"/>
              <a:gd name="connisteX2" fmla="*/ 3390900 w 3390900"/>
              <a:gd name="connsiteY2" fmla="*/ 1270000 h 1473200"/>
              <a:gd name="connisteX3" fmla="*/ 3187700 w 3390900"/>
              <a:gd name="connsiteY3" fmla="*/ 1473200 h 1473200"/>
              <a:gd name="connisteX4" fmla="*/ 203200 w 3390900"/>
              <a:gd name="connsiteY4" fmla="*/ 1473200 h 1473200"/>
              <a:gd name="connisteX5" fmla="*/ 0 w 3390900"/>
              <a:gd name="connsiteY5" fmla="*/ 1270000 h 1473200"/>
              <a:gd name="connisteX6" fmla="*/ 0 w 3390900"/>
              <a:gd name="connsiteY6" fmla="*/ 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90900" h="1473200">
                <a:moveTo>
                  <a:pt x="0" y="0"/>
                </a:moveTo>
                <a:lnTo>
                  <a:pt x="3390900" y="0"/>
                </a:lnTo>
                <a:lnTo>
                  <a:pt x="3390900" y="1270000"/>
                </a:lnTo>
                <a:cubicBezTo>
                  <a:pt x="3390900" y="1382224"/>
                  <a:pt x="3299924" y="1473200"/>
                  <a:pt x="3187700" y="1473200"/>
                </a:cubicBez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19"/>
            </p:custDataLst>
          </p:nvPr>
        </p:nvSpPr>
        <p:spPr>
          <a:xfrm>
            <a:off x="8191500" y="3505200"/>
            <a:ext cx="3390900" cy="1270000"/>
          </a:xfrm>
          <a:custGeom>
            <a:avLst/>
            <a:gdLst>
              <a:gd name="connisteX0" fmla="*/ 0 w 3390900"/>
              <a:gd name="connsiteY0" fmla="*/ 203200 h 1270000"/>
              <a:gd name="connisteX1" fmla="*/ 203200 w 3390900"/>
              <a:gd name="connsiteY1" fmla="*/ 0 h 1270000"/>
              <a:gd name="connisteX2" fmla="*/ 3187700 w 3390900"/>
              <a:gd name="connsiteY2" fmla="*/ 0 h 1270000"/>
              <a:gd name="connisteX3" fmla="*/ 3390900 w 3390900"/>
              <a:gd name="connsiteY3" fmla="*/ 203200 h 1270000"/>
              <a:gd name="connisteX4" fmla="*/ 3390900 w 3390900"/>
              <a:gd name="connsiteY4" fmla="*/ 1270000 h 1270000"/>
              <a:gd name="connisteX5" fmla="*/ 0 w 3390900"/>
              <a:gd name="connsiteY5" fmla="*/ 1270000 h 1270000"/>
              <a:gd name="connisteX6" fmla="*/ 0 w 3390900"/>
              <a:gd name="connsiteY6" fmla="*/ 203200 h 127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90900" h="127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1270000"/>
                </a:lnTo>
                <a:lnTo>
                  <a:pt x="0" y="1270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8496300" y="49784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1"/>
            </p:custDataLst>
          </p:nvPr>
        </p:nvSpPr>
        <p:spPr>
          <a:xfrm>
            <a:off x="8496300" y="5435600"/>
            <a:ext cx="27813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4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7"/>
            </p:custDataLst>
          </p:nvPr>
        </p:nvSpPr>
        <p:spPr>
          <a:xfrm>
            <a:off x="4953000" y="914400"/>
            <a:ext cx="2705100" cy="32512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44704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5029200"/>
            <a:ext cx="27051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0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1"/>
            </p:custDataLst>
          </p:nvPr>
        </p:nvSpPr>
        <p:spPr>
          <a:xfrm>
            <a:off x="8572500" y="914400"/>
            <a:ext cx="2705100" cy="32512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44704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572500" y="5029200"/>
            <a:ext cx="27051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553200" y="3302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553200" y="38608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7_2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6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3905250" y="10541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01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54600" y="9652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50546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1"/>
            </p:custDataLst>
          </p:nvPr>
        </p:nvSpPr>
        <p:spPr>
          <a:xfrm>
            <a:off x="7981950" y="10541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02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9131300" y="9652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91313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401" hasCustomPrompt="1"/>
            <p:custDataLst>
              <p:tags r:id="rId14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5"/>
            </p:custDataLst>
          </p:nvPr>
        </p:nvSpPr>
        <p:spPr>
          <a:xfrm>
            <a:off x="3905250" y="39497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03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6"/>
            </p:custDataLst>
          </p:nvPr>
        </p:nvSpPr>
        <p:spPr>
          <a:xfrm>
            <a:off x="5054600" y="38608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7"/>
            </p:custDataLst>
          </p:nvPr>
        </p:nvSpPr>
        <p:spPr>
          <a:xfrm>
            <a:off x="50546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5" name="装饰  4"/>
          <p:cNvSpPr>
            <a:spLocks noGrp="1"/>
          </p:cNvSpPr>
          <p:nvPr>
            <p:ph type="body" idx="16402" hasCustomPrompt="1"/>
            <p:custDataLst>
              <p:tags r:id="rId18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8" hasCustomPrompt="1"/>
            <p:custDataLst>
              <p:tags r:id="rId19"/>
            </p:custDataLst>
          </p:nvPr>
        </p:nvSpPr>
        <p:spPr>
          <a:xfrm>
            <a:off x="7981950" y="39497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04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0"/>
            </p:custDataLst>
          </p:nvPr>
        </p:nvSpPr>
        <p:spPr>
          <a:xfrm>
            <a:off x="9131300" y="38608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7" hasCustomPrompt="1"/>
            <p:custDataLst>
              <p:tags r:id="rId21"/>
            </p:custDataLst>
          </p:nvPr>
        </p:nvSpPr>
        <p:spPr>
          <a:xfrm>
            <a:off x="91313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6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1295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8" hasCustomPrompt="1"/>
            <p:custDataLst>
              <p:tags r:id="rId6"/>
            </p:custDataLst>
          </p:nvPr>
        </p:nvSpPr>
        <p:spPr>
          <a:xfrm>
            <a:off x="1066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7" hasCustomPrompt="1"/>
            <p:custDataLst>
              <p:tags r:id="rId7"/>
            </p:custDataLst>
          </p:nvPr>
        </p:nvSpPr>
        <p:spPr>
          <a:xfrm>
            <a:off x="1280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609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3352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9" hasCustomPrompt="1"/>
            <p:custDataLst>
              <p:tags r:id="rId11"/>
            </p:custDataLst>
          </p:nvPr>
        </p:nvSpPr>
        <p:spPr>
          <a:xfrm>
            <a:off x="3566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2895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2895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402" hasCustomPrompt="1"/>
            <p:custDataLst>
              <p:tags r:id="rId14"/>
            </p:custDataLst>
          </p:nvPr>
        </p:nvSpPr>
        <p:spPr>
          <a:xfrm>
            <a:off x="5638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2" name="图片占位符 21"/>
          <p:cNvSpPr>
            <a:spLocks noGrp="1"/>
          </p:cNvSpPr>
          <p:nvPr>
            <p:ph type="pic" idx="16401" hasCustomPrompt="1"/>
            <p:custDataLst>
              <p:tags r:id="rId15"/>
            </p:custDataLst>
          </p:nvPr>
        </p:nvSpPr>
        <p:spPr>
          <a:xfrm>
            <a:off x="5852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5181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5181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5" name="装饰  4"/>
          <p:cNvSpPr>
            <a:spLocks noGrp="1"/>
          </p:cNvSpPr>
          <p:nvPr>
            <p:ph type="body" idx="16404" hasCustomPrompt="1"/>
            <p:custDataLst>
              <p:tags r:id="rId18"/>
            </p:custDataLst>
          </p:nvPr>
        </p:nvSpPr>
        <p:spPr>
          <a:xfrm>
            <a:off x="7924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6" name="图片占位符 25"/>
          <p:cNvSpPr>
            <a:spLocks noGrp="1"/>
          </p:cNvSpPr>
          <p:nvPr>
            <p:ph type="pic" idx="16403" hasCustomPrompt="1"/>
            <p:custDataLst>
              <p:tags r:id="rId19"/>
            </p:custDataLst>
          </p:nvPr>
        </p:nvSpPr>
        <p:spPr>
          <a:xfrm>
            <a:off x="8138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7467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1"/>
            </p:custDataLst>
          </p:nvPr>
        </p:nvSpPr>
        <p:spPr>
          <a:xfrm>
            <a:off x="7467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9" name="装饰  8"/>
          <p:cNvSpPr>
            <a:spLocks noGrp="1"/>
          </p:cNvSpPr>
          <p:nvPr>
            <p:ph type="body" idx="16406" hasCustomPrompt="1"/>
            <p:custDataLst>
              <p:tags r:id="rId22"/>
            </p:custDataLst>
          </p:nvPr>
        </p:nvSpPr>
        <p:spPr>
          <a:xfrm>
            <a:off x="10210800" y="2616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30" name="图片占位符 29"/>
          <p:cNvSpPr>
            <a:spLocks noGrp="1"/>
          </p:cNvSpPr>
          <p:nvPr>
            <p:ph type="pic" idx="16405" hasCustomPrompt="1"/>
            <p:custDataLst>
              <p:tags r:id="rId23"/>
            </p:custDataLst>
          </p:nvPr>
        </p:nvSpPr>
        <p:spPr>
          <a:xfrm>
            <a:off x="10424160" y="2829560"/>
            <a:ext cx="487680" cy="48768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31" name="文本占位符 30"/>
          <p:cNvSpPr>
            <a:spLocks noGrp="1"/>
          </p:cNvSpPr>
          <p:nvPr>
            <p:ph type="body" idx="16395" hasCustomPrompt="1"/>
            <p:custDataLst>
              <p:tags r:id="rId24"/>
            </p:custDataLst>
          </p:nvPr>
        </p:nvSpPr>
        <p:spPr>
          <a:xfrm>
            <a:off x="9753600" y="3784600"/>
            <a:ext cx="18288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32" name="文本占位符 31"/>
          <p:cNvSpPr>
            <a:spLocks noGrp="1"/>
          </p:cNvSpPr>
          <p:nvPr>
            <p:ph type="body" idx="16396" hasCustomPrompt="1"/>
            <p:custDataLst>
              <p:tags r:id="rId25"/>
            </p:custDataLst>
          </p:nvPr>
        </p:nvSpPr>
        <p:spPr>
          <a:xfrm>
            <a:off x="9753600" y="46990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2133600"/>
            <a:ext cx="10972800" cy="4114800"/>
          </a:xfrm>
          <a:custGeom>
            <a:avLst/>
            <a:gdLst>
              <a:gd name="connisteX0" fmla="*/ 0 w 10972800"/>
              <a:gd name="connsiteY0" fmla="*/ 203200 h 4114800"/>
              <a:gd name="connisteX1" fmla="*/ 203200 w 10972800"/>
              <a:gd name="connsiteY1" fmla="*/ 0 h 4114800"/>
              <a:gd name="connisteX2" fmla="*/ 10769600 w 10972800"/>
              <a:gd name="connsiteY2" fmla="*/ 0 h 4114800"/>
              <a:gd name="connisteX3" fmla="*/ 10972800 w 10972800"/>
              <a:gd name="connsiteY3" fmla="*/ 203200 h 4114800"/>
              <a:gd name="connisteX4" fmla="*/ 10972800 w 10972800"/>
              <a:gd name="connsiteY4" fmla="*/ 3911600 h 4114800"/>
              <a:gd name="connisteX5" fmla="*/ 10769600 w 10972800"/>
              <a:gd name="connsiteY5" fmla="*/ 4114800 h 4114800"/>
              <a:gd name="connisteX6" fmla="*/ 203200 w 10972800"/>
              <a:gd name="connsiteY6" fmla="*/ 4114800 h 4114800"/>
              <a:gd name="connisteX7" fmla="*/ 0 w 10972800"/>
              <a:gd name="connsiteY7" fmla="*/ 3911600 h 4114800"/>
              <a:gd name="connisteX8" fmla="*/ 0 w 10972800"/>
              <a:gd name="connsiteY8" fmla="*/ 203200 h 411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411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911600"/>
                </a:lnTo>
                <a:cubicBezTo>
                  <a:pt x="10972800" y="4023824"/>
                  <a:pt x="10881824" y="4114800"/>
                  <a:pt x="10769600" y="4114800"/>
                </a:cubicBezTo>
                <a:lnTo>
                  <a:pt x="203200" y="4114800"/>
                </a:lnTo>
                <a:cubicBezTo>
                  <a:pt x="90976" y="4114800"/>
                  <a:pt x="0" y="4023824"/>
                  <a:pt x="0" y="391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4648200" y="7366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800600" y="736600"/>
            <a:ext cx="678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800600" y="1244600"/>
            <a:ext cx="6781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6_3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5105400" y="6096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7"/>
            </p:custDataLst>
          </p:nvPr>
        </p:nvSpPr>
        <p:spPr>
          <a:xfrm>
            <a:off x="35814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410200" y="838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5410200" y="1295400"/>
            <a:ext cx="17907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9182100" y="6096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1"/>
            </p:custDataLst>
          </p:nvPr>
        </p:nvSpPr>
        <p:spPr>
          <a:xfrm>
            <a:off x="76581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486900" y="838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9486900" y="1295400"/>
            <a:ext cx="17907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5105400" y="35052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5"/>
            </p:custDataLst>
          </p:nvPr>
        </p:nvSpPr>
        <p:spPr>
          <a:xfrm>
            <a:off x="35814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5410200" y="3733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5410200" y="4191000"/>
            <a:ext cx="17907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9182100" y="35052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19"/>
            </p:custDataLst>
          </p:nvPr>
        </p:nvSpPr>
        <p:spPr>
          <a:xfrm>
            <a:off x="76581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9486900" y="3733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1"/>
            </p:custDataLst>
          </p:nvPr>
        </p:nvSpPr>
        <p:spPr>
          <a:xfrm>
            <a:off x="9486900" y="4191000"/>
            <a:ext cx="17907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4_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7"/>
            </p:custDataLst>
          </p:nvPr>
        </p:nvSpPr>
        <p:spPr>
          <a:xfrm>
            <a:off x="5238750" y="9906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54600" y="34798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5054600" y="4038600"/>
            <a:ext cx="2501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0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1"/>
            </p:custDataLst>
          </p:nvPr>
        </p:nvSpPr>
        <p:spPr>
          <a:xfrm>
            <a:off x="8858250" y="9906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674100" y="34798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674100" y="4038600"/>
            <a:ext cx="2501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0038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609600"/>
            <a:ext cx="10972800" cy="3860800"/>
          </a:xfrm>
          <a:custGeom>
            <a:avLst/>
            <a:gdLst>
              <a:gd name="connisteX0" fmla="*/ 0 w 10972800"/>
              <a:gd name="connsiteY0" fmla="*/ 203200 h 3860800"/>
              <a:gd name="connisteX1" fmla="*/ 203200 w 10972800"/>
              <a:gd name="connsiteY1" fmla="*/ 0 h 3860800"/>
              <a:gd name="connisteX2" fmla="*/ 10769600 w 10972800"/>
              <a:gd name="connsiteY2" fmla="*/ 0 h 3860800"/>
              <a:gd name="connisteX3" fmla="*/ 10972800 w 10972800"/>
              <a:gd name="connsiteY3" fmla="*/ 203200 h 3860800"/>
              <a:gd name="connisteX4" fmla="*/ 10972800 w 10972800"/>
              <a:gd name="connsiteY4" fmla="*/ 3657600 h 3860800"/>
              <a:gd name="connisteX5" fmla="*/ 10769600 w 10972800"/>
              <a:gd name="connsiteY5" fmla="*/ 3860800 h 3860800"/>
              <a:gd name="connisteX6" fmla="*/ 203200 w 10972800"/>
              <a:gd name="connsiteY6" fmla="*/ 3860800 h 3860800"/>
              <a:gd name="connisteX7" fmla="*/ 0 w 10972800"/>
              <a:gd name="connsiteY7" fmla="*/ 3657600 h 3860800"/>
              <a:gd name="connisteX8" fmla="*/ 0 w 10972800"/>
              <a:gd name="connsiteY8" fmla="*/ 203200 h 386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86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657600"/>
                </a:lnTo>
                <a:cubicBezTo>
                  <a:pt x="10972800" y="3769824"/>
                  <a:pt x="10881824" y="3860800"/>
                  <a:pt x="10769600" y="3860800"/>
                </a:cubicBezTo>
                <a:lnTo>
                  <a:pt x="203200" y="3860800"/>
                </a:lnTo>
                <a:cubicBezTo>
                  <a:pt x="90976" y="3860800"/>
                  <a:pt x="0" y="3769824"/>
                  <a:pt x="0" y="365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4648200" y="5080000"/>
            <a:ext cx="693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4648200" y="5638800"/>
            <a:ext cx="6934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左-默认位置-并列-29_26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3581400" y="609600"/>
            <a:ext cx="8001000" cy="5638800"/>
          </a:xfrm>
          <a:custGeom>
            <a:avLst/>
            <a:gdLst>
              <a:gd name="connisteX0" fmla="*/ 0 w 8001000"/>
              <a:gd name="connsiteY0" fmla="*/ 203200 h 5638800"/>
              <a:gd name="connisteX1" fmla="*/ 203200 w 8001000"/>
              <a:gd name="connsiteY1" fmla="*/ 0 h 5638800"/>
              <a:gd name="connisteX2" fmla="*/ 7797800 w 8001000"/>
              <a:gd name="connsiteY2" fmla="*/ 0 h 5638800"/>
              <a:gd name="connisteX3" fmla="*/ 8001000 w 8001000"/>
              <a:gd name="connsiteY3" fmla="*/ 203200 h 5638800"/>
              <a:gd name="connisteX4" fmla="*/ 8001000 w 8001000"/>
              <a:gd name="connsiteY4" fmla="*/ 5435600 h 5638800"/>
              <a:gd name="connisteX5" fmla="*/ 7797800 w 8001000"/>
              <a:gd name="connsiteY5" fmla="*/ 5638800 h 5638800"/>
              <a:gd name="connisteX6" fmla="*/ 203200 w 8001000"/>
              <a:gd name="connsiteY6" fmla="*/ 5638800 h 5638800"/>
              <a:gd name="connisteX7" fmla="*/ 0 w 8001000"/>
              <a:gd name="connsiteY7" fmla="*/ 5435600 h 5638800"/>
              <a:gd name="connisteX8" fmla="*/ 0 w 80010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80010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5435600"/>
                </a:lnTo>
                <a:cubicBezTo>
                  <a:pt x="8001000" y="5547824"/>
                  <a:pt x="7910024" y="5638800"/>
                  <a:pt x="77978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7"/>
            </p:custDataLst>
          </p:nvPr>
        </p:nvSpPr>
        <p:spPr>
          <a:xfrm>
            <a:off x="3987800" y="11430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156200" y="10414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5156200" y="15494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0"/>
            </p:custDataLst>
          </p:nvPr>
        </p:nvSpPr>
        <p:spPr>
          <a:xfrm>
            <a:off x="3987800" y="23622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5156200" y="22606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5156200" y="27686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0" name="图片占位符 19"/>
          <p:cNvSpPr>
            <a:spLocks noGrp="1"/>
          </p:cNvSpPr>
          <p:nvPr>
            <p:ph type="pic" idx="16398" hasCustomPrompt="1"/>
            <p:custDataLst>
              <p:tags r:id="rId13"/>
            </p:custDataLst>
          </p:nvPr>
        </p:nvSpPr>
        <p:spPr>
          <a:xfrm>
            <a:off x="3987800" y="35814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5156200" y="34798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5156200" y="39878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图片占位符 22"/>
          <p:cNvSpPr>
            <a:spLocks noGrp="1"/>
          </p:cNvSpPr>
          <p:nvPr>
            <p:ph type="pic" idx="16399" hasCustomPrompt="1"/>
            <p:custDataLst>
              <p:tags r:id="rId16"/>
            </p:custDataLst>
          </p:nvPr>
        </p:nvSpPr>
        <p:spPr>
          <a:xfrm>
            <a:off x="3987800" y="48006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5156200" y="46990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5156200" y="52070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4648200" y="1524000"/>
            <a:ext cx="6934200" cy="4724400"/>
          </a:xfrm>
          <a:custGeom>
            <a:avLst/>
            <a:gdLst>
              <a:gd name="connisteX0" fmla="*/ 0 w 6934200"/>
              <a:gd name="connsiteY0" fmla="*/ 0 h 4724400"/>
              <a:gd name="connisteX1" fmla="*/ 6731000 w 6934200"/>
              <a:gd name="connsiteY1" fmla="*/ 0 h 4724400"/>
              <a:gd name="connisteX2" fmla="*/ 6934200 w 6934200"/>
              <a:gd name="connsiteY2" fmla="*/ 203200 h 4724400"/>
              <a:gd name="connisteX3" fmla="*/ 6934200 w 6934200"/>
              <a:gd name="connsiteY3" fmla="*/ 4521200 h 4724400"/>
              <a:gd name="connisteX4" fmla="*/ 6731000 w 6934200"/>
              <a:gd name="connsiteY4" fmla="*/ 4724400 h 4724400"/>
              <a:gd name="connisteX5" fmla="*/ 0 w 6934200"/>
              <a:gd name="connsiteY5" fmla="*/ 4724400 h 4724400"/>
              <a:gd name="connisteX6" fmla="*/ 0 w 69342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4724400">
                <a:moveTo>
                  <a:pt x="0" y="0"/>
                </a:move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4521200"/>
                </a:lnTo>
                <a:cubicBezTo>
                  <a:pt x="6934200" y="4633424"/>
                  <a:pt x="6843224" y="4724400"/>
                  <a:pt x="67310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4038600 w 4038600"/>
              <a:gd name="connsiteY2" fmla="*/ 0 h 4724400"/>
              <a:gd name="connisteX3" fmla="*/ 4038600 w 4038600"/>
              <a:gd name="connsiteY3" fmla="*/ 4724400 h 4724400"/>
              <a:gd name="connisteX4" fmla="*/ 203200 w 4038600"/>
              <a:gd name="connsiteY4" fmla="*/ 4724400 h 4724400"/>
              <a:gd name="connisteX5" fmla="*/ 0 w 4038600"/>
              <a:gd name="connsiteY5" fmla="*/ 4521200 h 4724400"/>
              <a:gd name="connisteX6" fmla="*/ 0 w 40386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38600" y="0"/>
                </a:lnTo>
                <a:lnTo>
                  <a:pt x="40386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1066800" y="33020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1066800" y="3860800"/>
            <a:ext cx="3124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左-默认位置-并列-28_17_group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6"/>
            </p:custDataLst>
          </p:nvPr>
        </p:nvSpPr>
        <p:spPr>
          <a:xfrm>
            <a:off x="3581400" y="584200"/>
            <a:ext cx="2260600" cy="3302000"/>
          </a:xfrm>
          <a:custGeom>
            <a:avLst/>
            <a:gdLst>
              <a:gd name="connisteX0" fmla="*/ 0 w 2260600"/>
              <a:gd name="connsiteY0" fmla="*/ 203200 h 3302000"/>
              <a:gd name="connisteX1" fmla="*/ 203200 w 2260600"/>
              <a:gd name="connsiteY1" fmla="*/ 0 h 3302000"/>
              <a:gd name="connisteX2" fmla="*/ 2057400 w 2260600"/>
              <a:gd name="connsiteY2" fmla="*/ 0 h 3302000"/>
              <a:gd name="connisteX3" fmla="*/ 2260600 w 2260600"/>
              <a:gd name="connsiteY3" fmla="*/ 203200 h 3302000"/>
              <a:gd name="connisteX4" fmla="*/ 2260600 w 2260600"/>
              <a:gd name="connsiteY4" fmla="*/ 3098800 h 3302000"/>
              <a:gd name="connisteX5" fmla="*/ 2057400 w 2260600"/>
              <a:gd name="connsiteY5" fmla="*/ 3302000 h 3302000"/>
              <a:gd name="connisteX6" fmla="*/ 203200 w 2260600"/>
              <a:gd name="connsiteY6" fmla="*/ 3302000 h 3302000"/>
              <a:gd name="connisteX7" fmla="*/ 0 w 2260600"/>
              <a:gd name="connsiteY7" fmla="*/ 3098800 h 3302000"/>
              <a:gd name="connisteX8" fmla="*/ 0 w 2260600"/>
              <a:gd name="connsiteY8" fmla="*/ 203200 h 330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260600" h="330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3098800"/>
                </a:lnTo>
                <a:cubicBezTo>
                  <a:pt x="2260600" y="3211024"/>
                  <a:pt x="2169624" y="3302000"/>
                  <a:pt x="2057400" y="3302000"/>
                </a:cubicBezTo>
                <a:lnTo>
                  <a:pt x="203200" y="3302000"/>
                </a:lnTo>
                <a:cubicBezTo>
                  <a:pt x="90976" y="3302000"/>
                  <a:pt x="0" y="3211024"/>
                  <a:pt x="0" y="3098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3581400" y="4191000"/>
            <a:ext cx="226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3581400" y="4749800"/>
            <a:ext cx="2260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6" name="图片占位符 15"/>
          <p:cNvSpPr>
            <a:spLocks noGrp="1"/>
          </p:cNvSpPr>
          <p:nvPr>
            <p:ph type="pic" idx="16394" hasCustomPrompt="1"/>
            <p:custDataLst>
              <p:tags r:id="rId9"/>
            </p:custDataLst>
          </p:nvPr>
        </p:nvSpPr>
        <p:spPr>
          <a:xfrm>
            <a:off x="6451600" y="584200"/>
            <a:ext cx="2260600" cy="3302000"/>
          </a:xfrm>
          <a:custGeom>
            <a:avLst/>
            <a:gdLst>
              <a:gd name="connisteX0" fmla="*/ 0 w 2260600"/>
              <a:gd name="connsiteY0" fmla="*/ 203200 h 3302000"/>
              <a:gd name="connisteX1" fmla="*/ 203200 w 2260600"/>
              <a:gd name="connsiteY1" fmla="*/ 0 h 3302000"/>
              <a:gd name="connisteX2" fmla="*/ 2057400 w 2260600"/>
              <a:gd name="connsiteY2" fmla="*/ 0 h 3302000"/>
              <a:gd name="connisteX3" fmla="*/ 2260600 w 2260600"/>
              <a:gd name="connsiteY3" fmla="*/ 203200 h 3302000"/>
              <a:gd name="connisteX4" fmla="*/ 2260600 w 2260600"/>
              <a:gd name="connsiteY4" fmla="*/ 3098800 h 3302000"/>
              <a:gd name="connisteX5" fmla="*/ 2057400 w 2260600"/>
              <a:gd name="connsiteY5" fmla="*/ 3302000 h 3302000"/>
              <a:gd name="connisteX6" fmla="*/ 203200 w 2260600"/>
              <a:gd name="connsiteY6" fmla="*/ 3302000 h 3302000"/>
              <a:gd name="connisteX7" fmla="*/ 0 w 2260600"/>
              <a:gd name="connsiteY7" fmla="*/ 3098800 h 3302000"/>
              <a:gd name="connisteX8" fmla="*/ 0 w 2260600"/>
              <a:gd name="connsiteY8" fmla="*/ 203200 h 330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260600" h="330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3098800"/>
                </a:lnTo>
                <a:cubicBezTo>
                  <a:pt x="2260600" y="3211024"/>
                  <a:pt x="2169624" y="3302000"/>
                  <a:pt x="2057400" y="3302000"/>
                </a:cubicBezTo>
                <a:lnTo>
                  <a:pt x="203200" y="3302000"/>
                </a:lnTo>
                <a:cubicBezTo>
                  <a:pt x="90976" y="3302000"/>
                  <a:pt x="0" y="3211024"/>
                  <a:pt x="0" y="3098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6451600" y="4191000"/>
            <a:ext cx="226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451600" y="4749800"/>
            <a:ext cx="2260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图片占位符 18"/>
          <p:cNvSpPr>
            <a:spLocks noGrp="1"/>
          </p:cNvSpPr>
          <p:nvPr>
            <p:ph type="pic" idx="16395" hasCustomPrompt="1"/>
            <p:custDataLst>
              <p:tags r:id="rId12"/>
            </p:custDataLst>
          </p:nvPr>
        </p:nvSpPr>
        <p:spPr>
          <a:xfrm>
            <a:off x="9321800" y="584200"/>
            <a:ext cx="2260600" cy="3302000"/>
          </a:xfrm>
          <a:custGeom>
            <a:avLst/>
            <a:gdLst>
              <a:gd name="connisteX0" fmla="*/ 0 w 2260600"/>
              <a:gd name="connsiteY0" fmla="*/ 203200 h 3302000"/>
              <a:gd name="connisteX1" fmla="*/ 203200 w 2260600"/>
              <a:gd name="connsiteY1" fmla="*/ 0 h 3302000"/>
              <a:gd name="connisteX2" fmla="*/ 2057400 w 2260600"/>
              <a:gd name="connsiteY2" fmla="*/ 0 h 3302000"/>
              <a:gd name="connisteX3" fmla="*/ 2260600 w 2260600"/>
              <a:gd name="connsiteY3" fmla="*/ 203200 h 3302000"/>
              <a:gd name="connisteX4" fmla="*/ 2260600 w 2260600"/>
              <a:gd name="connsiteY4" fmla="*/ 3098800 h 3302000"/>
              <a:gd name="connisteX5" fmla="*/ 2057400 w 2260600"/>
              <a:gd name="connsiteY5" fmla="*/ 3302000 h 3302000"/>
              <a:gd name="connisteX6" fmla="*/ 203200 w 2260600"/>
              <a:gd name="connsiteY6" fmla="*/ 3302000 h 3302000"/>
              <a:gd name="connisteX7" fmla="*/ 0 w 2260600"/>
              <a:gd name="connsiteY7" fmla="*/ 3098800 h 3302000"/>
              <a:gd name="connisteX8" fmla="*/ 0 w 2260600"/>
              <a:gd name="connsiteY8" fmla="*/ 203200 h 330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260600" h="330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3098800"/>
                </a:lnTo>
                <a:cubicBezTo>
                  <a:pt x="2260600" y="3211024"/>
                  <a:pt x="2169624" y="3302000"/>
                  <a:pt x="2057400" y="3302000"/>
                </a:cubicBezTo>
                <a:lnTo>
                  <a:pt x="203200" y="3302000"/>
                </a:lnTo>
                <a:cubicBezTo>
                  <a:pt x="90976" y="3302000"/>
                  <a:pt x="0" y="3211024"/>
                  <a:pt x="0" y="3098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9321800" y="4191000"/>
            <a:ext cx="226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9321800" y="4749800"/>
            <a:ext cx="2260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0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8001000" y="33020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8001000" y="3860800"/>
            <a:ext cx="3124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3_3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7" hasCustomPrompt="1"/>
            <p:custDataLst>
              <p:tags r:id="rId6"/>
            </p:custDataLst>
          </p:nvPr>
        </p:nvSpPr>
        <p:spPr>
          <a:xfrm>
            <a:off x="3581400" y="3860800"/>
            <a:ext cx="8001000" cy="2387600"/>
          </a:xfrm>
          <a:custGeom>
            <a:avLst/>
            <a:gdLst>
              <a:gd name="connisteX0" fmla="*/ 0 w 8001000"/>
              <a:gd name="connsiteY0" fmla="*/ 0 h 2387600"/>
              <a:gd name="connisteX1" fmla="*/ 8001000 w 8001000"/>
              <a:gd name="connsiteY1" fmla="*/ 0 h 2387600"/>
              <a:gd name="connisteX2" fmla="*/ 8001000 w 8001000"/>
              <a:gd name="connsiteY2" fmla="*/ 2184400 h 2387600"/>
              <a:gd name="connisteX3" fmla="*/ 7797800 w 8001000"/>
              <a:gd name="connsiteY3" fmla="*/ 2387600 h 2387600"/>
              <a:gd name="connisteX4" fmla="*/ 203200 w 8001000"/>
              <a:gd name="connsiteY4" fmla="*/ 2387600 h 2387600"/>
              <a:gd name="connisteX5" fmla="*/ 0 w 8001000"/>
              <a:gd name="connsiteY5" fmla="*/ 2184400 h 2387600"/>
              <a:gd name="connisteX6" fmla="*/ 0 w 80010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8001000" h="2387600">
                <a:moveTo>
                  <a:pt x="0" y="0"/>
                </a:moveTo>
                <a:lnTo>
                  <a:pt x="8001000" y="0"/>
                </a:lnTo>
                <a:lnTo>
                  <a:pt x="8001000" y="2184400"/>
                </a:lnTo>
                <a:cubicBezTo>
                  <a:pt x="8001000" y="2296624"/>
                  <a:pt x="7910024" y="2387600"/>
                  <a:pt x="77978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8" hasCustomPrompt="1"/>
            <p:custDataLst>
              <p:tags r:id="rId7"/>
            </p:custDataLst>
          </p:nvPr>
        </p:nvSpPr>
        <p:spPr>
          <a:xfrm>
            <a:off x="3581400" y="609600"/>
            <a:ext cx="8001000" cy="3251200"/>
          </a:xfrm>
          <a:custGeom>
            <a:avLst/>
            <a:gdLst>
              <a:gd name="connisteX0" fmla="*/ 0 w 8001000"/>
              <a:gd name="connsiteY0" fmla="*/ 203200 h 3251200"/>
              <a:gd name="connisteX1" fmla="*/ 203200 w 8001000"/>
              <a:gd name="connsiteY1" fmla="*/ 0 h 3251200"/>
              <a:gd name="connisteX2" fmla="*/ 7797800 w 8001000"/>
              <a:gd name="connsiteY2" fmla="*/ 0 h 3251200"/>
              <a:gd name="connisteX3" fmla="*/ 8001000 w 8001000"/>
              <a:gd name="connsiteY3" fmla="*/ 203200 h 3251200"/>
              <a:gd name="connisteX4" fmla="*/ 8001000 w 8001000"/>
              <a:gd name="connsiteY4" fmla="*/ 3251200 h 3251200"/>
              <a:gd name="connisteX5" fmla="*/ 0 w 8001000"/>
              <a:gd name="connsiteY5" fmla="*/ 3251200 h 3251200"/>
              <a:gd name="connisteX6" fmla="*/ 0 w 80010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80010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3886200" y="838200"/>
            <a:ext cx="215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886200" y="1397000"/>
            <a:ext cx="215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6502400" y="838200"/>
            <a:ext cx="215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502400" y="1397000"/>
            <a:ext cx="215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9118600" y="838200"/>
            <a:ext cx="215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118600" y="1397000"/>
            <a:ext cx="215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3886200" y="2463800"/>
            <a:ext cx="215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3886200" y="3022600"/>
            <a:ext cx="215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6502400" y="2463800"/>
            <a:ext cx="215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6" hasCustomPrompt="1"/>
            <p:custDataLst>
              <p:tags r:id="rId17"/>
            </p:custDataLst>
          </p:nvPr>
        </p:nvSpPr>
        <p:spPr>
          <a:xfrm>
            <a:off x="6502400" y="3022600"/>
            <a:ext cx="215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21_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4648200" y="6096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4953000" y="13589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4953000" y="19177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4648200" y="35814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4953000" y="43307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4953000" y="48895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7_3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7" hasCustomPrompt="1"/>
            <p:custDataLst>
              <p:tags r:id="rId6"/>
            </p:custDataLst>
          </p:nvPr>
        </p:nvSpPr>
        <p:spPr>
          <a:xfrm>
            <a:off x="3581400" y="609600"/>
            <a:ext cx="8001000" cy="2641600"/>
          </a:xfrm>
          <a:custGeom>
            <a:avLst/>
            <a:gdLst>
              <a:gd name="connisteX0" fmla="*/ 0 w 8001000"/>
              <a:gd name="connsiteY0" fmla="*/ 203200 h 2641600"/>
              <a:gd name="connisteX1" fmla="*/ 203200 w 8001000"/>
              <a:gd name="connsiteY1" fmla="*/ 0 h 2641600"/>
              <a:gd name="connisteX2" fmla="*/ 7797800 w 8001000"/>
              <a:gd name="connsiteY2" fmla="*/ 0 h 2641600"/>
              <a:gd name="connisteX3" fmla="*/ 8001000 w 8001000"/>
              <a:gd name="connsiteY3" fmla="*/ 203200 h 2641600"/>
              <a:gd name="connisteX4" fmla="*/ 8001000 w 8001000"/>
              <a:gd name="connsiteY4" fmla="*/ 2438400 h 2641600"/>
              <a:gd name="connisteX5" fmla="*/ 7797800 w 8001000"/>
              <a:gd name="connsiteY5" fmla="*/ 2641600 h 2641600"/>
              <a:gd name="connisteX6" fmla="*/ 203200 w 8001000"/>
              <a:gd name="connsiteY6" fmla="*/ 2641600 h 2641600"/>
              <a:gd name="connisteX7" fmla="*/ 0 w 8001000"/>
              <a:gd name="connsiteY7" fmla="*/ 2438400 h 2641600"/>
              <a:gd name="connisteX8" fmla="*/ 0 w 80010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80010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2438400"/>
                </a:lnTo>
                <a:cubicBezTo>
                  <a:pt x="8001000" y="2550624"/>
                  <a:pt x="7910024" y="2641600"/>
                  <a:pt x="77978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8" hasCustomPrompt="1"/>
            <p:custDataLst>
              <p:tags r:id="rId7"/>
            </p:custDataLst>
          </p:nvPr>
        </p:nvSpPr>
        <p:spPr>
          <a:xfrm>
            <a:off x="3581400" y="36322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3733800" y="36322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733800" y="4140200"/>
            <a:ext cx="220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9" hasCustomPrompt="1"/>
            <p:custDataLst>
              <p:tags r:id="rId10"/>
            </p:custDataLst>
          </p:nvPr>
        </p:nvSpPr>
        <p:spPr>
          <a:xfrm>
            <a:off x="6400800" y="36322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53200" y="36322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6553200" y="4140200"/>
            <a:ext cx="220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400" hasCustomPrompt="1"/>
            <p:custDataLst>
              <p:tags r:id="rId13"/>
            </p:custDataLst>
          </p:nvPr>
        </p:nvSpPr>
        <p:spPr>
          <a:xfrm>
            <a:off x="9220200" y="36322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372600" y="36322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9372600" y="4140200"/>
            <a:ext cx="220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401" hasCustomPrompt="1"/>
            <p:custDataLst>
              <p:tags r:id="rId16"/>
            </p:custDataLst>
          </p:nvPr>
        </p:nvSpPr>
        <p:spPr>
          <a:xfrm>
            <a:off x="3581400" y="52070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3733800" y="52070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3733800" y="5715000"/>
            <a:ext cx="220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6" name="装饰  5"/>
          <p:cNvSpPr>
            <a:spLocks noGrp="1"/>
          </p:cNvSpPr>
          <p:nvPr>
            <p:ph type="body" idx="16402" hasCustomPrompt="1"/>
            <p:custDataLst>
              <p:tags r:id="rId19"/>
            </p:custDataLst>
          </p:nvPr>
        </p:nvSpPr>
        <p:spPr>
          <a:xfrm>
            <a:off x="6400800" y="52070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0"/>
            </p:custDataLst>
          </p:nvPr>
        </p:nvSpPr>
        <p:spPr>
          <a:xfrm>
            <a:off x="6553200" y="52070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6" hasCustomPrompt="1"/>
            <p:custDataLst>
              <p:tags r:id="rId21"/>
            </p:custDataLst>
          </p:nvPr>
        </p:nvSpPr>
        <p:spPr>
          <a:xfrm>
            <a:off x="6553200" y="5715000"/>
            <a:ext cx="220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6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6096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45212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5029200"/>
            <a:ext cx="6172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9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705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705600" y="2540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858000" y="25400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858000" y="3048000"/>
            <a:ext cx="2057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9372600" y="2540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9525000" y="25400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9525000" y="3048000"/>
            <a:ext cx="2057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2"/>
            </p:custDataLst>
          </p:nvPr>
        </p:nvSpPr>
        <p:spPr>
          <a:xfrm>
            <a:off x="6705600" y="44196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858000" y="44196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6858000" y="4927600"/>
            <a:ext cx="2057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5"/>
            </p:custDataLst>
          </p:nvPr>
        </p:nvSpPr>
        <p:spPr>
          <a:xfrm>
            <a:off x="9372600" y="44196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525000" y="44196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9525000" y="4927600"/>
            <a:ext cx="2057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8_1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 hasCustomPrompt="1"/>
            <p:custDataLst>
              <p:tags r:id="rId5"/>
            </p:custDataLst>
          </p:nvPr>
        </p:nvSpPr>
        <p:spPr>
          <a:xfrm>
            <a:off x="3962400" y="1828800"/>
            <a:ext cx="4267200" cy="4267200"/>
          </a:xfrm>
          <a:custGeom>
            <a:avLst/>
            <a:gdLst>
              <a:gd name="connisteX0" fmla="*/ 3966413 w 4267200"/>
              <a:gd name="connsiteY0" fmla="*/ 1478445 h 4267200"/>
              <a:gd name="connisteX1" fmla="*/ 2788754 w 4267200"/>
              <a:gd name="connsiteY1" fmla="*/ 300786 h 4267200"/>
              <a:gd name="connisteX2" fmla="*/ 1478445 w 4267200"/>
              <a:gd name="connsiteY2" fmla="*/ 300786 h 4267200"/>
              <a:gd name="connisteX3" fmla="*/ 300786 w 4267200"/>
              <a:gd name="connsiteY3" fmla="*/ 1478445 h 4267200"/>
              <a:gd name="connisteX4" fmla="*/ 300786 w 4267200"/>
              <a:gd name="connsiteY4" fmla="*/ 2788754 h 4267200"/>
              <a:gd name="connisteX5" fmla="*/ 1478445 w 4267200"/>
              <a:gd name="connsiteY5" fmla="*/ 3966413 h 4267200"/>
              <a:gd name="connisteX6" fmla="*/ 2788754 w 4267200"/>
              <a:gd name="connsiteY6" fmla="*/ 3966413 h 4267200"/>
              <a:gd name="connisteX7" fmla="*/ 3966413 w 4267200"/>
              <a:gd name="connsiteY7" fmla="*/ 2788754 h 4267200"/>
              <a:gd name="connisteX8" fmla="*/ 3966413 w 4267200"/>
              <a:gd name="connsiteY8" fmla="*/ 1478445 h 4267200"/>
              <a:gd name="connisteX9" fmla="*/ 2809557 w 4267200"/>
              <a:gd name="connsiteY9" fmla="*/ 279988 h 4267200"/>
              <a:gd name="connisteX10" fmla="*/ 1457642 w 4267200"/>
              <a:gd name="connsiteY10" fmla="*/ 279988 h 4267200"/>
              <a:gd name="connisteX11" fmla="*/ 279988 w 4267200"/>
              <a:gd name="connsiteY11" fmla="*/ 1457642 h 4267200"/>
              <a:gd name="connisteX12" fmla="*/ 279988 w 4267200"/>
              <a:gd name="connsiteY12" fmla="*/ 2809557 h 4267200"/>
              <a:gd name="connisteX13" fmla="*/ 1457642 w 4267200"/>
              <a:gd name="connsiteY13" fmla="*/ 3987215 h 4267200"/>
              <a:gd name="connisteX14" fmla="*/ 2809557 w 4267200"/>
              <a:gd name="connsiteY14" fmla="*/ 3987215 h 4267200"/>
              <a:gd name="connisteX15" fmla="*/ 3987215 w 4267200"/>
              <a:gd name="connsiteY15" fmla="*/ 2809557 h 4267200"/>
              <a:gd name="connisteX16" fmla="*/ 3987215 w 4267200"/>
              <a:gd name="connsiteY16" fmla="*/ 1457642 h 4267200"/>
              <a:gd name="connisteX17" fmla="*/ 2809557 w 4267200"/>
              <a:gd name="connsiteY17" fmla="*/ 279988 h 426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</a:cxnLst>
            <a:rect l="0" t="0" r="0" b="0"/>
            <a:pathLst>
              <a:path w="4267200" h="4267200">
                <a:moveTo>
                  <a:pt x="3966413" y="1478445"/>
                </a:moveTo>
                <a:lnTo>
                  <a:pt x="2788755" y="300787"/>
                </a:lnTo>
                <a:cubicBezTo>
                  <a:pt x="2426919" y="-61044"/>
                  <a:pt x="1840281" y="-61044"/>
                  <a:pt x="1478445" y="300787"/>
                </a:cubicBezTo>
                <a:lnTo>
                  <a:pt x="300787" y="1478445"/>
                </a:lnTo>
                <a:cubicBezTo>
                  <a:pt x="-61044" y="1840281"/>
                  <a:pt x="-61044" y="2426919"/>
                  <a:pt x="300787" y="2788755"/>
                </a:cubicBezTo>
                <a:lnTo>
                  <a:pt x="1478445" y="3966413"/>
                </a:lnTo>
                <a:cubicBezTo>
                  <a:pt x="1840281" y="4328249"/>
                  <a:pt x="2426919" y="4328249"/>
                  <a:pt x="2788755" y="3966413"/>
                </a:cubicBezTo>
                <a:lnTo>
                  <a:pt x="3966413" y="2788755"/>
                </a:lnTo>
                <a:cubicBezTo>
                  <a:pt x="4328249" y="2426919"/>
                  <a:pt x="4328249" y="1840281"/>
                  <a:pt x="3966413" y="1478445"/>
                </a:cubicBezTo>
                <a:moveTo>
                  <a:pt x="2809558" y="279988"/>
                </a:moveTo>
                <a:cubicBezTo>
                  <a:pt x="2436228" y="-93330"/>
                  <a:pt x="1830972" y="-93329"/>
                  <a:pt x="1457643" y="279988"/>
                </a:cubicBezTo>
                <a:lnTo>
                  <a:pt x="279988" y="1457643"/>
                </a:lnTo>
                <a:cubicBezTo>
                  <a:pt x="-93330" y="1830972"/>
                  <a:pt x="-93329" y="2436228"/>
                  <a:pt x="279988" y="2809558"/>
                </a:cubicBezTo>
                <a:lnTo>
                  <a:pt x="1457643" y="3987216"/>
                </a:lnTo>
                <a:cubicBezTo>
                  <a:pt x="1830972" y="4360532"/>
                  <a:pt x="2436228" y="4360532"/>
                  <a:pt x="2809558" y="3987216"/>
                </a:cubicBezTo>
                <a:lnTo>
                  <a:pt x="3987216" y="2809558"/>
                </a:lnTo>
                <a:cubicBezTo>
                  <a:pt x="4360532" y="2436228"/>
                  <a:pt x="4360532" y="1830972"/>
                  <a:pt x="3987216" y="1457643"/>
                </a:cubicBezTo>
                <a:lnTo>
                  <a:pt x="2809558" y="279988"/>
                </a:lnTo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5003271" y="3556000"/>
            <a:ext cx="2185458" cy="812800"/>
          </a:xfrm>
          <a:noFill/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单击此处添加项标题内容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860800" y="4343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图片占位符 14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145280" y="46278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09600" y="4191000"/>
            <a:ext cx="2946400" cy="1524000"/>
          </a:xfrm>
          <a:noFill/>
        </p:spPr>
        <p:txBody>
          <a:bodyPr lIns="0" tIns="0" rIns="0" bIns="0" anchor="ctr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0"/>
            </p:custDataLst>
          </p:nvPr>
        </p:nvSpPr>
        <p:spPr>
          <a:xfrm>
            <a:off x="7112000" y="4343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1"/>
            </p:custDataLst>
          </p:nvPr>
        </p:nvSpPr>
        <p:spPr>
          <a:xfrm>
            <a:off x="7396480" y="46278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8636000" y="4191000"/>
            <a:ext cx="2946400" cy="15240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7112000" y="23622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6" hasCustomPrompt="1"/>
            <p:custDataLst>
              <p:tags r:id="rId14"/>
            </p:custDataLst>
          </p:nvPr>
        </p:nvSpPr>
        <p:spPr>
          <a:xfrm>
            <a:off x="7396480" y="26466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8636000" y="2209800"/>
            <a:ext cx="2946400" cy="15240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399" hasCustomPrompt="1"/>
            <p:custDataLst>
              <p:tags r:id="rId16"/>
            </p:custDataLst>
          </p:nvPr>
        </p:nvSpPr>
        <p:spPr>
          <a:xfrm>
            <a:off x="3860800" y="23622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4" name="图片占位符 23"/>
          <p:cNvSpPr>
            <a:spLocks noGrp="1"/>
          </p:cNvSpPr>
          <p:nvPr>
            <p:ph type="pic" idx="16398" hasCustomPrompt="1"/>
            <p:custDataLst>
              <p:tags r:id="rId17"/>
            </p:custDataLst>
          </p:nvPr>
        </p:nvSpPr>
        <p:spPr>
          <a:xfrm>
            <a:off x="4145280" y="26466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0" hasCustomPrompt="1"/>
            <p:custDataLst>
              <p:tags r:id="rId18"/>
            </p:custDataLst>
          </p:nvPr>
        </p:nvSpPr>
        <p:spPr>
          <a:xfrm>
            <a:off x="609600" y="2209800"/>
            <a:ext cx="2946400" cy="1524000"/>
          </a:xfrm>
          <a:noFill/>
        </p:spPr>
        <p:txBody>
          <a:bodyPr lIns="0" tIns="0" rIns="0" bIns="0" anchor="ctr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8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5"/>
            </p:custDataLst>
          </p:nvPr>
        </p:nvSpPr>
        <p:spPr>
          <a:xfrm>
            <a:off x="6096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6"/>
            </p:custDataLst>
          </p:nvPr>
        </p:nvSpPr>
        <p:spPr>
          <a:xfrm>
            <a:off x="6096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62484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0"/>
            </p:custDataLst>
          </p:nvPr>
        </p:nvSpPr>
        <p:spPr>
          <a:xfrm>
            <a:off x="62484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页_1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retina0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rcRect l="7832" r="8591"/>
          <a:stretch>
            <a:fillRect/>
          </a:stretch>
        </p:blipFill>
        <p:spPr>
          <a:xfrm flipH="1">
            <a:off x="3810" y="0"/>
            <a:ext cx="12188190" cy="6857365"/>
          </a:xfrm>
          <a:prstGeom prst="rect">
            <a:avLst/>
          </a:prstGeom>
        </p:spPr>
      </p:pic>
      <p:sp>
        <p:nvSpPr>
          <p:cNvPr id="20" name="矩形 19"/>
          <p:cNvSpPr/>
          <p:nvPr userDrawn="1">
            <p:custDataLst>
              <p:tags r:id="rId2"/>
            </p:custDataLst>
          </p:nvPr>
        </p:nvSpPr>
        <p:spPr>
          <a:xfrm>
            <a:off x="-6350" y="0"/>
            <a:ext cx="12182475" cy="6847205"/>
          </a:xfrm>
          <a:prstGeom prst="rect">
            <a:avLst/>
          </a:prstGeom>
          <a:gradFill>
            <a:gsLst>
              <a:gs pos="0">
                <a:srgbClr val="0C1A3A">
                  <a:alpha val="0"/>
                </a:srgbClr>
              </a:gs>
              <a:gs pos="30000">
                <a:srgbClr val="0C1A3A">
                  <a:alpha val="100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4" descr="图层 2 副本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8"/>
          <a:srcRect r="3151"/>
          <a:stretch>
            <a:fillRect/>
          </a:stretch>
        </p:blipFill>
        <p:spPr>
          <a:xfrm>
            <a:off x="0" y="3881755"/>
            <a:ext cx="12169775" cy="140017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 idx="16385" hasCustomPrompt="1"/>
            <p:custDataLst>
              <p:tags r:id="rId4"/>
            </p:custDataLst>
          </p:nvPr>
        </p:nvSpPr>
        <p:spPr>
          <a:xfrm>
            <a:off x="1903942" y="3530600"/>
            <a:ext cx="8384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10000"/>
                        <a:lumOff val="90000"/>
                      </a:schemeClr>
                    </a:gs>
                    <a:gs pos="10000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zh-CN" altLang="en-US" dirty="0"/>
              <a:t>单击此处添加章节标题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5332413" y="1905000"/>
            <a:ext cx="1527175" cy="1524000"/>
          </a:xfrm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1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01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副标题 9"/>
          <p:cNvSpPr>
            <a:spLocks noGrp="1"/>
          </p:cNvSpPr>
          <p:nvPr>
            <p:ph type="subTitle" idx="16386" hasCustomPrompt="1"/>
            <p:custDataLst>
              <p:tags r:id="rId4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01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9"/>
            </p:custDataLst>
          </p:nvPr>
        </p:nvSpPr>
        <p:spPr>
          <a:xfrm>
            <a:off x="79946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02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87757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90043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retina02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1"/>
          <a:srcRect l="4063" r="6563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8890" y="9525"/>
            <a:ext cx="12182475" cy="6847205"/>
          </a:xfrm>
          <a:prstGeom prst="rect">
            <a:avLst/>
          </a:prstGeom>
          <a:gradFill>
            <a:gsLst>
              <a:gs pos="0">
                <a:srgbClr val="0C1A3A">
                  <a:alpha val="0"/>
                </a:srgbClr>
              </a:gs>
              <a:gs pos="37000">
                <a:srgbClr val="0C1A3A">
                  <a:alpha val="92000"/>
                </a:srgbClr>
              </a:gs>
              <a:gs pos="100000">
                <a:srgbClr val="0C1A3A"/>
              </a:gs>
            </a:gsLst>
            <a:lin ang="13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-3810" y="600710"/>
            <a:ext cx="144145" cy="5759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768792" y="830947"/>
            <a:ext cx="1977755" cy="1081088"/>
          </a:xfrm>
        </p:spPr>
        <p:txBody>
          <a:bodyPr wrap="square" anchor="b">
            <a:normAutofit/>
          </a:bodyPr>
          <a:lstStyle>
            <a:lvl1pPr algn="ctr">
              <a:defRPr kumimoji="0" lang="zh-CN" altLang="en-US" sz="6000" b="1" i="0" u="none" strike="noStrike" kern="1200" cap="none" spc="0" normalizeH="0" baseline="0" noProof="1">
                <a:ln>
                  <a:noFill/>
                </a:ln>
                <a:gradFill>
                  <a:gsLst>
                    <a:gs pos="0">
                      <a:schemeClr val="accent1">
                        <a:lumMod val="10000"/>
                        <a:lumOff val="90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lt"/>
                <a:ea typeface="+mj-ea"/>
                <a:cs typeface="思源黑体 CN Bold" panose="020B0800000000000000" charset="-122"/>
              </a:defRPr>
            </a:lvl1pPr>
          </a:lstStyle>
          <a:p>
            <a:r>
              <a:rPr lang="zh-CN" altLang="en-US" dirty="0"/>
              <a:t>标题</a:t>
            </a: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2025/11/24</a:t>
            </a:fld>
            <a:endParaRPr lang="zh-CN" altLang="en-US"/>
          </a:p>
        </p:txBody>
      </p:sp>
      <p:pic>
        <p:nvPicPr>
          <p:cNvPr id="26" name="文本框 25" descr="图层 2 副本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12">
            <a:alphaModFix amt="45000"/>
          </a:blip>
          <a:srcRect l="18440" r="3151"/>
          <a:stretch>
            <a:fillRect/>
          </a:stretch>
        </p:blipFill>
        <p:spPr>
          <a:xfrm rot="10380000">
            <a:off x="2000250" y="3306445"/>
            <a:ext cx="9852660" cy="1400175"/>
          </a:xfrm>
          <a:prstGeom prst="rect">
            <a:avLst/>
          </a:prstGeom>
          <a:noFill/>
        </p:spPr>
      </p:pic>
      <p:pic>
        <p:nvPicPr>
          <p:cNvPr id="27" name="图片 26" descr="图层 2 副本 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2">
            <a:alphaModFix amt="80000"/>
          </a:blip>
          <a:srcRect l="11426" r="26341"/>
          <a:stretch>
            <a:fillRect/>
          </a:stretch>
        </p:blipFill>
        <p:spPr>
          <a:xfrm rot="7500000">
            <a:off x="4544695" y="2733040"/>
            <a:ext cx="8208010" cy="14001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39" y="516256"/>
            <a:ext cx="10515890" cy="13243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39" y="1935192"/>
            <a:ext cx="5163349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039" y="2818085"/>
            <a:ext cx="5163349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6931" y="1935192"/>
            <a:ext cx="5186998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6931" y="2818085"/>
            <a:ext cx="5186998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3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3" hasCustomPrompt="1"/>
            <p:custDataLst>
              <p:tags r:id="rId4"/>
            </p:custDataLst>
          </p:nvPr>
        </p:nvSpPr>
        <p:spPr>
          <a:xfrm>
            <a:off x="695960" y="1301750"/>
            <a:ext cx="10799088" cy="405553"/>
          </a:xfrm>
        </p:spPr>
        <p:txBody>
          <a:bodyPr/>
          <a:lstStyle>
            <a:lvl5pPr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  <p:sp>
        <p:nvSpPr>
          <p:cNvPr id="7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页_1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retina0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rcRect l="7832" r="8591"/>
          <a:stretch>
            <a:fillRect/>
          </a:stretch>
        </p:blipFill>
        <p:spPr>
          <a:xfrm>
            <a:off x="0" y="0"/>
            <a:ext cx="12189460" cy="6858000"/>
          </a:xfrm>
          <a:prstGeom prst="rect">
            <a:avLst/>
          </a:prstGeom>
        </p:spPr>
      </p:pic>
      <p:sp>
        <p:nvSpPr>
          <p:cNvPr id="20" name="矩形 19"/>
          <p:cNvSpPr/>
          <p:nvPr userDrawn="1">
            <p:custDataLst>
              <p:tags r:id="rId2"/>
            </p:custDataLst>
          </p:nvPr>
        </p:nvSpPr>
        <p:spPr>
          <a:xfrm>
            <a:off x="-6350" y="0"/>
            <a:ext cx="12182475" cy="6847205"/>
          </a:xfrm>
          <a:prstGeom prst="rect">
            <a:avLst/>
          </a:prstGeom>
          <a:gradFill>
            <a:gsLst>
              <a:gs pos="0">
                <a:srgbClr val="0C1A3A">
                  <a:alpha val="0"/>
                </a:srgbClr>
              </a:gs>
              <a:gs pos="30000">
                <a:srgbClr val="0C1A3A">
                  <a:alpha val="100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日期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2145771" y="1981200"/>
            <a:ext cx="7875058" cy="4572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spc="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20XX YEAR</a:t>
            </a:r>
          </a:p>
        </p:txBody>
      </p:sp>
      <p:sp>
        <p:nvSpPr>
          <p:cNvPr id="6" name="标题 2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1903677" y="2489200"/>
            <a:ext cx="8384646" cy="18796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000" spc="0">
                <a:gradFill>
                  <a:gsLst>
                    <a:gs pos="0">
                      <a:schemeClr val="accent1">
                        <a:lumMod val="10000"/>
                        <a:lumOff val="90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zh-CN" altLang="en-US" dirty="0"/>
              <a:t>单击此处添加文档标题</a:t>
            </a:r>
          </a:p>
        </p:txBody>
      </p:sp>
      <p:sp>
        <p:nvSpPr>
          <p:cNvPr id="19" name="署名占位符 10"/>
          <p:cNvSpPr>
            <a:spLocks noGrp="1"/>
          </p:cNvSpPr>
          <p:nvPr>
            <p:ph type="body" sz="quarter" idx="16387" hasCustomPrompt="1"/>
            <p:custDataLst>
              <p:tags r:id="rId5"/>
            </p:custDataLst>
          </p:nvPr>
        </p:nvSpPr>
        <p:spPr>
          <a:xfrm>
            <a:off x="4812859" y="4419600"/>
            <a:ext cx="2540882" cy="533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页-1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retina0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rcRect l="7832" r="8591"/>
          <a:stretch>
            <a:fillRect/>
          </a:stretch>
        </p:blipFill>
        <p:spPr>
          <a:xfrm flipH="1">
            <a:off x="3810" y="0"/>
            <a:ext cx="12188190" cy="6857365"/>
          </a:xfrm>
          <a:prstGeom prst="rect">
            <a:avLst/>
          </a:prstGeom>
        </p:spPr>
      </p:pic>
      <p:sp>
        <p:nvSpPr>
          <p:cNvPr id="20" name="矩形 19"/>
          <p:cNvSpPr/>
          <p:nvPr userDrawn="1">
            <p:custDataLst>
              <p:tags r:id="rId2"/>
            </p:custDataLst>
          </p:nvPr>
        </p:nvSpPr>
        <p:spPr>
          <a:xfrm>
            <a:off x="-6350" y="0"/>
            <a:ext cx="12182475" cy="6847205"/>
          </a:xfrm>
          <a:prstGeom prst="rect">
            <a:avLst/>
          </a:prstGeom>
          <a:gradFill>
            <a:gsLst>
              <a:gs pos="0">
                <a:srgbClr val="0C1A3A">
                  <a:alpha val="0"/>
                </a:srgbClr>
              </a:gs>
              <a:gs pos="30000">
                <a:srgbClr val="0C1A3A">
                  <a:alpha val="100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4" descr="图层 2 副本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8"/>
          <a:srcRect r="3151"/>
          <a:stretch>
            <a:fillRect/>
          </a:stretch>
        </p:blipFill>
        <p:spPr>
          <a:xfrm>
            <a:off x="0" y="3881755"/>
            <a:ext cx="12169775" cy="140017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 idx="17826049" hasCustomPrompt="1"/>
            <p:custDataLst>
              <p:tags r:id="rId4"/>
            </p:custDataLst>
          </p:nvPr>
        </p:nvSpPr>
        <p:spPr>
          <a:xfrm>
            <a:off x="1903942" y="3530600"/>
            <a:ext cx="8384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10000"/>
                        <a:lumOff val="90000"/>
                      </a:schemeClr>
                    </a:gs>
                    <a:gs pos="10000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zh-CN" altLang="en-US" dirty="0"/>
              <a:t>单击此处添加章节标题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7826561" hasCustomPrompt="1"/>
            <p:custDataLst>
              <p:tags r:id="rId5"/>
            </p:custDataLst>
          </p:nvPr>
        </p:nvSpPr>
        <p:spPr>
          <a:xfrm>
            <a:off x="5332413" y="1905000"/>
            <a:ext cx="1527175" cy="1524000"/>
          </a:xfrm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1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01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页-1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retina0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/>
          <a:srcRect l="7832" r="8591"/>
          <a:stretch>
            <a:fillRect/>
          </a:stretch>
        </p:blipFill>
        <p:spPr>
          <a:xfrm>
            <a:off x="0" y="0"/>
            <a:ext cx="12189460" cy="6858000"/>
          </a:xfrm>
          <a:prstGeom prst="rect">
            <a:avLst/>
          </a:prstGeom>
        </p:spPr>
      </p:pic>
      <p:sp>
        <p:nvSpPr>
          <p:cNvPr id="20" name="矩形 19"/>
          <p:cNvSpPr/>
          <p:nvPr userDrawn="1">
            <p:custDataLst>
              <p:tags r:id="rId2"/>
            </p:custDataLst>
          </p:nvPr>
        </p:nvSpPr>
        <p:spPr>
          <a:xfrm>
            <a:off x="-6350" y="0"/>
            <a:ext cx="12182475" cy="6847205"/>
          </a:xfrm>
          <a:prstGeom prst="rect">
            <a:avLst/>
          </a:prstGeom>
          <a:gradFill>
            <a:gsLst>
              <a:gs pos="0">
                <a:srgbClr val="0C1A3A">
                  <a:alpha val="0"/>
                </a:srgbClr>
              </a:gs>
              <a:gs pos="30000">
                <a:srgbClr val="0C1A3A">
                  <a:alpha val="100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Subtitle 9"/>
          <p:cNvSpPr>
            <a:spLocks noGrp="1"/>
          </p:cNvSpPr>
          <p:nvPr>
            <p:ph type="body" idx="17826305" hasCustomPrompt="1"/>
            <p:custDataLst>
              <p:tags r:id="rId3"/>
            </p:custDataLst>
          </p:nvPr>
        </p:nvSpPr>
        <p:spPr>
          <a:xfrm>
            <a:off x="3364971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</a:p>
        </p:txBody>
      </p:sp>
      <p:sp>
        <p:nvSpPr>
          <p:cNvPr id="7" name="标题 1"/>
          <p:cNvSpPr>
            <a:spLocks noGrp="1"/>
          </p:cNvSpPr>
          <p:nvPr>
            <p:ph type="ctrTitle" idx="17826049" hasCustomPrompt="1"/>
            <p:custDataLst>
              <p:tags r:id="rId4"/>
            </p:custDataLst>
          </p:nvPr>
        </p:nvSpPr>
        <p:spPr>
          <a:xfrm>
            <a:off x="3364089" y="3175000"/>
            <a:ext cx="5451122" cy="10160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spc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10000"/>
                        <a:lumOff val="90000"/>
                      </a:schemeClr>
                    </a:gs>
                    <a:gs pos="100000">
                      <a:schemeClr val="accent1"/>
                    </a:gs>
                    <a:gs pos="100000">
                      <a:schemeClr val="accent1"/>
                    </a:gs>
                    <a:gs pos="10000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zh-CN" altLang="en-US" dirty="0"/>
              <a:t>谢谢观看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副标题 9"/>
          <p:cNvSpPr>
            <a:spLocks noGrp="1"/>
          </p:cNvSpPr>
          <p:nvPr>
            <p:ph type="subTitle" idx="16386" hasCustomPrompt="1"/>
            <p:custDataLst>
              <p:tags r:id="rId4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01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9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02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03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04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723122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1584" y="723123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184" y="2323322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84" y="523097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4" y="523097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2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31.xml"/><Relationship Id="rId34" Type="http://schemas.openxmlformats.org/officeDocument/2006/relationships/slideLayout" Target="../slideLayouts/slideLayout44.xml"/><Relationship Id="rId42" Type="http://schemas.openxmlformats.org/officeDocument/2006/relationships/slideLayout" Target="../slideLayouts/slideLayout52.xml"/><Relationship Id="rId47" Type="http://schemas.openxmlformats.org/officeDocument/2006/relationships/slideLayout" Target="../slideLayouts/slideLayout57.xml"/><Relationship Id="rId50" Type="http://schemas.openxmlformats.org/officeDocument/2006/relationships/slideLayout" Target="../slideLayouts/slideLayout60.xml"/><Relationship Id="rId55" Type="http://schemas.openxmlformats.org/officeDocument/2006/relationships/slideLayout" Target="../slideLayouts/slideLayout65.xml"/><Relationship Id="rId63" Type="http://schemas.openxmlformats.org/officeDocument/2006/relationships/tags" Target="../tags/tag4.xml"/><Relationship Id="rId68" Type="http://schemas.openxmlformats.org/officeDocument/2006/relationships/tags" Target="../tags/tag9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9" Type="http://schemas.openxmlformats.org/officeDocument/2006/relationships/slideLayout" Target="../slideLayouts/slideLayout39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34.xml"/><Relationship Id="rId32" Type="http://schemas.openxmlformats.org/officeDocument/2006/relationships/slideLayout" Target="../slideLayouts/slideLayout42.xml"/><Relationship Id="rId37" Type="http://schemas.openxmlformats.org/officeDocument/2006/relationships/slideLayout" Target="../slideLayouts/slideLayout47.xml"/><Relationship Id="rId40" Type="http://schemas.openxmlformats.org/officeDocument/2006/relationships/slideLayout" Target="../slideLayouts/slideLayout50.xml"/><Relationship Id="rId45" Type="http://schemas.openxmlformats.org/officeDocument/2006/relationships/slideLayout" Target="../slideLayouts/slideLayout55.xml"/><Relationship Id="rId53" Type="http://schemas.openxmlformats.org/officeDocument/2006/relationships/slideLayout" Target="../slideLayouts/slideLayout63.xml"/><Relationship Id="rId58" Type="http://schemas.openxmlformats.org/officeDocument/2006/relationships/slideLayout" Target="../slideLayouts/slideLayout68.xml"/><Relationship Id="rId66" Type="http://schemas.openxmlformats.org/officeDocument/2006/relationships/tags" Target="../tags/tag7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23" Type="http://schemas.openxmlformats.org/officeDocument/2006/relationships/slideLayout" Target="../slideLayouts/slideLayout33.xml"/><Relationship Id="rId28" Type="http://schemas.openxmlformats.org/officeDocument/2006/relationships/slideLayout" Target="../slideLayouts/slideLayout38.xml"/><Relationship Id="rId36" Type="http://schemas.openxmlformats.org/officeDocument/2006/relationships/slideLayout" Target="../slideLayouts/slideLayout46.xml"/><Relationship Id="rId49" Type="http://schemas.openxmlformats.org/officeDocument/2006/relationships/slideLayout" Target="../slideLayouts/slideLayout59.xml"/><Relationship Id="rId57" Type="http://schemas.openxmlformats.org/officeDocument/2006/relationships/slideLayout" Target="../slideLayouts/slideLayout67.xml"/><Relationship Id="rId61" Type="http://schemas.openxmlformats.org/officeDocument/2006/relationships/tags" Target="../tags/tag2.xml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3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54.xml"/><Relationship Id="rId52" Type="http://schemas.openxmlformats.org/officeDocument/2006/relationships/slideLayout" Target="../slideLayouts/slideLayout62.xml"/><Relationship Id="rId60" Type="http://schemas.openxmlformats.org/officeDocument/2006/relationships/tags" Target="../tags/tag1.xml"/><Relationship Id="rId65" Type="http://schemas.openxmlformats.org/officeDocument/2006/relationships/tags" Target="../tags/tag6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Relationship Id="rId22" Type="http://schemas.openxmlformats.org/officeDocument/2006/relationships/slideLayout" Target="../slideLayouts/slideLayout32.xml"/><Relationship Id="rId27" Type="http://schemas.openxmlformats.org/officeDocument/2006/relationships/slideLayout" Target="../slideLayouts/slideLayout37.xml"/><Relationship Id="rId30" Type="http://schemas.openxmlformats.org/officeDocument/2006/relationships/slideLayout" Target="../slideLayouts/slideLayout40.xml"/><Relationship Id="rId35" Type="http://schemas.openxmlformats.org/officeDocument/2006/relationships/slideLayout" Target="../slideLayouts/slideLayout45.xml"/><Relationship Id="rId43" Type="http://schemas.openxmlformats.org/officeDocument/2006/relationships/slideLayout" Target="../slideLayouts/slideLayout53.xml"/><Relationship Id="rId48" Type="http://schemas.openxmlformats.org/officeDocument/2006/relationships/slideLayout" Target="../slideLayouts/slideLayout58.xml"/><Relationship Id="rId56" Type="http://schemas.openxmlformats.org/officeDocument/2006/relationships/slideLayout" Target="../slideLayouts/slideLayout66.xml"/><Relationship Id="rId64" Type="http://schemas.openxmlformats.org/officeDocument/2006/relationships/tags" Target="../tags/tag5.xml"/><Relationship Id="rId69" Type="http://schemas.openxmlformats.org/officeDocument/2006/relationships/image" Target="../media/image1.jpeg"/><Relationship Id="rId8" Type="http://schemas.openxmlformats.org/officeDocument/2006/relationships/slideLayout" Target="../slideLayouts/slideLayout18.xml"/><Relationship Id="rId51" Type="http://schemas.openxmlformats.org/officeDocument/2006/relationships/slideLayout" Target="../slideLayouts/slideLayout61.xml"/><Relationship Id="rId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5" Type="http://schemas.openxmlformats.org/officeDocument/2006/relationships/slideLayout" Target="../slideLayouts/slideLayout35.xml"/><Relationship Id="rId33" Type="http://schemas.openxmlformats.org/officeDocument/2006/relationships/slideLayout" Target="../slideLayouts/slideLayout43.xml"/><Relationship Id="rId38" Type="http://schemas.openxmlformats.org/officeDocument/2006/relationships/slideLayout" Target="../slideLayouts/slideLayout48.xml"/><Relationship Id="rId46" Type="http://schemas.openxmlformats.org/officeDocument/2006/relationships/slideLayout" Target="../slideLayouts/slideLayout56.xml"/><Relationship Id="rId59" Type="http://schemas.openxmlformats.org/officeDocument/2006/relationships/theme" Target="../theme/theme2.xml"/><Relationship Id="rId67" Type="http://schemas.openxmlformats.org/officeDocument/2006/relationships/tags" Target="../tags/tag8.xml"/><Relationship Id="rId20" Type="http://schemas.openxmlformats.org/officeDocument/2006/relationships/slideLayout" Target="../slideLayouts/slideLayout30.xml"/><Relationship Id="rId41" Type="http://schemas.openxmlformats.org/officeDocument/2006/relationships/slideLayout" Target="../slideLayouts/slideLayout51.xml"/><Relationship Id="rId54" Type="http://schemas.openxmlformats.org/officeDocument/2006/relationships/slideLayout" Target="../slideLayouts/slideLayout64.xml"/><Relationship Id="rId6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68" y="5231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68" y="19836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retina02"/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69">
            <a:alphaModFix amt="15000"/>
          </a:blip>
          <a:srcRect l="4063" r="6563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6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74000">
                <a:schemeClr val="bg2">
                  <a:lumMod val="90000"/>
                  <a:lumOff val="10000"/>
                  <a:alpha val="40000"/>
                </a:schemeClr>
              </a:gs>
              <a:gs pos="0">
                <a:schemeClr val="bg2">
                  <a:lumMod val="90000"/>
                  <a:lumOff val="10000"/>
                  <a:alpha val="0"/>
                </a:schemeClr>
              </a:gs>
              <a:gs pos="100000">
                <a:schemeClr val="bg2">
                  <a:lumMod val="90000"/>
                  <a:lumOff val="10000"/>
                </a:schemeClr>
              </a:gs>
            </a:gsLst>
            <a:lin ang="13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3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5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67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9" name="KSO_TEMPLATE" hidden="1"/>
          <p:cNvSpPr/>
          <p:nvPr userDrawn="1">
            <p:custDataLst>
              <p:tags r:id="rId6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60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  <p:sldLayoutId id="2147483706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  <p:sldLayoutId id="2147483714" r:id="rId55"/>
    <p:sldLayoutId id="2147483715" r:id="rId56"/>
    <p:sldLayoutId id="2147483716" r:id="rId57"/>
    <p:sldLayoutId id="2147483717" r:id="rId5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u="none" kern="1200" spc="0">
          <a:solidFill>
            <a:schemeClr val="tx1"/>
          </a:solidFill>
          <a:effectLst>
            <a:outerShdw>
              <a:srgbClr val="FFFFFF"/>
            </a:outerShdw>
          </a:effectLst>
          <a:uFill>
            <a:solidFill>
              <a:prstClr val="black"/>
            </a:solidFill>
          </a:u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5.xml"/><Relationship Id="rId2" Type="http://schemas.openxmlformats.org/officeDocument/2006/relationships/tags" Target="../tags/tag741.xml"/><Relationship Id="rId1" Type="http://schemas.openxmlformats.org/officeDocument/2006/relationships/tags" Target="../tags/tag74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32.xml"/><Relationship Id="rId13" Type="http://schemas.openxmlformats.org/officeDocument/2006/relationships/image" Target="../media/image28.png"/><Relationship Id="rId3" Type="http://schemas.openxmlformats.org/officeDocument/2006/relationships/tags" Target="../tags/tag827.xml"/><Relationship Id="rId7" Type="http://schemas.openxmlformats.org/officeDocument/2006/relationships/tags" Target="../tags/tag831.xml"/><Relationship Id="rId12" Type="http://schemas.openxmlformats.org/officeDocument/2006/relationships/image" Target="../media/image27.png"/><Relationship Id="rId2" Type="http://schemas.openxmlformats.org/officeDocument/2006/relationships/tags" Target="../tags/tag826.xml"/><Relationship Id="rId1" Type="http://schemas.openxmlformats.org/officeDocument/2006/relationships/tags" Target="../tags/tag825.xml"/><Relationship Id="rId6" Type="http://schemas.openxmlformats.org/officeDocument/2006/relationships/tags" Target="../tags/tag830.xml"/><Relationship Id="rId11" Type="http://schemas.openxmlformats.org/officeDocument/2006/relationships/image" Target="../media/image26.png"/><Relationship Id="rId5" Type="http://schemas.openxmlformats.org/officeDocument/2006/relationships/tags" Target="../tags/tag829.xml"/><Relationship Id="rId10" Type="http://schemas.openxmlformats.org/officeDocument/2006/relationships/image" Target="../media/image25.png"/><Relationship Id="rId4" Type="http://schemas.openxmlformats.org/officeDocument/2006/relationships/tags" Target="../tags/tag828.xml"/><Relationship Id="rId9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40.xml"/><Relationship Id="rId13" Type="http://schemas.openxmlformats.org/officeDocument/2006/relationships/tags" Target="../tags/tag845.xml"/><Relationship Id="rId18" Type="http://schemas.openxmlformats.org/officeDocument/2006/relationships/image" Target="../media/image31.png"/><Relationship Id="rId3" Type="http://schemas.openxmlformats.org/officeDocument/2006/relationships/tags" Target="../tags/tag835.xml"/><Relationship Id="rId21" Type="http://schemas.openxmlformats.org/officeDocument/2006/relationships/image" Target="../media/image34.png"/><Relationship Id="rId7" Type="http://schemas.openxmlformats.org/officeDocument/2006/relationships/tags" Target="../tags/tag839.xml"/><Relationship Id="rId12" Type="http://schemas.openxmlformats.org/officeDocument/2006/relationships/tags" Target="../tags/tag844.xml"/><Relationship Id="rId17" Type="http://schemas.openxmlformats.org/officeDocument/2006/relationships/image" Target="../media/image30.png"/><Relationship Id="rId2" Type="http://schemas.openxmlformats.org/officeDocument/2006/relationships/tags" Target="../tags/tag834.xml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1" Type="http://schemas.openxmlformats.org/officeDocument/2006/relationships/tags" Target="../tags/tag833.xml"/><Relationship Id="rId6" Type="http://schemas.openxmlformats.org/officeDocument/2006/relationships/tags" Target="../tags/tag838.xml"/><Relationship Id="rId11" Type="http://schemas.openxmlformats.org/officeDocument/2006/relationships/tags" Target="../tags/tag843.xml"/><Relationship Id="rId5" Type="http://schemas.openxmlformats.org/officeDocument/2006/relationships/tags" Target="../tags/tag837.xml"/><Relationship Id="rId15" Type="http://schemas.openxmlformats.org/officeDocument/2006/relationships/slideLayout" Target="../slideLayouts/slideLayout48.xml"/><Relationship Id="rId10" Type="http://schemas.openxmlformats.org/officeDocument/2006/relationships/tags" Target="../tags/tag842.xml"/><Relationship Id="rId19" Type="http://schemas.openxmlformats.org/officeDocument/2006/relationships/image" Target="../media/image32.png"/><Relationship Id="rId4" Type="http://schemas.openxmlformats.org/officeDocument/2006/relationships/tags" Target="../tags/tag836.xml"/><Relationship Id="rId9" Type="http://schemas.openxmlformats.org/officeDocument/2006/relationships/tags" Target="../tags/tag841.xml"/><Relationship Id="rId14" Type="http://schemas.openxmlformats.org/officeDocument/2006/relationships/tags" Target="../tags/tag84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57.xml"/><Relationship Id="rId1" Type="http://schemas.openxmlformats.org/officeDocument/2006/relationships/tags" Target="../tags/tag84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850.xml"/><Relationship Id="rId7" Type="http://schemas.openxmlformats.org/officeDocument/2006/relationships/image" Target="../media/image39.png"/><Relationship Id="rId2" Type="http://schemas.openxmlformats.org/officeDocument/2006/relationships/tags" Target="../tags/tag849.xml"/><Relationship Id="rId1" Type="http://schemas.openxmlformats.org/officeDocument/2006/relationships/tags" Target="../tags/tag848.xml"/><Relationship Id="rId6" Type="http://schemas.openxmlformats.org/officeDocument/2006/relationships/slideLayout" Target="../slideLayouts/slideLayout47.xml"/><Relationship Id="rId5" Type="http://schemas.openxmlformats.org/officeDocument/2006/relationships/tags" Target="../tags/tag852.xml"/><Relationship Id="rId4" Type="http://schemas.openxmlformats.org/officeDocument/2006/relationships/tags" Target="../tags/tag85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60.xml"/><Relationship Id="rId13" Type="http://schemas.openxmlformats.org/officeDocument/2006/relationships/image" Target="../media/image42.png"/><Relationship Id="rId3" Type="http://schemas.openxmlformats.org/officeDocument/2006/relationships/tags" Target="../tags/tag855.xml"/><Relationship Id="rId7" Type="http://schemas.openxmlformats.org/officeDocument/2006/relationships/tags" Target="../tags/tag859.xml"/><Relationship Id="rId12" Type="http://schemas.openxmlformats.org/officeDocument/2006/relationships/image" Target="../media/image41.png"/><Relationship Id="rId2" Type="http://schemas.openxmlformats.org/officeDocument/2006/relationships/tags" Target="../tags/tag854.xml"/><Relationship Id="rId16" Type="http://schemas.openxmlformats.org/officeDocument/2006/relationships/image" Target="../media/image45.png"/><Relationship Id="rId1" Type="http://schemas.openxmlformats.org/officeDocument/2006/relationships/tags" Target="../tags/tag853.xml"/><Relationship Id="rId6" Type="http://schemas.openxmlformats.org/officeDocument/2006/relationships/tags" Target="../tags/tag858.xml"/><Relationship Id="rId11" Type="http://schemas.openxmlformats.org/officeDocument/2006/relationships/image" Target="../media/image40.png"/><Relationship Id="rId5" Type="http://schemas.openxmlformats.org/officeDocument/2006/relationships/tags" Target="../tags/tag857.xml"/><Relationship Id="rId15" Type="http://schemas.openxmlformats.org/officeDocument/2006/relationships/image" Target="../media/image44.png"/><Relationship Id="rId10" Type="http://schemas.openxmlformats.org/officeDocument/2006/relationships/slideLayout" Target="../slideLayouts/slideLayout46.xml"/><Relationship Id="rId4" Type="http://schemas.openxmlformats.org/officeDocument/2006/relationships/tags" Target="../tags/tag856.xml"/><Relationship Id="rId9" Type="http://schemas.openxmlformats.org/officeDocument/2006/relationships/tags" Target="../tags/tag861.xml"/><Relationship Id="rId1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57.xml"/><Relationship Id="rId1" Type="http://schemas.openxmlformats.org/officeDocument/2006/relationships/tags" Target="../tags/tag86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tags" Target="../tags/tag865.xml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tags" Target="../tags/tag864.xml"/><Relationship Id="rId1" Type="http://schemas.openxmlformats.org/officeDocument/2006/relationships/tags" Target="../tags/tag863.xml"/><Relationship Id="rId6" Type="http://schemas.openxmlformats.org/officeDocument/2006/relationships/slideLayout" Target="../slideLayouts/slideLayout45.xml"/><Relationship Id="rId11" Type="http://schemas.openxmlformats.org/officeDocument/2006/relationships/image" Target="../media/image54.png"/><Relationship Id="rId5" Type="http://schemas.openxmlformats.org/officeDocument/2006/relationships/tags" Target="../tags/tag867.xml"/><Relationship Id="rId10" Type="http://schemas.openxmlformats.org/officeDocument/2006/relationships/image" Target="../media/image53.png"/><Relationship Id="rId4" Type="http://schemas.openxmlformats.org/officeDocument/2006/relationships/tags" Target="../tags/tag866.xml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875.xml"/><Relationship Id="rId13" Type="http://schemas.openxmlformats.org/officeDocument/2006/relationships/slideLayout" Target="../slideLayouts/slideLayout44.xml"/><Relationship Id="rId3" Type="http://schemas.openxmlformats.org/officeDocument/2006/relationships/tags" Target="../tags/tag870.xml"/><Relationship Id="rId7" Type="http://schemas.openxmlformats.org/officeDocument/2006/relationships/tags" Target="../tags/tag874.xml"/><Relationship Id="rId12" Type="http://schemas.openxmlformats.org/officeDocument/2006/relationships/tags" Target="../tags/tag879.xml"/><Relationship Id="rId17" Type="http://schemas.openxmlformats.org/officeDocument/2006/relationships/image" Target="../media/image61.png"/><Relationship Id="rId2" Type="http://schemas.openxmlformats.org/officeDocument/2006/relationships/tags" Target="../tags/tag869.xml"/><Relationship Id="rId16" Type="http://schemas.openxmlformats.org/officeDocument/2006/relationships/image" Target="../media/image60.png"/><Relationship Id="rId1" Type="http://schemas.openxmlformats.org/officeDocument/2006/relationships/tags" Target="../tags/tag868.xml"/><Relationship Id="rId6" Type="http://schemas.openxmlformats.org/officeDocument/2006/relationships/tags" Target="../tags/tag873.xml"/><Relationship Id="rId11" Type="http://schemas.openxmlformats.org/officeDocument/2006/relationships/tags" Target="../tags/tag878.xml"/><Relationship Id="rId5" Type="http://schemas.openxmlformats.org/officeDocument/2006/relationships/tags" Target="../tags/tag872.xml"/><Relationship Id="rId15" Type="http://schemas.openxmlformats.org/officeDocument/2006/relationships/image" Target="../media/image59.png"/><Relationship Id="rId10" Type="http://schemas.openxmlformats.org/officeDocument/2006/relationships/tags" Target="../tags/tag877.xml"/><Relationship Id="rId4" Type="http://schemas.openxmlformats.org/officeDocument/2006/relationships/tags" Target="../tags/tag871.xml"/><Relationship Id="rId9" Type="http://schemas.openxmlformats.org/officeDocument/2006/relationships/tags" Target="../tags/tag876.xml"/><Relationship Id="rId1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57.xml"/><Relationship Id="rId1" Type="http://schemas.openxmlformats.org/officeDocument/2006/relationships/tags" Target="../tags/tag880.xml"/><Relationship Id="rId4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883.xml"/><Relationship Id="rId2" Type="http://schemas.openxmlformats.org/officeDocument/2006/relationships/tags" Target="../tags/tag882.xml"/><Relationship Id="rId1" Type="http://schemas.openxmlformats.org/officeDocument/2006/relationships/tags" Target="../tags/tag881.xml"/><Relationship Id="rId4" Type="http://schemas.openxmlformats.org/officeDocument/2006/relationships/slideLayout" Target="../slideLayouts/slideLayout5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749.xml"/><Relationship Id="rId13" Type="http://schemas.openxmlformats.org/officeDocument/2006/relationships/tags" Target="../tags/tag754.xml"/><Relationship Id="rId3" Type="http://schemas.openxmlformats.org/officeDocument/2006/relationships/tags" Target="../tags/tag744.xml"/><Relationship Id="rId7" Type="http://schemas.openxmlformats.org/officeDocument/2006/relationships/tags" Target="../tags/tag748.xml"/><Relationship Id="rId12" Type="http://schemas.openxmlformats.org/officeDocument/2006/relationships/tags" Target="../tags/tag753.xml"/><Relationship Id="rId2" Type="http://schemas.openxmlformats.org/officeDocument/2006/relationships/tags" Target="../tags/tag743.xml"/><Relationship Id="rId16" Type="http://schemas.openxmlformats.org/officeDocument/2006/relationships/slideLayout" Target="../slideLayouts/slideLayout68.xml"/><Relationship Id="rId1" Type="http://schemas.openxmlformats.org/officeDocument/2006/relationships/tags" Target="../tags/tag742.xml"/><Relationship Id="rId6" Type="http://schemas.openxmlformats.org/officeDocument/2006/relationships/tags" Target="../tags/tag747.xml"/><Relationship Id="rId11" Type="http://schemas.openxmlformats.org/officeDocument/2006/relationships/tags" Target="../tags/tag752.xml"/><Relationship Id="rId5" Type="http://schemas.openxmlformats.org/officeDocument/2006/relationships/tags" Target="../tags/tag746.xml"/><Relationship Id="rId15" Type="http://schemas.openxmlformats.org/officeDocument/2006/relationships/tags" Target="../tags/tag756.xml"/><Relationship Id="rId10" Type="http://schemas.openxmlformats.org/officeDocument/2006/relationships/tags" Target="../tags/tag751.xml"/><Relationship Id="rId4" Type="http://schemas.openxmlformats.org/officeDocument/2006/relationships/tags" Target="../tags/tag745.xml"/><Relationship Id="rId9" Type="http://schemas.openxmlformats.org/officeDocument/2006/relationships/tags" Target="../tags/tag750.xml"/><Relationship Id="rId14" Type="http://schemas.openxmlformats.org/officeDocument/2006/relationships/tags" Target="../tags/tag75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886.xml"/><Relationship Id="rId7" Type="http://schemas.openxmlformats.org/officeDocument/2006/relationships/image" Target="../media/image64.jpeg"/><Relationship Id="rId2" Type="http://schemas.openxmlformats.org/officeDocument/2006/relationships/tags" Target="../tags/tag885.xml"/><Relationship Id="rId1" Type="http://schemas.openxmlformats.org/officeDocument/2006/relationships/tags" Target="../tags/tag884.xml"/><Relationship Id="rId6" Type="http://schemas.openxmlformats.org/officeDocument/2006/relationships/slideLayout" Target="../slideLayouts/slideLayout43.xml"/><Relationship Id="rId5" Type="http://schemas.openxmlformats.org/officeDocument/2006/relationships/tags" Target="../tags/tag888.xml"/><Relationship Id="rId4" Type="http://schemas.openxmlformats.org/officeDocument/2006/relationships/tags" Target="../tags/tag88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896.xml"/><Relationship Id="rId3" Type="http://schemas.openxmlformats.org/officeDocument/2006/relationships/tags" Target="../tags/tag891.xml"/><Relationship Id="rId7" Type="http://schemas.openxmlformats.org/officeDocument/2006/relationships/tags" Target="../tags/tag895.xml"/><Relationship Id="rId2" Type="http://schemas.openxmlformats.org/officeDocument/2006/relationships/tags" Target="../tags/tag890.xml"/><Relationship Id="rId1" Type="http://schemas.openxmlformats.org/officeDocument/2006/relationships/tags" Target="../tags/tag889.xml"/><Relationship Id="rId6" Type="http://schemas.openxmlformats.org/officeDocument/2006/relationships/tags" Target="../tags/tag894.xml"/><Relationship Id="rId11" Type="http://schemas.openxmlformats.org/officeDocument/2006/relationships/image" Target="../media/image66.png"/><Relationship Id="rId5" Type="http://schemas.openxmlformats.org/officeDocument/2006/relationships/tags" Target="../tags/tag893.xml"/><Relationship Id="rId10" Type="http://schemas.openxmlformats.org/officeDocument/2006/relationships/image" Target="../media/image65.png"/><Relationship Id="rId4" Type="http://schemas.openxmlformats.org/officeDocument/2006/relationships/tags" Target="../tags/tag892.xml"/><Relationship Id="rId9" Type="http://schemas.openxmlformats.org/officeDocument/2006/relationships/slideLayout" Target="../slideLayouts/slideLayout4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904.xml"/><Relationship Id="rId13" Type="http://schemas.openxmlformats.org/officeDocument/2006/relationships/tags" Target="../tags/tag909.xml"/><Relationship Id="rId18" Type="http://schemas.openxmlformats.org/officeDocument/2006/relationships/image" Target="../media/image69.png"/><Relationship Id="rId3" Type="http://schemas.openxmlformats.org/officeDocument/2006/relationships/tags" Target="../tags/tag899.xml"/><Relationship Id="rId7" Type="http://schemas.openxmlformats.org/officeDocument/2006/relationships/tags" Target="../tags/tag903.xml"/><Relationship Id="rId12" Type="http://schemas.openxmlformats.org/officeDocument/2006/relationships/tags" Target="../tags/tag908.xml"/><Relationship Id="rId17" Type="http://schemas.openxmlformats.org/officeDocument/2006/relationships/image" Target="../media/image68.png"/><Relationship Id="rId2" Type="http://schemas.openxmlformats.org/officeDocument/2006/relationships/tags" Target="../tags/tag898.xml"/><Relationship Id="rId16" Type="http://schemas.openxmlformats.org/officeDocument/2006/relationships/image" Target="../media/image67.png"/><Relationship Id="rId20" Type="http://schemas.openxmlformats.org/officeDocument/2006/relationships/image" Target="../media/image71.png"/><Relationship Id="rId1" Type="http://schemas.openxmlformats.org/officeDocument/2006/relationships/tags" Target="../tags/tag897.xml"/><Relationship Id="rId6" Type="http://schemas.openxmlformats.org/officeDocument/2006/relationships/tags" Target="../tags/tag902.xml"/><Relationship Id="rId11" Type="http://schemas.openxmlformats.org/officeDocument/2006/relationships/tags" Target="../tags/tag907.xml"/><Relationship Id="rId5" Type="http://schemas.openxmlformats.org/officeDocument/2006/relationships/tags" Target="../tags/tag901.xml"/><Relationship Id="rId15" Type="http://schemas.openxmlformats.org/officeDocument/2006/relationships/slideLayout" Target="../slideLayouts/slideLayout41.xml"/><Relationship Id="rId10" Type="http://schemas.openxmlformats.org/officeDocument/2006/relationships/tags" Target="../tags/tag906.xml"/><Relationship Id="rId19" Type="http://schemas.openxmlformats.org/officeDocument/2006/relationships/image" Target="../media/image70.png"/><Relationship Id="rId4" Type="http://schemas.openxmlformats.org/officeDocument/2006/relationships/tags" Target="../tags/tag900.xml"/><Relationship Id="rId9" Type="http://schemas.openxmlformats.org/officeDocument/2006/relationships/tags" Target="../tags/tag905.xml"/><Relationship Id="rId14" Type="http://schemas.openxmlformats.org/officeDocument/2006/relationships/tags" Target="../tags/tag9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913.xml"/><Relationship Id="rId2" Type="http://schemas.openxmlformats.org/officeDocument/2006/relationships/tags" Target="../tags/tag912.xml"/><Relationship Id="rId1" Type="http://schemas.openxmlformats.org/officeDocument/2006/relationships/tags" Target="../tags/tag911.xml"/><Relationship Id="rId4" Type="http://schemas.openxmlformats.org/officeDocument/2006/relationships/slideLayout" Target="../slideLayouts/slideLayout5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tags" Target="../tags/tag916.xml"/><Relationship Id="rId7" Type="http://schemas.openxmlformats.org/officeDocument/2006/relationships/slideLayout" Target="../slideLayouts/slideLayout40.xml"/><Relationship Id="rId2" Type="http://schemas.openxmlformats.org/officeDocument/2006/relationships/tags" Target="../tags/tag915.xml"/><Relationship Id="rId1" Type="http://schemas.openxmlformats.org/officeDocument/2006/relationships/tags" Target="../tags/tag914.xml"/><Relationship Id="rId6" Type="http://schemas.openxmlformats.org/officeDocument/2006/relationships/tags" Target="../tags/tag919.xml"/><Relationship Id="rId5" Type="http://schemas.openxmlformats.org/officeDocument/2006/relationships/tags" Target="../tags/tag918.xml"/><Relationship Id="rId4" Type="http://schemas.openxmlformats.org/officeDocument/2006/relationships/tags" Target="../tags/tag91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927.xml"/><Relationship Id="rId13" Type="http://schemas.openxmlformats.org/officeDocument/2006/relationships/image" Target="../media/image74.png"/><Relationship Id="rId3" Type="http://schemas.openxmlformats.org/officeDocument/2006/relationships/tags" Target="../tags/tag922.xml"/><Relationship Id="rId7" Type="http://schemas.openxmlformats.org/officeDocument/2006/relationships/tags" Target="../tags/tag926.xml"/><Relationship Id="rId12" Type="http://schemas.openxmlformats.org/officeDocument/2006/relationships/image" Target="../media/image73.png"/><Relationship Id="rId17" Type="http://schemas.openxmlformats.org/officeDocument/2006/relationships/image" Target="../media/image78.png"/><Relationship Id="rId2" Type="http://schemas.openxmlformats.org/officeDocument/2006/relationships/tags" Target="../tags/tag921.xml"/><Relationship Id="rId16" Type="http://schemas.openxmlformats.org/officeDocument/2006/relationships/image" Target="../media/image77.png"/><Relationship Id="rId1" Type="http://schemas.openxmlformats.org/officeDocument/2006/relationships/tags" Target="../tags/tag920.xml"/><Relationship Id="rId6" Type="http://schemas.openxmlformats.org/officeDocument/2006/relationships/tags" Target="../tags/tag925.xml"/><Relationship Id="rId11" Type="http://schemas.openxmlformats.org/officeDocument/2006/relationships/slideLayout" Target="../slideLayouts/slideLayout39.xml"/><Relationship Id="rId5" Type="http://schemas.openxmlformats.org/officeDocument/2006/relationships/tags" Target="../tags/tag924.xml"/><Relationship Id="rId15" Type="http://schemas.openxmlformats.org/officeDocument/2006/relationships/image" Target="../media/image76.png"/><Relationship Id="rId10" Type="http://schemas.openxmlformats.org/officeDocument/2006/relationships/tags" Target="../tags/tag929.xml"/><Relationship Id="rId4" Type="http://schemas.openxmlformats.org/officeDocument/2006/relationships/tags" Target="../tags/tag923.xml"/><Relationship Id="rId9" Type="http://schemas.openxmlformats.org/officeDocument/2006/relationships/tags" Target="../tags/tag928.xml"/><Relationship Id="rId14" Type="http://schemas.openxmlformats.org/officeDocument/2006/relationships/image" Target="../media/image7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slideLayout" Target="../slideLayouts/slideLayout57.xml"/><Relationship Id="rId1" Type="http://schemas.openxmlformats.org/officeDocument/2006/relationships/tags" Target="../tags/tag930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933.xml"/><Relationship Id="rId7" Type="http://schemas.openxmlformats.org/officeDocument/2006/relationships/image" Target="../media/image88.png"/><Relationship Id="rId2" Type="http://schemas.openxmlformats.org/officeDocument/2006/relationships/tags" Target="../tags/tag932.xml"/><Relationship Id="rId1" Type="http://schemas.openxmlformats.org/officeDocument/2006/relationships/tags" Target="../tags/tag931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slideLayout" Target="../slideLayouts/slideLayout5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941.xml"/><Relationship Id="rId13" Type="http://schemas.openxmlformats.org/officeDocument/2006/relationships/tags" Target="../tags/tag946.xml"/><Relationship Id="rId18" Type="http://schemas.openxmlformats.org/officeDocument/2006/relationships/image" Target="../media/image90.png"/><Relationship Id="rId3" Type="http://schemas.openxmlformats.org/officeDocument/2006/relationships/tags" Target="../tags/tag936.xml"/><Relationship Id="rId7" Type="http://schemas.openxmlformats.org/officeDocument/2006/relationships/tags" Target="../tags/tag940.xml"/><Relationship Id="rId12" Type="http://schemas.openxmlformats.org/officeDocument/2006/relationships/tags" Target="../tags/tag945.xml"/><Relationship Id="rId17" Type="http://schemas.openxmlformats.org/officeDocument/2006/relationships/image" Target="../media/image89.png"/><Relationship Id="rId2" Type="http://schemas.openxmlformats.org/officeDocument/2006/relationships/tags" Target="../tags/tag935.xml"/><Relationship Id="rId16" Type="http://schemas.openxmlformats.org/officeDocument/2006/relationships/slideLayout" Target="../slideLayouts/slideLayout38.xml"/><Relationship Id="rId1" Type="http://schemas.openxmlformats.org/officeDocument/2006/relationships/tags" Target="../tags/tag934.xml"/><Relationship Id="rId6" Type="http://schemas.openxmlformats.org/officeDocument/2006/relationships/tags" Target="../tags/tag939.xml"/><Relationship Id="rId11" Type="http://schemas.openxmlformats.org/officeDocument/2006/relationships/tags" Target="../tags/tag944.xml"/><Relationship Id="rId5" Type="http://schemas.openxmlformats.org/officeDocument/2006/relationships/tags" Target="../tags/tag938.xml"/><Relationship Id="rId15" Type="http://schemas.openxmlformats.org/officeDocument/2006/relationships/tags" Target="../tags/tag948.xml"/><Relationship Id="rId10" Type="http://schemas.openxmlformats.org/officeDocument/2006/relationships/tags" Target="../tags/tag943.xml"/><Relationship Id="rId19" Type="http://schemas.openxmlformats.org/officeDocument/2006/relationships/image" Target="../media/image91.png"/><Relationship Id="rId4" Type="http://schemas.openxmlformats.org/officeDocument/2006/relationships/tags" Target="../tags/tag937.xml"/><Relationship Id="rId9" Type="http://schemas.openxmlformats.org/officeDocument/2006/relationships/tags" Target="../tags/tag942.xml"/><Relationship Id="rId14" Type="http://schemas.openxmlformats.org/officeDocument/2006/relationships/tags" Target="../tags/tag94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951.xml"/><Relationship Id="rId2" Type="http://schemas.openxmlformats.org/officeDocument/2006/relationships/tags" Target="../tags/tag950.xml"/><Relationship Id="rId1" Type="http://schemas.openxmlformats.org/officeDocument/2006/relationships/tags" Target="../tags/tag949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764.xml"/><Relationship Id="rId13" Type="http://schemas.openxmlformats.org/officeDocument/2006/relationships/image" Target="../media/image5.jpeg"/><Relationship Id="rId3" Type="http://schemas.openxmlformats.org/officeDocument/2006/relationships/tags" Target="../tags/tag759.xml"/><Relationship Id="rId7" Type="http://schemas.openxmlformats.org/officeDocument/2006/relationships/tags" Target="../tags/tag763.xml"/><Relationship Id="rId12" Type="http://schemas.openxmlformats.org/officeDocument/2006/relationships/image" Target="../media/image4.jpeg"/><Relationship Id="rId2" Type="http://schemas.openxmlformats.org/officeDocument/2006/relationships/tags" Target="../tags/tag758.xml"/><Relationship Id="rId1" Type="http://schemas.openxmlformats.org/officeDocument/2006/relationships/tags" Target="../tags/tag757.xml"/><Relationship Id="rId6" Type="http://schemas.openxmlformats.org/officeDocument/2006/relationships/tags" Target="../tags/tag762.xml"/><Relationship Id="rId11" Type="http://schemas.openxmlformats.org/officeDocument/2006/relationships/slideLayout" Target="../slideLayouts/slideLayout54.xml"/><Relationship Id="rId5" Type="http://schemas.openxmlformats.org/officeDocument/2006/relationships/tags" Target="../tags/tag761.xml"/><Relationship Id="rId10" Type="http://schemas.openxmlformats.org/officeDocument/2006/relationships/tags" Target="../tags/tag766.xml"/><Relationship Id="rId4" Type="http://schemas.openxmlformats.org/officeDocument/2006/relationships/tags" Target="../tags/tag760.xml"/><Relationship Id="rId9" Type="http://schemas.openxmlformats.org/officeDocument/2006/relationships/tags" Target="../tags/tag76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954.xml"/><Relationship Id="rId2" Type="http://schemas.openxmlformats.org/officeDocument/2006/relationships/tags" Target="../tags/tag953.xml"/><Relationship Id="rId1" Type="http://schemas.openxmlformats.org/officeDocument/2006/relationships/tags" Target="../tags/tag952.xml"/><Relationship Id="rId4" Type="http://schemas.openxmlformats.org/officeDocument/2006/relationships/slideLayout" Target="../slideLayouts/slideLayout5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957.xml"/><Relationship Id="rId7" Type="http://schemas.openxmlformats.org/officeDocument/2006/relationships/image" Target="../media/image94.jpeg"/><Relationship Id="rId2" Type="http://schemas.openxmlformats.org/officeDocument/2006/relationships/tags" Target="../tags/tag956.xml"/><Relationship Id="rId1" Type="http://schemas.openxmlformats.org/officeDocument/2006/relationships/tags" Target="../tags/tag955.xml"/><Relationship Id="rId6" Type="http://schemas.openxmlformats.org/officeDocument/2006/relationships/slideLayout" Target="../slideLayouts/slideLayout37.xml"/><Relationship Id="rId5" Type="http://schemas.openxmlformats.org/officeDocument/2006/relationships/tags" Target="../tags/tag959.xml"/><Relationship Id="rId4" Type="http://schemas.openxmlformats.org/officeDocument/2006/relationships/tags" Target="../tags/tag95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tags" Target="../tags/tag962.xml"/><Relationship Id="rId7" Type="http://schemas.openxmlformats.org/officeDocument/2006/relationships/tags" Target="../tags/tag966.xml"/><Relationship Id="rId2" Type="http://schemas.openxmlformats.org/officeDocument/2006/relationships/tags" Target="../tags/tag961.xml"/><Relationship Id="rId1" Type="http://schemas.openxmlformats.org/officeDocument/2006/relationships/tags" Target="../tags/tag960.xml"/><Relationship Id="rId6" Type="http://schemas.openxmlformats.org/officeDocument/2006/relationships/tags" Target="../tags/tag965.xml"/><Relationship Id="rId11" Type="http://schemas.openxmlformats.org/officeDocument/2006/relationships/image" Target="../media/image96.png"/><Relationship Id="rId5" Type="http://schemas.openxmlformats.org/officeDocument/2006/relationships/tags" Target="../tags/tag964.xml"/><Relationship Id="rId10" Type="http://schemas.openxmlformats.org/officeDocument/2006/relationships/image" Target="../media/image95.png"/><Relationship Id="rId4" Type="http://schemas.openxmlformats.org/officeDocument/2006/relationships/tags" Target="../tags/tag963.xml"/><Relationship Id="rId9" Type="http://schemas.openxmlformats.org/officeDocument/2006/relationships/notesSlide" Target="../notesSlides/notesSlide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974.xml"/><Relationship Id="rId13" Type="http://schemas.openxmlformats.org/officeDocument/2006/relationships/image" Target="../media/image99.png"/><Relationship Id="rId18" Type="http://schemas.openxmlformats.org/officeDocument/2006/relationships/image" Target="../media/image104.png"/><Relationship Id="rId3" Type="http://schemas.openxmlformats.org/officeDocument/2006/relationships/tags" Target="../tags/tag969.xml"/><Relationship Id="rId7" Type="http://schemas.openxmlformats.org/officeDocument/2006/relationships/tags" Target="../tags/tag973.xml"/><Relationship Id="rId12" Type="http://schemas.openxmlformats.org/officeDocument/2006/relationships/image" Target="../media/image98.png"/><Relationship Id="rId17" Type="http://schemas.openxmlformats.org/officeDocument/2006/relationships/image" Target="../media/image103.png"/><Relationship Id="rId2" Type="http://schemas.openxmlformats.org/officeDocument/2006/relationships/tags" Target="../tags/tag968.xml"/><Relationship Id="rId16" Type="http://schemas.openxmlformats.org/officeDocument/2006/relationships/image" Target="../media/image102.png"/><Relationship Id="rId20" Type="http://schemas.openxmlformats.org/officeDocument/2006/relationships/image" Target="../media/image106.png"/><Relationship Id="rId1" Type="http://schemas.openxmlformats.org/officeDocument/2006/relationships/tags" Target="../tags/tag967.xml"/><Relationship Id="rId6" Type="http://schemas.openxmlformats.org/officeDocument/2006/relationships/tags" Target="../tags/tag972.xml"/><Relationship Id="rId11" Type="http://schemas.openxmlformats.org/officeDocument/2006/relationships/image" Target="../media/image97.png"/><Relationship Id="rId5" Type="http://schemas.openxmlformats.org/officeDocument/2006/relationships/tags" Target="../tags/tag971.xml"/><Relationship Id="rId15" Type="http://schemas.openxmlformats.org/officeDocument/2006/relationships/image" Target="../media/image101.png"/><Relationship Id="rId10" Type="http://schemas.openxmlformats.org/officeDocument/2006/relationships/slideLayout" Target="../slideLayouts/slideLayout35.xml"/><Relationship Id="rId19" Type="http://schemas.openxmlformats.org/officeDocument/2006/relationships/image" Target="../media/image105.png"/><Relationship Id="rId4" Type="http://schemas.openxmlformats.org/officeDocument/2006/relationships/tags" Target="../tags/tag970.xml"/><Relationship Id="rId9" Type="http://schemas.openxmlformats.org/officeDocument/2006/relationships/tags" Target="../tags/tag975.xml"/><Relationship Id="rId14" Type="http://schemas.openxmlformats.org/officeDocument/2006/relationships/image" Target="../media/image10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slideLayout" Target="../slideLayouts/slideLayout57.xml"/><Relationship Id="rId7" Type="http://schemas.openxmlformats.org/officeDocument/2006/relationships/image" Target="../media/image110.png"/><Relationship Id="rId2" Type="http://schemas.openxmlformats.org/officeDocument/2006/relationships/tags" Target="../tags/tag977.xml"/><Relationship Id="rId1" Type="http://schemas.openxmlformats.org/officeDocument/2006/relationships/tags" Target="../tags/tag976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Relationship Id="rId9" Type="http://schemas.openxmlformats.org/officeDocument/2006/relationships/image" Target="../media/image11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985.xml"/><Relationship Id="rId13" Type="http://schemas.openxmlformats.org/officeDocument/2006/relationships/image" Target="../media/image113.png"/><Relationship Id="rId3" Type="http://schemas.openxmlformats.org/officeDocument/2006/relationships/tags" Target="../tags/tag980.xml"/><Relationship Id="rId7" Type="http://schemas.openxmlformats.org/officeDocument/2006/relationships/tags" Target="../tags/tag984.xml"/><Relationship Id="rId12" Type="http://schemas.openxmlformats.org/officeDocument/2006/relationships/slideLayout" Target="../slideLayouts/slideLayout34.xml"/><Relationship Id="rId2" Type="http://schemas.openxmlformats.org/officeDocument/2006/relationships/tags" Target="../tags/tag979.xml"/><Relationship Id="rId1" Type="http://schemas.openxmlformats.org/officeDocument/2006/relationships/tags" Target="../tags/tag978.xml"/><Relationship Id="rId6" Type="http://schemas.openxmlformats.org/officeDocument/2006/relationships/tags" Target="../tags/tag983.xml"/><Relationship Id="rId11" Type="http://schemas.openxmlformats.org/officeDocument/2006/relationships/tags" Target="../tags/tag988.xml"/><Relationship Id="rId5" Type="http://schemas.openxmlformats.org/officeDocument/2006/relationships/tags" Target="../tags/tag982.xml"/><Relationship Id="rId10" Type="http://schemas.openxmlformats.org/officeDocument/2006/relationships/tags" Target="../tags/tag987.xml"/><Relationship Id="rId4" Type="http://schemas.openxmlformats.org/officeDocument/2006/relationships/tags" Target="../tags/tag981.xml"/><Relationship Id="rId9" Type="http://schemas.openxmlformats.org/officeDocument/2006/relationships/tags" Target="../tags/tag986.xml"/><Relationship Id="rId14" Type="http://schemas.openxmlformats.org/officeDocument/2006/relationships/image" Target="../media/image11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tags" Target="../tags/tag990.xml"/><Relationship Id="rId1" Type="http://schemas.openxmlformats.org/officeDocument/2006/relationships/tags" Target="../tags/tag989.xml"/><Relationship Id="rId4" Type="http://schemas.openxmlformats.org/officeDocument/2006/relationships/image" Target="../media/image1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tags" Target="../tags/tag992.xml"/><Relationship Id="rId1" Type="http://schemas.openxmlformats.org/officeDocument/2006/relationships/tags" Target="../tags/tag99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1000.xml"/><Relationship Id="rId13" Type="http://schemas.openxmlformats.org/officeDocument/2006/relationships/tags" Target="../tags/tag1005.xml"/><Relationship Id="rId18" Type="http://schemas.openxmlformats.org/officeDocument/2006/relationships/tags" Target="../tags/tag1010.xml"/><Relationship Id="rId26" Type="http://schemas.openxmlformats.org/officeDocument/2006/relationships/image" Target="../media/image122.png"/><Relationship Id="rId3" Type="http://schemas.openxmlformats.org/officeDocument/2006/relationships/tags" Target="../tags/tag995.xml"/><Relationship Id="rId21" Type="http://schemas.openxmlformats.org/officeDocument/2006/relationships/image" Target="../media/image117.svg"/><Relationship Id="rId7" Type="http://schemas.openxmlformats.org/officeDocument/2006/relationships/tags" Target="../tags/tag999.xml"/><Relationship Id="rId12" Type="http://schemas.openxmlformats.org/officeDocument/2006/relationships/tags" Target="../tags/tag1004.xml"/><Relationship Id="rId17" Type="http://schemas.openxmlformats.org/officeDocument/2006/relationships/tags" Target="../tags/tag1009.xml"/><Relationship Id="rId25" Type="http://schemas.openxmlformats.org/officeDocument/2006/relationships/image" Target="../media/image121.svg"/><Relationship Id="rId2" Type="http://schemas.openxmlformats.org/officeDocument/2006/relationships/tags" Target="../tags/tag994.xml"/><Relationship Id="rId16" Type="http://schemas.openxmlformats.org/officeDocument/2006/relationships/tags" Target="../tags/tag1008.xml"/><Relationship Id="rId20" Type="http://schemas.openxmlformats.org/officeDocument/2006/relationships/image" Target="../media/image116.png"/><Relationship Id="rId29" Type="http://schemas.openxmlformats.org/officeDocument/2006/relationships/image" Target="../media/image125.png"/><Relationship Id="rId1" Type="http://schemas.openxmlformats.org/officeDocument/2006/relationships/tags" Target="../tags/tag993.xml"/><Relationship Id="rId6" Type="http://schemas.openxmlformats.org/officeDocument/2006/relationships/tags" Target="../tags/tag998.xml"/><Relationship Id="rId11" Type="http://schemas.openxmlformats.org/officeDocument/2006/relationships/tags" Target="../tags/tag1003.xml"/><Relationship Id="rId24" Type="http://schemas.openxmlformats.org/officeDocument/2006/relationships/image" Target="../media/image120.png"/><Relationship Id="rId5" Type="http://schemas.openxmlformats.org/officeDocument/2006/relationships/tags" Target="../tags/tag997.xml"/><Relationship Id="rId15" Type="http://schemas.openxmlformats.org/officeDocument/2006/relationships/tags" Target="../tags/tag1007.xml"/><Relationship Id="rId23" Type="http://schemas.openxmlformats.org/officeDocument/2006/relationships/image" Target="../media/image119.svg"/><Relationship Id="rId28" Type="http://schemas.openxmlformats.org/officeDocument/2006/relationships/image" Target="../media/image124.png"/><Relationship Id="rId10" Type="http://schemas.openxmlformats.org/officeDocument/2006/relationships/tags" Target="../tags/tag1002.xml"/><Relationship Id="rId19" Type="http://schemas.openxmlformats.org/officeDocument/2006/relationships/slideLayout" Target="../slideLayouts/slideLayout31.xml"/><Relationship Id="rId4" Type="http://schemas.openxmlformats.org/officeDocument/2006/relationships/tags" Target="../tags/tag996.xml"/><Relationship Id="rId9" Type="http://schemas.openxmlformats.org/officeDocument/2006/relationships/tags" Target="../tags/tag1001.xml"/><Relationship Id="rId14" Type="http://schemas.openxmlformats.org/officeDocument/2006/relationships/tags" Target="../tags/tag1006.xml"/><Relationship Id="rId22" Type="http://schemas.openxmlformats.org/officeDocument/2006/relationships/image" Target="../media/image118.png"/><Relationship Id="rId27" Type="http://schemas.openxmlformats.org/officeDocument/2006/relationships/image" Target="../media/image12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1018.xml"/><Relationship Id="rId13" Type="http://schemas.openxmlformats.org/officeDocument/2006/relationships/tags" Target="../tags/tag1023.xml"/><Relationship Id="rId18" Type="http://schemas.openxmlformats.org/officeDocument/2006/relationships/tags" Target="../tags/tag1028.xml"/><Relationship Id="rId26" Type="http://schemas.openxmlformats.org/officeDocument/2006/relationships/image" Target="../media/image8.png"/><Relationship Id="rId3" Type="http://schemas.openxmlformats.org/officeDocument/2006/relationships/tags" Target="../tags/tag1013.xml"/><Relationship Id="rId21" Type="http://schemas.openxmlformats.org/officeDocument/2006/relationships/tags" Target="../tags/tag1031.xml"/><Relationship Id="rId34" Type="http://schemas.openxmlformats.org/officeDocument/2006/relationships/image" Target="../media/image128.png"/><Relationship Id="rId7" Type="http://schemas.openxmlformats.org/officeDocument/2006/relationships/tags" Target="../tags/tag1017.xml"/><Relationship Id="rId12" Type="http://schemas.openxmlformats.org/officeDocument/2006/relationships/tags" Target="../tags/tag1022.xml"/><Relationship Id="rId17" Type="http://schemas.openxmlformats.org/officeDocument/2006/relationships/tags" Target="../tags/tag1027.xml"/><Relationship Id="rId25" Type="http://schemas.openxmlformats.org/officeDocument/2006/relationships/image" Target="../media/image7.svg"/><Relationship Id="rId33" Type="http://schemas.openxmlformats.org/officeDocument/2006/relationships/image" Target="../media/image127.png"/><Relationship Id="rId2" Type="http://schemas.openxmlformats.org/officeDocument/2006/relationships/tags" Target="../tags/tag1012.xml"/><Relationship Id="rId16" Type="http://schemas.openxmlformats.org/officeDocument/2006/relationships/tags" Target="../tags/tag1026.xml"/><Relationship Id="rId20" Type="http://schemas.openxmlformats.org/officeDocument/2006/relationships/tags" Target="../tags/tag1030.xml"/><Relationship Id="rId29" Type="http://schemas.openxmlformats.org/officeDocument/2006/relationships/image" Target="../media/image11.svg"/><Relationship Id="rId1" Type="http://schemas.openxmlformats.org/officeDocument/2006/relationships/tags" Target="../tags/tag1011.xml"/><Relationship Id="rId6" Type="http://schemas.openxmlformats.org/officeDocument/2006/relationships/tags" Target="../tags/tag1016.xml"/><Relationship Id="rId11" Type="http://schemas.openxmlformats.org/officeDocument/2006/relationships/tags" Target="../tags/tag1021.xml"/><Relationship Id="rId24" Type="http://schemas.openxmlformats.org/officeDocument/2006/relationships/image" Target="../media/image6.png"/><Relationship Id="rId32" Type="http://schemas.openxmlformats.org/officeDocument/2006/relationships/image" Target="../media/image126.png"/><Relationship Id="rId37" Type="http://schemas.openxmlformats.org/officeDocument/2006/relationships/image" Target="../media/image131.png"/><Relationship Id="rId5" Type="http://schemas.openxmlformats.org/officeDocument/2006/relationships/tags" Target="../tags/tag1015.xml"/><Relationship Id="rId15" Type="http://schemas.openxmlformats.org/officeDocument/2006/relationships/tags" Target="../tags/tag1025.xml"/><Relationship Id="rId23" Type="http://schemas.openxmlformats.org/officeDocument/2006/relationships/slideLayout" Target="../slideLayouts/slideLayout30.xml"/><Relationship Id="rId28" Type="http://schemas.openxmlformats.org/officeDocument/2006/relationships/image" Target="../media/image10.png"/><Relationship Id="rId36" Type="http://schemas.openxmlformats.org/officeDocument/2006/relationships/image" Target="../media/image130.png"/><Relationship Id="rId10" Type="http://schemas.openxmlformats.org/officeDocument/2006/relationships/tags" Target="../tags/tag1020.xml"/><Relationship Id="rId19" Type="http://schemas.openxmlformats.org/officeDocument/2006/relationships/tags" Target="../tags/tag1029.xml"/><Relationship Id="rId31" Type="http://schemas.openxmlformats.org/officeDocument/2006/relationships/image" Target="../media/image13.svg"/><Relationship Id="rId4" Type="http://schemas.openxmlformats.org/officeDocument/2006/relationships/tags" Target="../tags/tag1014.xml"/><Relationship Id="rId9" Type="http://schemas.openxmlformats.org/officeDocument/2006/relationships/tags" Target="../tags/tag1019.xml"/><Relationship Id="rId14" Type="http://schemas.openxmlformats.org/officeDocument/2006/relationships/tags" Target="../tags/tag1024.xml"/><Relationship Id="rId22" Type="http://schemas.openxmlformats.org/officeDocument/2006/relationships/tags" Target="../tags/tag1032.xml"/><Relationship Id="rId27" Type="http://schemas.openxmlformats.org/officeDocument/2006/relationships/image" Target="../media/image9.svg"/><Relationship Id="rId30" Type="http://schemas.openxmlformats.org/officeDocument/2006/relationships/image" Target="../media/image12.png"/><Relationship Id="rId35" Type="http://schemas.openxmlformats.org/officeDocument/2006/relationships/image" Target="../media/image1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774.xml"/><Relationship Id="rId13" Type="http://schemas.openxmlformats.org/officeDocument/2006/relationships/tags" Target="../tags/tag779.xml"/><Relationship Id="rId18" Type="http://schemas.openxmlformats.org/officeDocument/2006/relationships/image" Target="../media/image6.png"/><Relationship Id="rId3" Type="http://schemas.openxmlformats.org/officeDocument/2006/relationships/tags" Target="../tags/tag769.xml"/><Relationship Id="rId21" Type="http://schemas.openxmlformats.org/officeDocument/2006/relationships/image" Target="../media/image9.svg"/><Relationship Id="rId7" Type="http://schemas.openxmlformats.org/officeDocument/2006/relationships/tags" Target="../tags/tag773.xml"/><Relationship Id="rId12" Type="http://schemas.openxmlformats.org/officeDocument/2006/relationships/tags" Target="../tags/tag778.xml"/><Relationship Id="rId17" Type="http://schemas.openxmlformats.org/officeDocument/2006/relationships/slideLayout" Target="../slideLayouts/slideLayout53.xml"/><Relationship Id="rId25" Type="http://schemas.openxmlformats.org/officeDocument/2006/relationships/image" Target="../media/image13.svg"/><Relationship Id="rId2" Type="http://schemas.openxmlformats.org/officeDocument/2006/relationships/tags" Target="../tags/tag768.xml"/><Relationship Id="rId16" Type="http://schemas.openxmlformats.org/officeDocument/2006/relationships/tags" Target="../tags/tag782.xml"/><Relationship Id="rId20" Type="http://schemas.openxmlformats.org/officeDocument/2006/relationships/image" Target="../media/image8.png"/><Relationship Id="rId1" Type="http://schemas.openxmlformats.org/officeDocument/2006/relationships/tags" Target="../tags/tag767.xml"/><Relationship Id="rId6" Type="http://schemas.openxmlformats.org/officeDocument/2006/relationships/tags" Target="../tags/tag772.xml"/><Relationship Id="rId11" Type="http://schemas.openxmlformats.org/officeDocument/2006/relationships/tags" Target="../tags/tag777.xml"/><Relationship Id="rId24" Type="http://schemas.openxmlformats.org/officeDocument/2006/relationships/image" Target="../media/image12.png"/><Relationship Id="rId5" Type="http://schemas.openxmlformats.org/officeDocument/2006/relationships/tags" Target="../tags/tag771.xml"/><Relationship Id="rId15" Type="http://schemas.openxmlformats.org/officeDocument/2006/relationships/tags" Target="../tags/tag781.xml"/><Relationship Id="rId23" Type="http://schemas.openxmlformats.org/officeDocument/2006/relationships/image" Target="../media/image11.svg"/><Relationship Id="rId10" Type="http://schemas.openxmlformats.org/officeDocument/2006/relationships/tags" Target="../tags/tag776.xml"/><Relationship Id="rId19" Type="http://schemas.openxmlformats.org/officeDocument/2006/relationships/image" Target="../media/image7.svg"/><Relationship Id="rId4" Type="http://schemas.openxmlformats.org/officeDocument/2006/relationships/tags" Target="../tags/tag770.xml"/><Relationship Id="rId9" Type="http://schemas.openxmlformats.org/officeDocument/2006/relationships/tags" Target="../tags/tag775.xml"/><Relationship Id="rId14" Type="http://schemas.openxmlformats.org/officeDocument/2006/relationships/tags" Target="../tags/tag780.xml"/><Relationship Id="rId22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1040.xml"/><Relationship Id="rId13" Type="http://schemas.openxmlformats.org/officeDocument/2006/relationships/tags" Target="../tags/tag1045.xml"/><Relationship Id="rId18" Type="http://schemas.openxmlformats.org/officeDocument/2006/relationships/tags" Target="../tags/tag1050.xml"/><Relationship Id="rId26" Type="http://schemas.openxmlformats.org/officeDocument/2006/relationships/image" Target="../media/image134.png"/><Relationship Id="rId3" Type="http://schemas.openxmlformats.org/officeDocument/2006/relationships/tags" Target="../tags/tag1035.xml"/><Relationship Id="rId21" Type="http://schemas.openxmlformats.org/officeDocument/2006/relationships/tags" Target="../tags/tag1053.xml"/><Relationship Id="rId7" Type="http://schemas.openxmlformats.org/officeDocument/2006/relationships/tags" Target="../tags/tag1039.xml"/><Relationship Id="rId12" Type="http://schemas.openxmlformats.org/officeDocument/2006/relationships/tags" Target="../tags/tag1044.xml"/><Relationship Id="rId17" Type="http://schemas.openxmlformats.org/officeDocument/2006/relationships/tags" Target="../tags/tag1049.xml"/><Relationship Id="rId25" Type="http://schemas.openxmlformats.org/officeDocument/2006/relationships/image" Target="../media/image133.png"/><Relationship Id="rId2" Type="http://schemas.openxmlformats.org/officeDocument/2006/relationships/tags" Target="../tags/tag1034.xml"/><Relationship Id="rId16" Type="http://schemas.openxmlformats.org/officeDocument/2006/relationships/tags" Target="../tags/tag1048.xml"/><Relationship Id="rId20" Type="http://schemas.openxmlformats.org/officeDocument/2006/relationships/tags" Target="../tags/tag1052.xml"/><Relationship Id="rId1" Type="http://schemas.openxmlformats.org/officeDocument/2006/relationships/tags" Target="../tags/tag1033.xml"/><Relationship Id="rId6" Type="http://schemas.openxmlformats.org/officeDocument/2006/relationships/tags" Target="../tags/tag1038.xml"/><Relationship Id="rId11" Type="http://schemas.openxmlformats.org/officeDocument/2006/relationships/tags" Target="../tags/tag1043.xml"/><Relationship Id="rId24" Type="http://schemas.openxmlformats.org/officeDocument/2006/relationships/image" Target="../media/image132.png"/><Relationship Id="rId5" Type="http://schemas.openxmlformats.org/officeDocument/2006/relationships/tags" Target="../tags/tag1037.xml"/><Relationship Id="rId15" Type="http://schemas.openxmlformats.org/officeDocument/2006/relationships/tags" Target="../tags/tag1047.xml"/><Relationship Id="rId23" Type="http://schemas.openxmlformats.org/officeDocument/2006/relationships/slideLayout" Target="../slideLayouts/slideLayout29.xml"/><Relationship Id="rId28" Type="http://schemas.openxmlformats.org/officeDocument/2006/relationships/image" Target="../media/image136.png"/><Relationship Id="rId10" Type="http://schemas.openxmlformats.org/officeDocument/2006/relationships/tags" Target="../tags/tag1042.xml"/><Relationship Id="rId19" Type="http://schemas.openxmlformats.org/officeDocument/2006/relationships/tags" Target="../tags/tag1051.xml"/><Relationship Id="rId4" Type="http://schemas.openxmlformats.org/officeDocument/2006/relationships/tags" Target="../tags/tag1036.xml"/><Relationship Id="rId9" Type="http://schemas.openxmlformats.org/officeDocument/2006/relationships/tags" Target="../tags/tag1041.xml"/><Relationship Id="rId14" Type="http://schemas.openxmlformats.org/officeDocument/2006/relationships/tags" Target="../tags/tag1046.xml"/><Relationship Id="rId22" Type="http://schemas.openxmlformats.org/officeDocument/2006/relationships/tags" Target="../tags/tag1054.xml"/><Relationship Id="rId27" Type="http://schemas.openxmlformats.org/officeDocument/2006/relationships/image" Target="../media/image13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057.xml"/><Relationship Id="rId2" Type="http://schemas.openxmlformats.org/officeDocument/2006/relationships/tags" Target="../tags/tag1056.xml"/><Relationship Id="rId1" Type="http://schemas.openxmlformats.org/officeDocument/2006/relationships/tags" Target="../tags/tag1055.xml"/><Relationship Id="rId6" Type="http://schemas.openxmlformats.org/officeDocument/2006/relationships/image" Target="../media/image137.png"/><Relationship Id="rId5" Type="http://schemas.openxmlformats.org/officeDocument/2006/relationships/slideLayout" Target="../slideLayouts/slideLayout28.xml"/><Relationship Id="rId4" Type="http://schemas.openxmlformats.org/officeDocument/2006/relationships/tags" Target="../tags/tag1058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tags" Target="../tags/tag1061.xml"/><Relationship Id="rId7" Type="http://schemas.openxmlformats.org/officeDocument/2006/relationships/tags" Target="../tags/tag1065.xml"/><Relationship Id="rId12" Type="http://schemas.openxmlformats.org/officeDocument/2006/relationships/image" Target="../media/image141.png"/><Relationship Id="rId2" Type="http://schemas.openxmlformats.org/officeDocument/2006/relationships/tags" Target="../tags/tag1060.xml"/><Relationship Id="rId1" Type="http://schemas.openxmlformats.org/officeDocument/2006/relationships/tags" Target="../tags/tag1059.xml"/><Relationship Id="rId6" Type="http://schemas.openxmlformats.org/officeDocument/2006/relationships/tags" Target="../tags/tag1064.xml"/><Relationship Id="rId11" Type="http://schemas.openxmlformats.org/officeDocument/2006/relationships/image" Target="../media/image140.png"/><Relationship Id="rId5" Type="http://schemas.openxmlformats.org/officeDocument/2006/relationships/tags" Target="../tags/tag1063.xml"/><Relationship Id="rId10" Type="http://schemas.openxmlformats.org/officeDocument/2006/relationships/image" Target="../media/image139.png"/><Relationship Id="rId4" Type="http://schemas.openxmlformats.org/officeDocument/2006/relationships/tags" Target="../tags/tag1062.xml"/><Relationship Id="rId9" Type="http://schemas.openxmlformats.org/officeDocument/2006/relationships/image" Target="../media/image138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1073.xml"/><Relationship Id="rId13" Type="http://schemas.openxmlformats.org/officeDocument/2006/relationships/tags" Target="../tags/tag1078.xml"/><Relationship Id="rId18" Type="http://schemas.openxmlformats.org/officeDocument/2006/relationships/slideLayout" Target="../slideLayouts/slideLayout26.xml"/><Relationship Id="rId26" Type="http://schemas.openxmlformats.org/officeDocument/2006/relationships/image" Target="../media/image143.png"/><Relationship Id="rId3" Type="http://schemas.openxmlformats.org/officeDocument/2006/relationships/tags" Target="../tags/tag1068.xml"/><Relationship Id="rId21" Type="http://schemas.openxmlformats.org/officeDocument/2006/relationships/image" Target="../media/image8.png"/><Relationship Id="rId7" Type="http://schemas.openxmlformats.org/officeDocument/2006/relationships/tags" Target="../tags/tag1072.xml"/><Relationship Id="rId12" Type="http://schemas.openxmlformats.org/officeDocument/2006/relationships/tags" Target="../tags/tag1077.xml"/><Relationship Id="rId17" Type="http://schemas.openxmlformats.org/officeDocument/2006/relationships/tags" Target="../tags/tag1082.xml"/><Relationship Id="rId25" Type="http://schemas.openxmlformats.org/officeDocument/2006/relationships/image" Target="../media/image142.png"/><Relationship Id="rId2" Type="http://schemas.openxmlformats.org/officeDocument/2006/relationships/tags" Target="../tags/tag1067.xml"/><Relationship Id="rId16" Type="http://schemas.openxmlformats.org/officeDocument/2006/relationships/tags" Target="../tags/tag1081.xml"/><Relationship Id="rId20" Type="http://schemas.openxmlformats.org/officeDocument/2006/relationships/image" Target="../media/image117.svg"/><Relationship Id="rId29" Type="http://schemas.openxmlformats.org/officeDocument/2006/relationships/image" Target="../media/image146.png"/><Relationship Id="rId1" Type="http://schemas.openxmlformats.org/officeDocument/2006/relationships/tags" Target="../tags/tag1066.xml"/><Relationship Id="rId6" Type="http://schemas.openxmlformats.org/officeDocument/2006/relationships/tags" Target="../tags/tag1071.xml"/><Relationship Id="rId11" Type="http://schemas.openxmlformats.org/officeDocument/2006/relationships/tags" Target="../tags/tag1076.xml"/><Relationship Id="rId24" Type="http://schemas.openxmlformats.org/officeDocument/2006/relationships/image" Target="../media/image121.svg"/><Relationship Id="rId5" Type="http://schemas.openxmlformats.org/officeDocument/2006/relationships/tags" Target="../tags/tag1070.xml"/><Relationship Id="rId15" Type="http://schemas.openxmlformats.org/officeDocument/2006/relationships/tags" Target="../tags/tag1080.xml"/><Relationship Id="rId23" Type="http://schemas.openxmlformats.org/officeDocument/2006/relationships/image" Target="../media/image120.png"/><Relationship Id="rId28" Type="http://schemas.openxmlformats.org/officeDocument/2006/relationships/image" Target="../media/image145.png"/><Relationship Id="rId10" Type="http://schemas.openxmlformats.org/officeDocument/2006/relationships/tags" Target="../tags/tag1075.xml"/><Relationship Id="rId19" Type="http://schemas.openxmlformats.org/officeDocument/2006/relationships/image" Target="../media/image116.png"/><Relationship Id="rId4" Type="http://schemas.openxmlformats.org/officeDocument/2006/relationships/tags" Target="../tags/tag1069.xml"/><Relationship Id="rId9" Type="http://schemas.openxmlformats.org/officeDocument/2006/relationships/tags" Target="../tags/tag1074.xml"/><Relationship Id="rId14" Type="http://schemas.openxmlformats.org/officeDocument/2006/relationships/tags" Target="../tags/tag1079.xml"/><Relationship Id="rId22" Type="http://schemas.openxmlformats.org/officeDocument/2006/relationships/image" Target="../media/image9.svg"/><Relationship Id="rId27" Type="http://schemas.openxmlformats.org/officeDocument/2006/relationships/image" Target="../media/image144.png"/><Relationship Id="rId30" Type="http://schemas.openxmlformats.org/officeDocument/2006/relationships/image" Target="../media/image14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1090.xml"/><Relationship Id="rId13" Type="http://schemas.openxmlformats.org/officeDocument/2006/relationships/tags" Target="../tags/tag1095.xml"/><Relationship Id="rId18" Type="http://schemas.openxmlformats.org/officeDocument/2006/relationships/image" Target="../media/image149.png"/><Relationship Id="rId3" Type="http://schemas.openxmlformats.org/officeDocument/2006/relationships/tags" Target="../tags/tag1085.xml"/><Relationship Id="rId7" Type="http://schemas.openxmlformats.org/officeDocument/2006/relationships/tags" Target="../tags/tag1089.xml"/><Relationship Id="rId12" Type="http://schemas.openxmlformats.org/officeDocument/2006/relationships/tags" Target="../tags/tag1094.xml"/><Relationship Id="rId17" Type="http://schemas.openxmlformats.org/officeDocument/2006/relationships/image" Target="../media/image148.png"/><Relationship Id="rId2" Type="http://schemas.openxmlformats.org/officeDocument/2006/relationships/tags" Target="../tags/tag1084.xml"/><Relationship Id="rId16" Type="http://schemas.openxmlformats.org/officeDocument/2006/relationships/slideLayout" Target="../slideLayouts/slideLayout25.xml"/><Relationship Id="rId1" Type="http://schemas.openxmlformats.org/officeDocument/2006/relationships/tags" Target="../tags/tag1083.xml"/><Relationship Id="rId6" Type="http://schemas.openxmlformats.org/officeDocument/2006/relationships/tags" Target="../tags/tag1088.xml"/><Relationship Id="rId11" Type="http://schemas.openxmlformats.org/officeDocument/2006/relationships/tags" Target="../tags/tag1093.xml"/><Relationship Id="rId5" Type="http://schemas.openxmlformats.org/officeDocument/2006/relationships/tags" Target="../tags/tag1087.xml"/><Relationship Id="rId15" Type="http://schemas.openxmlformats.org/officeDocument/2006/relationships/tags" Target="../tags/tag1097.xml"/><Relationship Id="rId10" Type="http://schemas.openxmlformats.org/officeDocument/2006/relationships/tags" Target="../tags/tag1092.xml"/><Relationship Id="rId19" Type="http://schemas.openxmlformats.org/officeDocument/2006/relationships/image" Target="../media/image150.png"/><Relationship Id="rId4" Type="http://schemas.openxmlformats.org/officeDocument/2006/relationships/tags" Target="../tags/tag1086.xml"/><Relationship Id="rId9" Type="http://schemas.openxmlformats.org/officeDocument/2006/relationships/tags" Target="../tags/tag1091.xml"/><Relationship Id="rId14" Type="http://schemas.openxmlformats.org/officeDocument/2006/relationships/tags" Target="../tags/tag1096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1105.xml"/><Relationship Id="rId13" Type="http://schemas.openxmlformats.org/officeDocument/2006/relationships/image" Target="../media/image153.png"/><Relationship Id="rId3" Type="http://schemas.openxmlformats.org/officeDocument/2006/relationships/tags" Target="../tags/tag1100.xml"/><Relationship Id="rId7" Type="http://schemas.openxmlformats.org/officeDocument/2006/relationships/tags" Target="../tags/tag1104.xml"/><Relationship Id="rId12" Type="http://schemas.openxmlformats.org/officeDocument/2006/relationships/image" Target="../media/image152.png"/><Relationship Id="rId2" Type="http://schemas.openxmlformats.org/officeDocument/2006/relationships/tags" Target="../tags/tag1099.xml"/><Relationship Id="rId16" Type="http://schemas.openxmlformats.org/officeDocument/2006/relationships/image" Target="../media/image156.png"/><Relationship Id="rId1" Type="http://schemas.openxmlformats.org/officeDocument/2006/relationships/tags" Target="../tags/tag1098.xml"/><Relationship Id="rId6" Type="http://schemas.openxmlformats.org/officeDocument/2006/relationships/tags" Target="../tags/tag1103.xml"/><Relationship Id="rId11" Type="http://schemas.openxmlformats.org/officeDocument/2006/relationships/image" Target="../media/image151.png"/><Relationship Id="rId5" Type="http://schemas.openxmlformats.org/officeDocument/2006/relationships/tags" Target="../tags/tag1102.xml"/><Relationship Id="rId15" Type="http://schemas.openxmlformats.org/officeDocument/2006/relationships/image" Target="../media/image155.png"/><Relationship Id="rId10" Type="http://schemas.openxmlformats.org/officeDocument/2006/relationships/slideLayout" Target="../slideLayouts/slideLayout24.xml"/><Relationship Id="rId4" Type="http://schemas.openxmlformats.org/officeDocument/2006/relationships/tags" Target="../tags/tag1101.xml"/><Relationship Id="rId9" Type="http://schemas.openxmlformats.org/officeDocument/2006/relationships/tags" Target="../tags/tag1106.xml"/><Relationship Id="rId14" Type="http://schemas.openxmlformats.org/officeDocument/2006/relationships/image" Target="../media/image154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1114.xml"/><Relationship Id="rId13" Type="http://schemas.openxmlformats.org/officeDocument/2006/relationships/image" Target="../media/image157.png"/><Relationship Id="rId3" Type="http://schemas.openxmlformats.org/officeDocument/2006/relationships/tags" Target="../tags/tag1109.xml"/><Relationship Id="rId7" Type="http://schemas.openxmlformats.org/officeDocument/2006/relationships/tags" Target="../tags/tag1113.xml"/><Relationship Id="rId12" Type="http://schemas.openxmlformats.org/officeDocument/2006/relationships/slideLayout" Target="../slideLayouts/slideLayout23.xml"/><Relationship Id="rId2" Type="http://schemas.openxmlformats.org/officeDocument/2006/relationships/tags" Target="../tags/tag1108.xml"/><Relationship Id="rId1" Type="http://schemas.openxmlformats.org/officeDocument/2006/relationships/tags" Target="../tags/tag1107.xml"/><Relationship Id="rId6" Type="http://schemas.openxmlformats.org/officeDocument/2006/relationships/tags" Target="../tags/tag1112.xml"/><Relationship Id="rId11" Type="http://schemas.openxmlformats.org/officeDocument/2006/relationships/tags" Target="../tags/tag1117.xml"/><Relationship Id="rId5" Type="http://schemas.openxmlformats.org/officeDocument/2006/relationships/tags" Target="../tags/tag1111.xml"/><Relationship Id="rId10" Type="http://schemas.openxmlformats.org/officeDocument/2006/relationships/tags" Target="../tags/tag1116.xml"/><Relationship Id="rId4" Type="http://schemas.openxmlformats.org/officeDocument/2006/relationships/tags" Target="../tags/tag1110.xml"/><Relationship Id="rId9" Type="http://schemas.openxmlformats.org/officeDocument/2006/relationships/tags" Target="../tags/tag1115.xml"/><Relationship Id="rId14" Type="http://schemas.openxmlformats.org/officeDocument/2006/relationships/image" Target="../media/image158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1125.xml"/><Relationship Id="rId13" Type="http://schemas.openxmlformats.org/officeDocument/2006/relationships/image" Target="../media/image161.png"/><Relationship Id="rId3" Type="http://schemas.openxmlformats.org/officeDocument/2006/relationships/tags" Target="../tags/tag1120.xml"/><Relationship Id="rId7" Type="http://schemas.openxmlformats.org/officeDocument/2006/relationships/tags" Target="../tags/tag1124.xml"/><Relationship Id="rId12" Type="http://schemas.openxmlformats.org/officeDocument/2006/relationships/image" Target="../media/image160.png"/><Relationship Id="rId2" Type="http://schemas.openxmlformats.org/officeDocument/2006/relationships/tags" Target="../tags/tag1119.xml"/><Relationship Id="rId1" Type="http://schemas.openxmlformats.org/officeDocument/2006/relationships/tags" Target="../tags/tag1118.xml"/><Relationship Id="rId6" Type="http://schemas.openxmlformats.org/officeDocument/2006/relationships/tags" Target="../tags/tag1123.xml"/><Relationship Id="rId11" Type="http://schemas.openxmlformats.org/officeDocument/2006/relationships/image" Target="../media/image159.png"/><Relationship Id="rId5" Type="http://schemas.openxmlformats.org/officeDocument/2006/relationships/tags" Target="../tags/tag1122.xml"/><Relationship Id="rId10" Type="http://schemas.openxmlformats.org/officeDocument/2006/relationships/slideLayout" Target="../slideLayouts/slideLayout22.xml"/><Relationship Id="rId4" Type="http://schemas.openxmlformats.org/officeDocument/2006/relationships/tags" Target="../tags/tag1121.xml"/><Relationship Id="rId9" Type="http://schemas.openxmlformats.org/officeDocument/2006/relationships/tags" Target="../tags/tag1126.xml"/><Relationship Id="rId14" Type="http://schemas.openxmlformats.org/officeDocument/2006/relationships/image" Target="../media/image162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1134.xml"/><Relationship Id="rId13" Type="http://schemas.openxmlformats.org/officeDocument/2006/relationships/tags" Target="../tags/tag1139.xml"/><Relationship Id="rId18" Type="http://schemas.openxmlformats.org/officeDocument/2006/relationships/image" Target="../media/image165.png"/><Relationship Id="rId3" Type="http://schemas.openxmlformats.org/officeDocument/2006/relationships/tags" Target="../tags/tag1129.xml"/><Relationship Id="rId7" Type="http://schemas.openxmlformats.org/officeDocument/2006/relationships/tags" Target="../tags/tag1133.xml"/><Relationship Id="rId12" Type="http://schemas.openxmlformats.org/officeDocument/2006/relationships/tags" Target="../tags/tag1138.xml"/><Relationship Id="rId17" Type="http://schemas.openxmlformats.org/officeDocument/2006/relationships/image" Target="../media/image164.png"/><Relationship Id="rId2" Type="http://schemas.openxmlformats.org/officeDocument/2006/relationships/tags" Target="../tags/tag1128.xml"/><Relationship Id="rId16" Type="http://schemas.openxmlformats.org/officeDocument/2006/relationships/image" Target="../media/image163.png"/><Relationship Id="rId1" Type="http://schemas.openxmlformats.org/officeDocument/2006/relationships/tags" Target="../tags/tag1127.xml"/><Relationship Id="rId6" Type="http://schemas.openxmlformats.org/officeDocument/2006/relationships/tags" Target="../tags/tag1132.xml"/><Relationship Id="rId11" Type="http://schemas.openxmlformats.org/officeDocument/2006/relationships/tags" Target="../tags/tag1137.xml"/><Relationship Id="rId5" Type="http://schemas.openxmlformats.org/officeDocument/2006/relationships/tags" Target="../tags/tag1131.xml"/><Relationship Id="rId15" Type="http://schemas.openxmlformats.org/officeDocument/2006/relationships/slideLayout" Target="../slideLayouts/slideLayout21.xml"/><Relationship Id="rId10" Type="http://schemas.openxmlformats.org/officeDocument/2006/relationships/tags" Target="../tags/tag1136.xml"/><Relationship Id="rId19" Type="http://schemas.openxmlformats.org/officeDocument/2006/relationships/image" Target="../media/image166.png"/><Relationship Id="rId4" Type="http://schemas.openxmlformats.org/officeDocument/2006/relationships/tags" Target="../tags/tag1130.xml"/><Relationship Id="rId9" Type="http://schemas.openxmlformats.org/officeDocument/2006/relationships/tags" Target="../tags/tag1135.xml"/><Relationship Id="rId14" Type="http://schemas.openxmlformats.org/officeDocument/2006/relationships/tags" Target="../tags/tag1140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1148.xml"/><Relationship Id="rId13" Type="http://schemas.openxmlformats.org/officeDocument/2006/relationships/tags" Target="../tags/tag1153.xml"/><Relationship Id="rId3" Type="http://schemas.openxmlformats.org/officeDocument/2006/relationships/tags" Target="../tags/tag1143.xml"/><Relationship Id="rId7" Type="http://schemas.openxmlformats.org/officeDocument/2006/relationships/tags" Target="../tags/tag1147.xml"/><Relationship Id="rId12" Type="http://schemas.openxmlformats.org/officeDocument/2006/relationships/tags" Target="../tags/tag1152.xml"/><Relationship Id="rId17" Type="http://schemas.openxmlformats.org/officeDocument/2006/relationships/image" Target="../media/image168.png"/><Relationship Id="rId2" Type="http://schemas.openxmlformats.org/officeDocument/2006/relationships/tags" Target="../tags/tag1142.xml"/><Relationship Id="rId16" Type="http://schemas.openxmlformats.org/officeDocument/2006/relationships/image" Target="../media/image167.png"/><Relationship Id="rId1" Type="http://schemas.openxmlformats.org/officeDocument/2006/relationships/tags" Target="../tags/tag1141.xml"/><Relationship Id="rId6" Type="http://schemas.openxmlformats.org/officeDocument/2006/relationships/tags" Target="../tags/tag1146.xml"/><Relationship Id="rId11" Type="http://schemas.openxmlformats.org/officeDocument/2006/relationships/tags" Target="../tags/tag1151.xml"/><Relationship Id="rId5" Type="http://schemas.openxmlformats.org/officeDocument/2006/relationships/tags" Target="../tags/tag1145.xml"/><Relationship Id="rId15" Type="http://schemas.openxmlformats.org/officeDocument/2006/relationships/slideLayout" Target="../slideLayouts/slideLayout20.xml"/><Relationship Id="rId10" Type="http://schemas.openxmlformats.org/officeDocument/2006/relationships/tags" Target="../tags/tag1150.xml"/><Relationship Id="rId4" Type="http://schemas.openxmlformats.org/officeDocument/2006/relationships/tags" Target="../tags/tag1144.xml"/><Relationship Id="rId9" Type="http://schemas.openxmlformats.org/officeDocument/2006/relationships/tags" Target="../tags/tag1149.xml"/><Relationship Id="rId14" Type="http://schemas.openxmlformats.org/officeDocument/2006/relationships/tags" Target="../tags/tag115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790.xml"/><Relationship Id="rId13" Type="http://schemas.openxmlformats.org/officeDocument/2006/relationships/tags" Target="../tags/tag795.xml"/><Relationship Id="rId3" Type="http://schemas.openxmlformats.org/officeDocument/2006/relationships/tags" Target="../tags/tag785.xml"/><Relationship Id="rId7" Type="http://schemas.openxmlformats.org/officeDocument/2006/relationships/tags" Target="../tags/tag789.xml"/><Relationship Id="rId12" Type="http://schemas.openxmlformats.org/officeDocument/2006/relationships/tags" Target="../tags/tag794.xml"/><Relationship Id="rId17" Type="http://schemas.openxmlformats.org/officeDocument/2006/relationships/image" Target="../media/image14.jpeg"/><Relationship Id="rId2" Type="http://schemas.openxmlformats.org/officeDocument/2006/relationships/tags" Target="../tags/tag784.xml"/><Relationship Id="rId16" Type="http://schemas.openxmlformats.org/officeDocument/2006/relationships/slideLayout" Target="../slideLayouts/slideLayout52.xml"/><Relationship Id="rId1" Type="http://schemas.openxmlformats.org/officeDocument/2006/relationships/tags" Target="../tags/tag783.xml"/><Relationship Id="rId6" Type="http://schemas.openxmlformats.org/officeDocument/2006/relationships/tags" Target="../tags/tag788.xml"/><Relationship Id="rId11" Type="http://schemas.openxmlformats.org/officeDocument/2006/relationships/tags" Target="../tags/tag793.xml"/><Relationship Id="rId5" Type="http://schemas.openxmlformats.org/officeDocument/2006/relationships/tags" Target="../tags/tag787.xml"/><Relationship Id="rId15" Type="http://schemas.openxmlformats.org/officeDocument/2006/relationships/tags" Target="../tags/tag797.xml"/><Relationship Id="rId10" Type="http://schemas.openxmlformats.org/officeDocument/2006/relationships/tags" Target="../tags/tag792.xml"/><Relationship Id="rId4" Type="http://schemas.openxmlformats.org/officeDocument/2006/relationships/tags" Target="../tags/tag786.xml"/><Relationship Id="rId9" Type="http://schemas.openxmlformats.org/officeDocument/2006/relationships/tags" Target="../tags/tag791.xml"/><Relationship Id="rId14" Type="http://schemas.openxmlformats.org/officeDocument/2006/relationships/tags" Target="../tags/tag796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tags" Target="../tags/tag1162.xml"/><Relationship Id="rId3" Type="http://schemas.openxmlformats.org/officeDocument/2006/relationships/tags" Target="../tags/tag1157.xml"/><Relationship Id="rId7" Type="http://schemas.openxmlformats.org/officeDocument/2006/relationships/tags" Target="../tags/tag1161.xml"/><Relationship Id="rId2" Type="http://schemas.openxmlformats.org/officeDocument/2006/relationships/tags" Target="../tags/tag1156.xml"/><Relationship Id="rId1" Type="http://schemas.openxmlformats.org/officeDocument/2006/relationships/tags" Target="../tags/tag1155.xml"/><Relationship Id="rId6" Type="http://schemas.openxmlformats.org/officeDocument/2006/relationships/tags" Target="../tags/tag1160.xml"/><Relationship Id="rId5" Type="http://schemas.openxmlformats.org/officeDocument/2006/relationships/tags" Target="../tags/tag1159.xml"/><Relationship Id="rId10" Type="http://schemas.openxmlformats.org/officeDocument/2006/relationships/image" Target="../media/image169.png"/><Relationship Id="rId4" Type="http://schemas.openxmlformats.org/officeDocument/2006/relationships/tags" Target="../tags/tag1158.xml"/><Relationship Id="rId9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tags" Target="../tags/tag1170.xml"/><Relationship Id="rId13" Type="http://schemas.openxmlformats.org/officeDocument/2006/relationships/image" Target="../media/image170.jpeg"/><Relationship Id="rId3" Type="http://schemas.openxmlformats.org/officeDocument/2006/relationships/tags" Target="../tags/tag1165.xml"/><Relationship Id="rId7" Type="http://schemas.openxmlformats.org/officeDocument/2006/relationships/tags" Target="../tags/tag1169.xml"/><Relationship Id="rId12" Type="http://schemas.openxmlformats.org/officeDocument/2006/relationships/slideLayout" Target="../slideLayouts/slideLayout18.xml"/><Relationship Id="rId2" Type="http://schemas.openxmlformats.org/officeDocument/2006/relationships/tags" Target="../tags/tag1164.xml"/><Relationship Id="rId1" Type="http://schemas.openxmlformats.org/officeDocument/2006/relationships/tags" Target="../tags/tag1163.xml"/><Relationship Id="rId6" Type="http://schemas.openxmlformats.org/officeDocument/2006/relationships/tags" Target="../tags/tag1168.xml"/><Relationship Id="rId11" Type="http://schemas.openxmlformats.org/officeDocument/2006/relationships/tags" Target="../tags/tag1173.xml"/><Relationship Id="rId5" Type="http://schemas.openxmlformats.org/officeDocument/2006/relationships/tags" Target="../tags/tag1167.xml"/><Relationship Id="rId15" Type="http://schemas.openxmlformats.org/officeDocument/2006/relationships/image" Target="../media/image172.jpeg"/><Relationship Id="rId10" Type="http://schemas.openxmlformats.org/officeDocument/2006/relationships/tags" Target="../tags/tag1172.xml"/><Relationship Id="rId4" Type="http://schemas.openxmlformats.org/officeDocument/2006/relationships/tags" Target="../tags/tag1166.xml"/><Relationship Id="rId9" Type="http://schemas.openxmlformats.org/officeDocument/2006/relationships/tags" Target="../tags/tag1171.xml"/><Relationship Id="rId14" Type="http://schemas.openxmlformats.org/officeDocument/2006/relationships/image" Target="../media/image171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tags" Target="../tags/tag1181.xml"/><Relationship Id="rId13" Type="http://schemas.openxmlformats.org/officeDocument/2006/relationships/tags" Target="../tags/tag1186.xml"/><Relationship Id="rId18" Type="http://schemas.openxmlformats.org/officeDocument/2006/relationships/image" Target="../media/image175.jpeg"/><Relationship Id="rId3" Type="http://schemas.openxmlformats.org/officeDocument/2006/relationships/tags" Target="../tags/tag1176.xml"/><Relationship Id="rId7" Type="http://schemas.openxmlformats.org/officeDocument/2006/relationships/tags" Target="../tags/tag1180.xml"/><Relationship Id="rId12" Type="http://schemas.openxmlformats.org/officeDocument/2006/relationships/tags" Target="../tags/tag1185.xml"/><Relationship Id="rId17" Type="http://schemas.openxmlformats.org/officeDocument/2006/relationships/image" Target="../media/image174.png"/><Relationship Id="rId2" Type="http://schemas.openxmlformats.org/officeDocument/2006/relationships/tags" Target="../tags/tag1175.xml"/><Relationship Id="rId16" Type="http://schemas.openxmlformats.org/officeDocument/2006/relationships/image" Target="../media/image173.png"/><Relationship Id="rId1" Type="http://schemas.openxmlformats.org/officeDocument/2006/relationships/tags" Target="../tags/tag1174.xml"/><Relationship Id="rId6" Type="http://schemas.openxmlformats.org/officeDocument/2006/relationships/tags" Target="../tags/tag1179.xml"/><Relationship Id="rId11" Type="http://schemas.openxmlformats.org/officeDocument/2006/relationships/tags" Target="../tags/tag1184.xml"/><Relationship Id="rId5" Type="http://schemas.openxmlformats.org/officeDocument/2006/relationships/tags" Target="../tags/tag1178.xml"/><Relationship Id="rId15" Type="http://schemas.openxmlformats.org/officeDocument/2006/relationships/slideLayout" Target="../slideLayouts/slideLayout17.xml"/><Relationship Id="rId10" Type="http://schemas.openxmlformats.org/officeDocument/2006/relationships/tags" Target="../tags/tag1183.xml"/><Relationship Id="rId19" Type="http://schemas.openxmlformats.org/officeDocument/2006/relationships/image" Target="../media/image176.jpeg"/><Relationship Id="rId4" Type="http://schemas.openxmlformats.org/officeDocument/2006/relationships/tags" Target="../tags/tag1177.xml"/><Relationship Id="rId9" Type="http://schemas.openxmlformats.org/officeDocument/2006/relationships/tags" Target="../tags/tag1182.xml"/><Relationship Id="rId14" Type="http://schemas.openxmlformats.org/officeDocument/2006/relationships/tags" Target="../tags/tag118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3" Type="http://schemas.openxmlformats.org/officeDocument/2006/relationships/tags" Target="../tags/tag1190.xml"/><Relationship Id="rId7" Type="http://schemas.openxmlformats.org/officeDocument/2006/relationships/slideLayout" Target="../slideLayouts/slideLayout16.xml"/><Relationship Id="rId2" Type="http://schemas.openxmlformats.org/officeDocument/2006/relationships/tags" Target="../tags/tag1189.xml"/><Relationship Id="rId1" Type="http://schemas.openxmlformats.org/officeDocument/2006/relationships/tags" Target="../tags/tag1188.xml"/><Relationship Id="rId6" Type="http://schemas.openxmlformats.org/officeDocument/2006/relationships/tags" Target="../tags/tag1193.xml"/><Relationship Id="rId5" Type="http://schemas.openxmlformats.org/officeDocument/2006/relationships/tags" Target="../tags/tag1192.xml"/><Relationship Id="rId4" Type="http://schemas.openxmlformats.org/officeDocument/2006/relationships/tags" Target="../tags/tag1191.xml"/><Relationship Id="rId9" Type="http://schemas.openxmlformats.org/officeDocument/2006/relationships/image" Target="../media/image178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tags" Target="../tags/tag1201.xml"/><Relationship Id="rId13" Type="http://schemas.openxmlformats.org/officeDocument/2006/relationships/tags" Target="../tags/tag1206.xml"/><Relationship Id="rId18" Type="http://schemas.openxmlformats.org/officeDocument/2006/relationships/image" Target="../media/image180.png"/><Relationship Id="rId3" Type="http://schemas.openxmlformats.org/officeDocument/2006/relationships/tags" Target="../tags/tag1196.xml"/><Relationship Id="rId7" Type="http://schemas.openxmlformats.org/officeDocument/2006/relationships/tags" Target="../tags/tag1200.xml"/><Relationship Id="rId12" Type="http://schemas.openxmlformats.org/officeDocument/2006/relationships/tags" Target="../tags/tag1205.xml"/><Relationship Id="rId17" Type="http://schemas.openxmlformats.org/officeDocument/2006/relationships/image" Target="../media/image179.png"/><Relationship Id="rId2" Type="http://schemas.openxmlformats.org/officeDocument/2006/relationships/tags" Target="../tags/tag1195.xml"/><Relationship Id="rId16" Type="http://schemas.openxmlformats.org/officeDocument/2006/relationships/slideLayout" Target="../slideLayouts/slideLayout15.xml"/><Relationship Id="rId20" Type="http://schemas.openxmlformats.org/officeDocument/2006/relationships/image" Target="../media/image182.png"/><Relationship Id="rId1" Type="http://schemas.openxmlformats.org/officeDocument/2006/relationships/tags" Target="../tags/tag1194.xml"/><Relationship Id="rId6" Type="http://schemas.openxmlformats.org/officeDocument/2006/relationships/tags" Target="../tags/tag1199.xml"/><Relationship Id="rId11" Type="http://schemas.openxmlformats.org/officeDocument/2006/relationships/tags" Target="../tags/tag1204.xml"/><Relationship Id="rId5" Type="http://schemas.openxmlformats.org/officeDocument/2006/relationships/tags" Target="../tags/tag1198.xml"/><Relationship Id="rId15" Type="http://schemas.openxmlformats.org/officeDocument/2006/relationships/tags" Target="../tags/tag1208.xml"/><Relationship Id="rId10" Type="http://schemas.openxmlformats.org/officeDocument/2006/relationships/tags" Target="../tags/tag1203.xml"/><Relationship Id="rId19" Type="http://schemas.openxmlformats.org/officeDocument/2006/relationships/image" Target="../media/image181.png"/><Relationship Id="rId4" Type="http://schemas.openxmlformats.org/officeDocument/2006/relationships/tags" Target="../tags/tag1197.xml"/><Relationship Id="rId9" Type="http://schemas.openxmlformats.org/officeDocument/2006/relationships/tags" Target="../tags/tag1202.xml"/><Relationship Id="rId14" Type="http://schemas.openxmlformats.org/officeDocument/2006/relationships/tags" Target="../tags/tag1207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tags" Target="../tags/tag1216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20.png"/><Relationship Id="rId3" Type="http://schemas.openxmlformats.org/officeDocument/2006/relationships/tags" Target="../tags/tag1211.xml"/><Relationship Id="rId21" Type="http://schemas.openxmlformats.org/officeDocument/2006/relationships/image" Target="../media/image184.png"/><Relationship Id="rId7" Type="http://schemas.openxmlformats.org/officeDocument/2006/relationships/tags" Target="../tags/tag1215.xml"/><Relationship Id="rId12" Type="http://schemas.openxmlformats.org/officeDocument/2006/relationships/tags" Target="../tags/tag1220.xml"/><Relationship Id="rId17" Type="http://schemas.openxmlformats.org/officeDocument/2006/relationships/image" Target="../media/image119.svg"/><Relationship Id="rId2" Type="http://schemas.openxmlformats.org/officeDocument/2006/relationships/tags" Target="../tags/tag1210.xml"/><Relationship Id="rId16" Type="http://schemas.openxmlformats.org/officeDocument/2006/relationships/image" Target="../media/image118.png"/><Relationship Id="rId20" Type="http://schemas.openxmlformats.org/officeDocument/2006/relationships/image" Target="../media/image183.png"/><Relationship Id="rId1" Type="http://schemas.openxmlformats.org/officeDocument/2006/relationships/tags" Target="../tags/tag1209.xml"/><Relationship Id="rId6" Type="http://schemas.openxmlformats.org/officeDocument/2006/relationships/tags" Target="../tags/tag1214.xml"/><Relationship Id="rId11" Type="http://schemas.openxmlformats.org/officeDocument/2006/relationships/tags" Target="../tags/tag1219.xml"/><Relationship Id="rId5" Type="http://schemas.openxmlformats.org/officeDocument/2006/relationships/tags" Target="../tags/tag1213.xml"/><Relationship Id="rId15" Type="http://schemas.openxmlformats.org/officeDocument/2006/relationships/image" Target="../media/image117.svg"/><Relationship Id="rId10" Type="http://schemas.openxmlformats.org/officeDocument/2006/relationships/tags" Target="../tags/tag1218.xml"/><Relationship Id="rId19" Type="http://schemas.openxmlformats.org/officeDocument/2006/relationships/image" Target="../media/image121.svg"/><Relationship Id="rId4" Type="http://schemas.openxmlformats.org/officeDocument/2006/relationships/tags" Target="../tags/tag1212.xml"/><Relationship Id="rId9" Type="http://schemas.openxmlformats.org/officeDocument/2006/relationships/tags" Target="../tags/tag1217.xml"/><Relationship Id="rId14" Type="http://schemas.openxmlformats.org/officeDocument/2006/relationships/image" Target="../media/image116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tags" Target="../tags/tag1228.xml"/><Relationship Id="rId13" Type="http://schemas.openxmlformats.org/officeDocument/2006/relationships/image" Target="../media/image185.png"/><Relationship Id="rId3" Type="http://schemas.openxmlformats.org/officeDocument/2006/relationships/tags" Target="../tags/tag1223.xml"/><Relationship Id="rId7" Type="http://schemas.openxmlformats.org/officeDocument/2006/relationships/tags" Target="../tags/tag1227.xml"/><Relationship Id="rId12" Type="http://schemas.openxmlformats.org/officeDocument/2006/relationships/slideLayout" Target="../slideLayouts/slideLayout12.xml"/><Relationship Id="rId2" Type="http://schemas.openxmlformats.org/officeDocument/2006/relationships/tags" Target="../tags/tag1222.xml"/><Relationship Id="rId1" Type="http://schemas.openxmlformats.org/officeDocument/2006/relationships/tags" Target="../tags/tag1221.xml"/><Relationship Id="rId6" Type="http://schemas.openxmlformats.org/officeDocument/2006/relationships/tags" Target="../tags/tag1226.xml"/><Relationship Id="rId11" Type="http://schemas.openxmlformats.org/officeDocument/2006/relationships/tags" Target="../tags/tag1231.xml"/><Relationship Id="rId5" Type="http://schemas.openxmlformats.org/officeDocument/2006/relationships/tags" Target="../tags/tag1225.xml"/><Relationship Id="rId15" Type="http://schemas.openxmlformats.org/officeDocument/2006/relationships/image" Target="../media/image187.png"/><Relationship Id="rId10" Type="http://schemas.openxmlformats.org/officeDocument/2006/relationships/tags" Target="../tags/tag1230.xml"/><Relationship Id="rId4" Type="http://schemas.openxmlformats.org/officeDocument/2006/relationships/tags" Target="../tags/tag1224.xml"/><Relationship Id="rId9" Type="http://schemas.openxmlformats.org/officeDocument/2006/relationships/tags" Target="../tags/tag1229.xml"/><Relationship Id="rId14" Type="http://schemas.openxmlformats.org/officeDocument/2006/relationships/image" Target="../media/image18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1234.xml"/><Relationship Id="rId2" Type="http://schemas.openxmlformats.org/officeDocument/2006/relationships/tags" Target="../tags/tag1233.xml"/><Relationship Id="rId1" Type="http://schemas.openxmlformats.org/officeDocument/2006/relationships/tags" Target="../tags/tag1232.xml"/><Relationship Id="rId4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800.xml"/><Relationship Id="rId2" Type="http://schemas.openxmlformats.org/officeDocument/2006/relationships/tags" Target="../tags/tag799.xml"/><Relationship Id="rId1" Type="http://schemas.openxmlformats.org/officeDocument/2006/relationships/tags" Target="../tags/tag798.xml"/><Relationship Id="rId4" Type="http://schemas.openxmlformats.org/officeDocument/2006/relationships/slideLayout" Target="../slideLayouts/slideLayout5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tags" Target="../tags/tag803.xml"/><Relationship Id="rId7" Type="http://schemas.openxmlformats.org/officeDocument/2006/relationships/slideLayout" Target="../slideLayouts/slideLayout51.xml"/><Relationship Id="rId2" Type="http://schemas.openxmlformats.org/officeDocument/2006/relationships/tags" Target="../tags/tag802.xml"/><Relationship Id="rId1" Type="http://schemas.openxmlformats.org/officeDocument/2006/relationships/tags" Target="../tags/tag801.xml"/><Relationship Id="rId6" Type="http://schemas.openxmlformats.org/officeDocument/2006/relationships/tags" Target="../tags/tag806.xml"/><Relationship Id="rId5" Type="http://schemas.openxmlformats.org/officeDocument/2006/relationships/tags" Target="../tags/tag805.xml"/><Relationship Id="rId4" Type="http://schemas.openxmlformats.org/officeDocument/2006/relationships/tags" Target="../tags/tag80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14.xml"/><Relationship Id="rId13" Type="http://schemas.openxmlformats.org/officeDocument/2006/relationships/tags" Target="../tags/tag819.xml"/><Relationship Id="rId18" Type="http://schemas.openxmlformats.org/officeDocument/2006/relationships/slideLayout" Target="../slideLayouts/slideLayout50.xml"/><Relationship Id="rId3" Type="http://schemas.openxmlformats.org/officeDocument/2006/relationships/tags" Target="../tags/tag809.xml"/><Relationship Id="rId21" Type="http://schemas.openxmlformats.org/officeDocument/2006/relationships/image" Target="../media/image18.png"/><Relationship Id="rId7" Type="http://schemas.openxmlformats.org/officeDocument/2006/relationships/tags" Target="../tags/tag813.xml"/><Relationship Id="rId12" Type="http://schemas.openxmlformats.org/officeDocument/2006/relationships/tags" Target="../tags/tag818.xml"/><Relationship Id="rId17" Type="http://schemas.openxmlformats.org/officeDocument/2006/relationships/tags" Target="../tags/tag823.xml"/><Relationship Id="rId2" Type="http://schemas.openxmlformats.org/officeDocument/2006/relationships/tags" Target="../tags/tag808.xml"/><Relationship Id="rId16" Type="http://schemas.openxmlformats.org/officeDocument/2006/relationships/tags" Target="../tags/tag822.xml"/><Relationship Id="rId20" Type="http://schemas.openxmlformats.org/officeDocument/2006/relationships/image" Target="../media/image17.png"/><Relationship Id="rId1" Type="http://schemas.openxmlformats.org/officeDocument/2006/relationships/tags" Target="../tags/tag807.xml"/><Relationship Id="rId6" Type="http://schemas.openxmlformats.org/officeDocument/2006/relationships/tags" Target="../tags/tag812.xml"/><Relationship Id="rId11" Type="http://schemas.openxmlformats.org/officeDocument/2006/relationships/tags" Target="../tags/tag817.xml"/><Relationship Id="rId24" Type="http://schemas.openxmlformats.org/officeDocument/2006/relationships/image" Target="../media/image21.png"/><Relationship Id="rId5" Type="http://schemas.openxmlformats.org/officeDocument/2006/relationships/tags" Target="../tags/tag811.xml"/><Relationship Id="rId15" Type="http://schemas.openxmlformats.org/officeDocument/2006/relationships/tags" Target="../tags/tag821.xml"/><Relationship Id="rId23" Type="http://schemas.openxmlformats.org/officeDocument/2006/relationships/image" Target="../media/image20.png"/><Relationship Id="rId10" Type="http://schemas.openxmlformats.org/officeDocument/2006/relationships/tags" Target="../tags/tag816.xml"/><Relationship Id="rId19" Type="http://schemas.openxmlformats.org/officeDocument/2006/relationships/image" Target="../media/image16.png"/><Relationship Id="rId4" Type="http://schemas.openxmlformats.org/officeDocument/2006/relationships/tags" Target="../tags/tag810.xml"/><Relationship Id="rId9" Type="http://schemas.openxmlformats.org/officeDocument/2006/relationships/tags" Target="../tags/tag815.xml"/><Relationship Id="rId14" Type="http://schemas.openxmlformats.org/officeDocument/2006/relationships/tags" Target="../tags/tag820.xml"/><Relationship Id="rId22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57.xml"/><Relationship Id="rId1" Type="http://schemas.openxmlformats.org/officeDocument/2006/relationships/tags" Target="../tags/tag82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项目六  三维动画技术与应用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>
          <a:xfrm>
            <a:off x="455295" y="1511300"/>
            <a:ext cx="4498340" cy="203390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760095" y="1765300"/>
            <a:ext cx="6324600" cy="406400"/>
          </a:xfrm>
        </p:spPr>
        <p:txBody>
          <a:bodyPr/>
          <a:lstStyle/>
          <a:p>
            <a:r>
              <a:rPr lang="zh-CN" altLang="en-US"/>
              <a:t>标准基本体应用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760095" y="2413635"/>
            <a:ext cx="3888105" cy="1132205"/>
          </a:xfrm>
        </p:spPr>
        <p:txBody>
          <a:bodyPr/>
          <a:lstStyle/>
          <a:p>
            <a:r>
              <a:rPr lang="zh-CN" altLang="en-US"/>
              <a:t>标准基本体用于构建基础模型，如水皮球、管道等，支持通过命令面板调整参数，结合修改器细化复杂结构。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>
            <a:off x="455295" y="3860800"/>
            <a:ext cx="4498340" cy="231076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760095" y="4014470"/>
            <a:ext cx="3623310" cy="406400"/>
          </a:xfrm>
        </p:spPr>
        <p:txBody>
          <a:bodyPr/>
          <a:lstStyle/>
          <a:p>
            <a:r>
              <a:rPr lang="zh-CN" altLang="en-US"/>
              <a:t>扩展基本体功能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760095" y="4620895"/>
            <a:ext cx="3798570" cy="1444625"/>
          </a:xfrm>
        </p:spPr>
        <p:txBody>
          <a:bodyPr/>
          <a:lstStyle/>
          <a:p>
            <a:r>
              <a:rPr lang="zh-CN" altLang="en-US"/>
              <a:t>扩展基本体提供胶囊、棱柱等复杂几何体，通过命令面板创建异面体、环形结等三维模型，适配高级建模需求。</a:t>
            </a:r>
          </a:p>
        </p:txBody>
      </p:sp>
      <p:sp>
        <p:nvSpPr>
          <p:cNvPr id="11" name="标题 10"/>
          <p:cNvSpPr>
            <a:spLocks noGrp="1"/>
          </p:cNvSpPr>
          <p:nvPr>
            <p:ph type="ctrTitle" idx="16385"/>
            <p:custDataLst>
              <p:tags r:id="rId8"/>
            </p:custDataLst>
          </p:nvPr>
        </p:nvSpPr>
        <p:spPr>
          <a:xfrm>
            <a:off x="455295" y="304165"/>
            <a:ext cx="4727575" cy="1219200"/>
          </a:xfrm>
        </p:spPr>
        <p:txBody>
          <a:bodyPr/>
          <a:lstStyle/>
          <a:p>
            <a:r>
              <a:rPr lang="zh-CN" altLang="en-US" sz="2800"/>
              <a:t>知识准备</a:t>
            </a:r>
            <a:r>
              <a:rPr lang="zh-CN" altLang="en-US" sz="2800">
                <a:sym typeface="+mn-ea"/>
              </a:rPr>
              <a:t>：</a:t>
            </a:r>
            <a:r>
              <a:rPr lang="zh-CN" altLang="en-US" sz="2800"/>
              <a:t>二、几何体的创建</a:t>
            </a:r>
          </a:p>
        </p:txBody>
      </p:sp>
      <p:pic>
        <p:nvPicPr>
          <p:cNvPr id="1901874846" name="图片 14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94045" y="441325"/>
            <a:ext cx="1390650" cy="207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4637787" name="图片 14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93685" y="426720"/>
            <a:ext cx="2922270" cy="2091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916416" name="图片 15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01665" y="3117850"/>
            <a:ext cx="1383030" cy="266192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5572125" y="2634933"/>
            <a:ext cx="5080000" cy="27559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266700"/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标准基本体命令面板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                                                         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标准基本体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72125" y="5872163"/>
            <a:ext cx="5080000" cy="27559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扩展基本体命令面板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扩展基本体</a:t>
            </a:r>
          </a:p>
        </p:txBody>
      </p:sp>
      <p:pic>
        <p:nvPicPr>
          <p:cNvPr id="50563598" name="图片 14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20050" y="4162425"/>
            <a:ext cx="2403475" cy="1616710"/>
          </a:xfrm>
          <a:prstGeom prst="rect">
            <a:avLst/>
          </a:prstGeom>
          <a:noFill/>
          <a:ln>
            <a:noFill/>
          </a:ln>
          <a:effectLst/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1397000"/>
            <a:ext cx="2362200" cy="609600"/>
          </a:xfrm>
        </p:spPr>
        <p:txBody>
          <a:bodyPr>
            <a:normAutofit/>
          </a:bodyPr>
          <a:lstStyle/>
          <a:p>
            <a:r>
              <a:rPr lang="zh-CN" altLang="en-US"/>
              <a:t>三、对象的应用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8"/>
            <p:custDataLst>
              <p:tags r:id="rId3"/>
            </p:custDataLst>
          </p:nvPr>
        </p:nvSpPr>
        <p:spPr>
          <a:xfrm>
            <a:off x="3686175" y="609600"/>
            <a:ext cx="7896225" cy="325120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对象复制方法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通过克隆选项对话框实现对象复制，区分独立复制与实例复制，参考模式结合两者特性，保持参数关联性。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镜像操作要点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选择镜像轴与偏移值，控制复制方式，调节对象间距，支持单轴对称复制与参数化调整。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阵列功能应用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设置二维或三维阵列参数，调整行偏移与增量值，批量生成规则排列对象，支持多种变换组合。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3"/>
            <p:custDataLst>
              <p:tags r:id="rId10"/>
            </p:custDataLst>
          </p:nvPr>
        </p:nvSpPr>
        <p:spPr>
          <a:xfrm>
            <a:off x="6502400" y="2362200"/>
            <a:ext cx="2159000" cy="406400"/>
          </a:xfrm>
        </p:spPr>
        <p:txBody>
          <a:bodyPr/>
          <a:lstStyle/>
          <a:p>
            <a:r>
              <a:rPr lang="zh-CN" altLang="en-US"/>
              <a:t>精准对齐技巧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1"/>
            </p:custDataLst>
          </p:nvPr>
        </p:nvSpPr>
        <p:spPr>
          <a:xfrm>
            <a:off x="6502400" y="2887980"/>
            <a:ext cx="2159000" cy="609600"/>
          </a:xfrm>
        </p:spPr>
        <p:txBody>
          <a:bodyPr>
            <a:normAutofit fontScale="75000" lnSpcReduction="10000"/>
          </a:bodyPr>
          <a:lstStyle/>
          <a:p>
            <a:r>
              <a:rPr lang="zh-CN" altLang="en-US"/>
              <a:t>通过坐标轴对齐参数，选择对齐点类型，匹配位置与比例，实现多对象空间精确对位。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5"/>
            <p:custDataLst>
              <p:tags r:id="rId12"/>
            </p:custDataLst>
          </p:nvPr>
        </p:nvSpPr>
        <p:spPr>
          <a:xfrm>
            <a:off x="9118600" y="2311400"/>
            <a:ext cx="2159000" cy="406400"/>
          </a:xfrm>
        </p:spPr>
        <p:txBody>
          <a:bodyPr/>
          <a:lstStyle/>
          <a:p>
            <a:r>
              <a:rPr lang="zh-CN" altLang="en-US"/>
              <a:t>缩放模式解析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6"/>
            <p:custDataLst>
              <p:tags r:id="rId13"/>
            </p:custDataLst>
          </p:nvPr>
        </p:nvSpPr>
        <p:spPr>
          <a:xfrm>
            <a:off x="9118600" y="3022600"/>
            <a:ext cx="2159000" cy="609600"/>
          </a:xfrm>
        </p:spPr>
        <p:txBody>
          <a:bodyPr>
            <a:normAutofit fontScale="75000" lnSpcReduction="10000"/>
          </a:bodyPr>
          <a:lstStyle/>
          <a:p>
            <a:r>
              <a:rPr lang="zh-CN" altLang="en-US"/>
              <a:t>区分均匀缩放、非均匀缩放与挤压缩放，通过工具切换控制变形方向，保持体积或比例。</a:t>
            </a:r>
          </a:p>
        </p:txBody>
      </p:sp>
      <p:sp>
        <p:nvSpPr>
          <p:cNvPr id="17" name="标题 16"/>
          <p:cNvSpPr>
            <a:spLocks noGrp="1"/>
          </p:cNvSpPr>
          <p:nvPr>
            <p:ph type="ctrTitle" idx="16385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知识准备</a:t>
            </a:r>
            <a:r>
              <a:rPr lang="zh-CN" altLang="en-US">
                <a:sym typeface="+mn-ea"/>
              </a:rPr>
              <a:t>：</a:t>
            </a:r>
            <a:endParaRPr lang="zh-CN" altLang="en-US"/>
          </a:p>
        </p:txBody>
      </p:sp>
      <p:pic>
        <p:nvPicPr>
          <p:cNvPr id="1202344286" name="图片 29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3685" y="2006600"/>
            <a:ext cx="1466850" cy="135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85464" name="图片 1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" t="6047"/>
          <a:stretch>
            <a:fillRect/>
          </a:stretch>
        </p:blipFill>
        <p:spPr>
          <a:xfrm>
            <a:off x="1828483" y="2139950"/>
            <a:ext cx="1768475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273685" y="3492500"/>
            <a:ext cx="3413125" cy="15621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“克隆选项”对话框             复制后的透视图</a:t>
            </a:r>
          </a:p>
        </p:txBody>
      </p:sp>
      <p:pic>
        <p:nvPicPr>
          <p:cNvPr id="1190913179" name="图片 30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3368" y="4163060"/>
            <a:ext cx="1171575" cy="215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7569333" name="图片 15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" t="7320"/>
          <a:stretch>
            <a:fillRect/>
          </a:stretch>
        </p:blipFill>
        <p:spPr>
          <a:xfrm>
            <a:off x="1740535" y="4601210"/>
            <a:ext cx="2571750" cy="1714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文本框 19"/>
          <p:cNvSpPr txBox="1"/>
          <p:nvPr/>
        </p:nvSpPr>
        <p:spPr>
          <a:xfrm>
            <a:off x="486410" y="6366510"/>
            <a:ext cx="10915015" cy="49149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镜像对话框           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 镜像的源物体与复制品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        “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阵列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对话框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阵列后的透视图</a:t>
            </a:r>
          </a:p>
        </p:txBody>
      </p:sp>
      <p:pic>
        <p:nvPicPr>
          <p:cNvPr id="2032545197" name="图片 308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07243" y="4445635"/>
            <a:ext cx="3400425" cy="180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1068662" name="图片 16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7" t="6432"/>
          <a:stretch>
            <a:fillRect/>
          </a:stretch>
        </p:blipFill>
        <p:spPr>
          <a:xfrm>
            <a:off x="8514398" y="4772660"/>
            <a:ext cx="1819275" cy="13716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5168127" name="图片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" t="5933"/>
          <a:stretch>
            <a:fillRect/>
          </a:stretch>
        </p:blipFill>
        <p:spPr>
          <a:xfrm>
            <a:off x="755015" y="1609090"/>
            <a:ext cx="2266950" cy="154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075920" name="图片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33875" y="141605"/>
            <a:ext cx="2002790" cy="301053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228090" y="3253105"/>
            <a:ext cx="10153650" cy="35179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对象的起始相对位置              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 对齐对话框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对齐后的相对位置</a:t>
            </a:r>
          </a:p>
        </p:txBody>
      </p:sp>
      <p:pic>
        <p:nvPicPr>
          <p:cNvPr id="1026213934" name="图片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" t="6010"/>
          <a:stretch>
            <a:fillRect/>
          </a:stretch>
        </p:blipFill>
        <p:spPr>
          <a:xfrm>
            <a:off x="7185660" y="1296035"/>
            <a:ext cx="2703830" cy="1856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4801424" name="图片 3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50273" y="3810318"/>
            <a:ext cx="2886075" cy="21621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779520" y="6178550"/>
            <a:ext cx="2409190" cy="29146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采用不同缩放方式下的球体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案例—简易茶几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创建基础长方体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通过3ds Max创建面板选择几何体，参数设置生成基础长方体。</a:t>
            </a:r>
          </a:p>
        </p:txBody>
      </p:sp>
      <p:pic>
        <p:nvPicPr>
          <p:cNvPr id="219879914" name="图片 35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72690" y="1698625"/>
            <a:ext cx="3948430" cy="383730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854450" y="5715635"/>
            <a:ext cx="1633220" cy="201295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/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设置参数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356235" y="369570"/>
            <a:ext cx="3225165" cy="933450"/>
          </a:xfrm>
        </p:spPr>
        <p:txBody>
          <a:bodyPr>
            <a:normAutofit/>
          </a:bodyPr>
          <a:lstStyle/>
          <a:p>
            <a:r>
              <a:rPr lang="zh-CN" altLang="en-US" sz="3300"/>
              <a:t>案例—简易茶几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474980" y="1244600"/>
            <a:ext cx="2362200" cy="532765"/>
          </a:xfrm>
        </p:spPr>
        <p:txBody>
          <a:bodyPr>
            <a:normAutofit/>
          </a:bodyPr>
          <a:lstStyle/>
          <a:p>
            <a:r>
              <a:rPr lang="zh-CN" altLang="en-US"/>
              <a:t>创建切角长方体并对齐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模型创建步骤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 fontScale="97500"/>
          </a:bodyPr>
          <a:lstStyle/>
          <a:p>
            <a:r>
              <a:rPr lang="zh-CN" altLang="en-US"/>
              <a:t>单击“创建”命令面板的“几何体”按钮，展开“对象类型”卷展栏选择“扩展基本体”，创建切角长方体并设置参数如图。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参数调整流程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 sz="1400"/>
              <a:t>选中切角长方体后单击“对齐”按钮，依次设置Z、X、Y轴对齐参数，通过多次应用按钮调整，最终效果如图。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轴向对齐设置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400"/>
              <a:t>在透视视口创建切角长方体后，通过“对齐”按钮分别设置X、Z、Y轴参数，确保各轴参数与目标模型对齐。</a:t>
            </a:r>
          </a:p>
        </p:txBody>
      </p:sp>
      <p:pic>
        <p:nvPicPr>
          <p:cNvPr id="163562821" name="图片 34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81400" y="300038"/>
            <a:ext cx="1543050" cy="208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3749675" y="2521585"/>
            <a:ext cx="8079105" cy="33528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“参数”卷展栏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设置对齐参数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设置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Z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轴对齐参数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对齐效果</a:t>
            </a:r>
          </a:p>
        </p:txBody>
      </p:sp>
      <p:pic>
        <p:nvPicPr>
          <p:cNvPr id="556178638" name="图片 34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14963" y="369253"/>
            <a:ext cx="1362075" cy="204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7995254" name="图片 34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67868" y="233680"/>
            <a:ext cx="1438275" cy="215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5650544" name="图片 34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875395" y="619125"/>
            <a:ext cx="2728595" cy="1767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5263113" name="图片 34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235" y="2253615"/>
            <a:ext cx="2286000" cy="1447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985520" y="3701415"/>
            <a:ext cx="1454150" cy="33718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透视图效果</a:t>
            </a:r>
          </a:p>
        </p:txBody>
      </p:sp>
      <p:pic>
        <p:nvPicPr>
          <p:cNvPr id="1437802605" name="图片 33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4980" y="4177348"/>
            <a:ext cx="2152650" cy="149542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1054100" y="5817870"/>
            <a:ext cx="1588135" cy="18669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单击长方体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7590593" name="图片 3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5833" y="620078"/>
            <a:ext cx="1437005" cy="215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5312190" name="图片 3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79645" y="492443"/>
            <a:ext cx="1437640" cy="216090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46150" y="2877185"/>
            <a:ext cx="9720580" cy="69215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设置X轴对齐参数      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设置Z轴对齐参数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设置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Y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轴对齐参数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</a:t>
            </a:r>
          </a:p>
        </p:txBody>
      </p:sp>
      <p:pic>
        <p:nvPicPr>
          <p:cNvPr id="103885075" name="图片 3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61923" y="470853"/>
            <a:ext cx="1457325" cy="2182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943072" name="图片 33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87420" y="3569335"/>
            <a:ext cx="3804920" cy="249364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622165" y="6202045"/>
            <a:ext cx="3140075" cy="20193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四视图效果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                                      </a:t>
            </a:r>
            <a:endParaRPr lang="zh-CN" altLang="en-US" sz="12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案例—简易茶几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3"/>
            </p:custDataLst>
          </p:nvPr>
        </p:nvSpPr>
        <p:spPr>
          <a:xfrm>
            <a:off x="609600" y="1524000"/>
            <a:ext cx="2890520" cy="144208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>
          <a:xfrm>
            <a:off x="828040" y="1632585"/>
            <a:ext cx="3124200" cy="406400"/>
          </a:xfrm>
        </p:spPr>
        <p:txBody>
          <a:bodyPr/>
          <a:lstStyle/>
          <a:p>
            <a:r>
              <a:rPr lang="zh-CN" altLang="en-US"/>
              <a:t>构建C形墙与对齐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>
          <a:xfrm>
            <a:off x="828040" y="2237740"/>
            <a:ext cx="2453005" cy="848360"/>
          </a:xfrm>
        </p:spPr>
        <p:txBody>
          <a:bodyPr/>
          <a:lstStyle/>
          <a:p>
            <a:r>
              <a:rPr lang="zh-CN" altLang="en-US"/>
              <a:t>通过旋转对齐Y/X/Z轴参数完成C形墙三维构建。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87950" y="2967990"/>
            <a:ext cx="1424940" cy="3492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创建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C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形墙</a:t>
            </a:r>
          </a:p>
        </p:txBody>
      </p:sp>
      <p:pic>
        <p:nvPicPr>
          <p:cNvPr id="985477751" name="图片 33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87495" y="630555"/>
            <a:ext cx="1353820" cy="2230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4473052" name="图片 3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76570" y="1249680"/>
            <a:ext cx="2308225" cy="1611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8734923" name="图片 32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96910" y="533400"/>
            <a:ext cx="1551940" cy="232791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8225155" y="2999740"/>
            <a:ext cx="2035810" cy="317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设置Y轴对象对齐参数 </a:t>
            </a:r>
          </a:p>
        </p:txBody>
      </p:sp>
      <p:pic>
        <p:nvPicPr>
          <p:cNvPr id="282526336" name="图片 32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60965" y="533083"/>
            <a:ext cx="1543050" cy="2314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0215880" y="2996565"/>
            <a:ext cx="1976120" cy="3206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设置X轴对象对齐参数</a:t>
            </a:r>
          </a:p>
        </p:txBody>
      </p:sp>
      <p:pic>
        <p:nvPicPr>
          <p:cNvPr id="206404689" name="图片 32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8293" y="3860483"/>
            <a:ext cx="1457325" cy="218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5188521" name="图片 32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30730" y="4180840"/>
            <a:ext cx="2533650" cy="173355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308610" y="6160135"/>
            <a:ext cx="10615930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设置Z轴对象对齐参数                  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对齐效果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创建切角长方体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效果显示</a:t>
            </a:r>
          </a:p>
        </p:txBody>
      </p:sp>
      <p:pic>
        <p:nvPicPr>
          <p:cNvPr id="1039466181" name="图片 32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7633" y="3951923"/>
            <a:ext cx="1340485" cy="1819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3741774" name="图片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05408" y="4274185"/>
            <a:ext cx="2143125" cy="14973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296545" y="228600"/>
            <a:ext cx="3078480" cy="381000"/>
          </a:xfrm>
        </p:spPr>
        <p:txBody>
          <a:bodyPr>
            <a:normAutofit fontScale="90000"/>
          </a:bodyPr>
          <a:lstStyle/>
          <a:p>
            <a:r>
              <a:rPr lang="zh-CN" altLang="en-US" sz="3300"/>
              <a:t>案例—简易茶几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296545" y="1143000"/>
            <a:ext cx="2362200" cy="502920"/>
          </a:xfrm>
        </p:spPr>
        <p:txBody>
          <a:bodyPr>
            <a:normAutofit/>
          </a:bodyPr>
          <a:lstStyle/>
          <a:p>
            <a:r>
              <a:rPr lang="zh-CN" altLang="en-US"/>
              <a:t>完成茶几模型构建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>
          <a:xfrm>
            <a:off x="4909185" y="609600"/>
            <a:ext cx="6673215" cy="563880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视图操作与复制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激活顶视图，单击选择并移动按钮，按住Shift键拖动C形墙与切角长方体完成复制，效果如图所示。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样条线创建与参数调整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在创建面板选择线按钮，前视口绘制未封闭样条线，设置线参数面板可渲染性，使线转为三维物体。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三维物体镜像处理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点击镜像按钮弹出对话框，完成三维物体镜像操作后调整位置，最终效果如图所示。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圆柱体创建与完成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在创建面板选择圆柱体按钮，前视图中按参数设置创建圆柱体，完成简易茶几绘制如图所示。</a:t>
            </a:r>
          </a:p>
        </p:txBody>
      </p:sp>
      <p:pic>
        <p:nvPicPr>
          <p:cNvPr id="53333338" name="图片 32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6228" y="1645920"/>
            <a:ext cx="2047875" cy="139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2703307" name="图片 31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62530" y="1645603"/>
            <a:ext cx="2343150" cy="137731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974090" y="3089910"/>
            <a:ext cx="3832225" cy="260985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/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 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复制模型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                                     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创建样条线</a:t>
            </a:r>
          </a:p>
        </p:txBody>
      </p:sp>
      <p:pic>
        <p:nvPicPr>
          <p:cNvPr id="298254621" name="图片 31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6228" y="3625850"/>
            <a:ext cx="1438275" cy="2190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5647267" name="图片 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33588" y="3886200"/>
            <a:ext cx="2771775" cy="192405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96545" y="5999162"/>
            <a:ext cx="5080000" cy="29146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启用线的可渲染性                                  镜像三维物体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009291" name="图片 3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06930" y="1245870"/>
            <a:ext cx="2696845" cy="3534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654918" name="图片 3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1835" y="2108200"/>
            <a:ext cx="4204970" cy="26720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809875" y="4909820"/>
            <a:ext cx="7187565" cy="47053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设置圆柱体参数                                                                                         创建简易茶几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灯光与摄像机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4826000" y="1905000"/>
            <a:ext cx="2600325" cy="1524000"/>
          </a:xfrm>
        </p:spPr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任务</a:t>
            </a:r>
            <a:r>
              <a:rPr lang="en-US" altLang="zh-CN">
                <a:sym typeface="+mn-ea"/>
              </a:rPr>
              <a:t>2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CONTENTS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目录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4041140" y="2286000"/>
            <a:ext cx="596900" cy="508000"/>
          </a:xfrm>
          <a:noFill/>
        </p:spPr>
        <p:txBody>
          <a:bodyPr vert="horz" wrap="none" lIns="0" tIns="0" rIns="0" bIns="0" rtlCol="0" anchor="ctr">
            <a:noAutofit/>
          </a:bodyPr>
          <a:lstStyle/>
          <a:p>
            <a:pPr lvl="0" algn="ctr">
              <a:buClrTx/>
              <a:buSzTx/>
            </a:pPr>
            <a:r>
              <a:rPr lang="zh-CN" altLang="en-US" sz="3200">
                <a:sym typeface="+mn-ea"/>
              </a:rPr>
              <a:t>任务1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5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en-US" altLang="zh-CN"/>
              <a:t>3ds Max</a:t>
            </a:r>
            <a:r>
              <a:rPr lang="zh-CN" altLang="en-US"/>
              <a:t>基础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7965440" y="2286000"/>
            <a:ext cx="596900" cy="508000"/>
          </a:xfrm>
          <a:noFill/>
        </p:spPr>
        <p:txBody>
          <a:bodyPr vert="horz" wrap="none" lIns="0" tIns="0" rIns="0" bIns="0" rtlCol="0" anchor="ctr">
            <a:noAutofit/>
          </a:bodyPr>
          <a:lstStyle/>
          <a:p>
            <a:pPr lvl="0" algn="ctr">
              <a:buClrTx/>
              <a:buSzTx/>
            </a:pPr>
            <a:r>
              <a:rPr lang="zh-CN" altLang="en-US" sz="3200">
                <a:sym typeface="+mn-ea"/>
              </a:rPr>
              <a:t>任务2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6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灯光与摄像机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>
          <a:xfrm>
            <a:off x="4026535" y="3962400"/>
            <a:ext cx="596900" cy="508000"/>
          </a:xfrm>
        </p:spPr>
        <p:txBody>
          <a:bodyPr/>
          <a:lstStyle/>
          <a:p>
            <a:pPr algn="ctr"/>
            <a:r>
              <a:rPr lang="zh-CN" altLang="en-US" sz="3200"/>
              <a:t>任务3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7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材质和环境效果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3"/>
            </p:custDataLst>
          </p:nvPr>
        </p:nvSpPr>
        <p:spPr>
          <a:xfrm>
            <a:off x="7965440" y="3962400"/>
            <a:ext cx="596900" cy="508000"/>
          </a:xfrm>
          <a:noFill/>
        </p:spPr>
        <p:txBody>
          <a:bodyPr vert="horz" wrap="none" lIns="0" tIns="0" rIns="0" bIns="0" rtlCol="0" anchor="ctr">
            <a:noAutofit/>
          </a:bodyPr>
          <a:lstStyle/>
          <a:p>
            <a:pPr lvl="0" algn="ctr">
              <a:buClrTx/>
              <a:buSzTx/>
            </a:pPr>
            <a:r>
              <a:rPr lang="zh-CN" altLang="en-US" sz="3200">
                <a:sym typeface="+mn-ea"/>
              </a:rPr>
              <a:t>任务4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398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动画和渲染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任务2  灯光与摄像机</a:t>
            </a:r>
          </a:p>
        </p:txBody>
      </p:sp>
      <p:pic>
        <p:nvPicPr>
          <p:cNvPr id="3" name="内容占位符 2" descr="7e89c7a9-c475-11f0-a8c5-6e30cf285fc9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09600" y="609600"/>
            <a:ext cx="10972800" cy="3860800"/>
          </a:xfrm>
          <a:custGeom>
            <a:avLst/>
            <a:gdLst>
              <a:gd name="connisteX0" fmla="*/ 0 w 10972800"/>
              <a:gd name="connsiteY0" fmla="*/ 203200 h 3860800"/>
              <a:gd name="connisteX1" fmla="*/ 203200 w 10972800"/>
              <a:gd name="connsiteY1" fmla="*/ 0 h 3860800"/>
              <a:gd name="connisteX2" fmla="*/ 10769600 w 10972800"/>
              <a:gd name="connsiteY2" fmla="*/ 0 h 3860800"/>
              <a:gd name="connisteX3" fmla="*/ 10972800 w 10972800"/>
              <a:gd name="connsiteY3" fmla="*/ 203200 h 3860800"/>
              <a:gd name="connisteX4" fmla="*/ 10972800 w 10972800"/>
              <a:gd name="connsiteY4" fmla="*/ 3657600 h 3860800"/>
              <a:gd name="connisteX5" fmla="*/ 10769600 w 10972800"/>
              <a:gd name="connsiteY5" fmla="*/ 3860800 h 3860800"/>
              <a:gd name="connisteX6" fmla="*/ 203200 w 10972800"/>
              <a:gd name="connsiteY6" fmla="*/ 3860800 h 3860800"/>
              <a:gd name="connisteX7" fmla="*/ 0 w 10972800"/>
              <a:gd name="connsiteY7" fmla="*/ 3657600 h 3860800"/>
              <a:gd name="connisteX8" fmla="*/ 0 w 10972800"/>
              <a:gd name="connsiteY8" fmla="*/ 203200 h 386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86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657600"/>
                </a:lnTo>
                <a:cubicBezTo>
                  <a:pt x="10972800" y="3769824"/>
                  <a:pt x="10881824" y="3860800"/>
                  <a:pt x="10769600" y="3860800"/>
                </a:cubicBezTo>
                <a:lnTo>
                  <a:pt x="203200" y="3860800"/>
                </a:lnTo>
                <a:cubicBezTo>
                  <a:pt x="90976" y="3860800"/>
                  <a:pt x="0" y="3769824"/>
                  <a:pt x="0" y="3657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任务引入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小王精研三维设计，善用光影与摄像机塑造虚拟场景氛围及视觉引导。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>
          <a:xfrm>
            <a:off x="4851400" y="4163695"/>
            <a:ext cx="3314700" cy="238696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5202555" y="4359910"/>
            <a:ext cx="2501900" cy="406400"/>
          </a:xfrm>
        </p:spPr>
        <p:txBody>
          <a:bodyPr/>
          <a:lstStyle/>
          <a:p>
            <a:r>
              <a:rPr lang="zh-CN" altLang="en-US"/>
              <a:t>目标聚光灯应用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5257800" y="4915535"/>
            <a:ext cx="2501900" cy="1456690"/>
          </a:xfrm>
        </p:spPr>
        <p:txBody>
          <a:bodyPr/>
          <a:lstStyle/>
          <a:p>
            <a:r>
              <a:rPr lang="zh-CN" altLang="en-US"/>
              <a:t>通过单击拖动创建光源，调整位置后需关闭默认光源。移动对象可能致光照失效，需手动定位确保照射范围。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5"/>
            </p:custDataLst>
          </p:nvPr>
        </p:nvSpPr>
        <p:spPr>
          <a:xfrm>
            <a:off x="8572500" y="4163695"/>
            <a:ext cx="3314700" cy="250253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8868410" y="4509135"/>
            <a:ext cx="2501900" cy="406400"/>
          </a:xfrm>
        </p:spPr>
        <p:txBody>
          <a:bodyPr/>
          <a:lstStyle/>
          <a:p>
            <a:r>
              <a:rPr lang="zh-CN" altLang="en-US"/>
              <a:t>泛光灯基础操作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8978900" y="5113020"/>
            <a:ext cx="2501900" cy="1437640"/>
          </a:xfrm>
        </p:spPr>
        <p:txBody>
          <a:bodyPr/>
          <a:lstStyle/>
          <a:p>
            <a:r>
              <a:rPr lang="zh-CN" altLang="en-US"/>
              <a:t>泛光灯为360°无方向光源，适用于全局补光。创建步骤简洁，常作为辅助光增强场景立体感与层次感。</a:t>
            </a:r>
          </a:p>
        </p:txBody>
      </p:sp>
      <p:sp>
        <p:nvSpPr>
          <p:cNvPr id="14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504825" y="279400"/>
            <a:ext cx="9658985" cy="49911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 fontScale="87500" lnSpcReduction="10000"/>
          </a:bodyPr>
          <a:lstStyle>
            <a:lvl1pPr marL="0" indent="0" algn="l" defTabSz="914400" rtl="0" eaLnBrk="1" latinLnBrk="0" hangingPunct="1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spc="0">
                <a:solidFill>
                  <a:schemeClr val="tx1"/>
                </a:solidFill>
                <a:effectLst>
                  <a:outerShdw>
                    <a:srgbClr val="FFFFFF"/>
                  </a:outerShdw>
                </a:effectLst>
                <a:uFill>
                  <a:solidFill>
                    <a:prstClr val="black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知识准备</a:t>
            </a:r>
            <a:r>
              <a:rPr lang="zh-CN" altLang="en-US">
                <a:sym typeface="+mn-ea"/>
              </a:rPr>
              <a:t>：</a:t>
            </a:r>
            <a:r>
              <a:rPr lang="zh-CN" altLang="en-US"/>
              <a:t>一、标准光源的建立</a:t>
            </a:r>
          </a:p>
        </p:txBody>
      </p:sp>
      <p:pic>
        <p:nvPicPr>
          <p:cNvPr id="1420700927" name="图片 39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2745" y="1226820"/>
            <a:ext cx="3665855" cy="339725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1411605" y="4766310"/>
            <a:ext cx="1588135" cy="29146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创建目标聚光灯</a:t>
            </a:r>
          </a:p>
        </p:txBody>
      </p:sp>
      <p:pic>
        <p:nvPicPr>
          <p:cNvPr id="1635430920" name="图片 39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80810" y="279400"/>
            <a:ext cx="3811905" cy="353695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7704455" y="3855720"/>
            <a:ext cx="1913255" cy="26860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调整后的目标聚光灯</a:t>
            </a: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609600" y="127000"/>
            <a:ext cx="5588000" cy="619760"/>
          </a:xfrm>
        </p:spPr>
        <p:txBody>
          <a:bodyPr/>
          <a:lstStyle/>
          <a:p>
            <a:r>
              <a:rPr lang="zh-CN" altLang="en-US" sz="2800">
                <a:sym typeface="+mn-ea"/>
              </a:rPr>
              <a:t>知识准备：</a:t>
            </a:r>
            <a:r>
              <a:rPr lang="zh-CN" altLang="en-US" sz="2800"/>
              <a:t>二、摄像机的使用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>
          <a:xfrm>
            <a:off x="6642100" y="609600"/>
            <a:ext cx="2400300" cy="274320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6946900" y="746760"/>
            <a:ext cx="1790700" cy="406400"/>
          </a:xfrm>
        </p:spPr>
        <p:txBody>
          <a:bodyPr>
            <a:normAutofit fontScale="87500" lnSpcReduction="20000"/>
          </a:bodyPr>
          <a:lstStyle/>
          <a:p>
            <a:r>
              <a:rPr lang="zh-CN" altLang="en-US"/>
              <a:t>摄像机类型解析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6946900" y="1414780"/>
            <a:ext cx="1790700" cy="182880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目标摄像机通过分离摄影机与目标图标实现独立动画，自由摄像机无目标图标便于路径动画，物理摄像机支持快门、光圈等真实摄影参数。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fontScale="87500" lnSpcReduction="20000"/>
          </a:bodyPr>
          <a:lstStyle/>
          <a:p>
            <a:r>
              <a:rPr lang="zh-CN" altLang="en-US"/>
              <a:t>摄像机操作要点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400"/>
              <a:t>目标摄像机需调整摄影机与目标位置，自由摄像机直接沿路径移动，物理摄像机通过参数模拟真实拍摄效果。</a:t>
            </a:r>
          </a:p>
        </p:txBody>
      </p:sp>
      <p:sp>
        <p:nvSpPr>
          <p:cNvPr id="12" name="装饰  0"/>
          <p:cNvSpPr>
            <a:spLocks noGrp="1"/>
          </p:cNvSpPr>
          <p:nvPr>
            <p:ph type="body" idx="16399"/>
            <p:custDataLst>
              <p:tags r:id="rId9"/>
            </p:custDataLst>
          </p:nvPr>
        </p:nvSpPr>
        <p:spPr>
          <a:xfrm>
            <a:off x="6642100" y="3505200"/>
            <a:ext cx="2400300" cy="183324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>
          <a:xfrm>
            <a:off x="6812915" y="3644265"/>
            <a:ext cx="1790700" cy="406400"/>
          </a:xfrm>
        </p:spPr>
        <p:txBody>
          <a:bodyPr>
            <a:normAutofit/>
          </a:bodyPr>
          <a:lstStyle/>
          <a:p>
            <a:r>
              <a:rPr lang="zh-CN" altLang="en-US" sz="1900"/>
              <a:t>顶灯建模步骤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>
          <a:xfrm>
            <a:off x="6812915" y="4140200"/>
            <a:ext cx="2230120" cy="1142365"/>
          </a:xfrm>
        </p:spPr>
        <p:txBody>
          <a:bodyPr/>
          <a:lstStyle/>
          <a:p>
            <a:r>
              <a:rPr lang="zh-CN" altLang="en-US" sz="1400"/>
              <a:t>创建长方体作为屋顶，添加半球形顶灯与圆环灯座，通过目标摄像机调整视角，设置泛光灯实现光照效果。</a:t>
            </a:r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2"/>
            </p:custDataLst>
          </p:nvPr>
        </p:nvSpPr>
        <p:spPr>
          <a:xfrm>
            <a:off x="9182100" y="3505200"/>
            <a:ext cx="2400300" cy="177736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 fontScale="87500" lnSpcReduction="20000"/>
          </a:bodyPr>
          <a:lstStyle/>
          <a:p>
            <a:r>
              <a:rPr lang="zh-CN" altLang="en-US"/>
              <a:t>摄像机视图应用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>
          <a:xfrm>
            <a:off x="9486900" y="4191000"/>
            <a:ext cx="1969770" cy="1091565"/>
          </a:xfrm>
        </p:spPr>
        <p:txBody>
          <a:bodyPr>
            <a:normAutofit/>
          </a:bodyPr>
          <a:lstStyle/>
          <a:p>
            <a:r>
              <a:rPr lang="zh-CN" altLang="en-US" sz="1400"/>
              <a:t>激活摄像机视图后，利用移动与旋转工具定位，确保顶灯与场景比例协调，光照效果符合设计预期。</a:t>
            </a:r>
          </a:p>
        </p:txBody>
      </p:sp>
      <p:pic>
        <p:nvPicPr>
          <p:cNvPr id="68965451" name="图片 46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1295083"/>
            <a:ext cx="1104900" cy="138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7362155" name="图片 459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4440" y="746443"/>
            <a:ext cx="2139950" cy="177609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文本框 24"/>
          <p:cNvSpPr txBox="1"/>
          <p:nvPr/>
        </p:nvSpPr>
        <p:spPr>
          <a:xfrm>
            <a:off x="506095" y="2676525"/>
            <a:ext cx="5080000" cy="49149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三种类型的摄像机                                 三种摄像机的形态</a:t>
            </a:r>
          </a:p>
        </p:txBody>
      </p:sp>
      <p:pic>
        <p:nvPicPr>
          <p:cNvPr id="285433741" name="图片 49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480" y="3921760"/>
            <a:ext cx="2527935" cy="191008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6" name="文本框 25"/>
          <p:cNvSpPr txBox="1"/>
          <p:nvPr/>
        </p:nvSpPr>
        <p:spPr>
          <a:xfrm>
            <a:off x="863600" y="6020117"/>
            <a:ext cx="5080000" cy="29146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顶灯的底座                      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调整摄像机</a:t>
            </a:r>
          </a:p>
        </p:txBody>
      </p:sp>
      <p:pic>
        <p:nvPicPr>
          <p:cNvPr id="941611046" name="图片 499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61335" y="3460115"/>
            <a:ext cx="3136265" cy="237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961053" name="图片 501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79665" y="5372100"/>
            <a:ext cx="1562735" cy="108712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文本框 26"/>
          <p:cNvSpPr txBox="1"/>
          <p:nvPr/>
        </p:nvSpPr>
        <p:spPr>
          <a:xfrm>
            <a:off x="7534275" y="6492875"/>
            <a:ext cx="1647825" cy="320040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/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加入泛光灯的效果</a:t>
            </a: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材质和环境效果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4826000" y="1905000"/>
            <a:ext cx="2600325" cy="1524000"/>
          </a:xfrm>
        </p:spPr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任务</a:t>
            </a:r>
            <a:r>
              <a:rPr lang="en-US" altLang="zh-CN">
                <a:sym typeface="+mn-ea"/>
              </a:rPr>
              <a:t>3</a:t>
            </a: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任务3  材质和环境效果</a:t>
            </a:r>
          </a:p>
        </p:txBody>
      </p:sp>
      <p:pic>
        <p:nvPicPr>
          <p:cNvPr id="3" name="内容占位符 2" descr="801d4c8e-c475-11f0-99c5-3e1b4da89bfa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t="1250" b="1250"/>
          <a:stretch>
            <a:fillRect/>
          </a:stretch>
        </p:blipFill>
        <p:spPr>
          <a:xfrm>
            <a:off x="609600" y="2133600"/>
            <a:ext cx="10972800" cy="4114800"/>
          </a:xfrm>
          <a:custGeom>
            <a:avLst/>
            <a:gdLst>
              <a:gd name="connisteX0" fmla="*/ 0 w 10972800"/>
              <a:gd name="connsiteY0" fmla="*/ 203200 h 4114800"/>
              <a:gd name="connisteX1" fmla="*/ 203200 w 10972800"/>
              <a:gd name="connsiteY1" fmla="*/ 0 h 4114800"/>
              <a:gd name="connisteX2" fmla="*/ 10769600 w 10972800"/>
              <a:gd name="connsiteY2" fmla="*/ 0 h 4114800"/>
              <a:gd name="connisteX3" fmla="*/ 10972800 w 10972800"/>
              <a:gd name="connsiteY3" fmla="*/ 203200 h 4114800"/>
              <a:gd name="connisteX4" fmla="*/ 10972800 w 10972800"/>
              <a:gd name="connsiteY4" fmla="*/ 3911600 h 4114800"/>
              <a:gd name="connisteX5" fmla="*/ 10769600 w 10972800"/>
              <a:gd name="connsiteY5" fmla="*/ 4114800 h 4114800"/>
              <a:gd name="connisteX6" fmla="*/ 203200 w 10972800"/>
              <a:gd name="connsiteY6" fmla="*/ 4114800 h 4114800"/>
              <a:gd name="connisteX7" fmla="*/ 0 w 10972800"/>
              <a:gd name="connsiteY7" fmla="*/ 3911600 h 4114800"/>
              <a:gd name="connisteX8" fmla="*/ 0 w 10972800"/>
              <a:gd name="connsiteY8" fmla="*/ 203200 h 411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411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911600"/>
                </a:lnTo>
                <a:cubicBezTo>
                  <a:pt x="10972800" y="4023824"/>
                  <a:pt x="10881824" y="4114800"/>
                  <a:pt x="10769600" y="4114800"/>
                </a:cubicBezTo>
                <a:lnTo>
                  <a:pt x="203200" y="4114800"/>
                </a:lnTo>
                <a:cubicBezTo>
                  <a:pt x="90976" y="4114800"/>
                  <a:pt x="0" y="4023824"/>
                  <a:pt x="0" y="3911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任务引入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材质为虚实之桥，环境效果活化场景，精研编辑器与技法。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430530" y="160655"/>
            <a:ext cx="10972800" cy="609600"/>
          </a:xfrm>
        </p:spPr>
        <p:txBody>
          <a:bodyPr/>
          <a:lstStyle/>
          <a:p>
            <a:r>
              <a:rPr lang="zh-CN" altLang="en-US">
                <a:sym typeface="+mn-ea"/>
              </a:rPr>
              <a:t>知识准备：</a:t>
            </a:r>
            <a:r>
              <a:rPr lang="zh-CN" altLang="en-US"/>
              <a:t>一、材质的应用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332740" y="4679315"/>
            <a:ext cx="2250440" cy="574675"/>
          </a:xfrm>
        </p:spPr>
        <p:txBody>
          <a:bodyPr/>
          <a:lstStyle/>
          <a:p>
            <a:r>
              <a:rPr lang="zh-CN" altLang="en-US"/>
              <a:t>材质编辑器功能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609600" y="5445125"/>
            <a:ext cx="1828800" cy="1219200"/>
          </a:xfrm>
        </p:spPr>
        <p:txBody>
          <a:bodyPr>
            <a:normAutofit/>
          </a:bodyPr>
          <a:lstStyle/>
          <a:p>
            <a:r>
              <a:rPr lang="zh-CN" altLang="en-US" sz="1100"/>
              <a:t>通过主工具栏按钮调出，支持建立、编辑材质与贴图，需指定至场景物体生效，支持3×2至6×4显示模式切换。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xfrm>
            <a:off x="2787650" y="4679315"/>
            <a:ext cx="2351405" cy="574675"/>
          </a:xfrm>
        </p:spPr>
        <p:txBody>
          <a:bodyPr/>
          <a:lstStyle/>
          <a:p>
            <a:r>
              <a:rPr lang="zh-CN" altLang="en-US"/>
              <a:t>参数卷展栏结构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>
          <a:xfrm>
            <a:off x="3084830" y="5350510"/>
            <a:ext cx="1828800" cy="1219200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/>
              <a:t>标准材质界面含明暗器基本参数、Blinn参数、扩展参数及超级采样等卷展栏，涵盖颜色通道、透明度与反射高光调节功能。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>
          <a:xfrm>
            <a:off x="5666740" y="4721860"/>
            <a:ext cx="2171700" cy="633730"/>
          </a:xfrm>
        </p:spPr>
        <p:txBody>
          <a:bodyPr/>
          <a:lstStyle/>
          <a:p>
            <a:r>
              <a:rPr lang="zh-CN" altLang="en-US"/>
              <a:t>明暗器模式应用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>
          <a:xfrm>
            <a:off x="5666740" y="5445125"/>
            <a:ext cx="1828800" cy="1219200"/>
          </a:xfrm>
        </p:spPr>
        <p:txBody>
          <a:bodyPr>
            <a:normAutofit/>
          </a:bodyPr>
          <a:lstStyle/>
          <a:p>
            <a:r>
              <a:rPr lang="zh-CN" altLang="en-US" sz="1100"/>
              <a:t>提供8种着色方式，包括各向异性、金属、多层等，适配不同材质需求，如金属高光、粗糙表面或半透明效果。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>
          <a:xfrm>
            <a:off x="8591550" y="4721860"/>
            <a:ext cx="1828800" cy="532130"/>
          </a:xfrm>
        </p:spPr>
        <p:txBody>
          <a:bodyPr/>
          <a:lstStyle/>
          <a:p>
            <a:r>
              <a:rPr lang="zh-CN" altLang="en-US"/>
              <a:t>材质参数详解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>
          <a:xfrm>
            <a:off x="8681720" y="5445125"/>
            <a:ext cx="1828800" cy="1219200"/>
          </a:xfrm>
        </p:spPr>
        <p:txBody>
          <a:bodyPr>
            <a:normAutofit/>
          </a:bodyPr>
          <a:lstStyle/>
          <a:p>
            <a:r>
              <a:rPr lang="zh-CN" altLang="en-US" sz="1100"/>
              <a:t>Blinn参数含环境光、漫反射与高光反射；扩展参数支持线框大小设置及反射暗淡控制，提升材质真实感。</a:t>
            </a:r>
          </a:p>
        </p:txBody>
      </p:sp>
      <p:pic>
        <p:nvPicPr>
          <p:cNvPr id="487339467" name="图片 50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2423" y="1065213"/>
            <a:ext cx="2066925" cy="2638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2981970" name="图片 50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81605" y="2179955"/>
            <a:ext cx="1485900" cy="1524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文本框 29"/>
          <p:cNvSpPr txBox="1"/>
          <p:nvPr/>
        </p:nvSpPr>
        <p:spPr>
          <a:xfrm>
            <a:off x="795020" y="3826510"/>
            <a:ext cx="5460365" cy="49149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材质编辑器面板                 样本球区域的右键菜单                 6x4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的显示模式</a:t>
            </a:r>
          </a:p>
        </p:txBody>
      </p:sp>
      <p:pic>
        <p:nvPicPr>
          <p:cNvPr id="410519508" name="图片 50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49128" y="2417128"/>
            <a:ext cx="1952625" cy="128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48220" y="517525"/>
            <a:ext cx="3225800" cy="89535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348220" y="1597660"/>
            <a:ext cx="3162300" cy="819150"/>
          </a:xfrm>
          <a:prstGeom prst="rect">
            <a:avLst/>
          </a:prstGeom>
        </p:spPr>
      </p:pic>
      <p:pic>
        <p:nvPicPr>
          <p:cNvPr id="95953645" name="图片 55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94650" y="2819400"/>
            <a:ext cx="196215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文本框 33"/>
          <p:cNvSpPr txBox="1"/>
          <p:nvPr/>
        </p:nvSpPr>
        <p:spPr>
          <a:xfrm>
            <a:off x="8227060" y="4116070"/>
            <a:ext cx="1931670" cy="24765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Blinn基本参数卷展栏</a:t>
            </a: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90" y="338455"/>
            <a:ext cx="4483100" cy="1733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4965" y="370205"/>
            <a:ext cx="4724400" cy="1701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235" y="2619375"/>
            <a:ext cx="2362200" cy="1619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7065" y="3070225"/>
            <a:ext cx="2952750" cy="1168400"/>
          </a:xfrm>
          <a:prstGeom prst="rect">
            <a:avLst/>
          </a:prstGeom>
        </p:spPr>
      </p:pic>
      <p:pic>
        <p:nvPicPr>
          <p:cNvPr id="1667181938" name="图片 56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6795" y="4918075"/>
            <a:ext cx="2731770" cy="1320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4724025" name="图片 56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4035" y="4505960"/>
            <a:ext cx="2145030" cy="1732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4764139" name="图片 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38353" y="3081020"/>
            <a:ext cx="2084705" cy="315722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2058670" y="6366510"/>
            <a:ext cx="8765540" cy="49149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超级采样卷展栏                                                    贴图卷展栏  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材质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贴图浏览器</a:t>
            </a:r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案例</a:t>
            </a:r>
            <a:r>
              <a:rPr lang="en-US" altLang="zh-CN"/>
              <a:t>—</a:t>
            </a:r>
            <a:r>
              <a:rPr lang="zh-CN" altLang="en-US"/>
              <a:t>金属材质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76580" y="1182370"/>
            <a:ext cx="5010150" cy="4873625"/>
          </a:xfrm>
        </p:spPr>
        <p:txBody>
          <a:bodyPr/>
          <a:lstStyle/>
          <a:p>
            <a:r>
              <a:rPr lang="zh-CN" altLang="en-US" sz="2000">
                <a:sym typeface="+mn-ea"/>
              </a:rPr>
              <a:t>通过材质浏览器切换复合类型，结合贴图与坐标调整，实现金属、木质等材质渲染，案例展示贴图路径与参数配置流程。</a:t>
            </a:r>
            <a:endParaRPr lang="zh-CN" altLang="en-US" sz="2000"/>
          </a:p>
          <a:p>
            <a:endParaRPr lang="zh-CN" altLang="en-US" sz="20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4870" y="457200"/>
            <a:ext cx="4888230" cy="20783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520" y="3689985"/>
            <a:ext cx="5370195" cy="22682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6820" y="3954145"/>
            <a:ext cx="5178425" cy="20040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460375" y="384175"/>
            <a:ext cx="2362200" cy="581025"/>
          </a:xfrm>
        </p:spPr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知识准备：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340995" y="1242695"/>
            <a:ext cx="2362200" cy="548005"/>
          </a:xfrm>
        </p:spPr>
        <p:txBody>
          <a:bodyPr>
            <a:normAutofit/>
          </a:bodyPr>
          <a:lstStyle/>
          <a:p>
            <a:r>
              <a:rPr lang="zh-CN" altLang="en-US"/>
              <a:t>二、环境效果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87500"/>
          </a:bodyPr>
          <a:lstStyle/>
          <a:p>
            <a:r>
              <a:rPr lang="zh-CN" altLang="en-US"/>
              <a:t>环境特效面板操作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通过渲染菜单选择环境选项，展开环境和效果对话框，包含环境与效果两个功能选项卡。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40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02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 sz="1900"/>
              <a:t>公用参数设置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背景区域设置颜色与贴图，全局照明调整灯光颜色及强度，支持通过颜色框与参数框进行精确配置。</a:t>
            </a:r>
          </a:p>
        </p:txBody>
      </p:sp>
      <p:sp>
        <p:nvSpPr>
          <p:cNvPr id="12" name="装饰  0"/>
          <p:cNvSpPr>
            <a:spLocks noGrp="1"/>
          </p:cNvSpPr>
          <p:nvPr>
            <p:ph type="body" idx="16401"/>
            <p:custDataLst>
              <p:tags r:id="rId12"/>
            </p:custDataLst>
          </p:nvPr>
        </p:nvSpPr>
        <p:spPr>
          <a:xfrm>
            <a:off x="7658100" y="3505200"/>
            <a:ext cx="3924300" cy="274320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3"/>
            </p:custDataLst>
          </p:nvPr>
        </p:nvSpPr>
        <p:spPr>
          <a:xfrm>
            <a:off x="7981950" y="3975100"/>
            <a:ext cx="876300" cy="736600"/>
          </a:xfrm>
        </p:spPr>
        <p:txBody>
          <a:bodyPr/>
          <a:lstStyle/>
          <a:p>
            <a:r>
              <a:rPr lang="zh-CN" altLang="en-US"/>
              <a:t>03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>
          <a:xfrm>
            <a:off x="9131300" y="3771265"/>
            <a:ext cx="2146300" cy="406400"/>
          </a:xfrm>
        </p:spPr>
        <p:txBody>
          <a:bodyPr/>
          <a:lstStyle/>
          <a:p>
            <a:r>
              <a:rPr lang="zh-CN" altLang="en-US" sz="1900"/>
              <a:t>大气效果配置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>
          <a:xfrm>
            <a:off x="9131300" y="4368800"/>
            <a:ext cx="2146300" cy="1524000"/>
          </a:xfrm>
        </p:spPr>
        <p:txBody>
          <a:bodyPr/>
          <a:lstStyle/>
          <a:p>
            <a:r>
              <a:rPr lang="zh-CN" altLang="en-US"/>
              <a:t>添加、删除及调整大气效果参数，支持合并效果并设置名称，通过三角形按钮展开详细设置选项。</a:t>
            </a:r>
          </a:p>
        </p:txBody>
      </p:sp>
      <p:pic>
        <p:nvPicPr>
          <p:cNvPr id="676151180" name="图片 629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0995" y="1790700"/>
            <a:ext cx="2361565" cy="105473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884555" y="2932430"/>
            <a:ext cx="1817370" cy="203200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/>
            <a:r>
              <a:rPr lang="zh-CN" altLang="en-US" sz="120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环境特效面板</a:t>
            </a:r>
            <a:r>
              <a:rPr lang="en-US" altLang="zh-CN" sz="120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    </a:t>
            </a:r>
          </a:p>
        </p:txBody>
      </p:sp>
      <p:pic>
        <p:nvPicPr>
          <p:cNvPr id="1185825630" name="图片 628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0995" y="4277360"/>
            <a:ext cx="2224405" cy="110617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758825" y="5601652"/>
            <a:ext cx="5080000" cy="29146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公用参数卷展栏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大气卷展栏</a:t>
            </a:r>
          </a:p>
        </p:txBody>
      </p:sp>
      <p:pic>
        <p:nvPicPr>
          <p:cNvPr id="1116883334" name="图片 627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99435" y="4260215"/>
            <a:ext cx="2219960" cy="134112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1495" y="195535"/>
            <a:ext cx="10800000" cy="720000"/>
          </a:xfrm>
        </p:spPr>
        <p:txBody>
          <a:bodyPr/>
          <a:lstStyle/>
          <a:p>
            <a:r>
              <a:rPr lang="zh-CN" altLang="en-US"/>
              <a:t>案例</a:t>
            </a:r>
            <a:r>
              <a:rPr lang="en-US" altLang="zh-CN"/>
              <a:t>—</a:t>
            </a:r>
            <a:r>
              <a:rPr lang="zh-CN" altLang="en-US"/>
              <a:t>燃烧的蜡烛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2425" y="1152525"/>
            <a:ext cx="10203815" cy="1158875"/>
          </a:xfrm>
        </p:spPr>
        <p:txBody>
          <a:bodyPr/>
          <a:lstStyle/>
          <a:p>
            <a:r>
              <a:rPr lang="zh-CN" altLang="en-US" sz="1800">
                <a:sym typeface="+mn-ea"/>
              </a:rPr>
              <a:t>创建圆柱体与半球体虚拟框，调整参数后添加火效果，设置拉伸与密度值并拾取线框完成渲染。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440" y="3429000"/>
            <a:ext cx="5618480" cy="2365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429000"/>
            <a:ext cx="5502275" cy="23653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思政目标</a:t>
            </a:r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4" name="图片占位符 3" descr="7c9d37e3-c475-11f0-8e26-6a281b9d3fb5"/>
          <p:cNvPicPr>
            <a:picLocks noGrp="1" noChangeAspect="1"/>
          </p:cNvPicPr>
          <p:nvPr>
            <p:ph type="pic" idx="16391"/>
            <p:custDataLst>
              <p:tags r:id="rId4"/>
            </p:custDataLst>
          </p:nvPr>
        </p:nvPicPr>
        <p:blipFill>
          <a:blip r:embed="rId12"/>
          <a:srcRect l="1168" t="11207" r="1582" b="4741"/>
          <a:stretch>
            <a:fillRect/>
          </a:stretch>
        </p:blipFill>
        <p:spPr>
          <a:xfrm>
            <a:off x="6096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职业规划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明确个人目标与优势，规划清晰的职业路径，洞察行业发展趋势。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8" name="图片占位符 7" descr="7c9d3916-c475-11f0-8e26-6a281b9d3fb5"/>
          <p:cNvPicPr>
            <a:picLocks noGrp="1"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13"/>
          <a:srcRect t="8571" b="8571"/>
          <a:stretch>
            <a:fillRect/>
          </a:stretch>
        </p:blipFill>
        <p:spPr>
          <a:xfrm>
            <a:off x="62484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学习习惯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倡导动手实践，培养持续学习的兴趣，形成良好的自我提升机制。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动画和渲染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4826000" y="1905000"/>
            <a:ext cx="2600325" cy="1524000"/>
          </a:xfrm>
        </p:spPr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任务</a:t>
            </a:r>
            <a:r>
              <a:rPr lang="en-US" altLang="zh-CN">
                <a:sym typeface="+mn-ea"/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任务4  动画和渲染</a:t>
            </a:r>
          </a:p>
        </p:txBody>
      </p:sp>
      <p:pic>
        <p:nvPicPr>
          <p:cNvPr id="3" name="内容占位符 2" descr="7ec79f27-c475-11f0-abb4-ea9dc2665820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7"/>
          <a:srcRect l="18638" r="3943"/>
          <a:stretch>
            <a:fillRect/>
          </a:stretch>
        </p:blipFill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任务引入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小王完成动画后学习渲染步骤，掌握控制面板与工具设置。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201295" y="221615"/>
            <a:ext cx="8203565" cy="48895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ym typeface="+mn-ea"/>
              </a:rPr>
              <a:t>知识准备：</a:t>
            </a:r>
            <a:r>
              <a:rPr lang="zh-CN" altLang="en-US"/>
              <a:t>一、动画的简单制作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>
          <a:xfrm>
            <a:off x="290830" y="1204595"/>
            <a:ext cx="3418205" cy="522287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647700" y="1500505"/>
            <a:ext cx="2705100" cy="406400"/>
          </a:xfrm>
        </p:spPr>
        <p:txBody>
          <a:bodyPr/>
          <a:lstStyle/>
          <a:p>
            <a:r>
              <a:rPr lang="zh-CN" altLang="en-US"/>
              <a:t>时间配置参数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647700" y="2082800"/>
            <a:ext cx="2705100" cy="914400"/>
          </a:xfrm>
        </p:spPr>
        <p:txBody>
          <a:bodyPr/>
          <a:lstStyle/>
          <a:p>
            <a:r>
              <a:rPr lang="zh-CN" altLang="en-US"/>
              <a:t>设置开始、结束时间和动画长度，调整重缩放时间以更新数值，优化整体时长分配。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633730" y="3429000"/>
            <a:ext cx="2705100" cy="406400"/>
          </a:xfrm>
        </p:spPr>
        <p:txBody>
          <a:bodyPr/>
          <a:lstStyle/>
          <a:p>
            <a:r>
              <a:rPr lang="zh-CN" altLang="en-US"/>
              <a:t>关键点步幅设置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633730" y="4114800"/>
            <a:ext cx="2705100" cy="914400"/>
          </a:xfrm>
        </p:spPr>
        <p:txBody>
          <a:bodyPr/>
          <a:lstStyle/>
          <a:p>
            <a:r>
              <a:rPr lang="zh-CN" altLang="en-US"/>
              <a:t>设置关键帧步幅选项，调整变换关键帧参数，确保动画过程平滑连贯。</a:t>
            </a:r>
          </a:p>
        </p:txBody>
      </p:sp>
      <p:pic>
        <p:nvPicPr>
          <p:cNvPr id="72933733" name="图片 69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05425" y="1204595"/>
            <a:ext cx="4485005" cy="62801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5187315" y="1907222"/>
            <a:ext cx="5080000" cy="2914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 defTabSz="266700">
              <a:lnSpc>
                <a:spcPts val="156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动画控制面板</a:t>
            </a:r>
          </a:p>
        </p:txBody>
      </p:sp>
      <p:pic>
        <p:nvPicPr>
          <p:cNvPr id="1827041996" name="图片 69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8715" y="2326640"/>
            <a:ext cx="2578735" cy="349631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6704965" y="5951220"/>
            <a:ext cx="1699895" cy="319405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/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“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时间配置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”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对话框</a:t>
            </a:r>
          </a:p>
        </p:txBody>
      </p:sp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385445" y="160020"/>
            <a:ext cx="9472295" cy="755015"/>
          </a:xfrm>
        </p:spPr>
        <p:txBody>
          <a:bodyPr>
            <a:normAutofit/>
          </a:bodyPr>
          <a:lstStyle/>
          <a:p>
            <a:r>
              <a:rPr lang="zh-CN" altLang="en-US" sz="2800">
                <a:sym typeface="+mn-ea"/>
              </a:rPr>
              <a:t>知识准备：</a:t>
            </a:r>
            <a:r>
              <a:rPr lang="zh-CN" altLang="en-US" sz="2800"/>
              <a:t>二、使用控制器制作动画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>
          <a:xfrm>
            <a:off x="499745" y="915035"/>
            <a:ext cx="3691255" cy="406971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804545" y="1038225"/>
            <a:ext cx="2781300" cy="406400"/>
          </a:xfrm>
        </p:spPr>
        <p:txBody>
          <a:bodyPr/>
          <a:lstStyle/>
          <a:p>
            <a:r>
              <a:rPr lang="zh-CN" altLang="en-US"/>
              <a:t>线性位置控制器设置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894080" y="1567815"/>
            <a:ext cx="2781300" cy="609600"/>
          </a:xfrm>
        </p:spPr>
        <p:txBody>
          <a:bodyPr>
            <a:normAutofit fontScale="75000" lnSpcReduction="10000"/>
          </a:bodyPr>
          <a:lstStyle/>
          <a:p>
            <a:r>
              <a:rPr lang="zh-CN" altLang="en-US"/>
              <a:t>通过关键帧调整物体坐标，应用线性位置控制器使运动路径转为直线，轨迹视图中曲线由光滑变为折线形式。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804545" y="2413000"/>
            <a:ext cx="2781300" cy="406400"/>
          </a:xfrm>
        </p:spPr>
        <p:txBody>
          <a:bodyPr/>
          <a:lstStyle/>
          <a:p>
            <a:r>
              <a:rPr lang="zh-CN" altLang="en-US"/>
              <a:t>路径限制控制器应用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894080" y="3054985"/>
            <a:ext cx="2781300" cy="609600"/>
          </a:xfrm>
        </p:spPr>
        <p:txBody>
          <a:bodyPr>
            <a:normAutofit fontScale="75000" lnSpcReduction="10000"/>
          </a:bodyPr>
          <a:lstStyle/>
          <a:p>
            <a:r>
              <a:rPr lang="zh-CN" altLang="en-US"/>
              <a:t>为茶壶添加椭圆路径约束，勾选“跟随”使物体自动对齐路径方向，设置“倾斜”参数模拟受力倾斜效果。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>
          <a:xfrm>
            <a:off x="804545" y="3787775"/>
            <a:ext cx="2781300" cy="406400"/>
          </a:xfrm>
        </p:spPr>
        <p:txBody>
          <a:bodyPr/>
          <a:lstStyle/>
          <a:p>
            <a:r>
              <a:rPr lang="zh-CN" altLang="en-US"/>
              <a:t>位置列表控制器操作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>
          <a:xfrm>
            <a:off x="894080" y="4376420"/>
            <a:ext cx="3005455" cy="609600"/>
          </a:xfrm>
        </p:spPr>
        <p:txBody>
          <a:bodyPr>
            <a:normAutofit fontScale="75000" lnSpcReduction="10000"/>
          </a:bodyPr>
          <a:lstStyle/>
          <a:p>
            <a:r>
              <a:rPr lang="zh-CN" altLang="en-US"/>
              <a:t>结合路径约束与噪波控制器，通过子轨迹调整位置偏移量，实现物体沿曲线运动时的随机位移动画。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06265" y="831850"/>
            <a:ext cx="4071620" cy="18053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56345" y="1038225"/>
            <a:ext cx="2209800" cy="15875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06265" y="2819400"/>
            <a:ext cx="1783715" cy="176657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05245" y="2941320"/>
            <a:ext cx="1657350" cy="164465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77860" y="2821940"/>
            <a:ext cx="1725295" cy="173101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218420" y="2884805"/>
            <a:ext cx="1689735" cy="166116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60985" y="4984750"/>
            <a:ext cx="1928495" cy="178371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360295" y="5104130"/>
            <a:ext cx="3859530" cy="156337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390640" y="5104130"/>
            <a:ext cx="1536700" cy="155511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247380" y="5003165"/>
            <a:ext cx="3660775" cy="16643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64515" y="255225"/>
            <a:ext cx="10800000" cy="720000"/>
          </a:xfrm>
        </p:spPr>
        <p:txBody>
          <a:bodyPr/>
          <a:lstStyle/>
          <a:p>
            <a:r>
              <a:rPr lang="zh-CN" altLang="en-US"/>
              <a:t>案例</a:t>
            </a:r>
            <a:r>
              <a:rPr lang="en-US" altLang="zh-CN"/>
              <a:t>—</a:t>
            </a:r>
            <a:r>
              <a:rPr lang="zh-CN" altLang="en-US"/>
              <a:t>弹跳的小球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4515" y="1181100"/>
            <a:ext cx="4066540" cy="9874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>
                <a:sym typeface="+mn-ea"/>
              </a:rPr>
              <a:t>通过多帧关键点调整球体位置与缩放，配合旋转参数输入，完成轨道移动与形变的复合动态效果。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1055" y="255270"/>
            <a:ext cx="4368800" cy="2101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19895" y="975360"/>
            <a:ext cx="2044700" cy="1492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920" y="2965450"/>
            <a:ext cx="1949450" cy="1282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1775" y="2876550"/>
            <a:ext cx="3302000" cy="1371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09715" y="2609850"/>
            <a:ext cx="3359150" cy="1638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94100" y="4500880"/>
            <a:ext cx="3853815" cy="18148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325755" y="205105"/>
            <a:ext cx="4511040" cy="650240"/>
          </a:xfrm>
        </p:spPr>
        <p:txBody>
          <a:bodyPr/>
          <a:lstStyle/>
          <a:p>
            <a:r>
              <a:rPr lang="zh-CN" altLang="en-US" sz="2800">
                <a:sym typeface="+mn-ea"/>
              </a:rPr>
              <a:t>知识准备：</a:t>
            </a:r>
            <a:r>
              <a:rPr lang="zh-CN" altLang="en-US" sz="2800"/>
              <a:t>三、渲染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渲染参数设置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时间输出选项包含单帧、活动时间段及范围渲染，支持自定义非连续帧输入，文件编号从指定值递增。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分辨率配置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输出大小支持自定义分辨率与预设按钮，可锁定像素与图像纵横比，调整时自动同步宽度和高度参数。</a:t>
            </a:r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渲染功能选项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包含大气效果、隐藏几何体渲染、渲染效果及光源处理，支持双面渲染与颜色安全阈值检测功能。</a:t>
            </a:r>
          </a:p>
        </p:txBody>
      </p:sp>
      <p:pic>
        <p:nvPicPr>
          <p:cNvPr id="175669134" name="图片 2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5755" y="1221740"/>
            <a:ext cx="2951480" cy="416179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文本框 19"/>
          <p:cNvSpPr txBox="1"/>
          <p:nvPr/>
        </p:nvSpPr>
        <p:spPr>
          <a:xfrm>
            <a:off x="1153160" y="5662930"/>
            <a:ext cx="1818005" cy="571500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/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“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渲染设置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”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对话框</a:t>
            </a:r>
          </a:p>
        </p:txBody>
      </p:sp>
      <p:pic>
        <p:nvPicPr>
          <p:cNvPr id="631005888" name="图片 1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81370" y="621030"/>
            <a:ext cx="2068195" cy="212471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6350000" y="2901950"/>
            <a:ext cx="1438910" cy="156210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/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预设大小列表</a:t>
            </a:r>
          </a:p>
        </p:txBody>
      </p:sp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项目总结</a:t>
            </a:r>
          </a:p>
        </p:txBody>
      </p:sp>
      <p:pic>
        <p:nvPicPr>
          <p:cNvPr id="6" name="图片 5" descr="图示&#10;&#10;AI 生成的内容可能不正确。">
            <a:extLst>
              <a:ext uri="{FF2B5EF4-FFF2-40B4-BE49-F238E27FC236}">
                <a16:creationId xmlns:a16="http://schemas.microsoft.com/office/drawing/2014/main" id="{F8093506-D698-5543-BF00-CB9E65D34C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292" y="373793"/>
            <a:ext cx="7383415" cy="611041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4258945" y="1905000"/>
            <a:ext cx="3868420" cy="1524000"/>
          </a:xfrm>
        </p:spPr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项目实战</a:t>
            </a:r>
            <a:endParaRPr lang="en-US" altLang="zh-CN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415290" y="398780"/>
            <a:ext cx="3965575" cy="541655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一、创建餐厅模型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505460" y="1447800"/>
            <a:ext cx="3429000" cy="500380"/>
          </a:xfrm>
        </p:spPr>
        <p:txBody>
          <a:bodyPr>
            <a:normAutofit/>
          </a:bodyPr>
          <a:lstStyle/>
          <a:p>
            <a:r>
              <a:rPr lang="en-US" altLang="zh-CN"/>
              <a:t>1</a:t>
            </a:r>
            <a:r>
              <a:rPr lang="zh-CN" altLang="en-US"/>
              <a:t>．餐厅墙面的建立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4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5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20" name="图片占位符 19" descr="1"/>
          <p:cNvPicPr>
            <a:picLocks noGrp="1" noChangeAspect="1"/>
          </p:cNvPicPr>
          <p:nvPr>
            <p:ph type="pic" idx="16393"/>
            <p:custDataLst>
              <p:tags r:id="rId6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237480" y="1173480"/>
            <a:ext cx="650240" cy="65024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墙体结构搭建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执行菜单命令创建长方体作为墙面，调整参数面板设置，完成基础墙体形态构建。</a:t>
            </a:r>
          </a:p>
        </p:txBody>
      </p:sp>
      <p:sp>
        <p:nvSpPr>
          <p:cNvPr id="9" name="装饰  7"/>
          <p:cNvSpPr>
            <a:spLocks noGrp="1"/>
          </p:cNvSpPr>
          <p:nvPr>
            <p:ph type="body" idx="16397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8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19" name="图片占位符 18" descr="2"/>
          <p:cNvPicPr>
            <a:picLocks noGrp="1" noChangeAspect="1"/>
          </p:cNvPicPr>
          <p:nvPr>
            <p:ph type="pic" idx="16396"/>
            <p:custDataLst>
              <p:tags r:id="rId1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237480" y="3103880"/>
            <a:ext cx="650240" cy="65024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镜像复制应用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通过X轴镜像复制墙面，设置偏移量为20000；Y轴镜像创建地面，偏移量设为6000.98，实现快速对称建模。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5" name="装饰  3"/>
          <p:cNvSpPr>
            <a:spLocks noGrp="1"/>
          </p:cNvSpPr>
          <p:nvPr>
            <p:ph type="body" idx="16401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21" name="图片占位符 20" descr="3"/>
          <p:cNvPicPr>
            <a:picLocks noGrp="1" noChangeAspect="1"/>
          </p:cNvPicPr>
          <p:nvPr>
            <p:ph type="pic" idx="16399"/>
            <p:custDataLst>
              <p:tags r:id="rId16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237480" y="5034280"/>
            <a:ext cx="650240" cy="65024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摄影机定位设置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在左视图中创建摄影机，调整参数使视角对齐三维空间坐标轴，确保模型展示效果。</a:t>
            </a:r>
          </a:p>
        </p:txBody>
      </p:sp>
      <p:pic>
        <p:nvPicPr>
          <p:cNvPr id="1058865340" name="图片 1170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2"/>
          <a:stretch>
            <a:fillRect/>
          </a:stretch>
        </p:blipFill>
        <p:spPr>
          <a:xfrm>
            <a:off x="223838" y="2171700"/>
            <a:ext cx="1895475" cy="11049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399772798" name="图片 1169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7958" y="1628458"/>
            <a:ext cx="1552575" cy="164782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文本框 5"/>
          <p:cNvSpPr txBox="1"/>
          <p:nvPr/>
        </p:nvSpPr>
        <p:spPr>
          <a:xfrm>
            <a:off x="807720" y="3425825"/>
            <a:ext cx="3572510" cy="33528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创建长方体                                 设置参数面板</a:t>
            </a:r>
          </a:p>
        </p:txBody>
      </p:sp>
      <p:pic>
        <p:nvPicPr>
          <p:cNvPr id="664639485" name="图片 1166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5"/>
          <a:stretch>
            <a:fillRect/>
          </a:stretch>
        </p:blipFill>
        <p:spPr>
          <a:xfrm>
            <a:off x="224155" y="4469130"/>
            <a:ext cx="1962150" cy="1143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917253641" name="图片 1165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4"/>
          <a:stretch>
            <a:fillRect/>
          </a:stretch>
        </p:blipFill>
        <p:spPr>
          <a:xfrm>
            <a:off x="2278698" y="4278630"/>
            <a:ext cx="2276475" cy="13335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1" name="文本框 10"/>
          <p:cNvSpPr txBox="1"/>
          <p:nvPr/>
        </p:nvSpPr>
        <p:spPr>
          <a:xfrm>
            <a:off x="944245" y="5775007"/>
            <a:ext cx="5080000" cy="29146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最终效果                                            创建摄影机</a:t>
            </a:r>
          </a:p>
        </p:txBody>
      </p:sp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400685" y="175260"/>
            <a:ext cx="3429000" cy="1219200"/>
          </a:xfrm>
        </p:spPr>
        <p:txBody>
          <a:bodyPr>
            <a:normAutofit/>
          </a:bodyPr>
          <a:lstStyle/>
          <a:p>
            <a:r>
              <a:rPr lang="zh-CN" altLang="en-US" sz="2665"/>
              <a:t>一、创建餐厅模型</a:t>
            </a:r>
            <a:r>
              <a:rPr lang="zh-CN" altLang="en-US" sz="2665">
                <a:sym typeface="+mn-ea"/>
              </a:rPr>
              <a:t>：</a:t>
            </a:r>
            <a:r>
              <a:rPr lang="en-US" altLang="zh-CN" sz="2665"/>
              <a:t>2</a:t>
            </a:r>
            <a:r>
              <a:rPr lang="zh-CN" altLang="en-US" sz="2665"/>
              <a:t>．窗户的建立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6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27" name="图片占位符 26" descr="7"/>
          <p:cNvPicPr>
            <a:picLocks noGrp="1" noChangeAspect="1"/>
          </p:cNvPicPr>
          <p:nvPr>
            <p:ph type="pic" idx="16395"/>
            <p:custDataLst>
              <p:tags r:id="rId5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099810" y="1026160"/>
            <a:ext cx="487680" cy="48768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基础结构搭建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在顶视图创建长方体，通过复制、旋转及Shift拖动调整，形成三维框架，按参数图示完成初始建模。</a:t>
            </a:r>
          </a:p>
        </p:txBody>
      </p:sp>
      <p:sp>
        <p:nvSpPr>
          <p:cNvPr id="9" name="装饰  7"/>
          <p:cNvSpPr>
            <a:spLocks noGrp="1"/>
          </p:cNvSpPr>
          <p:nvPr>
            <p:ph type="body" idx="1639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400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24" name="图片占位符 23" descr="8"/>
          <p:cNvPicPr>
            <a:picLocks noGrp="1" noChangeAspect="1"/>
          </p:cNvPicPr>
          <p:nvPr>
            <p:ph type="pic" idx="16398"/>
            <p:custDataLst>
              <p:tags r:id="rId10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9643110" y="1026160"/>
            <a:ext cx="487680" cy="48768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窗户装饰处理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选中长方体添加运算对象，通过指针交互挖凿窗口，镜像切角长方体装饰窗框，参数参照示意图。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402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5" name="装饰  3"/>
          <p:cNvSpPr>
            <a:spLocks noGrp="1"/>
          </p:cNvSpPr>
          <p:nvPr>
            <p:ph type="body" idx="16403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26" name="图片占位符 25" descr="9"/>
          <p:cNvPicPr>
            <a:picLocks noGrp="1" noChangeAspect="1"/>
          </p:cNvPicPr>
          <p:nvPr>
            <p:ph type="pic" idx="16401"/>
            <p:custDataLst>
              <p:tags r:id="rId15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099810" y="3921760"/>
            <a:ext cx="487680" cy="48768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/>
              <a:t>灯光与渲染设置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执行环境贴图命令加载风景图，创建两盏泛光灯调整位置，参数配置符合顶视图布局要求。</a:t>
            </a:r>
          </a:p>
        </p:txBody>
      </p:sp>
      <p:sp>
        <p:nvSpPr>
          <p:cNvPr id="19" name="装饰  7"/>
          <p:cNvSpPr>
            <a:spLocks noGrp="1"/>
          </p:cNvSpPr>
          <p:nvPr>
            <p:ph type="body" idx="16405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20" name="装饰  8"/>
          <p:cNvSpPr>
            <a:spLocks noGrp="1"/>
          </p:cNvSpPr>
          <p:nvPr>
            <p:ph type="body" idx="16406"/>
            <p:custDataLst>
              <p:tags r:id="rId19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25" name="图片占位符 24" descr="10"/>
          <p:cNvPicPr>
            <a:picLocks noGrp="1" noChangeAspect="1"/>
          </p:cNvPicPr>
          <p:nvPr>
            <p:ph type="pic" idx="16404"/>
            <p:custDataLst>
              <p:tags r:id="rId20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643110" y="3921760"/>
            <a:ext cx="487680" cy="487680"/>
          </a:xfrm>
          <a:prstGeom prst="rect">
            <a:avLst/>
          </a:prstGeom>
        </p:spPr>
      </p:pic>
      <p:sp>
        <p:nvSpPr>
          <p:cNvPr id="22" name="文本占位符 21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/>
          <a:lstStyle/>
          <a:p>
            <a:r>
              <a:rPr lang="zh-CN" altLang="en-US"/>
              <a:t>细节复制调整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4"/>
            <p:custDataLst>
              <p:tags r:id="rId2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000"/>
              <a:t>使用选择并移动工具，Shift键拖动复制物体并旋转，确保最终位置与图示角度一致。</a:t>
            </a:r>
          </a:p>
        </p:txBody>
      </p:sp>
      <p:pic>
        <p:nvPicPr>
          <p:cNvPr id="397322855" name="图片 1156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3"/>
          <a:stretch>
            <a:fillRect/>
          </a:stretch>
        </p:blipFill>
        <p:spPr>
          <a:xfrm>
            <a:off x="251460" y="1487170"/>
            <a:ext cx="1852930" cy="107632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1" name="文本框 10"/>
          <p:cNvSpPr txBox="1"/>
          <p:nvPr/>
        </p:nvSpPr>
        <p:spPr>
          <a:xfrm>
            <a:off x="702310" y="2580640"/>
            <a:ext cx="3793490" cy="306070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/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创建长方体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重新复制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  </a:t>
            </a:r>
          </a:p>
        </p:txBody>
      </p:sp>
      <p:pic>
        <p:nvPicPr>
          <p:cNvPr id="309998629" name="图片 1151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8"/>
          <a:stretch>
            <a:fillRect/>
          </a:stretch>
        </p:blipFill>
        <p:spPr>
          <a:xfrm>
            <a:off x="2342515" y="1315720"/>
            <a:ext cx="2216785" cy="1274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4310814" name="图片 1147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4"/>
          <a:stretch>
            <a:fillRect/>
          </a:stretch>
        </p:blipFill>
        <p:spPr>
          <a:xfrm>
            <a:off x="251460" y="3037840"/>
            <a:ext cx="1966595" cy="114744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806450" y="4336415"/>
            <a:ext cx="4079875" cy="21717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最终效果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创建调整切角长方体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</a:t>
            </a:r>
          </a:p>
        </p:txBody>
      </p:sp>
      <p:pic>
        <p:nvPicPr>
          <p:cNvPr id="1319684637" name="图片 1146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4"/>
          <a:stretch>
            <a:fillRect/>
          </a:stretch>
        </p:blipFill>
        <p:spPr>
          <a:xfrm>
            <a:off x="2395220" y="2962275"/>
            <a:ext cx="2100580" cy="119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8571819" name="图片 1140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2"/>
          <a:stretch>
            <a:fillRect/>
          </a:stretch>
        </p:blipFill>
        <p:spPr>
          <a:xfrm>
            <a:off x="218440" y="4967288"/>
            <a:ext cx="1885950" cy="109537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1" name="文本框 20"/>
          <p:cNvSpPr txBox="1"/>
          <p:nvPr/>
        </p:nvSpPr>
        <p:spPr>
          <a:xfrm>
            <a:off x="806450" y="6197917"/>
            <a:ext cx="5080000" cy="29146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移动复制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创建泛光灯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</a:t>
            </a:r>
          </a:p>
        </p:txBody>
      </p:sp>
      <p:pic>
        <p:nvPicPr>
          <p:cNvPr id="1736186472" name="图片 1138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8"/>
          <a:stretch>
            <a:fillRect/>
          </a:stretch>
        </p:blipFill>
        <p:spPr>
          <a:xfrm>
            <a:off x="2542540" y="4730750"/>
            <a:ext cx="1953260" cy="1332230"/>
          </a:xfrm>
          <a:prstGeom prst="rect">
            <a:avLst/>
          </a:prstGeom>
          <a:noFill/>
          <a:ln>
            <a:noFill/>
          </a:ln>
          <a:effectLst/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技能目标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技能目标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3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17" name="图片占位符 16" descr="7"/>
          <p:cNvPicPr>
            <a:picLocks noGrp="1" noChangeAspect="1"/>
          </p:cNvPicPr>
          <p:nvPr>
            <p:ph type="pic" idx="16392"/>
            <p:custDataLst>
              <p:tags r:id="rId6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145280" y="4627880"/>
            <a:ext cx="650240" cy="65024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熟悉3ds Max的操作界面，掌握其基本工具与菜单功能，能熟练进行模型创建与编辑。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20" name="图片占位符 19" descr="8"/>
          <p:cNvPicPr>
            <a:picLocks noGrp="1"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396480" y="4627880"/>
            <a:ext cx="650240" cy="65024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掌握灯光与摄像机的应用，能根据不同场景需求设置光照效果与视角，提升场景真实感。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7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19" name="图片占位符 18" descr="9"/>
          <p:cNvPicPr>
            <a:picLocks noGrp="1" noChangeAspect="1"/>
          </p:cNvPicPr>
          <p:nvPr>
            <p:ph type="pic" idx="16396"/>
            <p:custDataLst>
              <p:tags r:id="rId12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396480" y="2646680"/>
            <a:ext cx="650240" cy="65024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idx="16389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掌握材质和环境效果的应用，能为模型赋予逼真材质，创建复杂环境氛围，增强视觉表现力。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399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18" name="图片占位符 17" descr="10"/>
          <p:cNvPicPr>
            <a:picLocks noGrp="1" noChangeAspect="1"/>
          </p:cNvPicPr>
          <p:nvPr>
            <p:ph type="pic" idx="16398"/>
            <p:custDataLst>
              <p:tags r:id="rId15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145280" y="2646680"/>
            <a:ext cx="650240" cy="650240"/>
          </a:xfrm>
          <a:prstGeom prst="rect">
            <a:avLst/>
          </a:prstGeom>
        </p:spPr>
      </p:pic>
      <p:sp>
        <p:nvSpPr>
          <p:cNvPr id="16" name="文本占位符 15"/>
          <p:cNvSpPr>
            <a:spLocks noGrp="1"/>
          </p:cNvSpPr>
          <p:nvPr>
            <p:ph type="body" idx="16390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/>
              <a:t>掌握动画的应用，能制作流畅的角色动作与场景动态，实现生动的动画效果。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609600" y="279400"/>
            <a:ext cx="3429000" cy="1219200"/>
          </a:xfrm>
        </p:spPr>
        <p:txBody>
          <a:bodyPr>
            <a:normAutofit/>
          </a:bodyPr>
          <a:lstStyle/>
          <a:p>
            <a:r>
              <a:rPr lang="zh-CN" altLang="en-US" sz="2800"/>
              <a:t>一、创建餐厅模型</a:t>
            </a:r>
            <a:r>
              <a:rPr lang="zh-CN" altLang="en-US" sz="2800">
                <a:sym typeface="+mn-ea"/>
              </a:rPr>
              <a:t>：</a:t>
            </a:r>
            <a:r>
              <a:rPr lang="en-US" altLang="zh-CN" sz="2800"/>
              <a:t>3</a:t>
            </a:r>
            <a:r>
              <a:rPr lang="zh-CN" altLang="en-US" sz="2800"/>
              <a:t>．地面的调整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400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地面层次调整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选择地面长方体，通过修改器进入编辑网格，调整顶点位置，使用选择并移动工具框选并修改两个顶点，形成层次结构。</a:t>
            </a:r>
          </a:p>
        </p:txBody>
      </p:sp>
      <p:sp>
        <p:nvSpPr>
          <p:cNvPr id="9" name="装饰  7"/>
          <p:cNvSpPr>
            <a:spLocks noGrp="1"/>
          </p:cNvSpPr>
          <p:nvPr>
            <p:ph type="body" idx="16401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402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02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布尔运算应用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创建新长方体后，执行布尔差集运算，将原地面与新增长方体结合，补充缺失部分，确保地面完整性。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403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5" name="装饰  3"/>
          <p:cNvSpPr>
            <a:spLocks noGrp="1"/>
          </p:cNvSpPr>
          <p:nvPr>
            <p:ph type="body" idx="16404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5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03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3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/>
              <a:t>补充地面创建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4"/>
            <p:custDataLst>
              <p:tags r:id="rId17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在顶视图新建长方体作为补充地面，参数按图示设置，与原地面无缝衔接，避免布尔运算导致的结构断裂。</a:t>
            </a:r>
          </a:p>
        </p:txBody>
      </p:sp>
      <p:sp>
        <p:nvSpPr>
          <p:cNvPr id="19" name="装饰  7"/>
          <p:cNvSpPr>
            <a:spLocks noGrp="1"/>
          </p:cNvSpPr>
          <p:nvPr>
            <p:ph type="body" idx="16405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20" name="装饰  8"/>
          <p:cNvSpPr>
            <a:spLocks noGrp="1"/>
          </p:cNvSpPr>
          <p:nvPr>
            <p:ph type="body" idx="16406"/>
            <p:custDataLst>
              <p:tags r:id="rId19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8"/>
            <p:custDataLst>
              <p:tags r:id="rId20"/>
            </p:custDataLst>
          </p:nvPr>
        </p:nvSpPr>
        <p:spPr/>
        <p:txBody>
          <a:bodyPr/>
          <a:lstStyle/>
          <a:p>
            <a:r>
              <a:rPr lang="zh-CN" altLang="en-US"/>
              <a:t>04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6"/>
            <p:custDataLst>
              <p:tags r:id="rId21"/>
            </p:custDataLst>
          </p:nvPr>
        </p:nvSpPr>
        <p:spPr/>
        <p:txBody>
          <a:bodyPr/>
          <a:lstStyle/>
          <a:p>
            <a:r>
              <a:rPr lang="zh-CN" altLang="en-US"/>
              <a:t>地毯与凸台制作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7"/>
            <p:custDataLst>
              <p:tags r:id="rId22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绘制顶视图曲线并挤出，生成连续直线为基底，通过修改器挤出命令完成地面凸台，叠加长方体模拟地毯效果。</a:t>
            </a:r>
          </a:p>
        </p:txBody>
      </p:sp>
      <p:pic>
        <p:nvPicPr>
          <p:cNvPr id="204316705" name="图片 1135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8"/>
          <a:stretch>
            <a:fillRect/>
          </a:stretch>
        </p:blipFill>
        <p:spPr>
          <a:xfrm>
            <a:off x="284480" y="1498600"/>
            <a:ext cx="2105660" cy="122110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5" name="文本框 24"/>
          <p:cNvSpPr txBox="1"/>
          <p:nvPr/>
        </p:nvSpPr>
        <p:spPr>
          <a:xfrm>
            <a:off x="1054100" y="2832735"/>
            <a:ext cx="3442335" cy="18986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调整节点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创建长方体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</a:t>
            </a:r>
          </a:p>
        </p:txBody>
      </p:sp>
      <p:pic>
        <p:nvPicPr>
          <p:cNvPr id="1530743607" name="图片 1134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28925" y="1498600"/>
            <a:ext cx="1313815" cy="111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7843768" name="图片 1133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163" y="3416300"/>
            <a:ext cx="1114425" cy="11811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6" name="文本框 25"/>
          <p:cNvSpPr txBox="1"/>
          <p:nvPr/>
        </p:nvSpPr>
        <p:spPr>
          <a:xfrm>
            <a:off x="284480" y="4597400"/>
            <a:ext cx="3976370" cy="27813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设置参数面板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布尔运算</a:t>
            </a:r>
          </a:p>
        </p:txBody>
      </p:sp>
      <p:pic>
        <p:nvPicPr>
          <p:cNvPr id="27" name="图片 1132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4"/>
          <a:stretch>
            <a:fillRect/>
          </a:stretch>
        </p:blipFill>
        <p:spPr>
          <a:xfrm>
            <a:off x="1927860" y="3157538"/>
            <a:ext cx="2190750" cy="1304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6267123" name="图片 1129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98905" y="4838065"/>
            <a:ext cx="1430655" cy="151638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8" name="文本框 27"/>
          <p:cNvSpPr txBox="1"/>
          <p:nvPr/>
        </p:nvSpPr>
        <p:spPr>
          <a:xfrm>
            <a:off x="1473200" y="6450330"/>
            <a:ext cx="1483360" cy="365125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/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设置参数面板</a:t>
            </a:r>
          </a:p>
        </p:txBody>
      </p:sp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一、创建餐厅模型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．柱子的建立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在顶视图创建并复制长方体，添加装饰完成柱头。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900" y="2101850"/>
            <a:ext cx="5722620" cy="26244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508000" y="280035"/>
            <a:ext cx="8166100" cy="48768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一、创建餐厅模型</a:t>
            </a:r>
            <a:r>
              <a:rPr lang="zh-CN" altLang="en-US">
                <a:sym typeface="+mn-ea"/>
              </a:rPr>
              <a:t>：</a:t>
            </a:r>
            <a:r>
              <a:rPr lang="en-US" altLang="zh-CN"/>
              <a:t>5</a:t>
            </a:r>
            <a:r>
              <a:rPr lang="zh-CN" altLang="en-US"/>
              <a:t>．搁架的建立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>
          <a:xfrm>
            <a:off x="394970" y="1086485"/>
            <a:ext cx="3314700" cy="553466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801370" y="1365250"/>
            <a:ext cx="2501900" cy="406400"/>
          </a:xfrm>
        </p:spPr>
        <p:txBody>
          <a:bodyPr/>
          <a:lstStyle/>
          <a:p>
            <a:r>
              <a:rPr lang="zh-CN" altLang="en-US"/>
              <a:t>基础结构搭建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697230" y="1908810"/>
            <a:ext cx="2788285" cy="1828800"/>
          </a:xfrm>
        </p:spPr>
        <p:txBody>
          <a:bodyPr/>
          <a:lstStyle/>
          <a:p>
            <a:r>
              <a:rPr lang="zh-CN" altLang="en-US"/>
              <a:t>在前视图创建切角长方体，参数为长1087.15mm、宽2217.71mm、高656.399mm，圆角半径100.193mm，参照图。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>
          <a:xfrm>
            <a:off x="697230" y="3737610"/>
            <a:ext cx="2501900" cy="406400"/>
          </a:xfrm>
        </p:spPr>
        <p:txBody>
          <a:bodyPr/>
          <a:lstStyle/>
          <a:p>
            <a:r>
              <a:rPr lang="zh-CN" altLang="en-US"/>
              <a:t>搁板布局设计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>
          <a:xfrm>
            <a:off x="697230" y="4419600"/>
            <a:ext cx="2501900" cy="1828800"/>
          </a:xfrm>
        </p:spPr>
        <p:txBody>
          <a:bodyPr/>
          <a:lstStyle/>
          <a:p>
            <a:r>
              <a:rPr lang="zh-CN" altLang="en-US"/>
              <a:t>左视图创建长方体参照图6-138，顶视图竖置搁板参数见图，前视图横置搁板参数见图，完成复制操作。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64305" y="1314450"/>
            <a:ext cx="4264025" cy="17532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06485" y="1314450"/>
            <a:ext cx="2356485" cy="17538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63340" y="3614420"/>
            <a:ext cx="1713865" cy="2148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68975" y="3614420"/>
            <a:ext cx="4973320" cy="21748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430530" y="241300"/>
            <a:ext cx="3607435" cy="800100"/>
          </a:xfrm>
        </p:spPr>
        <p:txBody>
          <a:bodyPr>
            <a:normAutofit fontScale="90000"/>
          </a:bodyPr>
          <a:lstStyle/>
          <a:p>
            <a:r>
              <a:rPr lang="zh-CN" altLang="en-US" sz="3110"/>
              <a:t>一、创建餐厅模型</a:t>
            </a:r>
            <a:r>
              <a:rPr lang="zh-CN" altLang="en-US" sz="3110">
                <a:sym typeface="+mn-ea"/>
              </a:rPr>
              <a:t>：</a:t>
            </a:r>
            <a:r>
              <a:rPr lang="en-US" altLang="zh-CN" sz="3110"/>
              <a:t>6</a:t>
            </a:r>
            <a:r>
              <a:rPr lang="zh-CN" altLang="en-US" sz="3110"/>
              <a:t>．墙面装饰的建立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21" name="图片占位符 20" descr="1"/>
          <p:cNvPicPr>
            <a:picLocks noGrp="1" noChangeAspect="1"/>
          </p:cNvPicPr>
          <p:nvPr>
            <p:ph type="pic" idx="16393"/>
            <p:custDataLst>
              <p:tags r:id="rId5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166360" y="1254760"/>
            <a:ext cx="487680" cy="48768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基础建模步骤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在顶视图通过“创建→扩展基本体→切角长方体”命令建立主体结构，按参数复制四份并叠加长方体，完成基础框架搭建。</a:t>
            </a:r>
          </a:p>
        </p:txBody>
      </p:sp>
      <p:sp>
        <p:nvSpPr>
          <p:cNvPr id="9" name="装饰  7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19" name="图片占位符 18" descr="8"/>
          <p:cNvPicPr>
            <a:picLocks noGrp="1" noChangeAspect="1"/>
          </p:cNvPicPr>
          <p:nvPr>
            <p:ph type="pic" idx="16396"/>
            <p:custDataLst>
              <p:tags r:id="rId1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166360" y="3185160"/>
            <a:ext cx="487680" cy="48768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结构细节处理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选择切角长方体执行差集运算，左视图创建玻璃体，前视图添加参数化长方体壁画，实现墙体与装饰元素的立体组合。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5" name="装饰  3"/>
          <p:cNvSpPr>
            <a:spLocks noGrp="1"/>
          </p:cNvSpPr>
          <p:nvPr>
            <p:ph type="body" idx="1640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20" name="图片占位符 19" descr="3"/>
          <p:cNvPicPr>
            <a:picLocks noGrp="1" noChangeAspect="1"/>
          </p:cNvPicPr>
          <p:nvPr>
            <p:ph type="pic" idx="16399"/>
            <p:custDataLst>
              <p:tags r:id="rId15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166360" y="5115560"/>
            <a:ext cx="487680" cy="48768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/>
              <a:t>参数化应用规范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 sz="1400"/>
              <a:t>所有建模操作均依据顶/左/前视图定位，通过图示参数控制尺寸与形态，确保模型与设计图纸严格对应。</a:t>
            </a:r>
          </a:p>
        </p:txBody>
      </p:sp>
      <p:pic>
        <p:nvPicPr>
          <p:cNvPr id="1483887895" name="图片 1112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5"/>
          <a:stretch>
            <a:fillRect/>
          </a:stretch>
        </p:blipFill>
        <p:spPr>
          <a:xfrm>
            <a:off x="291465" y="1536700"/>
            <a:ext cx="226695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111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93403" y="1447800"/>
            <a:ext cx="1019175" cy="150495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6" name="文本框 15"/>
          <p:cNvSpPr txBox="1"/>
          <p:nvPr/>
        </p:nvSpPr>
        <p:spPr>
          <a:xfrm>
            <a:off x="787400" y="2985135"/>
            <a:ext cx="3573780" cy="49149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创建切角长方体                       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设置参数面板</a:t>
            </a:r>
          </a:p>
        </p:txBody>
      </p:sp>
      <p:pic>
        <p:nvPicPr>
          <p:cNvPr id="2052135023" name="图片 1109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4"/>
          <a:stretch>
            <a:fillRect/>
          </a:stretch>
        </p:blipFill>
        <p:spPr>
          <a:xfrm>
            <a:off x="387668" y="3430905"/>
            <a:ext cx="1895475" cy="112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1086935" name="图片 1107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7"/>
          <a:stretch>
            <a:fillRect/>
          </a:stretch>
        </p:blipFill>
        <p:spPr>
          <a:xfrm>
            <a:off x="2640965" y="3394075"/>
            <a:ext cx="1954530" cy="115379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574040" y="4565015"/>
            <a:ext cx="3787140" cy="33718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创建切角长方体                  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 创建切角长方体</a:t>
            </a:r>
          </a:p>
        </p:txBody>
      </p:sp>
      <p:pic>
        <p:nvPicPr>
          <p:cNvPr id="86587863" name="图片 110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8765" y="5115243"/>
            <a:ext cx="2362200" cy="132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760869" name="图片 1101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87065" y="5054600"/>
            <a:ext cx="1219200" cy="133731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787400" y="6469380"/>
            <a:ext cx="3860165" cy="3810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创建长方体                           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 设置参数面板</a:t>
            </a:r>
          </a:p>
        </p:txBody>
      </p:sp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385445" y="381000"/>
            <a:ext cx="6645275" cy="940435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一、创建餐厅模型</a:t>
            </a:r>
            <a:r>
              <a:rPr lang="zh-CN" altLang="en-US">
                <a:sym typeface="+mn-ea"/>
              </a:rPr>
              <a:t>：</a:t>
            </a:r>
            <a:r>
              <a:rPr lang="en-US" altLang="zh-CN"/>
              <a:t>7</a:t>
            </a:r>
            <a:r>
              <a:rPr lang="zh-CN" altLang="en-US"/>
              <a:t>．圆桌的建立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装饰  4"/>
          <p:cNvSpPr>
            <a:spLocks noGrp="1"/>
          </p:cNvSpPr>
          <p:nvPr>
            <p:ph type="body" idx="16398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家具创建步骤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在顶、前、左视图中分别创建圆柱体，调整大小并复制，形成圆桌平面结构，确保图形对齐。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02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路径与放样设置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使用“线”工具绘制桌腿路径，应用平滑处理，创建圆形截面并执行放样操作，生成立体桌腿。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5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03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效果优化与复制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对完成的放样物体进行镜像复制，调整位置与比例，最终整合各部件完成餐厅模型构建。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21385" y="1320800"/>
            <a:ext cx="4349750" cy="15621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21385" y="3149600"/>
            <a:ext cx="4419600" cy="15430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111885" y="5029200"/>
            <a:ext cx="4086225" cy="15367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460375" y="254000"/>
            <a:ext cx="7263765" cy="35560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一、创建餐厅模型</a:t>
            </a:r>
            <a:r>
              <a:rPr lang="zh-CN" altLang="en-US">
                <a:sym typeface="+mn-ea"/>
              </a:rPr>
              <a:t>：</a:t>
            </a:r>
            <a:r>
              <a:rPr lang="en-US" altLang="zh-CN"/>
              <a:t>8</a:t>
            </a:r>
            <a:r>
              <a:rPr lang="zh-CN" altLang="en-US"/>
              <a:t>．椅子的建立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>
          <a:xfrm>
            <a:off x="461010" y="1066800"/>
            <a:ext cx="2934335" cy="541464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804545" y="1219200"/>
            <a:ext cx="2286000" cy="406400"/>
          </a:xfrm>
        </p:spPr>
        <p:txBody>
          <a:bodyPr/>
          <a:lstStyle/>
          <a:p>
            <a:r>
              <a:rPr lang="zh-CN" altLang="en-US"/>
              <a:t>椅子面建模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804545" y="1894205"/>
            <a:ext cx="2286000" cy="609600"/>
          </a:xfrm>
        </p:spPr>
        <p:txBody>
          <a:bodyPr>
            <a:normAutofit fontScale="75000" lnSpcReduction="10000"/>
          </a:bodyPr>
          <a:lstStyle/>
          <a:p>
            <a:r>
              <a:rPr lang="zh-CN" altLang="en-US"/>
              <a:t>在顶视图创建长方体，通过挤出与倒角调整椅子面形态，结合编辑网格工具完成几何体变形处理。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804545" y="2844800"/>
            <a:ext cx="2286000" cy="406400"/>
          </a:xfrm>
        </p:spPr>
        <p:txBody>
          <a:bodyPr/>
          <a:lstStyle/>
          <a:p>
            <a:r>
              <a:rPr lang="zh-CN" altLang="en-US"/>
              <a:t>椅子结构构建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804545" y="3522980"/>
            <a:ext cx="2286000" cy="609600"/>
          </a:xfrm>
        </p:spPr>
        <p:txBody>
          <a:bodyPr>
            <a:normAutofit fontScale="75000" lnSpcReduction="10000"/>
          </a:bodyPr>
          <a:lstStyle/>
          <a:p>
            <a:r>
              <a:rPr lang="zh-CN" altLang="en-US"/>
              <a:t>通过镜像复制生成对称椅子腿，利用前视图创建靠背长方体，调整顶点节点形成自然弧度。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>
          <a:xfrm>
            <a:off x="804545" y="4404360"/>
            <a:ext cx="2286000" cy="406400"/>
          </a:xfrm>
        </p:spPr>
        <p:txBody>
          <a:bodyPr/>
          <a:lstStyle/>
          <a:p>
            <a:r>
              <a:rPr lang="zh-CN" altLang="en-US"/>
              <a:t>复杂结构整合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>
          <a:xfrm>
            <a:off x="804545" y="4987290"/>
            <a:ext cx="2286000" cy="609600"/>
          </a:xfrm>
        </p:spPr>
        <p:txBody>
          <a:bodyPr>
            <a:normAutofit fontScale="75000" lnSpcReduction="10000"/>
          </a:bodyPr>
          <a:lstStyle/>
          <a:p>
            <a:r>
              <a:rPr lang="zh-CN" altLang="en-US"/>
              <a:t>运用曲线放样技术制作支撑框架，结合FFD变形器调整圆柱体形态，最终完成三维椅子造型。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78555" y="1066800"/>
            <a:ext cx="3581400" cy="16573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43165" y="1219200"/>
            <a:ext cx="3778250" cy="1473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02990" y="3043555"/>
            <a:ext cx="4121150" cy="15684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931785" y="3043555"/>
            <a:ext cx="4121150" cy="15303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1715" y="4931410"/>
            <a:ext cx="3981450" cy="1473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09535" y="4798060"/>
            <a:ext cx="4254500" cy="16065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609600" y="254000"/>
            <a:ext cx="3429000" cy="121920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一、创建餐厅模型</a:t>
            </a:r>
            <a:r>
              <a:rPr lang="zh-CN" altLang="en-US">
                <a:sym typeface="+mn-ea"/>
              </a:rPr>
              <a:t>：</a:t>
            </a:r>
            <a:r>
              <a:rPr lang="en-US" altLang="zh-CN"/>
              <a:t>9</a:t>
            </a:r>
            <a:r>
              <a:rPr lang="zh-CN" altLang="en-US"/>
              <a:t>．沙发的建立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基础模型构建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执行“创建”→“扩展基本体”→“切角长方体”，在顶视图建立模型并复制旋转；通过“创建”→“图形”→“线”绘制路径曲线，调整对接点后平滑处理。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路径放样操作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 sz="1400"/>
              <a:t>在前视图创建矩形作为放样截面，选择曲线执行“放样”命令，单击“获取图形”后选取截面，完成路径变形并复制调整位置。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5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变形器调整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 sz="1400"/>
              <a:t>新建切角长方体，应用“FFD4x4x4”修改器，切换至控制点模式进行参数调整，最终形成图示立体结构。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9725" y="1593850"/>
            <a:ext cx="3968750" cy="1968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8315" y="4194175"/>
            <a:ext cx="3643630" cy="17494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609600" y="354330"/>
            <a:ext cx="9308465" cy="45847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一、创建餐厅模型</a:t>
            </a:r>
            <a:r>
              <a:rPr lang="zh-CN" altLang="en-US">
                <a:sym typeface="+mn-ea"/>
              </a:rPr>
              <a:t>：</a:t>
            </a:r>
            <a:r>
              <a:rPr lang="en-US" altLang="zh-CN"/>
              <a:t>10</a:t>
            </a:r>
            <a:r>
              <a:rPr lang="zh-CN" altLang="en-US"/>
              <a:t>．茶具的制作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400"/>
              <a:t>壶体结构创建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 fontScale="90000" lnSpcReduction="10000"/>
          </a:bodyPr>
          <a:lstStyle/>
          <a:p>
            <a:r>
              <a:rPr lang="zh-CN" altLang="en-US"/>
              <a:t>执行“创建”→“图形”→“线”命令，绘制封闭曲线并平滑接点，应用“车削”命令旋转成壶体，添加壶盖曲线并完成旋转。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长方体调整与镜像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400"/>
              <a:t>创建长方体后启用“网格编辑”调整顶点，设置“网格平滑”修改器平滑数为1.0，通过X轴镜像复制生成对称结构。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400"/>
              <a:t>壶把路径设计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400"/>
              <a:t>在左视图绘制平滑处理的曲线作为放样路径，创建圆环截面并执行“放样”命令，通过获取图形完成壶把造型。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3545" y="1181735"/>
            <a:ext cx="4112260" cy="15690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10125" y="1055370"/>
            <a:ext cx="4273550" cy="16954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575800" y="1181735"/>
            <a:ext cx="1409700" cy="14255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22985" y="3429000"/>
            <a:ext cx="2659380" cy="20078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430530" y="228600"/>
            <a:ext cx="5897880" cy="873125"/>
          </a:xfrm>
        </p:spPr>
        <p:txBody>
          <a:bodyPr>
            <a:normAutofit/>
          </a:bodyPr>
          <a:lstStyle/>
          <a:p>
            <a:r>
              <a:rPr lang="zh-CN" altLang="en-US" sz="2800"/>
              <a:t>一、创建餐厅模型</a:t>
            </a:r>
            <a:r>
              <a:rPr lang="zh-CN" altLang="en-US" sz="2800">
                <a:sym typeface="+mn-ea"/>
              </a:rPr>
              <a:t>：</a:t>
            </a:r>
            <a:r>
              <a:rPr lang="en-US" altLang="zh-CN" sz="2800"/>
              <a:t>11</a:t>
            </a:r>
            <a:r>
              <a:rPr lang="zh-CN" altLang="en-US" sz="2800"/>
              <a:t>．灯的制作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>
          <a:xfrm>
            <a:off x="6418580" y="609600"/>
            <a:ext cx="2400300" cy="274320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6723380" y="939800"/>
            <a:ext cx="1790700" cy="406400"/>
          </a:xfrm>
        </p:spPr>
        <p:txBody>
          <a:bodyPr/>
          <a:lstStyle/>
          <a:p>
            <a:r>
              <a:rPr lang="zh-CN" altLang="en-US"/>
              <a:t>筒灯创建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6723380" y="1663700"/>
            <a:ext cx="1790700" cy="152400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执行“创建”→“标准基本体”→“管状体”和“胶囊”命令，在前视图建立管状体与胶囊，完成筒灯制作。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阵列操作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 sz="1400"/>
              <a:t>选中筒灯执行“阵列”命令，调整参数生成阵列效果，最终呈现如图所示布局。</a:t>
            </a:r>
          </a:p>
        </p:txBody>
      </p:sp>
      <p:sp>
        <p:nvSpPr>
          <p:cNvPr id="12" name="装饰  0"/>
          <p:cNvSpPr>
            <a:spLocks noGrp="1"/>
          </p:cNvSpPr>
          <p:nvPr>
            <p:ph type="body" idx="16399"/>
            <p:custDataLst>
              <p:tags r:id="rId9"/>
            </p:custDataLst>
          </p:nvPr>
        </p:nvSpPr>
        <p:spPr>
          <a:xfrm>
            <a:off x="6523355" y="3505200"/>
            <a:ext cx="2400300" cy="274320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>
          <a:xfrm>
            <a:off x="6723380" y="3670300"/>
            <a:ext cx="1790700" cy="406400"/>
          </a:xfrm>
        </p:spPr>
        <p:txBody>
          <a:bodyPr/>
          <a:lstStyle/>
          <a:p>
            <a:r>
              <a:rPr lang="zh-CN" altLang="en-US"/>
              <a:t>路径与放样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>
          <a:xfrm>
            <a:off x="6723380" y="4241800"/>
            <a:ext cx="1790700" cy="152400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在前视图绘制平滑曲线作为路径，创建圆环作为放样截面，执行“放样”命令并获取图形完成造型。</a:t>
            </a:r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车削与阵列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绘制封闭曲线并应用“车削”修改器生成立体结构，阵列命令扩展为完整灯组，效果如图所示。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6"/>
          <a:srcRect r="-168" b="-923"/>
          <a:stretch>
            <a:fillRect/>
          </a:stretch>
        </p:blipFill>
        <p:spPr>
          <a:xfrm>
            <a:off x="217805" y="1159510"/>
            <a:ext cx="4062095" cy="186309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459605" y="1498600"/>
            <a:ext cx="1892300" cy="149098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143760" y="3149600"/>
            <a:ext cx="2103120" cy="154051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88975" y="4821555"/>
            <a:ext cx="4835525" cy="18345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475615" y="234950"/>
            <a:ext cx="3660140" cy="1085850"/>
          </a:xfrm>
        </p:spPr>
        <p:txBody>
          <a:bodyPr>
            <a:normAutofit/>
          </a:bodyPr>
          <a:lstStyle/>
          <a:p>
            <a:r>
              <a:rPr lang="zh-CN" altLang="en-US" sz="2800">
                <a:sym typeface="+mn-ea"/>
              </a:rPr>
              <a:t>一、创建餐厅模型：</a:t>
            </a:r>
            <a:r>
              <a:rPr lang="en-US" altLang="zh-CN" sz="2800"/>
              <a:t>12</a:t>
            </a:r>
            <a:r>
              <a:rPr lang="zh-CN" altLang="en-US" sz="2800"/>
              <a:t>．相框的制作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>
          <a:xfrm>
            <a:off x="6433185" y="762000"/>
            <a:ext cx="2400300" cy="259080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6737985" y="1156970"/>
            <a:ext cx="1790700" cy="406400"/>
          </a:xfrm>
        </p:spPr>
        <p:txBody>
          <a:bodyPr>
            <a:normAutofit/>
          </a:bodyPr>
          <a:lstStyle/>
          <a:p>
            <a:r>
              <a:rPr lang="zh-CN" altLang="en-US" sz="1900"/>
              <a:t>基础模型创建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6737985" y="1879600"/>
            <a:ext cx="1790700" cy="914400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/>
              <a:t>执行“创建”→“扩展基本体”→“切角长方体”命令，在前视图中建立切角长方体，参数设置如图。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 sz="1900"/>
              <a:t>缩放调整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100"/>
              <a:t>选中切角长方体，使用缩放工具并按住Shift键进行缩放操作，保持比例对齐如图。</a:t>
            </a:r>
          </a:p>
        </p:txBody>
      </p:sp>
      <p:sp>
        <p:nvSpPr>
          <p:cNvPr id="12" name="装饰  0"/>
          <p:cNvSpPr>
            <a:spLocks noGrp="1"/>
          </p:cNvSpPr>
          <p:nvPr>
            <p:ph type="body" idx="16399"/>
            <p:custDataLst>
              <p:tags r:id="rId9"/>
            </p:custDataLst>
          </p:nvPr>
        </p:nvSpPr>
        <p:spPr>
          <a:xfrm>
            <a:off x="6433185" y="3505200"/>
            <a:ext cx="2400300" cy="259080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>
          <a:xfrm>
            <a:off x="6604000" y="3657600"/>
            <a:ext cx="1790700" cy="406400"/>
          </a:xfrm>
        </p:spPr>
        <p:txBody>
          <a:bodyPr>
            <a:normAutofit/>
          </a:bodyPr>
          <a:lstStyle/>
          <a:p>
            <a:r>
              <a:rPr lang="zh-CN" altLang="en-US" sz="1900"/>
              <a:t>布尔运算应用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>
          <a:xfrm>
            <a:off x="6604000" y="4219575"/>
            <a:ext cx="1790700" cy="914400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/>
              <a:t>选择地面大切角长方体，执行“布尔”命令选择“差集”运算，添加小切角长方体完成切割操作。</a:t>
            </a:r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 fontScale="87500" lnSpcReduction="20000"/>
          </a:bodyPr>
          <a:lstStyle/>
          <a:p>
            <a:r>
              <a:rPr lang="zh-CN" altLang="en-US"/>
              <a:t>修改器参数设置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/>
              <a:t>创建长方体与矩形，调整“轮廓”数值后应用“挤出”修改器，设置数量为12.7，结果如图。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2190" y="1563370"/>
            <a:ext cx="4552315" cy="19418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39800" y="4064000"/>
            <a:ext cx="5174615" cy="19189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项目导读</a:t>
            </a:r>
          </a:p>
        </p:txBody>
      </p:sp>
      <p:pic>
        <p:nvPicPr>
          <p:cNvPr id="3" name="内容占位符 2" descr="7d3faba6-c475-11f0-923d-a2a22519c27a"/>
          <p:cNvPicPr>
            <a:picLocks noGrp="1" noChangeAspect="1"/>
          </p:cNvPicPr>
          <p:nvPr>
            <p:ph idx="16394"/>
            <p:custDataLst>
              <p:tags r:id="rId3"/>
            </p:custDataLst>
          </p:nvPr>
        </p:nvPicPr>
        <p:blipFill>
          <a:blip r:embed="rId17"/>
          <a:srcRect t="45" b="45"/>
          <a:stretch>
            <a:fillRect/>
          </a:stretch>
        </p:blipFill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项目目标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引领读者掌握3ds Max，从基础到精通，独立完成复杂三维项目。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应用领域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广泛用于建筑设计、游戏开发、影视特效及广告制作。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学习路径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系统化学习计划，实践操作，逐步成长为专业三维设计师。</a:t>
            </a:r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软件功能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强大三维建模、动画创作与可视化工具，支持创意无限发挥。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609600" y="533400"/>
            <a:ext cx="3581400" cy="121920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二、制作餐厅材质</a:t>
            </a:r>
            <a:r>
              <a:rPr lang="zh-CN" altLang="en-US">
                <a:sym typeface="+mn-ea"/>
              </a:rPr>
              <a:t>：</a:t>
            </a:r>
            <a:r>
              <a:rPr lang="en-US" altLang="zh-CN"/>
              <a:t>1</a:t>
            </a:r>
            <a:r>
              <a:rPr lang="zh-CN" altLang="en-US"/>
              <a:t>．地面材质的赋予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材质选择与设置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打开材质编辑器，选择Autodesk材质库中的陶瓷→瓷砖类别，选取“带嵌入式菱形的4英寸方形—褐色”作为基础材质。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材质应用与调整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将选中材质赋予地面模型，通过修改面板的UVW贴图功能进行参数调节，确保纹理排布与实际效果一致。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75910" y="2840355"/>
            <a:ext cx="3585210" cy="31127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二、制作餐厅材质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zh-CN"/>
              <a:t>2</a:t>
            </a:r>
            <a:r>
              <a:rPr lang="zh-CN" altLang="en-US"/>
              <a:t>．椅子材质的赋予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选用柚木材质球，应用至椅子完成材质赋予。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en-US" altLang="zh-CN"/>
              <a:t>3</a:t>
            </a:r>
            <a:r>
              <a:rPr lang="zh-CN" altLang="en-US"/>
              <a:t>．圆桌材质的赋予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通过Autodesk材质库选择透明黄色玻璃材质并赋予桌面完成制作。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5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．金属材质的赋予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通过材质球选择不锈钢抛光材质并赋予桌腿，完成金属效果制作。</a:t>
            </a:r>
          </a:p>
        </p:txBody>
      </p:sp>
      <p:pic>
        <p:nvPicPr>
          <p:cNvPr id="551600671" name="图片 99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1"/>
          <a:stretch>
            <a:fillRect/>
          </a:stretch>
        </p:blipFill>
        <p:spPr>
          <a:xfrm>
            <a:off x="4937760" y="533400"/>
            <a:ext cx="3058795" cy="234378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文本框 14"/>
          <p:cNvSpPr txBox="1"/>
          <p:nvPr/>
        </p:nvSpPr>
        <p:spPr>
          <a:xfrm>
            <a:off x="6152515" y="2997517"/>
            <a:ext cx="5080000" cy="29146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椅子材质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桌子材质</a:t>
            </a:r>
          </a:p>
        </p:txBody>
      </p:sp>
      <p:pic>
        <p:nvPicPr>
          <p:cNvPr id="1916651630" name="图片 99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94"/>
          <a:stretch>
            <a:fillRect/>
          </a:stretch>
        </p:blipFill>
        <p:spPr>
          <a:xfrm>
            <a:off x="8406765" y="657225"/>
            <a:ext cx="2916555" cy="21932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40349433" name="图片 99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9"/>
          <a:stretch>
            <a:fillRect/>
          </a:stretch>
        </p:blipFill>
        <p:spPr>
          <a:xfrm>
            <a:off x="7737475" y="3435350"/>
            <a:ext cx="3013710" cy="228282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6" name="文本框 15"/>
          <p:cNvSpPr txBox="1"/>
          <p:nvPr/>
        </p:nvSpPr>
        <p:spPr>
          <a:xfrm>
            <a:off x="8659495" y="5819775"/>
            <a:ext cx="1917065" cy="39497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桌腿渲染效果</a:t>
            </a:r>
          </a:p>
        </p:txBody>
      </p:sp>
    </p:spTree>
    <p:custDataLst>
      <p:tags r:id="rId1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146685" y="203200"/>
            <a:ext cx="4399915" cy="1040765"/>
          </a:xfrm>
        </p:spPr>
        <p:txBody>
          <a:bodyPr>
            <a:normAutofit fontScale="90000"/>
          </a:bodyPr>
          <a:lstStyle/>
          <a:p>
            <a:r>
              <a:rPr lang="zh-CN" altLang="en-US" sz="3110"/>
              <a:t>二、制作餐厅材质</a:t>
            </a:r>
            <a:r>
              <a:rPr lang="zh-CN" altLang="en-US" sz="3110">
                <a:sym typeface="+mn-ea"/>
              </a:rPr>
              <a:t>：</a:t>
            </a:r>
            <a:r>
              <a:rPr lang="en-US" altLang="zh-CN" sz="3110"/>
              <a:t>5</a:t>
            </a:r>
            <a:r>
              <a:rPr lang="zh-CN" altLang="en-US" sz="3110"/>
              <a:t>．另一半地面及地毯材质的赋予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6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材质创建与应用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新建材质球，切换标准材质，漫反射设为无，通过贴图浏览器加载木材位图，调整坐标参数后应用至物体。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参数调整与设置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设置瓷砖参数为10.0和5，模糊1.0；环境光调为灰色，高光级别67，光泽度10，确保参数与示意图一致。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地毯材质配置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000"/>
              <a:t>新建材质球，漫反射设为无，加载地毯位图，调整瓷砖参数为15.0，模糊1.0，高光级别设为0。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399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材质分配与完成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000"/>
              <a:t>选择地面与地毯对象，点击图标分配材质，按相同方法完成剩余材质设置，确保效果符合示意图。</a:t>
            </a:r>
          </a:p>
        </p:txBody>
      </p:sp>
      <p:pic>
        <p:nvPicPr>
          <p:cNvPr id="860724806" name="图片 98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7400" y="1503045"/>
            <a:ext cx="2773680" cy="157543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9" name="文本框 18"/>
          <p:cNvSpPr txBox="1"/>
          <p:nvPr/>
        </p:nvSpPr>
        <p:spPr>
          <a:xfrm>
            <a:off x="1511300" y="3260408"/>
            <a:ext cx="5080000" cy="27559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266700"/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设置坐标面板</a:t>
            </a:r>
          </a:p>
        </p:txBody>
      </p:sp>
      <p:pic>
        <p:nvPicPr>
          <p:cNvPr id="728406265" name="图片 986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5595" y="4310380"/>
            <a:ext cx="2756535" cy="164338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0" name="文本框 19"/>
          <p:cNvSpPr txBox="1"/>
          <p:nvPr/>
        </p:nvSpPr>
        <p:spPr>
          <a:xfrm>
            <a:off x="1212850" y="6118225"/>
            <a:ext cx="919861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回到上层命令面板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地板地毯效果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材质渲染</a:t>
            </a:r>
          </a:p>
        </p:txBody>
      </p:sp>
      <p:pic>
        <p:nvPicPr>
          <p:cNvPr id="714907301" name="图片 98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2"/>
          <a:stretch>
            <a:fillRect/>
          </a:stretch>
        </p:blipFill>
        <p:spPr>
          <a:xfrm>
            <a:off x="3475038" y="4041458"/>
            <a:ext cx="2395855" cy="181927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983302249" name="图片 96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7"/>
          <a:stretch>
            <a:fillRect/>
          </a:stretch>
        </p:blipFill>
        <p:spPr>
          <a:xfrm>
            <a:off x="6590983" y="3981768"/>
            <a:ext cx="2623185" cy="1971675"/>
          </a:xfrm>
          <a:prstGeom prst="rect">
            <a:avLst/>
          </a:prstGeom>
          <a:noFill/>
          <a:ln>
            <a:noFill/>
          </a:ln>
          <a:effectLst/>
        </p:spPr>
      </p:pic>
    </p:spTree>
    <p:custDataLst>
      <p:tags r:id="rId1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三、餐厅灯光的创建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．太阳光系统的建立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通过系统面板创建太阳光系统，启用灯光与阴影，调整倍增至0.4。</a:t>
            </a:r>
          </a:p>
        </p:txBody>
      </p:sp>
      <p:pic>
        <p:nvPicPr>
          <p:cNvPr id="1756372536" name="图片 960"/>
          <p:cNvPicPr>
            <a:picLocks noGrp="1" noChangeAspect="1" noChangeArrowheads="1"/>
          </p:cNvPicPr>
          <p:nvPr>
            <p:ph idx="16388"/>
            <p:custDataLst>
              <p:tags r:id="rId6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5595" y="2898775"/>
            <a:ext cx="3371850" cy="233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5270402" name="图片 95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0075" y="1567180"/>
            <a:ext cx="2377440" cy="364680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8" name="文本框 7"/>
          <p:cNvSpPr txBox="1"/>
          <p:nvPr/>
        </p:nvSpPr>
        <p:spPr>
          <a:xfrm>
            <a:off x="1586230" y="5333683"/>
            <a:ext cx="508000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创建太阳光系统           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设置常规参数   </a:t>
            </a:r>
          </a:p>
        </p:txBody>
      </p:sp>
    </p:spTree>
    <p:custDataLst>
      <p:tags r:id="rId1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370840" y="127000"/>
            <a:ext cx="3935730" cy="1219200"/>
          </a:xfrm>
        </p:spPr>
        <p:txBody>
          <a:bodyPr>
            <a:normAutofit fontScale="90000"/>
          </a:bodyPr>
          <a:lstStyle/>
          <a:p>
            <a:r>
              <a:rPr lang="zh-CN" altLang="en-US" sz="3110"/>
              <a:t>三、餐厅灯光的创建</a:t>
            </a:r>
            <a:r>
              <a:rPr lang="zh-CN" altLang="en-US" sz="3110">
                <a:sym typeface="+mn-ea"/>
              </a:rPr>
              <a:t>：</a:t>
            </a:r>
            <a:r>
              <a:rPr lang="en-US" altLang="zh-CN" sz="3110"/>
              <a:t>2</a:t>
            </a:r>
            <a:r>
              <a:rPr lang="zh-CN" altLang="en-US" sz="3110"/>
              <a:t>．建立地面和天花灯光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灯光创建步骤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执行“创建”→“灯光”→“标准灯光”→“泛光”命令，在右视图中按图示位置建立泛光灯，重复操作生成多盏灯光。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参数调整设置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在“常规参数”面板中设置灯光类型为“开启”，取消阴影启用，调整倍增数值及色彩，如土黄色、白色或黄灰色。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9"/>
            </p:custDataLst>
          </p:nvPr>
        </p:nvSpPr>
        <p:spPr>
          <a:xfrm>
            <a:off x="4648200" y="3505200"/>
            <a:ext cx="3390900" cy="226377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排除功能配置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>
          <a:xfrm>
            <a:off x="4953000" y="4394200"/>
            <a:ext cx="2781300" cy="1358900"/>
          </a:xfrm>
        </p:spPr>
        <p:txBody>
          <a:bodyPr/>
          <a:lstStyle/>
          <a:p>
            <a:r>
              <a:rPr lang="zh-CN" altLang="en-US"/>
              <a:t>在“排除/包含”面板中单击“包含”，选中“地面”“地面1”或“天花”进行排除，确保灯光仅影响指定对象。</a:t>
            </a:r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2"/>
            </p:custDataLst>
          </p:nvPr>
        </p:nvSpPr>
        <p:spPr>
          <a:xfrm>
            <a:off x="8191500" y="3505200"/>
            <a:ext cx="3390900" cy="224853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灯光复制操作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>
          <a:xfrm>
            <a:off x="8496300" y="4394200"/>
            <a:ext cx="2781300" cy="1270000"/>
          </a:xfrm>
        </p:spPr>
        <p:txBody>
          <a:bodyPr/>
          <a:lstStyle/>
          <a:p>
            <a:r>
              <a:rPr lang="zh-CN" altLang="en-US"/>
              <a:t>使用“选择并移动”工具，按住Shift键拖动泛光灯复制，按图示调整位置，完成灯光布局。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93700" y="1206500"/>
            <a:ext cx="3556000" cy="16687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19075" y="3187065"/>
            <a:ext cx="2113915" cy="15868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502535" y="3352800"/>
            <a:ext cx="1894840" cy="14211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38150" y="5093335"/>
            <a:ext cx="4057650" cy="1524000"/>
          </a:xfrm>
          <a:prstGeom prst="rect">
            <a:avLst/>
          </a:prstGeom>
        </p:spPr>
      </p:pic>
      <p:sp>
        <p:nvSpPr>
          <p:cNvPr id="21" name="文本占位符 4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4953000" y="6039485"/>
            <a:ext cx="5720080" cy="3683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b="0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相同的方法再复制一盏泛光灯，调整位置如图所示</a:t>
            </a:r>
          </a:p>
        </p:txBody>
      </p:sp>
    </p:spTree>
    <p:custDataLst>
      <p:tags r:id="rId1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191770" y="250190"/>
            <a:ext cx="3063875" cy="1828800"/>
          </a:xfrm>
        </p:spPr>
        <p:txBody>
          <a:bodyPr>
            <a:normAutofit/>
          </a:bodyPr>
          <a:lstStyle/>
          <a:p>
            <a:r>
              <a:rPr lang="zh-CN" altLang="en-US" sz="3110"/>
              <a:t>三、餐厅灯光的创建</a:t>
            </a:r>
            <a:r>
              <a:rPr lang="zh-CN" altLang="en-US" sz="3110">
                <a:sym typeface="+mn-ea"/>
              </a:rPr>
              <a:t>：</a:t>
            </a:r>
            <a:r>
              <a:rPr lang="en-US" altLang="zh-CN" sz="3110"/>
              <a:t>4</a:t>
            </a:r>
            <a:r>
              <a:rPr lang="zh-CN" altLang="en-US" sz="3110"/>
              <a:t>．墙面和桌椅灯光的建立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14" name="图片占位符 13" descr="1"/>
          <p:cNvPicPr>
            <a:picLocks noGrp="1" noChangeAspect="1"/>
          </p:cNvPicPr>
          <p:nvPr>
            <p:ph type="pic" idx="16394"/>
            <p:custDataLst>
              <p:tags r:id="rId4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373245" y="1498600"/>
            <a:ext cx="1219200" cy="12192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灯光创建步骤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执行“创建”→“灯光”→“标准灯光”→“目标聚光灯”命令，在顶视图中建立目标聚光灯，按图示调整位置。</a:t>
            </a:r>
          </a:p>
        </p:txBody>
      </p:sp>
      <p:pic>
        <p:nvPicPr>
          <p:cNvPr id="15" name="图片占位符 14" descr="2"/>
          <p:cNvPicPr>
            <a:picLocks noGrp="1" noChangeAspect="1"/>
          </p:cNvPicPr>
          <p:nvPr>
            <p:ph type="pic" idx="16395"/>
            <p:custDataLst>
              <p:tags r:id="rId7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972300" y="1498600"/>
            <a:ext cx="1219200" cy="12192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参数设置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在“常规参数”面板中启用灯光类型，取消阴影启用，调整倍增数值与色彩，如淡黄色、黄灰色等。</a:t>
            </a:r>
          </a:p>
        </p:txBody>
      </p:sp>
      <p:pic>
        <p:nvPicPr>
          <p:cNvPr id="16" name="图片占位符 15" descr="3"/>
          <p:cNvPicPr>
            <a:picLocks noGrp="1" noChangeAspect="1"/>
          </p:cNvPicPr>
          <p:nvPr>
            <p:ph type="pic" idx="16396"/>
            <p:custDataLst>
              <p:tags r:id="rId10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571355" y="1498600"/>
            <a:ext cx="1219200" cy="12192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排除功能配置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在“排除/包含”面板中选中“yuanzhuo”或“椅子”，完成灯光排除设置，确保参数与图示一致。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665345" y="437515"/>
            <a:ext cx="5838190" cy="21704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88950" y="2517775"/>
            <a:ext cx="2741295" cy="20726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409575" y="339090"/>
            <a:ext cx="8912225" cy="44069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三、餐厅灯光的创建</a:t>
            </a:r>
            <a:r>
              <a:rPr lang="zh-CN" altLang="en-US">
                <a:sym typeface="+mn-ea"/>
              </a:rPr>
              <a:t>：</a:t>
            </a:r>
            <a:r>
              <a:rPr lang="en-US" altLang="zh-CN"/>
              <a:t>5</a:t>
            </a:r>
            <a:r>
              <a:rPr lang="zh-CN" altLang="en-US"/>
              <a:t>．桌子和搁架灯光的建立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>
          <a:xfrm>
            <a:off x="3581400" y="3788410"/>
            <a:ext cx="2463800" cy="245999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700"/>
              <a:t>灯光创建与调整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 fontScale="90000" lnSpcReduction="10000"/>
          </a:bodyPr>
          <a:lstStyle/>
          <a:p>
            <a:r>
              <a:rPr lang="zh-CN" altLang="en-US"/>
              <a:t>执行“创建”→“灯光”→“标准灯光”→“目标聚光灯”命令，在顶视图中建立聚光灯，按图调整位置，启用灯光类型与阴影功能。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6"/>
            </p:custDataLst>
          </p:nvPr>
        </p:nvSpPr>
        <p:spPr>
          <a:xfrm>
            <a:off x="6350000" y="3788410"/>
            <a:ext cx="2463800" cy="225679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fontScale="77500" lnSpcReduction="10000"/>
          </a:bodyPr>
          <a:lstStyle/>
          <a:p>
            <a:r>
              <a:rPr lang="zh-CN" altLang="en-US"/>
              <a:t>参数设置与色彩配置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 sz="1400"/>
              <a:t>设置灯光倍增为0.7，色彩调为淡黄色；新建灯光时倍增设为0.4，色彩改为中黄色，确保阴影功能启用。</a:t>
            </a:r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9"/>
            </p:custDataLst>
          </p:nvPr>
        </p:nvSpPr>
        <p:spPr>
          <a:xfrm>
            <a:off x="9118600" y="3788410"/>
            <a:ext cx="2463800" cy="245999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fontScale="77500" lnSpcReduction="10000"/>
          </a:bodyPr>
          <a:lstStyle/>
          <a:p>
            <a:r>
              <a:rPr lang="zh-CN" altLang="en-US"/>
              <a:t>灯光复制与渲染操作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 sz="1400"/>
              <a:t>按住Shift键拖动复制目标聚光灯并调整位置，最终执行渲染命令，根据实际需求优化灯光布局，效果如图。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81400" y="1132205"/>
            <a:ext cx="2277110" cy="20408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50000" y="1132205"/>
            <a:ext cx="4799330" cy="2041525"/>
          </a:xfrm>
          <a:prstGeom prst="rect">
            <a:avLst/>
          </a:prstGeom>
        </p:spPr>
      </p:pic>
      <p:pic>
        <p:nvPicPr>
          <p:cNvPr id="514021998" name="图片 93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5"/>
          <a:stretch>
            <a:fillRect/>
          </a:stretch>
        </p:blipFill>
        <p:spPr>
          <a:xfrm>
            <a:off x="245745" y="3296285"/>
            <a:ext cx="3153410" cy="239903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409575" y="5892800"/>
            <a:ext cx="2989580" cy="152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 defTabSz="266700">
              <a:lnSpc>
                <a:spcPts val="156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最终效果</a:t>
            </a:r>
          </a:p>
        </p:txBody>
      </p:sp>
    </p:spTree>
    <p:custDataLst>
      <p:tags r:id="rId1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THE END</a:t>
            </a:r>
          </a:p>
        </p:txBody>
      </p:sp>
      <p:sp>
        <p:nvSpPr>
          <p:cNvPr id="3" name="标题 1"/>
          <p:cNvSpPr>
            <a:spLocks noGrp="1"/>
          </p:cNvSpPr>
          <p:nvPr>
            <p:ph type="ctrTitle" idx="16385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谢谢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3ds Max基础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4826000" y="1905000"/>
            <a:ext cx="2600325" cy="1524000"/>
          </a:xfrm>
        </p:spPr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任务1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609600" y="533400"/>
            <a:ext cx="6324600" cy="609600"/>
          </a:xfrm>
        </p:spPr>
        <p:txBody>
          <a:bodyPr/>
          <a:lstStyle/>
          <a:p>
            <a:r>
              <a:rPr lang="zh-CN" altLang="en-US"/>
              <a:t>任务1  3ds Max基础</a:t>
            </a:r>
          </a:p>
        </p:txBody>
      </p:sp>
      <p:pic>
        <p:nvPicPr>
          <p:cNvPr id="3" name="内容占位符 2" descr="7ddeec50-c475-11f0-8e26-6a281b9d3fb5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l="14189" r="14189"/>
          <a:stretch>
            <a:fillRect/>
          </a:stretch>
        </p:blipFill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任务引入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掌握3ds Max界面布局与功能，是高效制作三维效果的基础。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370840" y="324485"/>
            <a:ext cx="6301105" cy="1828800"/>
          </a:xfrm>
        </p:spPr>
        <p:txBody>
          <a:bodyPr/>
          <a:lstStyle/>
          <a:p>
            <a:r>
              <a:rPr lang="zh-CN" altLang="en-US" sz="2800"/>
              <a:t>知识准备</a:t>
            </a:r>
            <a:r>
              <a:rPr lang="zh-CN" altLang="en-US" sz="2800">
                <a:sym typeface="+mn-ea"/>
              </a:rPr>
              <a:t>：</a:t>
            </a:r>
            <a:r>
              <a:rPr lang="zh-CN" altLang="en-US" sz="2800"/>
              <a:t>一、</a:t>
            </a:r>
            <a:r>
              <a:rPr lang="en-US" altLang="zh-CN" sz="2800"/>
              <a:t>3ds Max 2024</a:t>
            </a:r>
            <a:r>
              <a:rPr lang="zh-CN" altLang="en-US" sz="2800"/>
              <a:t>界面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8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z="1900"/>
              <a:t>菜单栏功能概述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 fontScale="65000" lnSpcReduction="10000"/>
          </a:bodyPr>
          <a:lstStyle/>
          <a:p>
            <a:r>
              <a:rPr lang="zh-CN" altLang="en-US"/>
              <a:t>菜单栏包含文件、编辑、工具等标准下拉菜单，支持文件管理、对象操作及渲染设置，提供图形编辑器与脚本编程功能。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9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 sz="1900"/>
              <a:t>工具栏操作分类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800"/>
              <a:t>默认显示选择、操作类工具图标，支持矩形、圆形等选择方式，提供移动、旋转及缩放工具，右键可扩展其他工具栏。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400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fontScale="87500"/>
          </a:bodyPr>
          <a:lstStyle/>
          <a:p>
            <a:r>
              <a:rPr lang="zh-CN" altLang="en-US"/>
              <a:t>命令面板核心模块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800"/>
              <a:t>创建面板支持生成几何体、灯光等对象；修改面板记录参数修改，堆栈区保存操作历史，参数区调整实时效果。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40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 sz="1900"/>
              <a:t>视图导航与控制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800"/>
              <a:t>顶、前、左及透视图实现三维观察，导航按钮支持缩放、平移与视图最大化，最大化显示选定对象提升操作效率。</a:t>
            </a:r>
          </a:p>
        </p:txBody>
      </p:sp>
      <p:sp>
        <p:nvSpPr>
          <p:cNvPr id="17" name="装饰  5"/>
          <p:cNvSpPr>
            <a:spLocks noGrp="1"/>
          </p:cNvSpPr>
          <p:nvPr>
            <p:ph type="body" idx="16402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 sz="1900"/>
              <a:t>动画与渲染设置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6"/>
            <p:custDataLst>
              <p:tags r:id="rId17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800"/>
              <a:t>自动关键点记录动画帧，时间滑块控制播放；渲染菜单集成在线渲染功能，支持云资源加速，提升成片质量。</a:t>
            </a:r>
          </a:p>
        </p:txBody>
      </p:sp>
      <p:pic>
        <p:nvPicPr>
          <p:cNvPr id="23304615" name="图片 3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0840" y="1029335"/>
            <a:ext cx="4438650" cy="214566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1228090" y="3242310"/>
            <a:ext cx="2722245" cy="1727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 defTabSz="266700">
              <a:lnSpc>
                <a:spcPts val="156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1200">
                <a:solidFill>
                  <a:schemeClr val="tx1"/>
                </a:solidFill>
                <a:latin typeface="Times New Roman" panose="02020603050405020304"/>
                <a:ea typeface="Times New Roman" panose="02020603050405020304"/>
              </a:rPr>
              <a:t>3ds Max 2024</a:t>
            </a:r>
            <a:r>
              <a:rPr lang="zh-CN" altLang="en-US" sz="120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的主窗口操作界面</a:t>
            </a:r>
          </a:p>
        </p:txBody>
      </p:sp>
      <p:pic>
        <p:nvPicPr>
          <p:cNvPr id="2086350785" name="图片 40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156845"/>
            <a:ext cx="741680" cy="281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6096000" y="3009265"/>
            <a:ext cx="587121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6700"/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配置菜单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创建面板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修改面板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层次命令面板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运动命令面板</a:t>
            </a:r>
          </a:p>
        </p:txBody>
      </p:sp>
      <p:pic>
        <p:nvPicPr>
          <p:cNvPr id="1979654344" name="图片 93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29463" y="1163320"/>
            <a:ext cx="1057275" cy="169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7218644" name="图片 9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79155" y="723900"/>
            <a:ext cx="984885" cy="22459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8268672" name="图片 91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56140" y="137160"/>
            <a:ext cx="932815" cy="283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565837" name="图片 90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996930" y="62865"/>
            <a:ext cx="863600" cy="290639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536562" name="图片 1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19425" y="122555"/>
            <a:ext cx="4632960" cy="33070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585970" y="3495675"/>
            <a:ext cx="212598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对象在4个视图中的状态</a:t>
            </a:r>
          </a:p>
        </p:txBody>
      </p:sp>
      <p:pic>
        <p:nvPicPr>
          <p:cNvPr id="462882346" name="图片 14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4990" y="4512945"/>
            <a:ext cx="8065770" cy="4159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107305" y="5040630"/>
            <a:ext cx="1409065" cy="171450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/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时间滑块</a:t>
            </a:r>
          </a:p>
        </p:txBody>
      </p:sp>
      <p:pic>
        <p:nvPicPr>
          <p:cNvPr id="1520661642" name="图片 1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98570" y="5654675"/>
            <a:ext cx="3700780" cy="4730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019425" y="6229667"/>
            <a:ext cx="5080000" cy="2914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 defTabSz="266700">
              <a:lnSpc>
                <a:spcPts val="156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信息提示栏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ITEMPLATE_STYLE_ID" val="6979663499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2"/>
  <p:tag name="KSO_WM_UNIT_ID" val="_11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4998"/>
  <p:tag name="KSO_WM_TEMPLATE_SLIDE_ID" val="slide_7096707340a5e8ee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ef556a3f7b1eeb673b885c08e1a3fd2369330cc"/>
  <p:tag name="KSO_WM_NEWLAYOUT_GROUP_ID" val="layout_41"/>
  <p:tag name="KSO_WM_NEWLAYOUT_ID" val="slide_7096707340a5e8ee"/>
  <p:tag name="KSO_WM_UNIT_PRESET_TEXT" val="单击此处添加标题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添加项标题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4998"/>
  <p:tag name="KSO_WM_TEMPLATE_SLIDE_ID" val="slide_82002326c6603eca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2a11176018d1416cff827797e210ace2d77727f"/>
  <p:tag name="KSO_WM_NEWLAYOUT_GROUP_ID" val="layout_45"/>
  <p:tag name="KSO_WM_NEWLAYOUT_ID" val="slide_82002326c6603eca"/>
  <p:tag name="KSO_WM_UNIT_PRESET_TEXT" val="单击此处添加标题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  <p:tag name="KSO_WM_UNIT_PRESET_TEXT" val="01"/>
</p:tagLst>
</file>

<file path=ppt/tags/tag1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  <p:tag name="KSO_WM_UNIT_PRESET_TEXT" val="02"/>
</p:tagLst>
</file>

<file path=ppt/tags/tag1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</p:tagLst>
</file>

<file path=ppt/tags/tag1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  <p:tag name="KSO_WM_UNIT_PRESET_TEXT" val="03"/>
</p:tagLst>
</file>

<file path=ppt/tags/tag1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1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</p:tagLst>
</file>

<file path=ppt/tags/tag1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  <p:tag name="KSO_WM_UNIT_PRESET_TEXT" val="04"/>
</p:tagLst>
</file>

<file path=ppt/tags/tag1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添加项标题"/>
</p:tagLst>
</file>

<file path=ppt/tags/tag1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4998"/>
  <p:tag name="KSO_WM_TEMPLATE_SLIDE_ID" val="slide_7531d66211daa599"/>
</p:tagLst>
</file>

<file path=ppt/tags/tag1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1ee40548677932c55a4a1f1e23e5e218014b904"/>
  <p:tag name="KSO_WM_NEWLAYOUT_GROUP_ID" val="layout_10014"/>
  <p:tag name="KSO_WM_NEWLAYOUT_ID" val="slide_7531d66211daa599"/>
  <p:tag name="KSO_WM_UNIT_PRESET_TEXT" val="单击此处添加标题"/>
</p:tagLst>
</file>

<file path=ppt/tags/tag1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4998"/>
  <p:tag name="KSO_WM_TEMPLATE_SLIDE_ID" val="slide_eb74301532d095f8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0e8b20e2b5ad1c893969d8f24ad5dba88a5ead1"/>
  <p:tag name="KSO_WM_NEWLAYOUT_GROUP_ID" val="layout_25"/>
  <p:tag name="KSO_WM_NEWLAYOUT_ID" val="slide_eb74301532d095f8"/>
  <p:tag name="KSO_WM_UNIT_PRESET_TEXT" val="单击此处添加标题"/>
</p:tagLst>
</file>

<file path=ppt/tags/tag1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3d762a645f072dcd"/>
</p:tagLst>
</file>

<file path=ppt/tags/tag1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c8a45917547126516dee63d7466c75b18fec19e"/>
  <p:tag name="KSO_WM_NEWLAYOUT_GROUP_ID" val="layout_5"/>
  <p:tag name="KSO_WM_NEWLAYOUT_ID" val="slide_3d762a645f072dcd"/>
  <p:tag name="KSO_WM_UNIT_PRESET_TEXT" val="单击此处添加标题"/>
</p:tagLst>
</file>

<file path=ppt/tags/tag1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d3bba18c35737523"/>
</p:tagLst>
</file>

<file path=ppt/tags/tag1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75d9465006901e356637b457957a9bdeb3eab08"/>
  <p:tag name="KSO_WM_NEWLAYOUT_GROUP_ID" val="layout_50"/>
  <p:tag name="KSO_WM_NEWLAYOUT_ID" val="slide_d3bba18c35737523"/>
  <p:tag name="KSO_WM_UNIT_PRESET_TEXT" val="单击此处添加标题"/>
</p:tagLst>
</file>

<file path=ppt/tags/tag1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0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0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0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0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0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0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0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0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  <p:tag name="KSO_WM_UNIT_PRESET_TEXT" val="03"/>
</p:tagLst>
</file>

<file path=ppt/tags/tag10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10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91c8b9a217d54c0e"/>
</p:tagLst>
</file>

<file path=ppt/tags/tag10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26e09fdf2e50e8cbb22573935bdca026e23e531"/>
  <p:tag name="KSO_WM_NEWLAYOUT_GROUP_ID" val="layout_43"/>
  <p:tag name="KSO_WM_NEWLAYOUT_ID" val="slide_91c8b9a217d54c0e"/>
  <p:tag name="KSO_WM_UNIT_PRESET_TEXT" val="单击此处添加标题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16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16"/>
  <p:tag name="KSO_WM_UNIT_FILL_FORE_SCHEMECOLOR_INDEX_2_POS" val="1"/>
  <p:tag name="KSO_WM_UNIT_FILL_FORE_SCHEMECOLOR_INDEX_2_TRANS" val="0"/>
  <p:tag name="KSO_WM_UNIT_FILL_GRADIENT_TYPE" val="0"/>
  <p:tag name="KSO_WM_UNIT_FILL_GRADIENT_ANGLE" val="270"/>
  <p:tag name="KSO_WM_UNIT_FILL_GRADIENT_DIRECTION" val="6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d3e92e7295b144a1"/>
</p:tagLst>
</file>

<file path=ppt/tags/tag1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c32fa5ba11e4c00282508dffe90dca900be91a2"/>
  <p:tag name="KSO_WM_NEWLAYOUT_GROUP_ID" val="layout_10021"/>
  <p:tag name="KSO_WM_NEWLAYOUT_ID" val="slide_d3e92e7295b144a1"/>
  <p:tag name="KSO_WM_UNIT_PRESET_TEXT" val="单击此处添加标题"/>
</p:tagLst>
</file>

<file path=ppt/tags/tag1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a5a5e71e0a717352"/>
</p:tagLst>
</file>

<file path=ppt/tags/tag1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d7447c27375dc28e600569c9f5497eb0ec6ceaf"/>
  <p:tag name="KSO_WM_NEWLAYOUT_GROUP_ID" val="layout_7"/>
  <p:tag name="KSO_WM_NEWLAYOUT_ID" val="slide_a5a5e71e0a717352"/>
  <p:tag name="KSO_WM_UNIT_PRESET_TEXT" val="单击此处添加标题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4998"/>
  <p:tag name="KSO_WM_TEMPLATE_SLIDE_ID" val="slide_347fdcce50d679f5"/>
</p:tagLst>
</file>

<file path=ppt/tags/tag1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a75f382b443ce43b81591af633e211ab074bda6"/>
  <p:tag name="KSO_WM_NEWLAYOUT_GROUP_ID" val="layout_4"/>
  <p:tag name="KSO_WM_NEWLAYOUT_ID" val="slide_347fdcce50d679f5"/>
  <p:tag name="KSO_WM_UNIT_PRESET_TEXT" val="单击此处添加标题"/>
</p:tagLst>
</file>

<file path=ppt/tags/tag1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0cea05a66156b4fbd246e1977cb83160ebb3631"/>
  <p:tag name="KSO_WM_NEWLAYOUT_GROUP_ID" val="layout_33"/>
  <p:tag name="KSO_WM_NEWLAYOUT_ID" val="slide_aa7e2b4908817b7b"/>
</p:tagLst>
</file>

<file path=ppt/tags/tag1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4998"/>
  <p:tag name="KSO_WM_TEMPLATE_SLIDE_ID" val="slide_ee1bcfae50e0a9c4"/>
</p:tagLst>
</file>

<file path=ppt/tags/tag1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53427e1e5ce33d00fc82716f3d608422fcaa8fd"/>
  <p:tag name="KSO_WM_NEWLAYOUT_GROUP_ID" val="layout_28"/>
  <p:tag name="KSO_WM_NEWLAYOUT_ID" val="slide_ee1bcfae50e0a9c4"/>
  <p:tag name="KSO_WM_UNIT_PRESET_TEXT" val="单击此处添加标题"/>
</p:tagLst>
</file>

<file path=ppt/tags/tag1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4998"/>
  <p:tag name="KSO_WM_TEMPLATE_SLIDE_ID" val="slide_aa7e2b4908817b7b"/>
</p:tagLst>
</file>

<file path=ppt/tags/tag1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0cea05a66156b4fbd246e1977cb83160ebb3631"/>
  <p:tag name="KSO_WM_NEWLAYOUT_GROUP_ID" val="layout_33"/>
  <p:tag name="KSO_WM_NEWLAYOUT_ID" val="slide_aa7e2b4908817b7b"/>
  <p:tag name="KSO_WM_UNIT_PRESET_TEXT" val="单击此处添加标题"/>
</p:tagLst>
</file>

<file path=ppt/tags/tag1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8012d7acf1002bb1"/>
</p:tagLst>
</file>

<file path=ppt/tags/tag1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65e5548c94f26e92a75826686237038fa2abb16"/>
  <p:tag name="KSO_WM_NEWLAYOUT_GROUP_ID" val="layout_6"/>
  <p:tag name="KSO_WM_NEWLAYOUT_ID" val="slide_8012d7acf1002bb1"/>
  <p:tag name="KSO_WM_UNIT_PRESET_TEXT" val="单击此处添加标题"/>
</p:tagLst>
</file>

<file path=ppt/tags/tag1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4998"/>
  <p:tag name="KSO_WM_TEMPLATE_SLIDE_ID" val="slide_5aa63ac1d61f2d0d"/>
</p:tagLst>
</file>

<file path=ppt/tags/tag1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b09d1ba2b15b11a64877558ecf9ff6fd9e7181"/>
  <p:tag name="KSO_WM_NEWLAYOUT_GROUP_ID" val="layout_33"/>
  <p:tag name="KSO_WM_NEWLAYOUT_ID" val="slide_5aa63ac1d61f2d0d"/>
  <p:tag name="KSO_WM_UNIT_PRESET_TEXT" val="单击此处添加标题"/>
</p:tagLst>
</file>

<file path=ppt/tags/tag1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4998"/>
  <p:tag name="KSO_WM_TEMPLATE_SLIDE_ID" val="slide_a50523c5b4e0dd8f"/>
</p:tagLst>
</file>

<file path=ppt/tags/tag1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a10da728a7409585fe6f2a7da35f1bb0f18f5ec"/>
  <p:tag name="KSO_WM_NEWLAYOUT_GROUP_ID" val="layout_30"/>
  <p:tag name="KSO_WM_NEWLAYOUT_ID" val="slide_a50523c5b4e0dd8f"/>
  <p:tag name="KSO_WM_UNIT_PRESET_TEXT" val="单击此处添加标题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4998"/>
  <p:tag name="KSO_WM_TEMPLATE_SLIDE_ID" val="slide_048335fd20bab197"/>
</p:tagLst>
</file>

<file path=ppt/tags/tag1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2c4be9cc9ed3c622ae39e6fc7e8292fcff8f128"/>
  <p:tag name="KSO_WM_NEWLAYOUT_GROUP_ID" val="layout_10021"/>
  <p:tag name="KSO_WM_NEWLAYOUT_ID" val="slide_048335fd20bab197"/>
  <p:tag name="KSO_WM_UNIT_PRESET_TEXT" val="单击此处添加标题"/>
</p:tagLst>
</file>

<file path=ppt/tags/tag1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1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添加项标题"/>
</p:tagLst>
</file>

<file path=ppt/tags/tag1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6eb1033ed12e16e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5d0addf40e245303661634eeaf4701db7cdbbaa"/>
  <p:tag name="KSO_WM_NEWLAYOUT_GROUP_ID" val="layout_29"/>
  <p:tag name="KSO_WM_NEWLAYOUT_ID" val="slide_6eb1033ed12e16e0"/>
  <p:tag name="KSO_WM_UNIT_PRESET_TEXT" val="单击此处添加标题"/>
</p:tagLst>
</file>

<file path=ppt/tags/tag1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f2ac91f3ea02e25d"/>
</p:tagLst>
</file>

<file path=ppt/tags/tag1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2b807ad275d14135f59192097fa1c3f13e2ba1e"/>
  <p:tag name="KSO_WM_NEWLAYOUT_GROUP_ID" val="layout_44"/>
  <p:tag name="KSO_WM_NEWLAYOUT_ID" val="slide_f2ac91f3ea02e25d"/>
  <p:tag name="KSO_WM_UNIT_PRESET_TEXT" val="单击此处添加标题"/>
</p:tagLst>
</file>

<file path=ppt/tags/tag1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center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47de9d0eaa58c516"/>
  <p:tag name="KSO_WM_TEMPLATE_INDEX" val="40480777"/>
  <p:tag name="KSO_WM_TEMPLATE_CATEGORY" val="custom"/>
  <p:tag name="KSO_WM_SLIDE_INDEX" val="9"/>
  <p:tag name="KSO_WM_SLIDE_ID" val="custom40480777_9"/>
  <p:tag name="KSO_WM_TEMPLATE_MASTER_TYPE" val="0"/>
  <p:tag name="KSO_WM_SLIDE_LAYOUT" val="a_b"/>
  <p:tag name="KSO_WM_SLIDE_LAYOUT_CNT" val="1_1"/>
</p:tagLst>
</file>

<file path=ppt/tags/tag1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1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1bf0411decf5bb2efa2086d32dc645fecfaacfc"/>
  <p:tag name="KSO_WM_NEWLAYOUT_ID" val="575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53427e1e5ce33d00fc82716f3d608422fcaa8fd"/>
  <p:tag name="KSO_WM_NEWLAYOUT_GROUP_ID" val="layout_28"/>
  <p:tag name="KSO_WM_NEWLAYOUT_ID" val="slide_ee1bcfae50e0a9c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1bf0411decf5bb2efa2086d32dc645fecfaacfc"/>
  <p:tag name="KSO_WM_NEWLAYOUT_ID" val="575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a75f382b443ce43b81591af633e211ab074bda6"/>
  <p:tag name="KSO_WM_NEWLAYOUT_GROUP_ID" val="layout_4"/>
  <p:tag name="KSO_WM_NEWLAYOUT_ID" val="slide_347fdcce50d679f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d7447c27375dc28e600569c9f5497eb0ec6ceaf"/>
  <p:tag name="KSO_WM_NEWLAYOUT_GROUP_ID" val="layout_7"/>
  <p:tag name="KSO_WM_NEWLAYOUT_ID" val="slide_a5a5e71e0a71735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2b807ad275d14135f59192097fa1c3f13e2ba1e"/>
  <p:tag name="KSO_WM_NEWLAYOUT_GROUP_ID" val="layout_44"/>
  <p:tag name="KSO_WM_NEWLAYOUT_ID" val="slide_f2ac91f3ea02e25d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c32fa5ba11e4c00282508dffe90dca900be91a2"/>
  <p:tag name="KSO_WM_NEWLAYOUT_GROUP_ID" val="layout_10021"/>
  <p:tag name="KSO_WM_NEWLAYOUT_ID" val="slide_d3e92e7295b144a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26e09fdf2e50e8cbb22573935bdca026e23e531"/>
  <p:tag name="KSO_WM_NEWLAYOUT_GROUP_ID" val="layout_43"/>
  <p:tag name="KSO_WM_NEWLAYOUT_ID" val="slide_91c8b9a217d54c0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75d9465006901e356637b457957a9bdeb3eab08"/>
  <p:tag name="KSO_WM_NEWLAYOUT_GROUP_ID" val="layout_50"/>
  <p:tag name="KSO_WM_NEWLAYOUT_ID" val="slide_d3bba18c3573752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c8a45917547126516dee63d7466c75b18fec19e"/>
  <p:tag name="KSO_WM_NEWLAYOUT_GROUP_ID" val="layout_5"/>
  <p:tag name="KSO_WM_NEWLAYOUT_ID" val="slide_3d762a645f072dcd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0e8b20e2b5ad1c893969d8f24ad5dba88a5ead1"/>
  <p:tag name="KSO_WM_NEWLAYOUT_GROUP_ID" val="layout_25"/>
  <p:tag name="KSO_WM_NEWLAYOUT_ID" val="slide_eb74301532d095f8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1ee40548677932c55a4a1f1e23e5e218014b904"/>
  <p:tag name="KSO_WM_NEWLAYOUT_GROUP_ID" val="layout_10014"/>
  <p:tag name="KSO_WM_NEWLAYOUT_ID" val="slide_7531d66211daa59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2a11176018d1416cff827797e210ace2d77727f"/>
  <p:tag name="KSO_WM_NEWLAYOUT_GROUP_ID" val="layout_45"/>
  <p:tag name="KSO_WM_NEWLAYOUT_ID" val="slide_82002326c6603eca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ef556a3f7b1eeb673b885c08e1a3fd2369330cc"/>
  <p:tag name="KSO_WM_NEWLAYOUT_GROUP_ID" val="layout_41"/>
  <p:tag name="KSO_WM_NEWLAYOUT_ID" val="slide_7096707340a5e8ee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8328b7c03ff2911e186295c1ac06e192b256ae3"/>
  <p:tag name="KSO_WM_NEWLAYOUT_GROUP_ID" val="layout_47"/>
  <p:tag name="KSO_WM_NEWLAYOUT_ID" val="slide_a7600cc61bb03ac7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c40b06e30199b93a508ba171e28d564e2589c6f"/>
  <p:tag name="KSO_WM_NEWLAYOUT_GROUP_ID" val="layout_51"/>
  <p:tag name="KSO_WM_NEWLAYOUT_ID" val="slide_7373b1d2934a45dc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5d0addf40e245303661634eeaf4701db7cdbbaa"/>
  <p:tag name="KSO_WM_NEWLAYOUT_GROUP_ID" val="layout_29"/>
  <p:tag name="KSO_WM_NEWLAYOUT_ID" val="slide_6eb1033ed12e16e0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65869d13b1a10b8fa6fbcf3f7edab73bc5d49ac"/>
  <p:tag name="KSO_WM_NEWLAYOUT_GROUP_ID" val="layout_15"/>
  <p:tag name="KSO_WM_NEWLAYOUT_ID" val="slide_acdcb9a99a37616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6c44cc6b1fa0f884f1296ac59be6bdac51af3ef"/>
  <p:tag name="KSO_WM_NEWLAYOUT_GROUP_ID" val="layout_4"/>
  <p:tag name="KSO_WM_NEWLAYOUT_ID" val="slide_01904ccc3e6f5204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36d493e472c7182008fa0f3777569adc1ba48b0"/>
  <p:tag name="KSO_WM_NEWLAYOUT_GROUP_ID" val="layout_40"/>
  <p:tag name="KSO_WM_NEWLAYOUT_ID" val="slide_dc4ba2d4d54711e0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4498fe7b7086e30a720267b3609ce52918946a2"/>
  <p:tag name="KSO_WM_NEWLAYOUT_GROUP_ID" val="layout_44"/>
  <p:tag name="KSO_WM_NEWLAYOUT_ID" val="slide_3da8917f391fbd64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7a1a9e8dab0bf40f41985ddec70efc347655228"/>
  <p:tag name="KSO_WM_NEWLAYOUT_GROUP_ID" val="layout_10012"/>
  <p:tag name="KSO_WM_NEWLAYOUT_ID" val="slide_88bea64deeaaa3dc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d970e935c962aef504e953bbd35f5a1ea5e380e"/>
  <p:tag name="KSO_WM_NEWLAYOUT_GROUP_ID" val="layout_37"/>
  <p:tag name="KSO_WM_NEWLAYOUT_ID" val="slide_3e3ab5794a470d78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2d44037d7a2df63bbc6fbd5d19945c869900fb7"/>
  <p:tag name="KSO_WM_NEWLAYOUT_GROUP_ID" val="layout_56"/>
  <p:tag name="KSO_WM_NEWLAYOUT_ID" val="slide_cc402a8209630ebf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1"/>
  <p:tag name="$PH_EXT" val="1"/>
  <p:tag name="KSO_WM_BEAUTIFY_FLAG" val="#fgm#"/>
  <p:tag name="KSO_WM_DIAGRAM_GROUP_CODE" val="1"/>
  <p:tag name="KSO_WM_FIGMA_FLAG" val="#fgm#"/>
  <p:tag name="KSO_WM_UNIT_INDEX" val="1_5_1"/>
  <p:tag name="KSO_WM_UNIT_TYPE" val="l_h_x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d4e15bdabf84dcecf4882c0f10806916b154709"/>
  <p:tag name="KSO_WM_NEWLAYOUT_GROUP_ID" val="layout_62"/>
  <p:tag name="KSO_WM_NEWLAYOUT_ID" val="slide_64e7d578e11f5cc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87a40fa5c8337cd1e9a379fd987cd574583040f"/>
  <p:tag name="KSO_WM_NEWLAYOUT_GROUP_ID" val="layout_46"/>
  <p:tag name="KSO_WM_NEWLAYOUT_ID" val="slide_8bd009ba6413ce7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626e313df5fd029d5f9a6f2e6e27267e0859ab8"/>
  <p:tag name="KSO_WM_NEWLAYOUT_GROUP_ID" val="layout_24"/>
  <p:tag name="KSO_WM_NEWLAYOUT_ID" val="slide_64070bb05bf73a1f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7b4b5e0fa13d35412bbd291f922af71006226a5"/>
  <p:tag name="KSO_WM_NEWLAYOUT_GROUP_ID" val="layout_61"/>
  <p:tag name="KSO_WM_NEWLAYOUT_ID" val="slide_8a189ba0821da065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4c08321eee251b8be20011f2453bf5be7caf15b"/>
  <p:tag name="KSO_WM_NEWLAYOUT_GROUP_ID" val="layout_63"/>
  <p:tag name="KSO_WM_NEWLAYOUT_ID" val="slide_293c73111293b7b7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7f298d145d7f2abbd75f9a9438cdc0e2e097965"/>
  <p:tag name="KSO_WM_NEWLAYOUT_GROUP_ID" val="layout_29"/>
  <p:tag name="KSO_WM_NEWLAYOUT_ID" val="slide_71306c912136627e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0983a9fc46871dd309077a005400ea8ec2019f1"/>
  <p:tag name="KSO_WM_NEWLAYOUT_GROUP_ID" val="layout_61"/>
  <p:tag name="KSO_WM_NEWLAYOUT_ID" val="slide_f1657cdac1a3dcf3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36af67b19c4f87536ee238c3f9860a54911fb08"/>
  <p:tag name="KSO_WM_NEWLAYOUT_GROUP_ID" val="layout_28"/>
  <p:tag name="KSO_WM_NEWLAYOUT_ID" val="slide_6d3dd7b909edbd4f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d9d4bede2f52dae8a0196ee9025d4f8de36dee5"/>
  <p:tag name="KSO_WM_NEWLAYOUT_GROUP_ID" val="layout_60"/>
  <p:tag name="KSO_WM_NEWLAYOUT_ID" val="slide_fce0e59d21ed12ce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f54e751504fef2f9fa6745ae3553834ee66c5a6"/>
  <p:tag name="KSO_WM_NEWLAYOUT_GROUP_ID" val="layout_33"/>
  <p:tag name="KSO_WM_NEWLAYOUT_ID" val="slide_93962df50bedc0b6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2c4be9cc9ed3c622ae39e6fc7e8292fcff8f128"/>
  <p:tag name="KSO_WM_NEWLAYOUT_GROUP_ID" val="layout_10021"/>
  <p:tag name="KSO_WM_NEWLAYOUT_ID" val="slide_048335fd20bab197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9da9ae2cf6e1857fc4427842b7bccf10086f355"/>
  <p:tag name="KSO_WM_NEWLAYOUT_GROUP_ID" val="layout_10021"/>
  <p:tag name="KSO_WM_NEWLAYOUT_ID" val="slide_b487ece57b8baebb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5f7ed08aea5288ea9faaeb46c592cb16902369a"/>
  <p:tag name="KSO_WM_NEWLAYOUT_GROUP_ID" val="layout_7"/>
  <p:tag name="KSO_WM_NEWLAYOUT_ID" val="slide_9e29636265989945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0f90cd91bd06981b07233774b0bad478894ef73"/>
  <p:tag name="KSO_WM_NEWLAYOUT_GROUP_ID" val="layout_6"/>
  <p:tag name="KSO_WM_NEWLAYOUT_ID" val="slide_9e8be4250b09d1bd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93ee6a7fe8ed213687127fe60b3a55f1f907fc2"/>
  <p:tag name="KSO_WM_NEWLAYOUT_GROUP_ID" val="layout_30"/>
  <p:tag name="KSO_WM_NEWLAYOUT_ID" val="slide_2d4babe5efb46516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1503932f68f093a90767ade0ebc703a7e522834"/>
  <p:tag name="KSO_WM_NEWLAYOUT_GROUP_ID" val="layout_8"/>
  <p:tag name="KSO_WM_NEWLAYOUT_ID" val="slide_c35563ce0e85ac98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BEAUTIFY_FLAG" val="#fgm#"/>
  <p:tag name="KSO_WM_FIGMA_FLAG" val="#fgm#"/>
  <p:tag name="KSO_WM_SYNC_SLIDE_TEXT" val="1"/>
  <p:tag name="KSO_WM_UNIT_INDEX" val="2"/>
  <p:tag name="KSO_WM_UNIT_TYPE" val="i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EXT_TYPE" val="1"/>
  <p:tag name="KSO_WM_UNIT_TYPE" val="n_h_a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_1"/>
  <p:tag name="KSO_WM_UNIT_TYPE" val="n_h_h_i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2_1_1"/>
  <p:tag name="KSO_WM_UNIT_TYPE" val="n_h_h_x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_1"/>
  <p:tag name="KSO_WM_UNIT_TYPE" val="n_h_h_f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_1"/>
  <p:tag name="KSO_WM_UNIT_TYPE" val="n_h_h_i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2_1"/>
  <p:tag name="KSO_WM_UNIT_TYPE" val="n_h_h_x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2_1"/>
  <p:tag name="KSO_WM_UNIT_TYPE" val="n_h_h_f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3_1"/>
  <p:tag name="KSO_WM_UNIT_TYPE" val="n_h_h_i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2_3_1"/>
  <p:tag name="KSO_WM_UNIT_TYPE" val="n_h_h_x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3_1"/>
  <p:tag name="KSO_WM_UNIT_TYPE" val="n_h_h_f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4_1"/>
  <p:tag name="KSO_WM_UNIT_TYPE" val="n_h_h_i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2_4_1"/>
  <p:tag name="KSO_WM_UNIT_TYPE" val="n_h_h_x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4_1"/>
  <p:tag name="KSO_WM_UNIT_TYPE" val="n_h_h_f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db7e58164d8d3966a8726bd7162a45bb2d40ed9"/>
  <p:tag name="KSO_WM_NEWLAYOUT_GROUP_ID" val="layout_38"/>
  <p:tag name="KSO_WM_NEWLAYOUT_ID" val="slide_c59a1ac626ab7140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2"/>
  <p:tag name="KSO_WM_UNIT_ID" val="_10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16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16"/>
  <p:tag name="KSO_WM_UNIT_FILL_FORE_SCHEMECOLOR_INDEX_2_POS" val="1"/>
  <p:tag name="KSO_WM_UNIT_FILL_FORE_SCHEMECOLOR_INDEX_2_TRANS" val="0"/>
  <p:tag name="KSO_WM_UNIT_FILL_GRADIENT_TYPE" val="0"/>
  <p:tag name="KSO_WM_UNIT_FILL_GRADIENT_ANGLE" val="270"/>
  <p:tag name="KSO_WM_UNIT_FILL_GRADIENT_DIRECTION" val="6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d"/>
  <p:tag name="KSO_WM_UNIT_INDEX" val="1"/>
  <p:tag name="KSO_WM_BEAUTIFY_FLAG" val="#wm#"/>
  <p:tag name="KSO_WM_TAG_VERSION" val="3.0"/>
  <p:tag name="LAYOUTZORDER" val="7"/>
  <p:tag name="KSO_WM_UNIT_ID" val="_10*d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c6c08629f93c682044f4bcb8dde2b5db444ad7a"/>
  <p:tag name="KSO_WM_NEWLAYOUT_ID" val="569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068786df304ea8398ee1a76a96e207f3b441a9ec"/>
  <p:tag name="KSO_WM_NEWLAYOUT_GROUP_ID" val="layout_1-5"/>
  <p:tag name="KSO_WM_NEWLAYOUT_ID" val="slide_16e3c7e9f5c87664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SCONTENTSTITLE" val="1"/>
  <p:tag name="LAYOUTZORDER" val="2"/>
  <p:tag name="KSO_WM_UNIT_ID" val="_2*i*2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16"/>
  <p:tag name="KSO_WM_UNIT_FILL_FORE_SCHEMECOLOR_INDEX_1_POS" val="0"/>
  <p:tag name="KSO_WM_UNIT_FILL_FORE_SCHEMECOLOR_INDEX_1_TRANS" val="1"/>
  <p:tag name="KSO_WM_UNIT_TEXT_FILL_FORE_SCHEMECOLOR_INDEX_BRIGHTNESS" val="0"/>
  <p:tag name="KSO_WM_UNIT_TEXT_FILL_FORE_SCHEMECOLOR_INDEX" val="2"/>
  <p:tag name="KSO_WM_UNIT_TEXT_FILL_TYPE" val="1"/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SCONTENTSTITLE" val="1"/>
  <p:tag name="LAYOUTZORDER" val="6"/>
  <p:tag name="KSO_WM_UNIT_ID" val="_2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CATEGORY" val="custom"/>
  <p:tag name="KSO_WM_TEMPLATE_USER_THEME" val="1"/>
  <p:tag name="KSO_WM_TEMPLATE_INDEX" val="40480777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CATEGORY" val="custom"/>
  <p:tag name="KSO_WM_TEMPLATE_USER_THEME" val="1"/>
  <p:tag name="KSO_WM_UNIT_ISNUMDGMTITLE" val="0"/>
  <p:tag name="KSO_WM_UNIT_NOCLEAR" val="0"/>
  <p:tag name="KSO_WM_TEMPLATE_INDEX" val="40480777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CATEGORY" val="custom"/>
  <p:tag name="KSO_WM_TEMPLATE_USER_THEME" val="1"/>
  <p:tag name="KSO_WM_UNIT_ISNUMDGMTITLE" val="0"/>
  <p:tag name="KSO_WM_UNIT_NOCLEAR" val="0"/>
  <p:tag name="KSO_WM_TEMPLATE_INDEX" val="40480777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CATEGORY" val="custom"/>
  <p:tag name="KSO_WM_TEMPLATE_USER_THEME" val="1"/>
  <p:tag name="KSO_WM_UNIT_ISNUMDGMTITLE" val="0"/>
  <p:tag name="KSO_WM_UNIT_NOCLEAR" val="0"/>
  <p:tag name="KSO_WM_TEMPLATE_INDEX" val="40480777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1"/>
  <p:tag name="KSO_WM_UNIT_ID" val="_3*f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2"/>
  <p:tag name="KSO_WM_UNIT_ID" val="_3*f*2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UNIT_ID" val="_3*a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1"/>
  <p:tag name="KSO_WM_UNIT_ID" val="_4*f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2"/>
  <p:tag name="KSO_WM_UNIT_ID" val="_4*f*2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3"/>
  <p:tag name="KSO_WM_UNIT_ID" val="_4*f*3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4"/>
  <p:tag name="KSO_WM_UNIT_ID" val="_4*f*4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UNIT_ID" val="_4*a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UNIT_ID" val="_5*a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1"/>
  <p:tag name="KSO_WM_UNIT_ID" val="_0*f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1"/>
  <p:tag name="KSO_WM_UNIT_ID" val="_7*f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1"/>
  <p:tag name="KSO_WM_UNIT_ID" val="_8*f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UNIT_ID" val="_8*a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2"/>
  <p:tag name="KSO_WM_UNIT_ID" val="_9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16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16"/>
  <p:tag name="KSO_WM_UNIT_FILL_FORE_SCHEMECOLOR_INDEX_2_POS" val="1"/>
  <p:tag name="KSO_WM_UNIT_FILL_FORE_SCHEMECOLOR_INDEX_2_TRANS" val="0"/>
  <p:tag name="KSO_WM_UNIT_FILL_GRADIENT_TYPE" val="0"/>
  <p:tag name="KSO_WM_UNIT_FILL_GRADIENT_ANGLE" val="270"/>
  <p:tag name="KSO_WM_UNIT_FILL_GRADIENT_DIRECTION" val="6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BEAUTIFY_FLAG" val="#wm#"/>
  <p:tag name="KSO_WM_FIGMA_FLAG" val="#fgm#"/>
  <p:tag name="KSO_WM_UNIT_INDEX" val="1"/>
  <p:tag name="KSO_WM_UNIT_SUBTYPE" val="c"/>
  <p:tag name="KSO_WM_UNIT_TEXT_TYPE" val="1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c526f27b35112f30dc03032deecc6067b548a5f2"/>
  <p:tag name="KSO_WM_NEWLAYOUT_ID" val="563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2"/>
  <p:tag name="KSO_WM_UNIT_ID" val="_10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16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16"/>
  <p:tag name="KSO_WM_UNIT_FILL_FORE_SCHEMECOLOR_INDEX_2_POS" val="1"/>
  <p:tag name="KSO_WM_UNIT_FILL_FORE_SCHEMECOLOR_INDEX_2_TRANS" val="0"/>
  <p:tag name="KSO_WM_UNIT_FILL_GRADIENT_TYPE" val="0"/>
  <p:tag name="KSO_WM_UNIT_FILL_GRADIENT_ANGLE" val="270"/>
  <p:tag name="KSO_WM_UNIT_FILL_GRADIENT_DIRECTION" val="6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d"/>
  <p:tag name="KSO_WM_UNIT_INDEX" val="1"/>
  <p:tag name="KSO_WM_BEAUTIFY_FLAG" val="#wm#"/>
  <p:tag name="KSO_WM_TAG_VERSION" val="3.0"/>
  <p:tag name="LAYOUTZORDER" val="7"/>
  <p:tag name="KSO_WM_UNIT_ID" val="_10*d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c6c08629f93c682044f4bcb8dde2b5db444ad7a"/>
  <p:tag name="KSO_WM_NEWLAYOUT_ID" val="569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2"/>
  <p:tag name="KSO_WM_UNIT_ID" val="_11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16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16"/>
  <p:tag name="KSO_WM_UNIT_FILL_FORE_SCHEMECOLOR_INDEX_2_POS" val="1"/>
  <p:tag name="KSO_WM_UNIT_FILL_FORE_SCHEMECOLOR_INDEX_2_TRANS" val="0"/>
  <p:tag name="KSO_WM_UNIT_FILL_GRADIENT_TYPE" val="0"/>
  <p:tag name="KSO_WM_UNIT_FILL_GRADIENT_ANGLE" val="270"/>
  <p:tag name="KSO_WM_UNIT_FILL_GRADIENT_DIRECTION" val="6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1bf0411decf5bb2efa2086d32dc645fecfaacfc"/>
  <p:tag name="KSO_WM_NEWLAYOUT_ID" val="575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282cd527acfb8a5ff25d066fc6c8bbc47e680e9"/>
  <p:tag name="KSO_WM_NEWLAYOUT_GROUP_ID" val="layout_1-5"/>
  <p:tag name="KSO_WM_NEWLAYOUT_ID" val="slide_61223ae7a7f7aefc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a10da728a7409585fe6f2a7da35f1bb0f18f5ec"/>
  <p:tag name="KSO_WM_NEWLAYOUT_GROUP_ID" val="layout_30"/>
  <p:tag name="KSO_WM_NEWLAYOUT_ID" val="slide_a50523c5b4e0dd8f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center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7d1b418b74e2b859"/>
  <p:tag name="KSO_WM_TEMPLATE_THUMBS_INDEX" val="1、9"/>
  <p:tag name="KSO_WM_TEMPLATE_INDEX" val="40480777"/>
  <p:tag name="KSO_WM_TEMPLATE_CATEGORY" val="custom"/>
  <p:tag name="KSO_WM_SLIDE_INDEX" val="1"/>
  <p:tag name="KSO_WM_SLIDE_ID" val="custom40480777_1"/>
  <p:tag name="KSO_WM_TEMPLATE_MASTER_TYPE" val="0"/>
  <p:tag name="KSO_WM_SLIDE_LAYOUT" val="a_f"/>
  <p:tag name="KSO_WM_SLIDE_LAYOUT_CNT" val="1_2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c526f27b35112f30dc03032deecc6067b548a5f2"/>
  <p:tag name="KSO_WM_NEWLAYOUT_ID" val="563"/>
  <p:tag name="KSO_WM_UNIT_PRESET_TEXT" val="单击此处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contents"/>
  <p:tag name="KSO_WM_TEMPLATE_SUBCATEGORY" val="29"/>
  <p:tag name="KSO_WM_BEAUTIFY_FLAG" val="#wm#"/>
  <p:tag name="KSO_WM_TEMPLATE_FIGMA_ID" val="69796634998"/>
  <p:tag name="KSO_WM_TEMPLATE_SLIDE_ID" val="slide_61223ae7a7f7aefc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282cd527acfb8a5ff25d066fc6c8bbc47e680e9"/>
  <p:tag name="KSO_WM_NEWLAYOUT_GROUP_ID" val="layout_1-5"/>
  <p:tag name="KSO_WM_NEWLAYOUT_ID" val="slide_61223ae7a7f7aefc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  <p:tag name="KSO_WM_UNIT_PRESET_TEXT" val="02"/>
  <p:tag name="KSO_WM_SLIDE_FIGMA_DIAGRAM" val="1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  <p:tag name="KSO_WM_SLIDE_FIGMA_DIAGRAM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  <p:tag name="KSO_WM_UNIT_PRESET_TEXT" val="03"/>
  <p:tag name="KSO_WM_SLIDE_FIGMA_DIAGRAM" val="1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  <p:tag name="KSO_WM_SLIDE_FIGMA_DIAGRAM" val="1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  <p:tag name="KSO_WM_SLIDE_FIGMA_DIAGRAM" val="1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  <p:tag name="KSO_WM_UNIT_PRESET_TEXT" val="04"/>
  <p:tag name="KSO_WM_SLIDE_FIGMA_DIAGRAM" val="1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  <p:tag name="KSO_WM_SLIDE_FIGMA_DIAGRAM" val="1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  <p:tag name="KSO_WM_SLIDE_FIGMA_DIAGRAM" val="1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4998"/>
  <p:tag name="KSO_WM_TEMPLATE_SLIDE_ID" val="slide_c59a1ac626ab7140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db7e58164d8d3966a8726bd7162a45bb2d40ed9"/>
  <p:tag name="KSO_WM_NEWLAYOUT_GROUP_ID" val="layout_38"/>
  <p:tag name="KSO_WM_NEWLAYOUT_ID" val="slide_c59a1ac626ab7140"/>
  <p:tag name="KSO_WM_UNIT_PRESET_TEXT" val="单击此处添加标题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714457455&quot;,&quot;product_name&quot;:&quot;wps-wpp-pc&quot;,&quot;intention_code&quot;:&quot;wps_wpp_generate_doc_pay&quot;}*auto_gallery_ai_v2.2.0_ONLINE*6161373430336363326237356234616334346634343561666434326333663833-slide-4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473982701&quot;,&quot;product_name&quot;:&quot;wps-wpp-pc&quot;,&quot;intention_code&quot;:&quot;wps_wpp_generate_doc_pay&quot;}*auto_gallery_ai_v2.2.0_ONLINE*6161373430336363326237356234616334346634343561666434326333663833-slide-4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4998"/>
  <p:tag name="KSO_WM_TEMPLATE_SLIDE_ID" val="slide_c35563ce0e85ac98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1503932f68f093a90767ade0ebc703a7e522834"/>
  <p:tag name="KSO_WM_NEWLAYOUT_GROUP_ID" val="layout_8"/>
  <p:tag name="KSO_WM_NEWLAYOUT_ID" val="slide_c35563ce0e85ac98"/>
  <p:tag name="KSO_WM_UNIT_PRESET_TEXT" val="单击此处添加标题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BEAUTIFY_FLAG" val="#fgm#"/>
  <p:tag name="KSO_WM_FIGMA_FLAG" val="#fgm#"/>
  <p:tag name="KSO_WM_SYNC_SLIDE_TEXT" val="1"/>
  <p:tag name="KSO_WM_UNIT_INDEX" val="2"/>
  <p:tag name="KSO_WM_UNIT_TYPE" val="i"/>
  <p:tag name="KSO_WM_UNIT_PRESET_TEXT" val=" 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EXT_TYPE" val="1"/>
  <p:tag name="KSO_WM_UNIT_TYPE" val="n_h_a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_1"/>
  <p:tag name="KSO_WM_UNIT_TYPE" val="n_h_h_i"/>
  <p:tag name="KSO_WM_UNIT_PRESET_TEXT" val=" 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2_1_1"/>
  <p:tag name="KSO_WM_UNIT_TYPE" val="n_h_h_x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_1"/>
  <p:tag name="KSO_WM_UNIT_TYPE" val="n_h_h_f"/>
  <p:tag name="KSO_WM_UNIT_PRESET_TEXT" val="单击此处添加项正文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_1"/>
  <p:tag name="KSO_WM_UNIT_TYPE" val="n_h_h_i"/>
  <p:tag name="KSO_WM_UNIT_PRESET_TEXT" val=" 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2_1"/>
  <p:tag name="KSO_WM_UNIT_TYPE" val="n_h_h_x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2_1"/>
  <p:tag name="KSO_WM_UNIT_TYPE" val="n_h_h_f"/>
  <p:tag name="KSO_WM_UNIT_PRESET_TEXT" val="单击此处添加项正文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3_1"/>
  <p:tag name="KSO_WM_UNIT_TYPE" val="n_h_h_i"/>
  <p:tag name="KSO_WM_UNIT_PRESET_TEXT" val=" 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2_3_1"/>
  <p:tag name="KSO_WM_UNIT_TYPE" val="n_h_h_x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3_1"/>
  <p:tag name="KSO_WM_UNIT_TYPE" val="n_h_h_f"/>
  <p:tag name="KSO_WM_UNIT_PRESET_TEXT" val="单击此处添加项正文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4_1"/>
  <p:tag name="KSO_WM_UNIT_TYPE" val="n_h_h_i"/>
  <p:tag name="KSO_WM_UNIT_PRESET_TEXT" val=" 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2_4_1"/>
  <p:tag name="KSO_WM_UNIT_TYPE" val="n_h_h_x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4_1"/>
  <p:tag name="KSO_WM_UNIT_TYPE" val="n_h_h_f"/>
  <p:tag name="KSO_WM_UNIT_PRESET_TEXT" val="单击此处添加项正文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4998"/>
  <p:tag name="KSO_WM_TEMPLATE_SLIDE_ID" val="slide_2d4babe5efb46516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93ee6a7fe8ed213687127fe60b3a55f1f907fc2"/>
  <p:tag name="KSO_WM_NEWLAYOUT_GROUP_ID" val="layout_30"/>
  <p:tag name="KSO_WM_NEWLAYOUT_ID" val="slide_2d4babe5efb46516"/>
  <p:tag name="KSO_WM_UNIT_PRESET_TEXT" val="单击此处添加标题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s://sjzg-images.ks3-cn-beijing-internal.ksyun.com/tim_gen_images/doubao_gen/fa2144dc3c04962db65c185b584309b6_0.png?Expires=1763553333\u0026AWSAccessKeyId=AKLTHzmNYxS86KQFnb2pvxtA\u0026Signature=dSSpr9RXYqlLE7VlnqQFTMrVcBs%3D&quot;,&quot;product_name&quot;:&quot;wps-wpp-pc&quot;,&quot;intention_code&quot;:&quot;wps_wpp_generate_doc_pay&quot;}*auto_cache_hit_ai_v2.2.0_ONLINE*6161373430336363326237356234616334346634343561666434326333663833-slide-6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80777"/>
  <p:tag name="KSO_WM_TEMPLATE_CATEGORY" val="custom"/>
  <p:tag name="KSO_WM_SLIDE_INDEX" val="7"/>
  <p:tag name="KSO_WM_SLIDE_ID" val="custom40480777_7"/>
  <p:tag name="KSO_WM_TEMPLATE_MASTER_TYPE" val="0"/>
  <p:tag name="KSO_WM_SLIDE_LAYOUT" val="a_e"/>
  <p:tag name="KSO_WM_SLIDE_LAYOUT_CNT" val="1_1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c6c08629f93c682044f4bcb8dde2b5db444ad7a"/>
  <p:tag name="KSO_WM_NEWLAYOUT_ID" val="569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UNIT_ID" val="_0*a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4998"/>
  <p:tag name="KSO_WM_TEMPLATE_SLIDE_ID" val="slide_9e8be4250b09d1bd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0f90cd91bd06981b07233774b0bad478894ef73"/>
  <p:tag name="KSO_WM_NEWLAYOUT_GROUP_ID" val="layout_6"/>
  <p:tag name="KSO_WM_NEWLAYOUT_ID" val="slide_9e8be4250b09d1bd"/>
  <p:tag name="KSO_WM_UNIT_PRESET_TEXT" val="单击此处添加标题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522964645&quot;,&quot;product_name&quot;:&quot;wps-wpp-pc&quot;,&quot;intention_code&quot;:&quot;wps_wpp_generate_doc_pay&quot;}*auto_gallery_ai_v2.2.0_ONLINE*6161373430336363326237356234616334346634343561666434326333663833-slide-7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4998"/>
  <p:tag name="KSO_WM_TEMPLATE_SLIDE_ID" val="slide_9e29636265989945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5f7ed08aea5288ea9faaeb46c592cb16902369a"/>
  <p:tag name="KSO_WM_NEWLAYOUT_GROUP_ID" val="layout_7"/>
  <p:tag name="KSO_WM_NEWLAYOUT_ID" val="slide_9e29636265989945"/>
  <p:tag name="KSO_WM_UNIT_PRESET_TEXT" val="单击此处添加标题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b09d1ba2b15b11a64877558ecf9ff6fd9e7181"/>
  <p:tag name="KSO_WM_NEWLAYOUT_GROUP_ID" val="layout_33"/>
  <p:tag name="KSO_WM_NEWLAYOUT_ID" val="slide_5aa63ac1d61f2d0d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4998"/>
  <p:tag name="KSO_WM_TEMPLATE_SLIDE_ID" val="slide_b487ece57b8baebb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5f7ed08aea5288ea9faaeb46c592cb16902369a"/>
  <p:tag name="KSO_WM_NEWLAYOUT_GROUP_ID" val="layout_7"/>
  <p:tag name="KSO_WM_NEWLAYOUT_ID" val="slide_9e29636265989945"/>
  <p:tag name="KSO_WM_UNIT_PRESET_TEXT" val="单击此处添加标题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4998"/>
  <p:tag name="KSO_WM_TEMPLATE_SLIDE_ID" val="slide_93962df50bedc0b6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5f7ed08aea5288ea9faaeb46c592cb16902369a"/>
  <p:tag name="KSO_WM_NEWLAYOUT_GROUP_ID" val="layout_7"/>
  <p:tag name="KSO_WM_NEWLAYOUT_ID" val="slide_9e29636265989945"/>
  <p:tag name="KSO_WM_UNIT_PRESET_TEXT" val="单击此处添加标题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4998"/>
  <p:tag name="KSO_WM_TEMPLATE_SLIDE_ID" val="slide_fce0e59d21ed12ce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d9d4bede2f52dae8a0196ee9025d4f8de36dee5"/>
  <p:tag name="KSO_WM_NEWLAYOUT_GROUP_ID" val="layout_60"/>
  <p:tag name="KSO_WM_NEWLAYOUT_ID" val="slide_fce0e59d21ed12ce"/>
  <p:tag name="KSO_WM_UNIT_PRESET_TEXT" val="单击此处添加标题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6d3dd7b909edbd4f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36af67b19c4f87536ee238c3f9860a54911fb08"/>
  <p:tag name="KSO_WM_NEWLAYOUT_GROUP_ID" val="layout_28"/>
  <p:tag name="KSO_WM_NEWLAYOUT_ID" val="slide_6d3dd7b909edbd4f"/>
  <p:tag name="KSO_WM_UNIT_PRESET_TEXT" val="单击此处添加标题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4998"/>
  <p:tag name="KSO_WM_TEMPLATE_SLIDE_ID" val="slide_f1657cdac1a3dcf3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0983a9fc46871dd309077a005400ea8ec2019f1"/>
  <p:tag name="KSO_WM_NEWLAYOUT_GROUP_ID" val="layout_61"/>
  <p:tag name="KSO_WM_NEWLAYOUT_ID" val="slide_f1657cdac1a3dcf3"/>
  <p:tag name="KSO_WM_UNIT_PRESET_TEXT" val="单击此处添加标题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4998"/>
  <p:tag name="KSO_WM_TEMPLATE_SLIDE_ID" val="slide_71306c912136627e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7f298d145d7f2abbd75f9a9438cdc0e2e097965"/>
  <p:tag name="KSO_WM_NEWLAYOUT_GROUP_ID" val="layout_29"/>
  <p:tag name="KSO_WM_NEWLAYOUT_ID" val="slide_71306c912136627e"/>
  <p:tag name="KSO_WM_UNIT_PRESET_TEXT" val="单击此处添加标题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80777"/>
  <p:tag name="KSO_WM_TEMPLATE_CATEGORY" val="custom"/>
  <p:tag name="KSO_WM_SLIDE_INDEX" val="7"/>
  <p:tag name="KSO_WM_SLIDE_ID" val="custom40480777_7"/>
  <p:tag name="KSO_WM_TEMPLATE_MASTER_TYPE" val="0"/>
  <p:tag name="KSO_WM_SLIDE_LAYOUT" val="a_e"/>
  <p:tag name="KSO_WM_SLIDE_LAYOUT_CNT" val="1_1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c6c08629f93c682044f4bcb8dde2b5db444ad7a"/>
  <p:tag name="KSO_WM_NEWLAYOUT_ID" val="569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4998"/>
  <p:tag name="KSO_WM_TEMPLATE_SLIDE_ID" val="slide_293c73111293b7b7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4c08321eee251b8be20011f2453bf5be7caf15b"/>
  <p:tag name="KSO_WM_NEWLAYOUT_GROUP_ID" val="layout_63"/>
  <p:tag name="KSO_WM_NEWLAYOUT_ID" val="slide_293c73111293b7b7"/>
  <p:tag name="KSO_WM_UNIT_PRESET_TEXT" val="单击此处添加标题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1/d5a698c4-e5b2-4fbb-af4e-eea3ec874855.jpg?Expires=1795002936\u0026AWSAccessKeyId=AKLT9NSy7kh8TIS1UzNqLRY2\u0026Signature=6%2FtYNB37T95r5to%2FODsEnOmH68A%3D&quot;,&quot;product_name&quot;:&quot;wps-wpp-pc&quot;,&quot;intention_code&quot;:&quot;wps_wpp_generate_doc_pay&quot;}*auto_qingqiu_ai_v2.2.0_ONLINE*6161373430336363326237356234616334346634343561666434326333663833-slide-15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4998"/>
  <p:tag name="KSO_WM_TEMPLATE_SLIDE_ID" val="slide_64070bb05bf73a1f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5f7ed08aea5288ea9faaeb46c592cb16902369a"/>
  <p:tag name="KSO_WM_NEWLAYOUT_GROUP_ID" val="layout_7"/>
  <p:tag name="KSO_WM_NEWLAYOUT_ID" val="slide_9e29636265989945"/>
  <p:tag name="KSO_WM_UNIT_PRESET_TEXT" val="单击此处添加标题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4998"/>
  <p:tag name="KSO_WM_TEMPLATE_SLIDE_ID" val="slide_8bd009ba6413ce70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87a40fa5c8337cd1e9a379fd987cd574583040f"/>
  <p:tag name="KSO_WM_NEWLAYOUT_GROUP_ID" val="layout_46"/>
  <p:tag name="KSO_WM_NEWLAYOUT_ID" val="slide_8bd009ba6413ce70"/>
  <p:tag name="KSO_WM_UNIT_PRESET_TEXT" val="单击此处添加标题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29"/>
  <p:tag name="KSO_WM_BEAUTIFY_FLAG" val="#wm#"/>
  <p:tag name="KSO_WM_TEMPLATE_SLIDE_ID" val="slide_7d1b418b74e2b859"/>
  <p:tag name="KSO_WM_TEMPLATE_THUMBS_INDEX" val="1、9"/>
  <p:tag name="KSO_WM_TEMPLATE_INDEX" val="40480777"/>
  <p:tag name="KSO_WM_TEMPLATE_CATEGORY" val="custom"/>
  <p:tag name="KSO_WM_TEMPLATE_MASTER_TYPE" val="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80777"/>
  <p:tag name="KSO_WM_TEMPLATE_CATEGORY" val="custom"/>
  <p:tag name="KSO_WM_SLIDE_INDEX" val="7"/>
  <p:tag name="KSO_WM_SLIDE_ID" val="custom40480777_7"/>
  <p:tag name="KSO_WM_TEMPLATE_MASTER_TYPE" val="0"/>
  <p:tag name="KSO_WM_SLIDE_LAYOUT" val="a_e"/>
  <p:tag name="KSO_WM_SLIDE_LAYOUT_CNT" val="1_1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c6c08629f93c682044f4bcb8dde2b5db444ad7a"/>
  <p:tag name="KSO_WM_NEWLAYOUT_ID" val="569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4998"/>
  <p:tag name="KSO_WM_TEMPLATE_SLIDE_ID" val="slide_64e7d578e11f5cc0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d4e15bdabf84dcecf4882c0f10806916b154709"/>
  <p:tag name="KSO_WM_NEWLAYOUT_GROUP_ID" val="layout_62"/>
  <p:tag name="KSO_WM_NEWLAYOUT_ID" val="slide_64e7d578e11f5cc0"/>
  <p:tag name="KSO_WM_UNIT_PRESET_TEXT" val="单击此处添加标题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11/89498ac5-1236-41ae-a473-59f162d39b27.jpg?Expires=1795002938\u0026AWSAccessKeyId=AKLT9NSy7kh8TIS1UzNqLRY2\u0026Signature=iNUlIrnDg7xYrnR5H48BzBSoB44%3D&quot;,&quot;product_name&quot;:&quot;wps-wpp-pc&quot;,&quot;intention_code&quot;:&quot;wps_wpp_generate_doc_pay&quot;}*auto_qingqiu_ai_v2.2.0_ONLINE*6161373430336363326237356234616334346634343561666434326333663833-slide-18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4998"/>
  <p:tag name="KSO_WM_TEMPLATE_SLIDE_ID" val="slide_cc402a8209630ebf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2d44037d7a2df63bbc6fbd5d19945c869900fb7"/>
  <p:tag name="KSO_WM_NEWLAYOUT_GROUP_ID" val="layout_56"/>
  <p:tag name="KSO_WM_NEWLAYOUT_ID" val="slide_cc402a8209630ebf"/>
  <p:tag name="KSO_WM_UNIT_PRESET_TEXT" val="单击此处添加标题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4998"/>
  <p:tag name="KSO_WM_TEMPLATE_SLIDE_ID" val="slide_3e3ab5794a470d78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d970e935c962aef504e953bbd35f5a1ea5e380e"/>
  <p:tag name="KSO_WM_NEWLAYOUT_GROUP_ID" val="layout_37"/>
  <p:tag name="KSO_WM_NEWLAYOUT_ID" val="slide_3e3ab5794a470d78"/>
  <p:tag name="KSO_WM_UNIT_PRESET_TEXT" val="单击此处添加标题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  <p:tag name="KSO_WM_UNIT_PRESET_TEXT" val="01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  <p:tag name="KSO_WM_UNIT_PRESET_TEXT" val="02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  <p:tag name="KSO_WM_UNIT_PRESET_TEXT" val="03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80777"/>
  <p:tag name="KSO_WM_TEMPLATE_CATEGORY" val="custom"/>
  <p:tag name="KSO_WM_SLIDE_INDEX" val="7"/>
  <p:tag name="KSO_WM_SLIDE_ID" val="custom40480777_7"/>
  <p:tag name="KSO_WM_TEMPLATE_MASTER_TYPE" val="0"/>
  <p:tag name="KSO_WM_SLIDE_LAYOUT" val="a_e"/>
  <p:tag name="KSO_WM_SLIDE_LAYOUT_CNT" val="1_1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c6c08629f93c682044f4bcb8dde2b5db444ad7a"/>
  <p:tag name="KSO_WM_NEWLAYOUT_ID" val="569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4998"/>
  <p:tag name="KSO_WM_TEMPLATE_SLIDE_ID" val="slide_88bea64deeaaa3dc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7a1a9e8dab0bf40f41985ddec70efc347655228"/>
  <p:tag name="KSO_WM_NEWLAYOUT_GROUP_ID" val="layout_10012"/>
  <p:tag name="KSO_WM_NEWLAYOUT_ID" val="slide_88bea64deeaaa3dc"/>
  <p:tag name="KSO_WM_UNIT_PRESET_TEXT" val="单击此处添加标题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152187800&quot;,&quot;product_name&quot;:&quot;wps-wpp-pc&quot;,&quot;intention_code&quot;:&quot;wps_wpp_generate_doc_pay&quot;}*auto_gallery_ai_v2.2.0_ONLINE*6161373430336363326237356234616334346634343561666434326333663833-slide-21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4998"/>
  <p:tag name="KSO_WM_TEMPLATE_SLIDE_ID" val="slide_3da8917f391fbd64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4498fe7b7086e30a720267b3609ce52918946a2"/>
  <p:tag name="KSO_WM_NEWLAYOUT_GROUP_ID" val="layout_44"/>
  <p:tag name="KSO_WM_NEWLAYOUT_ID" val="slide_3da8917f391fbd64"/>
  <p:tag name="KSO_WM_UNIT_PRESET_TEXT" val="单击此处添加标题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4998"/>
  <p:tag name="KSO_WM_TEMPLATE_SLIDE_ID" val="slide_dc4ba2d4d54711e0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36d493e472c7182008fa0f3777569adc1ba48b0"/>
  <p:tag name="KSO_WM_NEWLAYOUT_GROUP_ID" val="layout_40"/>
  <p:tag name="KSO_WM_NEWLAYOUT_ID" val="slide_dc4ba2d4d54711e0"/>
  <p:tag name="KSO_WM_UNIT_PRESET_TEXT" val="单击此处添加标题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01904ccc3e6f5204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6c44cc6b1fa0f884f1296ac59be6bdac51af3ef"/>
  <p:tag name="KSO_WM_NEWLAYOUT_GROUP_ID" val="layout_4"/>
  <p:tag name="KSO_WM_NEWLAYOUT_ID" val="slide_01904ccc3e6f5204"/>
  <p:tag name="KSO_WM_UNIT_PRESET_TEXT" val="单击此处添加标题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0"/>
  <p:tag name="KSO_WM_SLIDE_TYPE" val="text"/>
  <p:tag name="KSO_WM_TEMPLATE_SUBCATEGORY" val="29"/>
  <p:tag name="KSO_WM_BEAUTIFY_FLAG" val="#wm#"/>
  <p:tag name="KSO_WM_TEMPLATE_FIGMA_ID" val="69796634998"/>
  <p:tag name="KSO_WM_TEMPLATE_SLIDE_ID" val="slide_acdcb9a99a37616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65e5548c94f26e92a75826686237038fa2abb16"/>
  <p:tag name="KSO_WM_NEWLAYOUT_GROUP_ID" val="layout_6"/>
  <p:tag name="KSO_WM_NEWLAYOUT_ID" val="slide_8012d7acf1002bb1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65869d13b1a10b8fa6fbcf3f7edab73bc5d49ac"/>
  <p:tag name="KSO_WM_NEWLAYOUT_GROUP_ID" val="layout_15"/>
  <p:tag name="KSO_WM_NEWLAYOUT_ID" val="slide_acdcb9a99a376160"/>
  <p:tag name="KSO_WM_UNIT_PRESET_TEXT" val="单击此处添加标题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80777"/>
  <p:tag name="KSO_WM_TEMPLATE_CATEGORY" val="custom"/>
  <p:tag name="KSO_WM_SLIDE_INDEX" val="7"/>
  <p:tag name="KSO_WM_SLIDE_ID" val="custom40480777_7"/>
  <p:tag name="KSO_WM_TEMPLATE_MASTER_TYPE" val="0"/>
  <p:tag name="KSO_WM_SLIDE_LAYOUT" val="a_e"/>
  <p:tag name="KSO_WM_SLIDE_LAYOUT_CNT" val="1_1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a7600cc61bb03ac7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8328b7c03ff2911e186295c1ac06e192b256ae3"/>
  <p:tag name="KSO_WM_NEWLAYOUT_GROUP_ID" val="layout_47"/>
  <p:tag name="KSO_WM_NEWLAYOUT_ID" val="slide_a7600cc61bb03ac7"/>
  <p:tag name="KSO_WM_UNIT_PRESET_TEXT" val="单击此处添加标题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137">
      <a:dk1>
        <a:srgbClr val="000000"/>
      </a:dk1>
      <a:lt1>
        <a:srgbClr val="FFFFFF"/>
      </a:lt1>
      <a:dk2>
        <a:srgbClr val="0C1A3A"/>
      </a:dk2>
      <a:lt2>
        <a:srgbClr val="F4F7FD"/>
      </a:lt2>
      <a:accent1>
        <a:srgbClr val="2E60D4"/>
      </a:accent1>
      <a:accent2>
        <a:srgbClr val="7093E2"/>
      </a:accent2>
      <a:accent3>
        <a:srgbClr val="A4BAEC"/>
      </a:accent3>
      <a:accent4>
        <a:srgbClr val="6AEBE0"/>
      </a:accent4>
      <a:accent5>
        <a:srgbClr val="5BE6E1"/>
      </a:accent5>
      <a:accent6>
        <a:srgbClr val="37E1DB"/>
      </a:accent6>
      <a:hlink>
        <a:srgbClr val="0026E5"/>
      </a:hlink>
      <a:folHlink>
        <a:srgbClr val="7E1FAD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4152</Words>
  <Application>Microsoft Office PowerPoint</Application>
  <PresentationFormat>宽屏</PresentationFormat>
  <Paragraphs>469</Paragraphs>
  <Slides>57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57</vt:i4>
      </vt:variant>
    </vt:vector>
  </HeadingPairs>
  <TitlesOfParts>
    <vt:vector size="64" baseType="lpstr">
      <vt:lpstr>宋体</vt:lpstr>
      <vt:lpstr>微软雅黑</vt:lpstr>
      <vt:lpstr>Arial</vt:lpstr>
      <vt:lpstr>Calibri</vt:lpstr>
      <vt:lpstr>Times New Roman</vt:lpstr>
      <vt:lpstr>Office 主题</vt:lpstr>
      <vt:lpstr>1_Office 主题</vt:lpstr>
      <vt:lpstr>项目六  三维动画技术与应用</vt:lpstr>
      <vt:lpstr>目录</vt:lpstr>
      <vt:lpstr>思政目标</vt:lpstr>
      <vt:lpstr>技能目标</vt:lpstr>
      <vt:lpstr>项目导读</vt:lpstr>
      <vt:lpstr>3ds Max基础</vt:lpstr>
      <vt:lpstr>任务1  3ds Max基础</vt:lpstr>
      <vt:lpstr>知识准备：一、3ds Max 2024界面</vt:lpstr>
      <vt:lpstr>PowerPoint 演示文稿</vt:lpstr>
      <vt:lpstr>知识准备：二、几何体的创建</vt:lpstr>
      <vt:lpstr>知识准备：</vt:lpstr>
      <vt:lpstr>PowerPoint 演示文稿</vt:lpstr>
      <vt:lpstr>案例—简易茶几</vt:lpstr>
      <vt:lpstr>案例—简易茶几</vt:lpstr>
      <vt:lpstr>PowerPoint 演示文稿</vt:lpstr>
      <vt:lpstr>案例—简易茶几</vt:lpstr>
      <vt:lpstr>案例—简易茶几</vt:lpstr>
      <vt:lpstr>PowerPoint 演示文稿</vt:lpstr>
      <vt:lpstr>灯光与摄像机</vt:lpstr>
      <vt:lpstr>任务2  灯光与摄像机</vt:lpstr>
      <vt:lpstr>PowerPoint 演示文稿</vt:lpstr>
      <vt:lpstr>知识准备：二、摄像机的使用</vt:lpstr>
      <vt:lpstr>材质和环境效果</vt:lpstr>
      <vt:lpstr>任务3  材质和环境效果</vt:lpstr>
      <vt:lpstr>知识准备：一、材质的应用</vt:lpstr>
      <vt:lpstr>PowerPoint 演示文稿</vt:lpstr>
      <vt:lpstr>案例—金属材质</vt:lpstr>
      <vt:lpstr>知识准备：</vt:lpstr>
      <vt:lpstr>案例—燃烧的蜡烛</vt:lpstr>
      <vt:lpstr>动画和渲染</vt:lpstr>
      <vt:lpstr>任务4  动画和渲染</vt:lpstr>
      <vt:lpstr>知识准备：一、动画的简单制作</vt:lpstr>
      <vt:lpstr>知识准备：二、使用控制器制作动画</vt:lpstr>
      <vt:lpstr>案例—弹跳的小球</vt:lpstr>
      <vt:lpstr>知识准备：三、渲染</vt:lpstr>
      <vt:lpstr>项目总结</vt:lpstr>
      <vt:lpstr>PowerPoint 演示文稿</vt:lpstr>
      <vt:lpstr>一、创建餐厅模型</vt:lpstr>
      <vt:lpstr>一、创建餐厅模型：2．窗户的建立</vt:lpstr>
      <vt:lpstr>一、创建餐厅模型：3．地面的调整</vt:lpstr>
      <vt:lpstr>一、创建餐厅模型</vt:lpstr>
      <vt:lpstr>一、创建餐厅模型：5．搁架的建立</vt:lpstr>
      <vt:lpstr>一、创建餐厅模型：6．墙面装饰的建立</vt:lpstr>
      <vt:lpstr>一、创建餐厅模型：7．圆桌的建立</vt:lpstr>
      <vt:lpstr>一、创建餐厅模型：8．椅子的建立</vt:lpstr>
      <vt:lpstr>一、创建餐厅模型：9．沙发的建立</vt:lpstr>
      <vt:lpstr>一、创建餐厅模型：10．茶具的制作</vt:lpstr>
      <vt:lpstr>一、创建餐厅模型：11．灯的制作</vt:lpstr>
      <vt:lpstr>一、创建餐厅模型：12．相框的制作</vt:lpstr>
      <vt:lpstr>二、制作餐厅材质：1．地面材质的赋予</vt:lpstr>
      <vt:lpstr>二、制作餐厅材质</vt:lpstr>
      <vt:lpstr>二、制作餐厅材质：5．另一半地面及地毯材质的赋予</vt:lpstr>
      <vt:lpstr>三、餐厅灯光的创建</vt:lpstr>
      <vt:lpstr>三、餐厅灯光的创建：2．建立地面和天花灯光</vt:lpstr>
      <vt:lpstr>三、餐厅灯光的创建：4．墙面和桌椅灯光的建立</vt:lpstr>
      <vt:lpstr>三、餐厅灯光的创建：5．桌子和搁架灯光的建立</vt:lpstr>
      <vt:lpstr>谢谢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项目六  三维动画技术与应用</dc:title>
  <dc:creator/>
  <cp:lastModifiedBy>洗脸 吃着西瓜</cp:lastModifiedBy>
  <cp:revision>6</cp:revision>
  <dcterms:created xsi:type="dcterms:W3CDTF">2025-11-19T10:17:14Z</dcterms:created>
  <dcterms:modified xsi:type="dcterms:W3CDTF">2025-11-24T07:58:13Z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>B75C98F4C40948689CB49D1002CA5FAC</vt:lpwstr>
  </property>
  <property fmtid="{D5CDD505-2E9C-101B-9397-08002B2CF9AE}" pid="4" name="KSOTemplateUUID">
    <vt:lpwstr>v1.0_ai_69796634998</vt:lpwstr>
  </property>
</Properties>
</file>