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sldIdLst>
    <p:sldId id="260" r:id="rId3"/>
    <p:sldId id="298" r:id="rId4"/>
    <p:sldId id="296" r:id="rId5"/>
    <p:sldId id="265" r:id="rId6"/>
    <p:sldId id="266" r:id="rId7"/>
    <p:sldId id="299" r:id="rId8"/>
    <p:sldId id="267" r:id="rId9"/>
    <p:sldId id="268" r:id="rId10"/>
    <p:sldId id="269" r:id="rId11"/>
    <p:sldId id="270" r:id="rId12"/>
    <p:sldId id="297" r:id="rId13"/>
    <p:sldId id="300" r:id="rId14"/>
    <p:sldId id="272" r:id="rId15"/>
    <p:sldId id="273" r:id="rId16"/>
    <p:sldId id="305" r:id="rId17"/>
    <p:sldId id="306" r:id="rId18"/>
    <p:sldId id="307" r:id="rId19"/>
    <p:sldId id="309" r:id="rId20"/>
    <p:sldId id="313" r:id="rId21"/>
    <p:sldId id="310" r:id="rId22"/>
    <p:sldId id="311" r:id="rId23"/>
    <p:sldId id="274" r:id="rId24"/>
    <p:sldId id="315" r:id="rId25"/>
    <p:sldId id="275" r:id="rId26"/>
    <p:sldId id="276" r:id="rId27"/>
    <p:sldId id="316" r:id="rId28"/>
    <p:sldId id="301" r:id="rId29"/>
    <p:sldId id="277" r:id="rId30"/>
    <p:sldId id="278" r:id="rId31"/>
    <p:sldId id="279" r:id="rId32"/>
    <p:sldId id="280" r:id="rId33"/>
    <p:sldId id="281" r:id="rId34"/>
    <p:sldId id="282" r:id="rId35"/>
    <p:sldId id="283" r:id="rId36"/>
    <p:sldId id="284" r:id="rId37"/>
    <p:sldId id="285" r:id="rId38"/>
    <p:sldId id="286" r:id="rId39"/>
    <p:sldId id="287" r:id="rId40"/>
    <p:sldId id="302" r:id="rId41"/>
    <p:sldId id="288" r:id="rId42"/>
    <p:sldId id="289" r:id="rId43"/>
    <p:sldId id="290" r:id="rId44"/>
    <p:sldId id="291" r:id="rId45"/>
    <p:sldId id="292" r:id="rId46"/>
    <p:sldId id="303" r:id="rId47"/>
    <p:sldId id="293" r:id="rId48"/>
    <p:sldId id="294" r:id="rId49"/>
    <p:sldId id="323" r:id="rId50"/>
    <p:sldId id="295" r:id="rId5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slideMaster" Target="../slideMasters/slideMaster2.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 Type="http://schemas.openxmlformats.org/officeDocument/2006/relationships/tags" Target="../tags/tag28.xml"/><Relationship Id="rId16" Type="http://schemas.openxmlformats.org/officeDocument/2006/relationships/tags" Target="../tags/tag42.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tags" Target="../tags/tag4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Master" Target="../slideMasters/slideMaster2.xml"/><Relationship Id="rId5" Type="http://schemas.openxmlformats.org/officeDocument/2006/relationships/tags" Target="../tags/tag48.xml"/><Relationship Id="rId4" Type="http://schemas.openxmlformats.org/officeDocument/2006/relationships/tags" Target="../tags/tag47.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tags" Target="../tags/tag60.xml"/><Relationship Id="rId2" Type="http://schemas.openxmlformats.org/officeDocument/2006/relationships/tags" Target="../tags/tag50.xml"/><Relationship Id="rId16" Type="http://schemas.openxmlformats.org/officeDocument/2006/relationships/slideMaster" Target="../slideMasters/slideMaster2.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tags" Target="../tags/tag63.xml"/><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tags" Target="../tags/tag81.xml"/><Relationship Id="rId3" Type="http://schemas.openxmlformats.org/officeDocument/2006/relationships/tags" Target="../tags/tag66.xml"/><Relationship Id="rId21" Type="http://schemas.openxmlformats.org/officeDocument/2006/relationships/tags" Target="../tags/tag84.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 Type="http://schemas.openxmlformats.org/officeDocument/2006/relationships/tags" Target="../tags/tag65.xml"/><Relationship Id="rId16" Type="http://schemas.openxmlformats.org/officeDocument/2006/relationships/tags" Target="../tags/tag79.xml"/><Relationship Id="rId20" Type="http://schemas.openxmlformats.org/officeDocument/2006/relationships/tags" Target="../tags/tag83.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tags" Target="../tags/tag78.xml"/><Relationship Id="rId10" Type="http://schemas.openxmlformats.org/officeDocument/2006/relationships/tags" Target="../tags/tag73.xml"/><Relationship Id="rId19" Type="http://schemas.openxmlformats.org/officeDocument/2006/relationships/tags" Target="../tags/tag82.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 Id="rId22"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tags" Target="../tags/tag102.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 Type="http://schemas.openxmlformats.org/officeDocument/2006/relationships/tags" Target="../tags/tag86.xml"/><Relationship Id="rId16" Type="http://schemas.openxmlformats.org/officeDocument/2006/relationships/tags" Target="../tags/tag100.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tags" Target="../tags/tag99.xml"/><Relationship Id="rId10" Type="http://schemas.openxmlformats.org/officeDocument/2006/relationships/tags" Target="../tags/tag94.xml"/><Relationship Id="rId19" Type="http://schemas.openxmlformats.org/officeDocument/2006/relationships/slideMaster" Target="../slideMasters/slideMaster2.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9"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tags" Target="../tags/tag136.xml"/><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tags" Target="../tags/tag135.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tags" Target="../tags/tag134.xml"/><Relationship Id="rId5" Type="http://schemas.openxmlformats.org/officeDocument/2006/relationships/tags" Target="../tags/tag128.xml"/><Relationship Id="rId10" Type="http://schemas.openxmlformats.org/officeDocument/2006/relationships/tags" Target="../tags/tag133.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3" Type="http://schemas.openxmlformats.org/officeDocument/2006/relationships/tags" Target="../tags/tag139.xml"/><Relationship Id="rId21" Type="http://schemas.openxmlformats.org/officeDocument/2006/relationships/tags" Target="../tags/tag157.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5" Type="http://schemas.openxmlformats.org/officeDocument/2006/relationships/tags" Target="../tags/tag141.xml"/><Relationship Id="rId15" Type="http://schemas.openxmlformats.org/officeDocument/2006/relationships/tags" Target="../tags/tag151.xml"/><Relationship Id="rId10" Type="http://schemas.openxmlformats.org/officeDocument/2006/relationships/tags" Target="../tags/tag146.xml"/><Relationship Id="rId19" Type="http://schemas.openxmlformats.org/officeDocument/2006/relationships/tags" Target="../tags/tag155.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tags" Target="../tags/tag170.xml"/><Relationship Id="rId18" Type="http://schemas.openxmlformats.org/officeDocument/2006/relationships/tags" Target="../tags/tag175.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tags" Target="../tags/tag169.xml"/><Relationship Id="rId17" Type="http://schemas.openxmlformats.org/officeDocument/2006/relationships/tags" Target="../tags/tag174.xml"/><Relationship Id="rId2" Type="http://schemas.openxmlformats.org/officeDocument/2006/relationships/tags" Target="../tags/tag159.xml"/><Relationship Id="rId16" Type="http://schemas.openxmlformats.org/officeDocument/2006/relationships/tags" Target="../tags/tag173.xml"/><Relationship Id="rId20" Type="http://schemas.openxmlformats.org/officeDocument/2006/relationships/slideMaster" Target="../slideMasters/slideMaster2.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5" Type="http://schemas.openxmlformats.org/officeDocument/2006/relationships/tags" Target="../tags/tag172.xml"/><Relationship Id="rId10" Type="http://schemas.openxmlformats.org/officeDocument/2006/relationships/tags" Target="../tags/tag167.xml"/><Relationship Id="rId19" Type="http://schemas.openxmlformats.org/officeDocument/2006/relationships/tags" Target="../tags/tag176.xml"/><Relationship Id="rId4" Type="http://schemas.openxmlformats.org/officeDocument/2006/relationships/tags" Target="../tags/tag161.xml"/><Relationship Id="rId9" Type="http://schemas.openxmlformats.org/officeDocument/2006/relationships/tags" Target="../tags/tag166.xml"/><Relationship Id="rId14" Type="http://schemas.openxmlformats.org/officeDocument/2006/relationships/tags" Target="../tags/tag171.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slideMaster" Target="../slideMasters/slideMaster2.xml"/><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tags" Target="../tags/tag193.xml"/><Relationship Id="rId2" Type="http://schemas.openxmlformats.org/officeDocument/2006/relationships/tags" Target="../tags/tag178.xml"/><Relationship Id="rId16" Type="http://schemas.openxmlformats.org/officeDocument/2006/relationships/tags" Target="../tags/tag192.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5" Type="http://schemas.openxmlformats.org/officeDocument/2006/relationships/tags" Target="../tags/tag181.xml"/><Relationship Id="rId15" Type="http://schemas.openxmlformats.org/officeDocument/2006/relationships/tags" Target="../tags/tag19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3" Type="http://schemas.openxmlformats.org/officeDocument/2006/relationships/tags" Target="../tags/tag196.xml"/><Relationship Id="rId21" Type="http://schemas.openxmlformats.org/officeDocument/2006/relationships/tags" Target="../tags/tag214.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tags" Target="../tags/tag213.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5" Type="http://schemas.openxmlformats.org/officeDocument/2006/relationships/tags" Target="../tags/tag208.xml"/><Relationship Id="rId10" Type="http://schemas.openxmlformats.org/officeDocument/2006/relationships/tags" Target="../tags/tag203.xml"/><Relationship Id="rId19" Type="http://schemas.openxmlformats.org/officeDocument/2006/relationships/tags" Target="../tags/tag212.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22.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18" Type="http://schemas.openxmlformats.org/officeDocument/2006/relationships/tags" Target="../tags/tag240.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 Type="http://schemas.openxmlformats.org/officeDocument/2006/relationships/tags" Target="../tags/tag224.xml"/><Relationship Id="rId16" Type="http://schemas.openxmlformats.org/officeDocument/2006/relationships/tags" Target="../tags/tag238.xml"/><Relationship Id="rId20" Type="http://schemas.openxmlformats.org/officeDocument/2006/relationships/slideMaster" Target="../slideMasters/slideMaster2.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tags" Target="../tags/tag237.xml"/><Relationship Id="rId10" Type="http://schemas.openxmlformats.org/officeDocument/2006/relationships/tags" Target="../tags/tag232.xml"/><Relationship Id="rId19" Type="http://schemas.openxmlformats.org/officeDocument/2006/relationships/tags" Target="../tags/tag241.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tags" Target="../tags/tag254.xml"/><Relationship Id="rId3" Type="http://schemas.openxmlformats.org/officeDocument/2006/relationships/tags" Target="../tags/tag244.xml"/><Relationship Id="rId7" Type="http://schemas.openxmlformats.org/officeDocument/2006/relationships/tags" Target="../tags/tag248.xml"/><Relationship Id="rId12" Type="http://schemas.openxmlformats.org/officeDocument/2006/relationships/tags" Target="../tags/tag253.xml"/><Relationship Id="rId2" Type="http://schemas.openxmlformats.org/officeDocument/2006/relationships/tags" Target="../tags/tag243.xml"/><Relationship Id="rId16" Type="http://schemas.openxmlformats.org/officeDocument/2006/relationships/slideMaster" Target="../slideMasters/slideMaster2.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5" Type="http://schemas.openxmlformats.org/officeDocument/2006/relationships/tags" Target="../tags/tag256.xml"/><Relationship Id="rId10" Type="http://schemas.openxmlformats.org/officeDocument/2006/relationships/tags" Target="../tags/tag251.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tags" Target="../tags/tag255.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64.xml"/><Relationship Id="rId13" Type="http://schemas.openxmlformats.org/officeDocument/2006/relationships/tags" Target="../tags/tag269.xml"/><Relationship Id="rId3" Type="http://schemas.openxmlformats.org/officeDocument/2006/relationships/tags" Target="../tags/tag259.xml"/><Relationship Id="rId7" Type="http://schemas.openxmlformats.org/officeDocument/2006/relationships/tags" Target="../tags/tag263.xml"/><Relationship Id="rId12" Type="http://schemas.openxmlformats.org/officeDocument/2006/relationships/tags" Target="../tags/tag268.xml"/><Relationship Id="rId17" Type="http://schemas.openxmlformats.org/officeDocument/2006/relationships/slideMaster" Target="../slideMasters/slideMaster2.xml"/><Relationship Id="rId2" Type="http://schemas.openxmlformats.org/officeDocument/2006/relationships/tags" Target="../tags/tag258.xml"/><Relationship Id="rId16" Type="http://schemas.openxmlformats.org/officeDocument/2006/relationships/tags" Target="../tags/tag272.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tags" Target="../tags/tag267.xml"/><Relationship Id="rId5" Type="http://schemas.openxmlformats.org/officeDocument/2006/relationships/tags" Target="../tags/tag261.xml"/><Relationship Id="rId15" Type="http://schemas.openxmlformats.org/officeDocument/2006/relationships/tags" Target="../tags/tag271.xml"/><Relationship Id="rId10" Type="http://schemas.openxmlformats.org/officeDocument/2006/relationships/tags" Target="../tags/tag266.xml"/><Relationship Id="rId4" Type="http://schemas.openxmlformats.org/officeDocument/2006/relationships/tags" Target="../tags/tag260.xml"/><Relationship Id="rId9" Type="http://schemas.openxmlformats.org/officeDocument/2006/relationships/tags" Target="../tags/tag265.xml"/><Relationship Id="rId14" Type="http://schemas.openxmlformats.org/officeDocument/2006/relationships/tags" Target="../tags/tag270.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80.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88.xml"/><Relationship Id="rId13" Type="http://schemas.openxmlformats.org/officeDocument/2006/relationships/tags" Target="../tags/tag293.xml"/><Relationship Id="rId18" Type="http://schemas.openxmlformats.org/officeDocument/2006/relationships/tags" Target="../tags/tag298.xml"/><Relationship Id="rId3" Type="http://schemas.openxmlformats.org/officeDocument/2006/relationships/tags" Target="../tags/tag283.xml"/><Relationship Id="rId21" Type="http://schemas.openxmlformats.org/officeDocument/2006/relationships/tags" Target="../tags/tag301.xml"/><Relationship Id="rId7" Type="http://schemas.openxmlformats.org/officeDocument/2006/relationships/tags" Target="../tags/tag287.xml"/><Relationship Id="rId12" Type="http://schemas.openxmlformats.org/officeDocument/2006/relationships/tags" Target="../tags/tag292.xml"/><Relationship Id="rId17" Type="http://schemas.openxmlformats.org/officeDocument/2006/relationships/tags" Target="../tags/tag297.xml"/><Relationship Id="rId2" Type="http://schemas.openxmlformats.org/officeDocument/2006/relationships/tags" Target="../tags/tag282.xml"/><Relationship Id="rId16" Type="http://schemas.openxmlformats.org/officeDocument/2006/relationships/tags" Target="../tags/tag296.xml"/><Relationship Id="rId20" Type="http://schemas.openxmlformats.org/officeDocument/2006/relationships/tags" Target="../tags/tag300.xml"/><Relationship Id="rId1" Type="http://schemas.openxmlformats.org/officeDocument/2006/relationships/tags" Target="../tags/tag281.xml"/><Relationship Id="rId6" Type="http://schemas.openxmlformats.org/officeDocument/2006/relationships/tags" Target="../tags/tag286.xml"/><Relationship Id="rId11" Type="http://schemas.openxmlformats.org/officeDocument/2006/relationships/tags" Target="../tags/tag291.xml"/><Relationship Id="rId5" Type="http://schemas.openxmlformats.org/officeDocument/2006/relationships/tags" Target="../tags/tag285.xml"/><Relationship Id="rId15" Type="http://schemas.openxmlformats.org/officeDocument/2006/relationships/tags" Target="../tags/tag295.xml"/><Relationship Id="rId10" Type="http://schemas.openxmlformats.org/officeDocument/2006/relationships/tags" Target="../tags/tag290.xml"/><Relationship Id="rId19" Type="http://schemas.openxmlformats.org/officeDocument/2006/relationships/tags" Target="../tags/tag299.xml"/><Relationship Id="rId4" Type="http://schemas.openxmlformats.org/officeDocument/2006/relationships/tags" Target="../tags/tag284.xml"/><Relationship Id="rId9" Type="http://schemas.openxmlformats.org/officeDocument/2006/relationships/tags" Target="../tags/tag289.xml"/><Relationship Id="rId14" Type="http://schemas.openxmlformats.org/officeDocument/2006/relationships/tags" Target="../tags/tag294.xml"/><Relationship Id="rId22"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309.xml"/><Relationship Id="rId13" Type="http://schemas.openxmlformats.org/officeDocument/2006/relationships/tags" Target="../tags/tag314.xml"/><Relationship Id="rId18" Type="http://schemas.openxmlformats.org/officeDocument/2006/relationships/tags" Target="../tags/tag319.xml"/><Relationship Id="rId3" Type="http://schemas.openxmlformats.org/officeDocument/2006/relationships/tags" Target="../tags/tag304.xml"/><Relationship Id="rId7" Type="http://schemas.openxmlformats.org/officeDocument/2006/relationships/tags" Target="../tags/tag308.xml"/><Relationship Id="rId12" Type="http://schemas.openxmlformats.org/officeDocument/2006/relationships/tags" Target="../tags/tag313.xml"/><Relationship Id="rId17" Type="http://schemas.openxmlformats.org/officeDocument/2006/relationships/tags" Target="../tags/tag318.xml"/><Relationship Id="rId2" Type="http://schemas.openxmlformats.org/officeDocument/2006/relationships/tags" Target="../tags/tag303.xml"/><Relationship Id="rId16" Type="http://schemas.openxmlformats.org/officeDocument/2006/relationships/tags" Target="../tags/tag317.xml"/><Relationship Id="rId1" Type="http://schemas.openxmlformats.org/officeDocument/2006/relationships/tags" Target="../tags/tag302.xml"/><Relationship Id="rId6" Type="http://schemas.openxmlformats.org/officeDocument/2006/relationships/tags" Target="../tags/tag307.xml"/><Relationship Id="rId11" Type="http://schemas.openxmlformats.org/officeDocument/2006/relationships/tags" Target="../tags/tag312.xml"/><Relationship Id="rId5" Type="http://schemas.openxmlformats.org/officeDocument/2006/relationships/tags" Target="../tags/tag306.xml"/><Relationship Id="rId15" Type="http://schemas.openxmlformats.org/officeDocument/2006/relationships/tags" Target="../tags/tag316.xml"/><Relationship Id="rId10" Type="http://schemas.openxmlformats.org/officeDocument/2006/relationships/tags" Target="../tags/tag311.xml"/><Relationship Id="rId19" Type="http://schemas.openxmlformats.org/officeDocument/2006/relationships/slideMaster" Target="../slideMasters/slideMaster2.xml"/><Relationship Id="rId4" Type="http://schemas.openxmlformats.org/officeDocument/2006/relationships/tags" Target="../tags/tag305.xml"/><Relationship Id="rId9" Type="http://schemas.openxmlformats.org/officeDocument/2006/relationships/tags" Target="../tags/tag310.xml"/><Relationship Id="rId14" Type="http://schemas.openxmlformats.org/officeDocument/2006/relationships/tags" Target="../tags/tag315.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327.xml"/><Relationship Id="rId13" Type="http://schemas.openxmlformats.org/officeDocument/2006/relationships/tags" Target="../tags/tag332.xml"/><Relationship Id="rId18" Type="http://schemas.openxmlformats.org/officeDocument/2006/relationships/tags" Target="../tags/tag337.xml"/><Relationship Id="rId3" Type="http://schemas.openxmlformats.org/officeDocument/2006/relationships/tags" Target="../tags/tag322.xml"/><Relationship Id="rId21" Type="http://schemas.openxmlformats.org/officeDocument/2006/relationships/tags" Target="../tags/tag340.xml"/><Relationship Id="rId7" Type="http://schemas.openxmlformats.org/officeDocument/2006/relationships/tags" Target="../tags/tag326.xml"/><Relationship Id="rId12" Type="http://schemas.openxmlformats.org/officeDocument/2006/relationships/tags" Target="../tags/tag331.xml"/><Relationship Id="rId17" Type="http://schemas.openxmlformats.org/officeDocument/2006/relationships/tags" Target="../tags/tag336.xml"/><Relationship Id="rId2" Type="http://schemas.openxmlformats.org/officeDocument/2006/relationships/tags" Target="../tags/tag321.xml"/><Relationship Id="rId16" Type="http://schemas.openxmlformats.org/officeDocument/2006/relationships/tags" Target="../tags/tag335.xml"/><Relationship Id="rId20" Type="http://schemas.openxmlformats.org/officeDocument/2006/relationships/tags" Target="../tags/tag339.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tags" Target="../tags/tag330.xml"/><Relationship Id="rId5" Type="http://schemas.openxmlformats.org/officeDocument/2006/relationships/tags" Target="../tags/tag324.xml"/><Relationship Id="rId15" Type="http://schemas.openxmlformats.org/officeDocument/2006/relationships/tags" Target="../tags/tag334.xml"/><Relationship Id="rId10" Type="http://schemas.openxmlformats.org/officeDocument/2006/relationships/tags" Target="../tags/tag329.xml"/><Relationship Id="rId19" Type="http://schemas.openxmlformats.org/officeDocument/2006/relationships/tags" Target="../tags/tag338.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tags" Target="../tags/tag333.xml"/><Relationship Id="rId22"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48.xml"/><Relationship Id="rId13" Type="http://schemas.openxmlformats.org/officeDocument/2006/relationships/tags" Target="../tags/tag353.xml"/><Relationship Id="rId18" Type="http://schemas.openxmlformats.org/officeDocument/2006/relationships/tags" Target="../tags/tag358.xml"/><Relationship Id="rId3" Type="http://schemas.openxmlformats.org/officeDocument/2006/relationships/tags" Target="../tags/tag343.xml"/><Relationship Id="rId21" Type="http://schemas.openxmlformats.org/officeDocument/2006/relationships/tags" Target="../tags/tag361.xml"/><Relationship Id="rId7" Type="http://schemas.openxmlformats.org/officeDocument/2006/relationships/tags" Target="../tags/tag347.xml"/><Relationship Id="rId12" Type="http://schemas.openxmlformats.org/officeDocument/2006/relationships/tags" Target="../tags/tag352.xml"/><Relationship Id="rId17" Type="http://schemas.openxmlformats.org/officeDocument/2006/relationships/tags" Target="../tags/tag357.xml"/><Relationship Id="rId2" Type="http://schemas.openxmlformats.org/officeDocument/2006/relationships/tags" Target="../tags/tag342.xml"/><Relationship Id="rId16" Type="http://schemas.openxmlformats.org/officeDocument/2006/relationships/tags" Target="../tags/tag356.xml"/><Relationship Id="rId20" Type="http://schemas.openxmlformats.org/officeDocument/2006/relationships/tags" Target="../tags/tag360.xml"/><Relationship Id="rId1" Type="http://schemas.openxmlformats.org/officeDocument/2006/relationships/tags" Target="../tags/tag341.xml"/><Relationship Id="rId6" Type="http://schemas.openxmlformats.org/officeDocument/2006/relationships/tags" Target="../tags/tag346.xml"/><Relationship Id="rId11" Type="http://schemas.openxmlformats.org/officeDocument/2006/relationships/tags" Target="../tags/tag351.xml"/><Relationship Id="rId5" Type="http://schemas.openxmlformats.org/officeDocument/2006/relationships/tags" Target="../tags/tag345.xml"/><Relationship Id="rId15" Type="http://schemas.openxmlformats.org/officeDocument/2006/relationships/tags" Target="../tags/tag355.xml"/><Relationship Id="rId10" Type="http://schemas.openxmlformats.org/officeDocument/2006/relationships/tags" Target="../tags/tag350.xml"/><Relationship Id="rId19" Type="http://schemas.openxmlformats.org/officeDocument/2006/relationships/tags" Target="../tags/tag359.xml"/><Relationship Id="rId4" Type="http://schemas.openxmlformats.org/officeDocument/2006/relationships/tags" Target="../tags/tag344.xml"/><Relationship Id="rId9" Type="http://schemas.openxmlformats.org/officeDocument/2006/relationships/tags" Target="../tags/tag349.xml"/><Relationship Id="rId14" Type="http://schemas.openxmlformats.org/officeDocument/2006/relationships/tags" Target="../tags/tag354.xml"/><Relationship Id="rId22"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64.xml"/><Relationship Id="rId7" Type="http://schemas.openxmlformats.org/officeDocument/2006/relationships/tags" Target="../tags/tag368.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76.xml"/><Relationship Id="rId13" Type="http://schemas.openxmlformats.org/officeDocument/2006/relationships/tags" Target="../tags/tag381.xml"/><Relationship Id="rId18" Type="http://schemas.openxmlformats.org/officeDocument/2006/relationships/slideMaster" Target="../slideMasters/slideMaster2.xml"/><Relationship Id="rId3" Type="http://schemas.openxmlformats.org/officeDocument/2006/relationships/tags" Target="../tags/tag371.xml"/><Relationship Id="rId7" Type="http://schemas.openxmlformats.org/officeDocument/2006/relationships/tags" Target="../tags/tag375.xml"/><Relationship Id="rId12" Type="http://schemas.openxmlformats.org/officeDocument/2006/relationships/tags" Target="../tags/tag380.xml"/><Relationship Id="rId17" Type="http://schemas.openxmlformats.org/officeDocument/2006/relationships/tags" Target="../tags/tag385.xml"/><Relationship Id="rId2" Type="http://schemas.openxmlformats.org/officeDocument/2006/relationships/tags" Target="../tags/tag370.xml"/><Relationship Id="rId16" Type="http://schemas.openxmlformats.org/officeDocument/2006/relationships/tags" Target="../tags/tag384.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tags" Target="../tags/tag379.xml"/><Relationship Id="rId5" Type="http://schemas.openxmlformats.org/officeDocument/2006/relationships/tags" Target="../tags/tag373.xml"/><Relationship Id="rId15" Type="http://schemas.openxmlformats.org/officeDocument/2006/relationships/tags" Target="../tags/tag383.xml"/><Relationship Id="rId10" Type="http://schemas.openxmlformats.org/officeDocument/2006/relationships/tags" Target="../tags/tag378.xml"/><Relationship Id="rId4" Type="http://schemas.openxmlformats.org/officeDocument/2006/relationships/tags" Target="../tags/tag372.xml"/><Relationship Id="rId9" Type="http://schemas.openxmlformats.org/officeDocument/2006/relationships/tags" Target="../tags/tag377.xml"/><Relationship Id="rId14" Type="http://schemas.openxmlformats.org/officeDocument/2006/relationships/tags" Target="../tags/tag38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93.xml"/><Relationship Id="rId13" Type="http://schemas.openxmlformats.org/officeDocument/2006/relationships/tags" Target="../tags/tag398.xml"/><Relationship Id="rId3" Type="http://schemas.openxmlformats.org/officeDocument/2006/relationships/tags" Target="../tags/tag388.xml"/><Relationship Id="rId7" Type="http://schemas.openxmlformats.org/officeDocument/2006/relationships/tags" Target="../tags/tag392.xml"/><Relationship Id="rId12" Type="http://schemas.openxmlformats.org/officeDocument/2006/relationships/tags" Target="../tags/tag397.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11" Type="http://schemas.openxmlformats.org/officeDocument/2006/relationships/tags" Target="../tags/tag396.xml"/><Relationship Id="rId5" Type="http://schemas.openxmlformats.org/officeDocument/2006/relationships/tags" Target="../tags/tag390.xml"/><Relationship Id="rId10" Type="http://schemas.openxmlformats.org/officeDocument/2006/relationships/tags" Target="../tags/tag395.xml"/><Relationship Id="rId4" Type="http://schemas.openxmlformats.org/officeDocument/2006/relationships/tags" Target="../tags/tag389.xml"/><Relationship Id="rId9" Type="http://schemas.openxmlformats.org/officeDocument/2006/relationships/tags" Target="../tags/tag394.xml"/><Relationship Id="rId14"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406.xml"/><Relationship Id="rId13" Type="http://schemas.openxmlformats.org/officeDocument/2006/relationships/tags" Target="../tags/tag411.xml"/><Relationship Id="rId3" Type="http://schemas.openxmlformats.org/officeDocument/2006/relationships/tags" Target="../tags/tag401.xml"/><Relationship Id="rId7" Type="http://schemas.openxmlformats.org/officeDocument/2006/relationships/tags" Target="../tags/tag405.xml"/><Relationship Id="rId12" Type="http://schemas.openxmlformats.org/officeDocument/2006/relationships/tags" Target="../tags/tag410.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tags" Target="../tags/tag404.xml"/><Relationship Id="rId11" Type="http://schemas.openxmlformats.org/officeDocument/2006/relationships/tags" Target="../tags/tag409.xml"/><Relationship Id="rId5" Type="http://schemas.openxmlformats.org/officeDocument/2006/relationships/tags" Target="../tags/tag403.xml"/><Relationship Id="rId15" Type="http://schemas.openxmlformats.org/officeDocument/2006/relationships/slideMaster" Target="../slideMasters/slideMaster2.xml"/><Relationship Id="rId10" Type="http://schemas.openxmlformats.org/officeDocument/2006/relationships/tags" Target="../tags/tag408.xml"/><Relationship Id="rId4" Type="http://schemas.openxmlformats.org/officeDocument/2006/relationships/tags" Target="../tags/tag402.xml"/><Relationship Id="rId9" Type="http://schemas.openxmlformats.org/officeDocument/2006/relationships/tags" Target="../tags/tag407.xml"/><Relationship Id="rId14" Type="http://schemas.openxmlformats.org/officeDocument/2006/relationships/tags" Target="../tags/tag41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420.xml"/><Relationship Id="rId3" Type="http://schemas.openxmlformats.org/officeDocument/2006/relationships/tags" Target="../tags/tag415.xml"/><Relationship Id="rId7" Type="http://schemas.openxmlformats.org/officeDocument/2006/relationships/tags" Target="../tags/tag419.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tags" Target="../tags/tag418.xml"/><Relationship Id="rId5" Type="http://schemas.openxmlformats.org/officeDocument/2006/relationships/tags" Target="../tags/tag417.xml"/><Relationship Id="rId10" Type="http://schemas.openxmlformats.org/officeDocument/2006/relationships/slideMaster" Target="../slideMasters/slideMaster2.xml"/><Relationship Id="rId4" Type="http://schemas.openxmlformats.org/officeDocument/2006/relationships/tags" Target="../tags/tag416.xml"/><Relationship Id="rId9" Type="http://schemas.openxmlformats.org/officeDocument/2006/relationships/tags" Target="../tags/tag421.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429.xml"/><Relationship Id="rId3" Type="http://schemas.openxmlformats.org/officeDocument/2006/relationships/tags" Target="../tags/tag424.xml"/><Relationship Id="rId7" Type="http://schemas.openxmlformats.org/officeDocument/2006/relationships/tags" Target="../tags/tag428.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9"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437.xml"/><Relationship Id="rId3" Type="http://schemas.openxmlformats.org/officeDocument/2006/relationships/tags" Target="../tags/tag432.xml"/><Relationship Id="rId7" Type="http://schemas.openxmlformats.org/officeDocument/2006/relationships/tags" Target="../tags/tag436.xml"/><Relationship Id="rId2" Type="http://schemas.openxmlformats.org/officeDocument/2006/relationships/tags" Target="../tags/tag431.xml"/><Relationship Id="rId1" Type="http://schemas.openxmlformats.org/officeDocument/2006/relationships/tags" Target="../tags/tag430.xml"/><Relationship Id="rId6" Type="http://schemas.openxmlformats.org/officeDocument/2006/relationships/tags" Target="../tags/tag435.xml"/><Relationship Id="rId5" Type="http://schemas.openxmlformats.org/officeDocument/2006/relationships/tags" Target="../tags/tag434.xml"/><Relationship Id="rId10" Type="http://schemas.openxmlformats.org/officeDocument/2006/relationships/slideMaster" Target="../slideMasters/slideMaster2.xml"/><Relationship Id="rId4" Type="http://schemas.openxmlformats.org/officeDocument/2006/relationships/tags" Target="../tags/tag433.xml"/><Relationship Id="rId9" Type="http://schemas.openxmlformats.org/officeDocument/2006/relationships/tags" Target="../tags/tag438.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446.xml"/><Relationship Id="rId13" Type="http://schemas.openxmlformats.org/officeDocument/2006/relationships/tags" Target="../tags/tag451.xml"/><Relationship Id="rId3" Type="http://schemas.openxmlformats.org/officeDocument/2006/relationships/tags" Target="../tags/tag441.xml"/><Relationship Id="rId7" Type="http://schemas.openxmlformats.org/officeDocument/2006/relationships/tags" Target="../tags/tag445.xml"/><Relationship Id="rId12" Type="http://schemas.openxmlformats.org/officeDocument/2006/relationships/tags" Target="../tags/tag450.xml"/><Relationship Id="rId2" Type="http://schemas.openxmlformats.org/officeDocument/2006/relationships/tags" Target="../tags/tag440.xml"/><Relationship Id="rId1" Type="http://schemas.openxmlformats.org/officeDocument/2006/relationships/tags" Target="../tags/tag439.xml"/><Relationship Id="rId6" Type="http://schemas.openxmlformats.org/officeDocument/2006/relationships/tags" Target="../tags/tag444.xml"/><Relationship Id="rId11" Type="http://schemas.openxmlformats.org/officeDocument/2006/relationships/tags" Target="../tags/tag449.xml"/><Relationship Id="rId5" Type="http://schemas.openxmlformats.org/officeDocument/2006/relationships/tags" Target="../tags/tag443.xml"/><Relationship Id="rId15" Type="http://schemas.openxmlformats.org/officeDocument/2006/relationships/slideMaster" Target="../slideMasters/slideMaster2.xml"/><Relationship Id="rId10" Type="http://schemas.openxmlformats.org/officeDocument/2006/relationships/tags" Target="../tags/tag448.xml"/><Relationship Id="rId4" Type="http://schemas.openxmlformats.org/officeDocument/2006/relationships/tags" Target="../tags/tag442.xml"/><Relationship Id="rId9" Type="http://schemas.openxmlformats.org/officeDocument/2006/relationships/tags" Target="../tags/tag447.xml"/><Relationship Id="rId14" Type="http://schemas.openxmlformats.org/officeDocument/2006/relationships/tags" Target="../tags/tag45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460.xml"/><Relationship Id="rId3" Type="http://schemas.openxmlformats.org/officeDocument/2006/relationships/tags" Target="../tags/tag455.xml"/><Relationship Id="rId7" Type="http://schemas.openxmlformats.org/officeDocument/2006/relationships/tags" Target="../tags/tag459.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tags" Target="../tags/tag458.xml"/><Relationship Id="rId5" Type="http://schemas.openxmlformats.org/officeDocument/2006/relationships/tags" Target="../tags/tag457.xml"/><Relationship Id="rId10" Type="http://schemas.openxmlformats.org/officeDocument/2006/relationships/slideMaster" Target="../slideMasters/slideMaster2.xml"/><Relationship Id="rId4" Type="http://schemas.openxmlformats.org/officeDocument/2006/relationships/tags" Target="../tags/tag456.xml"/><Relationship Id="rId9" Type="http://schemas.openxmlformats.org/officeDocument/2006/relationships/tags" Target="../tags/tag461.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64.xml"/><Relationship Id="rId7" Type="http://schemas.openxmlformats.org/officeDocument/2006/relationships/image" Target="../media/image2.png"/><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slideMaster" Target="../slideMasters/slideMaster2.xml"/><Relationship Id="rId5" Type="http://schemas.openxmlformats.org/officeDocument/2006/relationships/tags" Target="../tags/tag466.xml"/><Relationship Id="rId4" Type="http://schemas.openxmlformats.org/officeDocument/2006/relationships/tags" Target="../tags/tag465.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474.xml"/><Relationship Id="rId3" Type="http://schemas.openxmlformats.org/officeDocument/2006/relationships/tags" Target="../tags/tag469.xml"/><Relationship Id="rId7" Type="http://schemas.openxmlformats.org/officeDocument/2006/relationships/tags" Target="../tags/tag473.xml"/><Relationship Id="rId12" Type="http://schemas.openxmlformats.org/officeDocument/2006/relationships/slideMaster" Target="../slideMasters/slideMaster2.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tags" Target="../tags/tag477.xml"/><Relationship Id="rId5" Type="http://schemas.openxmlformats.org/officeDocument/2006/relationships/tags" Target="../tags/tag471.xml"/><Relationship Id="rId10" Type="http://schemas.openxmlformats.org/officeDocument/2006/relationships/tags" Target="../tags/tag476.xml"/><Relationship Id="rId4" Type="http://schemas.openxmlformats.org/officeDocument/2006/relationships/tags" Target="../tags/tag470.xml"/><Relationship Id="rId9" Type="http://schemas.openxmlformats.org/officeDocument/2006/relationships/tags" Target="../tags/tag475.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 Id="rId6" Type="http://schemas.openxmlformats.org/officeDocument/2006/relationships/slideMaster" Target="../slideMasters/slideMaster2.xml"/><Relationship Id="rId5" Type="http://schemas.openxmlformats.org/officeDocument/2006/relationships/tags" Target="../tags/tag482.xml"/><Relationship Id="rId4" Type="http://schemas.openxmlformats.org/officeDocument/2006/relationships/tags" Target="../tags/tag481.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490.xml"/><Relationship Id="rId3" Type="http://schemas.openxmlformats.org/officeDocument/2006/relationships/tags" Target="../tags/tag485.xml"/><Relationship Id="rId7" Type="http://schemas.openxmlformats.org/officeDocument/2006/relationships/tags" Target="../tags/tag489.xml"/><Relationship Id="rId12" Type="http://schemas.openxmlformats.org/officeDocument/2006/relationships/image" Target="../media/image3.png"/><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11" Type="http://schemas.openxmlformats.org/officeDocument/2006/relationships/image" Target="../media/image1.jpeg"/><Relationship Id="rId5" Type="http://schemas.openxmlformats.org/officeDocument/2006/relationships/tags" Target="../tags/tag487.xml"/><Relationship Id="rId10" Type="http://schemas.openxmlformats.org/officeDocument/2006/relationships/slideMaster" Target="../slideMasters/slideMaster2.xml"/><Relationship Id="rId4" Type="http://schemas.openxmlformats.org/officeDocument/2006/relationships/tags" Target="../tags/tag486.xml"/><Relationship Id="rId9" Type="http://schemas.openxmlformats.org/officeDocument/2006/relationships/tags" Target="../tags/tag491.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494.xml"/><Relationship Id="rId7" Type="http://schemas.openxmlformats.org/officeDocument/2006/relationships/slideMaster" Target="../slideMasters/slideMaster2.xm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505.xml"/><Relationship Id="rId3" Type="http://schemas.openxmlformats.org/officeDocument/2006/relationships/tags" Target="../tags/tag500.xml"/><Relationship Id="rId7" Type="http://schemas.openxmlformats.org/officeDocument/2006/relationships/tags" Target="../tags/tag504.xml"/><Relationship Id="rId2" Type="http://schemas.openxmlformats.org/officeDocument/2006/relationships/tags" Target="../tags/tag499.xml"/><Relationship Id="rId1" Type="http://schemas.openxmlformats.org/officeDocument/2006/relationships/tags" Target="../tags/tag498.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9"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tags" Target="../tags/tag506.xml"/><Relationship Id="rId5" Type="http://schemas.openxmlformats.org/officeDocument/2006/relationships/slideMaster" Target="../slideMasters/slideMaster2.xml"/><Relationship Id="rId4" Type="http://schemas.openxmlformats.org/officeDocument/2006/relationships/tags" Target="../tags/tag50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 Id="rId4"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5" Type="http://schemas.openxmlformats.org/officeDocument/2006/relationships/slideMaster" Target="../slideMasters/slideMaster2.xml"/><Relationship Id="rId4" Type="http://schemas.openxmlformats.org/officeDocument/2006/relationships/tags" Target="../tags/tag516.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 Id="rId6" Type="http://schemas.openxmlformats.org/officeDocument/2006/relationships/slideMaster" Target="../slideMasters/slideMaster2.xml"/><Relationship Id="rId5" Type="http://schemas.openxmlformats.org/officeDocument/2006/relationships/tags" Target="../tags/tag521.xml"/><Relationship Id="rId4" Type="http://schemas.openxmlformats.org/officeDocument/2006/relationships/tags" Target="../tags/tag520.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524.xml"/><Relationship Id="rId7" Type="http://schemas.openxmlformats.org/officeDocument/2006/relationships/image" Target="../media/image2.png"/><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slideMaster" Target="../slideMasters/slideMaster2.xml"/><Relationship Id="rId5" Type="http://schemas.openxmlformats.org/officeDocument/2006/relationships/tags" Target="../tags/tag526.xml"/><Relationship Id="rId4" Type="http://schemas.openxmlformats.org/officeDocument/2006/relationships/tags" Target="../tags/tag525.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29.xml"/><Relationship Id="rId7" Type="http://schemas.openxmlformats.org/officeDocument/2006/relationships/image" Target="../media/image2.png"/><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slideMaster" Target="../slideMasters/slideMaster2.xml"/><Relationship Id="rId5" Type="http://schemas.openxmlformats.org/officeDocument/2006/relationships/tags" Target="../tags/tag531.xml"/><Relationship Id="rId4" Type="http://schemas.openxmlformats.org/officeDocument/2006/relationships/tags" Target="../tags/tag530.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535.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543.xml"/><Relationship Id="rId13" Type="http://schemas.openxmlformats.org/officeDocument/2006/relationships/tags" Target="../tags/tag548.xml"/><Relationship Id="rId18" Type="http://schemas.openxmlformats.org/officeDocument/2006/relationships/slideMaster" Target="../slideMasters/slideMaster2.xml"/><Relationship Id="rId3" Type="http://schemas.openxmlformats.org/officeDocument/2006/relationships/tags" Target="../tags/tag538.xml"/><Relationship Id="rId7" Type="http://schemas.openxmlformats.org/officeDocument/2006/relationships/tags" Target="../tags/tag542.xml"/><Relationship Id="rId12" Type="http://schemas.openxmlformats.org/officeDocument/2006/relationships/tags" Target="../tags/tag547.xml"/><Relationship Id="rId17" Type="http://schemas.openxmlformats.org/officeDocument/2006/relationships/tags" Target="../tags/tag552.xml"/><Relationship Id="rId2" Type="http://schemas.openxmlformats.org/officeDocument/2006/relationships/tags" Target="../tags/tag537.xml"/><Relationship Id="rId16" Type="http://schemas.openxmlformats.org/officeDocument/2006/relationships/tags" Target="../tags/tag551.xml"/><Relationship Id="rId1" Type="http://schemas.openxmlformats.org/officeDocument/2006/relationships/tags" Target="../tags/tag536.xml"/><Relationship Id="rId6" Type="http://schemas.openxmlformats.org/officeDocument/2006/relationships/tags" Target="../tags/tag541.xml"/><Relationship Id="rId11" Type="http://schemas.openxmlformats.org/officeDocument/2006/relationships/tags" Target="../tags/tag546.xml"/><Relationship Id="rId5" Type="http://schemas.openxmlformats.org/officeDocument/2006/relationships/tags" Target="../tags/tag540.xml"/><Relationship Id="rId15" Type="http://schemas.openxmlformats.org/officeDocument/2006/relationships/tags" Target="../tags/tag550.xml"/><Relationship Id="rId10" Type="http://schemas.openxmlformats.org/officeDocument/2006/relationships/tags" Target="../tags/tag545.xml"/><Relationship Id="rId4" Type="http://schemas.openxmlformats.org/officeDocument/2006/relationships/tags" Target="../tags/tag539.xml"/><Relationship Id="rId9" Type="http://schemas.openxmlformats.org/officeDocument/2006/relationships/tags" Target="../tags/tag544.xml"/><Relationship Id="rId14" Type="http://schemas.openxmlformats.org/officeDocument/2006/relationships/tags" Target="../tags/tag54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结束页_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6386"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6385"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12_2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5532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4" name="文本占位符 13"/>
          <p:cNvSpPr>
            <a:spLocks noGrp="1"/>
          </p:cNvSpPr>
          <p:nvPr>
            <p:ph type="body" idx="16387" hasCustomPrompt="1"/>
            <p:custDataLst>
              <p:tags r:id="rId7"/>
            </p:custDataLst>
          </p:nvPr>
        </p:nvSpPr>
        <p:spPr>
          <a:xfrm>
            <a:off x="65532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92964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9" hasCustomPrompt="1"/>
            <p:custDataLst>
              <p:tags r:id="rId9"/>
            </p:custDataLst>
          </p:nvPr>
        </p:nvSpPr>
        <p:spPr>
          <a:xfrm>
            <a:off x="92964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90" hasCustomPrompt="1"/>
            <p:custDataLst>
              <p:tags r:id="rId10"/>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1" hasCustomPrompt="1"/>
            <p:custDataLst>
              <p:tags r:id="rId11"/>
            </p:custDataLst>
          </p:nvPr>
        </p:nvSpPr>
        <p:spPr>
          <a:xfrm>
            <a:off x="65532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2" hasCustomPrompt="1"/>
            <p:custDataLst>
              <p:tags r:id="rId12"/>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3" hasCustomPrompt="1"/>
            <p:custDataLst>
              <p:tags r:id="rId13"/>
            </p:custDataLst>
          </p:nvPr>
        </p:nvSpPr>
        <p:spPr>
          <a:xfrm>
            <a:off x="92964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30_4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rect l="0" t="0" r="0" b="0"/>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43434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43434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81153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82677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82677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43434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1" hasCustomPrompt="1"/>
            <p:custDataLst>
              <p:tags r:id="rId14"/>
            </p:custDataLst>
          </p:nvPr>
        </p:nvSpPr>
        <p:spPr>
          <a:xfrm>
            <a:off x="43434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81153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2" hasCustomPrompt="1"/>
            <p:custDataLst>
              <p:tags r:id="rId16"/>
            </p:custDataLst>
          </p:nvPr>
        </p:nvSpPr>
        <p:spPr>
          <a:xfrm>
            <a:off x="82677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4" name="文本占位符 23"/>
          <p:cNvSpPr>
            <a:spLocks noGrp="1"/>
          </p:cNvSpPr>
          <p:nvPr>
            <p:ph type="body" idx="16393" hasCustomPrompt="1"/>
            <p:custDataLst>
              <p:tags r:id="rId17"/>
            </p:custDataLst>
          </p:nvPr>
        </p:nvSpPr>
        <p:spPr>
          <a:xfrm>
            <a:off x="82677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9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8153400" y="533400"/>
            <a:ext cx="34290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6" hasCustomPrompt="1"/>
            <p:custDataLst>
              <p:tags r:id="rId5"/>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7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4191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4343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858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7010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6" hasCustomPrompt="1"/>
            <p:custDataLst>
              <p:tags r:id="rId13"/>
            </p:custDataLst>
          </p:nvPr>
        </p:nvSpPr>
        <p:spPr>
          <a:xfrm>
            <a:off x="9525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677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29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7" hasCustomPrompt="1"/>
            <p:custDataLst>
              <p:tags r:id="rId6"/>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8" hasCustomPrompt="1"/>
            <p:custDataLst>
              <p:tags r:id="rId7"/>
            </p:custDataLst>
          </p:nvPr>
        </p:nvSpPr>
        <p:spPr>
          <a:xfrm>
            <a:off x="3987800" y="1066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156200" y="8128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156200" y="13208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图片占位符 16"/>
          <p:cNvSpPr>
            <a:spLocks noGrp="1"/>
          </p:cNvSpPr>
          <p:nvPr>
            <p:ph type="pic" idx="16399" hasCustomPrompt="1"/>
            <p:custDataLst>
              <p:tags r:id="rId10"/>
            </p:custDataLst>
          </p:nvPr>
        </p:nvSpPr>
        <p:spPr>
          <a:xfrm>
            <a:off x="7810500" y="1066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9" hasCustomPrompt="1"/>
            <p:custDataLst>
              <p:tags r:id="rId11"/>
            </p:custDataLst>
          </p:nvPr>
        </p:nvSpPr>
        <p:spPr>
          <a:xfrm>
            <a:off x="8978900" y="8128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8978900" y="13208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图片占位符 19"/>
          <p:cNvSpPr>
            <a:spLocks noGrp="1"/>
          </p:cNvSpPr>
          <p:nvPr>
            <p:ph type="pic" idx="16400" hasCustomPrompt="1"/>
            <p:custDataLst>
              <p:tags r:id="rId13"/>
            </p:custDataLst>
          </p:nvPr>
        </p:nvSpPr>
        <p:spPr>
          <a:xfrm>
            <a:off x="3987800" y="2946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91" hasCustomPrompt="1"/>
            <p:custDataLst>
              <p:tags r:id="rId14"/>
            </p:custDataLst>
          </p:nvPr>
        </p:nvSpPr>
        <p:spPr>
          <a:xfrm>
            <a:off x="5156200" y="26924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5156200" y="32004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图片占位符 22"/>
          <p:cNvSpPr>
            <a:spLocks noGrp="1"/>
          </p:cNvSpPr>
          <p:nvPr>
            <p:ph type="pic" idx="16401" hasCustomPrompt="1"/>
            <p:custDataLst>
              <p:tags r:id="rId16"/>
            </p:custDataLst>
          </p:nvPr>
        </p:nvSpPr>
        <p:spPr>
          <a:xfrm>
            <a:off x="7810500" y="2946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4" name="文本占位符 23"/>
          <p:cNvSpPr>
            <a:spLocks noGrp="1"/>
          </p:cNvSpPr>
          <p:nvPr>
            <p:ph type="body" idx="16393" hasCustomPrompt="1"/>
            <p:custDataLst>
              <p:tags r:id="rId17"/>
            </p:custDataLst>
          </p:nvPr>
        </p:nvSpPr>
        <p:spPr>
          <a:xfrm>
            <a:off x="8978900" y="26924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8978900" y="32004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图片占位符 25"/>
          <p:cNvSpPr>
            <a:spLocks noGrp="1"/>
          </p:cNvSpPr>
          <p:nvPr>
            <p:ph type="pic" idx="16402" hasCustomPrompt="1"/>
            <p:custDataLst>
              <p:tags r:id="rId19"/>
            </p:custDataLst>
          </p:nvPr>
        </p:nvSpPr>
        <p:spPr>
          <a:xfrm>
            <a:off x="3987800" y="4826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5" hasCustomPrompt="1"/>
            <p:custDataLst>
              <p:tags r:id="rId20"/>
            </p:custDataLst>
          </p:nvPr>
        </p:nvSpPr>
        <p:spPr>
          <a:xfrm>
            <a:off x="5156200" y="45720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5156200" y="50800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7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6_5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34_1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图片占位符 11"/>
          <p:cNvSpPr>
            <a:spLocks noGrp="1"/>
          </p:cNvSpPr>
          <p:nvPr>
            <p:ph type="pic" idx="16392" hasCustomPrompt="1"/>
            <p:custDataLst>
              <p:tags r:id="rId5"/>
            </p:custDataLst>
          </p:nvPr>
        </p:nvSpPr>
        <p:spPr>
          <a:xfrm>
            <a:off x="11684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3" name="文本占位符 12"/>
          <p:cNvSpPr>
            <a:spLocks noGrp="1"/>
          </p:cNvSpPr>
          <p:nvPr>
            <p:ph type="body" idx="16386" hasCustomPrompt="1"/>
            <p:custDataLst>
              <p:tags r:id="rId6"/>
            </p:custDataLst>
          </p:nvPr>
        </p:nvSpPr>
        <p:spPr>
          <a:xfrm>
            <a:off x="6096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图片占位符 14"/>
          <p:cNvSpPr>
            <a:spLocks noGrp="1"/>
          </p:cNvSpPr>
          <p:nvPr>
            <p:ph type="pic" idx="16393" hasCustomPrompt="1"/>
            <p:custDataLst>
              <p:tags r:id="rId8"/>
            </p:custDataLst>
          </p:nvPr>
        </p:nvSpPr>
        <p:spPr>
          <a:xfrm>
            <a:off x="50292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8" hasCustomPrompt="1"/>
            <p:custDataLst>
              <p:tags r:id="rId9"/>
            </p:custDataLst>
          </p:nvPr>
        </p:nvSpPr>
        <p:spPr>
          <a:xfrm>
            <a:off x="44704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89" hasCustomPrompt="1"/>
            <p:custDataLst>
              <p:tags r:id="rId10"/>
            </p:custDataLst>
          </p:nvPr>
        </p:nvSpPr>
        <p:spPr>
          <a:xfrm>
            <a:off x="44704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图片占位符 17"/>
          <p:cNvSpPr>
            <a:spLocks noGrp="1"/>
          </p:cNvSpPr>
          <p:nvPr>
            <p:ph type="pic" idx="16394" hasCustomPrompt="1"/>
            <p:custDataLst>
              <p:tags r:id="rId11"/>
            </p:custDataLst>
          </p:nvPr>
        </p:nvSpPr>
        <p:spPr>
          <a:xfrm>
            <a:off x="8890000" y="19050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90" hasCustomPrompt="1"/>
            <p:custDataLst>
              <p:tags r:id="rId12"/>
            </p:custDataLst>
          </p:nvPr>
        </p:nvSpPr>
        <p:spPr>
          <a:xfrm>
            <a:off x="8331200" y="4394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1" hasCustomPrompt="1"/>
            <p:custDataLst>
              <p:tags r:id="rId13"/>
            </p:custDataLst>
          </p:nvPr>
        </p:nvSpPr>
        <p:spPr>
          <a:xfrm>
            <a:off x="8331200" y="49530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8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0" hasCustomPrompt="1"/>
            <p:custDataLst>
              <p:tags r:id="rId11"/>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2" hasCustomPrompt="1"/>
            <p:custDataLst>
              <p:tags r:id="rId13"/>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37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9"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9" hasCustomPrompt="1"/>
            <p:custDataLst>
              <p:tags r:id="rId7"/>
            </p:custDataLst>
          </p:nvPr>
        </p:nvSpPr>
        <p:spPr>
          <a:xfrm>
            <a:off x="39052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01</a:t>
            </a:r>
          </a:p>
        </p:txBody>
      </p:sp>
      <p:sp>
        <p:nvSpPr>
          <p:cNvPr id="15" name="文本占位符 14"/>
          <p:cNvSpPr>
            <a:spLocks noGrp="1"/>
          </p:cNvSpPr>
          <p:nvPr>
            <p:ph type="body" idx="16387" hasCustomPrompt="1"/>
            <p:custDataLst>
              <p:tags r:id="rId8"/>
            </p:custDataLst>
          </p:nvPr>
        </p:nvSpPr>
        <p:spPr>
          <a:xfrm>
            <a:off x="50546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装饰  6"/>
          <p:cNvSpPr>
            <a:spLocks noGrp="1"/>
          </p:cNvSpPr>
          <p:nvPr>
            <p:ph type="body" idx="16400"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92" hasCustomPrompt="1"/>
            <p:custDataLst>
              <p:tags r:id="rId11"/>
            </p:custDataLst>
          </p:nvPr>
        </p:nvSpPr>
        <p:spPr>
          <a:xfrm>
            <a:off x="79819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02</a:t>
            </a:r>
          </a:p>
        </p:txBody>
      </p:sp>
      <p:sp>
        <p:nvSpPr>
          <p:cNvPr id="19" name="文本占位符 18"/>
          <p:cNvSpPr>
            <a:spLocks noGrp="1"/>
          </p:cNvSpPr>
          <p:nvPr>
            <p:ph type="body" idx="16390" hasCustomPrompt="1"/>
            <p:custDataLst>
              <p:tags r:id="rId12"/>
            </p:custDataLst>
          </p:nvPr>
        </p:nvSpPr>
        <p:spPr>
          <a:xfrm>
            <a:off x="91313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401"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文本占位符 21"/>
          <p:cNvSpPr>
            <a:spLocks noGrp="1"/>
          </p:cNvSpPr>
          <p:nvPr>
            <p:ph type="body" idx="16395" hasCustomPrompt="1"/>
            <p:custDataLst>
              <p:tags r:id="rId15"/>
            </p:custDataLst>
          </p:nvPr>
        </p:nvSpPr>
        <p:spPr>
          <a:xfrm>
            <a:off x="39052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03</a:t>
            </a:r>
          </a:p>
        </p:txBody>
      </p:sp>
      <p:sp>
        <p:nvSpPr>
          <p:cNvPr id="23" name="文本占位符 22"/>
          <p:cNvSpPr>
            <a:spLocks noGrp="1"/>
          </p:cNvSpPr>
          <p:nvPr>
            <p:ph type="body" idx="16393" hasCustomPrompt="1"/>
            <p:custDataLst>
              <p:tags r:id="rId16"/>
            </p:custDataLst>
          </p:nvPr>
        </p:nvSpPr>
        <p:spPr>
          <a:xfrm>
            <a:off x="50546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4" hasCustomPrompt="1"/>
            <p:custDataLst>
              <p:tags r:id="rId17"/>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2"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文本占位符 25"/>
          <p:cNvSpPr>
            <a:spLocks noGrp="1"/>
          </p:cNvSpPr>
          <p:nvPr>
            <p:ph type="body" idx="16398" hasCustomPrompt="1"/>
            <p:custDataLst>
              <p:tags r:id="rId19"/>
            </p:custDataLst>
          </p:nvPr>
        </p:nvSpPr>
        <p:spPr>
          <a:xfrm>
            <a:off x="79819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04</a:t>
            </a:r>
          </a:p>
        </p:txBody>
      </p:sp>
      <p:sp>
        <p:nvSpPr>
          <p:cNvPr id="27" name="文本占位符 26"/>
          <p:cNvSpPr>
            <a:spLocks noGrp="1"/>
          </p:cNvSpPr>
          <p:nvPr>
            <p:ph type="body" idx="16396" hasCustomPrompt="1"/>
            <p:custDataLst>
              <p:tags r:id="rId20"/>
            </p:custDataLst>
          </p:nvPr>
        </p:nvSpPr>
        <p:spPr>
          <a:xfrm>
            <a:off x="91313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8" name="文本占位符 27"/>
          <p:cNvSpPr>
            <a:spLocks noGrp="1"/>
          </p:cNvSpPr>
          <p:nvPr>
            <p:ph type="body" idx="16397" hasCustomPrompt="1"/>
            <p:custDataLst>
              <p:tags r:id="rId21"/>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50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6" hasCustomPrompt="1"/>
            <p:custDataLst>
              <p:tags r:id="rId6"/>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8" hasCustomPrompt="1"/>
            <p:custDataLst>
              <p:tags r:id="rId8"/>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9" hasCustomPrompt="1"/>
            <p:custDataLst>
              <p:tags r:id="rId9"/>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01</a:t>
            </a:r>
          </a:p>
        </p:txBody>
      </p:sp>
      <p:sp>
        <p:nvSpPr>
          <p:cNvPr id="17" name="文本占位符 16"/>
          <p:cNvSpPr>
            <a:spLocks noGrp="1"/>
          </p:cNvSpPr>
          <p:nvPr>
            <p:ph type="body" idx="16387" hasCustomPrompt="1"/>
            <p:custDataLst>
              <p:tags r:id="rId10"/>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8" hasCustomPrompt="1"/>
            <p:custDataLst>
              <p:tags r:id="rId11"/>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9" hasCustomPrompt="1"/>
            <p:custDataLst>
              <p:tags r:id="rId12"/>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1" hasCustomPrompt="1"/>
            <p:custDataLst>
              <p:tags r:id="rId15"/>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5" hasCustomPrompt="1"/>
            <p:custDataLst>
              <p:tags r:id="rId17"/>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03</a:t>
            </a:r>
          </a:p>
        </p:txBody>
      </p:sp>
      <p:sp>
        <p:nvSpPr>
          <p:cNvPr id="25" name="文本占位符 24"/>
          <p:cNvSpPr>
            <a:spLocks noGrp="1"/>
          </p:cNvSpPr>
          <p:nvPr>
            <p:ph type="body" idx="16393" hasCustomPrompt="1"/>
            <p:custDataLst>
              <p:tags r:id="rId18"/>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6" name="文本占位符 25"/>
          <p:cNvSpPr>
            <a:spLocks noGrp="1"/>
          </p:cNvSpPr>
          <p:nvPr>
            <p:ph type="body" idx="16394" hasCustomPrompt="1"/>
            <p:custDataLst>
              <p:tags r:id="rId19"/>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42_5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89" hasCustomPrompt="1"/>
            <p:custDataLst>
              <p:tags r:id="rId11"/>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1" name="文本占位符 20"/>
          <p:cNvSpPr>
            <a:spLocks noGrp="1"/>
          </p:cNvSpPr>
          <p:nvPr>
            <p:ph type="body" idx="16391" hasCustomPrompt="1"/>
            <p:custDataLst>
              <p:tags r:id="rId14"/>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2" hasCustomPrompt="1"/>
            <p:custDataLst>
              <p:tags r:id="rId16"/>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3" hasCustomPrompt="1"/>
            <p:custDataLst>
              <p:tags r:id="rId17"/>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24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8862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054600" y="965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79629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9131300" y="965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38862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054600" y="3860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79629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9131300" y="3860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4" hasCustomPrompt="1"/>
            <p:custDataLst>
              <p:tags r:id="rId21"/>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61_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1041400" y="29972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1041400" y="3556000"/>
            <a:ext cx="6019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43_1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6" hasCustomPrompt="1"/>
            <p:custDataLst>
              <p:tags r:id="rId8"/>
            </p:custDataLst>
          </p:nvPr>
        </p:nvSpPr>
        <p:spPr>
          <a:xfrm>
            <a:off x="3886200" y="914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图片占位符 15"/>
          <p:cNvSpPr>
            <a:spLocks noGrp="1"/>
          </p:cNvSpPr>
          <p:nvPr>
            <p:ph type="pic" idx="16395" hasCustomPrompt="1"/>
            <p:custDataLst>
              <p:tags r:id="rId9"/>
            </p:custDataLst>
          </p:nvPr>
        </p:nvSpPr>
        <p:spPr>
          <a:xfrm>
            <a:off x="4028440" y="1056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7" name="文本占位符 16"/>
          <p:cNvSpPr>
            <a:spLocks noGrp="1"/>
          </p:cNvSpPr>
          <p:nvPr>
            <p:ph type="body" idx="16387" hasCustomPrompt="1"/>
            <p:custDataLst>
              <p:tags r:id="rId10"/>
            </p:custDataLst>
          </p:nvPr>
        </p:nvSpPr>
        <p:spPr>
          <a:xfrm>
            <a:off x="4699000" y="914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8" hasCustomPrompt="1"/>
            <p:custDataLst>
              <p:tags r:id="rId11"/>
            </p:custDataLst>
          </p:nvPr>
        </p:nvSpPr>
        <p:spPr>
          <a:xfrm>
            <a:off x="4699000" y="13716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8" hasCustomPrompt="1"/>
            <p:custDataLst>
              <p:tags r:id="rId12"/>
            </p:custDataLst>
          </p:nvPr>
        </p:nvSpPr>
        <p:spPr>
          <a:xfrm>
            <a:off x="3886200" y="2743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7" hasCustomPrompt="1"/>
            <p:custDataLst>
              <p:tags r:id="rId13"/>
            </p:custDataLst>
          </p:nvPr>
        </p:nvSpPr>
        <p:spPr>
          <a:xfrm>
            <a:off x="4028440" y="2885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4699000" y="2743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0" hasCustomPrompt="1"/>
            <p:custDataLst>
              <p:tags r:id="rId15"/>
            </p:custDataLst>
          </p:nvPr>
        </p:nvSpPr>
        <p:spPr>
          <a:xfrm>
            <a:off x="4699000" y="32004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3886200" y="45720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图片占位符 23"/>
          <p:cNvSpPr>
            <a:spLocks noGrp="1"/>
          </p:cNvSpPr>
          <p:nvPr>
            <p:ph type="pic" idx="16399" hasCustomPrompt="1"/>
            <p:custDataLst>
              <p:tags r:id="rId17"/>
            </p:custDataLst>
          </p:nvPr>
        </p:nvSpPr>
        <p:spPr>
          <a:xfrm>
            <a:off x="4028440" y="47142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5" name="文本占位符 24"/>
          <p:cNvSpPr>
            <a:spLocks noGrp="1"/>
          </p:cNvSpPr>
          <p:nvPr>
            <p:ph type="body" idx="16391" hasCustomPrompt="1"/>
            <p:custDataLst>
              <p:tags r:id="rId18"/>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6" name="文本占位符 25"/>
          <p:cNvSpPr>
            <a:spLocks noGrp="1"/>
          </p:cNvSpPr>
          <p:nvPr>
            <p:ph type="body" idx="16392" hasCustomPrompt="1"/>
            <p:custDataLst>
              <p:tags r:id="rId19"/>
            </p:custDataLst>
          </p:nvPr>
        </p:nvSpPr>
        <p:spPr>
          <a:xfrm>
            <a:off x="4699000" y="50292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33_3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3860800"/>
            <a:ext cx="6934200" cy="2387600"/>
          </a:xfrm>
          <a:custGeom>
            <a:avLst/>
            <a:gdLst>
              <a:gd name="connisteX0" fmla="*/ 0 w 6934200"/>
              <a:gd name="connsiteY0" fmla="*/ 0 h 2387600"/>
              <a:gd name="connisteX1" fmla="*/ 6934200 w 6934200"/>
              <a:gd name="connsiteY1" fmla="*/ 0 h 2387600"/>
              <a:gd name="connisteX2" fmla="*/ 6934200 w 6934200"/>
              <a:gd name="connsiteY2" fmla="*/ 2184400 h 2387600"/>
              <a:gd name="connisteX3" fmla="*/ 6731000 w 6934200"/>
              <a:gd name="connsiteY3" fmla="*/ 2387600 h 2387600"/>
              <a:gd name="connisteX4" fmla="*/ 203200 w 6934200"/>
              <a:gd name="connsiteY4" fmla="*/ 2387600 h 2387600"/>
              <a:gd name="connisteX5" fmla="*/ 0 w 6934200"/>
              <a:gd name="connsiteY5" fmla="*/ 2184400 h 2387600"/>
              <a:gd name="connisteX6" fmla="*/ 0 w 69342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2387600">
                <a:moveTo>
                  <a:pt x="0" y="0"/>
                </a:moveTo>
                <a:lnTo>
                  <a:pt x="6934200" y="0"/>
                </a:lnTo>
                <a:lnTo>
                  <a:pt x="6934200" y="2184400"/>
                </a:lnTo>
                <a:cubicBezTo>
                  <a:pt x="6934200" y="2296624"/>
                  <a:pt x="6843224" y="2387600"/>
                  <a:pt x="6731000" y="2387600"/>
                </a:cubicBezTo>
                <a:lnTo>
                  <a:pt x="203200" y="2387600"/>
                </a:lnTo>
                <a:cubicBezTo>
                  <a:pt x="90976" y="2387600"/>
                  <a:pt x="0" y="2296624"/>
                  <a:pt x="0" y="21844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609600"/>
            <a:ext cx="6934200" cy="3251200"/>
          </a:xfrm>
          <a:custGeom>
            <a:avLst/>
            <a:gdLst>
              <a:gd name="connisteX0" fmla="*/ 0 w 6934200"/>
              <a:gd name="connsiteY0" fmla="*/ 203200 h 3251200"/>
              <a:gd name="connisteX1" fmla="*/ 203200 w 6934200"/>
              <a:gd name="connsiteY1" fmla="*/ 0 h 3251200"/>
              <a:gd name="connisteX2" fmla="*/ 6731000 w 6934200"/>
              <a:gd name="connsiteY2" fmla="*/ 0 h 3251200"/>
              <a:gd name="connisteX3" fmla="*/ 6934200 w 6934200"/>
              <a:gd name="connsiteY3" fmla="*/ 203200 h 3251200"/>
              <a:gd name="connisteX4" fmla="*/ 6934200 w 6934200"/>
              <a:gd name="connsiteY4" fmla="*/ 3251200 h 3251200"/>
              <a:gd name="connisteX5" fmla="*/ 0 w 6934200"/>
              <a:gd name="connsiteY5" fmla="*/ 3251200 h 3251200"/>
              <a:gd name="connisteX6" fmla="*/ 0 w 69342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3251200">
                <a:moveTo>
                  <a:pt x="0" y="203200"/>
                </a:moveTo>
                <a:cubicBezTo>
                  <a:pt x="0" y="90976"/>
                  <a:pt x="90976" y="0"/>
                  <a:pt x="203200" y="0"/>
                </a:cubicBezTo>
                <a:lnTo>
                  <a:pt x="6731000" y="0"/>
                </a:lnTo>
                <a:cubicBezTo>
                  <a:pt x="6843224" y="0"/>
                  <a:pt x="6934200" y="90976"/>
                  <a:pt x="6934200" y="203200"/>
                </a:cubicBezTo>
                <a:lnTo>
                  <a:pt x="6934200" y="3251200"/>
                </a:lnTo>
                <a:lnTo>
                  <a:pt x="0" y="32512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9530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83439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3439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0" name="文本占位符 19"/>
          <p:cNvSpPr>
            <a:spLocks noGrp="1"/>
          </p:cNvSpPr>
          <p:nvPr>
            <p:ph type="body" idx="16392" hasCustomPrompt="1"/>
            <p:custDataLst>
              <p:tags r:id="rId13"/>
            </p:custDataLst>
          </p:nvPr>
        </p:nvSpPr>
        <p:spPr>
          <a:xfrm>
            <a:off x="49530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文本占位符 20"/>
          <p:cNvSpPr>
            <a:spLocks noGrp="1"/>
          </p:cNvSpPr>
          <p:nvPr>
            <p:ph type="body" idx="16393" hasCustomPrompt="1"/>
            <p:custDataLst>
              <p:tags r:id="rId14"/>
            </p:custDataLst>
          </p:nvPr>
        </p:nvSpPr>
        <p:spPr>
          <a:xfrm>
            <a:off x="83439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2" name="文本占位符 21"/>
          <p:cNvSpPr>
            <a:spLocks noGrp="1"/>
          </p:cNvSpPr>
          <p:nvPr>
            <p:ph type="body" idx="16394" hasCustomPrompt="1"/>
            <p:custDataLst>
              <p:tags r:id="rId15"/>
            </p:custDataLst>
          </p:nvPr>
        </p:nvSpPr>
        <p:spPr>
          <a:xfrm>
            <a:off x="83439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左标中图右内-装饰无-默认位置-并列-50_21_group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378200 w 3581400"/>
              <a:gd name="connsiteY2" fmla="*/ 0 h 5638800"/>
              <a:gd name="connisteX3" fmla="*/ 3581400 w 3581400"/>
              <a:gd name="connsiteY3" fmla="*/ 203200 h 5638800"/>
              <a:gd name="connisteX4" fmla="*/ 3581400 w 3581400"/>
              <a:gd name="connsiteY4" fmla="*/ 5435600 h 5638800"/>
              <a:gd name="connisteX5" fmla="*/ 3378200 w 3581400"/>
              <a:gd name="connsiteY5" fmla="*/ 5638800 h 5638800"/>
              <a:gd name="connisteX6" fmla="*/ 203200 w 3581400"/>
              <a:gd name="connsiteY6" fmla="*/ 5638800 h 5638800"/>
              <a:gd name="connisteX7" fmla="*/ 0 w 3581400"/>
              <a:gd name="connsiteY7" fmla="*/ 5435600 h 5638800"/>
              <a:gd name="connisteX8" fmla="*/ 0 w 3581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81400" h="5638800">
                <a:moveTo>
                  <a:pt x="0" y="203200"/>
                </a:moveTo>
                <a:cubicBezTo>
                  <a:pt x="0" y="90976"/>
                  <a:pt x="90976" y="0"/>
                  <a:pt x="203200" y="0"/>
                </a:cubicBezTo>
                <a:lnTo>
                  <a:pt x="3378200" y="0"/>
                </a:lnTo>
                <a:cubicBezTo>
                  <a:pt x="3490424" y="0"/>
                  <a:pt x="3581400" y="90976"/>
                  <a:pt x="3581400" y="203200"/>
                </a:cubicBezTo>
                <a:lnTo>
                  <a:pt x="3581400" y="5435600"/>
                </a:lnTo>
                <a:cubicBezTo>
                  <a:pt x="3581400" y="5547824"/>
                  <a:pt x="3490424" y="5638800"/>
                  <a:pt x="3378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77724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8" hasCustomPrompt="1"/>
            <p:custDataLst>
              <p:tags r:id="rId8"/>
            </p:custDataLst>
          </p:nvPr>
        </p:nvSpPr>
        <p:spPr>
          <a:xfrm>
            <a:off x="77724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文本占位符 15"/>
          <p:cNvSpPr>
            <a:spLocks noGrp="1"/>
          </p:cNvSpPr>
          <p:nvPr>
            <p:ph type="body" idx="16389" hasCustomPrompt="1"/>
            <p:custDataLst>
              <p:tags r:id="rId9"/>
            </p:custDataLst>
          </p:nvPr>
        </p:nvSpPr>
        <p:spPr>
          <a:xfrm>
            <a:off x="9906000" y="762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7" name="文本占位符 16"/>
          <p:cNvSpPr>
            <a:spLocks noGrp="1"/>
          </p:cNvSpPr>
          <p:nvPr>
            <p:ph type="body" idx="16390" hasCustomPrompt="1"/>
            <p:custDataLst>
              <p:tags r:id="rId10"/>
            </p:custDataLst>
          </p:nvPr>
        </p:nvSpPr>
        <p:spPr>
          <a:xfrm>
            <a:off x="9906000" y="13208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1" hasCustomPrompt="1"/>
            <p:custDataLst>
              <p:tags r:id="rId11"/>
            </p:custDataLst>
          </p:nvPr>
        </p:nvSpPr>
        <p:spPr>
          <a:xfrm>
            <a:off x="77724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2" hasCustomPrompt="1"/>
            <p:custDataLst>
              <p:tags r:id="rId12"/>
            </p:custDataLst>
          </p:nvPr>
        </p:nvSpPr>
        <p:spPr>
          <a:xfrm>
            <a:off x="77724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文本占位符 19"/>
          <p:cNvSpPr>
            <a:spLocks noGrp="1"/>
          </p:cNvSpPr>
          <p:nvPr>
            <p:ph type="body" idx="16393" hasCustomPrompt="1"/>
            <p:custDataLst>
              <p:tags r:id="rId13"/>
            </p:custDataLst>
          </p:nvPr>
        </p:nvSpPr>
        <p:spPr>
          <a:xfrm>
            <a:off x="9906000" y="2692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1" name="文本占位符 20"/>
          <p:cNvSpPr>
            <a:spLocks noGrp="1"/>
          </p:cNvSpPr>
          <p:nvPr>
            <p:ph type="body" idx="16394" hasCustomPrompt="1"/>
            <p:custDataLst>
              <p:tags r:id="rId14"/>
            </p:custDataLst>
          </p:nvPr>
        </p:nvSpPr>
        <p:spPr>
          <a:xfrm>
            <a:off x="9906000" y="32512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文本占位符 21"/>
          <p:cNvSpPr>
            <a:spLocks noGrp="1"/>
          </p:cNvSpPr>
          <p:nvPr>
            <p:ph type="body" idx="16395" hasCustomPrompt="1"/>
            <p:custDataLst>
              <p:tags r:id="rId15"/>
            </p:custDataLst>
          </p:nvPr>
        </p:nvSpPr>
        <p:spPr>
          <a:xfrm>
            <a:off x="7772400" y="46228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6" hasCustomPrompt="1"/>
            <p:custDataLst>
              <p:tags r:id="rId16"/>
            </p:custDataLst>
          </p:nvPr>
        </p:nvSpPr>
        <p:spPr>
          <a:xfrm>
            <a:off x="7772400" y="51816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1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31496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914400" y="2387600"/>
            <a:ext cx="1036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4_34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51054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5814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410200" y="1092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410200" y="16510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91821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9486900" y="1092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9486900" y="16510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51054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35814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410200" y="3987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5410200" y="45466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91821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9486900" y="3987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4" hasCustomPrompt="1"/>
            <p:custDataLst>
              <p:tags r:id="rId21"/>
            </p:custDataLst>
          </p:nvPr>
        </p:nvSpPr>
        <p:spPr>
          <a:xfrm>
            <a:off x="9486900" y="45466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0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7_3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3581400" y="609600"/>
            <a:ext cx="8001000" cy="2641600"/>
          </a:xfrm>
          <a:custGeom>
            <a:avLst/>
            <a:gdLst>
              <a:gd name="connisteX0" fmla="*/ 0 w 8001000"/>
              <a:gd name="connsiteY0" fmla="*/ 203200 h 2641600"/>
              <a:gd name="connisteX1" fmla="*/ 203200 w 8001000"/>
              <a:gd name="connsiteY1" fmla="*/ 0 h 2641600"/>
              <a:gd name="connisteX2" fmla="*/ 7797800 w 8001000"/>
              <a:gd name="connsiteY2" fmla="*/ 0 h 2641600"/>
              <a:gd name="connisteX3" fmla="*/ 8001000 w 8001000"/>
              <a:gd name="connsiteY3" fmla="*/ 203200 h 2641600"/>
              <a:gd name="connisteX4" fmla="*/ 8001000 w 8001000"/>
              <a:gd name="connsiteY4" fmla="*/ 2438400 h 2641600"/>
              <a:gd name="connisteX5" fmla="*/ 7797800 w 8001000"/>
              <a:gd name="connsiteY5" fmla="*/ 2641600 h 2641600"/>
              <a:gd name="connisteX6" fmla="*/ 203200 w 8001000"/>
              <a:gd name="connsiteY6" fmla="*/ 2641600 h 2641600"/>
              <a:gd name="connisteX7" fmla="*/ 0 w 8001000"/>
              <a:gd name="connsiteY7" fmla="*/ 2438400 h 2641600"/>
              <a:gd name="connisteX8" fmla="*/ 0 w 80010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2641600">
                <a:moveTo>
                  <a:pt x="0" y="203200"/>
                </a:moveTo>
                <a:cubicBezTo>
                  <a:pt x="0" y="90976"/>
                  <a:pt x="90976" y="0"/>
                  <a:pt x="203200" y="0"/>
                </a:cubicBezTo>
                <a:lnTo>
                  <a:pt x="7797800" y="0"/>
                </a:lnTo>
                <a:cubicBezTo>
                  <a:pt x="7910024" y="0"/>
                  <a:pt x="8001000" y="90976"/>
                  <a:pt x="8001000" y="203200"/>
                </a:cubicBezTo>
                <a:lnTo>
                  <a:pt x="8001000" y="2438400"/>
                </a:lnTo>
                <a:cubicBezTo>
                  <a:pt x="8001000" y="2550624"/>
                  <a:pt x="7910024" y="2641600"/>
                  <a:pt x="77978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8" hasCustomPrompt="1"/>
            <p:custDataLst>
              <p:tags r:id="rId7"/>
            </p:custDataLst>
          </p:nvPr>
        </p:nvSpPr>
        <p:spPr>
          <a:xfrm>
            <a:off x="3581400" y="3632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3733800" y="363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33800" y="4140200"/>
            <a:ext cx="220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9" hasCustomPrompt="1"/>
            <p:custDataLst>
              <p:tags r:id="rId10"/>
            </p:custDataLst>
          </p:nvPr>
        </p:nvSpPr>
        <p:spPr>
          <a:xfrm>
            <a:off x="6400800" y="3632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6553200" y="363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6553200" y="4140200"/>
            <a:ext cx="220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9220200" y="3632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372600" y="363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372600" y="4140200"/>
            <a:ext cx="220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1" hasCustomPrompt="1"/>
            <p:custDataLst>
              <p:tags r:id="rId16"/>
            </p:custDataLst>
          </p:nvPr>
        </p:nvSpPr>
        <p:spPr>
          <a:xfrm>
            <a:off x="3581400" y="5207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3733800" y="52070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3733800" y="5715000"/>
            <a:ext cx="220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装饰  5"/>
          <p:cNvSpPr>
            <a:spLocks noGrp="1"/>
          </p:cNvSpPr>
          <p:nvPr>
            <p:ph type="body" idx="16402" hasCustomPrompt="1"/>
            <p:custDataLst>
              <p:tags r:id="rId19"/>
            </p:custDataLst>
          </p:nvPr>
        </p:nvSpPr>
        <p:spPr>
          <a:xfrm>
            <a:off x="6400800" y="5207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7" name="文本占位符 26"/>
          <p:cNvSpPr>
            <a:spLocks noGrp="1"/>
          </p:cNvSpPr>
          <p:nvPr>
            <p:ph type="body" idx="16395" hasCustomPrompt="1"/>
            <p:custDataLst>
              <p:tags r:id="rId20"/>
            </p:custDataLst>
          </p:nvPr>
        </p:nvSpPr>
        <p:spPr>
          <a:xfrm>
            <a:off x="6553200" y="52070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6553200" y="5715000"/>
            <a:ext cx="220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7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3581400" y="609600"/>
            <a:ext cx="8001000" cy="2032000"/>
          </a:xfrm>
          <a:custGeom>
            <a:avLst/>
            <a:gdLst>
              <a:gd name="connisteX0" fmla="*/ 0 w 8001000"/>
              <a:gd name="connsiteY0" fmla="*/ 203200 h 2032000"/>
              <a:gd name="connisteX1" fmla="*/ 203200 w 8001000"/>
              <a:gd name="connsiteY1" fmla="*/ 0 h 2032000"/>
              <a:gd name="connisteX2" fmla="*/ 7797800 w 8001000"/>
              <a:gd name="connsiteY2" fmla="*/ 0 h 2032000"/>
              <a:gd name="connisteX3" fmla="*/ 8001000 w 8001000"/>
              <a:gd name="connsiteY3" fmla="*/ 203200 h 2032000"/>
              <a:gd name="connisteX4" fmla="*/ 8001000 w 8001000"/>
              <a:gd name="connsiteY4" fmla="*/ 1828800 h 2032000"/>
              <a:gd name="connisteX5" fmla="*/ 7797800 w 8001000"/>
              <a:gd name="connsiteY5" fmla="*/ 2032000 h 2032000"/>
              <a:gd name="connisteX6" fmla="*/ 203200 w 8001000"/>
              <a:gd name="connsiteY6" fmla="*/ 2032000 h 2032000"/>
              <a:gd name="connisteX7" fmla="*/ 0 w 8001000"/>
              <a:gd name="connsiteY7" fmla="*/ 1828800 h 2032000"/>
              <a:gd name="connisteX8" fmla="*/ 0 w 8001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2032000">
                <a:moveTo>
                  <a:pt x="0" y="203200"/>
                </a:moveTo>
                <a:cubicBezTo>
                  <a:pt x="0" y="90976"/>
                  <a:pt x="90976" y="0"/>
                  <a:pt x="203200" y="0"/>
                </a:cubicBezTo>
                <a:lnTo>
                  <a:pt x="7797800" y="0"/>
                </a:lnTo>
                <a:cubicBezTo>
                  <a:pt x="7910024" y="0"/>
                  <a:pt x="8001000" y="90976"/>
                  <a:pt x="8001000" y="203200"/>
                </a:cubicBezTo>
                <a:lnTo>
                  <a:pt x="8001000" y="1828800"/>
                </a:lnTo>
                <a:cubicBezTo>
                  <a:pt x="8001000" y="1941024"/>
                  <a:pt x="7910024" y="2032000"/>
                  <a:pt x="7797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8" hasCustomPrompt="1"/>
            <p:custDataLst>
              <p:tags r:id="rId7"/>
            </p:custDataLst>
          </p:nvPr>
        </p:nvSpPr>
        <p:spPr>
          <a:xfrm>
            <a:off x="35814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37338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338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9" hasCustomPrompt="1"/>
            <p:custDataLst>
              <p:tags r:id="rId10"/>
            </p:custDataLst>
          </p:nvPr>
        </p:nvSpPr>
        <p:spPr>
          <a:xfrm>
            <a:off x="64008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65532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65532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92202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3726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3726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1" hasCustomPrompt="1"/>
            <p:custDataLst>
              <p:tags r:id="rId16"/>
            </p:custDataLst>
          </p:nvPr>
        </p:nvSpPr>
        <p:spPr>
          <a:xfrm>
            <a:off x="35814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37338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37338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装饰  5"/>
          <p:cNvSpPr>
            <a:spLocks noGrp="1"/>
          </p:cNvSpPr>
          <p:nvPr>
            <p:ph type="body" idx="16402" hasCustomPrompt="1"/>
            <p:custDataLst>
              <p:tags r:id="rId19"/>
            </p:custDataLst>
          </p:nvPr>
        </p:nvSpPr>
        <p:spPr>
          <a:xfrm>
            <a:off x="64008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7" name="文本占位符 26"/>
          <p:cNvSpPr>
            <a:spLocks noGrp="1"/>
          </p:cNvSpPr>
          <p:nvPr>
            <p:ph type="body" idx="16395" hasCustomPrompt="1"/>
            <p:custDataLst>
              <p:tags r:id="rId20"/>
            </p:custDataLst>
          </p:nvPr>
        </p:nvSpPr>
        <p:spPr>
          <a:xfrm>
            <a:off x="65532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65532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3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3368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3" name="装饰  2"/>
          <p:cNvSpPr>
            <a:spLocks noGrp="1"/>
          </p:cNvSpPr>
          <p:nvPr>
            <p:ph type="body" idx="16388" hasCustomPrompt="1"/>
            <p:custDataLst>
              <p:tags r:id="rId6"/>
            </p:custDataLst>
          </p:nvPr>
        </p:nvSpPr>
        <p:spPr>
          <a:xfrm>
            <a:off x="609600" y="28956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44_1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7846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37846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846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65532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5532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65532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93218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93218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93218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10004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2" hasCustomPrompt="1"/>
            <p:custDataLst>
              <p:tags r:id="rId5"/>
            </p:custDataLst>
          </p:nvPr>
        </p:nvSpPr>
        <p:spPr>
          <a:xfrm>
            <a:off x="609600" y="2133600"/>
            <a:ext cx="3454400" cy="3505200"/>
          </a:xfrm>
          <a:custGeom>
            <a:avLst/>
            <a:gdLst>
              <a:gd name="connisteX0" fmla="*/ 0 w 3454400"/>
              <a:gd name="connsiteY0" fmla="*/ 203200 h 3505200"/>
              <a:gd name="connisteX1" fmla="*/ 203200 w 3454400"/>
              <a:gd name="connsiteY1" fmla="*/ 0 h 3505200"/>
              <a:gd name="connisteX2" fmla="*/ 3251200 w 3454400"/>
              <a:gd name="connsiteY2" fmla="*/ 0 h 3505200"/>
              <a:gd name="connisteX3" fmla="*/ 3454400 w 3454400"/>
              <a:gd name="connsiteY3" fmla="*/ 203200 h 3505200"/>
              <a:gd name="connisteX4" fmla="*/ 3454400 w 3454400"/>
              <a:gd name="connsiteY4" fmla="*/ 3302000 h 3505200"/>
              <a:gd name="connisteX5" fmla="*/ 3251200 w 3454400"/>
              <a:gd name="connsiteY5" fmla="*/ 3505200 h 3505200"/>
              <a:gd name="connisteX6" fmla="*/ 203200 w 3454400"/>
              <a:gd name="connsiteY6" fmla="*/ 3505200 h 3505200"/>
              <a:gd name="connisteX7" fmla="*/ 0 w 3454400"/>
              <a:gd name="connsiteY7" fmla="*/ 3302000 h 3505200"/>
              <a:gd name="connisteX8" fmla="*/ 0 w 34544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505200">
                <a:moveTo>
                  <a:pt x="0" y="203200"/>
                </a:moveTo>
                <a:cubicBezTo>
                  <a:pt x="0" y="90976"/>
                  <a:pt x="90976" y="0"/>
                  <a:pt x="203200" y="0"/>
                </a:cubicBezTo>
                <a:lnTo>
                  <a:pt x="3251200" y="0"/>
                </a:lnTo>
                <a:cubicBezTo>
                  <a:pt x="3363424" y="0"/>
                  <a:pt x="3454400" y="90976"/>
                  <a:pt x="3454400" y="203200"/>
                </a:cubicBezTo>
                <a:lnTo>
                  <a:pt x="3454400" y="3302000"/>
                </a:lnTo>
                <a:cubicBezTo>
                  <a:pt x="3454400" y="3414224"/>
                  <a:pt x="3363424" y="3505200"/>
                  <a:pt x="3251200" y="3505200"/>
                </a:cubicBezTo>
                <a:lnTo>
                  <a:pt x="203200" y="3505200"/>
                </a:lnTo>
                <a:cubicBezTo>
                  <a:pt x="90976" y="3505200"/>
                  <a:pt x="0" y="3414224"/>
                  <a:pt x="0" y="3302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914400" y="2997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4" name="文本占位符 13"/>
          <p:cNvSpPr>
            <a:spLocks noGrp="1"/>
          </p:cNvSpPr>
          <p:nvPr>
            <p:ph type="body" idx="16387" hasCustomPrompt="1"/>
            <p:custDataLst>
              <p:tags r:id="rId7"/>
            </p:custDataLst>
          </p:nvPr>
        </p:nvSpPr>
        <p:spPr>
          <a:xfrm>
            <a:off x="9144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装饰  4"/>
          <p:cNvSpPr>
            <a:spLocks noGrp="1"/>
          </p:cNvSpPr>
          <p:nvPr>
            <p:ph type="body" idx="16393" hasCustomPrompt="1"/>
            <p:custDataLst>
              <p:tags r:id="rId8"/>
            </p:custDataLst>
          </p:nvPr>
        </p:nvSpPr>
        <p:spPr>
          <a:xfrm>
            <a:off x="4368800" y="2133600"/>
            <a:ext cx="3454400" cy="3505200"/>
          </a:xfrm>
          <a:custGeom>
            <a:avLst/>
            <a:gdLst>
              <a:gd name="connisteX0" fmla="*/ 0 w 3454400"/>
              <a:gd name="connsiteY0" fmla="*/ 203200 h 3505200"/>
              <a:gd name="connisteX1" fmla="*/ 203200 w 3454400"/>
              <a:gd name="connsiteY1" fmla="*/ 0 h 3505200"/>
              <a:gd name="connisteX2" fmla="*/ 3251200 w 3454400"/>
              <a:gd name="connsiteY2" fmla="*/ 0 h 3505200"/>
              <a:gd name="connisteX3" fmla="*/ 3454400 w 3454400"/>
              <a:gd name="connsiteY3" fmla="*/ 203200 h 3505200"/>
              <a:gd name="connisteX4" fmla="*/ 3454400 w 3454400"/>
              <a:gd name="connsiteY4" fmla="*/ 3302000 h 3505200"/>
              <a:gd name="connisteX5" fmla="*/ 3251200 w 3454400"/>
              <a:gd name="connsiteY5" fmla="*/ 3505200 h 3505200"/>
              <a:gd name="connisteX6" fmla="*/ 203200 w 3454400"/>
              <a:gd name="connsiteY6" fmla="*/ 3505200 h 3505200"/>
              <a:gd name="connisteX7" fmla="*/ 0 w 3454400"/>
              <a:gd name="connsiteY7" fmla="*/ 3302000 h 3505200"/>
              <a:gd name="connisteX8" fmla="*/ 0 w 34544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505200">
                <a:moveTo>
                  <a:pt x="0" y="203200"/>
                </a:moveTo>
                <a:cubicBezTo>
                  <a:pt x="0" y="90976"/>
                  <a:pt x="90976" y="0"/>
                  <a:pt x="203200" y="0"/>
                </a:cubicBezTo>
                <a:lnTo>
                  <a:pt x="3251200" y="0"/>
                </a:lnTo>
                <a:cubicBezTo>
                  <a:pt x="3363424" y="0"/>
                  <a:pt x="3454400" y="90976"/>
                  <a:pt x="3454400" y="203200"/>
                </a:cubicBezTo>
                <a:lnTo>
                  <a:pt x="3454400" y="3302000"/>
                </a:lnTo>
                <a:cubicBezTo>
                  <a:pt x="3454400" y="3414224"/>
                  <a:pt x="3363424" y="3505200"/>
                  <a:pt x="3251200" y="3505200"/>
                </a:cubicBezTo>
                <a:lnTo>
                  <a:pt x="203200" y="3505200"/>
                </a:lnTo>
                <a:cubicBezTo>
                  <a:pt x="90976" y="3505200"/>
                  <a:pt x="0" y="3414224"/>
                  <a:pt x="0" y="3302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8" hasCustomPrompt="1"/>
            <p:custDataLst>
              <p:tags r:id="rId9"/>
            </p:custDataLst>
          </p:nvPr>
        </p:nvSpPr>
        <p:spPr>
          <a:xfrm>
            <a:off x="4673600" y="2997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7" name="文本占位符 16"/>
          <p:cNvSpPr>
            <a:spLocks noGrp="1"/>
          </p:cNvSpPr>
          <p:nvPr>
            <p:ph type="body" idx="16389" hasCustomPrompt="1"/>
            <p:custDataLst>
              <p:tags r:id="rId10"/>
            </p:custDataLst>
          </p:nvPr>
        </p:nvSpPr>
        <p:spPr>
          <a:xfrm>
            <a:off x="46736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装饰  7"/>
          <p:cNvSpPr>
            <a:spLocks noGrp="1"/>
          </p:cNvSpPr>
          <p:nvPr>
            <p:ph type="body" idx="16394" hasCustomPrompt="1"/>
            <p:custDataLst>
              <p:tags r:id="rId11"/>
            </p:custDataLst>
          </p:nvPr>
        </p:nvSpPr>
        <p:spPr>
          <a:xfrm>
            <a:off x="8128000" y="2133600"/>
            <a:ext cx="3454400" cy="3505200"/>
          </a:xfrm>
          <a:custGeom>
            <a:avLst/>
            <a:gdLst>
              <a:gd name="connisteX0" fmla="*/ 0 w 3454400"/>
              <a:gd name="connsiteY0" fmla="*/ 203200 h 3505200"/>
              <a:gd name="connisteX1" fmla="*/ 203200 w 3454400"/>
              <a:gd name="connsiteY1" fmla="*/ 0 h 3505200"/>
              <a:gd name="connisteX2" fmla="*/ 3251200 w 3454400"/>
              <a:gd name="connsiteY2" fmla="*/ 0 h 3505200"/>
              <a:gd name="connisteX3" fmla="*/ 3454400 w 3454400"/>
              <a:gd name="connsiteY3" fmla="*/ 203200 h 3505200"/>
              <a:gd name="connisteX4" fmla="*/ 3454400 w 3454400"/>
              <a:gd name="connsiteY4" fmla="*/ 3302000 h 3505200"/>
              <a:gd name="connisteX5" fmla="*/ 3251200 w 3454400"/>
              <a:gd name="connsiteY5" fmla="*/ 3505200 h 3505200"/>
              <a:gd name="connisteX6" fmla="*/ 203200 w 3454400"/>
              <a:gd name="connsiteY6" fmla="*/ 3505200 h 3505200"/>
              <a:gd name="connisteX7" fmla="*/ 0 w 3454400"/>
              <a:gd name="connsiteY7" fmla="*/ 3302000 h 3505200"/>
              <a:gd name="connisteX8" fmla="*/ 0 w 34544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3505200">
                <a:moveTo>
                  <a:pt x="0" y="203200"/>
                </a:moveTo>
                <a:cubicBezTo>
                  <a:pt x="0" y="90976"/>
                  <a:pt x="90976" y="0"/>
                  <a:pt x="203200" y="0"/>
                </a:cubicBezTo>
                <a:lnTo>
                  <a:pt x="3251200" y="0"/>
                </a:lnTo>
                <a:cubicBezTo>
                  <a:pt x="3363424" y="0"/>
                  <a:pt x="3454400" y="90976"/>
                  <a:pt x="3454400" y="203200"/>
                </a:cubicBezTo>
                <a:lnTo>
                  <a:pt x="3454400" y="3302000"/>
                </a:lnTo>
                <a:cubicBezTo>
                  <a:pt x="3454400" y="3414224"/>
                  <a:pt x="3363424" y="3505200"/>
                  <a:pt x="3251200" y="3505200"/>
                </a:cubicBezTo>
                <a:lnTo>
                  <a:pt x="203200" y="3505200"/>
                </a:lnTo>
                <a:cubicBezTo>
                  <a:pt x="90976" y="3505200"/>
                  <a:pt x="0" y="3414224"/>
                  <a:pt x="0" y="3302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文本占位符 18"/>
          <p:cNvSpPr>
            <a:spLocks noGrp="1"/>
          </p:cNvSpPr>
          <p:nvPr>
            <p:ph type="body" idx="16390" hasCustomPrompt="1"/>
            <p:custDataLst>
              <p:tags r:id="rId12"/>
            </p:custDataLst>
          </p:nvPr>
        </p:nvSpPr>
        <p:spPr>
          <a:xfrm>
            <a:off x="8432800" y="2997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0" name="文本占位符 19"/>
          <p:cNvSpPr>
            <a:spLocks noGrp="1"/>
          </p:cNvSpPr>
          <p:nvPr>
            <p:ph type="body" idx="16391" hasCustomPrompt="1"/>
            <p:custDataLst>
              <p:tags r:id="rId13"/>
            </p:custDataLst>
          </p:nvPr>
        </p:nvSpPr>
        <p:spPr>
          <a:xfrm>
            <a:off x="8432800" y="355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18_group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图片占位符 12"/>
          <p:cNvSpPr>
            <a:spLocks noGrp="1"/>
          </p:cNvSpPr>
          <p:nvPr>
            <p:ph type="pic" idx="16393" hasCustomPrompt="1"/>
            <p:custDataLst>
              <p:tags r:id="rId6"/>
            </p:custDataLst>
          </p:nvPr>
        </p:nvSpPr>
        <p:spPr>
          <a:xfrm>
            <a:off x="35814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7" hasCustomPrompt="1"/>
            <p:custDataLst>
              <p:tags r:id="rId7"/>
            </p:custDataLst>
          </p:nvPr>
        </p:nvSpPr>
        <p:spPr>
          <a:xfrm>
            <a:off x="3581400" y="39116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8" hasCustomPrompt="1"/>
            <p:custDataLst>
              <p:tags r:id="rId8"/>
            </p:custDataLst>
          </p:nvPr>
        </p:nvSpPr>
        <p:spPr>
          <a:xfrm>
            <a:off x="3581400" y="4470400"/>
            <a:ext cx="2260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图片占位符 15"/>
          <p:cNvSpPr>
            <a:spLocks noGrp="1"/>
          </p:cNvSpPr>
          <p:nvPr>
            <p:ph type="pic" idx="16394" hasCustomPrompt="1"/>
            <p:custDataLst>
              <p:tags r:id="rId9"/>
            </p:custDataLst>
          </p:nvPr>
        </p:nvSpPr>
        <p:spPr>
          <a:xfrm>
            <a:off x="64516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7" name="文本占位符 16"/>
          <p:cNvSpPr>
            <a:spLocks noGrp="1"/>
          </p:cNvSpPr>
          <p:nvPr>
            <p:ph type="body" idx="16389" hasCustomPrompt="1"/>
            <p:custDataLst>
              <p:tags r:id="rId10"/>
            </p:custDataLst>
          </p:nvPr>
        </p:nvSpPr>
        <p:spPr>
          <a:xfrm>
            <a:off x="6451600" y="39116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0" hasCustomPrompt="1"/>
            <p:custDataLst>
              <p:tags r:id="rId11"/>
            </p:custDataLst>
          </p:nvPr>
        </p:nvSpPr>
        <p:spPr>
          <a:xfrm>
            <a:off x="6451600" y="4470400"/>
            <a:ext cx="2260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图片占位符 18"/>
          <p:cNvSpPr>
            <a:spLocks noGrp="1"/>
          </p:cNvSpPr>
          <p:nvPr>
            <p:ph type="pic" idx="16395" hasCustomPrompt="1"/>
            <p:custDataLst>
              <p:tags r:id="rId12"/>
            </p:custDataLst>
          </p:nvPr>
        </p:nvSpPr>
        <p:spPr>
          <a:xfrm>
            <a:off x="93218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0" name="文本占位符 19"/>
          <p:cNvSpPr>
            <a:spLocks noGrp="1"/>
          </p:cNvSpPr>
          <p:nvPr>
            <p:ph type="body" idx="16391" hasCustomPrompt="1"/>
            <p:custDataLst>
              <p:tags r:id="rId13"/>
            </p:custDataLst>
          </p:nvPr>
        </p:nvSpPr>
        <p:spPr>
          <a:xfrm>
            <a:off x="9321800" y="39116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1" name="文本占位符 20"/>
          <p:cNvSpPr>
            <a:spLocks noGrp="1"/>
          </p:cNvSpPr>
          <p:nvPr>
            <p:ph type="body" idx="16392" hasCustomPrompt="1"/>
            <p:custDataLst>
              <p:tags r:id="rId14"/>
            </p:custDataLst>
          </p:nvPr>
        </p:nvSpPr>
        <p:spPr>
          <a:xfrm>
            <a:off x="9321800" y="4470400"/>
            <a:ext cx="2260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51_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4008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4008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62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4648200" y="736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4800600" y="736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4800600" y="1244600"/>
            <a:ext cx="6781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13_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4008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4008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7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1" hasCustomPrompt="1"/>
            <p:custDataLst>
              <p:tags r:id="rId5"/>
            </p:custDataLst>
          </p:nvPr>
        </p:nvSpPr>
        <p:spPr>
          <a:xfrm>
            <a:off x="609600" y="15240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2" hasCustomPrompt="1"/>
            <p:custDataLst>
              <p:tags r:id="rId6"/>
            </p:custDataLst>
          </p:nvPr>
        </p:nvSpPr>
        <p:spPr>
          <a:xfrm>
            <a:off x="1016000" y="18669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0" hasCustomPrompt="1"/>
            <p:custDataLst>
              <p:tags r:id="rId7"/>
            </p:custDataLst>
          </p:nvPr>
        </p:nvSpPr>
        <p:spPr>
          <a:xfrm>
            <a:off x="1371600" y="22225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6" hasCustomPrompt="1"/>
            <p:custDataLst>
              <p:tags r:id="rId8"/>
            </p:custDataLst>
          </p:nvPr>
        </p:nvSpPr>
        <p:spPr>
          <a:xfrm>
            <a:off x="2895600" y="2197100"/>
            <a:ext cx="828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7" hasCustomPrompt="1"/>
            <p:custDataLst>
              <p:tags r:id="rId9"/>
            </p:custDataLst>
          </p:nvPr>
        </p:nvSpPr>
        <p:spPr>
          <a:xfrm>
            <a:off x="2895600" y="2755900"/>
            <a:ext cx="828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4" hasCustomPrompt="1"/>
            <p:custDataLst>
              <p:tags r:id="rId10"/>
            </p:custDataLst>
          </p:nvPr>
        </p:nvSpPr>
        <p:spPr>
          <a:xfrm>
            <a:off x="609600" y="40386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装饰  7"/>
          <p:cNvSpPr>
            <a:spLocks noGrp="1"/>
          </p:cNvSpPr>
          <p:nvPr>
            <p:ph type="body" idx="16395" hasCustomPrompt="1"/>
            <p:custDataLst>
              <p:tags r:id="rId11"/>
            </p:custDataLst>
          </p:nvPr>
        </p:nvSpPr>
        <p:spPr>
          <a:xfrm>
            <a:off x="1016000" y="43815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图片占位符 18"/>
          <p:cNvSpPr>
            <a:spLocks noGrp="1"/>
          </p:cNvSpPr>
          <p:nvPr>
            <p:ph type="pic" idx="16393" hasCustomPrompt="1"/>
            <p:custDataLst>
              <p:tags r:id="rId12"/>
            </p:custDataLst>
          </p:nvPr>
        </p:nvSpPr>
        <p:spPr>
          <a:xfrm>
            <a:off x="1371600" y="47371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0" name="文本占位符 19"/>
          <p:cNvSpPr>
            <a:spLocks noGrp="1"/>
          </p:cNvSpPr>
          <p:nvPr>
            <p:ph type="body" idx="16388" hasCustomPrompt="1"/>
            <p:custDataLst>
              <p:tags r:id="rId13"/>
            </p:custDataLst>
          </p:nvPr>
        </p:nvSpPr>
        <p:spPr>
          <a:xfrm>
            <a:off x="2895600" y="4711700"/>
            <a:ext cx="828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21" name="文本占位符 20"/>
          <p:cNvSpPr>
            <a:spLocks noGrp="1"/>
          </p:cNvSpPr>
          <p:nvPr>
            <p:ph type="body" idx="16389" hasCustomPrompt="1"/>
            <p:custDataLst>
              <p:tags r:id="rId14"/>
            </p:custDataLst>
          </p:nvPr>
        </p:nvSpPr>
        <p:spPr>
          <a:xfrm>
            <a:off x="2895600" y="5270500"/>
            <a:ext cx="82804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63_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46482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46482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84201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84201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章节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6385"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6386"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目录页-1-5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1" hasCustomPrompt="1"/>
            <p:custDataLst>
              <p:tags r:id="rId7"/>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2" hasCustomPrompt="1"/>
            <p:custDataLst>
              <p:tags r:id="rId10"/>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5" name="内容占位符 4"/>
          <p:cNvSpPr>
            <a:spLocks noGrp="1"/>
          </p:cNvSpPr>
          <p:nvPr>
            <p:ph idx="1"/>
            <p:custDataLst>
              <p:tags r:id="rId2"/>
            </p:custDataLst>
          </p:nvPr>
        </p:nvSpPr>
        <p:spPr/>
        <p:txBody>
          <a:bodyPr wrap="square">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6" name="灯片编号占位符 5"/>
          <p:cNvSpPr>
            <a:spLocks noGrp="1"/>
          </p:cNvSpPr>
          <p:nvPr>
            <p:ph type="sldNum" sz="quarter" idx="4"/>
            <p:custDataLst>
              <p:tags r:id="rId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目录">
    <p:spTree>
      <p:nvGrpSpPr>
        <p:cNvPr id="1" name=""/>
        <p:cNvGrpSpPr/>
        <p:nvPr/>
      </p:nvGrpSpPr>
      <p:grpSpPr>
        <a:xfrm>
          <a:off x="0" y="0"/>
          <a:ext cx="0" cy="0"/>
          <a:chOff x="0" y="0"/>
          <a:chExt cx="0" cy="0"/>
        </a:xfrm>
      </p:grpSpPr>
      <p:pic>
        <p:nvPicPr>
          <p:cNvPr id="5" name="图片 4" descr="retina02"/>
          <p:cNvPicPr>
            <a:picLocks noChangeAspect="1"/>
          </p:cNvPicPr>
          <p:nvPr userDrawn="1">
            <p:custDataLst>
              <p:tags r:id="rId1"/>
            </p:custDataLst>
          </p:nvPr>
        </p:nvPicPr>
        <p:blipFill>
          <a:blip r:embed="rId11"/>
          <a:srcRect l="4063" r="6563"/>
          <a:stretch>
            <a:fillRect/>
          </a:stretch>
        </p:blipFill>
        <p:spPr>
          <a:xfrm>
            <a:off x="0" y="0"/>
            <a:ext cx="12192635" cy="6858000"/>
          </a:xfrm>
          <a:prstGeom prst="rect">
            <a:avLst/>
          </a:prstGeom>
        </p:spPr>
      </p:pic>
      <p:sp>
        <p:nvSpPr>
          <p:cNvPr id="2" name="矩形 1"/>
          <p:cNvSpPr/>
          <p:nvPr userDrawn="1">
            <p:custDataLst>
              <p:tags r:id="rId2"/>
            </p:custDataLst>
          </p:nvPr>
        </p:nvSpPr>
        <p:spPr>
          <a:xfrm>
            <a:off x="8890" y="9525"/>
            <a:ext cx="12182475" cy="6847205"/>
          </a:xfrm>
          <a:prstGeom prst="rect">
            <a:avLst/>
          </a:prstGeom>
          <a:gradFill>
            <a:gsLst>
              <a:gs pos="0">
                <a:srgbClr val="0C1A3A">
                  <a:alpha val="0"/>
                </a:srgbClr>
              </a:gs>
              <a:gs pos="37000">
                <a:srgbClr val="0C1A3A">
                  <a:alpha val="92000"/>
                </a:srgbClr>
              </a:gs>
              <a:gs pos="100000">
                <a:srgbClr val="0C1A3A"/>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7"/>
          <p:cNvSpPr/>
          <p:nvPr userDrawn="1">
            <p:custDataLst>
              <p:tags r:id="rId3"/>
            </p:custDataLst>
          </p:nvPr>
        </p:nvSpPr>
        <p:spPr>
          <a:xfrm>
            <a:off x="-3810" y="600710"/>
            <a:ext cx="144145" cy="575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标题 1"/>
          <p:cNvSpPr>
            <a:spLocks noGrp="1"/>
          </p:cNvSpPr>
          <p:nvPr>
            <p:ph type="title" hasCustomPrompt="1"/>
            <p:custDataLst>
              <p:tags r:id="rId4"/>
            </p:custDataLst>
          </p:nvPr>
        </p:nvSpPr>
        <p:spPr>
          <a:xfrm>
            <a:off x="1768792" y="830947"/>
            <a:ext cx="1977755" cy="1081088"/>
          </a:xfrm>
        </p:spPr>
        <p:txBody>
          <a:bodyPr wrap="square" anchor="b">
            <a:normAutofit/>
          </a:bodyPr>
          <a:lstStyle>
            <a:lvl1pPr algn="ctr">
              <a:defRPr kumimoji="0" lang="zh-CN" altLang="en-US" sz="6000" b="1" i="0" u="none" strike="noStrike" kern="1200" cap="none" spc="0" normalizeH="0" baseline="0" noProof="1">
                <a:ln>
                  <a:noFill/>
                </a:ln>
                <a:gradFill>
                  <a:gsLst>
                    <a:gs pos="0">
                      <a:schemeClr val="accent1">
                        <a:lumMod val="10000"/>
                        <a:lumOff val="90000"/>
                      </a:schemeClr>
                    </a:gs>
                    <a:gs pos="100000">
                      <a:schemeClr val="accent1"/>
                    </a:gs>
                  </a:gsLst>
                  <a:lin ang="5400000" scaled="0"/>
                </a:gradFill>
                <a:latin typeface="+mj-lt"/>
                <a:ea typeface="+mj-ea"/>
                <a:cs typeface="思源黑体 CN Bold" panose="020B0800000000000000" charset="-122"/>
              </a:defRPr>
            </a:lvl1pPr>
          </a:lstStyle>
          <a:p>
            <a:r>
              <a:rPr lang="zh-CN" altLang="en-US" dirty="0"/>
              <a:t>标题</a:t>
            </a:r>
          </a:p>
        </p:txBody>
      </p:sp>
      <p:sp>
        <p:nvSpPr>
          <p:cNvPr id="10"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
        <p:nvSpPr>
          <p:cNvPr id="9" name="页脚占位符 4"/>
          <p:cNvSpPr>
            <a:spLocks noGrp="1"/>
          </p:cNvSpPr>
          <p:nvPr>
            <p:ph type="ftr" sz="quarter" idx="11"/>
            <p:custDataLst>
              <p:tags r:id="rId6"/>
            </p:custDataLst>
          </p:nvPr>
        </p:nvSpPr>
        <p:spPr/>
        <p:txBody>
          <a:bodyPr/>
          <a:lstStyle/>
          <a:p>
            <a:endParaRPr lang="zh-CN" altLang="en-US"/>
          </a:p>
        </p:txBody>
      </p:sp>
      <p:sp>
        <p:nvSpPr>
          <p:cNvPr id="7"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t>2025/11/24</a:t>
            </a:fld>
            <a:endParaRPr lang="zh-CN" altLang="en-US"/>
          </a:p>
        </p:txBody>
      </p:sp>
      <p:pic>
        <p:nvPicPr>
          <p:cNvPr id="26" name="文本框 25" descr="图层 2 副本 9"/>
          <p:cNvPicPr>
            <a:picLocks noChangeAspect="1"/>
          </p:cNvPicPr>
          <p:nvPr userDrawn="1">
            <p:custDataLst>
              <p:tags r:id="rId8"/>
            </p:custDataLst>
          </p:nvPr>
        </p:nvPicPr>
        <p:blipFill>
          <a:blip r:embed="rId12">
            <a:alphaModFix amt="45000"/>
          </a:blip>
          <a:srcRect l="18440" r="3151"/>
          <a:stretch>
            <a:fillRect/>
          </a:stretch>
        </p:blipFill>
        <p:spPr>
          <a:xfrm rot="10380000">
            <a:off x="2000250" y="3306445"/>
            <a:ext cx="9852660" cy="1400175"/>
          </a:xfrm>
          <a:prstGeom prst="rect">
            <a:avLst/>
          </a:prstGeom>
          <a:noFill/>
        </p:spPr>
      </p:pic>
      <p:pic>
        <p:nvPicPr>
          <p:cNvPr id="27" name="图片 26" descr="图层 2 副本 9"/>
          <p:cNvPicPr>
            <a:picLocks noChangeAspect="1"/>
          </p:cNvPicPr>
          <p:nvPr userDrawn="1">
            <p:custDataLst>
              <p:tags r:id="rId9"/>
            </p:custDataLst>
          </p:nvPr>
        </p:nvPicPr>
        <p:blipFill>
          <a:blip r:embed="rId12">
            <a:alphaModFix amt="80000"/>
          </a:blip>
          <a:srcRect l="11426" r="26341"/>
          <a:stretch>
            <a:fillRect/>
          </a:stretch>
        </p:blipFill>
        <p:spPr>
          <a:xfrm rot="7500000">
            <a:off x="4544695" y="2733040"/>
            <a:ext cx="8208010" cy="14001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1"/>
            </p:custDataLst>
          </p:nvPr>
        </p:nvSpPr>
        <p:spPr>
          <a:xfrm>
            <a:off x="69596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2"/>
            </p:custDataLst>
          </p:nvPr>
        </p:nvSpPr>
        <p:spPr>
          <a:xfrm>
            <a:off x="617220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3"/>
            </p:custDataLst>
          </p:nvPr>
        </p:nvSpPr>
        <p:spPr/>
        <p:txBody>
          <a:bodyPr/>
          <a:lstStyle/>
          <a:p>
            <a:fld id="{760FBDFE-C587-4B4C-A407-44438C67B59E}" type="datetimeFigureOut">
              <a:rPr lang="zh-CN" altLang="en-US" smtClean="0"/>
              <a:t>2025/11/24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8" name="标题 1"/>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1"/>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2"/>
            </p:custDataLst>
          </p:nvPr>
        </p:nvSpPr>
        <p:spPr>
          <a:xfrm>
            <a:off x="69596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3"/>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4"/>
            </p:custDataLst>
          </p:nvPr>
        </p:nvSpPr>
        <p:spPr>
          <a:xfrm>
            <a:off x="617220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5"/>
            </p:custDataLst>
          </p:nvPr>
        </p:nvSpPr>
        <p:spPr/>
        <p:txBody>
          <a:bodyPr/>
          <a:lstStyle/>
          <a:p>
            <a:fld id="{760FBDFE-C587-4B4C-A407-44438C67B59E}" type="datetimeFigureOut">
              <a:rPr lang="zh-CN" altLang="en-US" smtClean="0"/>
              <a:t>2025/11/24</a:t>
            </a:fld>
            <a:endParaRPr lang="zh-CN" altLang="en-US"/>
          </a:p>
        </p:txBody>
      </p:sp>
      <p:sp>
        <p:nvSpPr>
          <p:cNvPr id="8" name="页脚占位符 7"/>
          <p:cNvSpPr>
            <a:spLocks noGrp="1"/>
          </p:cNvSpPr>
          <p:nvPr>
            <p:ph type="ftr" sz="quarter" idx="11"/>
            <p:custDataLst>
              <p:tags r:id="rId6"/>
            </p:custDataLst>
          </p:nvPr>
        </p:nvSpPr>
        <p:spPr/>
        <p:txBody>
          <a:bodyPr/>
          <a:lstStyle/>
          <a:p>
            <a:endParaRPr lang="zh-CN" altLang="en-US"/>
          </a:p>
        </p:txBody>
      </p:sp>
      <p:sp>
        <p:nvSpPr>
          <p:cNvPr id="9" name="灯片编号占位符 8"/>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10" name="标题 1"/>
          <p:cNvSpPr>
            <a:spLocks noGrp="1"/>
          </p:cNvSpPr>
          <p:nvPr>
            <p:ph type="title"/>
            <p:custDataLst>
              <p:tags r:id="rId8"/>
            </p:custDataLst>
          </p:nvPr>
        </p:nvSpPr>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标题 1"/>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95960" y="360045"/>
            <a:ext cx="10801985" cy="581787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2025/11/24</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Text Placeholder 5"/>
          <p:cNvSpPr>
            <a:spLocks noGrp="1"/>
          </p:cNvSpPr>
          <p:nvPr>
            <p:ph type="body" idx="13" hasCustomPrompt="1"/>
            <p:custDataLst>
              <p:tags r:id="rId4"/>
            </p:custDataLst>
          </p:nvPr>
        </p:nvSpPr>
        <p:spPr>
          <a:xfrm>
            <a:off x="695960" y="1301750"/>
            <a:ext cx="10799088" cy="405553"/>
          </a:xfrm>
        </p:spPr>
        <p:txBody>
          <a:bodyPr/>
          <a:lstStyle>
            <a:lvl5pPr>
              <a:buNone/>
              <a:defRPr/>
            </a:lvl5pPr>
          </a:lstStyle>
          <a:p>
            <a:pPr lvl="0"/>
            <a:r>
              <a:rPr lang="zh-CN" altLang="en-US"/>
              <a:t>单击此处编辑副标题</a:t>
            </a:r>
          </a:p>
        </p:txBody>
      </p:sp>
      <p:sp>
        <p:nvSpPr>
          <p:cNvPr id="7" name="标题 1"/>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封面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日期"/>
          <p:cNvSpPr>
            <a:spLocks noGrp="1"/>
          </p:cNvSpPr>
          <p:nvPr>
            <p:ph type="body" idx="16386" hasCustomPrompt="1"/>
            <p:custDataLst>
              <p:tags r:id="rId3"/>
            </p:custDataLst>
          </p:nvPr>
        </p:nvSpPr>
        <p:spPr>
          <a:xfrm>
            <a:off x="2145771" y="198120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p>
        </p:txBody>
      </p:sp>
      <p:sp>
        <p:nvSpPr>
          <p:cNvPr id="6" name="标题 2"/>
          <p:cNvSpPr>
            <a:spLocks noGrp="1"/>
          </p:cNvSpPr>
          <p:nvPr>
            <p:ph type="ctrTitle" idx="16385" hasCustomPrompt="1"/>
            <p:custDataLst>
              <p:tags r:id="rId4"/>
            </p:custDataLst>
          </p:nvPr>
        </p:nvSpPr>
        <p:spPr>
          <a:xfrm>
            <a:off x="1903677" y="248920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spc="0">
                <a:gradFill>
                  <a:gsLst>
                    <a:gs pos="0">
                      <a:schemeClr val="accent1">
                        <a:lumMod val="10000"/>
                        <a:lumOff val="90000"/>
                      </a:schemeClr>
                    </a:gs>
                    <a:gs pos="100000">
                      <a:schemeClr val="accent1"/>
                    </a:gs>
                  </a:gsLst>
                  <a:lin ang="5400000" scaled="0"/>
                </a:gradFill>
              </a:defRPr>
            </a:lvl1pPr>
          </a:lstStyle>
          <a:p>
            <a:r>
              <a:rPr lang="zh-CN" altLang="en-US" dirty="0"/>
              <a:t>单击此处添加文档标题</a:t>
            </a:r>
          </a:p>
        </p:txBody>
      </p:sp>
      <p:sp>
        <p:nvSpPr>
          <p:cNvPr id="19" name="署名占位符 10"/>
          <p:cNvSpPr>
            <a:spLocks noGrp="1"/>
          </p:cNvSpPr>
          <p:nvPr>
            <p:ph type="body" sz="quarter" idx="16387" hasCustomPrompt="1"/>
            <p:custDataLst>
              <p:tags r:id="rId5"/>
            </p:custDataLst>
          </p:nvPr>
        </p:nvSpPr>
        <p:spPr>
          <a:xfrm>
            <a:off x="4812859" y="44196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章节页-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7826049"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7826561"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结束页-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7826305"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7826049"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5"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7"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4"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p>
        </p:txBody>
      </p:sp>
      <p:sp>
        <p:nvSpPr>
          <p:cNvPr id="23" name="装饰  2"/>
          <p:cNvSpPr>
            <a:spLocks noGrp="1"/>
          </p:cNvSpPr>
          <p:nvPr>
            <p:ph type="body" idx="16398"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theme" Target="../theme/theme2.xml"/><Relationship Id="rId50" Type="http://schemas.openxmlformats.org/officeDocument/2006/relationships/tags" Target="../tags/tag3.xml"/><Relationship Id="rId55" Type="http://schemas.openxmlformats.org/officeDocument/2006/relationships/tags" Target="../tags/tag8.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41" Type="http://schemas.openxmlformats.org/officeDocument/2006/relationships/slideLayout" Target="../slideLayouts/slideLayout51.xml"/><Relationship Id="rId54" Type="http://schemas.openxmlformats.org/officeDocument/2006/relationships/tags" Target="../tags/tag7.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3" Type="http://schemas.openxmlformats.org/officeDocument/2006/relationships/tags" Target="../tags/tag6.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tags" Target="../tags/tag2.xml"/><Relationship Id="rId57" Type="http://schemas.openxmlformats.org/officeDocument/2006/relationships/image" Target="../media/image1.jpeg"/><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52" Type="http://schemas.openxmlformats.org/officeDocument/2006/relationships/tags" Target="../tags/tag5.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tags" Target="../tags/tag1.xml"/><Relationship Id="rId56" Type="http://schemas.openxmlformats.org/officeDocument/2006/relationships/tags" Target="../tags/tag9.xml"/><Relationship Id="rId8" Type="http://schemas.openxmlformats.org/officeDocument/2006/relationships/slideLayout" Target="../slideLayouts/slideLayout18.xml"/><Relationship Id="rId51" Type="http://schemas.openxmlformats.org/officeDocument/2006/relationships/tags" Target="../tags/tag4.xml"/><Relationship Id="rId3"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图片 4" descr="retina02"/>
          <p:cNvPicPr>
            <a:picLocks noChangeAspect="1"/>
          </p:cNvPicPr>
          <p:nvPr>
            <p:custDataLst>
              <p:tags r:id="rId49"/>
            </p:custDataLst>
          </p:nvPr>
        </p:nvPicPr>
        <p:blipFill>
          <a:blip r:embed="rId57">
            <a:alphaModFix amt="15000"/>
          </a:blip>
          <a:srcRect l="4063" r="6563"/>
          <a:stretch>
            <a:fillRect/>
          </a:stretch>
        </p:blipFill>
        <p:spPr>
          <a:xfrm>
            <a:off x="0" y="0"/>
            <a:ext cx="12192635" cy="6858000"/>
          </a:xfrm>
          <a:prstGeom prst="rect">
            <a:avLst/>
          </a:prstGeom>
        </p:spPr>
      </p:pic>
      <p:sp>
        <p:nvSpPr>
          <p:cNvPr id="8" name="矩形 7"/>
          <p:cNvSpPr/>
          <p:nvPr userDrawn="1">
            <p:custDataLst>
              <p:tags r:id="rId50"/>
            </p:custDataLst>
          </p:nvPr>
        </p:nvSpPr>
        <p:spPr>
          <a:xfrm>
            <a:off x="0" y="0"/>
            <a:ext cx="12192000" cy="6858000"/>
          </a:xfrm>
          <a:prstGeom prst="rect">
            <a:avLst/>
          </a:prstGeom>
          <a:gradFill>
            <a:gsLst>
              <a:gs pos="74000">
                <a:schemeClr val="bg2">
                  <a:lumMod val="90000"/>
                  <a:lumOff val="10000"/>
                  <a:alpha val="40000"/>
                </a:schemeClr>
              </a:gs>
              <a:gs pos="0">
                <a:schemeClr val="bg2">
                  <a:lumMod val="90000"/>
                  <a:lumOff val="10000"/>
                  <a:alpha val="0"/>
                </a:schemeClr>
              </a:gs>
              <a:gs pos="100000">
                <a:schemeClr val="bg2">
                  <a:lumMod val="90000"/>
                  <a:lumOff val="10000"/>
                </a:schemeClr>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6" name="灯片编号占位符 5"/>
          <p:cNvSpPr>
            <a:spLocks noGrp="1"/>
          </p:cNvSpPr>
          <p:nvPr>
            <p:ph type="sldNum" sz="quarter" idx="4"/>
            <p:custDataLst>
              <p:tags r:id="rId5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5" name="页脚占位符 4"/>
          <p:cNvSpPr>
            <a:spLocks noGrp="1"/>
          </p:cNvSpPr>
          <p:nvPr>
            <p:ph type="ftr" sz="quarter" idx="3"/>
            <p:custDataLst>
              <p:tags r:id="rId5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5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3" name="文本占位符 2"/>
          <p:cNvSpPr>
            <a:spLocks noGrp="1"/>
          </p:cNvSpPr>
          <p:nvPr>
            <p:ph type="body" idx="1"/>
            <p:custDataLst>
              <p:tags r:id="rId54"/>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标题占位符 1"/>
          <p:cNvSpPr>
            <a:spLocks noGrp="1"/>
          </p:cNvSpPr>
          <p:nvPr>
            <p:ph type="title"/>
            <p:custDataLst>
              <p:tags r:id="rId55"/>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KSO_TEMPLATE" hidden="1"/>
          <p:cNvSpPr/>
          <p:nvPr userDrawn="1">
            <p:custDataLst>
              <p:tags r:id="rId5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8"/>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Lst>
  <p:txStyles>
    <p:titleStyle>
      <a:lvl1pPr algn="l" defTabSz="914400" rtl="0" eaLnBrk="1" latinLnBrk="0" hangingPunct="1">
        <a:lnSpc>
          <a:spcPct val="90000"/>
        </a:lnSpc>
        <a:spcBef>
          <a:spcPct val="0"/>
        </a:spcBef>
        <a:buNone/>
        <a:defRPr sz="3200" b="1" i="0" u="none" kern="1200" spc="0">
          <a:solidFill>
            <a:schemeClr val="tx1"/>
          </a:solidFill>
          <a:effectLst>
            <a:outerShdw>
              <a:srgbClr val="FFFFFF"/>
            </a:outerShdw>
          </a:effectLst>
          <a:uFill>
            <a:solidFill>
              <a:prstClr val="black"/>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tags" Target="../tags/tag554.xml"/><Relationship Id="rId1" Type="http://schemas.openxmlformats.org/officeDocument/2006/relationships/tags" Target="../tags/tag553.xml"/></Relationships>
</file>

<file path=ppt/slides/_rels/slide10.xml.rels><?xml version="1.0" encoding="UTF-8" standalone="yes"?>
<Relationships xmlns="http://schemas.openxmlformats.org/package/2006/relationships"><Relationship Id="rId8" Type="http://schemas.openxmlformats.org/officeDocument/2006/relationships/tags" Target="../tags/tag630.xml"/><Relationship Id="rId3" Type="http://schemas.openxmlformats.org/officeDocument/2006/relationships/tags" Target="../tags/tag625.xml"/><Relationship Id="rId7" Type="http://schemas.openxmlformats.org/officeDocument/2006/relationships/tags" Target="../tags/tag629.xml"/><Relationship Id="rId12" Type="http://schemas.openxmlformats.org/officeDocument/2006/relationships/slideLayout" Target="../slideLayouts/slideLayout36.xml"/><Relationship Id="rId2" Type="http://schemas.openxmlformats.org/officeDocument/2006/relationships/tags" Target="../tags/tag624.xml"/><Relationship Id="rId1" Type="http://schemas.openxmlformats.org/officeDocument/2006/relationships/tags" Target="../tags/tag623.xml"/><Relationship Id="rId6" Type="http://schemas.openxmlformats.org/officeDocument/2006/relationships/tags" Target="../tags/tag628.xml"/><Relationship Id="rId11" Type="http://schemas.openxmlformats.org/officeDocument/2006/relationships/tags" Target="../tags/tag633.xml"/><Relationship Id="rId5" Type="http://schemas.openxmlformats.org/officeDocument/2006/relationships/tags" Target="../tags/tag627.xml"/><Relationship Id="rId10" Type="http://schemas.openxmlformats.org/officeDocument/2006/relationships/tags" Target="../tags/tag632.xml"/><Relationship Id="rId4" Type="http://schemas.openxmlformats.org/officeDocument/2006/relationships/tags" Target="../tags/tag626.xml"/><Relationship Id="rId9" Type="http://schemas.openxmlformats.org/officeDocument/2006/relationships/tags" Target="../tags/tag631.xml"/></Relationships>
</file>

<file path=ppt/slides/_rels/slide11.xml.rels><?xml version="1.0" encoding="UTF-8" standalone="yes"?>
<Relationships xmlns="http://schemas.openxmlformats.org/package/2006/relationships"><Relationship Id="rId8" Type="http://schemas.openxmlformats.org/officeDocument/2006/relationships/tags" Target="../tags/tag641.xml"/><Relationship Id="rId13" Type="http://schemas.openxmlformats.org/officeDocument/2006/relationships/tags" Target="../tags/tag646.xml"/><Relationship Id="rId18" Type="http://schemas.openxmlformats.org/officeDocument/2006/relationships/image" Target="../media/image17.jpeg"/><Relationship Id="rId3" Type="http://schemas.openxmlformats.org/officeDocument/2006/relationships/tags" Target="../tags/tag636.xml"/><Relationship Id="rId7" Type="http://schemas.openxmlformats.org/officeDocument/2006/relationships/tags" Target="../tags/tag640.xml"/><Relationship Id="rId12" Type="http://schemas.openxmlformats.org/officeDocument/2006/relationships/tags" Target="../tags/tag645.xml"/><Relationship Id="rId17" Type="http://schemas.openxmlformats.org/officeDocument/2006/relationships/image" Target="../media/image16.jpeg"/><Relationship Id="rId2" Type="http://schemas.openxmlformats.org/officeDocument/2006/relationships/tags" Target="../tags/tag635.xml"/><Relationship Id="rId16" Type="http://schemas.openxmlformats.org/officeDocument/2006/relationships/image" Target="../media/image15.jpeg"/><Relationship Id="rId1" Type="http://schemas.openxmlformats.org/officeDocument/2006/relationships/tags" Target="../tags/tag634.xml"/><Relationship Id="rId6" Type="http://schemas.openxmlformats.org/officeDocument/2006/relationships/tags" Target="../tags/tag639.xml"/><Relationship Id="rId11" Type="http://schemas.openxmlformats.org/officeDocument/2006/relationships/tags" Target="../tags/tag644.xml"/><Relationship Id="rId5" Type="http://schemas.openxmlformats.org/officeDocument/2006/relationships/tags" Target="../tags/tag638.xml"/><Relationship Id="rId15" Type="http://schemas.openxmlformats.org/officeDocument/2006/relationships/slideLayout" Target="../slideLayouts/slideLayout35.xml"/><Relationship Id="rId10" Type="http://schemas.openxmlformats.org/officeDocument/2006/relationships/tags" Target="../tags/tag643.xml"/><Relationship Id="rId4" Type="http://schemas.openxmlformats.org/officeDocument/2006/relationships/tags" Target="../tags/tag637.xml"/><Relationship Id="rId9" Type="http://schemas.openxmlformats.org/officeDocument/2006/relationships/tags" Target="../tags/tag642.xml"/><Relationship Id="rId14" Type="http://schemas.openxmlformats.org/officeDocument/2006/relationships/tags" Target="../tags/tag647.xml"/></Relationships>
</file>

<file path=ppt/slides/_rels/slide12.xml.rels><?xml version="1.0" encoding="UTF-8" standalone="yes"?>
<Relationships xmlns="http://schemas.openxmlformats.org/package/2006/relationships"><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 Id="rId4"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6" Type="http://schemas.openxmlformats.org/officeDocument/2006/relationships/slideLayout" Target="../slideLayouts/slideLayout34.xml"/><Relationship Id="rId5" Type="http://schemas.openxmlformats.org/officeDocument/2006/relationships/tags" Target="../tags/tag655.xml"/><Relationship Id="rId4" Type="http://schemas.openxmlformats.org/officeDocument/2006/relationships/tags" Target="../tags/tag654.xml"/></Relationships>
</file>

<file path=ppt/slides/_rels/slide14.xml.rels><?xml version="1.0" encoding="UTF-8" standalone="yes"?>
<Relationships xmlns="http://schemas.openxmlformats.org/package/2006/relationships"><Relationship Id="rId8" Type="http://schemas.openxmlformats.org/officeDocument/2006/relationships/tags" Target="../tags/tag663.xml"/><Relationship Id="rId13" Type="http://schemas.openxmlformats.org/officeDocument/2006/relationships/tags" Target="../tags/tag668.xml"/><Relationship Id="rId18" Type="http://schemas.openxmlformats.org/officeDocument/2006/relationships/image" Target="../media/image20.png"/><Relationship Id="rId3" Type="http://schemas.openxmlformats.org/officeDocument/2006/relationships/tags" Target="../tags/tag658.xml"/><Relationship Id="rId7" Type="http://schemas.openxmlformats.org/officeDocument/2006/relationships/tags" Target="../tags/tag662.xml"/><Relationship Id="rId12" Type="http://schemas.openxmlformats.org/officeDocument/2006/relationships/tags" Target="../tags/tag667.xml"/><Relationship Id="rId17" Type="http://schemas.openxmlformats.org/officeDocument/2006/relationships/image" Target="../media/image19.png"/><Relationship Id="rId2" Type="http://schemas.openxmlformats.org/officeDocument/2006/relationships/tags" Target="../tags/tag657.xml"/><Relationship Id="rId16" Type="http://schemas.openxmlformats.org/officeDocument/2006/relationships/image" Target="../media/image18.png"/><Relationship Id="rId1" Type="http://schemas.openxmlformats.org/officeDocument/2006/relationships/tags" Target="../tags/tag656.xml"/><Relationship Id="rId6" Type="http://schemas.openxmlformats.org/officeDocument/2006/relationships/tags" Target="../tags/tag661.xml"/><Relationship Id="rId11" Type="http://schemas.openxmlformats.org/officeDocument/2006/relationships/tags" Target="../tags/tag666.xml"/><Relationship Id="rId5" Type="http://schemas.openxmlformats.org/officeDocument/2006/relationships/tags" Target="../tags/tag660.xml"/><Relationship Id="rId15" Type="http://schemas.openxmlformats.org/officeDocument/2006/relationships/slideLayout" Target="../slideLayouts/slideLayout33.xml"/><Relationship Id="rId10" Type="http://schemas.openxmlformats.org/officeDocument/2006/relationships/tags" Target="../tags/tag665.xml"/><Relationship Id="rId4" Type="http://schemas.openxmlformats.org/officeDocument/2006/relationships/tags" Target="../tags/tag659.xml"/><Relationship Id="rId9" Type="http://schemas.openxmlformats.org/officeDocument/2006/relationships/tags" Target="../tags/tag664.xml"/><Relationship Id="rId14" Type="http://schemas.openxmlformats.org/officeDocument/2006/relationships/tags" Target="../tags/tag669.xml"/></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slideLayout" Target="../slideLayouts/slideLayout45.xml"/><Relationship Id="rId1" Type="http://schemas.openxmlformats.org/officeDocument/2006/relationships/tags" Target="../tags/tag670.xml"/><Relationship Id="rId6" Type="http://schemas.openxmlformats.org/officeDocument/2006/relationships/image" Target="../media/image24.png"/><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jpeg"/><Relationship Id="rId18" Type="http://schemas.openxmlformats.org/officeDocument/2006/relationships/image" Target="../media/image42.png"/><Relationship Id="rId3" Type="http://schemas.openxmlformats.org/officeDocument/2006/relationships/tags" Target="../tags/tag673.xml"/><Relationship Id="rId7" Type="http://schemas.openxmlformats.org/officeDocument/2006/relationships/image" Target="../media/image31.png"/><Relationship Id="rId12" Type="http://schemas.openxmlformats.org/officeDocument/2006/relationships/image" Target="../media/image36.jpeg"/><Relationship Id="rId17" Type="http://schemas.openxmlformats.org/officeDocument/2006/relationships/image" Target="../media/image41.png"/><Relationship Id="rId2" Type="http://schemas.openxmlformats.org/officeDocument/2006/relationships/tags" Target="../tags/tag672.xml"/><Relationship Id="rId16" Type="http://schemas.openxmlformats.org/officeDocument/2006/relationships/image" Target="../media/image40.png"/><Relationship Id="rId1" Type="http://schemas.openxmlformats.org/officeDocument/2006/relationships/tags" Target="../tags/tag671.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slideLayout" Target="../slideLayouts/slideLayout45.xml"/><Relationship Id="rId9" Type="http://schemas.openxmlformats.org/officeDocument/2006/relationships/image" Target="../media/image33.png"/><Relationship Id="rId1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tags" Target="../tags/tag676.xm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image" Target="../media/image44.png"/><Relationship Id="rId5" Type="http://schemas.openxmlformats.org/officeDocument/2006/relationships/slideLayout" Target="../slideLayouts/slideLayout45.xml"/><Relationship Id="rId4" Type="http://schemas.openxmlformats.org/officeDocument/2006/relationships/tags" Target="../tags/tag677.xml"/></Relationships>
</file>

<file path=ppt/slides/_rels/slide18.xml.rels><?xml version="1.0" encoding="UTF-8" standalone="yes"?>
<Relationships xmlns="http://schemas.openxmlformats.org/package/2006/relationships"><Relationship Id="rId3" Type="http://schemas.openxmlformats.org/officeDocument/2006/relationships/tags" Target="../tags/tag680.xml"/><Relationship Id="rId7" Type="http://schemas.openxmlformats.org/officeDocument/2006/relationships/image" Target="../media/image47.png"/><Relationship Id="rId2" Type="http://schemas.openxmlformats.org/officeDocument/2006/relationships/tags" Target="../tags/tag679.xml"/><Relationship Id="rId1" Type="http://schemas.openxmlformats.org/officeDocument/2006/relationships/tags" Target="../tags/tag678.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tags" Target="../tags/tag683.xml"/><Relationship Id="rId2" Type="http://schemas.openxmlformats.org/officeDocument/2006/relationships/tags" Target="../tags/tag682.xml"/><Relationship Id="rId1" Type="http://schemas.openxmlformats.org/officeDocument/2006/relationships/tags" Target="../tags/tag681.xml"/><Relationship Id="rId5" Type="http://schemas.openxmlformats.org/officeDocument/2006/relationships/image" Target="../media/image48.png"/><Relationship Id="rId4"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tags" Target="../tags/tag567.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2" Type="http://schemas.openxmlformats.org/officeDocument/2006/relationships/tags" Target="../tags/tag556.xml"/><Relationship Id="rId16" Type="http://schemas.openxmlformats.org/officeDocument/2006/relationships/slideLayout" Target="../slideLayouts/slideLayout56.xml"/><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tags" Target="../tags/tag569.xm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tags" Target="../tags/tag568.xml"/></Relationships>
</file>

<file path=ppt/slides/_rels/slide20.xml.rels><?xml version="1.0" encoding="UTF-8" standalone="yes"?>
<Relationships xmlns="http://schemas.openxmlformats.org/package/2006/relationships"><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54.png"/><Relationship Id="rId2" Type="http://schemas.openxmlformats.org/officeDocument/2006/relationships/tags" Target="../tags/tag688.xml"/><Relationship Id="rId1" Type="http://schemas.openxmlformats.org/officeDocument/2006/relationships/tags" Target="../tags/tag68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tags" Target="../tags/tag701.xml"/><Relationship Id="rId18" Type="http://schemas.openxmlformats.org/officeDocument/2006/relationships/slideLayout" Target="../slideLayouts/slideLayout32.xml"/><Relationship Id="rId3" Type="http://schemas.openxmlformats.org/officeDocument/2006/relationships/tags" Target="../tags/tag691.xml"/><Relationship Id="rId21" Type="http://schemas.openxmlformats.org/officeDocument/2006/relationships/image" Target="../media/image57.png"/><Relationship Id="rId7" Type="http://schemas.openxmlformats.org/officeDocument/2006/relationships/tags" Target="../tags/tag695.xml"/><Relationship Id="rId12" Type="http://schemas.openxmlformats.org/officeDocument/2006/relationships/tags" Target="../tags/tag700.xml"/><Relationship Id="rId17" Type="http://schemas.openxmlformats.org/officeDocument/2006/relationships/tags" Target="../tags/tag705.xml"/><Relationship Id="rId2" Type="http://schemas.openxmlformats.org/officeDocument/2006/relationships/tags" Target="../tags/tag690.xml"/><Relationship Id="rId16" Type="http://schemas.openxmlformats.org/officeDocument/2006/relationships/tags" Target="../tags/tag704.xml"/><Relationship Id="rId20" Type="http://schemas.openxmlformats.org/officeDocument/2006/relationships/image" Target="../media/image56.png"/><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tags" Target="../tags/tag699.xml"/><Relationship Id="rId5" Type="http://schemas.openxmlformats.org/officeDocument/2006/relationships/tags" Target="../tags/tag693.xml"/><Relationship Id="rId15" Type="http://schemas.openxmlformats.org/officeDocument/2006/relationships/tags" Target="../tags/tag703.xml"/><Relationship Id="rId23" Type="http://schemas.openxmlformats.org/officeDocument/2006/relationships/image" Target="../media/image59.png"/><Relationship Id="rId10" Type="http://schemas.openxmlformats.org/officeDocument/2006/relationships/tags" Target="../tags/tag698.xml"/><Relationship Id="rId19" Type="http://schemas.openxmlformats.org/officeDocument/2006/relationships/image" Target="../media/image55.png"/><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tags" Target="../tags/tag702.xml"/><Relationship Id="rId22" Type="http://schemas.openxmlformats.org/officeDocument/2006/relationships/image" Target="../media/image58.png"/></Relationships>
</file>

<file path=ppt/slides/_rels/slide2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slideLayout" Target="../slideLayouts/slideLayout45.xml"/><Relationship Id="rId1" Type="http://schemas.openxmlformats.org/officeDocument/2006/relationships/tags" Target="../tags/tag70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24.xml.rels><?xml version="1.0" encoding="UTF-8" standalone="yes"?>
<Relationships xmlns="http://schemas.openxmlformats.org/package/2006/relationships"><Relationship Id="rId8" Type="http://schemas.openxmlformats.org/officeDocument/2006/relationships/tags" Target="../tags/tag714.xml"/><Relationship Id="rId13" Type="http://schemas.openxmlformats.org/officeDocument/2006/relationships/tags" Target="../tags/tag719.xml"/><Relationship Id="rId3" Type="http://schemas.openxmlformats.org/officeDocument/2006/relationships/tags" Target="../tags/tag709.xml"/><Relationship Id="rId7" Type="http://schemas.openxmlformats.org/officeDocument/2006/relationships/tags" Target="../tags/tag713.xml"/><Relationship Id="rId12" Type="http://schemas.openxmlformats.org/officeDocument/2006/relationships/tags" Target="../tags/tag718.xml"/><Relationship Id="rId17" Type="http://schemas.openxmlformats.org/officeDocument/2006/relationships/image" Target="../media/image68.png"/><Relationship Id="rId2" Type="http://schemas.openxmlformats.org/officeDocument/2006/relationships/tags" Target="../tags/tag708.xml"/><Relationship Id="rId16" Type="http://schemas.openxmlformats.org/officeDocument/2006/relationships/image" Target="../media/image67.png"/><Relationship Id="rId1" Type="http://schemas.openxmlformats.org/officeDocument/2006/relationships/tags" Target="../tags/tag707.xml"/><Relationship Id="rId6" Type="http://schemas.openxmlformats.org/officeDocument/2006/relationships/tags" Target="../tags/tag712.xml"/><Relationship Id="rId11" Type="http://schemas.openxmlformats.org/officeDocument/2006/relationships/tags" Target="../tags/tag717.xml"/><Relationship Id="rId5" Type="http://schemas.openxmlformats.org/officeDocument/2006/relationships/tags" Target="../tags/tag711.xml"/><Relationship Id="rId15" Type="http://schemas.openxmlformats.org/officeDocument/2006/relationships/slideLayout" Target="../slideLayouts/slideLayout31.xml"/><Relationship Id="rId10" Type="http://schemas.openxmlformats.org/officeDocument/2006/relationships/tags" Target="../tags/tag716.xml"/><Relationship Id="rId4" Type="http://schemas.openxmlformats.org/officeDocument/2006/relationships/tags" Target="../tags/tag710.xml"/><Relationship Id="rId9" Type="http://schemas.openxmlformats.org/officeDocument/2006/relationships/tags" Target="../tags/tag715.xml"/><Relationship Id="rId14" Type="http://schemas.openxmlformats.org/officeDocument/2006/relationships/tags" Target="../tags/tag720.xml"/></Relationships>
</file>

<file path=ppt/slides/_rels/slide25.xml.rels><?xml version="1.0" encoding="UTF-8" standalone="yes"?>
<Relationships xmlns="http://schemas.openxmlformats.org/package/2006/relationships"><Relationship Id="rId8" Type="http://schemas.openxmlformats.org/officeDocument/2006/relationships/tags" Target="../tags/tag728.xml"/><Relationship Id="rId13" Type="http://schemas.openxmlformats.org/officeDocument/2006/relationships/tags" Target="../tags/tag733.xml"/><Relationship Id="rId18" Type="http://schemas.openxmlformats.org/officeDocument/2006/relationships/image" Target="../media/image69.jpeg"/><Relationship Id="rId3" Type="http://schemas.openxmlformats.org/officeDocument/2006/relationships/tags" Target="../tags/tag723.xml"/><Relationship Id="rId7" Type="http://schemas.openxmlformats.org/officeDocument/2006/relationships/tags" Target="../tags/tag727.xml"/><Relationship Id="rId12" Type="http://schemas.openxmlformats.org/officeDocument/2006/relationships/tags" Target="../tags/tag732.xml"/><Relationship Id="rId17" Type="http://schemas.openxmlformats.org/officeDocument/2006/relationships/slideLayout" Target="../slideLayouts/slideLayout30.xml"/><Relationship Id="rId2" Type="http://schemas.openxmlformats.org/officeDocument/2006/relationships/tags" Target="../tags/tag722.xml"/><Relationship Id="rId16" Type="http://schemas.openxmlformats.org/officeDocument/2006/relationships/tags" Target="../tags/tag736.xml"/><Relationship Id="rId20" Type="http://schemas.openxmlformats.org/officeDocument/2006/relationships/image" Target="../media/image71.png"/><Relationship Id="rId1" Type="http://schemas.openxmlformats.org/officeDocument/2006/relationships/tags" Target="../tags/tag721.xml"/><Relationship Id="rId6" Type="http://schemas.openxmlformats.org/officeDocument/2006/relationships/tags" Target="../tags/tag726.xml"/><Relationship Id="rId11" Type="http://schemas.openxmlformats.org/officeDocument/2006/relationships/tags" Target="../tags/tag731.xml"/><Relationship Id="rId5" Type="http://schemas.openxmlformats.org/officeDocument/2006/relationships/tags" Target="../tags/tag725.xml"/><Relationship Id="rId15" Type="http://schemas.openxmlformats.org/officeDocument/2006/relationships/tags" Target="../tags/tag735.xml"/><Relationship Id="rId10" Type="http://schemas.openxmlformats.org/officeDocument/2006/relationships/tags" Target="../tags/tag730.xml"/><Relationship Id="rId19" Type="http://schemas.openxmlformats.org/officeDocument/2006/relationships/image" Target="../media/image70.jpeg"/><Relationship Id="rId4" Type="http://schemas.openxmlformats.org/officeDocument/2006/relationships/tags" Target="../tags/tag724.xml"/><Relationship Id="rId9" Type="http://schemas.openxmlformats.org/officeDocument/2006/relationships/tags" Target="../tags/tag729.xml"/><Relationship Id="rId14" Type="http://schemas.openxmlformats.org/officeDocument/2006/relationships/tags" Target="../tags/tag734.xml"/></Relationships>
</file>

<file path=ppt/slides/_rels/slide2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tags" Target="../tags/tag739.xml"/><Relationship Id="rId7" Type="http://schemas.openxmlformats.org/officeDocument/2006/relationships/image" Target="../media/image74.png"/><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ype="http://schemas.openxmlformats.org/officeDocument/2006/relationships/tags" Target="../tags/tag742.xml"/><Relationship Id="rId2" Type="http://schemas.openxmlformats.org/officeDocument/2006/relationships/tags" Target="../tags/tag741.xml"/><Relationship Id="rId1" Type="http://schemas.openxmlformats.org/officeDocument/2006/relationships/tags" Target="../tags/tag740.xml"/><Relationship Id="rId4"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tags" Target="../tags/tag745.xml"/><Relationship Id="rId7" Type="http://schemas.openxmlformats.org/officeDocument/2006/relationships/slideLayout" Target="../slideLayouts/slideLayout29.xml"/><Relationship Id="rId2" Type="http://schemas.openxmlformats.org/officeDocument/2006/relationships/tags" Target="../tags/tag744.xml"/><Relationship Id="rId1" Type="http://schemas.openxmlformats.org/officeDocument/2006/relationships/tags" Target="../tags/tag743.xml"/><Relationship Id="rId6" Type="http://schemas.openxmlformats.org/officeDocument/2006/relationships/tags" Target="../tags/tag748.xml"/><Relationship Id="rId5" Type="http://schemas.openxmlformats.org/officeDocument/2006/relationships/tags" Target="../tags/tag747.xml"/><Relationship Id="rId4" Type="http://schemas.openxmlformats.org/officeDocument/2006/relationships/tags" Target="../tags/tag746.xml"/></Relationships>
</file>

<file path=ppt/slides/_rels/slide29.xml.rels><?xml version="1.0" encoding="UTF-8" standalone="yes"?>
<Relationships xmlns="http://schemas.openxmlformats.org/package/2006/relationships"><Relationship Id="rId8" Type="http://schemas.openxmlformats.org/officeDocument/2006/relationships/tags" Target="../tags/tag756.xml"/><Relationship Id="rId13" Type="http://schemas.openxmlformats.org/officeDocument/2006/relationships/slideLayout" Target="../slideLayouts/slideLayout28.xml"/><Relationship Id="rId18" Type="http://schemas.openxmlformats.org/officeDocument/2006/relationships/image" Target="../media/image81.png"/><Relationship Id="rId3" Type="http://schemas.openxmlformats.org/officeDocument/2006/relationships/tags" Target="../tags/tag751.xml"/><Relationship Id="rId21" Type="http://schemas.openxmlformats.org/officeDocument/2006/relationships/image" Target="../media/image84.png"/><Relationship Id="rId7" Type="http://schemas.openxmlformats.org/officeDocument/2006/relationships/tags" Target="../tags/tag755.xml"/><Relationship Id="rId12" Type="http://schemas.openxmlformats.org/officeDocument/2006/relationships/tags" Target="../tags/tag760.xml"/><Relationship Id="rId17" Type="http://schemas.openxmlformats.org/officeDocument/2006/relationships/image" Target="../media/image80.png"/><Relationship Id="rId2" Type="http://schemas.openxmlformats.org/officeDocument/2006/relationships/tags" Target="../tags/tag750.xml"/><Relationship Id="rId16" Type="http://schemas.openxmlformats.org/officeDocument/2006/relationships/image" Target="../media/image79.png"/><Relationship Id="rId20" Type="http://schemas.openxmlformats.org/officeDocument/2006/relationships/image" Target="../media/image83.png"/><Relationship Id="rId1" Type="http://schemas.openxmlformats.org/officeDocument/2006/relationships/tags" Target="../tags/tag749.xml"/><Relationship Id="rId6" Type="http://schemas.openxmlformats.org/officeDocument/2006/relationships/tags" Target="../tags/tag754.xml"/><Relationship Id="rId11" Type="http://schemas.openxmlformats.org/officeDocument/2006/relationships/tags" Target="../tags/tag759.xml"/><Relationship Id="rId5" Type="http://schemas.openxmlformats.org/officeDocument/2006/relationships/tags" Target="../tags/tag753.xml"/><Relationship Id="rId15" Type="http://schemas.openxmlformats.org/officeDocument/2006/relationships/image" Target="../media/image78.png"/><Relationship Id="rId23" Type="http://schemas.openxmlformats.org/officeDocument/2006/relationships/image" Target="../media/image86.png"/><Relationship Id="rId10" Type="http://schemas.openxmlformats.org/officeDocument/2006/relationships/tags" Target="../tags/tag758.xml"/><Relationship Id="rId19" Type="http://schemas.openxmlformats.org/officeDocument/2006/relationships/image" Target="../media/image82.png"/><Relationship Id="rId4" Type="http://schemas.openxmlformats.org/officeDocument/2006/relationships/tags" Target="../tags/tag752.xml"/><Relationship Id="rId9" Type="http://schemas.openxmlformats.org/officeDocument/2006/relationships/tags" Target="../tags/tag757.xml"/><Relationship Id="rId14" Type="http://schemas.openxmlformats.org/officeDocument/2006/relationships/image" Target="../media/image77.png"/><Relationship Id="rId22" Type="http://schemas.openxmlformats.org/officeDocument/2006/relationships/image" Target="../media/image8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tags" Target="../tags/tag572.xml"/><Relationship Id="rId7" Type="http://schemas.openxmlformats.org/officeDocument/2006/relationships/tags" Target="../tags/tag576.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9"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tags" Target="../tags/tag768.xml"/><Relationship Id="rId13" Type="http://schemas.openxmlformats.org/officeDocument/2006/relationships/image" Target="../media/image87.png"/><Relationship Id="rId3" Type="http://schemas.openxmlformats.org/officeDocument/2006/relationships/tags" Target="../tags/tag763.xml"/><Relationship Id="rId7" Type="http://schemas.openxmlformats.org/officeDocument/2006/relationships/tags" Target="../tags/tag767.xml"/><Relationship Id="rId12" Type="http://schemas.openxmlformats.org/officeDocument/2006/relationships/slideLayout" Target="../slideLayouts/slideLayout27.xml"/><Relationship Id="rId2" Type="http://schemas.openxmlformats.org/officeDocument/2006/relationships/tags" Target="../tags/tag762.xml"/><Relationship Id="rId16" Type="http://schemas.openxmlformats.org/officeDocument/2006/relationships/image" Target="../media/image90.png"/><Relationship Id="rId1" Type="http://schemas.openxmlformats.org/officeDocument/2006/relationships/tags" Target="../tags/tag761.xml"/><Relationship Id="rId6" Type="http://schemas.openxmlformats.org/officeDocument/2006/relationships/tags" Target="../tags/tag766.xml"/><Relationship Id="rId11" Type="http://schemas.openxmlformats.org/officeDocument/2006/relationships/tags" Target="../tags/tag771.xml"/><Relationship Id="rId5" Type="http://schemas.openxmlformats.org/officeDocument/2006/relationships/tags" Target="../tags/tag765.xml"/><Relationship Id="rId15" Type="http://schemas.openxmlformats.org/officeDocument/2006/relationships/image" Target="../media/image89.png"/><Relationship Id="rId10" Type="http://schemas.openxmlformats.org/officeDocument/2006/relationships/tags" Target="../tags/tag770.xml"/><Relationship Id="rId4" Type="http://schemas.openxmlformats.org/officeDocument/2006/relationships/tags" Target="../tags/tag764.xml"/><Relationship Id="rId9" Type="http://schemas.openxmlformats.org/officeDocument/2006/relationships/tags" Target="../tags/tag769.xml"/><Relationship Id="rId14" Type="http://schemas.openxmlformats.org/officeDocument/2006/relationships/image" Target="../media/image88.png"/></Relationships>
</file>

<file path=ppt/slides/_rels/slide31.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tags" Target="../tags/tag784.xml"/><Relationship Id="rId18" Type="http://schemas.openxmlformats.org/officeDocument/2006/relationships/image" Target="../media/image6.svg"/><Relationship Id="rId3" Type="http://schemas.openxmlformats.org/officeDocument/2006/relationships/tags" Target="../tags/tag774.xml"/><Relationship Id="rId21" Type="http://schemas.openxmlformats.org/officeDocument/2006/relationships/image" Target="../media/image93.png"/><Relationship Id="rId7" Type="http://schemas.openxmlformats.org/officeDocument/2006/relationships/tags" Target="../tags/tag778.xml"/><Relationship Id="rId12" Type="http://schemas.openxmlformats.org/officeDocument/2006/relationships/tags" Target="../tags/tag783.xml"/><Relationship Id="rId17" Type="http://schemas.openxmlformats.org/officeDocument/2006/relationships/image" Target="../media/image5.png"/><Relationship Id="rId2" Type="http://schemas.openxmlformats.org/officeDocument/2006/relationships/tags" Target="../tags/tag773.xml"/><Relationship Id="rId16" Type="http://schemas.openxmlformats.org/officeDocument/2006/relationships/slideLayout" Target="../slideLayouts/slideLayout26.xml"/><Relationship Id="rId20" Type="http://schemas.openxmlformats.org/officeDocument/2006/relationships/image" Target="../media/image92.svg"/><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tags" Target="../tags/tag782.xml"/><Relationship Id="rId24" Type="http://schemas.openxmlformats.org/officeDocument/2006/relationships/image" Target="../media/image96.png"/><Relationship Id="rId5" Type="http://schemas.openxmlformats.org/officeDocument/2006/relationships/tags" Target="../tags/tag776.xml"/><Relationship Id="rId15" Type="http://schemas.openxmlformats.org/officeDocument/2006/relationships/tags" Target="../tags/tag786.xml"/><Relationship Id="rId23" Type="http://schemas.openxmlformats.org/officeDocument/2006/relationships/image" Target="../media/image95.png"/><Relationship Id="rId10" Type="http://schemas.openxmlformats.org/officeDocument/2006/relationships/tags" Target="../tags/tag781.xml"/><Relationship Id="rId19" Type="http://schemas.openxmlformats.org/officeDocument/2006/relationships/image" Target="../media/image91.png"/><Relationship Id="rId4" Type="http://schemas.openxmlformats.org/officeDocument/2006/relationships/tags" Target="../tags/tag775.xml"/><Relationship Id="rId9" Type="http://schemas.openxmlformats.org/officeDocument/2006/relationships/tags" Target="../tags/tag780.xml"/><Relationship Id="rId14" Type="http://schemas.openxmlformats.org/officeDocument/2006/relationships/tags" Target="../tags/tag785.xml"/><Relationship Id="rId22" Type="http://schemas.openxmlformats.org/officeDocument/2006/relationships/image" Target="../media/image94.svg"/></Relationships>
</file>

<file path=ppt/slides/_rels/slide32.xml.rels><?xml version="1.0" encoding="UTF-8" standalone="yes"?>
<Relationships xmlns="http://schemas.openxmlformats.org/package/2006/relationships"><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slideLayout" Target="../slideLayouts/slideLayout25.xml"/><Relationship Id="rId5" Type="http://schemas.openxmlformats.org/officeDocument/2006/relationships/tags" Target="../tags/tag791.xml"/><Relationship Id="rId4" Type="http://schemas.openxmlformats.org/officeDocument/2006/relationships/tags" Target="../tags/tag790.xml"/></Relationships>
</file>

<file path=ppt/slides/_rels/slide33.xml.rels><?xml version="1.0" encoding="UTF-8" standalone="yes"?>
<Relationships xmlns="http://schemas.openxmlformats.org/package/2006/relationships"><Relationship Id="rId8" Type="http://schemas.openxmlformats.org/officeDocument/2006/relationships/tags" Target="../tags/tag799.xml"/><Relationship Id="rId13" Type="http://schemas.openxmlformats.org/officeDocument/2006/relationships/tags" Target="../tags/tag804.xml"/><Relationship Id="rId18" Type="http://schemas.openxmlformats.org/officeDocument/2006/relationships/image" Target="../media/image99.png"/><Relationship Id="rId3" Type="http://schemas.openxmlformats.org/officeDocument/2006/relationships/tags" Target="../tags/tag794.xml"/><Relationship Id="rId21" Type="http://schemas.openxmlformats.org/officeDocument/2006/relationships/image" Target="../media/image102.png"/><Relationship Id="rId7" Type="http://schemas.openxmlformats.org/officeDocument/2006/relationships/tags" Target="../tags/tag798.xml"/><Relationship Id="rId12" Type="http://schemas.openxmlformats.org/officeDocument/2006/relationships/tags" Target="../tags/tag803.xml"/><Relationship Id="rId17" Type="http://schemas.openxmlformats.org/officeDocument/2006/relationships/image" Target="../media/image98.png"/><Relationship Id="rId2" Type="http://schemas.openxmlformats.org/officeDocument/2006/relationships/tags" Target="../tags/tag793.xml"/><Relationship Id="rId16" Type="http://schemas.openxmlformats.org/officeDocument/2006/relationships/image" Target="../media/image97.png"/><Relationship Id="rId20" Type="http://schemas.openxmlformats.org/officeDocument/2006/relationships/image" Target="../media/image101.png"/><Relationship Id="rId1" Type="http://schemas.openxmlformats.org/officeDocument/2006/relationships/tags" Target="../tags/tag792.xml"/><Relationship Id="rId6" Type="http://schemas.openxmlformats.org/officeDocument/2006/relationships/tags" Target="../tags/tag797.xml"/><Relationship Id="rId11" Type="http://schemas.openxmlformats.org/officeDocument/2006/relationships/tags" Target="../tags/tag802.xml"/><Relationship Id="rId5" Type="http://schemas.openxmlformats.org/officeDocument/2006/relationships/tags" Target="../tags/tag796.xml"/><Relationship Id="rId15" Type="http://schemas.openxmlformats.org/officeDocument/2006/relationships/slideLayout" Target="../slideLayouts/slideLayout24.xml"/><Relationship Id="rId10" Type="http://schemas.openxmlformats.org/officeDocument/2006/relationships/tags" Target="../tags/tag801.xml"/><Relationship Id="rId19" Type="http://schemas.openxmlformats.org/officeDocument/2006/relationships/image" Target="../media/image100.png"/><Relationship Id="rId4" Type="http://schemas.openxmlformats.org/officeDocument/2006/relationships/tags" Target="../tags/tag795.xml"/><Relationship Id="rId9" Type="http://schemas.openxmlformats.org/officeDocument/2006/relationships/tags" Target="../tags/tag800.xml"/><Relationship Id="rId14" Type="http://schemas.openxmlformats.org/officeDocument/2006/relationships/tags" Target="../tags/tag805.xml"/><Relationship Id="rId22" Type="http://schemas.openxmlformats.org/officeDocument/2006/relationships/image" Target="../media/image103.png"/></Relationships>
</file>

<file path=ppt/slides/_rels/slide34.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tags" Target="../tags/tag818.xml"/><Relationship Id="rId18" Type="http://schemas.openxmlformats.org/officeDocument/2006/relationships/image" Target="../media/image106.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tags" Target="../tags/tag817.xml"/><Relationship Id="rId17" Type="http://schemas.openxmlformats.org/officeDocument/2006/relationships/image" Target="../media/image105.png"/><Relationship Id="rId2" Type="http://schemas.openxmlformats.org/officeDocument/2006/relationships/tags" Target="../tags/tag807.xml"/><Relationship Id="rId16" Type="http://schemas.openxmlformats.org/officeDocument/2006/relationships/image" Target="../media/image104.png"/><Relationship Id="rId20" Type="http://schemas.openxmlformats.org/officeDocument/2006/relationships/image" Target="../media/image108.png"/><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tags" Target="../tags/tag816.xml"/><Relationship Id="rId5" Type="http://schemas.openxmlformats.org/officeDocument/2006/relationships/tags" Target="../tags/tag810.xml"/><Relationship Id="rId15" Type="http://schemas.openxmlformats.org/officeDocument/2006/relationships/slideLayout" Target="../slideLayouts/slideLayout23.xml"/><Relationship Id="rId10" Type="http://schemas.openxmlformats.org/officeDocument/2006/relationships/tags" Target="../tags/tag815.xml"/><Relationship Id="rId19" Type="http://schemas.openxmlformats.org/officeDocument/2006/relationships/image" Target="../media/image107.png"/><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tags" Target="../tags/tag819.xml"/></Relationships>
</file>

<file path=ppt/slides/_rels/slide35.xml.rels><?xml version="1.0" encoding="UTF-8" standalone="yes"?>
<Relationships xmlns="http://schemas.openxmlformats.org/package/2006/relationships"><Relationship Id="rId8" Type="http://schemas.openxmlformats.org/officeDocument/2006/relationships/tags" Target="../tags/tag827.xml"/><Relationship Id="rId13" Type="http://schemas.openxmlformats.org/officeDocument/2006/relationships/tags" Target="../tags/tag832.xml"/><Relationship Id="rId18" Type="http://schemas.openxmlformats.org/officeDocument/2006/relationships/image" Target="../media/image110.png"/><Relationship Id="rId3" Type="http://schemas.openxmlformats.org/officeDocument/2006/relationships/tags" Target="../tags/tag822.xml"/><Relationship Id="rId7" Type="http://schemas.openxmlformats.org/officeDocument/2006/relationships/tags" Target="../tags/tag826.xml"/><Relationship Id="rId12" Type="http://schemas.openxmlformats.org/officeDocument/2006/relationships/tags" Target="../tags/tag831.xml"/><Relationship Id="rId17" Type="http://schemas.openxmlformats.org/officeDocument/2006/relationships/image" Target="../media/image109.png"/><Relationship Id="rId2" Type="http://schemas.openxmlformats.org/officeDocument/2006/relationships/tags" Target="../tags/tag821.xml"/><Relationship Id="rId16" Type="http://schemas.openxmlformats.org/officeDocument/2006/relationships/slideLayout" Target="../slideLayouts/slideLayout22.xml"/><Relationship Id="rId1" Type="http://schemas.openxmlformats.org/officeDocument/2006/relationships/tags" Target="../tags/tag820.xml"/><Relationship Id="rId6" Type="http://schemas.openxmlformats.org/officeDocument/2006/relationships/tags" Target="../tags/tag825.xml"/><Relationship Id="rId11" Type="http://schemas.openxmlformats.org/officeDocument/2006/relationships/tags" Target="../tags/tag830.xml"/><Relationship Id="rId5" Type="http://schemas.openxmlformats.org/officeDocument/2006/relationships/tags" Target="../tags/tag824.xml"/><Relationship Id="rId15" Type="http://schemas.openxmlformats.org/officeDocument/2006/relationships/tags" Target="../tags/tag834.xml"/><Relationship Id="rId10" Type="http://schemas.openxmlformats.org/officeDocument/2006/relationships/tags" Target="../tags/tag829.xml"/><Relationship Id="rId19" Type="http://schemas.openxmlformats.org/officeDocument/2006/relationships/image" Target="../media/image111.png"/><Relationship Id="rId4" Type="http://schemas.openxmlformats.org/officeDocument/2006/relationships/tags" Target="../tags/tag823.xml"/><Relationship Id="rId9" Type="http://schemas.openxmlformats.org/officeDocument/2006/relationships/tags" Target="../tags/tag828.xml"/><Relationship Id="rId14" Type="http://schemas.openxmlformats.org/officeDocument/2006/relationships/tags" Target="../tags/tag833.xml"/></Relationships>
</file>

<file path=ppt/slides/_rels/slide36.xml.rels><?xml version="1.0" encoding="UTF-8" standalone="yes"?>
<Relationships xmlns="http://schemas.openxmlformats.org/package/2006/relationships"><Relationship Id="rId8" Type="http://schemas.openxmlformats.org/officeDocument/2006/relationships/tags" Target="../tags/tag842.xml"/><Relationship Id="rId13" Type="http://schemas.openxmlformats.org/officeDocument/2006/relationships/tags" Target="../tags/tag847.xml"/><Relationship Id="rId18" Type="http://schemas.openxmlformats.org/officeDocument/2006/relationships/tags" Target="../tags/tag852.xml"/><Relationship Id="rId3" Type="http://schemas.openxmlformats.org/officeDocument/2006/relationships/tags" Target="../tags/tag837.xml"/><Relationship Id="rId7" Type="http://schemas.openxmlformats.org/officeDocument/2006/relationships/tags" Target="../tags/tag841.xml"/><Relationship Id="rId12" Type="http://schemas.openxmlformats.org/officeDocument/2006/relationships/tags" Target="../tags/tag846.xml"/><Relationship Id="rId17" Type="http://schemas.openxmlformats.org/officeDocument/2006/relationships/tags" Target="../tags/tag851.xml"/><Relationship Id="rId2" Type="http://schemas.openxmlformats.org/officeDocument/2006/relationships/tags" Target="../tags/tag836.xml"/><Relationship Id="rId16" Type="http://schemas.openxmlformats.org/officeDocument/2006/relationships/tags" Target="../tags/tag850.xml"/><Relationship Id="rId1" Type="http://schemas.openxmlformats.org/officeDocument/2006/relationships/tags" Target="../tags/tag835.xml"/><Relationship Id="rId6" Type="http://schemas.openxmlformats.org/officeDocument/2006/relationships/tags" Target="../tags/tag840.xml"/><Relationship Id="rId11" Type="http://schemas.openxmlformats.org/officeDocument/2006/relationships/tags" Target="../tags/tag845.xml"/><Relationship Id="rId5" Type="http://schemas.openxmlformats.org/officeDocument/2006/relationships/tags" Target="../tags/tag839.xml"/><Relationship Id="rId15" Type="http://schemas.openxmlformats.org/officeDocument/2006/relationships/tags" Target="../tags/tag849.xml"/><Relationship Id="rId10" Type="http://schemas.openxmlformats.org/officeDocument/2006/relationships/tags" Target="../tags/tag844.xml"/><Relationship Id="rId19" Type="http://schemas.openxmlformats.org/officeDocument/2006/relationships/slideLayout" Target="../slideLayouts/slideLayout21.xml"/><Relationship Id="rId4" Type="http://schemas.openxmlformats.org/officeDocument/2006/relationships/tags" Target="../tags/tag838.xml"/><Relationship Id="rId9" Type="http://schemas.openxmlformats.org/officeDocument/2006/relationships/tags" Target="../tags/tag843.xml"/><Relationship Id="rId14" Type="http://schemas.openxmlformats.org/officeDocument/2006/relationships/tags" Target="../tags/tag848.xml"/></Relationships>
</file>

<file path=ppt/slides/_rels/slide37.xml.rels><?xml version="1.0" encoding="UTF-8" standalone="yes"?>
<Relationships xmlns="http://schemas.openxmlformats.org/package/2006/relationships"><Relationship Id="rId8" Type="http://schemas.openxmlformats.org/officeDocument/2006/relationships/tags" Target="../tags/tag860.xml"/><Relationship Id="rId13" Type="http://schemas.openxmlformats.org/officeDocument/2006/relationships/image" Target="../media/image114.png"/><Relationship Id="rId3" Type="http://schemas.openxmlformats.org/officeDocument/2006/relationships/tags" Target="../tags/tag855.xml"/><Relationship Id="rId7" Type="http://schemas.openxmlformats.org/officeDocument/2006/relationships/tags" Target="../tags/tag859.xml"/><Relationship Id="rId12" Type="http://schemas.openxmlformats.org/officeDocument/2006/relationships/image" Target="../media/image113.png"/><Relationship Id="rId2" Type="http://schemas.openxmlformats.org/officeDocument/2006/relationships/tags" Target="../tags/tag854.xml"/><Relationship Id="rId16" Type="http://schemas.openxmlformats.org/officeDocument/2006/relationships/image" Target="../media/image117.png"/><Relationship Id="rId1" Type="http://schemas.openxmlformats.org/officeDocument/2006/relationships/tags" Target="../tags/tag853.xml"/><Relationship Id="rId6" Type="http://schemas.openxmlformats.org/officeDocument/2006/relationships/tags" Target="../tags/tag858.xml"/><Relationship Id="rId11" Type="http://schemas.openxmlformats.org/officeDocument/2006/relationships/image" Target="../media/image112.png"/><Relationship Id="rId5" Type="http://schemas.openxmlformats.org/officeDocument/2006/relationships/tags" Target="../tags/tag857.xml"/><Relationship Id="rId15" Type="http://schemas.openxmlformats.org/officeDocument/2006/relationships/image" Target="../media/image116.png"/><Relationship Id="rId10" Type="http://schemas.openxmlformats.org/officeDocument/2006/relationships/slideLayout" Target="../slideLayouts/slideLayout20.xml"/><Relationship Id="rId4" Type="http://schemas.openxmlformats.org/officeDocument/2006/relationships/tags" Target="../tags/tag856.xml"/><Relationship Id="rId9" Type="http://schemas.openxmlformats.org/officeDocument/2006/relationships/tags" Target="../tags/tag861.xml"/><Relationship Id="rId14" Type="http://schemas.openxmlformats.org/officeDocument/2006/relationships/image" Target="../media/image115.png"/></Relationships>
</file>

<file path=ppt/slides/_rels/slide38.xml.rels><?xml version="1.0" encoding="UTF-8" standalone="yes"?>
<Relationships xmlns="http://schemas.openxmlformats.org/package/2006/relationships"><Relationship Id="rId8" Type="http://schemas.openxmlformats.org/officeDocument/2006/relationships/tags" Target="../tags/tag869.xml"/><Relationship Id="rId3" Type="http://schemas.openxmlformats.org/officeDocument/2006/relationships/tags" Target="../tags/tag864.xml"/><Relationship Id="rId7" Type="http://schemas.openxmlformats.org/officeDocument/2006/relationships/tags" Target="../tags/tag868.xml"/><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tags" Target="../tags/tag867.xml"/><Relationship Id="rId11" Type="http://schemas.openxmlformats.org/officeDocument/2006/relationships/image" Target="../media/image119.png"/><Relationship Id="rId5" Type="http://schemas.openxmlformats.org/officeDocument/2006/relationships/tags" Target="../tags/tag866.xml"/><Relationship Id="rId10" Type="http://schemas.openxmlformats.org/officeDocument/2006/relationships/image" Target="../media/image118.png"/><Relationship Id="rId4" Type="http://schemas.openxmlformats.org/officeDocument/2006/relationships/tags" Target="../tags/tag865.xml"/><Relationship Id="rId9"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tags" Target="../tags/tag872.xml"/><Relationship Id="rId2" Type="http://schemas.openxmlformats.org/officeDocument/2006/relationships/tags" Target="../tags/tag871.xml"/><Relationship Id="rId1" Type="http://schemas.openxmlformats.org/officeDocument/2006/relationships/tags" Target="../tags/tag870.xml"/><Relationship Id="rId4"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8" Type="http://schemas.openxmlformats.org/officeDocument/2006/relationships/tags" Target="../tags/tag584.xml"/><Relationship Id="rId13" Type="http://schemas.openxmlformats.org/officeDocument/2006/relationships/slideLayout" Target="../slideLayouts/slideLayout41.xml"/><Relationship Id="rId3" Type="http://schemas.openxmlformats.org/officeDocument/2006/relationships/tags" Target="../tags/tag579.xml"/><Relationship Id="rId7" Type="http://schemas.openxmlformats.org/officeDocument/2006/relationships/tags" Target="../tags/tag583.xml"/><Relationship Id="rId12" Type="http://schemas.openxmlformats.org/officeDocument/2006/relationships/tags" Target="../tags/tag588.xml"/><Relationship Id="rId17" Type="http://schemas.openxmlformats.org/officeDocument/2006/relationships/image" Target="../media/image8.svg"/><Relationship Id="rId2" Type="http://schemas.openxmlformats.org/officeDocument/2006/relationships/tags" Target="../tags/tag578.xml"/><Relationship Id="rId16" Type="http://schemas.openxmlformats.org/officeDocument/2006/relationships/image" Target="../media/image7.png"/><Relationship Id="rId1" Type="http://schemas.openxmlformats.org/officeDocument/2006/relationships/tags" Target="../tags/tag577.xml"/><Relationship Id="rId6" Type="http://schemas.openxmlformats.org/officeDocument/2006/relationships/tags" Target="../tags/tag582.xml"/><Relationship Id="rId11" Type="http://schemas.openxmlformats.org/officeDocument/2006/relationships/tags" Target="../tags/tag587.xml"/><Relationship Id="rId5" Type="http://schemas.openxmlformats.org/officeDocument/2006/relationships/tags" Target="../tags/tag581.xml"/><Relationship Id="rId15" Type="http://schemas.openxmlformats.org/officeDocument/2006/relationships/image" Target="../media/image6.svg"/><Relationship Id="rId10" Type="http://schemas.openxmlformats.org/officeDocument/2006/relationships/tags" Target="../tags/tag586.xml"/><Relationship Id="rId4" Type="http://schemas.openxmlformats.org/officeDocument/2006/relationships/tags" Target="../tags/tag580.xml"/><Relationship Id="rId9" Type="http://schemas.openxmlformats.org/officeDocument/2006/relationships/tags" Target="../tags/tag585.xml"/><Relationship Id="rId1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tags" Target="../tags/tag875.xml"/><Relationship Id="rId2" Type="http://schemas.openxmlformats.org/officeDocument/2006/relationships/tags" Target="../tags/tag874.xml"/><Relationship Id="rId1" Type="http://schemas.openxmlformats.org/officeDocument/2006/relationships/tags" Target="../tags/tag873.xml"/><Relationship Id="rId6" Type="http://schemas.openxmlformats.org/officeDocument/2006/relationships/slideLayout" Target="../slideLayouts/slideLayout18.xml"/><Relationship Id="rId5" Type="http://schemas.openxmlformats.org/officeDocument/2006/relationships/tags" Target="../tags/tag877.xml"/><Relationship Id="rId4" Type="http://schemas.openxmlformats.org/officeDocument/2006/relationships/tags" Target="../tags/tag876.xml"/></Relationships>
</file>

<file path=ppt/slides/_rels/slide41.xml.rels><?xml version="1.0" encoding="UTF-8" standalone="yes"?>
<Relationships xmlns="http://schemas.openxmlformats.org/package/2006/relationships"><Relationship Id="rId8" Type="http://schemas.openxmlformats.org/officeDocument/2006/relationships/tags" Target="../tags/tag885.xml"/><Relationship Id="rId13" Type="http://schemas.openxmlformats.org/officeDocument/2006/relationships/tags" Target="../tags/tag890.xml"/><Relationship Id="rId3" Type="http://schemas.openxmlformats.org/officeDocument/2006/relationships/tags" Target="../tags/tag880.xml"/><Relationship Id="rId7" Type="http://schemas.openxmlformats.org/officeDocument/2006/relationships/tags" Target="../tags/tag884.xml"/><Relationship Id="rId12" Type="http://schemas.openxmlformats.org/officeDocument/2006/relationships/tags" Target="../tags/tag889.xml"/><Relationship Id="rId2" Type="http://schemas.openxmlformats.org/officeDocument/2006/relationships/tags" Target="../tags/tag879.xml"/><Relationship Id="rId16" Type="http://schemas.openxmlformats.org/officeDocument/2006/relationships/image" Target="../media/image120.png"/><Relationship Id="rId1" Type="http://schemas.openxmlformats.org/officeDocument/2006/relationships/tags" Target="../tags/tag878.xml"/><Relationship Id="rId6" Type="http://schemas.openxmlformats.org/officeDocument/2006/relationships/tags" Target="../tags/tag883.xml"/><Relationship Id="rId11" Type="http://schemas.openxmlformats.org/officeDocument/2006/relationships/tags" Target="../tags/tag888.xml"/><Relationship Id="rId5" Type="http://schemas.openxmlformats.org/officeDocument/2006/relationships/tags" Target="../tags/tag882.xml"/><Relationship Id="rId15" Type="http://schemas.openxmlformats.org/officeDocument/2006/relationships/slideLayout" Target="../slideLayouts/slideLayout17.xml"/><Relationship Id="rId10" Type="http://schemas.openxmlformats.org/officeDocument/2006/relationships/tags" Target="../tags/tag887.xml"/><Relationship Id="rId4" Type="http://schemas.openxmlformats.org/officeDocument/2006/relationships/tags" Target="../tags/tag881.xml"/><Relationship Id="rId9" Type="http://schemas.openxmlformats.org/officeDocument/2006/relationships/tags" Target="../tags/tag886.xml"/><Relationship Id="rId14" Type="http://schemas.openxmlformats.org/officeDocument/2006/relationships/tags" Target="../tags/tag891.xml"/></Relationships>
</file>

<file path=ppt/slides/_rels/slide42.xml.rels><?xml version="1.0" encoding="UTF-8" standalone="yes"?>
<Relationships xmlns="http://schemas.openxmlformats.org/package/2006/relationships"><Relationship Id="rId8" Type="http://schemas.openxmlformats.org/officeDocument/2006/relationships/tags" Target="../tags/tag899.xml"/><Relationship Id="rId13" Type="http://schemas.openxmlformats.org/officeDocument/2006/relationships/tags" Target="../tags/tag904.xml"/><Relationship Id="rId18" Type="http://schemas.openxmlformats.org/officeDocument/2006/relationships/tags" Target="../tags/tag909.xml"/><Relationship Id="rId26" Type="http://schemas.openxmlformats.org/officeDocument/2006/relationships/image" Target="../media/image124.svg"/><Relationship Id="rId3" Type="http://schemas.openxmlformats.org/officeDocument/2006/relationships/tags" Target="../tags/tag894.xml"/><Relationship Id="rId21" Type="http://schemas.openxmlformats.org/officeDocument/2006/relationships/image" Target="../media/image121.png"/><Relationship Id="rId7" Type="http://schemas.openxmlformats.org/officeDocument/2006/relationships/tags" Target="../tags/tag898.xml"/><Relationship Id="rId12" Type="http://schemas.openxmlformats.org/officeDocument/2006/relationships/tags" Target="../tags/tag903.xml"/><Relationship Id="rId17" Type="http://schemas.openxmlformats.org/officeDocument/2006/relationships/tags" Target="../tags/tag908.xml"/><Relationship Id="rId25" Type="http://schemas.openxmlformats.org/officeDocument/2006/relationships/image" Target="../media/image123.png"/><Relationship Id="rId2" Type="http://schemas.openxmlformats.org/officeDocument/2006/relationships/tags" Target="../tags/tag893.xml"/><Relationship Id="rId16" Type="http://schemas.openxmlformats.org/officeDocument/2006/relationships/tags" Target="../tags/tag907.xml"/><Relationship Id="rId20" Type="http://schemas.openxmlformats.org/officeDocument/2006/relationships/slideLayout" Target="../slideLayouts/slideLayout16.xml"/><Relationship Id="rId29" Type="http://schemas.openxmlformats.org/officeDocument/2006/relationships/image" Target="../media/image127.png"/><Relationship Id="rId1" Type="http://schemas.openxmlformats.org/officeDocument/2006/relationships/tags" Target="../tags/tag892.xml"/><Relationship Id="rId6" Type="http://schemas.openxmlformats.org/officeDocument/2006/relationships/tags" Target="../tags/tag897.xml"/><Relationship Id="rId11" Type="http://schemas.openxmlformats.org/officeDocument/2006/relationships/tags" Target="../tags/tag902.xml"/><Relationship Id="rId24" Type="http://schemas.openxmlformats.org/officeDocument/2006/relationships/image" Target="../media/image8.svg"/><Relationship Id="rId5" Type="http://schemas.openxmlformats.org/officeDocument/2006/relationships/tags" Target="../tags/tag896.xml"/><Relationship Id="rId15" Type="http://schemas.openxmlformats.org/officeDocument/2006/relationships/tags" Target="../tags/tag906.xml"/><Relationship Id="rId23" Type="http://schemas.openxmlformats.org/officeDocument/2006/relationships/image" Target="../media/image7.png"/><Relationship Id="rId28" Type="http://schemas.openxmlformats.org/officeDocument/2006/relationships/image" Target="../media/image126.svg"/><Relationship Id="rId10" Type="http://schemas.openxmlformats.org/officeDocument/2006/relationships/tags" Target="../tags/tag901.xml"/><Relationship Id="rId19" Type="http://schemas.openxmlformats.org/officeDocument/2006/relationships/tags" Target="../tags/tag910.xml"/><Relationship Id="rId31" Type="http://schemas.openxmlformats.org/officeDocument/2006/relationships/image" Target="../media/image129.png"/><Relationship Id="rId4" Type="http://schemas.openxmlformats.org/officeDocument/2006/relationships/tags" Target="../tags/tag895.xml"/><Relationship Id="rId9" Type="http://schemas.openxmlformats.org/officeDocument/2006/relationships/tags" Target="../tags/tag900.xml"/><Relationship Id="rId14" Type="http://schemas.openxmlformats.org/officeDocument/2006/relationships/tags" Target="../tags/tag905.xml"/><Relationship Id="rId22" Type="http://schemas.openxmlformats.org/officeDocument/2006/relationships/image" Target="../media/image122.svg"/><Relationship Id="rId27" Type="http://schemas.openxmlformats.org/officeDocument/2006/relationships/image" Target="../media/image125.png"/><Relationship Id="rId30" Type="http://schemas.openxmlformats.org/officeDocument/2006/relationships/image" Target="../media/image128.svg"/></Relationships>
</file>

<file path=ppt/slides/_rels/slide43.xml.rels><?xml version="1.0" encoding="UTF-8" standalone="yes"?>
<Relationships xmlns="http://schemas.openxmlformats.org/package/2006/relationships"><Relationship Id="rId8" Type="http://schemas.openxmlformats.org/officeDocument/2006/relationships/tags" Target="../tags/tag918.xml"/><Relationship Id="rId13" Type="http://schemas.openxmlformats.org/officeDocument/2006/relationships/image" Target="../media/image130.png"/><Relationship Id="rId3" Type="http://schemas.openxmlformats.org/officeDocument/2006/relationships/tags" Target="../tags/tag913.xml"/><Relationship Id="rId7" Type="http://schemas.openxmlformats.org/officeDocument/2006/relationships/tags" Target="../tags/tag917.xml"/><Relationship Id="rId12" Type="http://schemas.openxmlformats.org/officeDocument/2006/relationships/slideLayout" Target="../slideLayouts/slideLayout15.xml"/><Relationship Id="rId2" Type="http://schemas.openxmlformats.org/officeDocument/2006/relationships/tags" Target="../tags/tag912.xml"/><Relationship Id="rId16" Type="http://schemas.openxmlformats.org/officeDocument/2006/relationships/image" Target="../media/image133.png"/><Relationship Id="rId1" Type="http://schemas.openxmlformats.org/officeDocument/2006/relationships/tags" Target="../tags/tag911.xml"/><Relationship Id="rId6" Type="http://schemas.openxmlformats.org/officeDocument/2006/relationships/tags" Target="../tags/tag916.xml"/><Relationship Id="rId11" Type="http://schemas.openxmlformats.org/officeDocument/2006/relationships/tags" Target="../tags/tag921.xml"/><Relationship Id="rId5" Type="http://schemas.openxmlformats.org/officeDocument/2006/relationships/tags" Target="../tags/tag915.xml"/><Relationship Id="rId15" Type="http://schemas.openxmlformats.org/officeDocument/2006/relationships/image" Target="../media/image132.png"/><Relationship Id="rId10" Type="http://schemas.openxmlformats.org/officeDocument/2006/relationships/tags" Target="../tags/tag920.xml"/><Relationship Id="rId4" Type="http://schemas.openxmlformats.org/officeDocument/2006/relationships/tags" Target="../tags/tag914.xml"/><Relationship Id="rId9" Type="http://schemas.openxmlformats.org/officeDocument/2006/relationships/tags" Target="../tags/tag919.xml"/><Relationship Id="rId14" Type="http://schemas.openxmlformats.org/officeDocument/2006/relationships/image" Target="../media/image131.png"/></Relationships>
</file>

<file path=ppt/slides/_rels/slide44.xml.rels><?xml version="1.0" encoding="UTF-8" standalone="yes"?>
<Relationships xmlns="http://schemas.openxmlformats.org/package/2006/relationships"><Relationship Id="rId3" Type="http://schemas.openxmlformats.org/officeDocument/2006/relationships/tags" Target="../tags/tag924.xml"/><Relationship Id="rId2" Type="http://schemas.openxmlformats.org/officeDocument/2006/relationships/tags" Target="../tags/tag923.xml"/><Relationship Id="rId1" Type="http://schemas.openxmlformats.org/officeDocument/2006/relationships/tags" Target="../tags/tag922.xml"/><Relationship Id="rId5" Type="http://schemas.openxmlformats.org/officeDocument/2006/relationships/image" Target="../media/image134.png"/><Relationship Id="rId4"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926.xml"/><Relationship Id="rId1" Type="http://schemas.openxmlformats.org/officeDocument/2006/relationships/tags" Target="../tags/tag925.xml"/></Relationships>
</file>

<file path=ppt/slides/_rels/slide46.xml.rels><?xml version="1.0" encoding="UTF-8" standalone="yes"?>
<Relationships xmlns="http://schemas.openxmlformats.org/package/2006/relationships"><Relationship Id="rId8" Type="http://schemas.openxmlformats.org/officeDocument/2006/relationships/tags" Target="../tags/tag934.xml"/><Relationship Id="rId13" Type="http://schemas.openxmlformats.org/officeDocument/2006/relationships/tags" Target="../tags/tag939.xml"/><Relationship Id="rId3" Type="http://schemas.openxmlformats.org/officeDocument/2006/relationships/tags" Target="../tags/tag929.xml"/><Relationship Id="rId7" Type="http://schemas.openxmlformats.org/officeDocument/2006/relationships/tags" Target="../tags/tag933.xml"/><Relationship Id="rId12" Type="http://schemas.openxmlformats.org/officeDocument/2006/relationships/tags" Target="../tags/tag938.xml"/><Relationship Id="rId17" Type="http://schemas.openxmlformats.org/officeDocument/2006/relationships/image" Target="../media/image136.png"/><Relationship Id="rId2" Type="http://schemas.openxmlformats.org/officeDocument/2006/relationships/tags" Target="../tags/tag928.xml"/><Relationship Id="rId16" Type="http://schemas.openxmlformats.org/officeDocument/2006/relationships/image" Target="../media/image135.png"/><Relationship Id="rId1" Type="http://schemas.openxmlformats.org/officeDocument/2006/relationships/tags" Target="../tags/tag927.xml"/><Relationship Id="rId6" Type="http://schemas.openxmlformats.org/officeDocument/2006/relationships/tags" Target="../tags/tag932.xml"/><Relationship Id="rId11" Type="http://schemas.openxmlformats.org/officeDocument/2006/relationships/tags" Target="../tags/tag937.xml"/><Relationship Id="rId5" Type="http://schemas.openxmlformats.org/officeDocument/2006/relationships/tags" Target="../tags/tag931.xml"/><Relationship Id="rId15" Type="http://schemas.openxmlformats.org/officeDocument/2006/relationships/slideLayout" Target="../slideLayouts/slideLayout13.xml"/><Relationship Id="rId10" Type="http://schemas.openxmlformats.org/officeDocument/2006/relationships/tags" Target="../tags/tag936.xml"/><Relationship Id="rId4" Type="http://schemas.openxmlformats.org/officeDocument/2006/relationships/tags" Target="../tags/tag930.xml"/><Relationship Id="rId9" Type="http://schemas.openxmlformats.org/officeDocument/2006/relationships/tags" Target="../tags/tag935.xml"/><Relationship Id="rId14" Type="http://schemas.openxmlformats.org/officeDocument/2006/relationships/tags" Target="../tags/tag940.xml"/></Relationships>
</file>

<file path=ppt/slides/_rels/slide47.xml.rels><?xml version="1.0" encoding="UTF-8" standalone="yes"?>
<Relationships xmlns="http://schemas.openxmlformats.org/package/2006/relationships"><Relationship Id="rId8" Type="http://schemas.openxmlformats.org/officeDocument/2006/relationships/tags" Target="../tags/tag948.xml"/><Relationship Id="rId13" Type="http://schemas.openxmlformats.org/officeDocument/2006/relationships/image" Target="../media/image138.png"/><Relationship Id="rId3" Type="http://schemas.openxmlformats.org/officeDocument/2006/relationships/tags" Target="../tags/tag943.xml"/><Relationship Id="rId7" Type="http://schemas.openxmlformats.org/officeDocument/2006/relationships/tags" Target="../tags/tag947.xml"/><Relationship Id="rId12" Type="http://schemas.openxmlformats.org/officeDocument/2006/relationships/image" Target="../media/image137.png"/><Relationship Id="rId2" Type="http://schemas.openxmlformats.org/officeDocument/2006/relationships/tags" Target="../tags/tag942.xml"/><Relationship Id="rId1" Type="http://schemas.openxmlformats.org/officeDocument/2006/relationships/tags" Target="../tags/tag941.xml"/><Relationship Id="rId6" Type="http://schemas.openxmlformats.org/officeDocument/2006/relationships/tags" Target="../tags/tag946.xml"/><Relationship Id="rId11" Type="http://schemas.openxmlformats.org/officeDocument/2006/relationships/slideLayout" Target="../slideLayouts/slideLayout12.xml"/><Relationship Id="rId5" Type="http://schemas.openxmlformats.org/officeDocument/2006/relationships/tags" Target="../tags/tag945.xml"/><Relationship Id="rId10" Type="http://schemas.openxmlformats.org/officeDocument/2006/relationships/tags" Target="../tags/tag950.xml"/><Relationship Id="rId4" Type="http://schemas.openxmlformats.org/officeDocument/2006/relationships/tags" Target="../tags/tag944.xml"/><Relationship Id="rId9" Type="http://schemas.openxmlformats.org/officeDocument/2006/relationships/tags" Target="../tags/tag949.xml"/><Relationship Id="rId14" Type="http://schemas.openxmlformats.org/officeDocument/2006/relationships/image" Target="../media/image13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952.xml"/><Relationship Id="rId1" Type="http://schemas.openxmlformats.org/officeDocument/2006/relationships/tags" Target="../tags/tag951.xml"/><Relationship Id="rId4" Type="http://schemas.openxmlformats.org/officeDocument/2006/relationships/image" Target="../media/image140.png"/></Relationships>
</file>

<file path=ppt/slides/_rels/slide49.xml.rels><?xml version="1.0" encoding="UTF-8" standalone="yes"?>
<Relationships xmlns="http://schemas.openxmlformats.org/package/2006/relationships"><Relationship Id="rId3" Type="http://schemas.openxmlformats.org/officeDocument/2006/relationships/tags" Target="../tags/tag955.xml"/><Relationship Id="rId2" Type="http://schemas.openxmlformats.org/officeDocument/2006/relationships/tags" Target="../tags/tag954.xml"/><Relationship Id="rId1" Type="http://schemas.openxmlformats.org/officeDocument/2006/relationships/tags" Target="../tags/tag953.xml"/><Relationship Id="rId4"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tags" Target="../tags/tag591.xml"/><Relationship Id="rId7" Type="http://schemas.openxmlformats.org/officeDocument/2006/relationships/tags" Target="../tags/tag595.xml"/><Relationship Id="rId2" Type="http://schemas.openxmlformats.org/officeDocument/2006/relationships/tags" Target="../tags/tag590.xml"/><Relationship Id="rId1" Type="http://schemas.openxmlformats.org/officeDocument/2006/relationships/tags" Target="../tags/tag589.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 Id="rId4"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01.xml"/><Relationship Id="rId7" Type="http://schemas.openxmlformats.org/officeDocument/2006/relationships/slideLayout" Target="../slideLayouts/slideLayout39.xml"/><Relationship Id="rId2" Type="http://schemas.openxmlformats.org/officeDocument/2006/relationships/tags" Target="../tags/tag600.xml"/><Relationship Id="rId1" Type="http://schemas.openxmlformats.org/officeDocument/2006/relationships/tags" Target="../tags/tag599.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tags" Target="../tags/tag607.xml"/><Relationship Id="rId7" Type="http://schemas.openxmlformats.org/officeDocument/2006/relationships/tags" Target="../tags/tag611.xml"/><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tags" Target="../tags/tag619.xml"/><Relationship Id="rId13" Type="http://schemas.openxmlformats.org/officeDocument/2006/relationships/image" Target="../media/image12.jpeg"/><Relationship Id="rId3" Type="http://schemas.openxmlformats.org/officeDocument/2006/relationships/tags" Target="../tags/tag614.xml"/><Relationship Id="rId7" Type="http://schemas.openxmlformats.org/officeDocument/2006/relationships/tags" Target="../tags/tag618.xml"/><Relationship Id="rId12" Type="http://schemas.openxmlformats.org/officeDocument/2006/relationships/slideLayout" Target="../slideLayouts/slideLayout37.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tags" Target="../tags/tag617.xml"/><Relationship Id="rId11" Type="http://schemas.openxmlformats.org/officeDocument/2006/relationships/tags" Target="../tags/tag622.xml"/><Relationship Id="rId5" Type="http://schemas.openxmlformats.org/officeDocument/2006/relationships/tags" Target="../tags/tag616.xml"/><Relationship Id="rId15" Type="http://schemas.openxmlformats.org/officeDocument/2006/relationships/image" Target="../media/image14.jpeg"/><Relationship Id="rId10" Type="http://schemas.openxmlformats.org/officeDocument/2006/relationships/tags" Target="../tags/tag621.xml"/><Relationship Id="rId4" Type="http://schemas.openxmlformats.org/officeDocument/2006/relationships/tags" Target="../tags/tag615.xml"/><Relationship Id="rId9" Type="http://schemas.openxmlformats.org/officeDocument/2006/relationships/tags" Target="../tags/tag620.xml"/><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6385"/>
            <p:custDataLst>
              <p:tags r:id="rId2"/>
            </p:custDataLst>
          </p:nvPr>
        </p:nvSpPr>
        <p:spPr/>
        <p:txBody>
          <a:bodyPr>
            <a:normAutofit/>
          </a:bodyPr>
          <a:lstStyle/>
          <a:p>
            <a:r>
              <a:rPr lang="zh-CN" altLang="en-US"/>
              <a:t>项目五</a:t>
            </a:r>
            <a:r>
              <a:rPr lang="en-US" altLang="zh-CN"/>
              <a:t>  </a:t>
            </a:r>
            <a:r>
              <a:rPr lang="zh-CN" altLang="en-US"/>
              <a:t>二维动画技术与</a:t>
            </a:r>
            <a:br>
              <a:rPr lang="zh-CN" altLang="en-US"/>
            </a:br>
            <a:r>
              <a:rPr lang="zh-CN" altLang="en-US"/>
              <a:t>应用</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a:t>
            </a:r>
            <a:r>
              <a:rPr lang="zh-CN" altLang="en-US"/>
              <a:t>一、动画分类</a:t>
            </a:r>
          </a:p>
        </p:txBody>
      </p:sp>
      <p:sp>
        <p:nvSpPr>
          <p:cNvPr id="3" name="装饰  1"/>
          <p:cNvSpPr>
            <a:spLocks noGrp="1"/>
          </p:cNvSpPr>
          <p:nvPr>
            <p:ph type="body" idx="16392"/>
            <p:custDataLst>
              <p:tags r:id="rId3"/>
            </p:custDataLst>
          </p:nvPr>
        </p:nvSpPr>
        <p:spPr/>
        <p:txBody>
          <a:bodyPr/>
          <a:lstStyle/>
          <a:p>
            <a:r>
              <a:rPr lang="zh-CN" altLang="en-US"/>
              <a:t> </a:t>
            </a:r>
          </a:p>
        </p:txBody>
      </p:sp>
      <p:sp>
        <p:nvSpPr>
          <p:cNvPr id="4" name="文本占位符 3"/>
          <p:cNvSpPr>
            <a:spLocks noGrp="1"/>
          </p:cNvSpPr>
          <p:nvPr>
            <p:ph type="body" idx="16386"/>
            <p:custDataLst>
              <p:tags r:id="rId4"/>
            </p:custDataLst>
          </p:nvPr>
        </p:nvSpPr>
        <p:spPr/>
        <p:txBody>
          <a:bodyPr/>
          <a:lstStyle/>
          <a:p>
            <a:r>
              <a:rPr lang="en-US" altLang="zh-CN"/>
              <a:t>4</a:t>
            </a:r>
            <a:r>
              <a:rPr lang="zh-CN" altLang="en-US"/>
              <a:t>．动态影像应用</a:t>
            </a:r>
          </a:p>
        </p:txBody>
      </p:sp>
      <p:sp>
        <p:nvSpPr>
          <p:cNvPr id="5" name="文本占位符 4"/>
          <p:cNvSpPr>
            <a:spLocks noGrp="1"/>
          </p:cNvSpPr>
          <p:nvPr>
            <p:ph type="body" idx="16387"/>
            <p:custDataLst>
              <p:tags r:id="rId5"/>
            </p:custDataLst>
          </p:nvPr>
        </p:nvSpPr>
        <p:spPr/>
        <p:txBody>
          <a:bodyPr/>
          <a:lstStyle/>
          <a:p>
            <a:r>
              <a:rPr lang="zh-CN" altLang="en-US"/>
              <a:t>MG结合平面设计与动画技术，用于影视片头、广告等领域，叙事性强且视觉统一。</a:t>
            </a:r>
          </a:p>
        </p:txBody>
      </p:sp>
      <p:sp>
        <p:nvSpPr>
          <p:cNvPr id="6" name="装饰  4"/>
          <p:cNvSpPr>
            <a:spLocks noGrp="1"/>
          </p:cNvSpPr>
          <p:nvPr>
            <p:ph type="body" idx="16393"/>
            <p:custDataLst>
              <p:tags r:id="rId6"/>
            </p:custDataLst>
          </p:nvPr>
        </p:nvSpPr>
        <p:spPr/>
        <p:txBody>
          <a:bodyPr/>
          <a:lstStyle/>
          <a:p>
            <a:r>
              <a:rPr lang="zh-CN" altLang="en-US"/>
              <a:t> </a:t>
            </a:r>
          </a:p>
        </p:txBody>
      </p:sp>
      <p:sp>
        <p:nvSpPr>
          <p:cNvPr id="7" name="文本占位符 6"/>
          <p:cNvSpPr>
            <a:spLocks noGrp="1"/>
          </p:cNvSpPr>
          <p:nvPr>
            <p:ph type="body" idx="16388"/>
            <p:custDataLst>
              <p:tags r:id="rId7"/>
            </p:custDataLst>
          </p:nvPr>
        </p:nvSpPr>
        <p:spPr/>
        <p:txBody>
          <a:bodyPr/>
          <a:lstStyle/>
          <a:p>
            <a:r>
              <a:rPr lang="en-US" altLang="zh-CN"/>
              <a:t>5</a:t>
            </a:r>
            <a:r>
              <a:rPr lang="zh-CN" altLang="en-US"/>
              <a:t>．定格动画原理</a:t>
            </a:r>
          </a:p>
        </p:txBody>
      </p:sp>
      <p:sp>
        <p:nvSpPr>
          <p:cNvPr id="8" name="文本占位符 7"/>
          <p:cNvSpPr>
            <a:spLocks noGrp="1"/>
          </p:cNvSpPr>
          <p:nvPr>
            <p:ph type="body" idx="16389"/>
            <p:custDataLst>
              <p:tags r:id="rId8"/>
            </p:custDataLst>
          </p:nvPr>
        </p:nvSpPr>
        <p:spPr/>
        <p:txBody>
          <a:bodyPr/>
          <a:lstStyle/>
          <a:p>
            <a:r>
              <a:rPr lang="zh-CN" altLang="en-US"/>
              <a:t>实物逐格拍摄后连续放映，模拟生命感，与传统动画差异在于实体对象运用。</a:t>
            </a:r>
          </a:p>
        </p:txBody>
      </p:sp>
      <p:sp>
        <p:nvSpPr>
          <p:cNvPr id="9" name="装饰  7"/>
          <p:cNvSpPr>
            <a:spLocks noGrp="1"/>
          </p:cNvSpPr>
          <p:nvPr>
            <p:ph type="body" idx="16394"/>
            <p:custDataLst>
              <p:tags r:id="rId9"/>
            </p:custDataLst>
          </p:nvPr>
        </p:nvSpPr>
        <p:spPr/>
        <p:txBody>
          <a:bodyPr/>
          <a:lstStyle/>
          <a:p>
            <a:r>
              <a:rPr lang="zh-CN" altLang="en-US"/>
              <a:t> </a:t>
            </a:r>
          </a:p>
        </p:txBody>
      </p:sp>
      <p:sp>
        <p:nvSpPr>
          <p:cNvPr id="10" name="文本占位符 9"/>
          <p:cNvSpPr>
            <a:spLocks noGrp="1"/>
          </p:cNvSpPr>
          <p:nvPr>
            <p:ph type="body" idx="16390"/>
            <p:custDataLst>
              <p:tags r:id="rId10"/>
            </p:custDataLst>
          </p:nvPr>
        </p:nvSpPr>
        <p:spPr/>
        <p:txBody>
          <a:bodyPr/>
          <a:lstStyle/>
          <a:p>
            <a:r>
              <a:rPr lang="en-US" altLang="zh-CN"/>
              <a:t>6</a:t>
            </a:r>
            <a:r>
              <a:rPr lang="zh-CN" altLang="en-US"/>
              <a:t>．虚拟现实动画</a:t>
            </a:r>
          </a:p>
        </p:txBody>
      </p:sp>
      <p:sp>
        <p:nvSpPr>
          <p:cNvPr id="11" name="文本占位符 10"/>
          <p:cNvSpPr>
            <a:spLocks noGrp="1"/>
          </p:cNvSpPr>
          <p:nvPr>
            <p:ph type="body" idx="16391"/>
            <p:custDataLst>
              <p:tags r:id="rId11"/>
            </p:custDataLst>
          </p:nvPr>
        </p:nvSpPr>
        <p:spPr/>
        <p:txBody>
          <a:bodyPr/>
          <a:lstStyle/>
          <a:p>
            <a:r>
              <a:rPr lang="zh-CN" altLang="en-US"/>
              <a:t>VR技术构建三维虚拟世界，提供多感官沉浸体验，支持自由观察与交互场景。</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667000" cy="1828800"/>
          </a:xfrm>
        </p:spPr>
        <p:txBody>
          <a:bodyPr/>
          <a:lstStyle/>
          <a:p>
            <a:r>
              <a:rPr lang="zh-CN" altLang="en-US" sz="2800">
                <a:sym typeface="+mn-ea"/>
              </a:rPr>
              <a:t>知识准备：</a:t>
            </a:r>
            <a:r>
              <a:rPr lang="zh-CN" altLang="en-US" sz="2800"/>
              <a:t>二、常见的动画格式</a:t>
            </a:r>
          </a:p>
        </p:txBody>
      </p:sp>
      <p:sp>
        <p:nvSpPr>
          <p:cNvPr id="4" name="装饰  2"/>
          <p:cNvSpPr>
            <a:spLocks noGrp="1"/>
          </p:cNvSpPr>
          <p:nvPr>
            <p:ph type="body" idx="16393"/>
            <p:custDataLst>
              <p:tags r:id="rId3"/>
            </p:custDataLst>
          </p:nvPr>
        </p:nvSpPr>
        <p:spPr/>
        <p:txBody>
          <a:bodyPr/>
          <a:lstStyle/>
          <a:p>
            <a:r>
              <a:rPr lang="zh-CN" altLang="en-US"/>
              <a:t> </a:t>
            </a:r>
          </a:p>
        </p:txBody>
      </p:sp>
      <p:pic>
        <p:nvPicPr>
          <p:cNvPr id="5" name="图片占位符 4" descr="5e6f1535-c46f-11f0-8662-72d7face5813"/>
          <p:cNvPicPr>
            <a:picLocks noGrp="1" noChangeAspect="1"/>
          </p:cNvPicPr>
          <p:nvPr>
            <p:ph type="pic" idx="16394"/>
            <p:custDataLst>
              <p:tags r:id="rId4"/>
            </p:custDataLst>
          </p:nvPr>
        </p:nvPicPr>
        <p:blipFill>
          <a:blip r:embed="rId16"/>
          <a:srcRect l="16250" r="16250"/>
          <a:stretch>
            <a:fillRect/>
          </a:stretch>
        </p:blipFill>
        <p:spPr>
          <a:xfrm>
            <a:off x="3784600" y="812800"/>
            <a:ext cx="2057400" cy="3048000"/>
          </a:xfrm>
          <a:prstGeom prst="rect">
            <a:avLst/>
          </a:prstGeom>
        </p:spPr>
      </p:pic>
      <p:sp>
        <p:nvSpPr>
          <p:cNvPr id="6" name="文本占位符 5"/>
          <p:cNvSpPr>
            <a:spLocks noGrp="1"/>
          </p:cNvSpPr>
          <p:nvPr>
            <p:ph type="body" idx="16387"/>
            <p:custDataLst>
              <p:tags r:id="rId5"/>
            </p:custDataLst>
          </p:nvPr>
        </p:nvSpPr>
        <p:spPr/>
        <p:txBody>
          <a:bodyPr/>
          <a:lstStyle/>
          <a:p>
            <a:r>
              <a:rPr lang="en-US" altLang="zh-CN"/>
              <a:t>1</a:t>
            </a:r>
            <a:r>
              <a:rPr lang="zh-CN" altLang="en-US"/>
              <a:t>．</a:t>
            </a:r>
            <a:r>
              <a:rPr lang="en-US" altLang="zh-CN"/>
              <a:t>GIF</a:t>
            </a:r>
          </a:p>
        </p:txBody>
      </p:sp>
      <p:sp>
        <p:nvSpPr>
          <p:cNvPr id="7" name="文本占位符 6"/>
          <p:cNvSpPr>
            <a:spLocks noGrp="1"/>
          </p:cNvSpPr>
          <p:nvPr>
            <p:ph type="body" idx="16388"/>
            <p:custDataLst>
              <p:tags r:id="rId6"/>
            </p:custDataLst>
          </p:nvPr>
        </p:nvSpPr>
        <p:spPr/>
        <p:txBody>
          <a:bodyPr>
            <a:normAutofit/>
          </a:bodyPr>
          <a:lstStyle/>
          <a:p>
            <a:r>
              <a:rPr lang="zh-CN" altLang="en-US"/>
              <a:t>基于LZW算法的无损压缩格式，压缩率约50%，支持存储多帧图像形成动画，广泛用于网络应用。</a:t>
            </a:r>
          </a:p>
        </p:txBody>
      </p:sp>
      <p:sp>
        <p:nvSpPr>
          <p:cNvPr id="8" name="装饰  6"/>
          <p:cNvSpPr>
            <a:spLocks noGrp="1"/>
          </p:cNvSpPr>
          <p:nvPr>
            <p:ph type="body" idx="16395"/>
            <p:custDataLst>
              <p:tags r:id="rId7"/>
            </p:custDataLst>
          </p:nvPr>
        </p:nvSpPr>
        <p:spPr/>
        <p:txBody>
          <a:bodyPr/>
          <a:lstStyle/>
          <a:p>
            <a:r>
              <a:rPr lang="zh-CN" altLang="en-US"/>
              <a:t> </a:t>
            </a:r>
          </a:p>
        </p:txBody>
      </p:sp>
      <p:pic>
        <p:nvPicPr>
          <p:cNvPr id="9" name="图片占位符 8" descr="5e6f0fc5-c46f-11f0-8662-72d7face5813"/>
          <p:cNvPicPr>
            <a:picLocks noGrp="1" noChangeAspect="1"/>
          </p:cNvPicPr>
          <p:nvPr>
            <p:ph type="pic" idx="16396"/>
            <p:custDataLst>
              <p:tags r:id="rId8"/>
            </p:custDataLst>
          </p:nvPr>
        </p:nvPicPr>
        <p:blipFill>
          <a:blip r:embed="rId17"/>
          <a:srcRect l="3977" r="3977"/>
          <a:stretch>
            <a:fillRect/>
          </a:stretch>
        </p:blipFill>
        <p:spPr>
          <a:xfrm>
            <a:off x="6553200" y="812800"/>
            <a:ext cx="2057400" cy="3048000"/>
          </a:xfrm>
          <a:prstGeom prst="rect">
            <a:avLst/>
          </a:prstGeom>
        </p:spPr>
      </p:pic>
      <p:sp>
        <p:nvSpPr>
          <p:cNvPr id="10" name="文本占位符 9"/>
          <p:cNvSpPr>
            <a:spLocks noGrp="1"/>
          </p:cNvSpPr>
          <p:nvPr>
            <p:ph type="body" idx="16389"/>
            <p:custDataLst>
              <p:tags r:id="rId9"/>
            </p:custDataLst>
          </p:nvPr>
        </p:nvSpPr>
        <p:spPr/>
        <p:txBody>
          <a:bodyPr/>
          <a:lstStyle/>
          <a:p>
            <a:r>
              <a:rPr lang="en-US" altLang="zh-CN"/>
              <a:t>2</a:t>
            </a:r>
            <a:r>
              <a:rPr lang="zh-CN" altLang="en-US"/>
              <a:t>．</a:t>
            </a:r>
            <a:r>
              <a:rPr lang="en-US" altLang="zh-CN"/>
              <a:t>SWF</a:t>
            </a:r>
          </a:p>
        </p:txBody>
      </p:sp>
      <p:sp>
        <p:nvSpPr>
          <p:cNvPr id="11" name="文本占位符 10"/>
          <p:cNvSpPr>
            <a:spLocks noGrp="1"/>
          </p:cNvSpPr>
          <p:nvPr>
            <p:ph type="body" idx="16390"/>
            <p:custDataLst>
              <p:tags r:id="rId10"/>
            </p:custDataLst>
          </p:nvPr>
        </p:nvSpPr>
        <p:spPr/>
        <p:txBody>
          <a:bodyPr/>
          <a:lstStyle/>
          <a:p>
            <a:r>
              <a:rPr lang="zh-CN" altLang="en-US"/>
              <a:t>Animate专用矢量动画格式，支持与HTML结合，缩放无失真，适用于网页设计及动态内容制作。</a:t>
            </a:r>
          </a:p>
        </p:txBody>
      </p:sp>
      <p:sp>
        <p:nvSpPr>
          <p:cNvPr id="12" name="装饰  0"/>
          <p:cNvSpPr>
            <a:spLocks noGrp="1"/>
          </p:cNvSpPr>
          <p:nvPr>
            <p:ph type="body" idx="16397"/>
            <p:custDataLst>
              <p:tags r:id="rId11"/>
            </p:custDataLst>
          </p:nvPr>
        </p:nvSpPr>
        <p:spPr/>
        <p:txBody>
          <a:bodyPr/>
          <a:lstStyle/>
          <a:p>
            <a:r>
              <a:rPr lang="zh-CN" altLang="en-US"/>
              <a:t> </a:t>
            </a:r>
          </a:p>
        </p:txBody>
      </p:sp>
      <p:pic>
        <p:nvPicPr>
          <p:cNvPr id="13" name="图片占位符 12" descr="5e6f13ca-c46f-11f0-8662-72d7face5813"/>
          <p:cNvPicPr>
            <a:picLocks noGrp="1" noChangeAspect="1"/>
          </p:cNvPicPr>
          <p:nvPr>
            <p:ph type="pic" idx="16398"/>
            <p:custDataLst>
              <p:tags r:id="rId12"/>
            </p:custDataLst>
          </p:nvPr>
        </p:nvPicPr>
        <p:blipFill>
          <a:blip r:embed="rId18"/>
          <a:srcRect l="3977" r="3977"/>
          <a:stretch>
            <a:fillRect/>
          </a:stretch>
        </p:blipFill>
        <p:spPr>
          <a:xfrm>
            <a:off x="9321800" y="812800"/>
            <a:ext cx="2057400" cy="3048000"/>
          </a:xfrm>
          <a:prstGeom prst="rect">
            <a:avLst/>
          </a:prstGeom>
        </p:spPr>
      </p:pic>
      <p:sp>
        <p:nvSpPr>
          <p:cNvPr id="14" name="文本占位符 13"/>
          <p:cNvSpPr>
            <a:spLocks noGrp="1"/>
          </p:cNvSpPr>
          <p:nvPr>
            <p:ph type="body" idx="16391"/>
            <p:custDataLst>
              <p:tags r:id="rId13"/>
            </p:custDataLst>
          </p:nvPr>
        </p:nvSpPr>
        <p:spPr/>
        <p:txBody>
          <a:bodyPr>
            <a:normAutofit fontScale="87500" lnSpcReduction="20000"/>
          </a:bodyPr>
          <a:lstStyle/>
          <a:p>
            <a:r>
              <a:rPr lang="en-US" altLang="zh-CN"/>
              <a:t>3</a:t>
            </a:r>
            <a:r>
              <a:rPr lang="zh-CN" altLang="en-US"/>
              <a:t>．</a:t>
            </a:r>
            <a:r>
              <a:rPr lang="en-US" altLang="zh-CN"/>
              <a:t>FLIC</a:t>
            </a:r>
            <a:r>
              <a:rPr lang="zh-CN" altLang="en-US"/>
              <a:t>（</a:t>
            </a:r>
            <a:r>
              <a:rPr lang="en-US" altLang="zh-CN"/>
              <a:t>FLI/FLC</a:t>
            </a:r>
            <a:r>
              <a:rPr lang="zh-CN" altLang="en-US"/>
              <a:t>）</a:t>
            </a:r>
          </a:p>
        </p:txBody>
      </p:sp>
      <p:sp>
        <p:nvSpPr>
          <p:cNvPr id="15" name="文本占位符 14"/>
          <p:cNvSpPr>
            <a:spLocks noGrp="1"/>
          </p:cNvSpPr>
          <p:nvPr>
            <p:ph type="body" idx="16392"/>
            <p:custDataLst>
              <p:tags r:id="rId14"/>
            </p:custDataLst>
          </p:nvPr>
        </p:nvSpPr>
        <p:spPr/>
        <p:txBody>
          <a:bodyPr>
            <a:normAutofit/>
          </a:bodyPr>
          <a:lstStyle/>
          <a:p>
            <a:r>
              <a:rPr lang="zh-CN" altLang="en-US"/>
              <a:t>FLI/FLC为Autodesk动画格式，FLC采用行程编码与Delta算法压缩，支持高分辨率及高效数据压缩。</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Animate 2022基础</a:t>
            </a:r>
            <a:endParaRPr lang="zh-CN" altLang="en-US"/>
          </a:p>
        </p:txBody>
      </p:sp>
      <p:sp>
        <p:nvSpPr>
          <p:cNvPr id="3" name="文本占位符 2"/>
          <p:cNvSpPr>
            <a:spLocks noGrp="1"/>
          </p:cNvSpPr>
          <p:nvPr>
            <p:ph type="body" idx="16386"/>
            <p:custDataLst>
              <p:tags r:id="rId3"/>
            </p:custDataLst>
          </p:nvPr>
        </p:nvSpPr>
        <p:spPr>
          <a:xfrm>
            <a:off x="4930140" y="1905000"/>
            <a:ext cx="2496185" cy="1524000"/>
          </a:xfrm>
        </p:spPr>
        <p:txBody>
          <a:bodyPr>
            <a:normAutofit/>
          </a:bodyPr>
          <a:lstStyle/>
          <a:p>
            <a:r>
              <a:rPr lang="zh-CN" altLang="en-US"/>
              <a:t>任务</a:t>
            </a:r>
            <a:r>
              <a:rPr lang="en-US" altLang="zh-CN"/>
              <a:t>2 </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任务2  Animate 2022基础</a:t>
            </a:r>
          </a:p>
        </p:txBody>
      </p:sp>
      <p:sp>
        <p:nvSpPr>
          <p:cNvPr id="3" name="文本占位符 2"/>
          <p:cNvSpPr>
            <a:spLocks noGrp="1"/>
          </p:cNvSpPr>
          <p:nvPr>
            <p:ph type="body" idx="16386"/>
            <p:custDataLst>
              <p:tags r:id="rId3"/>
            </p:custDataLst>
          </p:nvPr>
        </p:nvSpPr>
        <p:spPr/>
        <p:txBody>
          <a:bodyPr/>
          <a:lstStyle/>
          <a:p>
            <a:r>
              <a:rPr lang="zh-CN" altLang="en-US"/>
              <a:t>任务引入</a:t>
            </a:r>
          </a:p>
        </p:txBody>
      </p:sp>
      <p:sp>
        <p:nvSpPr>
          <p:cNvPr id="4" name="装饰  2"/>
          <p:cNvSpPr>
            <a:spLocks noGrp="1"/>
          </p:cNvSpPr>
          <p:nvPr>
            <p:ph type="body" idx="16388"/>
            <p:custDataLst>
              <p:tags r:id="rId4"/>
            </p:custDataLst>
          </p:nvPr>
        </p:nvSpPr>
        <p:spPr/>
        <p:txBody>
          <a:bodyPr/>
          <a:lstStyle/>
          <a:p>
            <a:r>
              <a:rPr lang="zh-CN" altLang="en-US"/>
              <a:t> </a:t>
            </a:r>
          </a:p>
        </p:txBody>
      </p:sp>
      <p:sp>
        <p:nvSpPr>
          <p:cNvPr id="5" name="文本占位符 4"/>
          <p:cNvSpPr>
            <a:spLocks noGrp="1"/>
          </p:cNvSpPr>
          <p:nvPr>
            <p:ph type="body" idx="16387"/>
            <p:custDataLst>
              <p:tags r:id="rId5"/>
            </p:custDataLst>
          </p:nvPr>
        </p:nvSpPr>
        <p:spPr>
          <a:xfrm>
            <a:off x="914400" y="3860800"/>
            <a:ext cx="10363200" cy="1163320"/>
          </a:xfrm>
        </p:spPr>
        <p:txBody>
          <a:bodyPr>
            <a:normAutofit/>
          </a:bodyPr>
          <a:lstStyle/>
          <a:p>
            <a:r>
              <a:rPr lang="zh-CN" altLang="en-US"/>
              <a:t>小李选择用</a:t>
            </a:r>
            <a:r>
              <a:rPr lang="en-US" altLang="zh-CN"/>
              <a:t>Animate</a:t>
            </a:r>
            <a:r>
              <a:rPr lang="zh-CN" altLang="en-US"/>
              <a:t>软件制作动画，要想熟练地使用</a:t>
            </a:r>
            <a:r>
              <a:rPr lang="en-US" altLang="zh-CN"/>
              <a:t>Animate</a:t>
            </a:r>
            <a:r>
              <a:rPr lang="zh-CN" altLang="en-US"/>
              <a:t>软件，必须先了解该软件的工作界面，只有对界面有了宏观的认识，才能更好更快地制作动画。</a:t>
            </a:r>
            <a:r>
              <a:rPr lang="en-US" altLang="zh-CN"/>
              <a:t>Animate</a:t>
            </a:r>
            <a:r>
              <a:rPr lang="zh-CN" altLang="en-US"/>
              <a:t>的工作界面包含哪些组成部分？元件、实例与库之间有什么关系呢？</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11785" y="533400"/>
            <a:ext cx="8793480" cy="709930"/>
          </a:xfrm>
        </p:spPr>
        <p:txBody>
          <a:bodyPr>
            <a:normAutofit/>
          </a:bodyPr>
          <a:lstStyle/>
          <a:p>
            <a:r>
              <a:rPr lang="zh-CN" altLang="en-US" sz="2800"/>
              <a:t>知识准备</a:t>
            </a:r>
            <a:r>
              <a:rPr lang="zh-CN" altLang="en-US" sz="2800">
                <a:sym typeface="+mn-ea"/>
              </a:rPr>
              <a:t>：</a:t>
            </a:r>
            <a:r>
              <a:rPr lang="zh-CN" altLang="en-US" sz="2800"/>
              <a:t>一、</a:t>
            </a:r>
            <a:r>
              <a:rPr lang="en-US" altLang="zh-CN" sz="2800"/>
              <a:t>Animate</a:t>
            </a:r>
            <a:r>
              <a:rPr lang="zh-CN" altLang="en-US" sz="2800"/>
              <a:t>工作界面</a:t>
            </a:r>
          </a:p>
        </p:txBody>
      </p:sp>
      <p:sp>
        <p:nvSpPr>
          <p:cNvPr id="5" name="装饰  3"/>
          <p:cNvSpPr>
            <a:spLocks noGrp="1"/>
          </p:cNvSpPr>
          <p:nvPr>
            <p:ph type="body" idx="16398"/>
            <p:custDataLst>
              <p:tags r:id="rId3"/>
            </p:custDataLst>
          </p:nvPr>
        </p:nvSpPr>
        <p:spPr>
          <a:xfrm>
            <a:off x="507365" y="1456055"/>
            <a:ext cx="50800" cy="1422400"/>
          </a:xfrm>
        </p:spPr>
        <p:txBody>
          <a:bodyPr/>
          <a:lstStyle/>
          <a:p>
            <a:r>
              <a:rPr lang="zh-CN" altLang="en-US"/>
              <a:t> </a:t>
            </a:r>
          </a:p>
        </p:txBody>
      </p:sp>
      <p:sp>
        <p:nvSpPr>
          <p:cNvPr id="6" name="文本占位符 5"/>
          <p:cNvSpPr>
            <a:spLocks noGrp="1"/>
          </p:cNvSpPr>
          <p:nvPr>
            <p:ph type="body" idx="16387"/>
            <p:custDataLst>
              <p:tags r:id="rId4"/>
            </p:custDataLst>
          </p:nvPr>
        </p:nvSpPr>
        <p:spPr>
          <a:xfrm>
            <a:off x="883920" y="1456055"/>
            <a:ext cx="2209800" cy="406400"/>
          </a:xfrm>
        </p:spPr>
        <p:txBody>
          <a:bodyPr/>
          <a:lstStyle/>
          <a:p>
            <a:r>
              <a:rPr lang="zh-CN" altLang="en-US"/>
              <a:t>（一）菜单栏</a:t>
            </a:r>
          </a:p>
        </p:txBody>
      </p:sp>
      <p:sp>
        <p:nvSpPr>
          <p:cNvPr id="7" name="文本占位符 6"/>
          <p:cNvSpPr>
            <a:spLocks noGrp="1"/>
          </p:cNvSpPr>
          <p:nvPr>
            <p:ph type="body" idx="16388"/>
            <p:custDataLst>
              <p:tags r:id="rId5"/>
            </p:custDataLst>
          </p:nvPr>
        </p:nvSpPr>
        <p:spPr>
          <a:xfrm>
            <a:off x="883920" y="2075180"/>
            <a:ext cx="2209800" cy="914400"/>
          </a:xfrm>
        </p:spPr>
        <p:txBody>
          <a:bodyPr>
            <a:normAutofit fontScale="85000" lnSpcReduction="10000"/>
          </a:bodyPr>
          <a:lstStyle/>
          <a:p>
            <a:r>
              <a:rPr lang="zh-CN" altLang="en-US"/>
              <a:t>菜单栏包含文件、编辑、视图等核心功能，支持文件处理、参数设置及界面显示调整，通过菜单实现大部分操作。</a:t>
            </a:r>
          </a:p>
        </p:txBody>
      </p:sp>
      <p:sp>
        <p:nvSpPr>
          <p:cNvPr id="8" name="装饰  6"/>
          <p:cNvSpPr>
            <a:spLocks noGrp="1"/>
          </p:cNvSpPr>
          <p:nvPr>
            <p:ph type="body" idx="16399"/>
            <p:custDataLst>
              <p:tags r:id="rId6"/>
            </p:custDataLst>
          </p:nvPr>
        </p:nvSpPr>
        <p:spPr>
          <a:xfrm>
            <a:off x="3581400" y="1567180"/>
            <a:ext cx="50800" cy="1422400"/>
          </a:xfrm>
        </p:spPr>
        <p:txBody>
          <a:bodyPr/>
          <a:lstStyle/>
          <a:p>
            <a:r>
              <a:rPr lang="zh-CN" altLang="en-US"/>
              <a:t> </a:t>
            </a:r>
          </a:p>
        </p:txBody>
      </p:sp>
      <p:sp>
        <p:nvSpPr>
          <p:cNvPr id="9" name="文本占位符 8"/>
          <p:cNvSpPr>
            <a:spLocks noGrp="1"/>
          </p:cNvSpPr>
          <p:nvPr>
            <p:ph type="body" idx="16389"/>
            <p:custDataLst>
              <p:tags r:id="rId7"/>
            </p:custDataLst>
          </p:nvPr>
        </p:nvSpPr>
        <p:spPr>
          <a:xfrm>
            <a:off x="3882390" y="1567180"/>
            <a:ext cx="2209800" cy="406400"/>
          </a:xfrm>
        </p:spPr>
        <p:txBody>
          <a:bodyPr/>
          <a:lstStyle/>
          <a:p>
            <a:r>
              <a:rPr lang="zh-CN" altLang="en-US"/>
              <a:t>（二）编辑栏</a:t>
            </a:r>
          </a:p>
        </p:txBody>
      </p:sp>
      <p:sp>
        <p:nvSpPr>
          <p:cNvPr id="10" name="文本占位符 9"/>
          <p:cNvSpPr>
            <a:spLocks noGrp="1"/>
          </p:cNvSpPr>
          <p:nvPr>
            <p:ph type="body" idx="16390"/>
            <p:custDataLst>
              <p:tags r:id="rId8"/>
            </p:custDataLst>
          </p:nvPr>
        </p:nvSpPr>
        <p:spPr>
          <a:xfrm>
            <a:off x="3860800" y="2108200"/>
            <a:ext cx="2209800" cy="914400"/>
          </a:xfrm>
        </p:spPr>
        <p:txBody>
          <a:bodyPr>
            <a:normAutofit/>
          </a:bodyPr>
          <a:lstStyle/>
          <a:p>
            <a:r>
              <a:rPr lang="zh-CN" altLang="en-US" sz="1100"/>
              <a:t>编辑栏提供场景切换、元件编辑及舞台定位功能，支持快速裁剪与缩放，适应不同创作需求。</a:t>
            </a:r>
          </a:p>
        </p:txBody>
      </p:sp>
      <p:sp>
        <p:nvSpPr>
          <p:cNvPr id="11" name="装饰  9"/>
          <p:cNvSpPr>
            <a:spLocks noGrp="1"/>
          </p:cNvSpPr>
          <p:nvPr>
            <p:ph type="body" idx="16400"/>
            <p:custDataLst>
              <p:tags r:id="rId9"/>
            </p:custDataLst>
          </p:nvPr>
        </p:nvSpPr>
        <p:spPr>
          <a:xfrm>
            <a:off x="507365" y="3276600"/>
            <a:ext cx="50800" cy="1422400"/>
          </a:xfrm>
        </p:spPr>
        <p:txBody>
          <a:bodyPr/>
          <a:lstStyle/>
          <a:p>
            <a:r>
              <a:rPr lang="zh-CN" altLang="en-US"/>
              <a:t> </a:t>
            </a:r>
          </a:p>
        </p:txBody>
      </p:sp>
      <p:sp>
        <p:nvSpPr>
          <p:cNvPr id="12" name="文本占位符 11"/>
          <p:cNvSpPr>
            <a:spLocks noGrp="1"/>
          </p:cNvSpPr>
          <p:nvPr>
            <p:ph type="body" idx="16391"/>
            <p:custDataLst>
              <p:tags r:id="rId10"/>
            </p:custDataLst>
          </p:nvPr>
        </p:nvSpPr>
        <p:spPr>
          <a:xfrm>
            <a:off x="883920" y="3276600"/>
            <a:ext cx="2209800" cy="406400"/>
          </a:xfrm>
        </p:spPr>
        <p:txBody>
          <a:bodyPr/>
          <a:lstStyle/>
          <a:p>
            <a:r>
              <a:rPr lang="zh-CN" altLang="en-US"/>
              <a:t>（三）面板组</a:t>
            </a:r>
          </a:p>
        </p:txBody>
      </p:sp>
      <p:sp>
        <p:nvSpPr>
          <p:cNvPr id="13" name="文本占位符 12"/>
          <p:cNvSpPr>
            <a:spLocks noGrp="1"/>
          </p:cNvSpPr>
          <p:nvPr>
            <p:ph type="body" idx="16392"/>
            <p:custDataLst>
              <p:tags r:id="rId11"/>
            </p:custDataLst>
          </p:nvPr>
        </p:nvSpPr>
        <p:spPr>
          <a:xfrm>
            <a:off x="777240" y="3821430"/>
            <a:ext cx="2209800" cy="914400"/>
          </a:xfrm>
        </p:spPr>
        <p:txBody>
          <a:bodyPr>
            <a:normAutofit fontScale="85000" lnSpcReduction="10000"/>
          </a:bodyPr>
          <a:lstStyle/>
          <a:p>
            <a:r>
              <a:rPr lang="zh-CN" altLang="en-US"/>
              <a:t>浮动面板可自由组合或隐藏，工具、属性等面板按需显示，调整位置与尺寸以优化界面布局。</a:t>
            </a:r>
          </a:p>
        </p:txBody>
      </p:sp>
      <p:sp>
        <p:nvSpPr>
          <p:cNvPr id="14" name="装饰  2"/>
          <p:cNvSpPr>
            <a:spLocks noGrp="1"/>
          </p:cNvSpPr>
          <p:nvPr>
            <p:ph type="body" idx="16401"/>
            <p:custDataLst>
              <p:tags r:id="rId12"/>
            </p:custDataLst>
          </p:nvPr>
        </p:nvSpPr>
        <p:spPr>
          <a:xfrm>
            <a:off x="3581400" y="3313430"/>
            <a:ext cx="50800" cy="1422400"/>
          </a:xfrm>
        </p:spPr>
        <p:txBody>
          <a:bodyPr/>
          <a:lstStyle/>
          <a:p>
            <a:r>
              <a:rPr lang="zh-CN" altLang="en-US"/>
              <a:t> </a:t>
            </a:r>
          </a:p>
        </p:txBody>
      </p:sp>
      <p:sp>
        <p:nvSpPr>
          <p:cNvPr id="15" name="文本占位符 14"/>
          <p:cNvSpPr>
            <a:spLocks noGrp="1"/>
          </p:cNvSpPr>
          <p:nvPr>
            <p:ph type="body" idx="16393"/>
            <p:custDataLst>
              <p:tags r:id="rId13"/>
            </p:custDataLst>
          </p:nvPr>
        </p:nvSpPr>
        <p:spPr>
          <a:xfrm>
            <a:off x="3801110" y="3276600"/>
            <a:ext cx="2837815" cy="459105"/>
          </a:xfrm>
        </p:spPr>
        <p:txBody>
          <a:bodyPr>
            <a:normAutofit/>
          </a:bodyPr>
          <a:lstStyle/>
          <a:p>
            <a:r>
              <a:rPr lang="zh-CN" altLang="en-US"/>
              <a:t>（四）时间轴面板</a:t>
            </a:r>
          </a:p>
        </p:txBody>
      </p:sp>
      <p:sp>
        <p:nvSpPr>
          <p:cNvPr id="16" name="文本占位符 15"/>
          <p:cNvSpPr>
            <a:spLocks noGrp="1"/>
          </p:cNvSpPr>
          <p:nvPr>
            <p:ph type="body" idx="16394"/>
            <p:custDataLst>
              <p:tags r:id="rId14"/>
            </p:custDataLst>
          </p:nvPr>
        </p:nvSpPr>
        <p:spPr>
          <a:xfrm>
            <a:off x="3882390" y="3887470"/>
            <a:ext cx="2209800" cy="914400"/>
          </a:xfrm>
        </p:spPr>
        <p:txBody>
          <a:bodyPr>
            <a:normAutofit/>
          </a:bodyPr>
          <a:lstStyle/>
          <a:p>
            <a:r>
              <a:rPr lang="zh-CN" altLang="en-US" sz="1100"/>
              <a:t>时间轴控制帧与图层，支持关键帧插入、动画制作及图层管理，通过缩放与标记实现高效编辑。</a:t>
            </a:r>
          </a:p>
        </p:txBody>
      </p:sp>
      <p:pic>
        <p:nvPicPr>
          <p:cNvPr id="3" name="图片 -2147482624"/>
          <p:cNvPicPr>
            <a:picLocks noChangeAspect="1"/>
          </p:cNvPicPr>
          <p:nvPr/>
        </p:nvPicPr>
        <p:blipFill>
          <a:blip r:embed="rId16"/>
          <a:stretch>
            <a:fillRect/>
          </a:stretch>
        </p:blipFill>
        <p:spPr>
          <a:xfrm>
            <a:off x="7181850" y="132080"/>
            <a:ext cx="3020060" cy="3002280"/>
          </a:xfrm>
          <a:prstGeom prst="rect">
            <a:avLst/>
          </a:prstGeom>
          <a:noFill/>
          <a:ln w="9525">
            <a:noFill/>
          </a:ln>
        </p:spPr>
      </p:pic>
      <p:sp>
        <p:nvSpPr>
          <p:cNvPr id="24" name="文本框 23"/>
          <p:cNvSpPr txBox="1"/>
          <p:nvPr/>
        </p:nvSpPr>
        <p:spPr>
          <a:xfrm>
            <a:off x="7726045" y="3134360"/>
            <a:ext cx="1931670" cy="231140"/>
          </a:xfrm>
          <a:prstGeom prst="rect">
            <a:avLst/>
          </a:prstGeom>
        </p:spPr>
        <p:txBody>
          <a:bodyPr>
            <a:noAutofit/>
          </a:bodyPr>
          <a:lstStyle/>
          <a:p>
            <a:pPr defTabSz="266700"/>
            <a:r>
              <a:rPr lang="zh-CN" altLang="en-US" sz="1200">
                <a:latin typeface="Times New Roman" panose="02020603050405020304"/>
                <a:ea typeface="宋体" panose="02010600030101010101" pitchFamily="2" charset="-122"/>
              </a:rPr>
              <a:t>“新建文档”对话框</a:t>
            </a:r>
          </a:p>
        </p:txBody>
      </p:sp>
      <p:pic>
        <p:nvPicPr>
          <p:cNvPr id="4" name="图片 -2147482623" descr="4t2"/>
          <p:cNvPicPr>
            <a:picLocks noChangeAspect="1"/>
          </p:cNvPicPr>
          <p:nvPr/>
        </p:nvPicPr>
        <p:blipFill>
          <a:blip r:embed="rId17"/>
          <a:stretch>
            <a:fillRect/>
          </a:stretch>
        </p:blipFill>
        <p:spPr>
          <a:xfrm>
            <a:off x="6808470" y="3493770"/>
            <a:ext cx="3687445" cy="3006090"/>
          </a:xfrm>
          <a:prstGeom prst="rect">
            <a:avLst/>
          </a:prstGeom>
          <a:noFill/>
          <a:ln w="9525">
            <a:noFill/>
          </a:ln>
        </p:spPr>
      </p:pic>
      <p:sp>
        <p:nvSpPr>
          <p:cNvPr id="25" name="文本框 24"/>
          <p:cNvSpPr txBox="1"/>
          <p:nvPr/>
        </p:nvSpPr>
        <p:spPr>
          <a:xfrm>
            <a:off x="7611745" y="6499860"/>
            <a:ext cx="2045970" cy="269875"/>
          </a:xfrm>
          <a:prstGeom prst="rect">
            <a:avLst/>
          </a:prstGeom>
        </p:spPr>
        <p:txBody>
          <a:bodyPr>
            <a:noAutofit/>
          </a:bodyPr>
          <a:lstStyle/>
          <a:p>
            <a:pPr defTabSz="266700">
              <a:buClrTx/>
              <a:buSzTx/>
              <a:buFontTx/>
            </a:pPr>
            <a:r>
              <a:rPr lang="zh-CN" altLang="en-US" sz="1200">
                <a:latin typeface="Times New Roman" panose="02020603050405020304"/>
                <a:ea typeface="宋体" panose="02010600030101010101" pitchFamily="2" charset="-122"/>
                <a:sym typeface="+mn-ea"/>
              </a:rPr>
              <a:t> Animate 2022工作界面</a:t>
            </a:r>
          </a:p>
        </p:txBody>
      </p:sp>
      <p:pic>
        <p:nvPicPr>
          <p:cNvPr id="17" name="图片 -2147482622"/>
          <p:cNvPicPr>
            <a:picLocks noChangeAspect="1"/>
          </p:cNvPicPr>
          <p:nvPr/>
        </p:nvPicPr>
        <p:blipFill>
          <a:blip r:embed="rId18"/>
          <a:stretch>
            <a:fillRect/>
          </a:stretch>
        </p:blipFill>
        <p:spPr>
          <a:xfrm>
            <a:off x="1184593" y="5193665"/>
            <a:ext cx="3705225" cy="133350"/>
          </a:xfrm>
          <a:prstGeom prst="rect">
            <a:avLst/>
          </a:prstGeom>
          <a:noFill/>
          <a:ln w="9525">
            <a:noFill/>
          </a:ln>
        </p:spPr>
      </p:pic>
      <p:sp>
        <p:nvSpPr>
          <p:cNvPr id="26" name="文本框 25"/>
          <p:cNvSpPr txBox="1"/>
          <p:nvPr/>
        </p:nvSpPr>
        <p:spPr>
          <a:xfrm>
            <a:off x="2646045" y="5567680"/>
            <a:ext cx="1215390" cy="275590"/>
          </a:xfrm>
          <a:prstGeom prst="rect">
            <a:avLst/>
          </a:prstGeom>
        </p:spPr>
        <p:txBody>
          <a:bodyPr wrap="square">
            <a:sp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菜单栏</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020"/>
          <p:cNvPicPr>
            <a:picLocks noChangeAspect="1"/>
          </p:cNvPicPr>
          <p:nvPr/>
        </p:nvPicPr>
        <p:blipFill>
          <a:blip r:embed="rId3"/>
          <a:stretch>
            <a:fillRect/>
          </a:stretch>
        </p:blipFill>
        <p:spPr>
          <a:xfrm>
            <a:off x="211138" y="300673"/>
            <a:ext cx="1323975" cy="2295525"/>
          </a:xfrm>
          <a:prstGeom prst="rect">
            <a:avLst/>
          </a:prstGeom>
          <a:noFill/>
          <a:ln w="9525">
            <a:noFill/>
          </a:ln>
        </p:spPr>
      </p:pic>
      <p:sp>
        <p:nvSpPr>
          <p:cNvPr id="4" name="文本框 3"/>
          <p:cNvSpPr txBox="1"/>
          <p:nvPr/>
        </p:nvSpPr>
        <p:spPr>
          <a:xfrm>
            <a:off x="377190" y="2701290"/>
            <a:ext cx="1054100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“文件”菜单                  “</a:t>
            </a:r>
            <a:r>
              <a:rPr lang="zh-CN" altLang="en-US" sz="1200">
                <a:latin typeface="Times New Roman" panose="02020603050405020304"/>
                <a:ea typeface="宋体" panose="02010600030101010101" pitchFamily="2" charset="-122"/>
                <a:sym typeface="+mn-ea"/>
              </a:rPr>
              <a:t>编辑</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菜单</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视图</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菜单</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插入</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菜单</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菜单</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编辑栏</a:t>
            </a:r>
          </a:p>
        </p:txBody>
      </p:sp>
      <p:pic>
        <p:nvPicPr>
          <p:cNvPr id="3" name="图片 -2147482019"/>
          <p:cNvPicPr>
            <a:picLocks noChangeAspect="1"/>
          </p:cNvPicPr>
          <p:nvPr/>
        </p:nvPicPr>
        <p:blipFill>
          <a:blip r:embed="rId4"/>
          <a:stretch>
            <a:fillRect/>
          </a:stretch>
        </p:blipFill>
        <p:spPr>
          <a:xfrm>
            <a:off x="1712278" y="167323"/>
            <a:ext cx="1247775" cy="2428875"/>
          </a:xfrm>
          <a:prstGeom prst="rect">
            <a:avLst/>
          </a:prstGeom>
          <a:noFill/>
          <a:ln w="9525">
            <a:noFill/>
          </a:ln>
        </p:spPr>
      </p:pic>
      <p:pic>
        <p:nvPicPr>
          <p:cNvPr id="5" name="图片 -2147482018"/>
          <p:cNvPicPr>
            <a:picLocks noChangeAspect="1"/>
          </p:cNvPicPr>
          <p:nvPr/>
        </p:nvPicPr>
        <p:blipFill>
          <a:blip r:embed="rId5"/>
          <a:stretch>
            <a:fillRect/>
          </a:stretch>
        </p:blipFill>
        <p:spPr>
          <a:xfrm>
            <a:off x="3330893" y="1015365"/>
            <a:ext cx="1381125" cy="1581150"/>
          </a:xfrm>
          <a:prstGeom prst="rect">
            <a:avLst/>
          </a:prstGeom>
          <a:noFill/>
          <a:ln w="9525">
            <a:noFill/>
          </a:ln>
        </p:spPr>
      </p:pic>
      <p:pic>
        <p:nvPicPr>
          <p:cNvPr id="6" name="图片 -2147482618"/>
          <p:cNvPicPr>
            <a:picLocks noChangeAspect="1"/>
          </p:cNvPicPr>
          <p:nvPr/>
        </p:nvPicPr>
        <p:blipFill>
          <a:blip r:embed="rId6"/>
          <a:stretch>
            <a:fillRect/>
          </a:stretch>
        </p:blipFill>
        <p:spPr>
          <a:xfrm>
            <a:off x="4957445" y="1529080"/>
            <a:ext cx="1364615" cy="1067435"/>
          </a:xfrm>
          <a:prstGeom prst="rect">
            <a:avLst/>
          </a:prstGeom>
          <a:noFill/>
          <a:ln w="9525">
            <a:noFill/>
          </a:ln>
        </p:spPr>
      </p:pic>
      <p:pic>
        <p:nvPicPr>
          <p:cNvPr id="7" name="图片 -2147482617"/>
          <p:cNvPicPr>
            <a:picLocks noChangeAspect="1"/>
          </p:cNvPicPr>
          <p:nvPr/>
        </p:nvPicPr>
        <p:blipFill>
          <a:blip r:embed="rId7"/>
          <a:stretch>
            <a:fillRect/>
          </a:stretch>
        </p:blipFill>
        <p:spPr>
          <a:xfrm>
            <a:off x="6508115" y="549910"/>
            <a:ext cx="1499235" cy="2046605"/>
          </a:xfrm>
          <a:prstGeom prst="rect">
            <a:avLst/>
          </a:prstGeom>
          <a:noFill/>
          <a:ln w="9525">
            <a:noFill/>
          </a:ln>
        </p:spPr>
      </p:pic>
      <p:pic>
        <p:nvPicPr>
          <p:cNvPr id="8" name="图片 -2147482017" descr="4t9"/>
          <p:cNvPicPr>
            <a:picLocks noChangeAspect="1"/>
          </p:cNvPicPr>
          <p:nvPr/>
        </p:nvPicPr>
        <p:blipFill>
          <a:blip r:embed="rId8"/>
          <a:stretch>
            <a:fillRect/>
          </a:stretch>
        </p:blipFill>
        <p:spPr>
          <a:xfrm>
            <a:off x="8319135" y="1861820"/>
            <a:ext cx="3619500" cy="734695"/>
          </a:xfrm>
          <a:prstGeom prst="rect">
            <a:avLst/>
          </a:prstGeom>
          <a:noFill/>
          <a:ln w="9525">
            <a:noFill/>
          </a:ln>
        </p:spPr>
      </p:pic>
      <p:pic>
        <p:nvPicPr>
          <p:cNvPr id="9" name="图片 -2147482612"/>
          <p:cNvPicPr>
            <a:picLocks noChangeAspect="1"/>
          </p:cNvPicPr>
          <p:nvPr/>
        </p:nvPicPr>
        <p:blipFill>
          <a:blip r:embed="rId9"/>
          <a:stretch>
            <a:fillRect/>
          </a:stretch>
        </p:blipFill>
        <p:spPr>
          <a:xfrm>
            <a:off x="309563" y="3428683"/>
            <a:ext cx="1724025" cy="1266825"/>
          </a:xfrm>
          <a:prstGeom prst="rect">
            <a:avLst/>
          </a:prstGeom>
          <a:noFill/>
          <a:ln w="9525">
            <a:noFill/>
          </a:ln>
        </p:spPr>
      </p:pic>
      <p:pic>
        <p:nvPicPr>
          <p:cNvPr id="10" name="图片 -2147482016"/>
          <p:cNvPicPr>
            <a:picLocks noChangeAspect="1"/>
          </p:cNvPicPr>
          <p:nvPr/>
        </p:nvPicPr>
        <p:blipFill>
          <a:blip r:embed="rId10"/>
          <a:stretch>
            <a:fillRect/>
          </a:stretch>
        </p:blipFill>
        <p:spPr>
          <a:xfrm>
            <a:off x="2389505" y="3705225"/>
            <a:ext cx="1981200" cy="990600"/>
          </a:xfrm>
          <a:prstGeom prst="rect">
            <a:avLst/>
          </a:prstGeom>
          <a:noFill/>
          <a:ln w="9525">
            <a:noFill/>
          </a:ln>
        </p:spPr>
      </p:pic>
      <p:sp>
        <p:nvSpPr>
          <p:cNvPr id="11" name="文本框 10"/>
          <p:cNvSpPr txBox="1"/>
          <p:nvPr/>
        </p:nvSpPr>
        <p:spPr>
          <a:xfrm>
            <a:off x="840105" y="4850765"/>
            <a:ext cx="1039241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属性面板                                     工具面板                                                                                   </a:t>
            </a:r>
            <a:r>
              <a:rPr lang="zh-CN" altLang="en-US" sz="1200">
                <a:latin typeface="Times New Roman" panose="02020603050405020304"/>
                <a:ea typeface="宋体" panose="02010600030101010101" pitchFamily="2" charset="-122"/>
                <a:sym typeface="+mn-ea"/>
              </a:rPr>
              <a:t>时间轴窗口</a:t>
            </a:r>
          </a:p>
        </p:txBody>
      </p:sp>
      <p:pic>
        <p:nvPicPr>
          <p:cNvPr id="12" name="图片 -2147482015" descr="4t12"/>
          <p:cNvPicPr>
            <a:picLocks noChangeAspect="1"/>
          </p:cNvPicPr>
          <p:nvPr/>
        </p:nvPicPr>
        <p:blipFill>
          <a:blip r:embed="rId11"/>
          <a:stretch>
            <a:fillRect/>
          </a:stretch>
        </p:blipFill>
        <p:spPr>
          <a:xfrm>
            <a:off x="4712018" y="3704908"/>
            <a:ext cx="4543425" cy="981075"/>
          </a:xfrm>
          <a:prstGeom prst="rect">
            <a:avLst/>
          </a:prstGeom>
          <a:noFill/>
          <a:ln w="9525">
            <a:noFill/>
          </a:ln>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92735" y="151085"/>
            <a:ext cx="10800000" cy="720000"/>
          </a:xfrm>
        </p:spPr>
        <p:txBody>
          <a:bodyPr/>
          <a:lstStyle/>
          <a:p>
            <a:r>
              <a:rPr lang="zh-CN" altLang="en-US"/>
              <a:t>案例</a:t>
            </a:r>
            <a:r>
              <a:rPr lang="en-US" altLang="zh-CN"/>
              <a:t>—</a:t>
            </a:r>
            <a:r>
              <a:rPr lang="zh-CN" altLang="en-US"/>
              <a:t>闪烁的五角星</a:t>
            </a:r>
          </a:p>
        </p:txBody>
      </p:sp>
      <p:pic>
        <p:nvPicPr>
          <p:cNvPr id="3" name="内容占位符 -2147482585"/>
          <p:cNvPicPr>
            <a:picLocks noGrp="1" noChangeAspect="1"/>
          </p:cNvPicPr>
          <p:nvPr>
            <p:ph idx="1"/>
            <p:custDataLst>
              <p:tags r:id="rId3"/>
            </p:custDataLst>
          </p:nvPr>
        </p:nvPicPr>
        <p:blipFill>
          <a:blip r:embed="rId5"/>
          <a:stretch>
            <a:fillRect/>
          </a:stretch>
        </p:blipFill>
        <p:spPr>
          <a:xfrm>
            <a:off x="382905" y="1309370"/>
            <a:ext cx="2306955" cy="1647825"/>
          </a:xfrm>
          <a:prstGeom prst="rect">
            <a:avLst/>
          </a:prstGeom>
          <a:noFill/>
          <a:ln w="9525">
            <a:noFill/>
          </a:ln>
        </p:spPr>
      </p:pic>
      <p:pic>
        <p:nvPicPr>
          <p:cNvPr id="4" name="图片 -2147482014"/>
          <p:cNvPicPr>
            <a:picLocks noChangeAspect="1"/>
          </p:cNvPicPr>
          <p:nvPr/>
        </p:nvPicPr>
        <p:blipFill>
          <a:blip r:embed="rId6"/>
          <a:stretch>
            <a:fillRect/>
          </a:stretch>
        </p:blipFill>
        <p:spPr>
          <a:xfrm>
            <a:off x="3045778" y="870903"/>
            <a:ext cx="1533525" cy="2085975"/>
          </a:xfrm>
          <a:prstGeom prst="rect">
            <a:avLst/>
          </a:prstGeom>
          <a:noFill/>
          <a:ln w="9525">
            <a:noFill/>
          </a:ln>
        </p:spPr>
      </p:pic>
      <p:sp>
        <p:nvSpPr>
          <p:cNvPr id="5" name="文本框 4"/>
          <p:cNvSpPr txBox="1"/>
          <p:nvPr/>
        </p:nvSpPr>
        <p:spPr>
          <a:xfrm>
            <a:off x="780415" y="3093720"/>
            <a:ext cx="1116838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设置图像大小与位置                       设置线条的笔触属性                 </a:t>
            </a:r>
            <a:r>
              <a:rPr lang="zh-CN" altLang="en-US" sz="1200">
                <a:latin typeface="Times New Roman" panose="02020603050405020304"/>
                <a:ea typeface="宋体" panose="02010600030101010101" pitchFamily="2" charset="-122"/>
                <a:sym typeface="+mn-ea"/>
              </a:rPr>
              <a:t>设置变形参数</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变形后的效果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五角星形效果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绘制星形内部线条</a:t>
            </a:r>
          </a:p>
        </p:txBody>
      </p:sp>
      <p:pic>
        <p:nvPicPr>
          <p:cNvPr id="6" name="图片 -2147482582"/>
          <p:cNvPicPr>
            <a:picLocks noChangeAspect="1"/>
          </p:cNvPicPr>
          <p:nvPr/>
        </p:nvPicPr>
        <p:blipFill>
          <a:blip r:embed="rId7"/>
          <a:stretch>
            <a:fillRect/>
          </a:stretch>
        </p:blipFill>
        <p:spPr>
          <a:xfrm>
            <a:off x="4935855" y="1499553"/>
            <a:ext cx="1219200" cy="1457325"/>
          </a:xfrm>
          <a:prstGeom prst="rect">
            <a:avLst/>
          </a:prstGeom>
          <a:noFill/>
          <a:ln w="9525">
            <a:noFill/>
          </a:ln>
        </p:spPr>
      </p:pic>
      <p:pic>
        <p:nvPicPr>
          <p:cNvPr id="7" name="图片 -2147482581"/>
          <p:cNvPicPr>
            <a:picLocks noChangeAspect="1"/>
          </p:cNvPicPr>
          <p:nvPr/>
        </p:nvPicPr>
        <p:blipFill>
          <a:blip r:embed="rId8"/>
          <a:stretch>
            <a:fillRect/>
          </a:stretch>
        </p:blipFill>
        <p:spPr>
          <a:xfrm>
            <a:off x="6415723" y="1014095"/>
            <a:ext cx="1628775" cy="1943100"/>
          </a:xfrm>
          <a:prstGeom prst="rect">
            <a:avLst/>
          </a:prstGeom>
          <a:noFill/>
          <a:ln w="9525">
            <a:noFill/>
          </a:ln>
        </p:spPr>
      </p:pic>
      <p:pic>
        <p:nvPicPr>
          <p:cNvPr id="8" name="图片 -2147482013"/>
          <p:cNvPicPr>
            <a:picLocks noChangeAspect="1"/>
          </p:cNvPicPr>
          <p:nvPr/>
        </p:nvPicPr>
        <p:blipFill>
          <a:blip r:embed="rId9"/>
          <a:stretch>
            <a:fillRect/>
          </a:stretch>
        </p:blipFill>
        <p:spPr>
          <a:xfrm>
            <a:off x="8401050" y="1003935"/>
            <a:ext cx="1600835" cy="1897380"/>
          </a:xfrm>
          <a:prstGeom prst="rect">
            <a:avLst/>
          </a:prstGeom>
          <a:noFill/>
          <a:ln w="9525">
            <a:noFill/>
          </a:ln>
        </p:spPr>
      </p:pic>
      <p:pic>
        <p:nvPicPr>
          <p:cNvPr id="9" name="图片 -2147482577"/>
          <p:cNvPicPr>
            <a:picLocks noChangeAspect="1"/>
          </p:cNvPicPr>
          <p:nvPr/>
        </p:nvPicPr>
        <p:blipFill>
          <a:blip r:embed="rId10"/>
          <a:stretch>
            <a:fillRect/>
          </a:stretch>
        </p:blipFill>
        <p:spPr>
          <a:xfrm>
            <a:off x="10149205" y="1026795"/>
            <a:ext cx="1604645" cy="1911985"/>
          </a:xfrm>
          <a:prstGeom prst="rect">
            <a:avLst/>
          </a:prstGeom>
          <a:noFill/>
          <a:ln w="9525">
            <a:noFill/>
          </a:ln>
        </p:spPr>
      </p:pic>
      <p:pic>
        <p:nvPicPr>
          <p:cNvPr id="10" name="图片 -2147482573"/>
          <p:cNvPicPr>
            <a:picLocks noChangeAspect="1"/>
          </p:cNvPicPr>
          <p:nvPr/>
        </p:nvPicPr>
        <p:blipFill>
          <a:blip r:embed="rId11"/>
          <a:stretch>
            <a:fillRect/>
          </a:stretch>
        </p:blipFill>
        <p:spPr>
          <a:xfrm>
            <a:off x="292735" y="3687128"/>
            <a:ext cx="1371600" cy="1990725"/>
          </a:xfrm>
          <a:prstGeom prst="rect">
            <a:avLst/>
          </a:prstGeom>
          <a:noFill/>
          <a:ln w="9525">
            <a:noFill/>
          </a:ln>
        </p:spPr>
      </p:pic>
      <p:pic>
        <p:nvPicPr>
          <p:cNvPr id="11" name="图片 -2147482012"/>
          <p:cNvPicPr>
            <a:picLocks noChangeAspect="1"/>
          </p:cNvPicPr>
          <p:nvPr/>
        </p:nvPicPr>
        <p:blipFill>
          <a:blip r:embed="rId12"/>
          <a:stretch>
            <a:fillRect/>
          </a:stretch>
        </p:blipFill>
        <p:spPr>
          <a:xfrm>
            <a:off x="1968500" y="4020820"/>
            <a:ext cx="1390650" cy="1657350"/>
          </a:xfrm>
          <a:prstGeom prst="rect">
            <a:avLst/>
          </a:prstGeom>
          <a:noFill/>
          <a:ln w="9525">
            <a:noFill/>
          </a:ln>
        </p:spPr>
      </p:pic>
      <p:pic>
        <p:nvPicPr>
          <p:cNvPr id="12" name="图片 -2147482011"/>
          <p:cNvPicPr>
            <a:picLocks noChangeAspect="1"/>
          </p:cNvPicPr>
          <p:nvPr/>
        </p:nvPicPr>
        <p:blipFill>
          <a:blip r:embed="rId13"/>
          <a:stretch>
            <a:fillRect/>
          </a:stretch>
        </p:blipFill>
        <p:spPr>
          <a:xfrm>
            <a:off x="3663315" y="4020820"/>
            <a:ext cx="1447800" cy="1714500"/>
          </a:xfrm>
          <a:prstGeom prst="rect">
            <a:avLst/>
          </a:prstGeom>
          <a:noFill/>
          <a:ln w="9525">
            <a:noFill/>
          </a:ln>
        </p:spPr>
      </p:pic>
      <p:sp>
        <p:nvSpPr>
          <p:cNvPr id="13" name="文本框 12"/>
          <p:cNvSpPr txBox="1"/>
          <p:nvPr/>
        </p:nvSpPr>
        <p:spPr>
          <a:xfrm>
            <a:off x="481330" y="5838190"/>
            <a:ext cx="508000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 设置填充样式                       填充效果                 调整星形的渐变效果</a:t>
            </a:r>
          </a:p>
        </p:txBody>
      </p:sp>
      <p:pic>
        <p:nvPicPr>
          <p:cNvPr id="14" name="图片 -2147482568"/>
          <p:cNvPicPr>
            <a:picLocks noChangeAspect="1"/>
          </p:cNvPicPr>
          <p:nvPr/>
        </p:nvPicPr>
        <p:blipFill>
          <a:blip r:embed="rId14"/>
          <a:stretch>
            <a:fillRect/>
          </a:stretch>
        </p:blipFill>
        <p:spPr>
          <a:xfrm>
            <a:off x="5565140" y="3807460"/>
            <a:ext cx="1809750" cy="647700"/>
          </a:xfrm>
          <a:prstGeom prst="rect">
            <a:avLst/>
          </a:prstGeom>
          <a:noFill/>
          <a:ln w="9525">
            <a:noFill/>
          </a:ln>
        </p:spPr>
      </p:pic>
      <p:pic>
        <p:nvPicPr>
          <p:cNvPr id="15" name="图片 -2147482010"/>
          <p:cNvPicPr>
            <a:picLocks noChangeAspect="1"/>
          </p:cNvPicPr>
          <p:nvPr/>
        </p:nvPicPr>
        <p:blipFill>
          <a:blip r:embed="rId15"/>
          <a:stretch>
            <a:fillRect/>
          </a:stretch>
        </p:blipFill>
        <p:spPr>
          <a:xfrm>
            <a:off x="7828915" y="3778568"/>
            <a:ext cx="1333500" cy="676275"/>
          </a:xfrm>
          <a:prstGeom prst="rect">
            <a:avLst/>
          </a:prstGeom>
          <a:noFill/>
          <a:ln w="9525">
            <a:noFill/>
          </a:ln>
        </p:spPr>
      </p:pic>
      <p:pic>
        <p:nvPicPr>
          <p:cNvPr id="16" name="图片 -2147482566"/>
          <p:cNvPicPr>
            <a:picLocks noChangeAspect="1"/>
          </p:cNvPicPr>
          <p:nvPr/>
        </p:nvPicPr>
        <p:blipFill>
          <a:blip r:embed="rId16"/>
          <a:stretch>
            <a:fillRect/>
          </a:stretch>
        </p:blipFill>
        <p:spPr>
          <a:xfrm>
            <a:off x="9678035" y="3505835"/>
            <a:ext cx="1005205" cy="949325"/>
          </a:xfrm>
          <a:prstGeom prst="rect">
            <a:avLst/>
          </a:prstGeom>
          <a:noFill/>
          <a:ln w="9525">
            <a:noFill/>
          </a:ln>
        </p:spPr>
      </p:pic>
      <p:sp>
        <p:nvSpPr>
          <p:cNvPr id="17" name="文本框 16"/>
          <p:cNvSpPr txBox="1"/>
          <p:nvPr/>
        </p:nvSpPr>
        <p:spPr>
          <a:xfrm>
            <a:off x="6155055" y="4492625"/>
            <a:ext cx="508000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 插入关键帧                             设置缩放比例                图形的变化过程</a:t>
            </a:r>
          </a:p>
        </p:txBody>
      </p:sp>
      <p:pic>
        <p:nvPicPr>
          <p:cNvPr id="18" name="图片 -2147482564"/>
          <p:cNvPicPr>
            <a:picLocks noChangeAspect="1"/>
          </p:cNvPicPr>
          <p:nvPr/>
        </p:nvPicPr>
        <p:blipFill>
          <a:blip r:embed="rId17"/>
          <a:stretch>
            <a:fillRect/>
          </a:stretch>
        </p:blipFill>
        <p:spPr>
          <a:xfrm>
            <a:off x="5414963" y="4892993"/>
            <a:ext cx="1590675" cy="561975"/>
          </a:xfrm>
          <a:prstGeom prst="rect">
            <a:avLst/>
          </a:prstGeom>
          <a:noFill/>
          <a:ln w="9525">
            <a:noFill/>
          </a:ln>
        </p:spPr>
      </p:pic>
      <p:pic>
        <p:nvPicPr>
          <p:cNvPr id="19" name="图片 -2147482009"/>
          <p:cNvPicPr>
            <a:picLocks noChangeAspect="1"/>
          </p:cNvPicPr>
          <p:nvPr/>
        </p:nvPicPr>
        <p:blipFill>
          <a:blip r:embed="rId18"/>
          <a:stretch>
            <a:fillRect/>
          </a:stretch>
        </p:blipFill>
        <p:spPr>
          <a:xfrm>
            <a:off x="7310120" y="4893310"/>
            <a:ext cx="1562100" cy="571500"/>
          </a:xfrm>
          <a:prstGeom prst="rect">
            <a:avLst/>
          </a:prstGeom>
          <a:noFill/>
          <a:ln w="9525">
            <a:noFill/>
          </a:ln>
        </p:spPr>
      </p:pic>
      <p:pic>
        <p:nvPicPr>
          <p:cNvPr id="20" name="图片 -2147482008"/>
          <p:cNvPicPr>
            <a:picLocks noChangeAspect="1"/>
          </p:cNvPicPr>
          <p:nvPr/>
        </p:nvPicPr>
        <p:blipFill>
          <a:blip r:embed="rId19"/>
          <a:stretch>
            <a:fillRect/>
          </a:stretch>
        </p:blipFill>
        <p:spPr>
          <a:xfrm>
            <a:off x="9062085" y="4899025"/>
            <a:ext cx="1562100" cy="552450"/>
          </a:xfrm>
          <a:prstGeom prst="rect">
            <a:avLst/>
          </a:prstGeom>
          <a:noFill/>
          <a:ln w="9525">
            <a:noFill/>
          </a:ln>
        </p:spPr>
      </p:pic>
      <p:sp>
        <p:nvSpPr>
          <p:cNvPr id="21" name="文本框 20"/>
          <p:cNvSpPr txBox="1"/>
          <p:nvPr/>
        </p:nvSpPr>
        <p:spPr>
          <a:xfrm>
            <a:off x="5415280" y="5592127"/>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移动帧的效果</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sym typeface="+mn-ea"/>
              </a:rPr>
              <a:t>案例</a:t>
            </a:r>
            <a:r>
              <a:rPr lang="en-US" altLang="zh-CN">
                <a:sym typeface="+mn-ea"/>
              </a:rPr>
              <a:t>—</a:t>
            </a:r>
            <a:r>
              <a:rPr lang="zh-CN" altLang="en-US">
                <a:sym typeface="+mn-ea"/>
              </a:rPr>
              <a:t>闪烁的五角星</a:t>
            </a:r>
            <a:endParaRPr lang="zh-CN" altLang="en-US"/>
          </a:p>
        </p:txBody>
      </p:sp>
      <p:pic>
        <p:nvPicPr>
          <p:cNvPr id="4" name="内容占位符 3"/>
          <p:cNvPicPr>
            <a:picLocks noGrp="1" noChangeAspect="1"/>
          </p:cNvPicPr>
          <p:nvPr>
            <p:ph idx="1"/>
            <p:custDataLst>
              <p:tags r:id="rId3"/>
            </p:custDataLst>
          </p:nvPr>
        </p:nvPicPr>
        <p:blipFill>
          <a:blip r:embed="rId6"/>
          <a:stretch>
            <a:fillRect/>
          </a:stretch>
        </p:blipFill>
        <p:spPr>
          <a:xfrm>
            <a:off x="859155" y="1289050"/>
            <a:ext cx="3340100" cy="2139950"/>
          </a:xfrm>
          <a:prstGeom prst="rect">
            <a:avLst/>
          </a:prstGeom>
        </p:spPr>
      </p:pic>
      <p:sp>
        <p:nvSpPr>
          <p:cNvPr id="5" name="标题 1"/>
          <p:cNvSpPr>
            <a:spLocks noGrp="1"/>
          </p:cNvSpPr>
          <p:nvPr>
            <p:custDataLst>
              <p:tags r:id="rId4"/>
            </p:custDataLst>
          </p:nvPr>
        </p:nvSpPr>
        <p:spPr>
          <a:xfrm>
            <a:off x="584200" y="3637870"/>
            <a:ext cx="10800000" cy="720000"/>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3200" b="1" i="0" u="none" kern="1200" spc="0">
                <a:solidFill>
                  <a:schemeClr val="tx1"/>
                </a:solidFill>
                <a:effectLst>
                  <a:outerShdw>
                    <a:srgbClr val="FFFFFF"/>
                  </a:outerShdw>
                </a:effectLst>
                <a:uFill>
                  <a:solidFill>
                    <a:prstClr val="black"/>
                  </a:solidFill>
                </a:uFill>
                <a:latin typeface="+mj-lt"/>
                <a:ea typeface="+mj-ea"/>
                <a:cs typeface="+mj-cs"/>
              </a:defRPr>
            </a:lvl1pPr>
          </a:lstStyle>
          <a:p>
            <a:r>
              <a:rPr lang="zh-CN" altLang="en-US">
                <a:sym typeface="+mn-ea"/>
              </a:rPr>
              <a:t>一、</a:t>
            </a:r>
            <a:r>
              <a:rPr lang="en-US" altLang="zh-CN">
                <a:sym typeface="+mn-ea"/>
              </a:rPr>
              <a:t>Animate</a:t>
            </a:r>
            <a:r>
              <a:rPr lang="zh-CN" altLang="en-US">
                <a:sym typeface="+mn-ea"/>
              </a:rPr>
              <a:t>工作界面</a:t>
            </a:r>
            <a:r>
              <a:rPr lang="zh-CN" altLang="en-US"/>
              <a:t>（五）动画舞台</a:t>
            </a:r>
          </a:p>
        </p:txBody>
      </p:sp>
      <p:sp>
        <p:nvSpPr>
          <p:cNvPr id="6" name="矩形 5"/>
          <p:cNvSpPr/>
          <p:nvPr/>
        </p:nvSpPr>
        <p:spPr>
          <a:xfrm>
            <a:off x="695960" y="4566920"/>
            <a:ext cx="11030585" cy="1890395"/>
          </a:xfrm>
          <a:prstGeom prst="rect">
            <a:avLst/>
          </a:prstGeom>
          <a:noFill/>
        </p:spPr>
        <p:txBody>
          <a:bodyPr vert="horz" wrap="square" lIns="0" tIns="0" rIns="0" bIns="0" rtlCol="0" anchor="t">
            <a:normAutofit/>
          </a:bodyPr>
          <a:lstStyle/>
          <a:p>
            <a:pPr lvl="0" algn="l">
              <a:lnSpc>
                <a:spcPct val="125000"/>
              </a:lnSpc>
              <a:buClrTx/>
              <a:buSzTx/>
              <a:buFont typeface="Arial" panose="020B0604020202020204" pitchFamily="34" charset="0"/>
            </a:pPr>
            <a:r>
              <a:rPr lang="zh-CN" altLang="en-US" sz="1600">
                <a:sym typeface="+mn-ea"/>
              </a:rPr>
              <a:t>舞台是一个矩形区域，相当于实际表演中的舞台，可以在其中绘制和放置影片内容。任何时间看到的舞台仅显示当前帧的内容。</a:t>
            </a:r>
          </a:p>
          <a:p>
            <a:pPr lvl="0" algn="l">
              <a:lnSpc>
                <a:spcPct val="125000"/>
              </a:lnSpc>
              <a:buClrTx/>
              <a:buSzTx/>
              <a:buFont typeface="Arial" panose="020B0604020202020204" pitchFamily="34" charset="0"/>
            </a:pPr>
            <a:r>
              <a:rPr lang="zh-CN" altLang="en-US" sz="1600">
                <a:sym typeface="+mn-ea"/>
              </a:rPr>
              <a:t>舞台的默认颜色为白色，可用作影片的背景。在最终影片中的任何区域都可看见该背景，可以将位图导入Animate，然后将它放置在舞台的底层，这样它可覆盖舞台，作为背景。</a:t>
            </a:r>
          </a:p>
          <a:p>
            <a:pPr lvl="0" algn="l">
              <a:lnSpc>
                <a:spcPct val="125000"/>
              </a:lnSpc>
              <a:buClrTx/>
              <a:buSzTx/>
              <a:buFont typeface="Arial" panose="020B0604020202020204" pitchFamily="34" charset="0"/>
            </a:pPr>
            <a:r>
              <a:rPr lang="zh-CN" altLang="en-US" sz="1600">
                <a:sym typeface="+mn-ea"/>
              </a:rPr>
              <a:t>舞台周围的深灰色区域称为粘贴板，通常用作动画的开始和结束点，即对象进入和离开影片的地方。</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67665" y="255860"/>
            <a:ext cx="10800000" cy="720000"/>
          </a:xfrm>
        </p:spPr>
        <p:txBody>
          <a:bodyPr/>
          <a:lstStyle/>
          <a:p>
            <a:r>
              <a:rPr lang="zh-CN" altLang="en-US">
                <a:sym typeface="+mn-ea"/>
              </a:rPr>
              <a:t>知识准备：</a:t>
            </a:r>
            <a:r>
              <a:rPr lang="zh-CN" altLang="en-US"/>
              <a:t>二、图层</a:t>
            </a:r>
          </a:p>
        </p:txBody>
      </p:sp>
      <p:sp>
        <p:nvSpPr>
          <p:cNvPr id="3" name="内容占位符 2"/>
          <p:cNvSpPr>
            <a:spLocks noGrp="1"/>
          </p:cNvSpPr>
          <p:nvPr>
            <p:ph idx="1"/>
            <p:custDataLst>
              <p:tags r:id="rId3"/>
            </p:custDataLst>
          </p:nvPr>
        </p:nvSpPr>
        <p:spPr>
          <a:xfrm>
            <a:off x="367665" y="1301750"/>
            <a:ext cx="11531600" cy="5260975"/>
          </a:xfrm>
        </p:spPr>
        <p:txBody>
          <a:bodyPr/>
          <a:lstStyle/>
          <a:p>
            <a:r>
              <a:rPr lang="zh-CN" altLang="en-US" sz="1800"/>
              <a:t>图层可理解为舞台上一系列透明</a:t>
            </a:r>
            <a:r>
              <a:rPr lang="en-US" altLang="zh-CN" sz="1800"/>
              <a:t>“</a:t>
            </a:r>
            <a:r>
              <a:rPr lang="zh-CN" altLang="en-US" sz="1800"/>
              <a:t>画布</a:t>
            </a:r>
            <a:r>
              <a:rPr lang="en-US" altLang="zh-CN" sz="1800"/>
              <a:t>”</a:t>
            </a:r>
            <a:r>
              <a:rPr lang="zh-CN" altLang="en-US" sz="1800"/>
              <a:t>，用户能在</a:t>
            </a:r>
            <a:r>
              <a:rPr lang="en-US" altLang="zh-CN" sz="1800"/>
              <a:t>“</a:t>
            </a:r>
            <a:r>
              <a:rPr lang="zh-CN" altLang="en-US" sz="1800"/>
              <a:t>画布</a:t>
            </a:r>
            <a:r>
              <a:rPr lang="en-US" altLang="zh-CN" sz="1800"/>
              <a:t>”</a:t>
            </a:r>
            <a:r>
              <a:rPr lang="zh-CN" altLang="en-US" sz="1800"/>
              <a:t>上随意摆放内容，且内容相互独立。各层显示方式与其他层的关系很重要，因为各层对象叠加，最上层是影片前景，最下层是影片背景，被遮挡部分不可见。</a:t>
            </a:r>
            <a:r>
              <a:rPr lang="en-US" altLang="zh-CN" sz="1800"/>
              <a:t> </a:t>
            </a:r>
          </a:p>
          <a:p>
            <a:r>
              <a:rPr lang="zh-CN" altLang="en-US" sz="1800"/>
              <a:t>（一）图层的基本操作</a:t>
            </a:r>
          </a:p>
          <a:p>
            <a:r>
              <a:rPr lang="en-US" altLang="zh-CN" sz="1800"/>
              <a:t>1</a:t>
            </a:r>
            <a:r>
              <a:rPr lang="zh-CN" altLang="en-US" sz="1800"/>
              <a:t>．创建图层</a:t>
            </a:r>
          </a:p>
          <a:p>
            <a:r>
              <a:rPr lang="en-US" altLang="zh-CN" sz="1800"/>
              <a:t>2</a:t>
            </a:r>
            <a:r>
              <a:rPr lang="zh-CN" altLang="en-US" sz="1800"/>
              <a:t>．重命名图层</a:t>
            </a:r>
          </a:p>
          <a:p>
            <a:r>
              <a:rPr lang="en-US" altLang="zh-CN" sz="1800"/>
              <a:t>3</a:t>
            </a:r>
            <a:r>
              <a:rPr lang="zh-CN" altLang="en-US" sz="1800"/>
              <a:t>．复制图层</a:t>
            </a:r>
          </a:p>
        </p:txBody>
      </p:sp>
      <p:pic>
        <p:nvPicPr>
          <p:cNvPr id="4" name="图片 -2147482557"/>
          <p:cNvPicPr>
            <a:picLocks noChangeAspect="1"/>
          </p:cNvPicPr>
          <p:nvPr/>
        </p:nvPicPr>
        <p:blipFill>
          <a:blip r:embed="rId5"/>
          <a:stretch>
            <a:fillRect/>
          </a:stretch>
        </p:blipFill>
        <p:spPr>
          <a:xfrm>
            <a:off x="3386455" y="2326005"/>
            <a:ext cx="1748155" cy="2322830"/>
          </a:xfrm>
          <a:prstGeom prst="rect">
            <a:avLst/>
          </a:prstGeom>
          <a:noFill/>
          <a:ln w="9525">
            <a:noFill/>
          </a:ln>
        </p:spPr>
      </p:pic>
      <p:pic>
        <p:nvPicPr>
          <p:cNvPr id="5" name="图片 -2147482556"/>
          <p:cNvPicPr>
            <a:picLocks noChangeAspect="1"/>
          </p:cNvPicPr>
          <p:nvPr/>
        </p:nvPicPr>
        <p:blipFill>
          <a:blip r:embed="rId6"/>
          <a:stretch>
            <a:fillRect/>
          </a:stretch>
        </p:blipFill>
        <p:spPr>
          <a:xfrm>
            <a:off x="5742305" y="3586480"/>
            <a:ext cx="2009775" cy="1062355"/>
          </a:xfrm>
          <a:prstGeom prst="rect">
            <a:avLst/>
          </a:prstGeom>
          <a:noFill/>
          <a:ln w="9525">
            <a:noFill/>
          </a:ln>
        </p:spPr>
      </p:pic>
      <p:sp>
        <p:nvSpPr>
          <p:cNvPr id="6" name="文本框 5"/>
          <p:cNvSpPr txBox="1"/>
          <p:nvPr/>
        </p:nvSpPr>
        <p:spPr>
          <a:xfrm>
            <a:off x="3556000" y="4738053"/>
            <a:ext cx="508000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“图层属性”对话框                                        更改图层名称</a:t>
            </a:r>
          </a:p>
        </p:txBody>
      </p:sp>
      <p:pic>
        <p:nvPicPr>
          <p:cNvPr id="7" name="图片 -2147482555"/>
          <p:cNvPicPr>
            <a:picLocks noChangeAspect="1"/>
          </p:cNvPicPr>
          <p:nvPr/>
        </p:nvPicPr>
        <p:blipFill>
          <a:blip r:embed="rId7"/>
          <a:stretch>
            <a:fillRect/>
          </a:stretch>
        </p:blipFill>
        <p:spPr>
          <a:xfrm>
            <a:off x="3126740" y="5342255"/>
            <a:ext cx="5281295" cy="953135"/>
          </a:xfrm>
          <a:prstGeom prst="rect">
            <a:avLst/>
          </a:prstGeom>
          <a:noFill/>
          <a:ln w="9525">
            <a:noFill/>
          </a:ln>
        </p:spPr>
      </p:pic>
      <p:sp>
        <p:nvSpPr>
          <p:cNvPr id="8" name="文本框 7"/>
          <p:cNvSpPr txBox="1"/>
          <p:nvPr/>
        </p:nvSpPr>
        <p:spPr>
          <a:xfrm>
            <a:off x="3386455" y="6432232"/>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复制图层</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67665" y="255860"/>
            <a:ext cx="10800000" cy="720000"/>
          </a:xfrm>
        </p:spPr>
        <p:txBody>
          <a:bodyPr/>
          <a:lstStyle/>
          <a:p>
            <a:r>
              <a:rPr lang="zh-CN" altLang="en-US">
                <a:sym typeface="+mn-ea"/>
              </a:rPr>
              <a:t>知识准备：</a:t>
            </a:r>
            <a:r>
              <a:rPr lang="zh-CN" altLang="en-US"/>
              <a:t>二、图层</a:t>
            </a:r>
          </a:p>
        </p:txBody>
      </p:sp>
      <p:sp>
        <p:nvSpPr>
          <p:cNvPr id="3" name="内容占位符 2"/>
          <p:cNvSpPr>
            <a:spLocks noGrp="1"/>
          </p:cNvSpPr>
          <p:nvPr>
            <p:ph idx="1"/>
            <p:custDataLst>
              <p:tags r:id="rId3"/>
            </p:custDataLst>
          </p:nvPr>
        </p:nvSpPr>
        <p:spPr>
          <a:xfrm>
            <a:off x="367665" y="1301750"/>
            <a:ext cx="11531600" cy="5260975"/>
          </a:xfrm>
        </p:spPr>
        <p:txBody>
          <a:bodyPr/>
          <a:lstStyle/>
          <a:p>
            <a:r>
              <a:rPr lang="zh-CN" altLang="en-US" sz="1800"/>
              <a:t>（二）引导层</a:t>
            </a:r>
          </a:p>
          <a:p>
            <a:r>
              <a:rPr lang="zh-CN" altLang="en-US" sz="1800"/>
              <a:t>引导层的作用是引导与它相关联图层中对象的运动轨迹或定位。</a:t>
            </a:r>
          </a:p>
          <a:p>
            <a:r>
              <a:rPr lang="en-US" altLang="zh-CN" sz="1800"/>
              <a:t>1</a:t>
            </a:r>
            <a:r>
              <a:rPr lang="zh-CN" altLang="en-US" sz="1800"/>
              <a:t>．普通引导层</a:t>
            </a:r>
          </a:p>
          <a:p>
            <a:r>
              <a:rPr lang="zh-CN" altLang="en-US" sz="1800"/>
              <a:t>普通引导层只能起到辅助绘图和绘图定位的作用。</a:t>
            </a:r>
          </a:p>
          <a:p>
            <a:r>
              <a:rPr lang="en-US" altLang="zh-CN" sz="1800"/>
              <a:t>2</a:t>
            </a:r>
            <a:r>
              <a:rPr lang="zh-CN" altLang="en-US" sz="1800"/>
              <a:t>．运动引导层</a:t>
            </a:r>
          </a:p>
          <a:p>
            <a:r>
              <a:rPr lang="zh-CN" altLang="en-US" sz="1800"/>
              <a:t>实际创作的动画中会包含许多直线运动和曲线运动，在</a:t>
            </a:r>
            <a:r>
              <a:rPr lang="en-US" altLang="zh-CN" sz="1800"/>
              <a:t>Animate</a:t>
            </a:r>
            <a:r>
              <a:rPr lang="zh-CN" altLang="en-US" sz="1800"/>
              <a:t>中建立直线运动是一件很容易的事，而建立一个曲线运动或沿一条路径运动的动画则需要使用运动引导层。</a:t>
            </a:r>
          </a:p>
          <a:p>
            <a:endParaRPr lang="zh-CN" altLang="en-US" sz="1800"/>
          </a:p>
        </p:txBody>
      </p:sp>
      <p:pic>
        <p:nvPicPr>
          <p:cNvPr id="4" name="图片 3"/>
          <p:cNvPicPr>
            <a:picLocks noChangeAspect="1"/>
          </p:cNvPicPr>
          <p:nvPr/>
        </p:nvPicPr>
        <p:blipFill>
          <a:blip r:embed="rId5"/>
          <a:stretch>
            <a:fillRect/>
          </a:stretch>
        </p:blipFill>
        <p:spPr>
          <a:xfrm>
            <a:off x="1602740" y="4975225"/>
            <a:ext cx="7200900" cy="130937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2"/>
            </p:custDataLst>
          </p:nvPr>
        </p:nvSpPr>
        <p:spPr/>
        <p:txBody>
          <a:bodyPr/>
          <a:lstStyle/>
          <a:p>
            <a:r>
              <a:rPr lang="zh-CN" altLang="en-US"/>
              <a:t>CONTENTS</a:t>
            </a:r>
          </a:p>
        </p:txBody>
      </p:sp>
      <p:sp>
        <p:nvSpPr>
          <p:cNvPr id="3" name="标题 2"/>
          <p:cNvSpPr>
            <a:spLocks noGrp="1"/>
          </p:cNvSpPr>
          <p:nvPr>
            <p:ph type="ctrTitle" idx="16385"/>
            <p:custDataLst>
              <p:tags r:id="rId3"/>
            </p:custDataLst>
          </p:nvPr>
        </p:nvSpPr>
        <p:spPr/>
        <p:txBody>
          <a:bodyPr>
            <a:normAutofit/>
          </a:bodyPr>
          <a:lstStyle/>
          <a:p>
            <a:r>
              <a:rPr lang="zh-CN" altLang="en-US"/>
              <a:t>目录</a:t>
            </a:r>
          </a:p>
        </p:txBody>
      </p:sp>
      <p:sp>
        <p:nvSpPr>
          <p:cNvPr id="4" name="文本占位符 3"/>
          <p:cNvSpPr>
            <a:spLocks noGrp="1"/>
          </p:cNvSpPr>
          <p:nvPr>
            <p:ph type="body" idx="16388"/>
            <p:custDataLst>
              <p:tags r:id="rId4"/>
            </p:custDataLst>
          </p:nvPr>
        </p:nvSpPr>
        <p:spPr>
          <a:xfrm>
            <a:off x="4041140" y="2286000"/>
            <a:ext cx="596900" cy="508000"/>
          </a:xfrm>
          <a:noFill/>
        </p:spPr>
        <p:txBody>
          <a:bodyPr vert="horz" wrap="none" lIns="0" tIns="0" rIns="0" bIns="0" rtlCol="0" anchor="ctr">
            <a:noAutofit/>
          </a:bodyPr>
          <a:lstStyle/>
          <a:p>
            <a:pPr lvl="0" algn="ctr">
              <a:buClrTx/>
              <a:buSzTx/>
            </a:pPr>
            <a:r>
              <a:rPr lang="zh-CN" altLang="en-US" sz="3200">
                <a:sym typeface="+mn-ea"/>
              </a:rPr>
              <a:t>任务1</a:t>
            </a:r>
          </a:p>
        </p:txBody>
      </p:sp>
      <p:sp>
        <p:nvSpPr>
          <p:cNvPr id="5" name="装饰  3"/>
          <p:cNvSpPr>
            <a:spLocks noGrp="1"/>
          </p:cNvSpPr>
          <p:nvPr>
            <p:ph type="body" idx="16395"/>
            <p:custDataLst>
              <p:tags r:id="rId5"/>
            </p:custDataLst>
          </p:nvPr>
        </p:nvSpPr>
        <p:spPr/>
        <p:txBody>
          <a:bodyPr/>
          <a:lstStyle/>
          <a:p>
            <a:r>
              <a:rPr lang="zh-CN" altLang="en-US"/>
              <a:t> </a:t>
            </a:r>
          </a:p>
        </p:txBody>
      </p:sp>
      <p:sp>
        <p:nvSpPr>
          <p:cNvPr id="6" name="文本占位符 5"/>
          <p:cNvSpPr>
            <a:spLocks noGrp="1"/>
          </p:cNvSpPr>
          <p:nvPr>
            <p:ph type="body" idx="16387"/>
            <p:custDataLst>
              <p:tags r:id="rId6"/>
            </p:custDataLst>
          </p:nvPr>
        </p:nvSpPr>
        <p:spPr/>
        <p:txBody>
          <a:bodyPr/>
          <a:lstStyle/>
          <a:p>
            <a:r>
              <a:rPr lang="zh-CN" altLang="en-US"/>
              <a:t>动画基础</a:t>
            </a:r>
          </a:p>
        </p:txBody>
      </p:sp>
      <p:sp>
        <p:nvSpPr>
          <p:cNvPr id="7" name="文本占位符 6"/>
          <p:cNvSpPr>
            <a:spLocks noGrp="1"/>
          </p:cNvSpPr>
          <p:nvPr>
            <p:ph type="body" idx="16390"/>
            <p:custDataLst>
              <p:tags r:id="rId7"/>
            </p:custDataLst>
          </p:nvPr>
        </p:nvSpPr>
        <p:spPr>
          <a:xfrm>
            <a:off x="7965440" y="2286000"/>
            <a:ext cx="596900" cy="508000"/>
          </a:xfrm>
          <a:noFill/>
        </p:spPr>
        <p:txBody>
          <a:bodyPr vert="horz" wrap="none" lIns="0" tIns="0" rIns="0" bIns="0" rtlCol="0" anchor="ctr">
            <a:noAutofit/>
          </a:bodyPr>
          <a:lstStyle/>
          <a:p>
            <a:pPr lvl="0" algn="ctr">
              <a:buClrTx/>
              <a:buSzTx/>
            </a:pPr>
            <a:r>
              <a:rPr lang="zh-CN" altLang="en-US" sz="3200">
                <a:sym typeface="+mn-ea"/>
              </a:rPr>
              <a:t>任务2</a:t>
            </a:r>
          </a:p>
        </p:txBody>
      </p:sp>
      <p:sp>
        <p:nvSpPr>
          <p:cNvPr id="8" name="装饰  6"/>
          <p:cNvSpPr>
            <a:spLocks noGrp="1"/>
          </p:cNvSpPr>
          <p:nvPr>
            <p:ph type="body" idx="16396"/>
            <p:custDataLst>
              <p:tags r:id="rId8"/>
            </p:custDataLst>
          </p:nvPr>
        </p:nvSpPr>
        <p:spPr/>
        <p:txBody>
          <a:bodyPr/>
          <a:lstStyle/>
          <a:p>
            <a:r>
              <a:rPr lang="zh-CN" altLang="en-US"/>
              <a:t> </a:t>
            </a:r>
          </a:p>
        </p:txBody>
      </p:sp>
      <p:sp>
        <p:nvSpPr>
          <p:cNvPr id="9" name="文本占位符 8"/>
          <p:cNvSpPr>
            <a:spLocks noGrp="1"/>
          </p:cNvSpPr>
          <p:nvPr>
            <p:ph type="body" idx="16389"/>
            <p:custDataLst>
              <p:tags r:id="rId9"/>
            </p:custDataLst>
          </p:nvPr>
        </p:nvSpPr>
        <p:spPr/>
        <p:txBody>
          <a:bodyPr/>
          <a:lstStyle/>
          <a:p>
            <a:r>
              <a:rPr lang="en-US" altLang="zh-CN"/>
              <a:t>Animate 2022</a:t>
            </a:r>
            <a:r>
              <a:rPr lang="zh-CN" altLang="en-US"/>
              <a:t>基础</a:t>
            </a:r>
          </a:p>
        </p:txBody>
      </p:sp>
      <p:sp>
        <p:nvSpPr>
          <p:cNvPr id="10" name="文本占位符 9"/>
          <p:cNvSpPr>
            <a:spLocks noGrp="1"/>
          </p:cNvSpPr>
          <p:nvPr>
            <p:ph type="body" idx="16392"/>
            <p:custDataLst>
              <p:tags r:id="rId10"/>
            </p:custDataLst>
          </p:nvPr>
        </p:nvSpPr>
        <p:spPr>
          <a:xfrm>
            <a:off x="4026535" y="3962400"/>
            <a:ext cx="596900" cy="508000"/>
          </a:xfrm>
        </p:spPr>
        <p:txBody>
          <a:bodyPr/>
          <a:lstStyle/>
          <a:p>
            <a:pPr algn="ctr"/>
            <a:r>
              <a:rPr lang="zh-CN" altLang="en-US" sz="3200"/>
              <a:t>任务3</a:t>
            </a:r>
          </a:p>
        </p:txBody>
      </p:sp>
      <p:sp>
        <p:nvSpPr>
          <p:cNvPr id="11" name="装饰  9"/>
          <p:cNvSpPr>
            <a:spLocks noGrp="1"/>
          </p:cNvSpPr>
          <p:nvPr>
            <p:ph type="body" idx="16397"/>
            <p:custDataLst>
              <p:tags r:id="rId11"/>
            </p:custDataLst>
          </p:nvPr>
        </p:nvSpPr>
        <p:spPr/>
        <p:txBody>
          <a:bodyPr/>
          <a:lstStyle/>
          <a:p>
            <a:r>
              <a:rPr lang="zh-CN" altLang="en-US"/>
              <a:t> </a:t>
            </a:r>
          </a:p>
        </p:txBody>
      </p:sp>
      <p:sp>
        <p:nvSpPr>
          <p:cNvPr id="12" name="文本占位符 11"/>
          <p:cNvSpPr>
            <a:spLocks noGrp="1"/>
          </p:cNvSpPr>
          <p:nvPr>
            <p:ph type="body" idx="16391"/>
            <p:custDataLst>
              <p:tags r:id="rId12"/>
            </p:custDataLst>
          </p:nvPr>
        </p:nvSpPr>
        <p:spPr/>
        <p:txBody>
          <a:bodyPr/>
          <a:lstStyle/>
          <a:p>
            <a:r>
              <a:rPr lang="zh-CN" altLang="en-US"/>
              <a:t>动画制作</a:t>
            </a:r>
          </a:p>
        </p:txBody>
      </p:sp>
      <p:sp>
        <p:nvSpPr>
          <p:cNvPr id="13" name="文本占位符 12"/>
          <p:cNvSpPr>
            <a:spLocks noGrp="1"/>
          </p:cNvSpPr>
          <p:nvPr>
            <p:ph type="body" idx="16394"/>
            <p:custDataLst>
              <p:tags r:id="rId13"/>
            </p:custDataLst>
          </p:nvPr>
        </p:nvSpPr>
        <p:spPr>
          <a:xfrm>
            <a:off x="7965440" y="3962400"/>
            <a:ext cx="596900" cy="508000"/>
          </a:xfrm>
          <a:noFill/>
        </p:spPr>
        <p:txBody>
          <a:bodyPr vert="horz" wrap="none" lIns="0" tIns="0" rIns="0" bIns="0" rtlCol="0" anchor="ctr">
            <a:noAutofit/>
          </a:bodyPr>
          <a:lstStyle/>
          <a:p>
            <a:pPr lvl="0" algn="ctr">
              <a:buClrTx/>
              <a:buSzTx/>
            </a:pPr>
            <a:r>
              <a:rPr lang="zh-CN" altLang="en-US" sz="3200">
                <a:sym typeface="+mn-ea"/>
              </a:rPr>
              <a:t>任务4</a:t>
            </a:r>
          </a:p>
        </p:txBody>
      </p:sp>
      <p:sp>
        <p:nvSpPr>
          <p:cNvPr id="14" name="装饰  2"/>
          <p:cNvSpPr>
            <a:spLocks noGrp="1"/>
          </p:cNvSpPr>
          <p:nvPr>
            <p:ph type="body" idx="16398"/>
            <p:custDataLst>
              <p:tags r:id="rId14"/>
            </p:custDataLst>
          </p:nvPr>
        </p:nvSpPr>
        <p:spPr/>
        <p:txBody>
          <a:bodyPr/>
          <a:lstStyle/>
          <a:p>
            <a:r>
              <a:rPr lang="zh-CN" altLang="en-US"/>
              <a:t> </a:t>
            </a:r>
          </a:p>
        </p:txBody>
      </p:sp>
      <p:sp>
        <p:nvSpPr>
          <p:cNvPr id="15" name="文本占位符 14"/>
          <p:cNvSpPr>
            <a:spLocks noGrp="1"/>
          </p:cNvSpPr>
          <p:nvPr>
            <p:ph type="body" idx="16393"/>
            <p:custDataLst>
              <p:tags r:id="rId15"/>
            </p:custDataLst>
          </p:nvPr>
        </p:nvSpPr>
        <p:spPr/>
        <p:txBody>
          <a:bodyPr/>
          <a:lstStyle/>
          <a:p>
            <a:r>
              <a:rPr lang="zh-CN" altLang="en-US"/>
              <a:t>发布与输出</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67665" y="255860"/>
            <a:ext cx="10800000" cy="720000"/>
          </a:xfrm>
        </p:spPr>
        <p:txBody>
          <a:bodyPr/>
          <a:lstStyle/>
          <a:p>
            <a:r>
              <a:rPr lang="zh-CN" altLang="en-US">
                <a:sym typeface="+mn-ea"/>
              </a:rPr>
              <a:t>知识准备：</a:t>
            </a:r>
            <a:r>
              <a:rPr lang="zh-CN" altLang="en-US"/>
              <a:t>二、图层</a:t>
            </a:r>
          </a:p>
        </p:txBody>
      </p:sp>
      <p:sp>
        <p:nvSpPr>
          <p:cNvPr id="3" name="内容占位符 2"/>
          <p:cNvSpPr>
            <a:spLocks noGrp="1"/>
          </p:cNvSpPr>
          <p:nvPr>
            <p:ph idx="1"/>
            <p:custDataLst>
              <p:tags r:id="rId3"/>
            </p:custDataLst>
          </p:nvPr>
        </p:nvSpPr>
        <p:spPr>
          <a:xfrm>
            <a:off x="367665" y="1301750"/>
            <a:ext cx="11531600" cy="5260975"/>
          </a:xfrm>
        </p:spPr>
        <p:txBody>
          <a:bodyPr/>
          <a:lstStyle/>
          <a:p>
            <a:r>
              <a:rPr lang="zh-CN" altLang="en-US" sz="1800"/>
              <a:t>（三）遮罩层</a:t>
            </a:r>
          </a:p>
          <a:p>
            <a:r>
              <a:rPr lang="zh-CN" altLang="en-US" sz="1800"/>
              <a:t>在遮罩层中，绘制的一般是单色图形、渐变图形、线条和文字等，都会挖空区域。这些挖空区域将完全透明，其他区域则完全不透明。利用遮罩层的这个特性，可以制作出一些特殊效果，如图像的动态切换、探照灯和图像文字等。</a:t>
            </a:r>
          </a:p>
          <a:p>
            <a:r>
              <a:rPr lang="en-US" altLang="zh-CN" sz="1800"/>
              <a:t>1</a:t>
            </a:r>
            <a:r>
              <a:rPr lang="zh-CN" altLang="en-US" sz="1800"/>
              <a:t>．创建遮罩层</a:t>
            </a:r>
          </a:p>
          <a:p>
            <a:r>
              <a:rPr lang="en-US" altLang="zh-CN" sz="1800"/>
              <a:t>2</a:t>
            </a:r>
            <a:r>
              <a:rPr lang="zh-CN" altLang="en-US" sz="1800"/>
              <a:t>．编辑遮罩层</a:t>
            </a:r>
          </a:p>
          <a:p>
            <a:r>
              <a:rPr lang="en-US" altLang="zh-CN" sz="1800"/>
              <a:t>3</a:t>
            </a:r>
            <a:r>
              <a:rPr lang="zh-CN" altLang="en-US" sz="1800"/>
              <a:t>．取消遮罩层</a:t>
            </a:r>
          </a:p>
        </p:txBody>
      </p:sp>
      <p:pic>
        <p:nvPicPr>
          <p:cNvPr id="4" name="图片 3"/>
          <p:cNvPicPr>
            <a:picLocks noChangeAspect="1"/>
          </p:cNvPicPr>
          <p:nvPr/>
        </p:nvPicPr>
        <p:blipFill>
          <a:blip r:embed="rId5"/>
          <a:stretch>
            <a:fillRect/>
          </a:stretch>
        </p:blipFill>
        <p:spPr>
          <a:xfrm>
            <a:off x="4648835" y="2914015"/>
            <a:ext cx="2237740" cy="1388110"/>
          </a:xfrm>
          <a:prstGeom prst="rect">
            <a:avLst/>
          </a:prstGeom>
        </p:spPr>
      </p:pic>
      <p:pic>
        <p:nvPicPr>
          <p:cNvPr id="5" name="图片 4"/>
          <p:cNvPicPr>
            <a:picLocks noChangeAspect="1"/>
          </p:cNvPicPr>
          <p:nvPr/>
        </p:nvPicPr>
        <p:blipFill>
          <a:blip r:embed="rId6"/>
          <a:stretch>
            <a:fillRect/>
          </a:stretch>
        </p:blipFill>
        <p:spPr>
          <a:xfrm>
            <a:off x="2000250" y="4911725"/>
            <a:ext cx="7534910" cy="1436370"/>
          </a:xfrm>
          <a:prstGeom prst="rect">
            <a:avLst/>
          </a:prstGeom>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67665" y="255860"/>
            <a:ext cx="10800000" cy="720000"/>
          </a:xfrm>
        </p:spPr>
        <p:txBody>
          <a:bodyPr/>
          <a:lstStyle/>
          <a:p>
            <a:r>
              <a:rPr lang="zh-CN" altLang="en-US"/>
              <a:t>案例</a:t>
            </a:r>
            <a:r>
              <a:rPr lang="en-US" altLang="zh-CN"/>
              <a:t>—</a:t>
            </a:r>
            <a:r>
              <a:rPr lang="zh-CN" altLang="en-US"/>
              <a:t>艺术相框</a:t>
            </a:r>
          </a:p>
        </p:txBody>
      </p:sp>
      <p:pic>
        <p:nvPicPr>
          <p:cNvPr id="5" name="图片 4"/>
          <p:cNvPicPr>
            <a:picLocks noChangeAspect="1"/>
          </p:cNvPicPr>
          <p:nvPr/>
        </p:nvPicPr>
        <p:blipFill>
          <a:blip r:embed="rId4"/>
          <a:stretch>
            <a:fillRect/>
          </a:stretch>
        </p:blipFill>
        <p:spPr>
          <a:xfrm>
            <a:off x="367665" y="1182370"/>
            <a:ext cx="3644900" cy="2762250"/>
          </a:xfrm>
          <a:prstGeom prst="rect">
            <a:avLst/>
          </a:prstGeom>
        </p:spPr>
      </p:pic>
      <p:pic>
        <p:nvPicPr>
          <p:cNvPr id="6" name="图片 5"/>
          <p:cNvPicPr>
            <a:picLocks noChangeAspect="1"/>
          </p:cNvPicPr>
          <p:nvPr/>
        </p:nvPicPr>
        <p:blipFill>
          <a:blip r:embed="rId5"/>
          <a:stretch>
            <a:fillRect/>
          </a:stretch>
        </p:blipFill>
        <p:spPr>
          <a:xfrm>
            <a:off x="4445000" y="2382520"/>
            <a:ext cx="3302000" cy="1562100"/>
          </a:xfrm>
          <a:prstGeom prst="rect">
            <a:avLst/>
          </a:prstGeom>
        </p:spPr>
      </p:pic>
      <p:pic>
        <p:nvPicPr>
          <p:cNvPr id="7" name="图片 6"/>
          <p:cNvPicPr>
            <a:picLocks noChangeAspect="1"/>
          </p:cNvPicPr>
          <p:nvPr/>
        </p:nvPicPr>
        <p:blipFill>
          <a:blip r:embed="rId6"/>
          <a:stretch>
            <a:fillRect/>
          </a:stretch>
        </p:blipFill>
        <p:spPr>
          <a:xfrm>
            <a:off x="8408670" y="2382520"/>
            <a:ext cx="2518410" cy="1447165"/>
          </a:xfrm>
          <a:prstGeom prst="rect">
            <a:avLst/>
          </a:prstGeom>
        </p:spPr>
      </p:pic>
      <p:pic>
        <p:nvPicPr>
          <p:cNvPr id="8" name="图片 7"/>
          <p:cNvPicPr>
            <a:picLocks noChangeAspect="1"/>
          </p:cNvPicPr>
          <p:nvPr/>
        </p:nvPicPr>
        <p:blipFill>
          <a:blip r:embed="rId7"/>
          <a:stretch>
            <a:fillRect/>
          </a:stretch>
        </p:blipFill>
        <p:spPr>
          <a:xfrm>
            <a:off x="3003550" y="4362450"/>
            <a:ext cx="5462905" cy="2150110"/>
          </a:xfrm>
          <a:prstGeom prst="rect">
            <a:avLst/>
          </a:prstGeom>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04470" y="144780"/>
            <a:ext cx="3733800" cy="575945"/>
          </a:xfrm>
        </p:spPr>
        <p:txBody>
          <a:bodyPr>
            <a:normAutofit/>
          </a:bodyPr>
          <a:lstStyle/>
          <a:p>
            <a:r>
              <a:rPr lang="zh-CN" altLang="en-US" sz="3000">
                <a:sym typeface="+mn-ea"/>
              </a:rPr>
              <a:t>知识准备：</a:t>
            </a:r>
            <a:r>
              <a:rPr lang="zh-CN" altLang="en-US" sz="3000"/>
              <a:t>三、元件</a:t>
            </a:r>
          </a:p>
        </p:txBody>
      </p:sp>
      <p:sp>
        <p:nvSpPr>
          <p:cNvPr id="5" name="装饰  3"/>
          <p:cNvSpPr>
            <a:spLocks noGrp="1"/>
          </p:cNvSpPr>
          <p:nvPr>
            <p:ph type="body" idx="16398"/>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元件类型与创建</a:t>
            </a:r>
          </a:p>
        </p:txBody>
      </p:sp>
      <p:sp>
        <p:nvSpPr>
          <p:cNvPr id="7" name="文本占位符 6"/>
          <p:cNvSpPr>
            <a:spLocks noGrp="1"/>
          </p:cNvSpPr>
          <p:nvPr>
            <p:ph type="body" idx="16388"/>
            <p:custDataLst>
              <p:tags r:id="rId5"/>
            </p:custDataLst>
          </p:nvPr>
        </p:nvSpPr>
        <p:spPr/>
        <p:txBody>
          <a:bodyPr>
            <a:normAutofit fontScale="65000" lnSpcReduction="10000"/>
          </a:bodyPr>
          <a:lstStyle/>
          <a:p>
            <a:r>
              <a:rPr lang="zh-CN" altLang="en-US"/>
              <a:t>元件分为影片剪辑、按钮、图形三种，通过“插入”菜单新建，设置名称与类型后存入库面板，支持拖拽至工作区使用。</a:t>
            </a:r>
          </a:p>
        </p:txBody>
      </p:sp>
      <p:sp>
        <p:nvSpPr>
          <p:cNvPr id="8" name="装饰  6"/>
          <p:cNvSpPr>
            <a:spLocks noGrp="1"/>
          </p:cNvSpPr>
          <p:nvPr>
            <p:ph type="body" idx="16399"/>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元件实例与坐标</a:t>
            </a:r>
          </a:p>
        </p:txBody>
      </p:sp>
      <p:sp>
        <p:nvSpPr>
          <p:cNvPr id="10" name="文本占位符 9"/>
          <p:cNvSpPr>
            <a:spLocks noGrp="1"/>
          </p:cNvSpPr>
          <p:nvPr>
            <p:ph type="body" idx="16390"/>
            <p:custDataLst>
              <p:tags r:id="rId8"/>
            </p:custDataLst>
          </p:nvPr>
        </p:nvSpPr>
        <p:spPr/>
        <p:txBody>
          <a:bodyPr>
            <a:normAutofit/>
          </a:bodyPr>
          <a:lstStyle/>
          <a:p>
            <a:r>
              <a:rPr lang="zh-CN" altLang="en-US" sz="800"/>
              <a:t>元件实例通过注册点对齐舞台坐标，调整变形中心后可旋转或缩放，修改坐标时需注意元件中心与舞台原点差异。</a:t>
            </a:r>
          </a:p>
        </p:txBody>
      </p:sp>
      <p:sp>
        <p:nvSpPr>
          <p:cNvPr id="11" name="装饰  9"/>
          <p:cNvSpPr>
            <a:spLocks noGrp="1"/>
          </p:cNvSpPr>
          <p:nvPr>
            <p:ph type="body" idx="16400"/>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元件编辑方法</a:t>
            </a:r>
          </a:p>
        </p:txBody>
      </p:sp>
      <p:sp>
        <p:nvSpPr>
          <p:cNvPr id="13" name="文本占位符 12"/>
          <p:cNvSpPr>
            <a:spLocks noGrp="1"/>
          </p:cNvSpPr>
          <p:nvPr>
            <p:ph type="body" idx="16392"/>
            <p:custDataLst>
              <p:tags r:id="rId11"/>
            </p:custDataLst>
          </p:nvPr>
        </p:nvSpPr>
        <p:spPr/>
        <p:txBody>
          <a:bodyPr>
            <a:normAutofit/>
          </a:bodyPr>
          <a:lstStyle/>
          <a:p>
            <a:r>
              <a:rPr lang="zh-CN" altLang="en-US" sz="800"/>
              <a:t>支持元件编辑模式、当前位置编辑及新窗口编辑三种方式，右击实例选择对应命令，可修改属性或直接进入编辑界面。</a:t>
            </a:r>
          </a:p>
        </p:txBody>
      </p:sp>
      <p:sp>
        <p:nvSpPr>
          <p:cNvPr id="14" name="装饰  2"/>
          <p:cNvSpPr>
            <a:spLocks noGrp="1"/>
          </p:cNvSpPr>
          <p:nvPr>
            <p:ph type="body" idx="16401"/>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元件复制技巧</a:t>
            </a:r>
          </a:p>
        </p:txBody>
      </p:sp>
      <p:sp>
        <p:nvSpPr>
          <p:cNvPr id="16" name="文本占位符 15"/>
          <p:cNvSpPr>
            <a:spLocks noGrp="1"/>
          </p:cNvSpPr>
          <p:nvPr>
            <p:ph type="body" idx="16394"/>
            <p:custDataLst>
              <p:tags r:id="rId14"/>
            </p:custDataLst>
          </p:nvPr>
        </p:nvSpPr>
        <p:spPr/>
        <p:txBody>
          <a:bodyPr>
            <a:normAutofit/>
          </a:bodyPr>
          <a:lstStyle/>
          <a:p>
            <a:r>
              <a:rPr lang="zh-CN" altLang="en-US" sz="800"/>
              <a:t>通过库面板或实例复制元件，输入新名称并选择类型，直接复制功能保留原属性，修改后不影响其他实例。</a:t>
            </a:r>
          </a:p>
        </p:txBody>
      </p:sp>
      <p:sp>
        <p:nvSpPr>
          <p:cNvPr id="17" name="装饰  5"/>
          <p:cNvSpPr>
            <a:spLocks noGrp="1"/>
          </p:cNvSpPr>
          <p:nvPr>
            <p:ph type="body" idx="16402"/>
            <p:custDataLst>
              <p:tags r:id="rId15"/>
            </p:custDataLst>
          </p:nvPr>
        </p:nvSpPr>
        <p:spPr/>
        <p:txBody>
          <a:bodyPr/>
          <a:lstStyle/>
          <a:p>
            <a:r>
              <a:rPr lang="zh-CN" altLang="en-US"/>
              <a:t> </a:t>
            </a:r>
          </a:p>
        </p:txBody>
      </p:sp>
      <p:sp>
        <p:nvSpPr>
          <p:cNvPr id="18" name="文本占位符 17"/>
          <p:cNvSpPr>
            <a:spLocks noGrp="1"/>
          </p:cNvSpPr>
          <p:nvPr>
            <p:ph type="body" idx="16395"/>
            <p:custDataLst>
              <p:tags r:id="rId16"/>
            </p:custDataLst>
          </p:nvPr>
        </p:nvSpPr>
        <p:spPr/>
        <p:txBody>
          <a:bodyPr/>
          <a:lstStyle/>
          <a:p>
            <a:r>
              <a:rPr lang="zh-CN" altLang="en-US"/>
              <a:t>动画优化策略</a:t>
            </a:r>
          </a:p>
        </p:txBody>
      </p:sp>
      <p:sp>
        <p:nvSpPr>
          <p:cNvPr id="19" name="文本占位符 18"/>
          <p:cNvSpPr>
            <a:spLocks noGrp="1"/>
          </p:cNvSpPr>
          <p:nvPr>
            <p:ph type="body" idx="16396"/>
            <p:custDataLst>
              <p:tags r:id="rId17"/>
            </p:custDataLst>
          </p:nvPr>
        </p:nvSpPr>
        <p:spPr/>
        <p:txBody>
          <a:bodyPr>
            <a:normAutofit/>
          </a:bodyPr>
          <a:lstStyle/>
          <a:p>
            <a:r>
              <a:rPr lang="zh-CN" altLang="en-US" sz="800"/>
              <a:t>重复对象转为元件实现资源复用，减少文件体积，修改元件内容时所有实例自动同步更新，提升制作效率。</a:t>
            </a:r>
          </a:p>
        </p:txBody>
      </p:sp>
      <p:pic>
        <p:nvPicPr>
          <p:cNvPr id="3" name="图片 -2147482528"/>
          <p:cNvPicPr>
            <a:picLocks noChangeAspect="1"/>
          </p:cNvPicPr>
          <p:nvPr/>
        </p:nvPicPr>
        <p:blipFill>
          <a:blip r:embed="rId19"/>
          <a:stretch>
            <a:fillRect/>
          </a:stretch>
        </p:blipFill>
        <p:spPr>
          <a:xfrm>
            <a:off x="373380" y="1549083"/>
            <a:ext cx="2400300" cy="1076325"/>
          </a:xfrm>
          <a:prstGeom prst="rect">
            <a:avLst/>
          </a:prstGeom>
          <a:noFill/>
          <a:ln w="9525">
            <a:noFill/>
          </a:ln>
        </p:spPr>
      </p:pic>
      <p:pic>
        <p:nvPicPr>
          <p:cNvPr id="4" name="图片 -2147482527" descr="4t42"/>
          <p:cNvPicPr>
            <a:picLocks noChangeAspect="1"/>
          </p:cNvPicPr>
          <p:nvPr/>
        </p:nvPicPr>
        <p:blipFill>
          <a:blip r:embed="rId20"/>
          <a:stretch>
            <a:fillRect/>
          </a:stretch>
        </p:blipFill>
        <p:spPr>
          <a:xfrm>
            <a:off x="3193415" y="915035"/>
            <a:ext cx="2033905" cy="1824355"/>
          </a:xfrm>
          <a:prstGeom prst="rect">
            <a:avLst/>
          </a:prstGeom>
          <a:noFill/>
          <a:ln w="9525">
            <a:noFill/>
          </a:ln>
        </p:spPr>
      </p:pic>
      <p:sp>
        <p:nvSpPr>
          <p:cNvPr id="21" name="文本框 20"/>
          <p:cNvSpPr txBox="1"/>
          <p:nvPr/>
        </p:nvSpPr>
        <p:spPr>
          <a:xfrm>
            <a:off x="863600" y="2739390"/>
            <a:ext cx="9839325" cy="291465"/>
          </a:xfrm>
          <a:prstGeom prst="rect">
            <a:avLst/>
          </a:prstGeom>
        </p:spPr>
        <p:txBody>
          <a:bodyPr wrap="square">
            <a:spAutoFit/>
          </a:bodyPr>
          <a:lstStyle/>
          <a:p>
            <a:pPr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“创建新元件”对话框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元件编辑窗口</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设置</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创建新元件</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对话框</a:t>
            </a:r>
          </a:p>
        </p:txBody>
      </p:sp>
      <p:pic>
        <p:nvPicPr>
          <p:cNvPr id="20" name="图片 -2147482525"/>
          <p:cNvPicPr>
            <a:picLocks noChangeAspect="1"/>
          </p:cNvPicPr>
          <p:nvPr/>
        </p:nvPicPr>
        <p:blipFill>
          <a:blip r:embed="rId21"/>
          <a:stretch>
            <a:fillRect/>
          </a:stretch>
        </p:blipFill>
        <p:spPr>
          <a:xfrm>
            <a:off x="5536248" y="1765300"/>
            <a:ext cx="2105025" cy="952500"/>
          </a:xfrm>
          <a:prstGeom prst="rect">
            <a:avLst/>
          </a:prstGeom>
          <a:noFill/>
          <a:ln w="9525">
            <a:noFill/>
          </a:ln>
        </p:spPr>
      </p:pic>
      <p:pic>
        <p:nvPicPr>
          <p:cNvPr id="23" name="图片 22"/>
          <p:cNvPicPr>
            <a:picLocks noChangeAspect="1"/>
          </p:cNvPicPr>
          <p:nvPr/>
        </p:nvPicPr>
        <p:blipFill>
          <a:blip r:embed="rId22"/>
          <a:stretch>
            <a:fillRect/>
          </a:stretch>
        </p:blipFill>
        <p:spPr>
          <a:xfrm>
            <a:off x="8375650" y="1041400"/>
            <a:ext cx="1739900" cy="1790700"/>
          </a:xfrm>
          <a:prstGeom prst="rect">
            <a:avLst/>
          </a:prstGeom>
        </p:spPr>
      </p:pic>
      <p:pic>
        <p:nvPicPr>
          <p:cNvPr id="24" name="图片 23"/>
          <p:cNvPicPr>
            <a:picLocks noChangeAspect="1"/>
          </p:cNvPicPr>
          <p:nvPr/>
        </p:nvPicPr>
        <p:blipFill>
          <a:blip r:embed="rId23"/>
          <a:stretch>
            <a:fillRect/>
          </a:stretch>
        </p:blipFill>
        <p:spPr>
          <a:xfrm>
            <a:off x="373380" y="3858895"/>
            <a:ext cx="2216150" cy="1587500"/>
          </a:xfrm>
          <a:prstGeom prst="rect">
            <a:avLst/>
          </a:prstGeom>
        </p:spPr>
      </p:pic>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a:stretch>
            <a:fillRect/>
          </a:stretch>
        </p:blipFill>
        <p:spPr>
          <a:xfrm>
            <a:off x="1878965" y="309880"/>
            <a:ext cx="1688465" cy="2506345"/>
          </a:xfrm>
          <a:prstGeom prst="rect">
            <a:avLst/>
          </a:prstGeom>
        </p:spPr>
      </p:pic>
      <p:pic>
        <p:nvPicPr>
          <p:cNvPr id="4" name="图片 3"/>
          <p:cNvPicPr>
            <a:picLocks noChangeAspect="1"/>
          </p:cNvPicPr>
          <p:nvPr/>
        </p:nvPicPr>
        <p:blipFill>
          <a:blip r:embed="rId4"/>
          <a:stretch>
            <a:fillRect/>
          </a:stretch>
        </p:blipFill>
        <p:spPr>
          <a:xfrm>
            <a:off x="4620260" y="805815"/>
            <a:ext cx="1263650" cy="2010410"/>
          </a:xfrm>
          <a:prstGeom prst="rect">
            <a:avLst/>
          </a:prstGeom>
        </p:spPr>
      </p:pic>
      <p:pic>
        <p:nvPicPr>
          <p:cNvPr id="5" name="图片 4"/>
          <p:cNvPicPr>
            <a:picLocks noChangeAspect="1"/>
          </p:cNvPicPr>
          <p:nvPr/>
        </p:nvPicPr>
        <p:blipFill>
          <a:blip r:embed="rId5"/>
          <a:stretch>
            <a:fillRect/>
          </a:stretch>
        </p:blipFill>
        <p:spPr>
          <a:xfrm>
            <a:off x="6757670" y="805815"/>
            <a:ext cx="2059305" cy="2032635"/>
          </a:xfrm>
          <a:prstGeom prst="rect">
            <a:avLst/>
          </a:prstGeom>
        </p:spPr>
      </p:pic>
      <p:pic>
        <p:nvPicPr>
          <p:cNvPr id="6" name="图片 5"/>
          <p:cNvPicPr>
            <a:picLocks noChangeAspect="1"/>
          </p:cNvPicPr>
          <p:nvPr/>
        </p:nvPicPr>
        <p:blipFill>
          <a:blip r:embed="rId6"/>
          <a:stretch>
            <a:fillRect/>
          </a:stretch>
        </p:blipFill>
        <p:spPr>
          <a:xfrm>
            <a:off x="1042670" y="4286250"/>
            <a:ext cx="1496695" cy="1936115"/>
          </a:xfrm>
          <a:prstGeom prst="rect">
            <a:avLst/>
          </a:prstGeom>
        </p:spPr>
      </p:pic>
      <p:pic>
        <p:nvPicPr>
          <p:cNvPr id="7" name="图片 6"/>
          <p:cNvPicPr>
            <a:picLocks noChangeAspect="1"/>
          </p:cNvPicPr>
          <p:nvPr/>
        </p:nvPicPr>
        <p:blipFill>
          <a:blip r:embed="rId7"/>
          <a:stretch>
            <a:fillRect/>
          </a:stretch>
        </p:blipFill>
        <p:spPr>
          <a:xfrm>
            <a:off x="3164205" y="4139565"/>
            <a:ext cx="1722120" cy="2082800"/>
          </a:xfrm>
          <a:prstGeom prst="rect">
            <a:avLst/>
          </a:prstGeom>
        </p:spPr>
      </p:pic>
      <p:pic>
        <p:nvPicPr>
          <p:cNvPr id="8" name="图片 7"/>
          <p:cNvPicPr>
            <a:picLocks noChangeAspect="1"/>
          </p:cNvPicPr>
          <p:nvPr/>
        </p:nvPicPr>
        <p:blipFill>
          <a:blip r:embed="rId8"/>
          <a:stretch>
            <a:fillRect/>
          </a:stretch>
        </p:blipFill>
        <p:spPr>
          <a:xfrm>
            <a:off x="5511165" y="3970020"/>
            <a:ext cx="1814830" cy="2252345"/>
          </a:xfrm>
          <a:prstGeom prst="rect">
            <a:avLst/>
          </a:prstGeom>
        </p:spPr>
      </p:pic>
      <p:pic>
        <p:nvPicPr>
          <p:cNvPr id="9" name="图片 8"/>
          <p:cNvPicPr>
            <a:picLocks noChangeAspect="1"/>
          </p:cNvPicPr>
          <p:nvPr/>
        </p:nvPicPr>
        <p:blipFill>
          <a:blip r:embed="rId9"/>
          <a:stretch>
            <a:fillRect/>
          </a:stretch>
        </p:blipFill>
        <p:spPr>
          <a:xfrm>
            <a:off x="7950835" y="4439920"/>
            <a:ext cx="3170555" cy="1782445"/>
          </a:xfrm>
          <a:prstGeom prst="rect">
            <a:avLst/>
          </a:prstGeom>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a:bodyPr>
          <a:lstStyle/>
          <a:p>
            <a:r>
              <a:rPr lang="zh-CN" altLang="en-US" sz="3000">
                <a:sym typeface="+mn-ea"/>
              </a:rPr>
              <a:t>知识准备：</a:t>
            </a:r>
            <a:r>
              <a:rPr lang="zh-CN" altLang="en-US" sz="3000"/>
              <a:t>四、实例</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元件实例创建</a:t>
            </a:r>
          </a:p>
        </p:txBody>
      </p:sp>
      <p:sp>
        <p:nvSpPr>
          <p:cNvPr id="7" name="文本占位符 6"/>
          <p:cNvSpPr>
            <a:spLocks noGrp="1"/>
          </p:cNvSpPr>
          <p:nvPr>
            <p:ph type="body" idx="16388"/>
            <p:custDataLst>
              <p:tags r:id="rId5"/>
            </p:custDataLst>
          </p:nvPr>
        </p:nvSpPr>
        <p:spPr/>
        <p:txBody>
          <a:bodyPr>
            <a:normAutofit fontScale="85000" lnSpcReduction="10000"/>
          </a:bodyPr>
          <a:lstStyle/>
          <a:p>
            <a:r>
              <a:rPr lang="zh-CN" altLang="en-US"/>
              <a:t>将库中元件拖拽至舞台，选择目标帧并调整属性，支持嵌套使用，实现多位置实例部署。</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实例属性修改</a:t>
            </a:r>
          </a:p>
        </p:txBody>
      </p:sp>
      <p:sp>
        <p:nvSpPr>
          <p:cNvPr id="10" name="文本占位符 9"/>
          <p:cNvSpPr>
            <a:spLocks noGrp="1"/>
          </p:cNvSpPr>
          <p:nvPr>
            <p:ph type="body" idx="16390"/>
            <p:custDataLst>
              <p:tags r:id="rId8"/>
            </p:custDataLst>
          </p:nvPr>
        </p:nvSpPr>
        <p:spPr/>
        <p:txBody>
          <a:bodyPr>
            <a:normAutofit fontScale="77500" lnSpcReduction="10000"/>
          </a:bodyPr>
          <a:lstStyle/>
          <a:p>
            <a:r>
              <a:rPr lang="zh-CN" altLang="en-US"/>
              <a:t>通过属性面板调整实例类型，如图形转影片剪辑，修改色彩样式与透明度参数，适配动态需求。</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色彩效果调整</a:t>
            </a:r>
          </a:p>
        </p:txBody>
      </p:sp>
      <p:sp>
        <p:nvSpPr>
          <p:cNvPr id="13" name="文本占位符 12"/>
          <p:cNvSpPr>
            <a:spLocks noGrp="1"/>
          </p:cNvSpPr>
          <p:nvPr>
            <p:ph type="body" idx="16392"/>
            <p:custDataLst>
              <p:tags r:id="rId11"/>
            </p:custDataLst>
          </p:nvPr>
        </p:nvSpPr>
        <p:spPr/>
        <p:txBody>
          <a:bodyPr>
            <a:normAutofit fontScale="85000" lnSpcReduction="10000"/>
          </a:bodyPr>
          <a:lstStyle/>
          <a:p>
            <a:r>
              <a:rPr lang="zh-CN" altLang="en-US"/>
              <a:t>支持无、亮度、色调、Alpha及高级模式，通过按钮选择样式，调节RGB值与透明度百分比。</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动画播放设置</a:t>
            </a:r>
          </a:p>
        </p:txBody>
      </p:sp>
      <p:sp>
        <p:nvSpPr>
          <p:cNvPr id="16" name="文本占位符 15"/>
          <p:cNvSpPr>
            <a:spLocks noGrp="1"/>
          </p:cNvSpPr>
          <p:nvPr>
            <p:ph type="body" idx="16394"/>
            <p:custDataLst>
              <p:tags r:id="rId14"/>
            </p:custDataLst>
          </p:nvPr>
        </p:nvSpPr>
        <p:spPr/>
        <p:txBody>
          <a:bodyPr>
            <a:normAutofit fontScale="85000" lnSpcReduction="10000"/>
          </a:bodyPr>
          <a:lstStyle/>
          <a:p>
            <a:r>
              <a:rPr lang="zh-CN" altLang="en-US"/>
              <a:t>设置循环、单次、单帧或反向播放模式，控制图形实例播放逻辑，适配主时间轴播放状态。</a:t>
            </a:r>
          </a:p>
        </p:txBody>
      </p:sp>
      <p:pic>
        <p:nvPicPr>
          <p:cNvPr id="3" name="图片 -2147482504"/>
          <p:cNvPicPr>
            <a:picLocks noChangeAspect="1"/>
          </p:cNvPicPr>
          <p:nvPr/>
        </p:nvPicPr>
        <p:blipFill>
          <a:blip r:embed="rId16"/>
          <a:stretch>
            <a:fillRect/>
          </a:stretch>
        </p:blipFill>
        <p:spPr>
          <a:xfrm>
            <a:off x="2183765" y="3620770"/>
            <a:ext cx="3106420" cy="1805305"/>
          </a:xfrm>
          <a:prstGeom prst="rect">
            <a:avLst/>
          </a:prstGeom>
          <a:noFill/>
          <a:ln w="9525">
            <a:noFill/>
          </a:ln>
        </p:spPr>
      </p:pic>
      <p:pic>
        <p:nvPicPr>
          <p:cNvPr id="4" name="图片 -2147482503"/>
          <p:cNvPicPr>
            <a:picLocks noChangeAspect="1"/>
          </p:cNvPicPr>
          <p:nvPr/>
        </p:nvPicPr>
        <p:blipFill>
          <a:blip r:embed="rId17"/>
          <a:stretch>
            <a:fillRect/>
          </a:stretch>
        </p:blipFill>
        <p:spPr>
          <a:xfrm>
            <a:off x="6256655" y="3957955"/>
            <a:ext cx="2507615" cy="1468120"/>
          </a:xfrm>
          <a:prstGeom prst="rect">
            <a:avLst/>
          </a:prstGeom>
          <a:noFill/>
          <a:ln w="9525">
            <a:noFill/>
          </a:ln>
        </p:spPr>
      </p:pic>
      <p:sp>
        <p:nvSpPr>
          <p:cNvPr id="18" name="文本框 17"/>
          <p:cNvSpPr txBox="1"/>
          <p:nvPr/>
        </p:nvSpPr>
        <p:spPr>
          <a:xfrm>
            <a:off x="3018790" y="5605145"/>
            <a:ext cx="5744845" cy="291465"/>
          </a:xfrm>
          <a:prstGeom prst="rect">
            <a:avLst/>
          </a:prstGeom>
        </p:spPr>
        <p:txBody>
          <a:bodyPr wrap="square">
            <a:spAutoFit/>
          </a:bodyPr>
          <a:lstStyle/>
          <a:p>
            <a:pPr marL="0"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“样式”下拉列表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设置图形实例的动画效果</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4107815" cy="1828800"/>
          </a:xfrm>
        </p:spPr>
        <p:txBody>
          <a:bodyPr>
            <a:normAutofit/>
          </a:bodyPr>
          <a:lstStyle/>
          <a:p>
            <a:r>
              <a:rPr lang="zh-CN" altLang="en-US" sz="3000">
                <a:sym typeface="+mn-ea"/>
              </a:rPr>
              <a:t>知识准备：五、库</a:t>
            </a:r>
            <a:endParaRPr lang="zh-CN" altLang="en-US" sz="3000"/>
          </a:p>
        </p:txBody>
      </p:sp>
      <p:sp>
        <p:nvSpPr>
          <p:cNvPr id="4" name="装饰  2"/>
          <p:cNvSpPr>
            <a:spLocks noGrp="1"/>
          </p:cNvSpPr>
          <p:nvPr>
            <p:ph type="body" idx="16395"/>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sz="2200"/>
              <a:t>库面板组成</a:t>
            </a:r>
          </a:p>
        </p:txBody>
      </p:sp>
      <p:sp>
        <p:nvSpPr>
          <p:cNvPr id="7" name="文本占位符 6"/>
          <p:cNvSpPr>
            <a:spLocks noGrp="1"/>
          </p:cNvSpPr>
          <p:nvPr>
            <p:ph type="body" idx="16388"/>
            <p:custDataLst>
              <p:tags r:id="rId5"/>
            </p:custDataLst>
          </p:nvPr>
        </p:nvSpPr>
        <p:spPr/>
        <p:txBody>
          <a:bodyPr>
            <a:normAutofit/>
          </a:bodyPr>
          <a:lstStyle/>
          <a:p>
            <a:r>
              <a:rPr lang="zh-CN" altLang="en-US" sz="1100"/>
              <a:t>库面板含选项菜单、文档列表、预览窗口、排序按钮等区域，支持多文件管理与快速切换，提升资源操作效率。</a:t>
            </a:r>
          </a:p>
        </p:txBody>
      </p:sp>
      <p:sp>
        <p:nvSpPr>
          <p:cNvPr id="8" name="装饰  6"/>
          <p:cNvSpPr>
            <a:spLocks noGrp="1"/>
          </p:cNvSpPr>
          <p:nvPr>
            <p:ph type="body" idx="16397"/>
            <p:custDataLst>
              <p:tags r:id="rId6"/>
            </p:custDataLst>
          </p:nvPr>
        </p:nvSpPr>
        <p:spPr/>
        <p:txBody>
          <a:bodyPr/>
          <a:lstStyle/>
          <a:p>
            <a:r>
              <a:rPr lang="zh-CN" altLang="en-US"/>
              <a:t> </a:t>
            </a:r>
          </a:p>
        </p:txBody>
      </p:sp>
      <p:pic>
        <p:nvPicPr>
          <p:cNvPr id="9" name="图片占位符 8" descr="5c6af749-c46f-11f0-a00d-c6d6c498a413"/>
          <p:cNvPicPr>
            <a:picLocks noGrp="1" noChangeAspect="1"/>
          </p:cNvPicPr>
          <p:nvPr>
            <p:ph type="pic" idx="16398"/>
            <p:custDataLst>
              <p:tags r:id="rId7"/>
            </p:custDataLst>
          </p:nvPr>
        </p:nvPicPr>
        <p:blipFill>
          <a:blip r:embed="rId18"/>
          <a:srcRect l="8449" r="8449"/>
          <a:stretch>
            <a:fillRect/>
          </a:stretch>
        </p:blipFill>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p:spPr>
      </p:pic>
      <p:sp>
        <p:nvSpPr>
          <p:cNvPr id="10" name="文本占位符 9"/>
          <p:cNvSpPr>
            <a:spLocks noGrp="1"/>
          </p:cNvSpPr>
          <p:nvPr>
            <p:ph type="body" idx="16389"/>
            <p:custDataLst>
              <p:tags r:id="rId8"/>
            </p:custDataLst>
          </p:nvPr>
        </p:nvSpPr>
        <p:spPr/>
        <p:txBody>
          <a:bodyPr>
            <a:normAutofit fontScale="97500"/>
          </a:bodyPr>
          <a:lstStyle/>
          <a:p>
            <a:r>
              <a:rPr lang="zh-CN" altLang="en-US"/>
              <a:t>项目管理功能</a:t>
            </a:r>
          </a:p>
        </p:txBody>
      </p:sp>
      <p:sp>
        <p:nvSpPr>
          <p:cNvPr id="11" name="文本占位符 10"/>
          <p:cNvSpPr>
            <a:spLocks noGrp="1"/>
          </p:cNvSpPr>
          <p:nvPr>
            <p:ph type="body" idx="16390"/>
            <p:custDataLst>
              <p:tags r:id="rId9"/>
            </p:custDataLst>
          </p:nvPr>
        </p:nvSpPr>
        <p:spPr/>
        <p:txBody>
          <a:bodyPr>
            <a:normAutofit fontScale="85000" lnSpcReduction="10000"/>
          </a:bodyPr>
          <a:lstStyle/>
          <a:p>
            <a:r>
              <a:rPr lang="zh-CN" altLang="en-US"/>
              <a:t>支持新建元件、文件夹及删除冗余项目，通过排序、搜索功能优化资源查找，自动整理导入的GIF资源至命名文件夹。</a:t>
            </a:r>
          </a:p>
        </p:txBody>
      </p:sp>
      <p:sp>
        <p:nvSpPr>
          <p:cNvPr id="12" name="装饰  0"/>
          <p:cNvSpPr>
            <a:spLocks noGrp="1"/>
          </p:cNvSpPr>
          <p:nvPr>
            <p:ph type="body" idx="16399"/>
            <p:custDataLst>
              <p:tags r:id="rId10"/>
            </p:custDataLst>
          </p:nvPr>
        </p:nvSpPr>
        <p:spPr/>
        <p:txBody>
          <a:bodyPr/>
          <a:lstStyle/>
          <a:p>
            <a:r>
              <a:rPr lang="zh-CN" altLang="en-US"/>
              <a:t> </a:t>
            </a:r>
          </a:p>
        </p:txBody>
      </p:sp>
      <p:sp>
        <p:nvSpPr>
          <p:cNvPr id="14" name="文本占位符 13"/>
          <p:cNvSpPr>
            <a:spLocks noGrp="1"/>
          </p:cNvSpPr>
          <p:nvPr>
            <p:ph type="body" idx="16391"/>
            <p:custDataLst>
              <p:tags r:id="rId11"/>
            </p:custDataLst>
          </p:nvPr>
        </p:nvSpPr>
        <p:spPr/>
        <p:txBody>
          <a:bodyPr>
            <a:normAutofit fontScale="97500"/>
          </a:bodyPr>
          <a:lstStyle/>
          <a:p>
            <a:r>
              <a:rPr lang="zh-CN" altLang="en-US"/>
              <a:t>元件操作流程</a:t>
            </a:r>
          </a:p>
        </p:txBody>
      </p:sp>
      <p:sp>
        <p:nvSpPr>
          <p:cNvPr id="15" name="文本占位符 14"/>
          <p:cNvSpPr>
            <a:spLocks noGrp="1"/>
          </p:cNvSpPr>
          <p:nvPr>
            <p:ph type="body" idx="16392"/>
            <p:custDataLst>
              <p:tags r:id="rId12"/>
            </p:custDataLst>
          </p:nvPr>
        </p:nvSpPr>
        <p:spPr/>
        <p:txBody>
          <a:bodyPr>
            <a:normAutofit fontScale="85000" lnSpcReduction="10000"/>
          </a:bodyPr>
          <a:lstStyle/>
          <a:p>
            <a:r>
              <a:rPr lang="zh-CN" altLang="en-US"/>
              <a:t>通过拖拽组件至库面板实现添加，双击元件图标进入编辑模式，使用属性按钮调整参数，支持多选与批量删除操作。</a:t>
            </a:r>
          </a:p>
        </p:txBody>
      </p:sp>
      <p:sp>
        <p:nvSpPr>
          <p:cNvPr id="16" name="装饰  4"/>
          <p:cNvSpPr>
            <a:spLocks noGrp="1"/>
          </p:cNvSpPr>
          <p:nvPr>
            <p:ph type="body" idx="16401"/>
            <p:custDataLst>
              <p:tags r:id="rId13"/>
            </p:custDataLst>
          </p:nvPr>
        </p:nvSpPr>
        <p:spPr/>
        <p:txBody>
          <a:bodyPr/>
          <a:lstStyle/>
          <a:p>
            <a:r>
              <a:rPr lang="zh-CN" altLang="en-US"/>
              <a:t> </a:t>
            </a:r>
          </a:p>
        </p:txBody>
      </p:sp>
      <p:pic>
        <p:nvPicPr>
          <p:cNvPr id="17" name="图片占位符 16" descr="5c6afc2f-c46f-11f0-a00d-c6d6c498a413"/>
          <p:cNvPicPr>
            <a:picLocks noGrp="1" noChangeAspect="1"/>
          </p:cNvPicPr>
          <p:nvPr>
            <p:ph type="pic" idx="16402"/>
            <p:custDataLst>
              <p:tags r:id="rId14"/>
            </p:custDataLst>
          </p:nvPr>
        </p:nvPicPr>
        <p:blipFill>
          <a:blip r:embed="rId19"/>
          <a:srcRect l="22222" r="22222"/>
          <a:stretch>
            <a:fillRect/>
          </a:stretch>
        </p:blipFill>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p:spPr>
      </p:pic>
      <p:sp>
        <p:nvSpPr>
          <p:cNvPr id="18" name="文本占位符 17"/>
          <p:cNvSpPr>
            <a:spLocks noGrp="1"/>
          </p:cNvSpPr>
          <p:nvPr>
            <p:ph type="body" idx="16393"/>
            <p:custDataLst>
              <p:tags r:id="rId15"/>
            </p:custDataLst>
          </p:nvPr>
        </p:nvSpPr>
        <p:spPr/>
        <p:txBody>
          <a:bodyPr>
            <a:normAutofit fontScale="97500"/>
          </a:bodyPr>
          <a:lstStyle/>
          <a:p>
            <a:r>
              <a:rPr lang="zh-CN" altLang="en-US"/>
              <a:t>未用项目清理</a:t>
            </a:r>
          </a:p>
        </p:txBody>
      </p:sp>
      <p:sp>
        <p:nvSpPr>
          <p:cNvPr id="19" name="文本占位符 18"/>
          <p:cNvSpPr>
            <a:spLocks noGrp="1"/>
          </p:cNvSpPr>
          <p:nvPr>
            <p:ph type="body" idx="16394"/>
            <p:custDataLst>
              <p:tags r:id="rId16"/>
            </p:custDataLst>
          </p:nvPr>
        </p:nvSpPr>
        <p:spPr/>
        <p:txBody>
          <a:bodyPr>
            <a:normAutofit/>
          </a:bodyPr>
          <a:lstStyle/>
          <a:p>
            <a:r>
              <a:rPr lang="zh-CN" altLang="en-US" sz="1100"/>
              <a:t>通过“选择未用项目”或按“使用次数”排序筛选未引用资源，结合Ctrl/Shift键多选后删除，避免文件冗余。</a:t>
            </a:r>
          </a:p>
        </p:txBody>
      </p:sp>
      <p:pic>
        <p:nvPicPr>
          <p:cNvPr id="3" name="图片 -2147482497" descr="4t55"/>
          <p:cNvPicPr>
            <a:picLocks noChangeAspect="1"/>
          </p:cNvPicPr>
          <p:nvPr/>
        </p:nvPicPr>
        <p:blipFill>
          <a:blip r:embed="rId20"/>
          <a:stretch>
            <a:fillRect/>
          </a:stretch>
        </p:blipFill>
        <p:spPr>
          <a:xfrm>
            <a:off x="854710" y="1884680"/>
            <a:ext cx="3046095" cy="2795270"/>
          </a:xfrm>
          <a:prstGeom prst="rect">
            <a:avLst/>
          </a:prstGeom>
          <a:noFill/>
          <a:ln w="9525">
            <a:noFill/>
          </a:ln>
        </p:spPr>
      </p:pic>
      <p:sp>
        <p:nvSpPr>
          <p:cNvPr id="22" name="文本框 21"/>
          <p:cNvSpPr txBox="1"/>
          <p:nvPr/>
        </p:nvSpPr>
        <p:spPr>
          <a:xfrm>
            <a:off x="1332230" y="4807585"/>
            <a:ext cx="2065655" cy="247650"/>
          </a:xfrm>
          <a:prstGeom prst="rect">
            <a:avLst/>
          </a:prstGeom>
        </p:spPr>
        <p:txBody>
          <a:bodyPr>
            <a:noAutofit/>
          </a:bodyPr>
          <a:lstStyle/>
          <a:p>
            <a:pPr marL="0"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库面板</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案例</a:t>
            </a:r>
            <a:r>
              <a:rPr lang="en-US" altLang="zh-CN"/>
              <a:t>—</a:t>
            </a:r>
            <a:r>
              <a:rPr lang="zh-CN" altLang="en-US"/>
              <a:t>水中花</a:t>
            </a:r>
          </a:p>
        </p:txBody>
      </p:sp>
      <p:pic>
        <p:nvPicPr>
          <p:cNvPr id="4" name="内容占位符 3"/>
          <p:cNvPicPr>
            <a:picLocks noGrp="1" noChangeAspect="1"/>
          </p:cNvPicPr>
          <p:nvPr>
            <p:ph idx="1"/>
            <p:custDataLst>
              <p:tags r:id="rId3"/>
            </p:custDataLst>
          </p:nvPr>
        </p:nvPicPr>
        <p:blipFill>
          <a:blip r:embed="rId5"/>
          <a:stretch>
            <a:fillRect/>
          </a:stretch>
        </p:blipFill>
        <p:spPr>
          <a:xfrm>
            <a:off x="494665" y="1459230"/>
            <a:ext cx="4751070" cy="2230120"/>
          </a:xfrm>
          <a:prstGeom prst="rect">
            <a:avLst/>
          </a:prstGeom>
        </p:spPr>
      </p:pic>
      <p:pic>
        <p:nvPicPr>
          <p:cNvPr id="5" name="图片 4"/>
          <p:cNvPicPr>
            <a:picLocks noChangeAspect="1"/>
          </p:cNvPicPr>
          <p:nvPr/>
        </p:nvPicPr>
        <p:blipFill>
          <a:blip r:embed="rId6"/>
          <a:stretch>
            <a:fillRect/>
          </a:stretch>
        </p:blipFill>
        <p:spPr>
          <a:xfrm>
            <a:off x="5593080" y="1459230"/>
            <a:ext cx="5256530" cy="2105660"/>
          </a:xfrm>
          <a:prstGeom prst="rect">
            <a:avLst/>
          </a:prstGeom>
        </p:spPr>
      </p:pic>
      <p:pic>
        <p:nvPicPr>
          <p:cNvPr id="6" name="图片 5"/>
          <p:cNvPicPr>
            <a:picLocks noChangeAspect="1"/>
          </p:cNvPicPr>
          <p:nvPr/>
        </p:nvPicPr>
        <p:blipFill>
          <a:blip r:embed="rId7"/>
          <a:stretch>
            <a:fillRect/>
          </a:stretch>
        </p:blipFill>
        <p:spPr>
          <a:xfrm>
            <a:off x="648335" y="4289425"/>
            <a:ext cx="5552440" cy="2078355"/>
          </a:xfrm>
          <a:prstGeom prst="rect">
            <a:avLst/>
          </a:prstGeom>
        </p:spPr>
      </p:pic>
      <p:pic>
        <p:nvPicPr>
          <p:cNvPr id="7" name="图片 6"/>
          <p:cNvPicPr>
            <a:picLocks noChangeAspect="1"/>
          </p:cNvPicPr>
          <p:nvPr/>
        </p:nvPicPr>
        <p:blipFill>
          <a:blip r:embed="rId8"/>
          <a:stretch>
            <a:fillRect/>
          </a:stretch>
        </p:blipFill>
        <p:spPr>
          <a:xfrm>
            <a:off x="6757035" y="4270375"/>
            <a:ext cx="2667000" cy="2097405"/>
          </a:xfrm>
          <a:prstGeom prst="rect">
            <a:avLst/>
          </a:prstGeom>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动画制作</a:t>
            </a:r>
            <a:endParaRPr lang="zh-CN" altLang="en-US"/>
          </a:p>
        </p:txBody>
      </p:sp>
      <p:sp>
        <p:nvSpPr>
          <p:cNvPr id="3" name="文本占位符 2"/>
          <p:cNvSpPr>
            <a:spLocks noGrp="1"/>
          </p:cNvSpPr>
          <p:nvPr>
            <p:ph type="body" idx="16386"/>
            <p:custDataLst>
              <p:tags r:id="rId3"/>
            </p:custDataLst>
          </p:nvPr>
        </p:nvSpPr>
        <p:spPr>
          <a:xfrm>
            <a:off x="4930140" y="1905000"/>
            <a:ext cx="2496185" cy="1524000"/>
          </a:xfrm>
        </p:spPr>
        <p:txBody>
          <a:bodyPr>
            <a:normAutofit/>
          </a:bodyPr>
          <a:lstStyle/>
          <a:p>
            <a:r>
              <a:rPr lang="zh-CN" altLang="en-US"/>
              <a:t>任务</a:t>
            </a:r>
            <a:r>
              <a:rPr lang="en-US" altLang="zh-CN"/>
              <a:t>3 </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任务3  动画制作</a:t>
            </a:r>
          </a:p>
        </p:txBody>
      </p:sp>
      <p:pic>
        <p:nvPicPr>
          <p:cNvPr id="9" name="内容占位符 8" descr="/data/temp/59cd2f9c-c46f-11f0-8220-264d8be2dbf1.PNG59cd2f9c-c46f-11f0-8220-264d8be2dbf1"/>
          <p:cNvPicPr>
            <a:picLocks noGrp="1" noChangeAspect="1"/>
          </p:cNvPicPr>
          <p:nvPr>
            <p:ph idx="16388"/>
            <p:custDataLst>
              <p:tags r:id="rId3"/>
            </p:custDataLst>
          </p:nvPr>
        </p:nvPicPr>
        <p:blipFill>
          <a:blip r:embed="rId8"/>
          <a:srcRect l="-20095" r="-20095"/>
          <a:stretch>
            <a:fillRect/>
          </a:stretch>
        </p:blipFill>
        <p:spPr>
          <a:xfrm>
            <a:off x="609600" y="3149600"/>
            <a:ext cx="10972800" cy="30988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p:txBody>
          <a:bodyPr/>
          <a:lstStyle/>
          <a:p>
            <a:r>
              <a:rPr lang="zh-CN" altLang="en-US"/>
              <a:t>解析月球轨迹、时钟联动与汽车行驶的动画制作方法</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280035"/>
            <a:ext cx="6167120" cy="635000"/>
          </a:xfrm>
        </p:spPr>
        <p:txBody>
          <a:bodyPr/>
          <a:lstStyle/>
          <a:p>
            <a:r>
              <a:rPr lang="zh-CN" altLang="en-US"/>
              <a:t>知识准备</a:t>
            </a:r>
            <a:r>
              <a:rPr lang="zh-CN" altLang="en-US">
                <a:sym typeface="+mn-ea"/>
              </a:rPr>
              <a:t>：</a:t>
            </a:r>
            <a:r>
              <a:rPr lang="zh-CN" altLang="en-US"/>
              <a:t>一、逐帧动画</a:t>
            </a:r>
          </a:p>
        </p:txBody>
      </p:sp>
      <p:sp>
        <p:nvSpPr>
          <p:cNvPr id="5" name="文本占位符 4"/>
          <p:cNvSpPr>
            <a:spLocks noGrp="1"/>
          </p:cNvSpPr>
          <p:nvPr>
            <p:ph type="body" idx="16387"/>
            <p:custDataLst>
              <p:tags r:id="rId3"/>
            </p:custDataLst>
          </p:nvPr>
        </p:nvSpPr>
        <p:spPr/>
        <p:txBody>
          <a:bodyPr>
            <a:normAutofit/>
          </a:bodyPr>
          <a:lstStyle/>
          <a:p>
            <a:r>
              <a:rPr lang="zh-CN" altLang="en-US" sz="1700"/>
              <a:t>逐帧动画基础</a:t>
            </a:r>
          </a:p>
        </p:txBody>
      </p:sp>
      <p:sp>
        <p:nvSpPr>
          <p:cNvPr id="6" name="文本占位符 5"/>
          <p:cNvSpPr>
            <a:spLocks noGrp="1"/>
          </p:cNvSpPr>
          <p:nvPr>
            <p:ph type="body" idx="16388"/>
            <p:custDataLst>
              <p:tags r:id="rId4"/>
            </p:custDataLst>
          </p:nvPr>
        </p:nvSpPr>
        <p:spPr/>
        <p:txBody>
          <a:bodyPr>
            <a:normAutofit fontScale="85000" lnSpcReduction="10000"/>
          </a:bodyPr>
          <a:lstStyle/>
          <a:p>
            <a:r>
              <a:rPr lang="zh-CN" altLang="en-US"/>
              <a:t>逐帧动画需逐帧绘制内容，关键帧间隔长则效果如幻灯片，工作量大但画面精准真实。</a:t>
            </a:r>
          </a:p>
        </p:txBody>
      </p:sp>
      <p:sp>
        <p:nvSpPr>
          <p:cNvPr id="7" name="文本占位符 6"/>
          <p:cNvSpPr>
            <a:spLocks noGrp="1"/>
          </p:cNvSpPr>
          <p:nvPr>
            <p:ph type="body" idx="16389"/>
            <p:custDataLst>
              <p:tags r:id="rId5"/>
            </p:custDataLst>
          </p:nvPr>
        </p:nvSpPr>
        <p:spPr/>
        <p:txBody>
          <a:bodyPr>
            <a:normAutofit/>
          </a:bodyPr>
          <a:lstStyle/>
          <a:p>
            <a:r>
              <a:rPr lang="zh-CN" altLang="en-US" sz="1700"/>
              <a:t>时钟动画步骤</a:t>
            </a:r>
          </a:p>
        </p:txBody>
      </p:sp>
      <p:sp>
        <p:nvSpPr>
          <p:cNvPr id="8" name="文本占位符 7"/>
          <p:cNvSpPr>
            <a:spLocks noGrp="1"/>
          </p:cNvSpPr>
          <p:nvPr>
            <p:ph type="body" idx="16390"/>
            <p:custDataLst>
              <p:tags r:id="rId6"/>
            </p:custDataLst>
          </p:nvPr>
        </p:nvSpPr>
        <p:spPr/>
        <p:txBody>
          <a:bodyPr>
            <a:normAutofit/>
          </a:bodyPr>
          <a:lstStyle/>
          <a:p>
            <a:r>
              <a:rPr lang="zh-CN" altLang="en-US" sz="1100"/>
              <a:t>新建文档设置帧率，创建图形元件绘制圆形表盘，调整图层与坐标对齐注册点。</a:t>
            </a:r>
          </a:p>
        </p:txBody>
      </p:sp>
      <p:sp>
        <p:nvSpPr>
          <p:cNvPr id="9" name="文本占位符 8"/>
          <p:cNvSpPr>
            <a:spLocks noGrp="1"/>
          </p:cNvSpPr>
          <p:nvPr>
            <p:ph type="body" idx="16391"/>
            <p:custDataLst>
              <p:tags r:id="rId7"/>
            </p:custDataLst>
          </p:nvPr>
        </p:nvSpPr>
        <p:spPr/>
        <p:txBody>
          <a:bodyPr>
            <a:normAutofit/>
          </a:bodyPr>
          <a:lstStyle/>
          <a:p>
            <a:r>
              <a:rPr lang="zh-CN" altLang="en-US" sz="1700"/>
              <a:t>图层管理要点</a:t>
            </a:r>
          </a:p>
        </p:txBody>
      </p:sp>
      <p:sp>
        <p:nvSpPr>
          <p:cNvPr id="10" name="文本占位符 9"/>
          <p:cNvSpPr>
            <a:spLocks noGrp="1"/>
          </p:cNvSpPr>
          <p:nvPr>
            <p:ph type="body" idx="16392"/>
            <p:custDataLst>
              <p:tags r:id="rId8"/>
            </p:custDataLst>
          </p:nvPr>
        </p:nvSpPr>
        <p:spPr/>
        <p:txBody>
          <a:bodyPr>
            <a:normAutofit/>
          </a:bodyPr>
          <a:lstStyle/>
          <a:p>
            <a:r>
              <a:rPr lang="zh-CN" altLang="en-US" sz="1100"/>
              <a:t>锁定基础图层后新建图层，用椭圆工具绘制时针，调整尺寸与位置确保对齐圆心。</a:t>
            </a:r>
          </a:p>
        </p:txBody>
      </p:sp>
      <p:sp>
        <p:nvSpPr>
          <p:cNvPr id="11" name="文本占位符 10"/>
          <p:cNvSpPr>
            <a:spLocks noGrp="1"/>
          </p:cNvSpPr>
          <p:nvPr>
            <p:ph type="body" idx="16393"/>
            <p:custDataLst>
              <p:tags r:id="rId9"/>
            </p:custDataLst>
          </p:nvPr>
        </p:nvSpPr>
        <p:spPr/>
        <p:txBody>
          <a:bodyPr>
            <a:normAutofit/>
          </a:bodyPr>
          <a:lstStyle/>
          <a:p>
            <a:r>
              <a:rPr lang="zh-CN" altLang="en-US" sz="1700"/>
              <a:t>变形工具应用</a:t>
            </a:r>
          </a:p>
        </p:txBody>
      </p:sp>
      <p:sp>
        <p:nvSpPr>
          <p:cNvPr id="12" name="文本占位符 11"/>
          <p:cNvSpPr>
            <a:spLocks noGrp="1"/>
          </p:cNvSpPr>
          <p:nvPr>
            <p:ph type="body" idx="16394"/>
            <p:custDataLst>
              <p:tags r:id="rId10"/>
            </p:custDataLst>
          </p:nvPr>
        </p:nvSpPr>
        <p:spPr/>
        <p:txBody>
          <a:bodyPr>
            <a:normAutofit/>
          </a:bodyPr>
          <a:lstStyle/>
          <a:p>
            <a:r>
              <a:rPr lang="zh-CN" altLang="en-US" sz="1100"/>
              <a:t>使用任意变形工具调整图形，旋转缩放后转换为元件，确保中心点与注册点重合。</a:t>
            </a:r>
          </a:p>
        </p:txBody>
      </p:sp>
      <p:sp>
        <p:nvSpPr>
          <p:cNvPr id="13" name="文本占位符 12"/>
          <p:cNvSpPr>
            <a:spLocks noGrp="1"/>
          </p:cNvSpPr>
          <p:nvPr>
            <p:ph type="body" idx="16395"/>
            <p:custDataLst>
              <p:tags r:id="rId11"/>
            </p:custDataLst>
          </p:nvPr>
        </p:nvSpPr>
        <p:spPr>
          <a:xfrm>
            <a:off x="9906000" y="4165600"/>
            <a:ext cx="1676400" cy="406400"/>
          </a:xfrm>
        </p:spPr>
        <p:txBody>
          <a:bodyPr>
            <a:normAutofit fontScale="77500" lnSpcReduction="10000"/>
          </a:bodyPr>
          <a:lstStyle/>
          <a:p>
            <a:r>
              <a:rPr lang="zh-CN" altLang="en-US"/>
              <a:t>关键帧操作规范</a:t>
            </a:r>
          </a:p>
        </p:txBody>
      </p:sp>
      <p:sp>
        <p:nvSpPr>
          <p:cNvPr id="14" name="文本占位符 13"/>
          <p:cNvSpPr>
            <a:spLocks noGrp="1"/>
          </p:cNvSpPr>
          <p:nvPr>
            <p:ph type="body" idx="16396"/>
            <p:custDataLst>
              <p:tags r:id="rId12"/>
            </p:custDataLst>
          </p:nvPr>
        </p:nvSpPr>
        <p:spPr>
          <a:xfrm>
            <a:off x="9906000" y="4622800"/>
            <a:ext cx="1676400" cy="914400"/>
          </a:xfrm>
        </p:spPr>
        <p:txBody>
          <a:bodyPr>
            <a:normAutofit/>
          </a:bodyPr>
          <a:lstStyle/>
          <a:p>
            <a:r>
              <a:rPr lang="zh-CN" altLang="en-US" sz="1100"/>
              <a:t>插入关键帧并旋转实例，分针每帧旋转12度，时针每30帧旋转30度完成循环动画。</a:t>
            </a:r>
          </a:p>
        </p:txBody>
      </p:sp>
      <p:pic>
        <p:nvPicPr>
          <p:cNvPr id="3" name="图片 -2147482473"/>
          <p:cNvPicPr>
            <a:picLocks noChangeAspect="1"/>
          </p:cNvPicPr>
          <p:nvPr/>
        </p:nvPicPr>
        <p:blipFill>
          <a:blip r:embed="rId14"/>
          <a:stretch>
            <a:fillRect/>
          </a:stretch>
        </p:blipFill>
        <p:spPr>
          <a:xfrm>
            <a:off x="305435" y="1425575"/>
            <a:ext cx="2419350" cy="1085850"/>
          </a:xfrm>
          <a:prstGeom prst="rect">
            <a:avLst/>
          </a:prstGeom>
          <a:noFill/>
          <a:ln w="9525">
            <a:noFill/>
          </a:ln>
        </p:spPr>
      </p:pic>
      <p:pic>
        <p:nvPicPr>
          <p:cNvPr id="4" name="图片 -2147482006"/>
          <p:cNvPicPr>
            <a:picLocks noChangeAspect="1"/>
          </p:cNvPicPr>
          <p:nvPr/>
        </p:nvPicPr>
        <p:blipFill>
          <a:blip r:embed="rId15"/>
          <a:stretch>
            <a:fillRect/>
          </a:stretch>
        </p:blipFill>
        <p:spPr>
          <a:xfrm>
            <a:off x="3404870" y="1258888"/>
            <a:ext cx="1352550" cy="1343025"/>
          </a:xfrm>
          <a:prstGeom prst="rect">
            <a:avLst/>
          </a:prstGeom>
          <a:noFill/>
          <a:ln w="9525">
            <a:noFill/>
          </a:ln>
        </p:spPr>
      </p:pic>
      <p:pic>
        <p:nvPicPr>
          <p:cNvPr id="15" name="图片 -2147482471"/>
          <p:cNvPicPr>
            <a:picLocks noChangeAspect="1"/>
          </p:cNvPicPr>
          <p:nvPr/>
        </p:nvPicPr>
        <p:blipFill>
          <a:blip r:embed="rId16"/>
          <a:stretch>
            <a:fillRect/>
          </a:stretch>
        </p:blipFill>
        <p:spPr>
          <a:xfrm>
            <a:off x="5010785" y="1168400"/>
            <a:ext cx="1558925" cy="1433830"/>
          </a:xfrm>
          <a:prstGeom prst="rect">
            <a:avLst/>
          </a:prstGeom>
          <a:noFill/>
          <a:ln w="9525">
            <a:noFill/>
          </a:ln>
        </p:spPr>
      </p:pic>
      <p:sp>
        <p:nvSpPr>
          <p:cNvPr id="16" name="文本框 15"/>
          <p:cNvSpPr txBox="1"/>
          <p:nvPr/>
        </p:nvSpPr>
        <p:spPr>
          <a:xfrm>
            <a:off x="854710" y="2751772"/>
            <a:ext cx="5080000" cy="291465"/>
          </a:xfrm>
          <a:prstGeom prst="rect">
            <a:avLst/>
          </a:prstGeom>
        </p:spPr>
        <p:txBody>
          <a:bodyPr>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“创建新元件”对话框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绘制圆</a:t>
            </a:r>
          </a:p>
        </p:txBody>
      </p:sp>
      <p:pic>
        <p:nvPicPr>
          <p:cNvPr id="18" name="图片 17"/>
          <p:cNvPicPr>
            <a:picLocks noChangeAspect="1"/>
          </p:cNvPicPr>
          <p:nvPr/>
        </p:nvPicPr>
        <p:blipFill>
          <a:blip r:embed="rId17"/>
          <a:stretch>
            <a:fillRect/>
          </a:stretch>
        </p:blipFill>
        <p:spPr>
          <a:xfrm>
            <a:off x="305435" y="3192145"/>
            <a:ext cx="4191000" cy="1282700"/>
          </a:xfrm>
          <a:prstGeom prst="rect">
            <a:avLst/>
          </a:prstGeom>
        </p:spPr>
      </p:pic>
      <p:pic>
        <p:nvPicPr>
          <p:cNvPr id="19" name="图片 18"/>
          <p:cNvPicPr>
            <a:picLocks noChangeAspect="1"/>
          </p:cNvPicPr>
          <p:nvPr/>
        </p:nvPicPr>
        <p:blipFill>
          <a:blip r:embed="rId18"/>
          <a:stretch>
            <a:fillRect/>
          </a:stretch>
        </p:blipFill>
        <p:spPr>
          <a:xfrm>
            <a:off x="4757420" y="3192145"/>
            <a:ext cx="1092200" cy="1276350"/>
          </a:xfrm>
          <a:prstGeom prst="rect">
            <a:avLst/>
          </a:prstGeom>
        </p:spPr>
      </p:pic>
      <p:pic>
        <p:nvPicPr>
          <p:cNvPr id="20" name="图片 19"/>
          <p:cNvPicPr>
            <a:picLocks noChangeAspect="1"/>
          </p:cNvPicPr>
          <p:nvPr/>
        </p:nvPicPr>
        <p:blipFill>
          <a:blip r:embed="rId19"/>
          <a:stretch>
            <a:fillRect/>
          </a:stretch>
        </p:blipFill>
        <p:spPr>
          <a:xfrm>
            <a:off x="6110605" y="3098800"/>
            <a:ext cx="1009650" cy="1314450"/>
          </a:xfrm>
          <a:prstGeom prst="rect">
            <a:avLst/>
          </a:prstGeom>
        </p:spPr>
      </p:pic>
      <p:pic>
        <p:nvPicPr>
          <p:cNvPr id="21" name="图片 20"/>
          <p:cNvPicPr>
            <a:picLocks noChangeAspect="1"/>
          </p:cNvPicPr>
          <p:nvPr/>
        </p:nvPicPr>
        <p:blipFill>
          <a:blip r:embed="rId20"/>
          <a:stretch>
            <a:fillRect/>
          </a:stretch>
        </p:blipFill>
        <p:spPr>
          <a:xfrm>
            <a:off x="305435" y="5064760"/>
            <a:ext cx="533400" cy="1333500"/>
          </a:xfrm>
          <a:prstGeom prst="rect">
            <a:avLst/>
          </a:prstGeom>
        </p:spPr>
      </p:pic>
      <p:pic>
        <p:nvPicPr>
          <p:cNvPr id="22" name="图片 21"/>
          <p:cNvPicPr>
            <a:picLocks noChangeAspect="1"/>
          </p:cNvPicPr>
          <p:nvPr/>
        </p:nvPicPr>
        <p:blipFill>
          <a:blip r:embed="rId21"/>
          <a:stretch>
            <a:fillRect/>
          </a:stretch>
        </p:blipFill>
        <p:spPr>
          <a:xfrm>
            <a:off x="1162685" y="4804410"/>
            <a:ext cx="3848100" cy="1606550"/>
          </a:xfrm>
          <a:prstGeom prst="rect">
            <a:avLst/>
          </a:prstGeom>
        </p:spPr>
      </p:pic>
      <p:pic>
        <p:nvPicPr>
          <p:cNvPr id="17" name="图片 -2147482445"/>
          <p:cNvPicPr>
            <a:picLocks noChangeAspect="1"/>
          </p:cNvPicPr>
          <p:nvPr/>
        </p:nvPicPr>
        <p:blipFill>
          <a:blip r:embed="rId22"/>
          <a:stretch>
            <a:fillRect/>
          </a:stretch>
        </p:blipFill>
        <p:spPr>
          <a:xfrm>
            <a:off x="5233670" y="4622800"/>
            <a:ext cx="4450080" cy="499110"/>
          </a:xfrm>
          <a:prstGeom prst="rect">
            <a:avLst/>
          </a:prstGeom>
          <a:noFill/>
          <a:ln w="9525">
            <a:noFill/>
          </a:ln>
        </p:spPr>
      </p:pic>
      <p:sp>
        <p:nvSpPr>
          <p:cNvPr id="23" name="文本框 22"/>
          <p:cNvSpPr txBox="1"/>
          <p:nvPr/>
        </p:nvSpPr>
        <p:spPr>
          <a:xfrm>
            <a:off x="6110605" y="5181600"/>
            <a:ext cx="2872105" cy="112395"/>
          </a:xfrm>
          <a:prstGeom prst="rect">
            <a:avLst/>
          </a:prstGeom>
        </p:spPr>
        <p:txBody>
          <a:bodyPr>
            <a:no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逐帧动画</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转动的钟</a:t>
            </a:r>
          </a:p>
        </p:txBody>
      </p:sp>
      <p:pic>
        <p:nvPicPr>
          <p:cNvPr id="24" name="图片 23"/>
          <p:cNvPicPr>
            <a:picLocks noChangeAspect="1"/>
          </p:cNvPicPr>
          <p:nvPr/>
        </p:nvPicPr>
        <p:blipFill>
          <a:blip r:embed="rId23"/>
          <a:stretch>
            <a:fillRect/>
          </a:stretch>
        </p:blipFill>
        <p:spPr>
          <a:xfrm>
            <a:off x="5849620" y="5617845"/>
            <a:ext cx="3584575" cy="1109345"/>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思政目标</a:t>
            </a:r>
          </a:p>
        </p:txBody>
      </p:sp>
      <p:pic>
        <p:nvPicPr>
          <p:cNvPr id="3" name="内容占位符 2" descr="5d842524-c46f-11f0-b001-a60aa2852df0"/>
          <p:cNvPicPr>
            <a:picLocks noGrp="1" noChangeAspect="1"/>
          </p:cNvPicPr>
          <p:nvPr>
            <p:ph idx="16390"/>
            <p:custDataLst>
              <p:tags r:id="rId3"/>
            </p:custDataLst>
          </p:nvPr>
        </p:nvPicPr>
        <p:blipFill>
          <a:blip r:embed="rId9"/>
          <a:srcRect t="951" b="951"/>
          <a:stretch>
            <a:fillRect/>
          </a:stretch>
        </p:blipFill>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思政目标</a:t>
            </a:r>
          </a:p>
        </p:txBody>
      </p:sp>
      <p:sp>
        <p:nvSpPr>
          <p:cNvPr id="5" name="文本占位符 4"/>
          <p:cNvSpPr>
            <a:spLocks noGrp="1"/>
          </p:cNvSpPr>
          <p:nvPr>
            <p:ph type="body" idx="16387"/>
            <p:custDataLst>
              <p:tags r:id="rId5"/>
            </p:custDataLst>
          </p:nvPr>
        </p:nvSpPr>
        <p:spPr/>
        <p:txBody>
          <a:bodyPr/>
          <a:lstStyle/>
          <a:p>
            <a:r>
              <a:rPr lang="zh-CN" altLang="en-US"/>
              <a:t>培养创新精神，开阔眼界，克服思维定势，激发个人潜能。</a:t>
            </a:r>
          </a:p>
        </p:txBody>
      </p:sp>
      <p:sp>
        <p:nvSpPr>
          <p:cNvPr id="6" name="文本占位符 5"/>
          <p:cNvSpPr>
            <a:spLocks noGrp="1"/>
          </p:cNvSpPr>
          <p:nvPr>
            <p:ph type="body" idx="16388"/>
            <p:custDataLst>
              <p:tags r:id="rId6"/>
            </p:custDataLst>
          </p:nvPr>
        </p:nvSpPr>
        <p:spPr/>
        <p:txBody>
          <a:bodyPr/>
          <a:lstStyle/>
          <a:p>
            <a:r>
              <a:rPr lang="zh-CN" altLang="en-US"/>
              <a:t>教育策略</a:t>
            </a:r>
          </a:p>
        </p:txBody>
      </p:sp>
      <p:sp>
        <p:nvSpPr>
          <p:cNvPr id="7" name="文本占位符 6"/>
          <p:cNvSpPr>
            <a:spLocks noGrp="1"/>
          </p:cNvSpPr>
          <p:nvPr>
            <p:ph type="body" idx="16389"/>
            <p:custDataLst>
              <p:tags r:id="rId7"/>
            </p:custDataLst>
          </p:nvPr>
        </p:nvSpPr>
        <p:spPr/>
        <p:txBody>
          <a:bodyPr/>
          <a:lstStyle/>
          <a:p>
            <a:r>
              <a:rPr lang="zh-CN" altLang="en-US"/>
              <a:t>指导学生规划生涯，树立崇高目标，激励为梦想持续拼搏。</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85445" y="177800"/>
            <a:ext cx="3429000" cy="1219200"/>
          </a:xfrm>
        </p:spPr>
        <p:txBody>
          <a:bodyPr>
            <a:normAutofit/>
          </a:bodyPr>
          <a:lstStyle/>
          <a:p>
            <a:r>
              <a:rPr lang="zh-CN" altLang="en-US">
                <a:sym typeface="+mn-ea"/>
              </a:rPr>
              <a:t>知识准备：</a:t>
            </a:r>
            <a:r>
              <a:rPr lang="zh-CN" altLang="en-US"/>
              <a:t>二、传统补间动画</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传统补间动画定义</a:t>
            </a:r>
          </a:p>
        </p:txBody>
      </p:sp>
      <p:sp>
        <p:nvSpPr>
          <p:cNvPr id="7" name="文本占位符 6"/>
          <p:cNvSpPr>
            <a:spLocks noGrp="1"/>
          </p:cNvSpPr>
          <p:nvPr>
            <p:ph type="body" idx="16388"/>
            <p:custDataLst>
              <p:tags r:id="rId5"/>
            </p:custDataLst>
          </p:nvPr>
        </p:nvSpPr>
        <p:spPr/>
        <p:txBody>
          <a:bodyPr>
            <a:normAutofit fontScale="75000" lnSpcReduction="10000"/>
          </a:bodyPr>
          <a:lstStyle/>
          <a:p>
            <a:r>
              <a:rPr lang="zh-CN" altLang="en-US"/>
              <a:t>利用运动渐变制作动画，处理矢量图形、文字及素材，支持位置、大小、颜色等参数渐变，需转换为元件或群组。</a:t>
            </a:r>
          </a:p>
        </p:txBody>
      </p:sp>
      <p:sp>
        <p:nvSpPr>
          <p:cNvPr id="8" name="文本占位符 7"/>
          <p:cNvSpPr>
            <a:spLocks noGrp="1"/>
          </p:cNvSpPr>
          <p:nvPr>
            <p:ph type="body" idx="16389"/>
            <p:custDataLst>
              <p:tags r:id="rId6"/>
            </p:custDataLst>
          </p:nvPr>
        </p:nvSpPr>
        <p:spPr/>
        <p:txBody>
          <a:bodyPr/>
          <a:lstStyle/>
          <a:p>
            <a:r>
              <a:rPr lang="zh-CN" altLang="en-US"/>
              <a:t>属性设置要点</a:t>
            </a:r>
          </a:p>
        </p:txBody>
      </p:sp>
      <p:sp>
        <p:nvSpPr>
          <p:cNvPr id="9" name="文本占位符 8"/>
          <p:cNvSpPr>
            <a:spLocks noGrp="1"/>
          </p:cNvSpPr>
          <p:nvPr>
            <p:ph type="body" idx="16390"/>
            <p:custDataLst>
              <p:tags r:id="rId7"/>
            </p:custDataLst>
          </p:nvPr>
        </p:nvSpPr>
        <p:spPr/>
        <p:txBody>
          <a:bodyPr>
            <a:normAutofit fontScale="75000" lnSpcReduction="10000"/>
          </a:bodyPr>
          <a:lstStyle/>
          <a:p>
            <a:r>
              <a:rPr lang="zh-CN" altLang="en-US"/>
              <a:t>缓动控制速度变化，旋转设置方向，贴紧吸附引导路径，调整到路径改变方向，同步元件动画播放。</a:t>
            </a:r>
          </a:p>
        </p:txBody>
      </p:sp>
      <p:sp>
        <p:nvSpPr>
          <p:cNvPr id="10" name="文本占位符 9"/>
          <p:cNvSpPr>
            <a:spLocks noGrp="1"/>
          </p:cNvSpPr>
          <p:nvPr>
            <p:ph type="body" idx="16391"/>
            <p:custDataLst>
              <p:tags r:id="rId8"/>
            </p:custDataLst>
          </p:nvPr>
        </p:nvSpPr>
        <p:spPr/>
        <p:txBody>
          <a:bodyPr/>
          <a:lstStyle/>
          <a:p>
            <a:r>
              <a:rPr lang="zh-CN" altLang="en-US"/>
              <a:t>案例操作步骤</a:t>
            </a:r>
          </a:p>
        </p:txBody>
      </p:sp>
      <p:sp>
        <p:nvSpPr>
          <p:cNvPr id="11" name="文本占位符 10"/>
          <p:cNvSpPr>
            <a:spLocks noGrp="1"/>
          </p:cNvSpPr>
          <p:nvPr>
            <p:ph type="body" idx="16392"/>
            <p:custDataLst>
              <p:tags r:id="rId9"/>
            </p:custDataLst>
          </p:nvPr>
        </p:nvSpPr>
        <p:spPr/>
        <p:txBody>
          <a:bodyPr>
            <a:normAutofit/>
          </a:bodyPr>
          <a:lstStyle/>
          <a:p>
            <a:r>
              <a:rPr lang="zh-CN" altLang="en-US" sz="1000"/>
              <a:t>新建文件，输入文字并转为元件，插入关键帧调整缩放，创建传统补间，确保选中“缩放”选项。</a:t>
            </a:r>
          </a:p>
        </p:txBody>
      </p:sp>
      <p:sp>
        <p:nvSpPr>
          <p:cNvPr id="12" name="文本占位符 11"/>
          <p:cNvSpPr>
            <a:spLocks noGrp="1"/>
          </p:cNvSpPr>
          <p:nvPr>
            <p:ph type="body" idx="16393"/>
            <p:custDataLst>
              <p:tags r:id="rId10"/>
            </p:custDataLst>
          </p:nvPr>
        </p:nvSpPr>
        <p:spPr/>
        <p:txBody>
          <a:bodyPr/>
          <a:lstStyle/>
          <a:p>
            <a:r>
              <a:rPr lang="zh-CN" altLang="en-US"/>
              <a:t>路径动画功能</a:t>
            </a:r>
          </a:p>
        </p:txBody>
      </p:sp>
      <p:sp>
        <p:nvSpPr>
          <p:cNvPr id="13" name="文本占位符 12"/>
          <p:cNvSpPr>
            <a:spLocks noGrp="1"/>
          </p:cNvSpPr>
          <p:nvPr>
            <p:ph type="body" idx="16394"/>
            <p:custDataLst>
              <p:tags r:id="rId11"/>
            </p:custDataLst>
          </p:nvPr>
        </p:nvSpPr>
        <p:spPr/>
        <p:txBody>
          <a:bodyPr>
            <a:normAutofit/>
          </a:bodyPr>
          <a:lstStyle/>
          <a:p>
            <a:r>
              <a:rPr lang="zh-CN" altLang="en-US" sz="1000"/>
              <a:t>路径引导动画需连接引导层，调整对象方向与颜色，沿路径缩放或着色，保持动画与元件同步。</a:t>
            </a:r>
          </a:p>
        </p:txBody>
      </p:sp>
      <p:pic>
        <p:nvPicPr>
          <p:cNvPr id="3" name="图片 -2147482440"/>
          <p:cNvPicPr>
            <a:picLocks noChangeAspect="1"/>
          </p:cNvPicPr>
          <p:nvPr/>
        </p:nvPicPr>
        <p:blipFill>
          <a:blip r:embed="rId13"/>
          <a:stretch>
            <a:fillRect/>
          </a:stretch>
        </p:blipFill>
        <p:spPr>
          <a:xfrm>
            <a:off x="1161098" y="1684020"/>
            <a:ext cx="1876425" cy="1581150"/>
          </a:xfrm>
          <a:prstGeom prst="rect">
            <a:avLst/>
          </a:prstGeom>
          <a:noFill/>
          <a:ln w="9525">
            <a:noFill/>
          </a:ln>
        </p:spPr>
      </p:pic>
      <p:sp>
        <p:nvSpPr>
          <p:cNvPr id="15" name="文本框 14"/>
          <p:cNvSpPr txBox="1"/>
          <p:nvPr/>
        </p:nvSpPr>
        <p:spPr>
          <a:xfrm>
            <a:off x="1467485" y="3318510"/>
            <a:ext cx="2110105" cy="313055"/>
          </a:xfrm>
          <a:prstGeom prst="rect">
            <a:avLst/>
          </a:prstGeom>
        </p:spPr>
        <p:txBody>
          <a:bodyPr>
            <a:noAutofit/>
          </a:bodyPr>
          <a:lstStyle/>
          <a:p>
            <a:pPr lvl="0"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传统补间属性设置</a:t>
            </a:r>
          </a:p>
        </p:txBody>
      </p:sp>
      <p:pic>
        <p:nvPicPr>
          <p:cNvPr id="17" name="图片 16"/>
          <p:cNvPicPr>
            <a:picLocks noChangeAspect="1"/>
          </p:cNvPicPr>
          <p:nvPr/>
        </p:nvPicPr>
        <p:blipFill>
          <a:blip r:embed="rId14"/>
          <a:stretch>
            <a:fillRect/>
          </a:stretch>
        </p:blipFill>
        <p:spPr>
          <a:xfrm>
            <a:off x="283210" y="4479290"/>
            <a:ext cx="4044950" cy="1809750"/>
          </a:xfrm>
          <a:prstGeom prst="rect">
            <a:avLst/>
          </a:prstGeom>
        </p:spPr>
      </p:pic>
      <p:pic>
        <p:nvPicPr>
          <p:cNvPr id="18" name="图片 17"/>
          <p:cNvPicPr>
            <a:picLocks noChangeAspect="1"/>
          </p:cNvPicPr>
          <p:nvPr/>
        </p:nvPicPr>
        <p:blipFill>
          <a:blip r:embed="rId15"/>
          <a:stretch>
            <a:fillRect/>
          </a:stretch>
        </p:blipFill>
        <p:spPr>
          <a:xfrm>
            <a:off x="5382260" y="4137025"/>
            <a:ext cx="4635500" cy="971550"/>
          </a:xfrm>
          <a:prstGeom prst="rect">
            <a:avLst/>
          </a:prstGeom>
        </p:spPr>
      </p:pic>
      <p:pic>
        <p:nvPicPr>
          <p:cNvPr id="19" name="图片 18"/>
          <p:cNvPicPr>
            <a:picLocks noChangeAspect="1"/>
          </p:cNvPicPr>
          <p:nvPr/>
        </p:nvPicPr>
        <p:blipFill>
          <a:blip r:embed="rId16"/>
          <a:stretch>
            <a:fillRect/>
          </a:stretch>
        </p:blipFill>
        <p:spPr>
          <a:xfrm>
            <a:off x="5248910" y="5613400"/>
            <a:ext cx="4768850" cy="996950"/>
          </a:xfrm>
          <a:prstGeom prst="rect">
            <a:avLst/>
          </a:prstGeom>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95910" y="304800"/>
            <a:ext cx="8002270" cy="559435"/>
          </a:xfrm>
        </p:spPr>
        <p:txBody>
          <a:bodyPr>
            <a:normAutofit fontScale="90000"/>
          </a:bodyPr>
          <a:lstStyle/>
          <a:p>
            <a:r>
              <a:rPr lang="zh-CN" altLang="en-US">
                <a:sym typeface="+mn-ea"/>
              </a:rPr>
              <a:t>知识准备：</a:t>
            </a:r>
            <a:r>
              <a:rPr lang="zh-CN" altLang="en-US"/>
              <a:t>三、形状补间动画</a:t>
            </a:r>
          </a:p>
        </p:txBody>
      </p:sp>
      <p:sp>
        <p:nvSpPr>
          <p:cNvPr id="5" name="装饰  3"/>
          <p:cNvSpPr>
            <a:spLocks noGrp="1"/>
          </p:cNvSpPr>
          <p:nvPr>
            <p:ph type="body" idx="16394"/>
            <p:custDataLst>
              <p:tags r:id="rId3"/>
            </p:custDataLst>
          </p:nvPr>
        </p:nvSpPr>
        <p:spPr>
          <a:xfrm>
            <a:off x="295910" y="1056640"/>
            <a:ext cx="3962400" cy="5429885"/>
          </a:xfrm>
        </p:spPr>
        <p:txBody>
          <a:bodyPr/>
          <a:lstStyle/>
          <a:p>
            <a:r>
              <a:rPr lang="zh-CN" altLang="en-US"/>
              <a:t> </a:t>
            </a:r>
          </a:p>
        </p:txBody>
      </p:sp>
      <p:sp>
        <p:nvSpPr>
          <p:cNvPr id="6" name="装饰  4"/>
          <p:cNvSpPr>
            <a:spLocks noGrp="1"/>
          </p:cNvSpPr>
          <p:nvPr>
            <p:ph type="body" idx="16396"/>
            <p:custDataLst>
              <p:tags r:id="rId4"/>
            </p:custDataLst>
          </p:nvPr>
        </p:nvSpPr>
        <p:spPr>
          <a:xfrm>
            <a:off x="379095" y="1198880"/>
            <a:ext cx="609600" cy="609600"/>
          </a:xfrm>
        </p:spPr>
        <p:txBody>
          <a:bodyPr/>
          <a:lstStyle/>
          <a:p>
            <a:r>
              <a:rPr lang="zh-CN" altLang="en-US"/>
              <a:t> </a:t>
            </a:r>
          </a:p>
        </p:txBody>
      </p:sp>
      <p:pic>
        <p:nvPicPr>
          <p:cNvPr id="19" name="图片占位符 18" descr="7"/>
          <p:cNvPicPr>
            <a:picLocks noGrp="1" noChangeAspect="1"/>
          </p:cNvPicPr>
          <p:nvPr>
            <p:ph type="pic" idx="16395"/>
            <p:custDataLst>
              <p:tags r:id="rId5"/>
            </p:custDataLst>
          </p:nvPr>
        </p:nvPicPr>
        <p:blipFill>
          <a:blip r:embed="rId17">
            <a:extLst>
              <a:ext uri="{96DAC541-7B7A-43D3-8B79-37D633B846F1}">
                <asvg:svgBlip xmlns:asvg="http://schemas.microsoft.com/office/drawing/2016/SVG/main" r:embed="rId18"/>
              </a:ext>
            </a:extLst>
          </a:blip>
          <a:stretch>
            <a:fillRect/>
          </a:stretch>
        </p:blipFill>
        <p:spPr>
          <a:xfrm>
            <a:off x="521335" y="1320800"/>
            <a:ext cx="325120" cy="325120"/>
          </a:xfrm>
          <a:prstGeom prst="rect">
            <a:avLst/>
          </a:prstGeom>
        </p:spPr>
      </p:pic>
      <p:sp>
        <p:nvSpPr>
          <p:cNvPr id="8" name="文本占位符 7"/>
          <p:cNvSpPr>
            <a:spLocks noGrp="1"/>
          </p:cNvSpPr>
          <p:nvPr>
            <p:ph type="body" idx="16387"/>
            <p:custDataLst>
              <p:tags r:id="rId6"/>
            </p:custDataLst>
          </p:nvPr>
        </p:nvSpPr>
        <p:spPr>
          <a:xfrm>
            <a:off x="1147445" y="1239520"/>
            <a:ext cx="2540000" cy="406400"/>
          </a:xfrm>
        </p:spPr>
        <p:txBody>
          <a:bodyPr/>
          <a:lstStyle/>
          <a:p>
            <a:r>
              <a:rPr lang="zh-CN" altLang="en-US"/>
              <a:t>形状补间动画原理</a:t>
            </a:r>
          </a:p>
        </p:txBody>
      </p:sp>
      <p:sp>
        <p:nvSpPr>
          <p:cNvPr id="9" name="文本占位符 8"/>
          <p:cNvSpPr>
            <a:spLocks noGrp="1"/>
          </p:cNvSpPr>
          <p:nvPr>
            <p:ph type="body" idx="16388"/>
            <p:custDataLst>
              <p:tags r:id="rId7"/>
            </p:custDataLst>
          </p:nvPr>
        </p:nvSpPr>
        <p:spPr>
          <a:xfrm>
            <a:off x="1147445" y="1808480"/>
            <a:ext cx="2540000" cy="914400"/>
          </a:xfrm>
        </p:spPr>
        <p:txBody>
          <a:bodyPr>
            <a:normAutofit fontScale="85000" lnSpcReduction="10000"/>
          </a:bodyPr>
          <a:lstStyle/>
          <a:p>
            <a:r>
              <a:rPr lang="zh-CN" altLang="en-US"/>
              <a:t>形状补间动画通过矢量图形变形实现对象变化，支持形状、颜色、大小等参数调整，需将对象转换为形状。</a:t>
            </a:r>
          </a:p>
        </p:txBody>
      </p:sp>
      <p:sp>
        <p:nvSpPr>
          <p:cNvPr id="10" name="装饰  8"/>
          <p:cNvSpPr>
            <a:spLocks noGrp="1"/>
          </p:cNvSpPr>
          <p:nvPr>
            <p:ph type="body" idx="16398"/>
            <p:custDataLst>
              <p:tags r:id="rId8"/>
            </p:custDataLst>
          </p:nvPr>
        </p:nvSpPr>
        <p:spPr>
          <a:xfrm>
            <a:off x="379095" y="3007360"/>
            <a:ext cx="609600" cy="609600"/>
          </a:xfrm>
        </p:spPr>
        <p:txBody>
          <a:bodyPr/>
          <a:lstStyle/>
          <a:p>
            <a:r>
              <a:rPr lang="zh-CN" altLang="en-US"/>
              <a:t> </a:t>
            </a:r>
          </a:p>
        </p:txBody>
      </p:sp>
      <p:pic>
        <p:nvPicPr>
          <p:cNvPr id="20" name="图片占位符 19" descr="8"/>
          <p:cNvPicPr>
            <a:picLocks noGrp="1" noChangeAspect="1"/>
          </p:cNvPicPr>
          <p:nvPr>
            <p:ph type="pic" idx="16397"/>
            <p:custDataLst>
              <p:tags r:id="rId9"/>
            </p:custDataLst>
          </p:nvPr>
        </p:nvPicPr>
        <p:blipFill>
          <a:blip r:embed="rId19">
            <a:extLst>
              <a:ext uri="{96DAC541-7B7A-43D3-8B79-37D633B846F1}">
                <asvg:svgBlip xmlns:asvg="http://schemas.microsoft.com/office/drawing/2016/SVG/main" r:embed="rId20"/>
              </a:ext>
            </a:extLst>
          </a:blip>
          <a:stretch>
            <a:fillRect/>
          </a:stretch>
        </p:blipFill>
        <p:spPr>
          <a:xfrm>
            <a:off x="521335" y="3149600"/>
            <a:ext cx="325120" cy="325120"/>
          </a:xfrm>
          <a:prstGeom prst="rect">
            <a:avLst/>
          </a:prstGeom>
        </p:spPr>
      </p:pic>
      <p:sp>
        <p:nvSpPr>
          <p:cNvPr id="12" name="文本占位符 11"/>
          <p:cNvSpPr>
            <a:spLocks noGrp="1"/>
          </p:cNvSpPr>
          <p:nvPr>
            <p:ph type="body" idx="16389"/>
            <p:custDataLst>
              <p:tags r:id="rId10"/>
            </p:custDataLst>
          </p:nvPr>
        </p:nvSpPr>
        <p:spPr>
          <a:xfrm>
            <a:off x="1147445" y="2885440"/>
            <a:ext cx="2540000" cy="406400"/>
          </a:xfrm>
        </p:spPr>
        <p:txBody>
          <a:bodyPr/>
          <a:lstStyle/>
          <a:p>
            <a:r>
              <a:rPr lang="zh-CN" altLang="en-US"/>
              <a:t>参数设置要点</a:t>
            </a:r>
          </a:p>
        </p:txBody>
      </p:sp>
      <p:sp>
        <p:nvSpPr>
          <p:cNvPr id="13" name="文本占位符 12"/>
          <p:cNvSpPr>
            <a:spLocks noGrp="1"/>
          </p:cNvSpPr>
          <p:nvPr>
            <p:ph type="body" idx="16390"/>
            <p:custDataLst>
              <p:tags r:id="rId11"/>
            </p:custDataLst>
          </p:nvPr>
        </p:nvSpPr>
        <p:spPr>
          <a:xfrm>
            <a:off x="1147445" y="3454400"/>
            <a:ext cx="2540000" cy="914400"/>
          </a:xfrm>
        </p:spPr>
        <p:txBody>
          <a:bodyPr>
            <a:normAutofit/>
          </a:bodyPr>
          <a:lstStyle/>
          <a:p>
            <a:r>
              <a:rPr lang="zh-CN" altLang="en-US" sz="1100"/>
              <a:t>设置缓动值调整速度曲线，正值先快后慢，负值先慢后快；选择分布式或角形混合模式优化过渡效果。</a:t>
            </a:r>
          </a:p>
        </p:txBody>
      </p:sp>
      <p:sp>
        <p:nvSpPr>
          <p:cNvPr id="14" name="装饰  2"/>
          <p:cNvSpPr>
            <a:spLocks noGrp="1"/>
          </p:cNvSpPr>
          <p:nvPr>
            <p:ph type="body" idx="16400"/>
            <p:custDataLst>
              <p:tags r:id="rId12"/>
            </p:custDataLst>
          </p:nvPr>
        </p:nvSpPr>
        <p:spPr>
          <a:xfrm>
            <a:off x="379095" y="4815840"/>
            <a:ext cx="609600" cy="609600"/>
          </a:xfrm>
        </p:spPr>
        <p:txBody>
          <a:bodyPr/>
          <a:lstStyle/>
          <a:p>
            <a:r>
              <a:rPr lang="zh-CN" altLang="en-US"/>
              <a:t> </a:t>
            </a:r>
          </a:p>
        </p:txBody>
      </p:sp>
      <p:pic>
        <p:nvPicPr>
          <p:cNvPr id="18" name="图片占位符 17" descr="9"/>
          <p:cNvPicPr>
            <a:picLocks noGrp="1" noChangeAspect="1"/>
          </p:cNvPicPr>
          <p:nvPr>
            <p:ph type="pic" idx="16399"/>
            <p:custDataLst>
              <p:tags r:id="rId13"/>
            </p:custDataLst>
          </p:nvPr>
        </p:nvPicPr>
        <p:blipFill>
          <a:blip r:embed="rId21">
            <a:extLst>
              <a:ext uri="{96DAC541-7B7A-43D3-8B79-37D633B846F1}">
                <asvg:svgBlip xmlns:asvg="http://schemas.microsoft.com/office/drawing/2016/SVG/main" r:embed="rId22"/>
              </a:ext>
            </a:extLst>
          </a:blip>
          <a:stretch>
            <a:fillRect/>
          </a:stretch>
        </p:blipFill>
        <p:spPr>
          <a:xfrm>
            <a:off x="521335" y="4978400"/>
            <a:ext cx="325120" cy="325120"/>
          </a:xfrm>
          <a:prstGeom prst="rect">
            <a:avLst/>
          </a:prstGeom>
        </p:spPr>
      </p:pic>
      <p:sp>
        <p:nvSpPr>
          <p:cNvPr id="16" name="文本占位符 15"/>
          <p:cNvSpPr>
            <a:spLocks noGrp="1"/>
          </p:cNvSpPr>
          <p:nvPr>
            <p:ph type="body" idx="16391"/>
            <p:custDataLst>
              <p:tags r:id="rId14"/>
            </p:custDataLst>
          </p:nvPr>
        </p:nvSpPr>
        <p:spPr>
          <a:xfrm>
            <a:off x="1147445" y="4622800"/>
            <a:ext cx="2540000" cy="406400"/>
          </a:xfrm>
        </p:spPr>
        <p:txBody>
          <a:bodyPr/>
          <a:lstStyle/>
          <a:p>
            <a:r>
              <a:rPr lang="zh-CN" altLang="en-US"/>
              <a:t>案例操作步骤</a:t>
            </a:r>
          </a:p>
        </p:txBody>
      </p:sp>
      <p:sp>
        <p:nvSpPr>
          <p:cNvPr id="17" name="文本占位符 16"/>
          <p:cNvSpPr>
            <a:spLocks noGrp="1"/>
          </p:cNvSpPr>
          <p:nvPr>
            <p:ph type="body" idx="16392"/>
            <p:custDataLst>
              <p:tags r:id="rId15"/>
            </p:custDataLst>
          </p:nvPr>
        </p:nvSpPr>
        <p:spPr>
          <a:xfrm>
            <a:off x="1147445" y="5283200"/>
            <a:ext cx="2540000" cy="914400"/>
          </a:xfrm>
        </p:spPr>
        <p:txBody>
          <a:bodyPr>
            <a:normAutofit/>
          </a:bodyPr>
          <a:lstStyle/>
          <a:p>
            <a:r>
              <a:rPr lang="zh-CN" altLang="en-US" sz="1100"/>
              <a:t>新建文件后输入文字，两次分离转为形状，插入关键帧并创建形状补间，确保动画平滑过渡。</a:t>
            </a:r>
          </a:p>
        </p:txBody>
      </p:sp>
      <p:pic>
        <p:nvPicPr>
          <p:cNvPr id="11" name="图片 10"/>
          <p:cNvPicPr>
            <a:picLocks noChangeAspect="1"/>
          </p:cNvPicPr>
          <p:nvPr/>
        </p:nvPicPr>
        <p:blipFill>
          <a:blip r:embed="rId23"/>
          <a:stretch>
            <a:fillRect/>
          </a:stretch>
        </p:blipFill>
        <p:spPr>
          <a:xfrm>
            <a:off x="4813935" y="1198880"/>
            <a:ext cx="5737225" cy="1277620"/>
          </a:xfrm>
          <a:prstGeom prst="rect">
            <a:avLst/>
          </a:prstGeom>
        </p:spPr>
      </p:pic>
      <p:pic>
        <p:nvPicPr>
          <p:cNvPr id="15" name="图片 14"/>
          <p:cNvPicPr>
            <a:picLocks noChangeAspect="1"/>
          </p:cNvPicPr>
          <p:nvPr/>
        </p:nvPicPr>
        <p:blipFill>
          <a:blip r:embed="rId24"/>
          <a:stretch>
            <a:fillRect/>
          </a:stretch>
        </p:blipFill>
        <p:spPr>
          <a:xfrm>
            <a:off x="4813935" y="3474720"/>
            <a:ext cx="6442710" cy="1341120"/>
          </a:xfrm>
          <a:prstGeom prst="rect">
            <a:avLst/>
          </a:prstGeom>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a:t>
            </a:r>
            <a:endParaRPr lang="zh-CN" altLang="en-US"/>
          </a:p>
        </p:txBody>
      </p:sp>
      <p:sp>
        <p:nvSpPr>
          <p:cNvPr id="4" name="装饰  2"/>
          <p:cNvSpPr>
            <a:spLocks noGrp="1"/>
          </p:cNvSpPr>
          <p:nvPr>
            <p:ph type="body" idx="16389"/>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zh-CN" altLang="en-US"/>
              <a:t>四、路径动画</a:t>
            </a:r>
          </a:p>
        </p:txBody>
      </p:sp>
      <p:sp>
        <p:nvSpPr>
          <p:cNvPr id="6" name="文本占位符 5"/>
          <p:cNvSpPr>
            <a:spLocks noGrp="1"/>
          </p:cNvSpPr>
          <p:nvPr>
            <p:ph type="body" idx="16387"/>
            <p:custDataLst>
              <p:tags r:id="rId5"/>
            </p:custDataLst>
          </p:nvPr>
        </p:nvSpPr>
        <p:spPr>
          <a:xfrm>
            <a:off x="1041400" y="3556000"/>
            <a:ext cx="6019800" cy="2024380"/>
          </a:xfrm>
        </p:spPr>
        <p:txBody>
          <a:bodyPr/>
          <a:lstStyle/>
          <a:p>
            <a:r>
              <a:rPr lang="en-US" altLang="zh-CN"/>
              <a:t>Animate</a:t>
            </a:r>
            <a:r>
              <a:rPr lang="zh-CN" altLang="en-US"/>
              <a:t>还可以使对象沿用户描绘的任意曲线移动，此时需要在运动层上添加一个运动引导层，该引导层中仅包含一条任意形状、长度的路径。最后将运动层和引导层连接起来，就可以使对象沿指定的路径运动了。</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5502275" cy="664845"/>
          </a:xfrm>
        </p:spPr>
        <p:txBody>
          <a:bodyPr/>
          <a:lstStyle/>
          <a:p>
            <a:r>
              <a:rPr lang="zh-CN" altLang="en-US" sz="2800">
                <a:sym typeface="+mn-ea"/>
              </a:rPr>
              <a:t>知识准备：案例—小球环绕</a:t>
            </a:r>
            <a:endParaRPr lang="zh-CN" altLang="en-US" sz="2800"/>
          </a:p>
        </p:txBody>
      </p:sp>
      <p:sp>
        <p:nvSpPr>
          <p:cNvPr id="4" name="装饰  2"/>
          <p:cNvSpPr>
            <a:spLocks noGrp="1"/>
          </p:cNvSpPr>
          <p:nvPr>
            <p:ph type="body" idx="16395"/>
            <p:custDataLst>
              <p:tags r:id="rId3"/>
            </p:custDataLst>
          </p:nvPr>
        </p:nvSpPr>
        <p:spPr>
          <a:xfrm>
            <a:off x="5879465" y="609600"/>
            <a:ext cx="2611120" cy="2743200"/>
          </a:xfrm>
        </p:spPr>
        <p:txBody>
          <a:bodyPr/>
          <a:lstStyle/>
          <a:p>
            <a:r>
              <a:rPr lang="zh-CN" altLang="en-US"/>
              <a:t> </a:t>
            </a:r>
          </a:p>
        </p:txBody>
      </p:sp>
      <p:sp>
        <p:nvSpPr>
          <p:cNvPr id="6" name="文本占位符 5"/>
          <p:cNvSpPr>
            <a:spLocks noGrp="1"/>
          </p:cNvSpPr>
          <p:nvPr>
            <p:ph type="body" idx="16387"/>
            <p:custDataLst>
              <p:tags r:id="rId4"/>
            </p:custDataLst>
          </p:nvPr>
        </p:nvSpPr>
        <p:spPr>
          <a:xfrm>
            <a:off x="6111875" y="965200"/>
            <a:ext cx="2146300" cy="406400"/>
          </a:xfrm>
        </p:spPr>
        <p:txBody>
          <a:bodyPr/>
          <a:lstStyle/>
          <a:p>
            <a:r>
              <a:rPr lang="zh-CN" altLang="en-US" sz="1700"/>
              <a:t>新建项目设置</a:t>
            </a:r>
          </a:p>
        </p:txBody>
      </p:sp>
      <p:sp>
        <p:nvSpPr>
          <p:cNvPr id="7" name="文本占位符 6"/>
          <p:cNvSpPr>
            <a:spLocks noGrp="1"/>
          </p:cNvSpPr>
          <p:nvPr>
            <p:ph type="body" idx="16388"/>
            <p:custDataLst>
              <p:tags r:id="rId5"/>
            </p:custDataLst>
          </p:nvPr>
        </p:nvSpPr>
        <p:spPr>
          <a:xfrm>
            <a:off x="6248400" y="1473200"/>
            <a:ext cx="2146300" cy="1524000"/>
          </a:xfrm>
        </p:spPr>
        <p:txBody>
          <a:bodyPr/>
          <a:lstStyle/>
          <a:p>
            <a:r>
              <a:rPr lang="zh-CN" altLang="en-US"/>
              <a:t>新建Animate文件，舞台尺寸350×320像素，白色背景，选择ActionScript 3.0版本。</a:t>
            </a:r>
          </a:p>
        </p:txBody>
      </p:sp>
      <p:sp>
        <p:nvSpPr>
          <p:cNvPr id="8" name="装饰  6"/>
          <p:cNvSpPr>
            <a:spLocks noGrp="1"/>
          </p:cNvSpPr>
          <p:nvPr>
            <p:ph type="body" idx="16397"/>
            <p:custDataLst>
              <p:tags r:id="rId6"/>
            </p:custDataLst>
          </p:nvPr>
        </p:nvSpPr>
        <p:spPr>
          <a:xfrm>
            <a:off x="8827135" y="609600"/>
            <a:ext cx="2755265" cy="2743200"/>
          </a:xfrm>
        </p:spPr>
        <p:txBody>
          <a:bodyPr/>
          <a:lstStyle/>
          <a:p>
            <a:r>
              <a:rPr lang="zh-CN" altLang="en-US"/>
              <a:t> </a:t>
            </a:r>
          </a:p>
        </p:txBody>
      </p:sp>
      <p:sp>
        <p:nvSpPr>
          <p:cNvPr id="10" name="文本占位符 9"/>
          <p:cNvSpPr>
            <a:spLocks noGrp="1"/>
          </p:cNvSpPr>
          <p:nvPr>
            <p:ph type="body" idx="16389"/>
            <p:custDataLst>
              <p:tags r:id="rId7"/>
            </p:custDataLst>
          </p:nvPr>
        </p:nvSpPr>
        <p:spPr/>
        <p:txBody>
          <a:bodyPr>
            <a:normAutofit fontScale="77500" lnSpcReduction="10000"/>
          </a:bodyPr>
          <a:lstStyle/>
          <a:p>
            <a:r>
              <a:rPr lang="zh-CN" altLang="en-US"/>
              <a:t>元件创建与图形绘制</a:t>
            </a:r>
          </a:p>
        </p:txBody>
      </p:sp>
      <p:sp>
        <p:nvSpPr>
          <p:cNvPr id="11" name="文本占位符 10"/>
          <p:cNvSpPr>
            <a:spLocks noGrp="1"/>
          </p:cNvSpPr>
          <p:nvPr>
            <p:ph type="body" idx="16390"/>
            <p:custDataLst>
              <p:tags r:id="rId8"/>
            </p:custDataLst>
          </p:nvPr>
        </p:nvSpPr>
        <p:spPr/>
        <p:txBody>
          <a:bodyPr/>
          <a:lstStyle/>
          <a:p>
            <a:r>
              <a:rPr lang="zh-CN" altLang="en-US"/>
              <a:t>创建“ball”图形元件，使用椭圆工具绘制无笔触、黑白径向渐变填充的正圆，对齐圆心与注册点。</a:t>
            </a:r>
          </a:p>
        </p:txBody>
      </p:sp>
      <p:sp>
        <p:nvSpPr>
          <p:cNvPr id="12" name="装饰  0"/>
          <p:cNvSpPr>
            <a:spLocks noGrp="1"/>
          </p:cNvSpPr>
          <p:nvPr>
            <p:ph type="body" idx="16399"/>
            <p:custDataLst>
              <p:tags r:id="rId9"/>
            </p:custDataLst>
          </p:nvPr>
        </p:nvSpPr>
        <p:spPr>
          <a:xfrm>
            <a:off x="5880100" y="3505200"/>
            <a:ext cx="2610485" cy="2743200"/>
          </a:xfrm>
        </p:spPr>
        <p:txBody>
          <a:bodyPr/>
          <a:lstStyle/>
          <a:p>
            <a:r>
              <a:rPr lang="zh-CN" altLang="en-US"/>
              <a:t> </a:t>
            </a:r>
          </a:p>
        </p:txBody>
      </p:sp>
      <p:sp>
        <p:nvSpPr>
          <p:cNvPr id="14" name="文本占位符 13"/>
          <p:cNvSpPr>
            <a:spLocks noGrp="1"/>
          </p:cNvSpPr>
          <p:nvPr>
            <p:ph type="body" idx="16391"/>
            <p:custDataLst>
              <p:tags r:id="rId10"/>
            </p:custDataLst>
          </p:nvPr>
        </p:nvSpPr>
        <p:spPr>
          <a:xfrm>
            <a:off x="6111875" y="3860800"/>
            <a:ext cx="2146300" cy="406400"/>
          </a:xfrm>
        </p:spPr>
        <p:txBody>
          <a:bodyPr/>
          <a:lstStyle/>
          <a:p>
            <a:r>
              <a:rPr lang="zh-CN" altLang="en-US" sz="1700"/>
              <a:t>运动引导层配置</a:t>
            </a:r>
          </a:p>
        </p:txBody>
      </p:sp>
      <p:sp>
        <p:nvSpPr>
          <p:cNvPr id="15" name="文本占位符 14"/>
          <p:cNvSpPr>
            <a:spLocks noGrp="1"/>
          </p:cNvSpPr>
          <p:nvPr>
            <p:ph type="body" idx="16392"/>
            <p:custDataLst>
              <p:tags r:id="rId11"/>
            </p:custDataLst>
          </p:nvPr>
        </p:nvSpPr>
        <p:spPr>
          <a:xfrm>
            <a:off x="6111875" y="4368800"/>
            <a:ext cx="2146300" cy="1524000"/>
          </a:xfrm>
        </p:spPr>
        <p:txBody>
          <a:bodyPr/>
          <a:lstStyle/>
          <a:p>
            <a:r>
              <a:rPr lang="zh-CN" altLang="en-US"/>
              <a:t>添加传统运动引导层，绘制红色椭圆轨迹，使用橡皮擦工具在路径上创建缺口，确保路径延续至第30帧。</a:t>
            </a:r>
          </a:p>
        </p:txBody>
      </p:sp>
      <p:sp>
        <p:nvSpPr>
          <p:cNvPr id="16" name="装饰  4"/>
          <p:cNvSpPr>
            <a:spLocks noGrp="1"/>
          </p:cNvSpPr>
          <p:nvPr>
            <p:ph type="body" idx="16401"/>
            <p:custDataLst>
              <p:tags r:id="rId12"/>
            </p:custDataLst>
          </p:nvPr>
        </p:nvSpPr>
        <p:spPr>
          <a:xfrm>
            <a:off x="8827135" y="3505200"/>
            <a:ext cx="2755265" cy="2743200"/>
          </a:xfrm>
        </p:spPr>
        <p:txBody>
          <a:bodyPr/>
          <a:lstStyle/>
          <a:p>
            <a:r>
              <a:rPr lang="zh-CN" altLang="en-US"/>
              <a:t> </a:t>
            </a:r>
          </a:p>
        </p:txBody>
      </p:sp>
      <p:sp>
        <p:nvSpPr>
          <p:cNvPr id="18" name="文本占位符 17"/>
          <p:cNvSpPr>
            <a:spLocks noGrp="1"/>
          </p:cNvSpPr>
          <p:nvPr>
            <p:ph type="body" idx="16393"/>
            <p:custDataLst>
              <p:tags r:id="rId13"/>
            </p:custDataLst>
          </p:nvPr>
        </p:nvSpPr>
        <p:spPr/>
        <p:txBody>
          <a:bodyPr>
            <a:normAutofit fontScale="77500" lnSpcReduction="10000"/>
          </a:bodyPr>
          <a:lstStyle/>
          <a:p>
            <a:r>
              <a:rPr lang="zh-CN" altLang="en-US"/>
              <a:t>实例对齐与路径绑定</a:t>
            </a:r>
          </a:p>
        </p:txBody>
      </p:sp>
      <p:sp>
        <p:nvSpPr>
          <p:cNvPr id="19" name="文本占位符 18"/>
          <p:cNvSpPr>
            <a:spLocks noGrp="1"/>
          </p:cNvSpPr>
          <p:nvPr>
            <p:ph type="body" idx="16394"/>
            <p:custDataLst>
              <p:tags r:id="rId14"/>
            </p:custDataLst>
          </p:nvPr>
        </p:nvSpPr>
        <p:spPr/>
        <p:txBody>
          <a:bodyPr/>
          <a:lstStyle/>
          <a:p>
            <a:r>
              <a:rPr lang="zh-CN" altLang="en-US"/>
              <a:t>拖放“ball”元件至运动路径，开启“贴紧至对象”功能，确保小球起点与路径端点精准对齐。</a:t>
            </a:r>
          </a:p>
        </p:txBody>
      </p:sp>
      <p:pic>
        <p:nvPicPr>
          <p:cNvPr id="3" name="图片 -2147482416"/>
          <p:cNvPicPr>
            <a:picLocks noChangeAspect="1"/>
          </p:cNvPicPr>
          <p:nvPr/>
        </p:nvPicPr>
        <p:blipFill>
          <a:blip r:embed="rId16"/>
          <a:stretch>
            <a:fillRect/>
          </a:stretch>
        </p:blipFill>
        <p:spPr>
          <a:xfrm>
            <a:off x="423863" y="1378903"/>
            <a:ext cx="1343025" cy="1171575"/>
          </a:xfrm>
          <a:prstGeom prst="rect">
            <a:avLst/>
          </a:prstGeom>
          <a:noFill/>
          <a:ln w="9525">
            <a:noFill/>
          </a:ln>
        </p:spPr>
      </p:pic>
      <p:pic>
        <p:nvPicPr>
          <p:cNvPr id="5" name="图片 -2147482415"/>
          <p:cNvPicPr>
            <a:picLocks noChangeAspect="1"/>
          </p:cNvPicPr>
          <p:nvPr/>
        </p:nvPicPr>
        <p:blipFill>
          <a:blip r:embed="rId17"/>
          <a:stretch>
            <a:fillRect/>
          </a:stretch>
        </p:blipFill>
        <p:spPr>
          <a:xfrm>
            <a:off x="2039938" y="1197928"/>
            <a:ext cx="771525" cy="1362075"/>
          </a:xfrm>
          <a:prstGeom prst="rect">
            <a:avLst/>
          </a:prstGeom>
          <a:noFill/>
          <a:ln w="9525">
            <a:noFill/>
          </a:ln>
        </p:spPr>
      </p:pic>
      <p:pic>
        <p:nvPicPr>
          <p:cNvPr id="9" name="图片 -2147482414"/>
          <p:cNvPicPr>
            <a:picLocks noChangeAspect="1"/>
          </p:cNvPicPr>
          <p:nvPr/>
        </p:nvPicPr>
        <p:blipFill>
          <a:blip r:embed="rId18"/>
          <a:stretch>
            <a:fillRect/>
          </a:stretch>
        </p:blipFill>
        <p:spPr>
          <a:xfrm>
            <a:off x="3277553" y="1198245"/>
            <a:ext cx="771525" cy="1352550"/>
          </a:xfrm>
          <a:prstGeom prst="rect">
            <a:avLst/>
          </a:prstGeom>
          <a:noFill/>
          <a:ln w="9525">
            <a:noFill/>
          </a:ln>
        </p:spPr>
      </p:pic>
      <p:pic>
        <p:nvPicPr>
          <p:cNvPr id="13" name="图片 -2147482409"/>
          <p:cNvPicPr>
            <a:picLocks noChangeAspect="1"/>
          </p:cNvPicPr>
          <p:nvPr/>
        </p:nvPicPr>
        <p:blipFill>
          <a:blip r:embed="rId19"/>
          <a:stretch>
            <a:fillRect/>
          </a:stretch>
        </p:blipFill>
        <p:spPr>
          <a:xfrm>
            <a:off x="4732973" y="1216978"/>
            <a:ext cx="809625" cy="1343025"/>
          </a:xfrm>
          <a:prstGeom prst="rect">
            <a:avLst/>
          </a:prstGeom>
          <a:noFill/>
          <a:ln w="9525">
            <a:noFill/>
          </a:ln>
        </p:spPr>
      </p:pic>
      <p:sp>
        <p:nvSpPr>
          <p:cNvPr id="25" name="文本框 24"/>
          <p:cNvSpPr txBox="1"/>
          <p:nvPr/>
        </p:nvSpPr>
        <p:spPr>
          <a:xfrm>
            <a:off x="609600" y="2675890"/>
            <a:ext cx="5485765" cy="291465"/>
          </a:xfrm>
          <a:prstGeom prst="rect">
            <a:avLst/>
          </a:prstGeom>
        </p:spPr>
        <p:txBody>
          <a:bodyPr wrap="square">
            <a:spAutoFit/>
          </a:bodyPr>
          <a:lstStyle/>
          <a:p>
            <a:pPr marL="0"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修改图形坐标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椭圆路径 </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修改路径</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将小球吸附到路径上</a:t>
            </a:r>
          </a:p>
        </p:txBody>
      </p:sp>
      <p:pic>
        <p:nvPicPr>
          <p:cNvPr id="26" name="图片 25"/>
          <p:cNvPicPr>
            <a:picLocks noChangeAspect="1"/>
          </p:cNvPicPr>
          <p:nvPr/>
        </p:nvPicPr>
        <p:blipFill>
          <a:blip r:embed="rId20"/>
          <a:stretch>
            <a:fillRect/>
          </a:stretch>
        </p:blipFill>
        <p:spPr>
          <a:xfrm>
            <a:off x="297180" y="3082925"/>
            <a:ext cx="2514600" cy="1625600"/>
          </a:xfrm>
          <a:prstGeom prst="rect">
            <a:avLst/>
          </a:prstGeom>
        </p:spPr>
      </p:pic>
      <p:pic>
        <p:nvPicPr>
          <p:cNvPr id="27" name="图片 26"/>
          <p:cNvPicPr>
            <a:picLocks noChangeAspect="1"/>
          </p:cNvPicPr>
          <p:nvPr/>
        </p:nvPicPr>
        <p:blipFill>
          <a:blip r:embed="rId21"/>
          <a:stretch>
            <a:fillRect/>
          </a:stretch>
        </p:blipFill>
        <p:spPr>
          <a:xfrm>
            <a:off x="2970530" y="3326130"/>
            <a:ext cx="2573020" cy="1382395"/>
          </a:xfrm>
          <a:prstGeom prst="rect">
            <a:avLst/>
          </a:prstGeom>
        </p:spPr>
      </p:pic>
      <p:pic>
        <p:nvPicPr>
          <p:cNvPr id="28" name="图片 27"/>
          <p:cNvPicPr>
            <a:picLocks noChangeAspect="1"/>
          </p:cNvPicPr>
          <p:nvPr/>
        </p:nvPicPr>
        <p:blipFill>
          <a:blip r:embed="rId22"/>
          <a:stretch>
            <a:fillRect/>
          </a:stretch>
        </p:blipFill>
        <p:spPr>
          <a:xfrm>
            <a:off x="794385" y="5067300"/>
            <a:ext cx="4445000" cy="1530350"/>
          </a:xfrm>
          <a:prstGeom prst="rect">
            <a:avLst/>
          </a:prstGeom>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66065" y="205105"/>
            <a:ext cx="10972800" cy="609600"/>
          </a:xfrm>
        </p:spPr>
        <p:txBody>
          <a:bodyPr/>
          <a:lstStyle/>
          <a:p>
            <a:r>
              <a:rPr lang="zh-CN" altLang="en-US">
                <a:sym typeface="+mn-ea"/>
              </a:rPr>
              <a:t>知识准备：案例—小球环绕</a:t>
            </a:r>
            <a:endParaRPr lang="zh-CN" altLang="en-US"/>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normAutofit fontScale="75000" lnSpcReduction="10000"/>
          </a:bodyPr>
          <a:lstStyle/>
          <a:p>
            <a:r>
              <a:rPr lang="zh-CN" altLang="en-US"/>
              <a:t>关键帧与补间动画设置</a:t>
            </a:r>
          </a:p>
        </p:txBody>
      </p:sp>
      <p:sp>
        <p:nvSpPr>
          <p:cNvPr id="6" name="文本占位符 5"/>
          <p:cNvSpPr>
            <a:spLocks noGrp="1"/>
          </p:cNvSpPr>
          <p:nvPr>
            <p:ph type="body" idx="16387"/>
            <p:custDataLst>
              <p:tags r:id="rId5"/>
            </p:custDataLst>
          </p:nvPr>
        </p:nvSpPr>
        <p:spPr/>
        <p:txBody>
          <a:bodyPr>
            <a:normAutofit fontScale="90000"/>
          </a:bodyPr>
          <a:lstStyle/>
          <a:p>
            <a:r>
              <a:rPr lang="zh-CN" altLang="en-US"/>
              <a:t>在图层关键帧插入帧并创建传统补间，通过拖动实例调整位置，实现小球沿路径的平滑运动效果。</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8"/>
            <p:custDataLst>
              <p:tags r:id="rId7"/>
            </p:custDataLst>
          </p:nvPr>
        </p:nvSpPr>
        <p:spPr/>
        <p:txBody>
          <a:bodyPr>
            <a:normAutofit/>
          </a:bodyPr>
          <a:lstStyle/>
          <a:p>
            <a:r>
              <a:rPr lang="zh-CN" altLang="en-US" sz="1400"/>
              <a:t>路径变形与颜色调整</a:t>
            </a:r>
          </a:p>
        </p:txBody>
      </p:sp>
      <p:sp>
        <p:nvSpPr>
          <p:cNvPr id="9" name="文本占位符 8"/>
          <p:cNvSpPr>
            <a:spLocks noGrp="1"/>
          </p:cNvSpPr>
          <p:nvPr>
            <p:ph type="body" idx="16389"/>
            <p:custDataLst>
              <p:tags r:id="rId8"/>
            </p:custDataLst>
          </p:nvPr>
        </p:nvSpPr>
        <p:spPr/>
        <p:txBody>
          <a:bodyPr/>
          <a:lstStyle/>
          <a:p>
            <a:r>
              <a:rPr lang="zh-CN" altLang="en-US" sz="1400"/>
              <a:t>复制图层后旋转路径60度，修改填充颜色为绿色，调整小球实例位置以匹配新路径端点。</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zh-CN" altLang="en-US" sz="1400"/>
              <a:t>路径效果优化</a:t>
            </a:r>
          </a:p>
        </p:txBody>
      </p:sp>
      <p:sp>
        <p:nvSpPr>
          <p:cNvPr id="12" name="文本占位符 11"/>
          <p:cNvSpPr>
            <a:spLocks noGrp="1"/>
          </p:cNvSpPr>
          <p:nvPr>
            <p:ph type="body" idx="16391"/>
            <p:custDataLst>
              <p:tags r:id="rId11"/>
            </p:custDataLst>
          </p:nvPr>
        </p:nvSpPr>
        <p:spPr/>
        <p:txBody>
          <a:bodyPr/>
          <a:lstStyle/>
          <a:p>
            <a:r>
              <a:rPr lang="zh-CN" altLang="en-US" sz="1400"/>
              <a:t>启用“沿路径着色”选项，使小球颜色随引导层填充色动态变化，增强视觉表现力。</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2"/>
            <p:custDataLst>
              <p:tags r:id="rId13"/>
            </p:custDataLst>
          </p:nvPr>
        </p:nvSpPr>
        <p:spPr/>
        <p:txBody>
          <a:bodyPr>
            <a:normAutofit/>
          </a:bodyPr>
          <a:lstStyle/>
          <a:p>
            <a:r>
              <a:rPr lang="zh-CN" altLang="en-US" sz="1400"/>
              <a:t>底层图形绘制与变形</a:t>
            </a:r>
          </a:p>
        </p:txBody>
      </p:sp>
      <p:sp>
        <p:nvSpPr>
          <p:cNvPr id="15" name="文本占位符 14"/>
          <p:cNvSpPr>
            <a:spLocks noGrp="1"/>
          </p:cNvSpPr>
          <p:nvPr>
            <p:ph type="body" idx="16393"/>
            <p:custDataLst>
              <p:tags r:id="rId14"/>
            </p:custDataLst>
          </p:nvPr>
        </p:nvSpPr>
        <p:spPr/>
        <p:txBody>
          <a:bodyPr>
            <a:normAutofit/>
          </a:bodyPr>
          <a:lstStyle/>
          <a:p>
            <a:r>
              <a:rPr lang="zh-CN" altLang="en-US" sz="1400"/>
              <a:t>新建底层图层，绘制深灰色椭圆并旋转变形，与隐藏的引导层路径重合，模拟隐藏路径效果。</a:t>
            </a:r>
          </a:p>
        </p:txBody>
      </p:sp>
      <p:pic>
        <p:nvPicPr>
          <p:cNvPr id="16" name="图片 15"/>
          <p:cNvPicPr>
            <a:picLocks noChangeAspect="1"/>
          </p:cNvPicPr>
          <p:nvPr/>
        </p:nvPicPr>
        <p:blipFill>
          <a:blip r:embed="rId16"/>
          <a:stretch>
            <a:fillRect/>
          </a:stretch>
        </p:blipFill>
        <p:spPr>
          <a:xfrm>
            <a:off x="552450" y="1063625"/>
            <a:ext cx="1200150" cy="1466850"/>
          </a:xfrm>
          <a:prstGeom prst="rect">
            <a:avLst/>
          </a:prstGeom>
        </p:spPr>
      </p:pic>
      <p:pic>
        <p:nvPicPr>
          <p:cNvPr id="17" name="图片 16"/>
          <p:cNvPicPr>
            <a:picLocks noChangeAspect="1"/>
          </p:cNvPicPr>
          <p:nvPr/>
        </p:nvPicPr>
        <p:blipFill>
          <a:blip r:embed="rId17"/>
          <a:stretch>
            <a:fillRect/>
          </a:stretch>
        </p:blipFill>
        <p:spPr>
          <a:xfrm>
            <a:off x="2079625" y="1057275"/>
            <a:ext cx="1168400" cy="1473200"/>
          </a:xfrm>
          <a:prstGeom prst="rect">
            <a:avLst/>
          </a:prstGeom>
        </p:spPr>
      </p:pic>
      <p:pic>
        <p:nvPicPr>
          <p:cNvPr id="19" name="图片 18"/>
          <p:cNvPicPr>
            <a:picLocks noChangeAspect="1"/>
          </p:cNvPicPr>
          <p:nvPr/>
        </p:nvPicPr>
        <p:blipFill>
          <a:blip r:embed="rId18"/>
          <a:stretch>
            <a:fillRect/>
          </a:stretch>
        </p:blipFill>
        <p:spPr>
          <a:xfrm>
            <a:off x="3575050" y="972185"/>
            <a:ext cx="2876550" cy="1600200"/>
          </a:xfrm>
          <a:prstGeom prst="rect">
            <a:avLst/>
          </a:prstGeom>
        </p:spPr>
      </p:pic>
      <p:pic>
        <p:nvPicPr>
          <p:cNvPr id="20" name="图片 19"/>
          <p:cNvPicPr>
            <a:picLocks noChangeAspect="1"/>
          </p:cNvPicPr>
          <p:nvPr/>
        </p:nvPicPr>
        <p:blipFill>
          <a:blip r:embed="rId19"/>
          <a:stretch>
            <a:fillRect/>
          </a:stretch>
        </p:blipFill>
        <p:spPr>
          <a:xfrm>
            <a:off x="7152005" y="1057275"/>
            <a:ext cx="1320800" cy="1581150"/>
          </a:xfrm>
          <a:prstGeom prst="rect">
            <a:avLst/>
          </a:prstGeom>
        </p:spPr>
      </p:pic>
      <p:pic>
        <p:nvPicPr>
          <p:cNvPr id="21" name="图片 20"/>
          <p:cNvPicPr>
            <a:picLocks noChangeAspect="1"/>
          </p:cNvPicPr>
          <p:nvPr/>
        </p:nvPicPr>
        <p:blipFill>
          <a:blip r:embed="rId20"/>
          <a:stretch>
            <a:fillRect/>
          </a:stretch>
        </p:blipFill>
        <p:spPr>
          <a:xfrm>
            <a:off x="3505200" y="2729230"/>
            <a:ext cx="4445000" cy="1638300"/>
          </a:xfrm>
          <a:prstGeom prst="rect">
            <a:avLst/>
          </a:prstGeom>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30530" y="152400"/>
            <a:ext cx="5227320" cy="381000"/>
          </a:xfrm>
        </p:spPr>
        <p:txBody>
          <a:bodyPr>
            <a:normAutofit fontScale="90000"/>
          </a:bodyPr>
          <a:lstStyle/>
          <a:p>
            <a:r>
              <a:rPr lang="zh-CN" altLang="en-US">
                <a:sym typeface="+mn-ea"/>
              </a:rPr>
              <a:t>知识准备：五、遮罩动画</a:t>
            </a:r>
            <a:endParaRPr lang="zh-CN" altLang="en-US"/>
          </a:p>
        </p:txBody>
      </p:sp>
      <p:sp>
        <p:nvSpPr>
          <p:cNvPr id="5" name="装饰  3"/>
          <p:cNvSpPr>
            <a:spLocks noGrp="1"/>
          </p:cNvSpPr>
          <p:nvPr>
            <p:ph type="body" idx="16397"/>
            <p:custDataLst>
              <p:tags r:id="rId3"/>
            </p:custDataLst>
          </p:nvPr>
        </p:nvSpPr>
        <p:spPr/>
        <p:txBody>
          <a:bodyPr/>
          <a:lstStyle/>
          <a:p>
            <a:r>
              <a:rPr lang="zh-CN" altLang="en-US"/>
              <a:t> </a:t>
            </a:r>
          </a:p>
        </p:txBody>
      </p:sp>
      <p:sp>
        <p:nvSpPr>
          <p:cNvPr id="6" name="装饰  4"/>
          <p:cNvSpPr>
            <a:spLocks noGrp="1"/>
          </p:cNvSpPr>
          <p:nvPr>
            <p:ph type="body" idx="16398"/>
            <p:custDataLst>
              <p:tags r:id="rId4"/>
            </p:custDataLst>
          </p:nvPr>
        </p:nvSpPr>
        <p:spPr/>
        <p:txBody>
          <a:bodyPr/>
          <a:lstStyle/>
          <a:p>
            <a:r>
              <a:rPr lang="zh-CN" altLang="en-US"/>
              <a:t> </a:t>
            </a:r>
          </a:p>
        </p:txBody>
      </p:sp>
      <p:sp>
        <p:nvSpPr>
          <p:cNvPr id="7" name="文本占位符 6"/>
          <p:cNvSpPr>
            <a:spLocks noGrp="1"/>
          </p:cNvSpPr>
          <p:nvPr>
            <p:ph type="body" idx="16389"/>
            <p:custDataLst>
              <p:tags r:id="rId5"/>
            </p:custDataLst>
          </p:nvPr>
        </p:nvSpPr>
        <p:spPr/>
        <p:txBody>
          <a:bodyPr/>
          <a:lstStyle/>
          <a:p>
            <a:r>
              <a:rPr lang="zh-CN" altLang="en-US"/>
              <a:t>01</a:t>
            </a:r>
          </a:p>
        </p:txBody>
      </p:sp>
      <p:sp>
        <p:nvSpPr>
          <p:cNvPr id="8" name="文本占位符 7"/>
          <p:cNvSpPr>
            <a:spLocks noGrp="1"/>
          </p:cNvSpPr>
          <p:nvPr>
            <p:ph type="body" idx="16387"/>
            <p:custDataLst>
              <p:tags r:id="rId6"/>
            </p:custDataLst>
          </p:nvPr>
        </p:nvSpPr>
        <p:spPr/>
        <p:txBody>
          <a:bodyPr/>
          <a:lstStyle/>
          <a:p>
            <a:r>
              <a:rPr lang="zh-CN" altLang="en-US"/>
              <a:t>遮罩层原理</a:t>
            </a:r>
          </a:p>
        </p:txBody>
      </p:sp>
      <p:sp>
        <p:nvSpPr>
          <p:cNvPr id="9" name="文本占位符 8"/>
          <p:cNvSpPr>
            <a:spLocks noGrp="1"/>
          </p:cNvSpPr>
          <p:nvPr>
            <p:ph type="body" idx="16388"/>
            <p:custDataLst>
              <p:tags r:id="rId7"/>
            </p:custDataLst>
          </p:nvPr>
        </p:nvSpPr>
        <p:spPr/>
        <p:txBody>
          <a:bodyPr>
            <a:normAutofit/>
          </a:bodyPr>
          <a:lstStyle/>
          <a:p>
            <a:r>
              <a:rPr lang="zh-CN" altLang="en-US" sz="1100"/>
              <a:t>遮罩层通过特定位置显示图形，其他区域不显，用于探照灯、滚动字幕等效果，其图形仅起遮罩作用，自身不显示。</a:t>
            </a:r>
          </a:p>
        </p:txBody>
      </p:sp>
      <p:sp>
        <p:nvSpPr>
          <p:cNvPr id="10" name="装饰  8"/>
          <p:cNvSpPr>
            <a:spLocks noGrp="1"/>
          </p:cNvSpPr>
          <p:nvPr>
            <p:ph type="body" idx="16399"/>
            <p:custDataLst>
              <p:tags r:id="rId8"/>
            </p:custDataLst>
          </p:nvPr>
        </p:nvSpPr>
        <p:spPr/>
        <p:txBody>
          <a:bodyPr/>
          <a:lstStyle/>
          <a:p>
            <a:r>
              <a:rPr lang="zh-CN" altLang="en-US"/>
              <a:t> </a:t>
            </a:r>
          </a:p>
        </p:txBody>
      </p:sp>
      <p:sp>
        <p:nvSpPr>
          <p:cNvPr id="11" name="文本占位符 10"/>
          <p:cNvSpPr>
            <a:spLocks noGrp="1"/>
          </p:cNvSpPr>
          <p:nvPr>
            <p:ph type="body" idx="16392"/>
            <p:custDataLst>
              <p:tags r:id="rId9"/>
            </p:custDataLst>
          </p:nvPr>
        </p:nvSpPr>
        <p:spPr/>
        <p:txBody>
          <a:bodyPr/>
          <a:lstStyle/>
          <a:p>
            <a:r>
              <a:rPr lang="zh-CN" altLang="en-US"/>
              <a:t>02</a:t>
            </a:r>
          </a:p>
        </p:txBody>
      </p:sp>
      <p:sp>
        <p:nvSpPr>
          <p:cNvPr id="12" name="文本占位符 11"/>
          <p:cNvSpPr>
            <a:spLocks noGrp="1"/>
          </p:cNvSpPr>
          <p:nvPr>
            <p:ph type="body" idx="16390"/>
            <p:custDataLst>
              <p:tags r:id="rId10"/>
            </p:custDataLst>
          </p:nvPr>
        </p:nvSpPr>
        <p:spPr/>
        <p:txBody>
          <a:bodyPr/>
          <a:lstStyle/>
          <a:p>
            <a:r>
              <a:rPr lang="zh-CN" altLang="en-US"/>
              <a:t>探照灯动画步骤</a:t>
            </a:r>
          </a:p>
        </p:txBody>
      </p:sp>
      <p:sp>
        <p:nvSpPr>
          <p:cNvPr id="13" name="文本占位符 12"/>
          <p:cNvSpPr>
            <a:spLocks noGrp="1"/>
          </p:cNvSpPr>
          <p:nvPr>
            <p:ph type="body" idx="16391"/>
            <p:custDataLst>
              <p:tags r:id="rId11"/>
            </p:custDataLst>
          </p:nvPr>
        </p:nvSpPr>
        <p:spPr/>
        <p:txBody>
          <a:bodyPr>
            <a:normAutofit fontScale="85000" lnSpcReduction="10000"/>
          </a:bodyPr>
          <a:lstStyle/>
          <a:p>
            <a:r>
              <a:rPr lang="zh-CN" altLang="en-US"/>
              <a:t>新建AS3文件，用文本工具输入文字，插入关键帧并拖动圆形元件，设置传统补间后将图层设为遮罩层，完成动态效果。</a:t>
            </a:r>
          </a:p>
        </p:txBody>
      </p:sp>
      <p:sp>
        <p:nvSpPr>
          <p:cNvPr id="14" name="装饰  2"/>
          <p:cNvSpPr>
            <a:spLocks noGrp="1"/>
          </p:cNvSpPr>
          <p:nvPr>
            <p:ph type="body" idx="16400"/>
            <p:custDataLst>
              <p:tags r:id="rId12"/>
            </p:custDataLst>
          </p:nvPr>
        </p:nvSpPr>
        <p:spPr/>
        <p:txBody>
          <a:bodyPr/>
          <a:lstStyle/>
          <a:p>
            <a:r>
              <a:rPr lang="zh-CN" altLang="en-US"/>
              <a:t> </a:t>
            </a:r>
          </a:p>
        </p:txBody>
      </p:sp>
      <p:sp>
        <p:nvSpPr>
          <p:cNvPr id="15" name="文本占位符 14"/>
          <p:cNvSpPr>
            <a:spLocks noGrp="1"/>
          </p:cNvSpPr>
          <p:nvPr>
            <p:ph type="body" idx="16395"/>
            <p:custDataLst>
              <p:tags r:id="rId13"/>
            </p:custDataLst>
          </p:nvPr>
        </p:nvSpPr>
        <p:spPr/>
        <p:txBody>
          <a:bodyPr/>
          <a:lstStyle/>
          <a:p>
            <a:r>
              <a:rPr lang="zh-CN" altLang="en-US"/>
              <a:t>03</a:t>
            </a:r>
          </a:p>
        </p:txBody>
      </p:sp>
      <p:sp>
        <p:nvSpPr>
          <p:cNvPr id="16" name="文本占位符 15"/>
          <p:cNvSpPr>
            <a:spLocks noGrp="1"/>
          </p:cNvSpPr>
          <p:nvPr>
            <p:ph type="body" idx="16393"/>
            <p:custDataLst>
              <p:tags r:id="rId14"/>
            </p:custDataLst>
          </p:nvPr>
        </p:nvSpPr>
        <p:spPr/>
        <p:txBody>
          <a:bodyPr/>
          <a:lstStyle/>
          <a:p>
            <a:r>
              <a:rPr lang="zh-CN" altLang="en-US"/>
              <a:t>关键帧与补间设置</a:t>
            </a:r>
          </a:p>
        </p:txBody>
      </p:sp>
      <p:sp>
        <p:nvSpPr>
          <p:cNvPr id="17" name="文本占位符 16"/>
          <p:cNvSpPr>
            <a:spLocks noGrp="1"/>
          </p:cNvSpPr>
          <p:nvPr>
            <p:ph type="body" idx="16394"/>
            <p:custDataLst>
              <p:tags r:id="rId15"/>
            </p:custDataLst>
          </p:nvPr>
        </p:nvSpPr>
        <p:spPr/>
        <p:txBody>
          <a:bodyPr>
            <a:normAutofit/>
          </a:bodyPr>
          <a:lstStyle/>
          <a:p>
            <a:r>
              <a:rPr lang="zh-CN" altLang="en-US" sz="1100"/>
              <a:t>在图层2的首尾帧插入关键帧，拖动圆形至文字两端，创建传统补间动画，实现探照灯由左至右的动态扫描效果。</a:t>
            </a:r>
          </a:p>
        </p:txBody>
      </p:sp>
      <p:pic>
        <p:nvPicPr>
          <p:cNvPr id="18" name="图片 17"/>
          <p:cNvPicPr>
            <a:picLocks noChangeAspect="1"/>
          </p:cNvPicPr>
          <p:nvPr/>
        </p:nvPicPr>
        <p:blipFill>
          <a:blip r:embed="rId17"/>
          <a:stretch>
            <a:fillRect/>
          </a:stretch>
        </p:blipFill>
        <p:spPr>
          <a:xfrm>
            <a:off x="220980" y="2139950"/>
            <a:ext cx="2768600" cy="806450"/>
          </a:xfrm>
          <a:prstGeom prst="rect">
            <a:avLst/>
          </a:prstGeom>
        </p:spPr>
      </p:pic>
      <p:pic>
        <p:nvPicPr>
          <p:cNvPr id="3" name="图片 -2147482382"/>
          <p:cNvPicPr>
            <a:picLocks noChangeAspect="1"/>
          </p:cNvPicPr>
          <p:nvPr/>
        </p:nvPicPr>
        <p:blipFill>
          <a:blip r:embed="rId18"/>
          <a:stretch>
            <a:fillRect/>
          </a:stretch>
        </p:blipFill>
        <p:spPr>
          <a:xfrm>
            <a:off x="3418840" y="1320800"/>
            <a:ext cx="3619500" cy="1695450"/>
          </a:xfrm>
          <a:prstGeom prst="rect">
            <a:avLst/>
          </a:prstGeom>
          <a:noFill/>
          <a:ln w="9525">
            <a:noFill/>
          </a:ln>
        </p:spPr>
      </p:pic>
      <p:sp>
        <p:nvSpPr>
          <p:cNvPr id="19" name="文本框 18"/>
          <p:cNvSpPr txBox="1"/>
          <p:nvPr/>
        </p:nvSpPr>
        <p:spPr>
          <a:xfrm>
            <a:off x="4506595" y="3136265"/>
            <a:ext cx="1633220" cy="379730"/>
          </a:xfrm>
          <a:prstGeom prst="rect">
            <a:avLst/>
          </a:prstGeom>
        </p:spPr>
        <p:txBody>
          <a:bodyPr>
            <a:noAutofit/>
          </a:bodyPr>
          <a:lstStyle/>
          <a:p>
            <a:pPr defTabSz="266700"/>
            <a:r>
              <a:rPr lang="zh-CN" altLang="en-US" sz="1200">
                <a:latin typeface="Times New Roman" panose="02020603050405020304"/>
                <a:ea typeface="宋体" panose="02010600030101010101" pitchFamily="2" charset="-122"/>
              </a:rPr>
              <a:t>创建遮罩层的动画</a:t>
            </a:r>
          </a:p>
        </p:txBody>
      </p:sp>
      <p:pic>
        <p:nvPicPr>
          <p:cNvPr id="4" name="图片 -2147482381"/>
          <p:cNvPicPr>
            <a:picLocks noChangeAspect="1"/>
          </p:cNvPicPr>
          <p:nvPr/>
        </p:nvPicPr>
        <p:blipFill>
          <a:blip r:embed="rId19"/>
          <a:srcRect t="8998"/>
          <a:stretch>
            <a:fillRect/>
          </a:stretch>
        </p:blipFill>
        <p:spPr>
          <a:xfrm>
            <a:off x="1905635" y="3713480"/>
            <a:ext cx="3602355" cy="1612900"/>
          </a:xfrm>
          <a:prstGeom prst="rect">
            <a:avLst/>
          </a:prstGeom>
          <a:noFill/>
          <a:ln w="9525">
            <a:noFill/>
          </a:ln>
        </p:spPr>
      </p:pic>
      <p:sp>
        <p:nvSpPr>
          <p:cNvPr id="21" name="文本框 20"/>
          <p:cNvSpPr txBox="1"/>
          <p:nvPr/>
        </p:nvSpPr>
        <p:spPr>
          <a:xfrm>
            <a:off x="1496695" y="5384482"/>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探照灯效果动画</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819400" cy="1828800"/>
          </a:xfrm>
        </p:spPr>
        <p:txBody>
          <a:bodyPr/>
          <a:lstStyle/>
          <a:p>
            <a:r>
              <a:rPr lang="zh-CN" altLang="en-US" sz="3200">
                <a:sym typeface="+mn-ea"/>
              </a:rPr>
              <a:t>知识准备：</a:t>
            </a:r>
            <a:r>
              <a:rPr lang="zh-CN" altLang="en-US" sz="3200"/>
              <a:t>六、补间动画</a:t>
            </a:r>
          </a:p>
        </p:txBody>
      </p:sp>
      <p:sp>
        <p:nvSpPr>
          <p:cNvPr id="4" name="装饰  2"/>
          <p:cNvSpPr>
            <a:spLocks noGrp="1"/>
          </p:cNvSpPr>
          <p:nvPr>
            <p:ph type="body" idx="16399"/>
            <p:custDataLst>
              <p:tags r:id="rId3"/>
            </p:custDataLst>
          </p:nvPr>
        </p:nvSpPr>
        <p:spPr/>
        <p:txBody>
          <a:bodyPr/>
          <a:lstStyle/>
          <a:p>
            <a:r>
              <a:rPr lang="zh-CN" altLang="en-US"/>
              <a:t> </a:t>
            </a:r>
          </a:p>
        </p:txBody>
      </p:sp>
      <p:sp>
        <p:nvSpPr>
          <p:cNvPr id="5" name="文本占位符 4"/>
          <p:cNvSpPr>
            <a:spLocks noGrp="1"/>
          </p:cNvSpPr>
          <p:nvPr>
            <p:ph type="body" idx="16389"/>
            <p:custDataLst>
              <p:tags r:id="rId4"/>
            </p:custDataLst>
          </p:nvPr>
        </p:nvSpPr>
        <p:spPr/>
        <p:txBody>
          <a:bodyPr/>
          <a:lstStyle/>
          <a:p>
            <a:r>
              <a:rPr lang="zh-CN" altLang="en-US"/>
              <a:t>01</a:t>
            </a:r>
          </a:p>
        </p:txBody>
      </p:sp>
      <p:sp>
        <p:nvSpPr>
          <p:cNvPr id="6" name="文本占位符 5"/>
          <p:cNvSpPr>
            <a:spLocks noGrp="1"/>
          </p:cNvSpPr>
          <p:nvPr>
            <p:ph type="body" idx="16387"/>
            <p:custDataLst>
              <p:tags r:id="rId5"/>
            </p:custDataLst>
          </p:nvPr>
        </p:nvSpPr>
        <p:spPr/>
        <p:txBody>
          <a:bodyPr/>
          <a:lstStyle/>
          <a:p>
            <a:r>
              <a:rPr lang="zh-CN" altLang="en-US"/>
              <a:t>补间动画原理</a:t>
            </a:r>
          </a:p>
        </p:txBody>
      </p:sp>
      <p:sp>
        <p:nvSpPr>
          <p:cNvPr id="7" name="文本占位符 6"/>
          <p:cNvSpPr>
            <a:spLocks noGrp="1"/>
          </p:cNvSpPr>
          <p:nvPr>
            <p:ph type="body" idx="16388"/>
            <p:custDataLst>
              <p:tags r:id="rId6"/>
            </p:custDataLst>
          </p:nvPr>
        </p:nvSpPr>
        <p:spPr/>
        <p:txBody>
          <a:bodyPr/>
          <a:lstStyle/>
          <a:p>
            <a:r>
              <a:rPr lang="zh-CN" altLang="en-US"/>
              <a:t>通过指定不同帧的属性值生成动画，仅存储关键帧数据，有效减小文件体积，适用于动态效果制作。</a:t>
            </a:r>
          </a:p>
        </p:txBody>
      </p:sp>
      <p:sp>
        <p:nvSpPr>
          <p:cNvPr id="8" name="装饰  6"/>
          <p:cNvSpPr>
            <a:spLocks noGrp="1"/>
          </p:cNvSpPr>
          <p:nvPr>
            <p:ph type="body" idx="16400"/>
            <p:custDataLst>
              <p:tags r:id="rId7"/>
            </p:custDataLst>
          </p:nvPr>
        </p:nvSpPr>
        <p:spPr/>
        <p:txBody>
          <a:bodyPr/>
          <a:lstStyle/>
          <a:p>
            <a:r>
              <a:rPr lang="zh-CN" altLang="en-US"/>
              <a:t> </a:t>
            </a:r>
          </a:p>
        </p:txBody>
      </p:sp>
      <p:sp>
        <p:nvSpPr>
          <p:cNvPr id="9" name="文本占位符 8"/>
          <p:cNvSpPr>
            <a:spLocks noGrp="1"/>
          </p:cNvSpPr>
          <p:nvPr>
            <p:ph type="body" idx="16392"/>
            <p:custDataLst>
              <p:tags r:id="rId8"/>
            </p:custDataLst>
          </p:nvPr>
        </p:nvSpPr>
        <p:spPr/>
        <p:txBody>
          <a:bodyPr/>
          <a:lstStyle/>
          <a:p>
            <a:r>
              <a:rPr lang="zh-CN" altLang="en-US"/>
              <a:t>02</a:t>
            </a:r>
          </a:p>
        </p:txBody>
      </p:sp>
      <p:sp>
        <p:nvSpPr>
          <p:cNvPr id="10" name="文本占位符 9"/>
          <p:cNvSpPr>
            <a:spLocks noGrp="1"/>
          </p:cNvSpPr>
          <p:nvPr>
            <p:ph type="body" idx="16390"/>
            <p:custDataLst>
              <p:tags r:id="rId9"/>
            </p:custDataLst>
          </p:nvPr>
        </p:nvSpPr>
        <p:spPr/>
        <p:txBody>
          <a:bodyPr/>
          <a:lstStyle/>
          <a:p>
            <a:r>
              <a:rPr lang="zh-CN" altLang="en-US"/>
              <a:t>可补间对象类型</a:t>
            </a:r>
          </a:p>
        </p:txBody>
      </p:sp>
      <p:sp>
        <p:nvSpPr>
          <p:cNvPr id="11" name="文本占位符 10"/>
          <p:cNvSpPr>
            <a:spLocks noGrp="1"/>
          </p:cNvSpPr>
          <p:nvPr>
            <p:ph type="body" idx="16391"/>
            <p:custDataLst>
              <p:tags r:id="rId10"/>
            </p:custDataLst>
          </p:nvPr>
        </p:nvSpPr>
        <p:spPr/>
        <p:txBody>
          <a:bodyPr/>
          <a:lstStyle/>
          <a:p>
            <a:r>
              <a:rPr lang="zh-CN" altLang="en-US"/>
              <a:t>支持影片剪辑、图形、按钮元件及文本字段，涵盖位置、旋转、缩放、颜色及滤镜等属性调整。</a:t>
            </a:r>
          </a:p>
        </p:txBody>
      </p:sp>
      <p:sp>
        <p:nvSpPr>
          <p:cNvPr id="12" name="装饰  0"/>
          <p:cNvSpPr>
            <a:spLocks noGrp="1"/>
          </p:cNvSpPr>
          <p:nvPr>
            <p:ph type="body" idx="16401"/>
            <p:custDataLst>
              <p:tags r:id="rId11"/>
            </p:custDataLst>
          </p:nvPr>
        </p:nvSpPr>
        <p:spPr/>
        <p:txBody>
          <a:bodyPr/>
          <a:lstStyle/>
          <a:p>
            <a:r>
              <a:rPr lang="zh-CN" altLang="en-US"/>
              <a:t> </a:t>
            </a:r>
          </a:p>
        </p:txBody>
      </p:sp>
      <p:sp>
        <p:nvSpPr>
          <p:cNvPr id="13" name="文本占位符 12"/>
          <p:cNvSpPr>
            <a:spLocks noGrp="1"/>
          </p:cNvSpPr>
          <p:nvPr>
            <p:ph type="body" idx="16395"/>
            <p:custDataLst>
              <p:tags r:id="rId12"/>
            </p:custDataLst>
          </p:nvPr>
        </p:nvSpPr>
        <p:spPr/>
        <p:txBody>
          <a:bodyPr/>
          <a:lstStyle/>
          <a:p>
            <a:r>
              <a:rPr lang="zh-CN" altLang="en-US"/>
              <a:t>03</a:t>
            </a:r>
          </a:p>
        </p:txBody>
      </p:sp>
      <p:sp>
        <p:nvSpPr>
          <p:cNvPr id="14" name="文本占位符 13"/>
          <p:cNvSpPr>
            <a:spLocks noGrp="1"/>
          </p:cNvSpPr>
          <p:nvPr>
            <p:ph type="body" idx="16393"/>
            <p:custDataLst>
              <p:tags r:id="rId13"/>
            </p:custDataLst>
          </p:nvPr>
        </p:nvSpPr>
        <p:spPr/>
        <p:txBody>
          <a:bodyPr/>
          <a:lstStyle/>
          <a:p>
            <a:r>
              <a:rPr lang="zh-CN" altLang="en-US"/>
              <a:t>核心术语解析</a:t>
            </a:r>
          </a:p>
        </p:txBody>
      </p:sp>
      <p:sp>
        <p:nvSpPr>
          <p:cNvPr id="15" name="文本占位符 14"/>
          <p:cNvSpPr>
            <a:spLocks noGrp="1"/>
          </p:cNvSpPr>
          <p:nvPr>
            <p:ph type="body" idx="16394"/>
            <p:custDataLst>
              <p:tags r:id="rId14"/>
            </p:custDataLst>
          </p:nvPr>
        </p:nvSpPr>
        <p:spPr/>
        <p:txBody>
          <a:bodyPr/>
          <a:lstStyle/>
          <a:p>
            <a:r>
              <a:rPr lang="zh-CN" altLang="en-US"/>
              <a:t>补间范围为带蓝色背景的连续帧，补间对象为单个目标对象，属性关键帧指帧内定义的属性值节点。</a:t>
            </a:r>
          </a:p>
        </p:txBody>
      </p:sp>
      <p:sp>
        <p:nvSpPr>
          <p:cNvPr id="16" name="装饰  4"/>
          <p:cNvSpPr>
            <a:spLocks noGrp="1"/>
          </p:cNvSpPr>
          <p:nvPr>
            <p:ph type="body" idx="16402"/>
            <p:custDataLst>
              <p:tags r:id="rId15"/>
            </p:custDataLst>
          </p:nvPr>
        </p:nvSpPr>
        <p:spPr/>
        <p:txBody>
          <a:bodyPr/>
          <a:lstStyle/>
          <a:p>
            <a:r>
              <a:rPr lang="zh-CN" altLang="en-US"/>
              <a:t> </a:t>
            </a:r>
          </a:p>
        </p:txBody>
      </p:sp>
      <p:sp>
        <p:nvSpPr>
          <p:cNvPr id="17" name="文本占位符 16"/>
          <p:cNvSpPr>
            <a:spLocks noGrp="1"/>
          </p:cNvSpPr>
          <p:nvPr>
            <p:ph type="body" idx="16398"/>
            <p:custDataLst>
              <p:tags r:id="rId16"/>
            </p:custDataLst>
          </p:nvPr>
        </p:nvSpPr>
        <p:spPr/>
        <p:txBody>
          <a:bodyPr/>
          <a:lstStyle/>
          <a:p>
            <a:r>
              <a:rPr lang="zh-CN" altLang="en-US"/>
              <a:t>04</a:t>
            </a:r>
          </a:p>
        </p:txBody>
      </p:sp>
      <p:sp>
        <p:nvSpPr>
          <p:cNvPr id="18" name="文本占位符 17"/>
          <p:cNvSpPr>
            <a:spLocks noGrp="1"/>
          </p:cNvSpPr>
          <p:nvPr>
            <p:ph type="body" idx="16396"/>
            <p:custDataLst>
              <p:tags r:id="rId17"/>
            </p:custDataLst>
          </p:nvPr>
        </p:nvSpPr>
        <p:spPr/>
        <p:txBody>
          <a:bodyPr/>
          <a:lstStyle/>
          <a:p>
            <a:r>
              <a:rPr lang="zh-CN" altLang="en-US"/>
              <a:t>关键帧概念区分</a:t>
            </a:r>
          </a:p>
        </p:txBody>
      </p:sp>
      <p:sp>
        <p:nvSpPr>
          <p:cNvPr id="19" name="文本占位符 18"/>
          <p:cNvSpPr>
            <a:spLocks noGrp="1"/>
          </p:cNvSpPr>
          <p:nvPr>
            <p:ph type="body" idx="16397"/>
            <p:custDataLst>
              <p:tags r:id="rId18"/>
            </p:custDataLst>
          </p:nvPr>
        </p:nvSpPr>
        <p:spPr/>
        <p:txBody>
          <a:bodyPr/>
          <a:lstStyle/>
          <a:p>
            <a:r>
              <a:rPr lang="zh-CN" altLang="en-US"/>
              <a:t>关键帧标记动作变化节点，属性关键帧专指补间动画中具体属性的值定义，二者功能与应用场景不同。</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66065" y="254000"/>
            <a:ext cx="3921125" cy="652780"/>
          </a:xfrm>
        </p:spPr>
        <p:txBody>
          <a:bodyPr>
            <a:normAutofit/>
          </a:bodyPr>
          <a:lstStyle/>
          <a:p>
            <a:r>
              <a:rPr lang="zh-CN" altLang="en-US"/>
              <a:t>案例</a:t>
            </a:r>
            <a:r>
              <a:rPr lang="en-US" altLang="zh-CN"/>
              <a:t>—</a:t>
            </a:r>
            <a:r>
              <a:rPr lang="zh-CN" altLang="en-US"/>
              <a:t>行驶的汽车</a:t>
            </a:r>
          </a:p>
        </p:txBody>
      </p:sp>
      <p:sp>
        <p:nvSpPr>
          <p:cNvPr id="5" name="装饰  3"/>
          <p:cNvSpPr>
            <a:spLocks noGrp="1"/>
          </p:cNvSpPr>
          <p:nvPr>
            <p:ph type="body" idx="16394"/>
            <p:custDataLst>
              <p:tags r:id="rId3"/>
            </p:custDataLst>
          </p:nvPr>
        </p:nvSpPr>
        <p:spPr>
          <a:xfrm>
            <a:off x="266065" y="1066800"/>
            <a:ext cx="2895600" cy="5638800"/>
          </a:xfrm>
        </p:spPr>
        <p:txBody>
          <a:bodyPr/>
          <a:lstStyle/>
          <a:p>
            <a:r>
              <a:rPr lang="zh-CN" altLang="en-US"/>
              <a:t> </a:t>
            </a:r>
          </a:p>
        </p:txBody>
      </p:sp>
      <p:sp>
        <p:nvSpPr>
          <p:cNvPr id="6" name="文本占位符 5"/>
          <p:cNvSpPr>
            <a:spLocks noGrp="1"/>
          </p:cNvSpPr>
          <p:nvPr>
            <p:ph type="body" idx="16387"/>
            <p:custDataLst>
              <p:tags r:id="rId4"/>
            </p:custDataLst>
          </p:nvPr>
        </p:nvSpPr>
        <p:spPr>
          <a:xfrm>
            <a:off x="570865" y="1219200"/>
            <a:ext cx="2286000" cy="406400"/>
          </a:xfrm>
        </p:spPr>
        <p:txBody>
          <a:bodyPr/>
          <a:lstStyle/>
          <a:p>
            <a:r>
              <a:rPr lang="zh-CN" altLang="en-US"/>
              <a:t>文件新建设置</a:t>
            </a:r>
          </a:p>
        </p:txBody>
      </p:sp>
      <p:sp>
        <p:nvSpPr>
          <p:cNvPr id="7" name="文本占位符 6"/>
          <p:cNvSpPr>
            <a:spLocks noGrp="1"/>
          </p:cNvSpPr>
          <p:nvPr>
            <p:ph type="body" idx="16388"/>
            <p:custDataLst>
              <p:tags r:id="rId5"/>
            </p:custDataLst>
          </p:nvPr>
        </p:nvSpPr>
        <p:spPr>
          <a:xfrm>
            <a:off x="570865" y="1834515"/>
            <a:ext cx="2420620" cy="833120"/>
          </a:xfrm>
        </p:spPr>
        <p:txBody>
          <a:bodyPr>
            <a:normAutofit/>
          </a:bodyPr>
          <a:lstStyle/>
          <a:p>
            <a:r>
              <a:rPr lang="zh-CN" altLang="en-US" sz="1400"/>
              <a:t>新建Animate文件，设置舞台高度为360像素，确保基础参数正确。</a:t>
            </a:r>
          </a:p>
        </p:txBody>
      </p:sp>
      <p:sp>
        <p:nvSpPr>
          <p:cNvPr id="8" name="文本占位符 7"/>
          <p:cNvSpPr>
            <a:spLocks noGrp="1"/>
          </p:cNvSpPr>
          <p:nvPr>
            <p:ph type="body" idx="16389"/>
            <p:custDataLst>
              <p:tags r:id="rId6"/>
            </p:custDataLst>
          </p:nvPr>
        </p:nvSpPr>
        <p:spPr>
          <a:xfrm>
            <a:off x="570865" y="2876550"/>
            <a:ext cx="2286000" cy="406400"/>
          </a:xfrm>
        </p:spPr>
        <p:txBody>
          <a:bodyPr/>
          <a:lstStyle/>
          <a:p>
            <a:r>
              <a:rPr lang="zh-CN" altLang="en-US"/>
              <a:t>图形绘制填充</a:t>
            </a:r>
          </a:p>
        </p:txBody>
      </p:sp>
      <p:sp>
        <p:nvSpPr>
          <p:cNvPr id="9" name="文本占位符 8"/>
          <p:cNvSpPr>
            <a:spLocks noGrp="1"/>
          </p:cNvSpPr>
          <p:nvPr>
            <p:ph type="body" idx="16390"/>
            <p:custDataLst>
              <p:tags r:id="rId7"/>
            </p:custDataLst>
          </p:nvPr>
        </p:nvSpPr>
        <p:spPr>
          <a:xfrm>
            <a:off x="570865" y="3491865"/>
            <a:ext cx="2286635" cy="804545"/>
          </a:xfrm>
        </p:spPr>
        <p:txBody>
          <a:bodyPr>
            <a:normAutofit fontScale="90000"/>
          </a:bodyPr>
          <a:lstStyle/>
          <a:p>
            <a:r>
              <a:rPr lang="zh-CN" altLang="en-US"/>
              <a:t>使用绘图工具绘制道旁景色，通过颜料桶工具填充，注意封闭轮廓避免空隙。</a:t>
            </a:r>
          </a:p>
        </p:txBody>
      </p:sp>
      <p:sp>
        <p:nvSpPr>
          <p:cNvPr id="10" name="文本占位符 9"/>
          <p:cNvSpPr>
            <a:spLocks noGrp="1"/>
          </p:cNvSpPr>
          <p:nvPr>
            <p:ph type="body" idx="16391"/>
            <p:custDataLst>
              <p:tags r:id="rId8"/>
            </p:custDataLst>
          </p:nvPr>
        </p:nvSpPr>
        <p:spPr>
          <a:xfrm>
            <a:off x="570865" y="4505325"/>
            <a:ext cx="2286000" cy="406400"/>
          </a:xfrm>
        </p:spPr>
        <p:txBody>
          <a:bodyPr/>
          <a:lstStyle/>
          <a:p>
            <a:r>
              <a:rPr lang="zh-CN" altLang="en-US"/>
              <a:t>元件转换操作</a:t>
            </a:r>
          </a:p>
        </p:txBody>
      </p:sp>
      <p:sp>
        <p:nvSpPr>
          <p:cNvPr id="11" name="文本占位符 10"/>
          <p:cNvSpPr>
            <a:spLocks noGrp="1"/>
          </p:cNvSpPr>
          <p:nvPr>
            <p:ph type="body" idx="16392"/>
            <p:custDataLst>
              <p:tags r:id="rId9"/>
            </p:custDataLst>
          </p:nvPr>
        </p:nvSpPr>
        <p:spPr>
          <a:xfrm>
            <a:off x="570865" y="5181600"/>
            <a:ext cx="2287270" cy="921385"/>
          </a:xfrm>
          <a:noFill/>
        </p:spPr>
        <p:txBody>
          <a:bodyPr vert="horz" lIns="0" tIns="0" rIns="0" bIns="0" rtlCol="0" anchor="t">
            <a:normAutofit/>
          </a:bodyPr>
          <a:lstStyle/>
          <a:p>
            <a:pPr lvl="0" algn="l">
              <a:buClrTx/>
              <a:buSzTx/>
            </a:pPr>
            <a:r>
              <a:rPr lang="zh-CN" altLang="en-US" sz="1400">
                <a:sym typeface="+mn-ea"/>
              </a:rPr>
              <a:t>将景色图形转换为“view”类型元件，便于库面板调用与重复使用。</a:t>
            </a:r>
          </a:p>
        </p:txBody>
      </p:sp>
      <p:pic>
        <p:nvPicPr>
          <p:cNvPr id="13" name="图片 12"/>
          <p:cNvPicPr>
            <a:picLocks noChangeAspect="1"/>
          </p:cNvPicPr>
          <p:nvPr/>
        </p:nvPicPr>
        <p:blipFill>
          <a:blip r:embed="rId11"/>
          <a:stretch>
            <a:fillRect/>
          </a:stretch>
        </p:blipFill>
        <p:spPr>
          <a:xfrm>
            <a:off x="4364990" y="521335"/>
            <a:ext cx="2800350" cy="1200150"/>
          </a:xfrm>
          <a:prstGeom prst="rect">
            <a:avLst/>
          </a:prstGeom>
        </p:spPr>
      </p:pic>
      <p:pic>
        <p:nvPicPr>
          <p:cNvPr id="15" name="图片 14"/>
          <p:cNvPicPr>
            <a:picLocks noChangeAspect="1"/>
          </p:cNvPicPr>
          <p:nvPr/>
        </p:nvPicPr>
        <p:blipFill>
          <a:blip r:embed="rId12"/>
          <a:stretch>
            <a:fillRect/>
          </a:stretch>
        </p:blipFill>
        <p:spPr>
          <a:xfrm>
            <a:off x="7696200" y="521335"/>
            <a:ext cx="3409950" cy="1301750"/>
          </a:xfrm>
          <a:prstGeom prst="rect">
            <a:avLst/>
          </a:prstGeom>
        </p:spPr>
      </p:pic>
      <p:pic>
        <p:nvPicPr>
          <p:cNvPr id="16" name="图片 15"/>
          <p:cNvPicPr>
            <a:picLocks noChangeAspect="1"/>
          </p:cNvPicPr>
          <p:nvPr/>
        </p:nvPicPr>
        <p:blipFill>
          <a:blip r:embed="rId13"/>
          <a:stretch>
            <a:fillRect/>
          </a:stretch>
        </p:blipFill>
        <p:spPr>
          <a:xfrm>
            <a:off x="4047490" y="2075815"/>
            <a:ext cx="3435350" cy="1416050"/>
          </a:xfrm>
          <a:prstGeom prst="rect">
            <a:avLst/>
          </a:prstGeom>
        </p:spPr>
      </p:pic>
      <p:pic>
        <p:nvPicPr>
          <p:cNvPr id="17" name="图片 16"/>
          <p:cNvPicPr>
            <a:picLocks noChangeAspect="1"/>
          </p:cNvPicPr>
          <p:nvPr/>
        </p:nvPicPr>
        <p:blipFill>
          <a:blip r:embed="rId14"/>
          <a:stretch>
            <a:fillRect/>
          </a:stretch>
        </p:blipFill>
        <p:spPr>
          <a:xfrm>
            <a:off x="7924165" y="2259330"/>
            <a:ext cx="2686050" cy="1371600"/>
          </a:xfrm>
          <a:prstGeom prst="rect">
            <a:avLst/>
          </a:prstGeom>
        </p:spPr>
      </p:pic>
      <p:pic>
        <p:nvPicPr>
          <p:cNvPr id="3" name="图片 -2147482005"/>
          <p:cNvPicPr>
            <a:picLocks noChangeAspect="1"/>
          </p:cNvPicPr>
          <p:nvPr/>
        </p:nvPicPr>
        <p:blipFill>
          <a:blip r:embed="rId15"/>
          <a:stretch>
            <a:fillRect/>
          </a:stretch>
        </p:blipFill>
        <p:spPr>
          <a:xfrm>
            <a:off x="4459605" y="4215130"/>
            <a:ext cx="2390775" cy="1887855"/>
          </a:xfrm>
          <a:prstGeom prst="rect">
            <a:avLst/>
          </a:prstGeom>
          <a:noFill/>
          <a:ln w="9525">
            <a:noFill/>
          </a:ln>
        </p:spPr>
      </p:pic>
      <p:sp>
        <p:nvSpPr>
          <p:cNvPr id="20" name="文本框 19"/>
          <p:cNvSpPr txBox="1"/>
          <p:nvPr/>
        </p:nvSpPr>
        <p:spPr>
          <a:xfrm>
            <a:off x="4904105" y="6102985"/>
            <a:ext cx="1722755" cy="262255"/>
          </a:xfrm>
          <a:prstGeom prst="rect">
            <a:avLst/>
          </a:prstGeom>
        </p:spPr>
        <p:txBody>
          <a:bodyPr wrap="square">
            <a:noAutofit/>
          </a:bodyPr>
          <a:lstStyle/>
          <a:p>
            <a:pPr marL="0"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设置缓动（一）</a:t>
            </a:r>
          </a:p>
        </p:txBody>
      </p:sp>
      <p:pic>
        <p:nvPicPr>
          <p:cNvPr id="21" name="图片 20"/>
          <p:cNvPicPr>
            <a:picLocks noChangeAspect="1"/>
          </p:cNvPicPr>
          <p:nvPr/>
        </p:nvPicPr>
        <p:blipFill>
          <a:blip r:embed="rId16"/>
          <a:stretch>
            <a:fillRect/>
          </a:stretch>
        </p:blipFill>
        <p:spPr>
          <a:xfrm>
            <a:off x="7367905" y="4660900"/>
            <a:ext cx="2540000" cy="1339850"/>
          </a:xfrm>
          <a:prstGeom prst="rect">
            <a:avLst/>
          </a:prstGeom>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案例</a:t>
            </a:r>
            <a:r>
              <a:rPr lang="en-US" altLang="zh-CN"/>
              <a:t>—</a:t>
            </a:r>
            <a:r>
              <a:rPr lang="zh-CN" altLang="en-US"/>
              <a:t>行驶的汽车</a:t>
            </a:r>
          </a:p>
        </p:txBody>
      </p:sp>
      <p:sp>
        <p:nvSpPr>
          <p:cNvPr id="4" name="文本占位符 3"/>
          <p:cNvSpPr>
            <a:spLocks noGrp="1"/>
          </p:cNvSpPr>
          <p:nvPr>
            <p:ph type="body" idx="16386"/>
            <p:custDataLst>
              <p:tags r:id="rId3"/>
            </p:custDataLst>
          </p:nvPr>
        </p:nvSpPr>
        <p:spPr/>
        <p:txBody>
          <a:bodyPr/>
          <a:lstStyle/>
          <a:p>
            <a:r>
              <a:rPr lang="zh-CN" altLang="en-US"/>
              <a:t>图层组合调整</a:t>
            </a:r>
          </a:p>
        </p:txBody>
      </p:sp>
      <p:sp>
        <p:nvSpPr>
          <p:cNvPr id="5" name="文本占位符 4"/>
          <p:cNvSpPr>
            <a:spLocks noGrp="1"/>
          </p:cNvSpPr>
          <p:nvPr>
            <p:ph type="body" idx="16387"/>
            <p:custDataLst>
              <p:tags r:id="rId4"/>
            </p:custDataLst>
          </p:nvPr>
        </p:nvSpPr>
        <p:spPr/>
        <p:txBody>
          <a:bodyPr/>
          <a:lstStyle/>
          <a:p>
            <a:r>
              <a:rPr lang="zh-CN" altLang="en-US"/>
              <a:t>拖拽两个图形实例对齐，组合后调整位置，确保部分超出舞台实现动态效果。</a:t>
            </a:r>
          </a:p>
        </p:txBody>
      </p:sp>
      <p:sp>
        <p:nvSpPr>
          <p:cNvPr id="7" name="文本占位符 6"/>
          <p:cNvSpPr>
            <a:spLocks noGrp="1"/>
          </p:cNvSpPr>
          <p:nvPr>
            <p:ph type="body" idx="16388"/>
            <p:custDataLst>
              <p:tags r:id="rId5"/>
            </p:custDataLst>
          </p:nvPr>
        </p:nvSpPr>
        <p:spPr/>
        <p:txBody>
          <a:bodyPr/>
          <a:lstStyle/>
          <a:p>
            <a:r>
              <a:rPr lang="zh-CN" altLang="en-US"/>
              <a:t>动画帧设置</a:t>
            </a:r>
          </a:p>
        </p:txBody>
      </p:sp>
      <p:sp>
        <p:nvSpPr>
          <p:cNvPr id="8" name="文本占位符 7"/>
          <p:cNvSpPr>
            <a:spLocks noGrp="1"/>
          </p:cNvSpPr>
          <p:nvPr>
            <p:ph type="body" idx="16389"/>
            <p:custDataLst>
              <p:tags r:id="rId6"/>
            </p:custDataLst>
          </p:nvPr>
        </p:nvSpPr>
        <p:spPr/>
        <p:txBody>
          <a:bodyPr/>
          <a:lstStyle/>
          <a:p>
            <a:r>
              <a:rPr lang="zh-CN" altLang="en-US"/>
              <a:t>插入关键帧并移动建筑群，通过传统补间控制速度变化，模拟车辆加速与减速。</a:t>
            </a:r>
          </a:p>
        </p:txBody>
      </p:sp>
      <p:sp>
        <p:nvSpPr>
          <p:cNvPr id="10" name="文本占位符 9"/>
          <p:cNvSpPr>
            <a:spLocks noGrp="1"/>
          </p:cNvSpPr>
          <p:nvPr>
            <p:ph type="body" idx="16390"/>
            <p:custDataLst>
              <p:tags r:id="rId7"/>
            </p:custDataLst>
          </p:nvPr>
        </p:nvSpPr>
        <p:spPr/>
        <p:txBody>
          <a:bodyPr/>
          <a:lstStyle/>
          <a:p>
            <a:r>
              <a:rPr lang="zh-CN" altLang="en-US"/>
              <a:t>参数配置优化</a:t>
            </a:r>
          </a:p>
        </p:txBody>
      </p:sp>
      <p:sp>
        <p:nvSpPr>
          <p:cNvPr id="11" name="文本占位符 10"/>
          <p:cNvSpPr>
            <a:spLocks noGrp="1"/>
          </p:cNvSpPr>
          <p:nvPr>
            <p:ph type="body" idx="16391"/>
            <p:custDataLst>
              <p:tags r:id="rId8"/>
            </p:custDataLst>
          </p:nvPr>
        </p:nvSpPr>
        <p:spPr/>
        <p:txBody>
          <a:bodyPr/>
          <a:lstStyle/>
          <a:p>
            <a:r>
              <a:rPr lang="zh-CN" altLang="en-US"/>
              <a:t>设置缓动值-10与1，调整动画流畅度，测试效果后保存文件。</a:t>
            </a:r>
          </a:p>
        </p:txBody>
      </p:sp>
      <p:pic>
        <p:nvPicPr>
          <p:cNvPr id="19" name="图片 18"/>
          <p:cNvPicPr>
            <a:picLocks noChangeAspect="1"/>
          </p:cNvPicPr>
          <p:nvPr/>
        </p:nvPicPr>
        <p:blipFill>
          <a:blip r:embed="rId10"/>
          <a:stretch>
            <a:fillRect/>
          </a:stretch>
        </p:blipFill>
        <p:spPr>
          <a:xfrm>
            <a:off x="7517130" y="1835785"/>
            <a:ext cx="2520950" cy="1987550"/>
          </a:xfrm>
          <a:prstGeom prst="rect">
            <a:avLst/>
          </a:prstGeom>
        </p:spPr>
      </p:pic>
      <p:pic>
        <p:nvPicPr>
          <p:cNvPr id="3" name="图片 -2147482371"/>
          <p:cNvPicPr>
            <a:picLocks noChangeAspect="1"/>
          </p:cNvPicPr>
          <p:nvPr/>
        </p:nvPicPr>
        <p:blipFill>
          <a:blip r:embed="rId11"/>
          <a:stretch>
            <a:fillRect/>
          </a:stretch>
        </p:blipFill>
        <p:spPr>
          <a:xfrm>
            <a:off x="3206115" y="1835785"/>
            <a:ext cx="2309495" cy="1865630"/>
          </a:xfrm>
          <a:prstGeom prst="rect">
            <a:avLst/>
          </a:prstGeom>
          <a:noFill/>
          <a:ln w="9525">
            <a:noFill/>
          </a:ln>
        </p:spPr>
      </p:pic>
      <p:sp>
        <p:nvSpPr>
          <p:cNvPr id="15" name="文本框 14"/>
          <p:cNvSpPr txBox="1"/>
          <p:nvPr/>
        </p:nvSpPr>
        <p:spPr>
          <a:xfrm>
            <a:off x="3596640" y="3805555"/>
            <a:ext cx="1529080" cy="39497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设置缓动（二）</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 发布与输出</a:t>
            </a:r>
            <a:endParaRPr lang="zh-CN" altLang="en-US"/>
          </a:p>
        </p:txBody>
      </p:sp>
      <p:sp>
        <p:nvSpPr>
          <p:cNvPr id="3" name="文本占位符 2"/>
          <p:cNvSpPr>
            <a:spLocks noGrp="1"/>
          </p:cNvSpPr>
          <p:nvPr>
            <p:ph type="body" idx="16386"/>
            <p:custDataLst>
              <p:tags r:id="rId3"/>
            </p:custDataLst>
          </p:nvPr>
        </p:nvSpPr>
        <p:spPr>
          <a:xfrm>
            <a:off x="4930140" y="1905000"/>
            <a:ext cx="2496185" cy="1524000"/>
          </a:xfrm>
        </p:spPr>
        <p:txBody>
          <a:bodyPr>
            <a:normAutofit/>
          </a:bodyPr>
          <a:lstStyle/>
          <a:p>
            <a:r>
              <a:rPr lang="zh-CN" altLang="en-US"/>
              <a:t>任务</a:t>
            </a:r>
            <a:r>
              <a:rPr lang="en-US" altLang="zh-CN"/>
              <a:t>4 </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技能目标</a:t>
            </a:r>
          </a:p>
        </p:txBody>
      </p:sp>
      <p:sp>
        <p:nvSpPr>
          <p:cNvPr id="3" name="装饰  1"/>
          <p:cNvSpPr>
            <a:spLocks noGrp="1"/>
          </p:cNvSpPr>
          <p:nvPr>
            <p:ph type="body" idx="16391"/>
            <p:custDataLst>
              <p:tags r:id="rId3"/>
            </p:custDataLst>
          </p:nvPr>
        </p:nvSpPr>
        <p:spPr/>
        <p:txBody>
          <a:bodyPr/>
          <a:lstStyle/>
          <a:p>
            <a:r>
              <a:rPr lang="zh-CN" altLang="en-US"/>
              <a:t> </a:t>
            </a:r>
          </a:p>
        </p:txBody>
      </p:sp>
      <p:sp>
        <p:nvSpPr>
          <p:cNvPr id="4" name="装饰  2"/>
          <p:cNvSpPr>
            <a:spLocks noGrp="1"/>
          </p:cNvSpPr>
          <p:nvPr>
            <p:ph type="body" idx="16392"/>
            <p:custDataLst>
              <p:tags r:id="rId4"/>
            </p:custDataLst>
          </p:nvPr>
        </p:nvSpPr>
        <p:spPr/>
        <p:txBody>
          <a:bodyPr/>
          <a:lstStyle/>
          <a:p>
            <a:r>
              <a:rPr lang="zh-CN" altLang="en-US"/>
              <a:t> </a:t>
            </a:r>
          </a:p>
        </p:txBody>
      </p:sp>
      <p:pic>
        <p:nvPicPr>
          <p:cNvPr id="13" name="图片占位符 12" descr="7"/>
          <p:cNvPicPr>
            <a:picLocks noGrp="1" noChangeAspect="1"/>
          </p:cNvPicPr>
          <p:nvPr>
            <p:ph type="pic" idx="16390"/>
            <p:custDataLst>
              <p:tags r:id="rId5"/>
            </p:custDataLst>
          </p:nvPr>
        </p:nvPicPr>
        <p:blipFill>
          <a:blip r:embed="rId14">
            <a:extLst>
              <a:ext uri="{96DAC541-7B7A-43D3-8B79-37D633B846F1}">
                <asvg:svgBlip xmlns:asvg="http://schemas.microsoft.com/office/drawing/2016/SVG/main" r:embed="rId15"/>
              </a:ext>
            </a:extLst>
          </a:blip>
          <a:stretch>
            <a:fillRect/>
          </a:stretch>
        </p:blipFill>
        <p:spPr>
          <a:xfrm>
            <a:off x="1371600" y="2222500"/>
            <a:ext cx="812800" cy="812800"/>
          </a:xfrm>
          <a:prstGeom prst="rect">
            <a:avLst/>
          </a:prstGeom>
        </p:spPr>
      </p:pic>
      <p:sp>
        <p:nvSpPr>
          <p:cNvPr id="6" name="文本占位符 5"/>
          <p:cNvSpPr>
            <a:spLocks noGrp="1"/>
          </p:cNvSpPr>
          <p:nvPr>
            <p:ph type="body" idx="16386"/>
            <p:custDataLst>
              <p:tags r:id="rId6"/>
            </p:custDataLst>
          </p:nvPr>
        </p:nvSpPr>
        <p:spPr/>
        <p:txBody>
          <a:bodyPr/>
          <a:lstStyle/>
          <a:p>
            <a:r>
              <a:rPr lang="zh-CN" altLang="en-US"/>
              <a:t>熟悉软件</a:t>
            </a:r>
          </a:p>
        </p:txBody>
      </p:sp>
      <p:sp>
        <p:nvSpPr>
          <p:cNvPr id="7" name="文本占位符 6"/>
          <p:cNvSpPr>
            <a:spLocks noGrp="1"/>
          </p:cNvSpPr>
          <p:nvPr>
            <p:ph type="body" idx="16387"/>
            <p:custDataLst>
              <p:tags r:id="rId7"/>
            </p:custDataLst>
          </p:nvPr>
        </p:nvSpPr>
        <p:spPr/>
        <p:txBody>
          <a:bodyPr/>
          <a:lstStyle/>
          <a:p>
            <a:r>
              <a:rPr lang="zh-CN" altLang="en-US"/>
              <a:t>掌握Animate工作界面操作，熟练使用图层、实例、元件及库资源管理。</a:t>
            </a:r>
          </a:p>
        </p:txBody>
      </p:sp>
      <p:sp>
        <p:nvSpPr>
          <p:cNvPr id="8" name="装饰  6"/>
          <p:cNvSpPr>
            <a:spLocks noGrp="1"/>
          </p:cNvSpPr>
          <p:nvPr>
            <p:ph type="body" idx="16394"/>
            <p:custDataLst>
              <p:tags r:id="rId8"/>
            </p:custDataLst>
          </p:nvPr>
        </p:nvSpPr>
        <p:spPr/>
        <p:txBody>
          <a:bodyPr/>
          <a:lstStyle/>
          <a:p>
            <a:r>
              <a:rPr lang="zh-CN" altLang="en-US"/>
              <a:t> </a:t>
            </a:r>
          </a:p>
        </p:txBody>
      </p:sp>
      <p:sp>
        <p:nvSpPr>
          <p:cNvPr id="9" name="装饰  7"/>
          <p:cNvSpPr>
            <a:spLocks noGrp="1"/>
          </p:cNvSpPr>
          <p:nvPr>
            <p:ph type="body" idx="16395"/>
            <p:custDataLst>
              <p:tags r:id="rId9"/>
            </p:custDataLst>
          </p:nvPr>
        </p:nvSpPr>
        <p:spPr/>
        <p:txBody>
          <a:bodyPr/>
          <a:lstStyle/>
          <a:p>
            <a:r>
              <a:rPr lang="zh-CN" altLang="en-US"/>
              <a:t> </a:t>
            </a:r>
          </a:p>
        </p:txBody>
      </p:sp>
      <p:pic>
        <p:nvPicPr>
          <p:cNvPr id="14" name="图片占位符 13" descr="2"/>
          <p:cNvPicPr>
            <a:picLocks noGrp="1" noChangeAspect="1"/>
          </p:cNvPicPr>
          <p:nvPr>
            <p:ph type="pic" idx="16393"/>
            <p:custDataLst>
              <p:tags r:id="rId10"/>
            </p:custDataLst>
          </p:nvPr>
        </p:nvPicPr>
        <p:blipFill>
          <a:blip r:embed="rId16">
            <a:extLst>
              <a:ext uri="{96DAC541-7B7A-43D3-8B79-37D633B846F1}">
                <asvg:svgBlip xmlns:asvg="http://schemas.microsoft.com/office/drawing/2016/SVG/main" r:embed="rId17"/>
              </a:ext>
            </a:extLst>
          </a:blip>
          <a:stretch>
            <a:fillRect/>
          </a:stretch>
        </p:blipFill>
        <p:spPr>
          <a:xfrm>
            <a:off x="1371600" y="4737100"/>
            <a:ext cx="812800" cy="812800"/>
          </a:xfrm>
          <a:prstGeom prst="rect">
            <a:avLst/>
          </a:prstGeom>
        </p:spPr>
      </p:pic>
      <p:sp>
        <p:nvSpPr>
          <p:cNvPr id="11" name="文本占位符 10"/>
          <p:cNvSpPr>
            <a:spLocks noGrp="1"/>
          </p:cNvSpPr>
          <p:nvPr>
            <p:ph type="body" idx="16388"/>
            <p:custDataLst>
              <p:tags r:id="rId11"/>
            </p:custDataLst>
          </p:nvPr>
        </p:nvSpPr>
        <p:spPr/>
        <p:txBody>
          <a:bodyPr/>
          <a:lstStyle/>
          <a:p>
            <a:r>
              <a:rPr lang="zh-CN" altLang="en-US"/>
              <a:t>动画创作</a:t>
            </a:r>
          </a:p>
        </p:txBody>
      </p:sp>
      <p:sp>
        <p:nvSpPr>
          <p:cNvPr id="12" name="文本占位符 11"/>
          <p:cNvSpPr>
            <a:spLocks noGrp="1"/>
          </p:cNvSpPr>
          <p:nvPr>
            <p:ph type="body" idx="16389"/>
            <p:custDataLst>
              <p:tags r:id="rId12"/>
            </p:custDataLst>
          </p:nvPr>
        </p:nvSpPr>
        <p:spPr/>
        <p:txBody>
          <a:bodyPr/>
          <a:lstStyle/>
          <a:p>
            <a:r>
              <a:rPr lang="zh-CN" altLang="en-US"/>
              <a:t>具备独立完成动画项目能力，从设计到制作，直至最终动画作品的发布与输出。</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任务4  发布与输出</a:t>
            </a:r>
          </a:p>
        </p:txBody>
      </p:sp>
      <p:sp>
        <p:nvSpPr>
          <p:cNvPr id="4" name="装饰  2"/>
          <p:cNvSpPr>
            <a:spLocks noGrp="1"/>
          </p:cNvSpPr>
          <p:nvPr>
            <p:ph type="body" idx="16389"/>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zh-CN" altLang="en-US"/>
              <a:t>任务引入</a:t>
            </a:r>
          </a:p>
        </p:txBody>
      </p:sp>
      <p:sp>
        <p:nvSpPr>
          <p:cNvPr id="6" name="文本占位符 5"/>
          <p:cNvSpPr>
            <a:spLocks noGrp="1"/>
          </p:cNvSpPr>
          <p:nvPr>
            <p:ph type="body" idx="16387"/>
            <p:custDataLst>
              <p:tags r:id="rId5"/>
            </p:custDataLst>
          </p:nvPr>
        </p:nvSpPr>
        <p:spPr/>
        <p:txBody>
          <a:bodyPr/>
          <a:lstStyle/>
          <a:p>
            <a:r>
              <a:rPr lang="zh-CN" altLang="en-US"/>
              <a:t>小李已经制作好了动画，如何将动画导出成视频？如何将动画发布成网页？又如何将动画发布成图像呢？</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81305" y="324485"/>
            <a:ext cx="3429000" cy="1219200"/>
          </a:xfrm>
        </p:spPr>
        <p:txBody>
          <a:bodyPr>
            <a:normAutofit fontScale="90000"/>
          </a:bodyPr>
          <a:lstStyle/>
          <a:p>
            <a:r>
              <a:rPr lang="zh-CN" altLang="en-US" sz="3110">
                <a:sym typeface="+mn-ea"/>
              </a:rPr>
              <a:t>知识准备：</a:t>
            </a:r>
            <a:r>
              <a:rPr lang="zh-CN" altLang="en-US" sz="3110"/>
              <a:t>一、发布</a:t>
            </a:r>
            <a:r>
              <a:rPr lang="en-US" altLang="zh-CN" sz="3110"/>
              <a:t>ActionScript 3.0</a:t>
            </a:r>
            <a:r>
              <a:rPr lang="zh-CN" altLang="en-US" sz="3110"/>
              <a:t>文档</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发布命令功能</a:t>
            </a:r>
          </a:p>
        </p:txBody>
      </p:sp>
      <p:sp>
        <p:nvSpPr>
          <p:cNvPr id="7" name="文本占位符 6"/>
          <p:cNvSpPr>
            <a:spLocks noGrp="1"/>
          </p:cNvSpPr>
          <p:nvPr>
            <p:ph type="body" idx="16388"/>
            <p:custDataLst>
              <p:tags r:id="rId5"/>
            </p:custDataLst>
          </p:nvPr>
        </p:nvSpPr>
        <p:spPr/>
        <p:txBody>
          <a:bodyPr>
            <a:normAutofit fontScale="90000" lnSpcReduction="20000"/>
          </a:bodyPr>
          <a:lstStyle/>
          <a:p>
            <a:r>
              <a:rPr lang="zh-CN" altLang="en-US"/>
              <a:t>通过“发布”命令可配置Internet所需文件，支持生成SWF动画、HTML文档及.exe小程序，同时控制浏览器参数与播放设置。</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格式选项解析</a:t>
            </a:r>
          </a:p>
        </p:txBody>
      </p:sp>
      <p:sp>
        <p:nvSpPr>
          <p:cNvPr id="10" name="文本占位符 9"/>
          <p:cNvSpPr>
            <a:spLocks noGrp="1"/>
          </p:cNvSpPr>
          <p:nvPr>
            <p:ph type="body" idx="16390"/>
            <p:custDataLst>
              <p:tags r:id="rId8"/>
            </p:custDataLst>
          </p:nvPr>
        </p:nvSpPr>
        <p:spPr/>
        <p:txBody>
          <a:bodyPr>
            <a:normAutofit fontScale="90000" lnSpcReduction="20000"/>
          </a:bodyPr>
          <a:lstStyle/>
          <a:p>
            <a:r>
              <a:rPr lang="zh-CN" altLang="en-US"/>
              <a:t>支持SWF、HTML、GIF、JPEG、PNG及OAM包格式，HTML文档可自定义参数，GIF与JPEG分别适配矢量与渐变图形。</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文件命名与设置</a:t>
            </a:r>
          </a:p>
        </p:txBody>
      </p:sp>
      <p:sp>
        <p:nvSpPr>
          <p:cNvPr id="13" name="文本占位符 12"/>
          <p:cNvSpPr>
            <a:spLocks noGrp="1"/>
          </p:cNvSpPr>
          <p:nvPr>
            <p:ph type="body" idx="16392"/>
            <p:custDataLst>
              <p:tags r:id="rId11"/>
            </p:custDataLst>
          </p:nvPr>
        </p:nvSpPr>
        <p:spPr/>
        <p:txBody>
          <a:bodyPr>
            <a:normAutofit fontScale="90000"/>
          </a:bodyPr>
          <a:lstStyle/>
          <a:p>
            <a:r>
              <a:rPr lang="zh-CN" altLang="en-US"/>
              <a:t>在“输出文件”框指定动画名称，修改格式设置需选中对应分类，调整右侧选项后执行“发布”生成目标文件。</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发布流程步骤</a:t>
            </a:r>
          </a:p>
        </p:txBody>
      </p:sp>
      <p:sp>
        <p:nvSpPr>
          <p:cNvPr id="16" name="文本占位符 15"/>
          <p:cNvSpPr>
            <a:spLocks noGrp="1"/>
          </p:cNvSpPr>
          <p:nvPr>
            <p:ph type="body" idx="16394"/>
            <p:custDataLst>
              <p:tags r:id="rId14"/>
            </p:custDataLst>
          </p:nvPr>
        </p:nvSpPr>
        <p:spPr/>
        <p:txBody>
          <a:bodyPr>
            <a:normAutofit/>
          </a:bodyPr>
          <a:lstStyle/>
          <a:p>
            <a:r>
              <a:rPr lang="zh-CN" altLang="en-US" sz="1400"/>
              <a:t>调用“发布设置”对话框，选择格式并配置参数，最终执行“文件”|“发布”命令完成文件输出。</a:t>
            </a:r>
          </a:p>
        </p:txBody>
      </p:sp>
      <p:pic>
        <p:nvPicPr>
          <p:cNvPr id="3" name="图片 -2147482369"/>
          <p:cNvPicPr>
            <a:picLocks noChangeAspect="1"/>
          </p:cNvPicPr>
          <p:nvPr/>
        </p:nvPicPr>
        <p:blipFill>
          <a:blip r:embed="rId16"/>
          <a:stretch>
            <a:fillRect/>
          </a:stretch>
        </p:blipFill>
        <p:spPr>
          <a:xfrm>
            <a:off x="714693" y="2206625"/>
            <a:ext cx="2562225" cy="3409950"/>
          </a:xfrm>
          <a:prstGeom prst="rect">
            <a:avLst/>
          </a:prstGeom>
          <a:noFill/>
          <a:ln w="9525">
            <a:noFill/>
          </a:ln>
        </p:spPr>
      </p:pic>
      <p:sp>
        <p:nvSpPr>
          <p:cNvPr id="18" name="文本框 17"/>
          <p:cNvSpPr txBox="1"/>
          <p:nvPr/>
        </p:nvSpPr>
        <p:spPr>
          <a:xfrm>
            <a:off x="810895" y="5641340"/>
            <a:ext cx="2466340" cy="291465"/>
          </a:xfrm>
          <a:prstGeom prst="rect">
            <a:avLst/>
          </a:prstGeom>
        </p:spPr>
        <p:txBody>
          <a:bodyPr wrap="square">
            <a:spAutoFit/>
          </a:bodyPr>
          <a:lstStyle/>
          <a:p>
            <a:pPr marL="0"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a:t>
            </a:r>
            <a:r>
              <a:rPr lang="zh-CN" altLang="en-US" sz="1200">
                <a:latin typeface="宋体" panose="02010600030101010101" pitchFamily="2" charset="-122"/>
                <a:ea typeface="宋体" panose="02010600030101010101" pitchFamily="2" charset="-122"/>
              </a:rPr>
              <a:t>发布设置</a:t>
            </a:r>
            <a:r>
              <a:rPr lang="zh-CN" altLang="en-US" sz="1200">
                <a:latin typeface="Times New Roman" panose="02020603050405020304"/>
                <a:ea typeface="宋体" panose="02010600030101010101" pitchFamily="2" charset="-122"/>
              </a:rPr>
              <a:t>”对话框</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362200" cy="685800"/>
          </a:xfrm>
        </p:spPr>
        <p:txBody>
          <a:bodyPr/>
          <a:lstStyle/>
          <a:p>
            <a:r>
              <a:rPr lang="zh-CN" altLang="en-US">
                <a:sym typeface="+mn-ea"/>
              </a:rPr>
              <a:t>知识准备：</a:t>
            </a:r>
            <a:endParaRPr lang="zh-CN" altLang="en-US"/>
          </a:p>
        </p:txBody>
      </p:sp>
      <p:sp>
        <p:nvSpPr>
          <p:cNvPr id="3" name="文本占位符 2"/>
          <p:cNvSpPr>
            <a:spLocks noGrp="1"/>
          </p:cNvSpPr>
          <p:nvPr>
            <p:ph type="body" idx="16386"/>
            <p:custDataLst>
              <p:tags r:id="rId3"/>
            </p:custDataLst>
          </p:nvPr>
        </p:nvSpPr>
        <p:spPr>
          <a:xfrm>
            <a:off x="572135" y="1473200"/>
            <a:ext cx="2958465" cy="637540"/>
          </a:xfrm>
        </p:spPr>
        <p:txBody>
          <a:bodyPr>
            <a:normAutofit/>
          </a:bodyPr>
          <a:lstStyle/>
          <a:p>
            <a:r>
              <a:rPr lang="zh-CN" altLang="en-US"/>
              <a:t>二、发布</a:t>
            </a:r>
            <a:r>
              <a:rPr lang="en-US" altLang="zh-CN"/>
              <a:t>HTML5 Canvas</a:t>
            </a:r>
            <a:r>
              <a:rPr lang="zh-CN" altLang="en-US"/>
              <a:t>文档</a:t>
            </a:r>
          </a:p>
        </p:txBody>
      </p:sp>
      <p:sp>
        <p:nvSpPr>
          <p:cNvPr id="4" name="装饰  2"/>
          <p:cNvSpPr>
            <a:spLocks noGrp="1"/>
          </p:cNvSpPr>
          <p:nvPr>
            <p:ph type="body" idx="16397"/>
            <p:custDataLst>
              <p:tags r:id="rId4"/>
            </p:custDataLst>
          </p:nvPr>
        </p:nvSpPr>
        <p:spPr/>
        <p:txBody>
          <a:bodyPr/>
          <a:lstStyle/>
          <a:p>
            <a:r>
              <a:rPr lang="zh-CN" altLang="en-US"/>
              <a:t> </a:t>
            </a:r>
          </a:p>
        </p:txBody>
      </p:sp>
      <p:pic>
        <p:nvPicPr>
          <p:cNvPr id="23" name="图片占位符 22" descr="1"/>
          <p:cNvPicPr>
            <a:picLocks noGrp="1" noChangeAspect="1"/>
          </p:cNvPicPr>
          <p:nvPr>
            <p:ph type="pic" idx="16398"/>
            <p:custDataLst>
              <p:tags r:id="rId5"/>
            </p:custDataLst>
          </p:nvPr>
        </p:nvPicPr>
        <p:blipFill>
          <a:blip r:embed="rId21">
            <a:extLst>
              <a:ext uri="{96DAC541-7B7A-43D3-8B79-37D633B846F1}">
                <asvg:svgBlip xmlns:asvg="http://schemas.microsoft.com/office/drawing/2016/SVG/main" r:embed="rId22"/>
              </a:ext>
            </a:extLst>
          </a:blip>
          <a:stretch>
            <a:fillRect/>
          </a:stretch>
        </p:blipFill>
        <p:spPr>
          <a:xfrm>
            <a:off x="3987800" y="1066800"/>
            <a:ext cx="914400" cy="914400"/>
          </a:xfrm>
          <a:prstGeom prst="rect">
            <a:avLst/>
          </a:prstGeom>
        </p:spPr>
      </p:pic>
      <p:sp>
        <p:nvSpPr>
          <p:cNvPr id="6" name="文本占位符 5"/>
          <p:cNvSpPr>
            <a:spLocks noGrp="1"/>
          </p:cNvSpPr>
          <p:nvPr>
            <p:ph type="body" idx="16387"/>
            <p:custDataLst>
              <p:tags r:id="rId6"/>
            </p:custDataLst>
          </p:nvPr>
        </p:nvSpPr>
        <p:spPr/>
        <p:txBody>
          <a:bodyPr/>
          <a:lstStyle/>
          <a:p>
            <a:r>
              <a:rPr lang="zh-CN" altLang="en-US"/>
              <a:t>发布路径配置</a:t>
            </a:r>
          </a:p>
        </p:txBody>
      </p:sp>
      <p:sp>
        <p:nvSpPr>
          <p:cNvPr id="7" name="文本占位符 6"/>
          <p:cNvSpPr>
            <a:spLocks noGrp="1"/>
          </p:cNvSpPr>
          <p:nvPr>
            <p:ph type="body" idx="16388"/>
            <p:custDataLst>
              <p:tags r:id="rId7"/>
            </p:custDataLst>
          </p:nvPr>
        </p:nvSpPr>
        <p:spPr/>
        <p:txBody>
          <a:bodyPr>
            <a:normAutofit fontScale="90000" lnSpcReduction="20000"/>
          </a:bodyPr>
          <a:lstStyle/>
          <a:p>
            <a:r>
              <a:rPr lang="zh-CN" altLang="en-US"/>
              <a:t>输出名称默认为FLA目录，支持自定义路径设置，确保文件存储位置符合项目管理规范。</a:t>
            </a:r>
          </a:p>
        </p:txBody>
      </p:sp>
      <p:pic>
        <p:nvPicPr>
          <p:cNvPr id="21" name="图片占位符 20" descr="2"/>
          <p:cNvPicPr>
            <a:picLocks noGrp="1" noChangeAspect="1"/>
          </p:cNvPicPr>
          <p:nvPr>
            <p:ph type="pic" idx="16399"/>
            <p:custDataLst>
              <p:tags r:id="rId8"/>
            </p:custDataLst>
          </p:nvPr>
        </p:nvPicPr>
        <p:blipFill>
          <a:blip r:embed="rId23">
            <a:extLst>
              <a:ext uri="{96DAC541-7B7A-43D3-8B79-37D633B846F1}">
                <asvg:svgBlip xmlns:asvg="http://schemas.microsoft.com/office/drawing/2016/SVG/main" r:embed="rId24"/>
              </a:ext>
            </a:extLst>
          </a:blip>
          <a:stretch>
            <a:fillRect/>
          </a:stretch>
        </p:blipFill>
        <p:spPr>
          <a:xfrm>
            <a:off x="7810500" y="1066800"/>
            <a:ext cx="914400" cy="914400"/>
          </a:xfrm>
          <a:prstGeom prst="rect">
            <a:avLst/>
          </a:prstGeom>
        </p:spPr>
      </p:pic>
      <p:sp>
        <p:nvSpPr>
          <p:cNvPr id="9" name="文本占位符 8"/>
          <p:cNvSpPr>
            <a:spLocks noGrp="1"/>
          </p:cNvSpPr>
          <p:nvPr>
            <p:ph type="body" idx="16389"/>
            <p:custDataLst>
              <p:tags r:id="rId9"/>
            </p:custDataLst>
          </p:nvPr>
        </p:nvSpPr>
        <p:spPr/>
        <p:txBody>
          <a:bodyPr/>
          <a:lstStyle/>
          <a:p>
            <a:r>
              <a:rPr lang="zh-CN" altLang="en-US"/>
              <a:t>动画循环设置</a:t>
            </a:r>
          </a:p>
        </p:txBody>
      </p:sp>
      <p:sp>
        <p:nvSpPr>
          <p:cNvPr id="10" name="文本占位符 9"/>
          <p:cNvSpPr>
            <a:spLocks noGrp="1"/>
          </p:cNvSpPr>
          <p:nvPr>
            <p:ph type="body" idx="16390"/>
            <p:custDataLst>
              <p:tags r:id="rId10"/>
            </p:custDataLst>
          </p:nvPr>
        </p:nvSpPr>
        <p:spPr/>
        <p:txBody>
          <a:bodyPr>
            <a:normAutofit fontScale="90000"/>
          </a:bodyPr>
          <a:lstStyle/>
          <a:p>
            <a:r>
              <a:rPr lang="zh-CN" altLang="en-US"/>
              <a:t>勾选循环时间轴选项可实现无限播放，取消后动画播放至最后一帧自动停止。</a:t>
            </a:r>
          </a:p>
        </p:txBody>
      </p:sp>
      <p:pic>
        <p:nvPicPr>
          <p:cNvPr id="24" name="图片占位符 23" descr="3"/>
          <p:cNvPicPr>
            <a:picLocks noGrp="1" noChangeAspect="1"/>
          </p:cNvPicPr>
          <p:nvPr>
            <p:ph type="pic" idx="16400"/>
            <p:custDataLst>
              <p:tags r:id="rId11"/>
            </p:custDataLst>
          </p:nvPr>
        </p:nvPicPr>
        <p:blipFill>
          <a:blip r:embed="rId25">
            <a:extLst>
              <a:ext uri="{96DAC541-7B7A-43D3-8B79-37D633B846F1}">
                <asvg:svgBlip xmlns:asvg="http://schemas.microsoft.com/office/drawing/2016/SVG/main" r:embed="rId26"/>
              </a:ext>
            </a:extLst>
          </a:blip>
          <a:stretch>
            <a:fillRect/>
          </a:stretch>
        </p:blipFill>
        <p:spPr>
          <a:xfrm>
            <a:off x="3987800" y="2946400"/>
            <a:ext cx="914400" cy="914400"/>
          </a:xfrm>
          <a:prstGeom prst="rect">
            <a:avLst/>
          </a:prstGeom>
        </p:spPr>
      </p:pic>
      <p:sp>
        <p:nvSpPr>
          <p:cNvPr id="12" name="文本占位符 11"/>
          <p:cNvSpPr>
            <a:spLocks noGrp="1"/>
          </p:cNvSpPr>
          <p:nvPr>
            <p:ph type="body" idx="16391"/>
            <p:custDataLst>
              <p:tags r:id="rId12"/>
            </p:custDataLst>
          </p:nvPr>
        </p:nvSpPr>
        <p:spPr/>
        <p:txBody>
          <a:bodyPr/>
          <a:lstStyle/>
          <a:p>
            <a:r>
              <a:rPr lang="zh-CN" altLang="en-US"/>
              <a:t>显示参数调整</a:t>
            </a:r>
          </a:p>
        </p:txBody>
      </p:sp>
      <p:sp>
        <p:nvSpPr>
          <p:cNvPr id="13" name="文本占位符 12"/>
          <p:cNvSpPr>
            <a:spLocks noGrp="1"/>
          </p:cNvSpPr>
          <p:nvPr>
            <p:ph type="body" idx="16392"/>
            <p:custDataLst>
              <p:tags r:id="rId13"/>
            </p:custDataLst>
          </p:nvPr>
        </p:nvSpPr>
        <p:spPr/>
        <p:txBody>
          <a:bodyPr>
            <a:normAutofit fontScale="90000"/>
          </a:bodyPr>
          <a:lstStyle/>
          <a:p>
            <a:r>
              <a:rPr lang="zh-CN" altLang="en-US"/>
              <a:t>舞台居中与响应式缩放功能联动，支持全屏适配或按比例填充浏览器可视区域。</a:t>
            </a:r>
          </a:p>
        </p:txBody>
      </p:sp>
      <p:pic>
        <p:nvPicPr>
          <p:cNvPr id="22" name="图片占位符 21" descr="4"/>
          <p:cNvPicPr>
            <a:picLocks noGrp="1" noChangeAspect="1"/>
          </p:cNvPicPr>
          <p:nvPr>
            <p:ph type="pic" idx="16401"/>
            <p:custDataLst>
              <p:tags r:id="rId14"/>
            </p:custDataLst>
          </p:nvPr>
        </p:nvPicPr>
        <p:blipFill>
          <a:blip r:embed="rId27">
            <a:extLst>
              <a:ext uri="{96DAC541-7B7A-43D3-8B79-37D633B846F1}">
                <asvg:svgBlip xmlns:asvg="http://schemas.microsoft.com/office/drawing/2016/SVG/main" r:embed="rId28"/>
              </a:ext>
            </a:extLst>
          </a:blip>
          <a:stretch>
            <a:fillRect/>
          </a:stretch>
        </p:blipFill>
        <p:spPr>
          <a:xfrm>
            <a:off x="7810500" y="2946400"/>
            <a:ext cx="914400" cy="914400"/>
          </a:xfrm>
          <a:prstGeom prst="rect">
            <a:avLst/>
          </a:prstGeom>
        </p:spPr>
      </p:pic>
      <p:sp>
        <p:nvSpPr>
          <p:cNvPr id="15" name="文本占位符 14"/>
          <p:cNvSpPr>
            <a:spLocks noGrp="1"/>
          </p:cNvSpPr>
          <p:nvPr>
            <p:ph type="body" idx="16393"/>
            <p:custDataLst>
              <p:tags r:id="rId15"/>
            </p:custDataLst>
          </p:nvPr>
        </p:nvSpPr>
        <p:spPr/>
        <p:txBody>
          <a:bodyPr/>
          <a:lstStyle/>
          <a:p>
            <a:r>
              <a:rPr lang="zh-CN" altLang="en-US"/>
              <a:t>资源管理配置</a:t>
            </a:r>
          </a:p>
        </p:txBody>
      </p:sp>
      <p:sp>
        <p:nvSpPr>
          <p:cNvPr id="16" name="文本占位符 15"/>
          <p:cNvSpPr>
            <a:spLocks noGrp="1"/>
          </p:cNvSpPr>
          <p:nvPr>
            <p:ph type="body" idx="16394"/>
            <p:custDataLst>
              <p:tags r:id="rId16"/>
            </p:custDataLst>
          </p:nvPr>
        </p:nvSpPr>
        <p:spPr/>
        <p:txBody>
          <a:bodyPr>
            <a:normAutofit fontScale="90000"/>
          </a:bodyPr>
          <a:lstStyle/>
          <a:p>
            <a:r>
              <a:rPr lang="zh-CN" altLang="en-US"/>
              <a:t>图像、声音及CreateJS库资源需指定独立存储目录，确保文件引用路径清晰可追溯。</a:t>
            </a:r>
          </a:p>
        </p:txBody>
      </p:sp>
      <p:pic>
        <p:nvPicPr>
          <p:cNvPr id="20" name="图片占位符 19" descr="5"/>
          <p:cNvPicPr>
            <a:picLocks noGrp="1" noChangeAspect="1"/>
          </p:cNvPicPr>
          <p:nvPr>
            <p:ph type="pic" idx="16402"/>
            <p:custDataLst>
              <p:tags r:id="rId17"/>
            </p:custDataLst>
          </p:nvPr>
        </p:nvPicPr>
        <p:blipFill>
          <a:blip r:embed="rId29">
            <a:extLst>
              <a:ext uri="{96DAC541-7B7A-43D3-8B79-37D633B846F1}">
                <asvg:svgBlip xmlns:asvg="http://schemas.microsoft.com/office/drawing/2016/SVG/main" r:embed="rId30"/>
              </a:ext>
            </a:extLst>
          </a:blip>
          <a:stretch>
            <a:fillRect/>
          </a:stretch>
        </p:blipFill>
        <p:spPr>
          <a:xfrm>
            <a:off x="3987800" y="4826000"/>
            <a:ext cx="914400" cy="914400"/>
          </a:xfrm>
          <a:prstGeom prst="rect">
            <a:avLst/>
          </a:prstGeom>
        </p:spPr>
      </p:pic>
      <p:sp>
        <p:nvSpPr>
          <p:cNvPr id="18" name="文本占位符 17"/>
          <p:cNvSpPr>
            <a:spLocks noGrp="1"/>
          </p:cNvSpPr>
          <p:nvPr>
            <p:ph type="body" idx="16395"/>
            <p:custDataLst>
              <p:tags r:id="rId18"/>
            </p:custDataLst>
          </p:nvPr>
        </p:nvSpPr>
        <p:spPr/>
        <p:txBody>
          <a:bodyPr/>
          <a:lstStyle/>
          <a:p>
            <a:r>
              <a:rPr lang="zh-CN" altLang="en-US"/>
              <a:t>发布格式优化</a:t>
            </a:r>
          </a:p>
        </p:txBody>
      </p:sp>
      <p:sp>
        <p:nvSpPr>
          <p:cNvPr id="19" name="文本占位符 18"/>
          <p:cNvSpPr>
            <a:spLocks noGrp="1"/>
          </p:cNvSpPr>
          <p:nvPr>
            <p:ph type="body" idx="16396"/>
            <p:custDataLst>
              <p:tags r:id="rId19"/>
            </p:custDataLst>
          </p:nvPr>
        </p:nvSpPr>
        <p:spPr/>
        <p:txBody>
          <a:bodyPr>
            <a:normAutofit fontScale="90000" lnSpcReduction="20000"/>
          </a:bodyPr>
          <a:lstStyle/>
          <a:p>
            <a:r>
              <a:rPr lang="zh-CN" altLang="en-US"/>
              <a:t>通过格式分类选项调整HTML5输出参数，支持自定义预加载器样式与交互响应规则。</a:t>
            </a:r>
          </a:p>
        </p:txBody>
      </p:sp>
      <p:pic>
        <p:nvPicPr>
          <p:cNvPr id="5" name="图片 -2147482368"/>
          <p:cNvPicPr>
            <a:picLocks noChangeAspect="1"/>
          </p:cNvPicPr>
          <p:nvPr/>
        </p:nvPicPr>
        <p:blipFill>
          <a:blip r:embed="rId31"/>
          <a:stretch>
            <a:fillRect/>
          </a:stretch>
        </p:blipFill>
        <p:spPr>
          <a:xfrm>
            <a:off x="603250" y="2276475"/>
            <a:ext cx="2609850" cy="3409950"/>
          </a:xfrm>
          <a:prstGeom prst="rect">
            <a:avLst/>
          </a:prstGeom>
          <a:noFill/>
          <a:ln w="9525">
            <a:noFill/>
          </a:ln>
        </p:spPr>
      </p:pic>
      <p:sp>
        <p:nvSpPr>
          <p:cNvPr id="8" name="文本框 7"/>
          <p:cNvSpPr txBox="1"/>
          <p:nvPr/>
        </p:nvSpPr>
        <p:spPr>
          <a:xfrm>
            <a:off x="824865" y="5839460"/>
            <a:ext cx="2388235" cy="406400"/>
          </a:xfrm>
          <a:prstGeom prst="rect">
            <a:avLst/>
          </a:prstGeom>
        </p:spPr>
        <p:txBody>
          <a:bodyPr>
            <a:no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“发布设置”对话框</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96545" y="250190"/>
            <a:ext cx="3284855" cy="1828800"/>
          </a:xfrm>
        </p:spPr>
        <p:txBody>
          <a:bodyPr/>
          <a:lstStyle/>
          <a:p>
            <a:r>
              <a:rPr lang="zh-CN" altLang="en-US" sz="3200">
                <a:sym typeface="+mn-ea"/>
              </a:rPr>
              <a:t>知识准备：</a:t>
            </a:r>
            <a:r>
              <a:rPr lang="zh-CN" altLang="en-US" sz="3200"/>
              <a:t>三、导出动画</a:t>
            </a:r>
          </a:p>
        </p:txBody>
      </p:sp>
      <p:sp>
        <p:nvSpPr>
          <p:cNvPr id="5" name="装饰  3"/>
          <p:cNvSpPr>
            <a:spLocks noGrp="1"/>
          </p:cNvSpPr>
          <p:nvPr>
            <p:ph type="body" idx="16394"/>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sz="1700"/>
              <a:t>导出影片操作</a:t>
            </a:r>
          </a:p>
        </p:txBody>
      </p:sp>
      <p:sp>
        <p:nvSpPr>
          <p:cNvPr id="7" name="文本占位符 6"/>
          <p:cNvSpPr>
            <a:spLocks noGrp="1"/>
          </p:cNvSpPr>
          <p:nvPr>
            <p:ph type="body" idx="16388"/>
            <p:custDataLst>
              <p:tags r:id="rId5"/>
            </p:custDataLst>
          </p:nvPr>
        </p:nvSpPr>
        <p:spPr/>
        <p:txBody>
          <a:bodyPr>
            <a:normAutofit fontScale="90000"/>
          </a:bodyPr>
          <a:lstStyle/>
          <a:p>
            <a:r>
              <a:rPr lang="zh-CN" altLang="en-US"/>
              <a:t>执行“文件”|“导出”|“导出影片”命令，选择SWF格式并设置保存路径，支持静态图形导出为多帧文件。</a:t>
            </a:r>
          </a:p>
        </p:txBody>
      </p:sp>
      <p:sp>
        <p:nvSpPr>
          <p:cNvPr id="8" name="装饰  6"/>
          <p:cNvSpPr>
            <a:spLocks noGrp="1"/>
          </p:cNvSpPr>
          <p:nvPr>
            <p:ph type="body" idx="16395"/>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normAutofit fontScale="77500" lnSpcReduction="10000"/>
          </a:bodyPr>
          <a:lstStyle/>
          <a:p>
            <a:r>
              <a:rPr lang="zh-CN" altLang="en-US"/>
              <a:t>导出图像与动画GIF</a:t>
            </a:r>
          </a:p>
        </p:txBody>
      </p:sp>
      <p:sp>
        <p:nvSpPr>
          <p:cNvPr id="10" name="文本占位符 9"/>
          <p:cNvSpPr>
            <a:spLocks noGrp="1"/>
          </p:cNvSpPr>
          <p:nvPr>
            <p:ph type="body" idx="16390"/>
            <p:custDataLst>
              <p:tags r:id="rId8"/>
            </p:custDataLst>
          </p:nvPr>
        </p:nvSpPr>
        <p:spPr/>
        <p:txBody>
          <a:bodyPr>
            <a:normAutofit fontScale="90000"/>
          </a:bodyPr>
          <a:lstStyle/>
          <a:p>
            <a:r>
              <a:rPr lang="zh-CN" altLang="en-US"/>
              <a:t>通过“导出图像”对话框优化设置，支持透明度、仿色调整及多版本预览，保存为像素格式后无法还原矢量信息。</a:t>
            </a:r>
          </a:p>
        </p:txBody>
      </p:sp>
      <p:sp>
        <p:nvSpPr>
          <p:cNvPr id="11" name="装饰  9"/>
          <p:cNvSpPr>
            <a:spLocks noGrp="1"/>
          </p:cNvSpPr>
          <p:nvPr>
            <p:ph type="body" idx="16396"/>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normAutofit fontScale="77500" lnSpcReduction="10000"/>
          </a:bodyPr>
          <a:lstStyle/>
          <a:p>
            <a:r>
              <a:rPr lang="zh-CN" altLang="en-US"/>
              <a:t>导出视频/媒体流程</a:t>
            </a:r>
          </a:p>
        </p:txBody>
      </p:sp>
      <p:sp>
        <p:nvSpPr>
          <p:cNvPr id="13" name="文本占位符 12"/>
          <p:cNvSpPr>
            <a:spLocks noGrp="1"/>
          </p:cNvSpPr>
          <p:nvPr>
            <p:ph type="body" idx="16392"/>
            <p:custDataLst>
              <p:tags r:id="rId11"/>
            </p:custDataLst>
          </p:nvPr>
        </p:nvSpPr>
        <p:spPr/>
        <p:txBody>
          <a:bodyPr>
            <a:normAutofit fontScale="90000"/>
          </a:bodyPr>
          <a:lstStyle/>
          <a:p>
            <a:r>
              <a:rPr lang="zh-CN" altLang="en-US"/>
              <a:t>使用“导出视频/媒体”命令设置视频尺寸与范围，浏览路径后导出MOV格式文件，支持自定义存储位置与命名。</a:t>
            </a:r>
          </a:p>
        </p:txBody>
      </p:sp>
      <p:pic>
        <p:nvPicPr>
          <p:cNvPr id="3" name="图片 -2147482367"/>
          <p:cNvPicPr>
            <a:picLocks noChangeAspect="1"/>
          </p:cNvPicPr>
          <p:nvPr/>
        </p:nvPicPr>
        <p:blipFill>
          <a:blip r:embed="rId13"/>
          <a:stretch>
            <a:fillRect/>
          </a:stretch>
        </p:blipFill>
        <p:spPr>
          <a:xfrm>
            <a:off x="313055" y="1527810"/>
            <a:ext cx="3702050" cy="2081530"/>
          </a:xfrm>
          <a:prstGeom prst="rect">
            <a:avLst/>
          </a:prstGeom>
          <a:noFill/>
          <a:ln w="9525">
            <a:noFill/>
          </a:ln>
        </p:spPr>
      </p:pic>
      <p:sp>
        <p:nvSpPr>
          <p:cNvPr id="15" name="文本框 14"/>
          <p:cNvSpPr txBox="1"/>
          <p:nvPr/>
        </p:nvSpPr>
        <p:spPr>
          <a:xfrm>
            <a:off x="1287780" y="3651250"/>
            <a:ext cx="2054860" cy="216535"/>
          </a:xfrm>
          <a:prstGeom prst="rect">
            <a:avLst/>
          </a:prstGeom>
        </p:spPr>
        <p:txBody>
          <a:bodyPr>
            <a:noAutofit/>
          </a:bodyPr>
          <a:lstStyle/>
          <a:p>
            <a:pPr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“导出影片”对话框</a:t>
            </a:r>
          </a:p>
        </p:txBody>
      </p:sp>
      <p:pic>
        <p:nvPicPr>
          <p:cNvPr id="4" name="图片 -2147482366"/>
          <p:cNvPicPr>
            <a:picLocks noChangeAspect="1"/>
          </p:cNvPicPr>
          <p:nvPr/>
        </p:nvPicPr>
        <p:blipFill>
          <a:blip r:embed="rId14"/>
          <a:stretch>
            <a:fillRect/>
          </a:stretch>
        </p:blipFill>
        <p:spPr>
          <a:xfrm>
            <a:off x="483235" y="4040505"/>
            <a:ext cx="3608070" cy="2416810"/>
          </a:xfrm>
          <a:prstGeom prst="rect">
            <a:avLst/>
          </a:prstGeom>
          <a:noFill/>
          <a:ln w="9525">
            <a:noFill/>
          </a:ln>
        </p:spPr>
      </p:pic>
      <p:sp>
        <p:nvSpPr>
          <p:cNvPr id="17" name="文本框 16"/>
          <p:cNvSpPr txBox="1"/>
          <p:nvPr/>
        </p:nvSpPr>
        <p:spPr>
          <a:xfrm>
            <a:off x="765810" y="6457315"/>
            <a:ext cx="2816225" cy="277495"/>
          </a:xfrm>
          <a:prstGeom prst="rect">
            <a:avLst/>
          </a:prstGeom>
        </p:spPr>
        <p:txBody>
          <a:bodyPr>
            <a:noAutofit/>
          </a:bodyPr>
          <a:lstStyle/>
          <a:p>
            <a:pPr algn="ctr"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“导出图像”对话框</a:t>
            </a:r>
          </a:p>
        </p:txBody>
      </p:sp>
      <p:pic>
        <p:nvPicPr>
          <p:cNvPr id="14" name="图片 -2147482365"/>
          <p:cNvPicPr>
            <a:picLocks noChangeAspect="1"/>
          </p:cNvPicPr>
          <p:nvPr/>
        </p:nvPicPr>
        <p:blipFill>
          <a:blip r:embed="rId15"/>
          <a:stretch>
            <a:fillRect/>
          </a:stretch>
        </p:blipFill>
        <p:spPr>
          <a:xfrm>
            <a:off x="4343083" y="2872423"/>
            <a:ext cx="3152775" cy="3381375"/>
          </a:xfrm>
          <a:prstGeom prst="rect">
            <a:avLst/>
          </a:prstGeom>
          <a:noFill/>
          <a:ln w="9525">
            <a:noFill/>
          </a:ln>
        </p:spPr>
      </p:pic>
      <p:sp>
        <p:nvSpPr>
          <p:cNvPr id="18" name="文本框 17"/>
          <p:cNvSpPr txBox="1"/>
          <p:nvPr/>
        </p:nvSpPr>
        <p:spPr>
          <a:xfrm>
            <a:off x="4782820" y="6254115"/>
            <a:ext cx="2626360" cy="203200"/>
          </a:xfrm>
          <a:prstGeom prst="rect">
            <a:avLst/>
          </a:prstGeom>
        </p:spPr>
        <p:txBody>
          <a:bodyPr>
            <a:noAutofit/>
          </a:bodyPr>
          <a:lstStyle/>
          <a:p>
            <a:pPr algn="ctr"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在浏览器中预览效果</a:t>
            </a:r>
          </a:p>
        </p:txBody>
      </p:sp>
      <p:pic>
        <p:nvPicPr>
          <p:cNvPr id="16" name="图片 -2147482363"/>
          <p:cNvPicPr>
            <a:picLocks noChangeAspect="1"/>
          </p:cNvPicPr>
          <p:nvPr/>
        </p:nvPicPr>
        <p:blipFill>
          <a:blip r:embed="rId16"/>
          <a:stretch>
            <a:fillRect/>
          </a:stretch>
        </p:blipFill>
        <p:spPr>
          <a:xfrm>
            <a:off x="7950200" y="3291840"/>
            <a:ext cx="2753360" cy="2940685"/>
          </a:xfrm>
          <a:prstGeom prst="rect">
            <a:avLst/>
          </a:prstGeom>
          <a:noFill/>
          <a:ln w="9525">
            <a:noFill/>
          </a:ln>
        </p:spPr>
      </p:pic>
      <p:sp>
        <p:nvSpPr>
          <p:cNvPr id="19" name="文本框 18"/>
          <p:cNvSpPr txBox="1"/>
          <p:nvPr/>
        </p:nvSpPr>
        <p:spPr>
          <a:xfrm>
            <a:off x="8256270" y="6254115"/>
            <a:ext cx="2140585" cy="270510"/>
          </a:xfrm>
          <a:prstGeom prst="rect">
            <a:avLst/>
          </a:prstGeom>
        </p:spPr>
        <p:txBody>
          <a:bodyPr>
            <a:noAutofit/>
          </a:bodyPr>
          <a:lstStyle/>
          <a:p>
            <a:pPr lvl="0" algn="ctr"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“导出媒体”对话框</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项目总结</a:t>
            </a:r>
          </a:p>
        </p:txBody>
      </p:sp>
      <p:pic>
        <p:nvPicPr>
          <p:cNvPr id="3" name="内容占位符 -2147482362"/>
          <p:cNvPicPr>
            <a:picLocks noGrp="1" noChangeAspect="1"/>
          </p:cNvPicPr>
          <p:nvPr>
            <p:ph idx="16386"/>
            <p:custDataLst>
              <p:tags r:id="rId3"/>
            </p:custDataLst>
          </p:nvPr>
        </p:nvPicPr>
        <p:blipFill>
          <a:blip r:embed="rId5">
            <a:extLst>
              <a:ext uri="{28A0092B-C50C-407E-A947-70E740481C1C}">
                <a14:useLocalDpi xmlns:a14="http://schemas.microsoft.com/office/drawing/2010/main" val="0"/>
              </a:ext>
            </a:extLst>
          </a:blip>
          <a:srcRect/>
          <a:stretch/>
        </p:blipFill>
        <p:spPr>
          <a:xfrm>
            <a:off x="1027430" y="533400"/>
            <a:ext cx="6131560" cy="5718810"/>
          </a:xfrm>
          <a:prstGeom prst="rect">
            <a:avLst/>
          </a:prstGeom>
          <a:noFill/>
          <a:ln w="9525">
            <a:noFill/>
          </a:ln>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6386"/>
            <p:custDataLst>
              <p:tags r:id="rId2"/>
            </p:custDataLst>
          </p:nvPr>
        </p:nvSpPr>
        <p:spPr>
          <a:xfrm>
            <a:off x="4303395" y="1905000"/>
            <a:ext cx="3495675" cy="1524000"/>
          </a:xfrm>
        </p:spPr>
        <p:txBody>
          <a:bodyPr>
            <a:normAutofit fontScale="90000"/>
          </a:bodyPr>
          <a:lstStyle/>
          <a:p>
            <a:r>
              <a:rPr lang="zh-CN" altLang="en-US">
                <a:sym typeface="+mn-ea"/>
              </a:rPr>
              <a:t>项目实战</a:t>
            </a:r>
            <a:r>
              <a:rPr lang="en-US" altLang="zh-CN"/>
              <a:t> </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项目实战：实战一  色彩动画</a:t>
            </a:r>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zh-CN" altLang="en-US"/>
              <a:t>创建起点关键帧</a:t>
            </a:r>
          </a:p>
        </p:txBody>
      </p:sp>
      <p:sp>
        <p:nvSpPr>
          <p:cNvPr id="6" name="文本占位符 5"/>
          <p:cNvSpPr>
            <a:spLocks noGrp="1"/>
          </p:cNvSpPr>
          <p:nvPr>
            <p:ph type="body" idx="16387"/>
            <p:custDataLst>
              <p:tags r:id="rId5"/>
            </p:custDataLst>
          </p:nvPr>
        </p:nvSpPr>
        <p:spPr/>
        <p:txBody>
          <a:bodyPr/>
          <a:lstStyle/>
          <a:p>
            <a:r>
              <a:rPr lang="zh-CN" altLang="en-US"/>
              <a:t>按F6创建起点关键帧，用椭圆工具绘制正圆。</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8"/>
            <p:custDataLst>
              <p:tags r:id="rId7"/>
            </p:custDataLst>
          </p:nvPr>
        </p:nvSpPr>
        <p:spPr/>
        <p:txBody>
          <a:bodyPr/>
          <a:lstStyle/>
          <a:p>
            <a:r>
              <a:rPr lang="zh-CN" altLang="en-US"/>
              <a:t>创建终点关键帧及文本</a:t>
            </a:r>
          </a:p>
        </p:txBody>
      </p:sp>
      <p:sp>
        <p:nvSpPr>
          <p:cNvPr id="9" name="文本占位符 8"/>
          <p:cNvSpPr>
            <a:spLocks noGrp="1"/>
          </p:cNvSpPr>
          <p:nvPr>
            <p:ph type="body" idx="16389"/>
            <p:custDataLst>
              <p:tags r:id="rId8"/>
            </p:custDataLst>
          </p:nvPr>
        </p:nvSpPr>
        <p:spPr/>
        <p:txBody>
          <a:bodyPr/>
          <a:lstStyle/>
          <a:p>
            <a:r>
              <a:rPr lang="zh-CN" altLang="en-US"/>
              <a:t>创建终点关键帧，删除内容后用汉仪雪君体简70号输入"色彩动画"。</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zh-CN" altLang="en-US"/>
              <a:t>打散文本与设置渐变色</a:t>
            </a:r>
          </a:p>
        </p:txBody>
      </p:sp>
      <p:sp>
        <p:nvSpPr>
          <p:cNvPr id="12" name="文本占位符 11"/>
          <p:cNvSpPr>
            <a:spLocks noGrp="1"/>
          </p:cNvSpPr>
          <p:nvPr>
            <p:ph type="body" idx="16391"/>
            <p:custDataLst>
              <p:tags r:id="rId11"/>
            </p:custDataLst>
          </p:nvPr>
        </p:nvSpPr>
        <p:spPr/>
        <p:txBody>
          <a:bodyPr/>
          <a:lstStyle/>
          <a:p>
            <a:r>
              <a:rPr lang="zh-CN" altLang="en-US"/>
              <a:t>执行两次分离命令打散文本，设置红绿蓝径向渐变填充（Alpha 100%）。</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2"/>
            <p:custDataLst>
              <p:tags r:id="rId13"/>
            </p:custDataLst>
          </p:nvPr>
        </p:nvSpPr>
        <p:spPr/>
        <p:txBody>
          <a:bodyPr/>
          <a:lstStyle/>
          <a:p>
            <a:r>
              <a:rPr lang="zh-CN" altLang="en-US"/>
              <a:t>创建形状补间动画</a:t>
            </a:r>
          </a:p>
        </p:txBody>
      </p:sp>
      <p:sp>
        <p:nvSpPr>
          <p:cNvPr id="15" name="文本占位符 14"/>
          <p:cNvSpPr>
            <a:spLocks noGrp="1"/>
          </p:cNvSpPr>
          <p:nvPr>
            <p:ph type="body" idx="16393"/>
            <p:custDataLst>
              <p:tags r:id="rId14"/>
            </p:custDataLst>
          </p:nvPr>
        </p:nvSpPr>
        <p:spPr/>
        <p:txBody>
          <a:bodyPr/>
          <a:lstStyle/>
          <a:p>
            <a:r>
              <a:rPr lang="zh-CN" altLang="en-US"/>
              <a:t>右键选择创建补间形状，实现5帧动画效果。</a:t>
            </a:r>
          </a:p>
        </p:txBody>
      </p:sp>
      <p:pic>
        <p:nvPicPr>
          <p:cNvPr id="16" name="图片 15"/>
          <p:cNvPicPr>
            <a:picLocks noChangeAspect="1"/>
          </p:cNvPicPr>
          <p:nvPr/>
        </p:nvPicPr>
        <p:blipFill>
          <a:blip r:embed="rId16"/>
          <a:stretch>
            <a:fillRect/>
          </a:stretch>
        </p:blipFill>
        <p:spPr>
          <a:xfrm>
            <a:off x="438150" y="1308100"/>
            <a:ext cx="3448050" cy="1130300"/>
          </a:xfrm>
          <a:prstGeom prst="rect">
            <a:avLst/>
          </a:prstGeom>
        </p:spPr>
      </p:pic>
      <p:pic>
        <p:nvPicPr>
          <p:cNvPr id="17" name="图片 16"/>
          <p:cNvPicPr>
            <a:picLocks noChangeAspect="1"/>
          </p:cNvPicPr>
          <p:nvPr/>
        </p:nvPicPr>
        <p:blipFill>
          <a:blip r:embed="rId17"/>
          <a:stretch>
            <a:fillRect/>
          </a:stretch>
        </p:blipFill>
        <p:spPr>
          <a:xfrm>
            <a:off x="131445" y="3909060"/>
            <a:ext cx="3957955" cy="1471930"/>
          </a:xfrm>
          <a:prstGeom prst="rect">
            <a:avLst/>
          </a:prstGeom>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393180" y="219710"/>
            <a:ext cx="5798820" cy="609600"/>
          </a:xfrm>
        </p:spPr>
        <p:txBody>
          <a:bodyPr>
            <a:normAutofit/>
          </a:bodyPr>
          <a:lstStyle/>
          <a:p>
            <a:r>
              <a:rPr lang="zh-CN" altLang="en-US"/>
              <a:t>实战二  游戏网站引导动画</a:t>
            </a:r>
          </a:p>
        </p:txBody>
      </p:sp>
      <p:sp>
        <p:nvSpPr>
          <p:cNvPr id="4" name="文本占位符 3"/>
          <p:cNvSpPr>
            <a:spLocks noGrp="1"/>
          </p:cNvSpPr>
          <p:nvPr>
            <p:ph type="body" idx="16386"/>
            <p:custDataLst>
              <p:tags r:id="rId3"/>
            </p:custDataLst>
          </p:nvPr>
        </p:nvSpPr>
        <p:spPr/>
        <p:txBody>
          <a:bodyPr>
            <a:normAutofit fontScale="87500" lnSpcReduction="20000"/>
          </a:bodyPr>
          <a:lstStyle/>
          <a:p>
            <a:r>
              <a:rPr lang="zh-CN" altLang="en-US"/>
              <a:t>创建文档与添加文本</a:t>
            </a:r>
          </a:p>
        </p:txBody>
      </p:sp>
      <p:sp>
        <p:nvSpPr>
          <p:cNvPr id="5" name="文本占位符 4"/>
          <p:cNvSpPr>
            <a:spLocks noGrp="1"/>
          </p:cNvSpPr>
          <p:nvPr>
            <p:ph type="body" idx="16387"/>
            <p:custDataLst>
              <p:tags r:id="rId4"/>
            </p:custDataLst>
          </p:nvPr>
        </p:nvSpPr>
        <p:spPr/>
        <p:txBody>
          <a:bodyPr/>
          <a:lstStyle/>
          <a:p>
            <a:r>
              <a:rPr lang="zh-CN" altLang="en-US"/>
              <a:t>新建Animate ActionScript 3.0文档，舞台尺寸500×400像素，背景黑色。</a:t>
            </a:r>
          </a:p>
        </p:txBody>
      </p:sp>
      <p:sp>
        <p:nvSpPr>
          <p:cNvPr id="6" name="文本占位符 5"/>
          <p:cNvSpPr>
            <a:spLocks noGrp="1"/>
          </p:cNvSpPr>
          <p:nvPr>
            <p:ph type="body" idx="16388"/>
            <p:custDataLst>
              <p:tags r:id="rId5"/>
            </p:custDataLst>
          </p:nvPr>
        </p:nvSpPr>
        <p:spPr/>
        <p:txBody>
          <a:bodyPr/>
          <a:lstStyle/>
          <a:p>
            <a:r>
              <a:rPr lang="zh-CN" altLang="en-US" sz="1900"/>
              <a:t>添加图片与动画</a:t>
            </a:r>
          </a:p>
        </p:txBody>
      </p:sp>
      <p:sp>
        <p:nvSpPr>
          <p:cNvPr id="7" name="文本占位符 6"/>
          <p:cNvSpPr>
            <a:spLocks noGrp="1"/>
          </p:cNvSpPr>
          <p:nvPr>
            <p:ph type="body" idx="16389"/>
            <p:custDataLst>
              <p:tags r:id="rId6"/>
            </p:custDataLst>
          </p:nvPr>
        </p:nvSpPr>
        <p:spPr/>
        <p:txBody>
          <a:bodyPr/>
          <a:lstStyle/>
          <a:p>
            <a:r>
              <a:rPr lang="zh-CN" altLang="en-US"/>
              <a:t>导入JPEG图片并转换为名称为ring的图形元件。</a:t>
            </a:r>
          </a:p>
        </p:txBody>
      </p:sp>
      <p:sp>
        <p:nvSpPr>
          <p:cNvPr id="8" name="文本占位符 7"/>
          <p:cNvSpPr>
            <a:spLocks noGrp="1"/>
          </p:cNvSpPr>
          <p:nvPr>
            <p:ph type="body" idx="16390"/>
            <p:custDataLst>
              <p:tags r:id="rId7"/>
            </p:custDataLst>
          </p:nvPr>
        </p:nvSpPr>
        <p:spPr/>
        <p:txBody>
          <a:bodyPr>
            <a:normAutofit fontScale="87500" lnSpcReduction="20000"/>
          </a:bodyPr>
          <a:lstStyle/>
          <a:p>
            <a:r>
              <a:rPr lang="zh-CN" altLang="en-US"/>
              <a:t>制作闪烁与淡入效果</a:t>
            </a:r>
          </a:p>
        </p:txBody>
      </p:sp>
      <p:sp>
        <p:nvSpPr>
          <p:cNvPr id="9" name="文本占位符 8"/>
          <p:cNvSpPr>
            <a:spLocks noGrp="1"/>
          </p:cNvSpPr>
          <p:nvPr>
            <p:ph type="body" idx="16391"/>
            <p:custDataLst>
              <p:tags r:id="rId8"/>
            </p:custDataLst>
          </p:nvPr>
        </p:nvSpPr>
        <p:spPr/>
        <p:txBody>
          <a:bodyPr/>
          <a:lstStyle/>
          <a:p>
            <a:r>
              <a:rPr lang="zh-CN" altLang="en-US"/>
              <a:t>新建图层4，61帧设关键帧，用红色华文琥珀字体输入“？”，制作闪烁与淡入效果。</a:t>
            </a:r>
          </a:p>
        </p:txBody>
      </p:sp>
      <p:sp>
        <p:nvSpPr>
          <p:cNvPr id="10" name="文本占位符 9"/>
          <p:cNvSpPr>
            <a:spLocks noGrp="1"/>
          </p:cNvSpPr>
          <p:nvPr>
            <p:ph type="body" idx="16392"/>
            <p:custDataLst>
              <p:tags r:id="rId9"/>
            </p:custDataLst>
          </p:nvPr>
        </p:nvSpPr>
        <p:spPr/>
        <p:txBody>
          <a:bodyPr>
            <a:normAutofit fontScale="87500" lnSpcReduction="20000"/>
          </a:bodyPr>
          <a:lstStyle/>
          <a:p>
            <a:r>
              <a:rPr lang="zh-CN" altLang="en-US"/>
              <a:t>添加文字与最终调整</a:t>
            </a:r>
          </a:p>
        </p:txBody>
      </p:sp>
      <p:sp>
        <p:nvSpPr>
          <p:cNvPr id="11" name="文本占位符 10"/>
          <p:cNvSpPr>
            <a:spLocks noGrp="1"/>
          </p:cNvSpPr>
          <p:nvPr>
            <p:ph type="body" idx="16393"/>
            <p:custDataLst>
              <p:tags r:id="rId10"/>
            </p:custDataLst>
          </p:nvPr>
        </p:nvSpPr>
        <p:spPr/>
        <p:txBody>
          <a:bodyPr/>
          <a:lstStyle/>
          <a:p>
            <a:r>
              <a:rPr lang="zh-CN" altLang="en-US"/>
              <a:t>图层9第99帧设关键帧，华文隶书20号浅灰，输入"游戏乐园，欢迎游民部落"。</a:t>
            </a:r>
          </a:p>
        </p:txBody>
      </p:sp>
      <p:pic>
        <p:nvPicPr>
          <p:cNvPr id="12" name="图片 11"/>
          <p:cNvPicPr>
            <a:picLocks noChangeAspect="1"/>
          </p:cNvPicPr>
          <p:nvPr/>
        </p:nvPicPr>
        <p:blipFill>
          <a:blip r:embed="rId12"/>
          <a:stretch>
            <a:fillRect/>
          </a:stretch>
        </p:blipFill>
        <p:spPr>
          <a:xfrm>
            <a:off x="645795" y="266700"/>
            <a:ext cx="4692650" cy="1714500"/>
          </a:xfrm>
          <a:prstGeom prst="rect">
            <a:avLst/>
          </a:prstGeom>
        </p:spPr>
      </p:pic>
      <p:pic>
        <p:nvPicPr>
          <p:cNvPr id="13" name="图片 12"/>
          <p:cNvPicPr>
            <a:picLocks noChangeAspect="1"/>
          </p:cNvPicPr>
          <p:nvPr/>
        </p:nvPicPr>
        <p:blipFill>
          <a:blip r:embed="rId13"/>
          <a:stretch>
            <a:fillRect/>
          </a:stretch>
        </p:blipFill>
        <p:spPr>
          <a:xfrm>
            <a:off x="784860" y="2258060"/>
            <a:ext cx="4235450" cy="1625600"/>
          </a:xfrm>
          <a:prstGeom prst="rect">
            <a:avLst/>
          </a:prstGeom>
        </p:spPr>
      </p:pic>
      <p:pic>
        <p:nvPicPr>
          <p:cNvPr id="15" name="图片 14"/>
          <p:cNvPicPr>
            <a:picLocks noChangeAspect="1"/>
          </p:cNvPicPr>
          <p:nvPr/>
        </p:nvPicPr>
        <p:blipFill>
          <a:blip r:embed="rId14"/>
          <a:stretch>
            <a:fillRect/>
          </a:stretch>
        </p:blipFill>
        <p:spPr>
          <a:xfrm>
            <a:off x="784860" y="4160520"/>
            <a:ext cx="4311650" cy="1778000"/>
          </a:xfrm>
          <a:prstGeom prst="rect">
            <a:avLst/>
          </a:prstGeom>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2"/>
            </p:custDataLst>
          </p:nvPr>
        </p:nvPicPr>
        <p:blipFill>
          <a:blip r:embed="rId4"/>
          <a:stretch>
            <a:fillRect/>
          </a:stretch>
        </p:blipFill>
        <p:spPr>
          <a:xfrm>
            <a:off x="1842135" y="1571625"/>
            <a:ext cx="7382510" cy="3332480"/>
          </a:xfrm>
          <a:prstGeom prst="rect">
            <a:avLst/>
          </a:prstGeom>
        </p:spPr>
      </p:pic>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9"/>
          <p:cNvSpPr>
            <a:spLocks noGrp="1"/>
          </p:cNvSpPr>
          <p:nvPr>
            <p:ph type="body" idx="16386"/>
            <p:custDataLst>
              <p:tags r:id="rId2"/>
            </p:custDataLst>
          </p:nvPr>
        </p:nvSpPr>
        <p:spPr/>
        <p:txBody>
          <a:bodyPr/>
          <a:lstStyle/>
          <a:p>
            <a:r>
              <a:rPr lang="zh-CN" altLang="en-US"/>
              <a:t>THE END</a:t>
            </a:r>
          </a:p>
        </p:txBody>
      </p:sp>
      <p:sp>
        <p:nvSpPr>
          <p:cNvPr id="3" name="标题 1"/>
          <p:cNvSpPr>
            <a:spLocks noGrp="1"/>
          </p:cNvSpPr>
          <p:nvPr>
            <p:ph type="ctrTitle" idx="16385"/>
            <p:custDataLst>
              <p:tags r:id="rId3"/>
            </p:custDataLst>
          </p:nvPr>
        </p:nvSpPr>
        <p:spPr/>
        <p:txBody>
          <a:bodyPr>
            <a:normAutofit/>
          </a:bodyPr>
          <a:lstStyle/>
          <a:p>
            <a:r>
              <a:rPr lang="zh-CN" altLang="en-US"/>
              <a:t>谢谢</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项目导读</a:t>
            </a:r>
          </a:p>
        </p:txBody>
      </p:sp>
      <p:pic>
        <p:nvPicPr>
          <p:cNvPr id="10" name="内容占位符 9" descr="/data/temp/59cd3044-c46f-11f0-a8c5-6e30cf285fc9.PNG59cd3044-c46f-11f0-a8c5-6e30cf285fc9"/>
          <p:cNvPicPr>
            <a:picLocks noGrp="1" noChangeAspect="1"/>
          </p:cNvPicPr>
          <p:nvPr>
            <p:ph idx="16390"/>
            <p:custDataLst>
              <p:tags r:id="rId3"/>
            </p:custDataLst>
          </p:nvPr>
        </p:nvPicPr>
        <p:blipFill>
          <a:blip r:embed="rId9"/>
          <a:srcRect l="-39036" r="-39036"/>
          <a:stretch>
            <a:fillRect/>
          </a:stretch>
        </p:blipFill>
        <p:spPr>
          <a:xfrm>
            <a:off x="609600" y="1524000"/>
            <a:ext cx="10972800" cy="3098800"/>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p:txBody>
          <a:bodyPr/>
          <a:lstStyle/>
          <a:p>
            <a:r>
              <a:rPr lang="zh-CN" altLang="en-US"/>
              <a:t>动画创作工具</a:t>
            </a:r>
          </a:p>
        </p:txBody>
      </p:sp>
      <p:sp>
        <p:nvSpPr>
          <p:cNvPr id="5" name="文本占位符 4"/>
          <p:cNvSpPr>
            <a:spLocks noGrp="1"/>
          </p:cNvSpPr>
          <p:nvPr>
            <p:ph type="body" idx="16387"/>
            <p:custDataLst>
              <p:tags r:id="rId5"/>
            </p:custDataLst>
          </p:nvPr>
        </p:nvSpPr>
        <p:spPr/>
        <p:txBody>
          <a:bodyPr/>
          <a:lstStyle/>
          <a:p>
            <a:r>
              <a:rPr lang="zh-CN" altLang="en-US"/>
              <a:t>Animate, 专业二维动画设计软件，擅长交互式矢量图与位图动画制作，跨平台发布便捷。</a:t>
            </a:r>
          </a:p>
        </p:txBody>
      </p:sp>
      <p:sp>
        <p:nvSpPr>
          <p:cNvPr id="6" name="文本占位符 5"/>
          <p:cNvSpPr>
            <a:spLocks noGrp="1"/>
          </p:cNvSpPr>
          <p:nvPr>
            <p:ph type="body" idx="16388"/>
            <p:custDataLst>
              <p:tags r:id="rId6"/>
            </p:custDataLst>
          </p:nvPr>
        </p:nvSpPr>
        <p:spPr/>
        <p:txBody>
          <a:bodyPr/>
          <a:lstStyle/>
          <a:p>
            <a:r>
              <a:rPr lang="zh-CN" altLang="en-US"/>
              <a:t>应用领域拓展</a:t>
            </a:r>
          </a:p>
        </p:txBody>
      </p:sp>
      <p:sp>
        <p:nvSpPr>
          <p:cNvPr id="7" name="文本占位符 6"/>
          <p:cNvSpPr>
            <a:spLocks noGrp="1"/>
          </p:cNvSpPr>
          <p:nvPr>
            <p:ph type="body" idx="16389"/>
            <p:custDataLst>
              <p:tags r:id="rId7"/>
            </p:custDataLst>
          </p:nvPr>
        </p:nvSpPr>
        <p:spPr/>
        <p:txBody>
          <a:bodyPr/>
          <a:lstStyle/>
          <a:p>
            <a:r>
              <a:rPr lang="zh-CN" altLang="en-US"/>
              <a:t>游戏开发、电视节目制作及Web交互动画设计，Animate让创意生动呈现，广泛应用于卡通与广告行业。</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动画基础</a:t>
            </a:r>
          </a:p>
        </p:txBody>
      </p:sp>
      <p:sp>
        <p:nvSpPr>
          <p:cNvPr id="3" name="文本占位符 2"/>
          <p:cNvSpPr>
            <a:spLocks noGrp="1"/>
          </p:cNvSpPr>
          <p:nvPr>
            <p:ph type="body" idx="16386"/>
            <p:custDataLst>
              <p:tags r:id="rId3"/>
            </p:custDataLst>
          </p:nvPr>
        </p:nvSpPr>
        <p:spPr>
          <a:xfrm>
            <a:off x="4930140" y="1905000"/>
            <a:ext cx="2496185" cy="1524000"/>
          </a:xfrm>
        </p:spPr>
        <p:txBody>
          <a:bodyPr>
            <a:normAutofit/>
          </a:bodyPr>
          <a:lstStyle/>
          <a:p>
            <a:r>
              <a:rPr lang="zh-CN" altLang="en-US"/>
              <a:t>任务</a:t>
            </a:r>
            <a:r>
              <a:rPr lang="en-US" altLang="zh-CN"/>
              <a:t>1 </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任务1  动画基础</a:t>
            </a:r>
          </a:p>
        </p:txBody>
      </p:sp>
      <p:pic>
        <p:nvPicPr>
          <p:cNvPr id="9" name="内容占位符 8" descr="/data/temp/59ce648e-c46f-11f0-b5c8-5615cf3f553b.PNG59ce648e-c46f-11f0-b5c8-5615cf3f553b"/>
          <p:cNvPicPr>
            <a:picLocks noGrp="1" noChangeAspect="1"/>
          </p:cNvPicPr>
          <p:nvPr>
            <p:ph idx="16388"/>
            <p:custDataLst>
              <p:tags r:id="rId3"/>
            </p:custDataLst>
          </p:nvPr>
        </p:nvPicPr>
        <p:blipFill>
          <a:blip r:embed="rId8"/>
          <a:srcRect t="-8171" b="-8171"/>
          <a:stretch>
            <a:fillRect/>
          </a:stretch>
        </p:blipFill>
        <p:spPr>
          <a:xfrm>
            <a:off x="609600" y="2133600"/>
            <a:ext cx="10972800" cy="41148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a:xfrm flipH="1">
            <a:off x="4450080" y="736600"/>
            <a:ext cx="76200" cy="1155700"/>
          </a:xfrm>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a:xfrm>
            <a:off x="4800600" y="1244600"/>
            <a:ext cx="7125335" cy="647700"/>
          </a:xfrm>
        </p:spPr>
        <p:txBody>
          <a:bodyPr>
            <a:normAutofit/>
          </a:bodyPr>
          <a:lstStyle/>
          <a:p>
            <a:r>
              <a:rPr lang="zh-CN" altLang="en-US"/>
              <a:t>为了让课件更加生动形象，小李需要在课件中插入一些自己制作的小动画，因此需要对动画有所了解。那么，动画有哪些分类？常见的动画又有哪些格式呢？</a:t>
            </a:r>
          </a:p>
          <a:p>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任务1  动画基础：知识准备</a:t>
            </a:r>
          </a:p>
        </p:txBody>
      </p:sp>
      <p:pic>
        <p:nvPicPr>
          <p:cNvPr id="3" name="内容占位符 2" descr="5a185bb5-c46f-11f0-895e-1e9cd31fc16a"/>
          <p:cNvPicPr>
            <a:picLocks noGrp="1" noChangeAspect="1"/>
          </p:cNvPicPr>
          <p:nvPr>
            <p:ph idx="16390"/>
            <p:custDataLst>
              <p:tags r:id="rId3"/>
            </p:custDataLst>
          </p:nvPr>
        </p:nvPicPr>
        <p:blipFill>
          <a:blip r:embed="rId9"/>
          <a:srcRect t="5229" b="5229"/>
          <a:stretch>
            <a:fillRect/>
          </a:stretch>
        </p:blipFill>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动画定义</a:t>
            </a:r>
          </a:p>
        </p:txBody>
      </p:sp>
      <p:sp>
        <p:nvSpPr>
          <p:cNvPr id="5" name="文本占位符 4"/>
          <p:cNvSpPr>
            <a:spLocks noGrp="1"/>
          </p:cNvSpPr>
          <p:nvPr>
            <p:ph type="body" idx="16387"/>
            <p:custDataLst>
              <p:tags r:id="rId5"/>
            </p:custDataLst>
          </p:nvPr>
        </p:nvSpPr>
        <p:spPr/>
        <p:txBody>
          <a:bodyPr/>
          <a:lstStyle/>
          <a:p>
            <a:r>
              <a:rPr lang="zh-CN" altLang="en-US"/>
              <a:t>动画，集绘画、电影、数字媒体等，赋予无生命物以生命，动起来的画。</a:t>
            </a:r>
          </a:p>
        </p:txBody>
      </p:sp>
      <p:sp>
        <p:nvSpPr>
          <p:cNvPr id="6" name="文本占位符 5"/>
          <p:cNvSpPr>
            <a:spLocks noGrp="1"/>
          </p:cNvSpPr>
          <p:nvPr>
            <p:ph type="body" idx="16388"/>
            <p:custDataLst>
              <p:tags r:id="rId6"/>
            </p:custDataLst>
          </p:nvPr>
        </p:nvSpPr>
        <p:spPr/>
        <p:txBody>
          <a:bodyPr/>
          <a:lstStyle/>
          <a:p>
            <a:r>
              <a:rPr lang="zh-CN" altLang="en-US"/>
              <a:t>技术原理</a:t>
            </a:r>
          </a:p>
        </p:txBody>
      </p:sp>
      <p:sp>
        <p:nvSpPr>
          <p:cNvPr id="7" name="文本占位符 6"/>
          <p:cNvSpPr>
            <a:spLocks noGrp="1"/>
          </p:cNvSpPr>
          <p:nvPr>
            <p:ph type="body" idx="16389"/>
            <p:custDataLst>
              <p:tags r:id="rId7"/>
            </p:custDataLst>
          </p:nvPr>
        </p:nvSpPr>
        <p:spPr/>
        <p:txBody>
          <a:bodyPr/>
          <a:lstStyle/>
          <a:p>
            <a:r>
              <a:rPr lang="zh-CN" altLang="en-US"/>
              <a:t>采用逐帧拍摄，连续播放形成运动影像，基于视觉暂留原理，展现角色表情与动作变化。</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30530" y="369570"/>
            <a:ext cx="2362200" cy="1828800"/>
          </a:xfrm>
        </p:spPr>
        <p:txBody>
          <a:bodyPr/>
          <a:lstStyle/>
          <a:p>
            <a:r>
              <a:rPr lang="zh-CN" altLang="en-US" sz="2800"/>
              <a:t>知识准备</a:t>
            </a:r>
            <a:r>
              <a:rPr lang="zh-CN" altLang="en-US" sz="2800">
                <a:sym typeface="+mn-ea"/>
              </a:rPr>
              <a:t>：</a:t>
            </a:r>
            <a:r>
              <a:rPr lang="zh-CN" altLang="en-US" sz="2800"/>
              <a:t>一、动画分类</a:t>
            </a:r>
          </a:p>
        </p:txBody>
      </p:sp>
      <p:pic>
        <p:nvPicPr>
          <p:cNvPr id="4" name="图片占位符 3" descr="5a60a915-c46f-11f0-8952-ee18fbaefc8f"/>
          <p:cNvPicPr>
            <a:picLocks noGrp="1" noChangeAspect="1"/>
          </p:cNvPicPr>
          <p:nvPr>
            <p:ph type="pic" idx="16393"/>
            <p:custDataLst>
              <p:tags r:id="rId3"/>
            </p:custDataLst>
          </p:nvPr>
        </p:nvPicPr>
        <p:blipFill>
          <a:blip r:embed="rId13"/>
          <a:srcRect l="13497" t="6740" r="868" b="11658"/>
          <a:stretch>
            <a:fillRect/>
          </a:stretch>
        </p:blipFill>
        <p:spPr>
          <a:xfrm>
            <a:off x="35814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p:spPr>
      </p:pic>
      <p:sp>
        <p:nvSpPr>
          <p:cNvPr id="5" name="文本占位符 4"/>
          <p:cNvSpPr>
            <a:spLocks noGrp="1"/>
          </p:cNvSpPr>
          <p:nvPr>
            <p:ph type="body" idx="16387"/>
            <p:custDataLst>
              <p:tags r:id="rId4"/>
            </p:custDataLst>
          </p:nvPr>
        </p:nvSpPr>
        <p:spPr/>
        <p:txBody>
          <a:bodyPr>
            <a:normAutofit fontScale="97500"/>
          </a:bodyPr>
          <a:lstStyle/>
          <a:p>
            <a:r>
              <a:rPr lang="en-US" altLang="zh-CN"/>
              <a:t>1</a:t>
            </a:r>
            <a:r>
              <a:rPr lang="zh-CN" altLang="en-US"/>
              <a:t>．传统动画制作</a:t>
            </a:r>
          </a:p>
        </p:txBody>
      </p:sp>
      <p:sp>
        <p:nvSpPr>
          <p:cNvPr id="6" name="文本占位符 5"/>
          <p:cNvSpPr>
            <a:spLocks noGrp="1"/>
          </p:cNvSpPr>
          <p:nvPr>
            <p:ph type="body" idx="16388"/>
            <p:custDataLst>
              <p:tags r:id="rId5"/>
            </p:custDataLst>
          </p:nvPr>
        </p:nvSpPr>
        <p:spPr/>
        <p:txBody>
          <a:bodyPr/>
          <a:lstStyle/>
          <a:p>
            <a:r>
              <a:rPr lang="zh-CN" altLang="en-US"/>
              <a:t>基于视觉暂留原理，手绘逐帧拍摄，每秒12帧或24帧，需精细动作处理。</a:t>
            </a:r>
          </a:p>
        </p:txBody>
      </p:sp>
      <p:pic>
        <p:nvPicPr>
          <p:cNvPr id="7" name="图片占位符 6" descr="5a60adcb-c46f-11f0-8952-ee18fbaefc8f"/>
          <p:cNvPicPr>
            <a:picLocks noGrp="1" noChangeAspect="1"/>
          </p:cNvPicPr>
          <p:nvPr>
            <p:ph type="pic" idx="16394"/>
            <p:custDataLst>
              <p:tags r:id="rId6"/>
            </p:custDataLst>
          </p:nvPr>
        </p:nvPicPr>
        <p:blipFill>
          <a:blip r:embed="rId14"/>
          <a:srcRect l="32112" t="9287" r="30890" b="31162"/>
          <a:stretch>
            <a:fillRect/>
          </a:stretch>
        </p:blipFill>
        <p:spPr>
          <a:xfrm>
            <a:off x="64516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p:spPr>
      </p:pic>
      <p:sp>
        <p:nvSpPr>
          <p:cNvPr id="8" name="文本占位符 7"/>
          <p:cNvSpPr>
            <a:spLocks noGrp="1"/>
          </p:cNvSpPr>
          <p:nvPr>
            <p:ph type="body" idx="16389"/>
            <p:custDataLst>
              <p:tags r:id="rId7"/>
            </p:custDataLst>
          </p:nvPr>
        </p:nvSpPr>
        <p:spPr/>
        <p:txBody>
          <a:bodyPr>
            <a:normAutofit fontScale="97500"/>
          </a:bodyPr>
          <a:lstStyle/>
          <a:p>
            <a:r>
              <a:rPr lang="en-US" altLang="zh-CN"/>
              <a:t>2</a:t>
            </a:r>
            <a:r>
              <a:rPr lang="zh-CN" altLang="en-US"/>
              <a:t>．矢量动画技术</a:t>
            </a:r>
          </a:p>
        </p:txBody>
      </p:sp>
      <p:sp>
        <p:nvSpPr>
          <p:cNvPr id="9" name="文本占位符 8"/>
          <p:cNvSpPr>
            <a:spLocks noGrp="1"/>
          </p:cNvSpPr>
          <p:nvPr>
            <p:ph type="body" idx="16390"/>
            <p:custDataLst>
              <p:tags r:id="rId8"/>
            </p:custDataLst>
          </p:nvPr>
        </p:nvSpPr>
        <p:spPr/>
        <p:txBody>
          <a:bodyPr/>
          <a:lstStyle/>
          <a:p>
            <a:r>
              <a:rPr lang="zh-CN" altLang="en-US"/>
              <a:t>利用Animate绑定系统，减少逐帧绘制，文件轻便易传播，设计效率显著提升。</a:t>
            </a:r>
          </a:p>
        </p:txBody>
      </p:sp>
      <p:pic>
        <p:nvPicPr>
          <p:cNvPr id="10" name="图片占位符 9" descr="5a60af89-c46f-11f0-8952-ee18fbaefc8f"/>
          <p:cNvPicPr>
            <a:picLocks noGrp="1" noChangeAspect="1"/>
          </p:cNvPicPr>
          <p:nvPr>
            <p:ph type="pic" idx="16395"/>
            <p:custDataLst>
              <p:tags r:id="rId9"/>
            </p:custDataLst>
          </p:nvPr>
        </p:nvPicPr>
        <p:blipFill>
          <a:blip r:embed="rId15"/>
          <a:srcRect l="21337" r="21337"/>
          <a:stretch>
            <a:fillRect/>
          </a:stretch>
        </p:blipFill>
        <p:spPr>
          <a:xfrm>
            <a:off x="9321800" y="558800"/>
            <a:ext cx="2260600" cy="3048000"/>
          </a:xfrm>
          <a:custGeom>
            <a:avLst/>
            <a:gdLst>
              <a:gd name="connisteX0" fmla="*/ 0 w 2260600"/>
              <a:gd name="connsiteY0" fmla="*/ 203200 h 3048000"/>
              <a:gd name="connisteX1" fmla="*/ 203200 w 2260600"/>
              <a:gd name="connsiteY1" fmla="*/ 0 h 3048000"/>
              <a:gd name="connisteX2" fmla="*/ 2057400 w 2260600"/>
              <a:gd name="connsiteY2" fmla="*/ 0 h 3048000"/>
              <a:gd name="connisteX3" fmla="*/ 2260600 w 2260600"/>
              <a:gd name="connsiteY3" fmla="*/ 203200 h 3048000"/>
              <a:gd name="connisteX4" fmla="*/ 2260600 w 2260600"/>
              <a:gd name="connsiteY4" fmla="*/ 2844800 h 3048000"/>
              <a:gd name="connisteX5" fmla="*/ 2057400 w 2260600"/>
              <a:gd name="connsiteY5" fmla="*/ 3048000 h 3048000"/>
              <a:gd name="connisteX6" fmla="*/ 203200 w 2260600"/>
              <a:gd name="connsiteY6" fmla="*/ 3048000 h 3048000"/>
              <a:gd name="connisteX7" fmla="*/ 0 w 2260600"/>
              <a:gd name="connsiteY7" fmla="*/ 2844800 h 3048000"/>
              <a:gd name="connisteX8" fmla="*/ 0 w 2260600"/>
              <a:gd name="connsiteY8" fmla="*/ 203200 h 304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260600" h="3048000">
                <a:moveTo>
                  <a:pt x="0" y="203200"/>
                </a:moveTo>
                <a:cubicBezTo>
                  <a:pt x="0" y="90976"/>
                  <a:pt x="90976" y="0"/>
                  <a:pt x="203200" y="0"/>
                </a:cubicBezTo>
                <a:lnTo>
                  <a:pt x="2057400" y="0"/>
                </a:lnTo>
                <a:cubicBezTo>
                  <a:pt x="2169624" y="0"/>
                  <a:pt x="2260600" y="90976"/>
                  <a:pt x="2260600" y="203200"/>
                </a:cubicBezTo>
                <a:lnTo>
                  <a:pt x="2260600" y="2844800"/>
                </a:lnTo>
                <a:cubicBezTo>
                  <a:pt x="2260600" y="2957024"/>
                  <a:pt x="2169624" y="3048000"/>
                  <a:pt x="2057400" y="3048000"/>
                </a:cubicBezTo>
                <a:lnTo>
                  <a:pt x="203200" y="3048000"/>
                </a:lnTo>
                <a:cubicBezTo>
                  <a:pt x="90976" y="3048000"/>
                  <a:pt x="0" y="2957024"/>
                  <a:pt x="0" y="2844800"/>
                </a:cubicBezTo>
                <a:lnTo>
                  <a:pt x="0" y="203200"/>
                </a:lnTo>
                <a:close/>
              </a:path>
            </a:pathLst>
          </a:custGeom>
        </p:spPr>
      </p:pic>
      <p:sp>
        <p:nvSpPr>
          <p:cNvPr id="11" name="文本占位符 10"/>
          <p:cNvSpPr>
            <a:spLocks noGrp="1"/>
          </p:cNvSpPr>
          <p:nvPr>
            <p:ph type="body" idx="16391"/>
            <p:custDataLst>
              <p:tags r:id="rId10"/>
            </p:custDataLst>
          </p:nvPr>
        </p:nvSpPr>
        <p:spPr/>
        <p:txBody>
          <a:bodyPr>
            <a:normAutofit fontScale="97500"/>
          </a:bodyPr>
          <a:lstStyle/>
          <a:p>
            <a:r>
              <a:rPr lang="en-US" altLang="zh-CN"/>
              <a:t>3</a:t>
            </a:r>
            <a:r>
              <a:rPr lang="zh-CN" altLang="en-US"/>
              <a:t>．三维动画特点</a:t>
            </a:r>
          </a:p>
        </p:txBody>
      </p:sp>
      <p:sp>
        <p:nvSpPr>
          <p:cNvPr id="12" name="文本占位符 11"/>
          <p:cNvSpPr>
            <a:spLocks noGrp="1"/>
          </p:cNvSpPr>
          <p:nvPr>
            <p:ph type="body" idx="16392"/>
            <p:custDataLst>
              <p:tags r:id="rId11"/>
            </p:custDataLst>
          </p:nvPr>
        </p:nvSpPr>
        <p:spPr/>
        <p:txBody>
          <a:bodyPr/>
          <a:lstStyle/>
          <a:p>
            <a:r>
              <a:rPr lang="zh-CN" altLang="en-US"/>
              <a:t>Maya等软件构建三维模型，通过关键帧调整动作，视觉真实性强，表现力突出。</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AITEMPLATE_STYLE_ID" val="69796634998"/>
</p:tagLst>
</file>

<file path=ppt/tags/tag1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92a428756989d7ec25e1c881afc523e81bed4bf"/>
  <p:tag name="KSO_WM_NEWLAYOUT_GROUP_ID" val="layout_6"/>
  <p:tag name="KSO_WM_NEWLAYOUT_ID" val="slide_acb3b6b76b1361b7"/>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bcf79cedbc56d0c02693996b2935955a593eb7f"/>
  <p:tag name="KSO_WM_NEWLAYOUT_GROUP_ID" val="layout_34"/>
  <p:tag name="KSO_WM_NEWLAYOUT_ID" val="slide_a31d5fa52b571dd3"/>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2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6e09fdf2e50e8cbb22573935bdca026e23e531"/>
  <p:tag name="KSO_WM_NEWLAYOUT_GROUP_ID" val="layout_43"/>
  <p:tag name="KSO_WM_NEWLAYOUT_ID" val="slide_91c8b9a217d54c0e"/>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30.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42.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4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5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75d9465006901e356637b457957a9bdeb3eab08"/>
  <p:tag name="KSO_WM_NEWLAYOUT_GROUP_ID" val="layout_50"/>
  <p:tag name="KSO_WM_NEWLAYOUT_ID" val="slide_d3bba18c35737523"/>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64.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65.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6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fc03d415318bfa57aa0cc5c3cc113cc6d29e2d3"/>
  <p:tag name="KSO_WM_NEWLAYOUT_GROUP_ID" val="layout_10012"/>
  <p:tag name="KSO_WM_NEWLAYOUT_ID" val="slide_b9fb2f82040eace4"/>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7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7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26f8ce9e6f8c17a9a7e2a8f51d43c9c88a976c"/>
  <p:tag name="KSO_WM_NEWLAYOUT_GROUP_ID" val="layout_42"/>
  <p:tag name="KSO_WM_NEWLAYOUT_ID" val="slide_2af77e59147e532d"/>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8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8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8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9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9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5741912cc95ac283e993ee471fc6b806322acf"/>
  <p:tag name="KSO_WM_NEWLAYOUT_GROUP_ID" val="layout_24"/>
  <p:tag name="KSO_WM_NEWLAYOUT_ID" val="slide_80d77e2ab1b777c3"/>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9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0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0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a5b29aaa1a2ba2bef5cacf3f4895f73bfbfea59"/>
  <p:tag name="KSO_WM_NEWLAYOUT_GROUP_ID" val="layout_61"/>
  <p:tag name="KSO_WM_NEWLAYOUT_ID" val="slide_89fab3003bcd9cb6"/>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20.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2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29.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30.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31.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34.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35.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38.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39.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4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e23d7c3148f91e4917017fb9d869e3a44497a0e"/>
  <p:tag name="KSO_WM_NEWLAYOUT_GROUP_ID" val="layout_33"/>
  <p:tag name="KSO_WM_NEWLAYOUT_ID" val="slide_aa55e0d6ad14f83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48.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bb6b0f4ff7f9693ab4fe61344c241aeebf0eded"/>
  <p:tag name="KSO_WM_NEWLAYOUT_GROUP_ID" val="layout_50"/>
  <p:tag name="KSO_WM_NEWLAYOUT_ID" val="slide_d20caeaec8543a1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27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2ff85bb95f56461389934cdf9b97e76c53740d7"/>
  <p:tag name="KSO_WM_NEWLAYOUT_GROUP_ID" val="layout_59"/>
  <p:tag name="KSO_WM_NEWLAYOUT_ID" val="slide_dd04c759eae67f55"/>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7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ac4751b3c216668d6ce19543b418bb367902ce5"/>
  <p:tag name="KSO_WM_NEWLAYOUT_GROUP_ID" val="layout_4"/>
  <p:tag name="KSO_WM_NEWLAYOUT_ID" val="slide_00e99c47754771a0"/>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8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0.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9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9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3.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f4165e4317380724d2edce2721455d70a620fb4"/>
  <p:tag name="KSO_WM_NEWLAYOUT_GROUP_ID" val="layout_30"/>
  <p:tag name="KSO_WM_NEWLAYOUT_ID" val="slide_a16b2b5fbc98ea23"/>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0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1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1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1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2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5f7ed08aea5288ea9faaeb46c592cb16902369a"/>
  <p:tag name="KSO_WM_NEWLAYOUT_GROUP_ID" val="layout_7"/>
  <p:tag name="KSO_WM_NEWLAYOUT_ID" val="slide_9e29636265989945"/>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2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2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3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3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3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3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4abfe4cc1e2bbaae9522c66a50d4e439e4a0b8"/>
  <p:tag name="KSO_WM_NEWLAYOUT_GROUP_ID" val="layout_7"/>
  <p:tag name="KSO_WM_NEWLAYOUT_ID" val="slide_5060b7308a3ea960"/>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4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5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5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5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5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36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9a8793f49214985ee0de55360d5a6d2cf9259c8"/>
  <p:tag name="KSO_WM_NEWLAYOUT_GROUP_ID" val="layout_10003"/>
  <p:tag name="KSO_WM_NEWLAYOUT_ID" val="slide_9f5748403830d2c3"/>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6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7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2b807ad275d14135f59192097fa1c3f13e2ba1e"/>
  <p:tag name="KSO_WM_NEWLAYOUT_GROUP_ID" val="layout_44"/>
  <p:tag name="KSO_WM_NEWLAYOUT_ID" val="slide_f2ac91f3ea02e25d"/>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7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7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8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8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80bd273ed9849192265140e617ef73889010afb"/>
  <p:tag name="KSO_WM_NEWLAYOUT_GROUP_ID" val="layout_10004"/>
  <p:tag name="KSO_WM_NEWLAYOUT_ID" val="slide_2b12ff2c745fcd2e"/>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9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9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9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085c1cf5accf32e723229f3cfe92e4caa24845d"/>
  <p:tag name="KSO_WM_NEWLAYOUT_GROUP_ID" val="layout_28"/>
  <p:tag name="KSO_WM_NEWLAYOUT_ID" val="slide_fc606a95bbf54732"/>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aaf62ad8e22942ef376fba0241ee4182269c92"/>
  <p:tag name="KSO_WM_NEWLAYOUT_GROUP_ID" val="layout_51"/>
  <p:tag name="KSO_WM_NEWLAYOUT_ID" val="slide_95ca0f44177c2950"/>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2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d4e15bdabf84dcecf4882c0f10806916b154709"/>
  <p:tag name="KSO_WM_NEWLAYOUT_GROUP_ID" val="layout_62"/>
  <p:tag name="KSO_WM_NEWLAYOUT_ID" val="slide_64e7d578e11f5cc0"/>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2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3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3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aa77cf190af5a26f669def6bf8d434132fae90c"/>
  <p:tag name="KSO_WM_NEWLAYOUT_GROUP_ID" val="layout_10013"/>
  <p:tag name="KSO_WM_NEWLAYOUT_ID" val="slide_15d51d1237e15606"/>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1b1043a08f38e41c6cabd363c956f07867a854d"/>
  <p:tag name="KSO_WM_NEWLAYOUT_GROUP_ID" val="layout_32"/>
  <p:tag name="KSO_WM_NEWLAYOUT_ID" val="slide_e9f261b41182efca"/>
</p:tagLst>
</file>

<file path=ppt/tags/tag44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44.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445.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4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49.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0.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21b6c40574f882e115cabe57ee34fa703ac377"/>
  <p:tag name="KSO_WM_NEWLAYOUT_GROUP_ID" val="layout_63"/>
  <p:tag name="KSO_WM_NEWLAYOUT_ID" val="slide_bd0e730e40c5a9b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6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64.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f48958a138443abd4484f30600b38409aab8093"/>
  <p:tag name="KSO_WM_NEWLAYOUT_GROUP_ID" val="layout_19"/>
  <p:tag name="KSO_WM_NEWLAYOUT_ID" val="slide_4843ded992a55979"/>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068786df304ea8398ee1a76a96e207f3b441a9ec"/>
  <p:tag name="KSO_WM_NEWLAYOUT_GROUP_ID" val="layout_1-5"/>
  <p:tag name="KSO_WM_NEWLAYOUT_ID" val="slide_16e3c7e9f5c87664"/>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7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76.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3.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SCONTENTSTITLE" val="1"/>
  <p:tag name="LAYOUTZORDER" val="2"/>
  <p:tag name="KSO_WM_UNIT_ID" val="_2*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8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SCONTENTSTITLE" val="1"/>
  <p:tag name="LAYOUTZORDER" val="6"/>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777"/>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0.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91.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92.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3.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4.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5.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6.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8.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9.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0.xml><?xml version="1.0" encoding="utf-8"?>
<p:tagLst xmlns:a="http://schemas.openxmlformats.org/drawingml/2006/main" xmlns:r="http://schemas.openxmlformats.org/officeDocument/2006/relationships"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1.xml><?xml version="1.0" encoding="utf-8"?>
<p:tagLst xmlns:a="http://schemas.openxmlformats.org/drawingml/2006/main" xmlns:r="http://schemas.openxmlformats.org/officeDocument/2006/relationships"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2.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3.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4.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6.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7.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8.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0.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1.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2.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3.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4.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5.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6.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7.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8.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9.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1e0769bccee0a06b00d647e459fc8f78c61f1c1"/>
  <p:tag name="KSO_WM_NEWLAYOUT_GROUP_ID" val="layout_33"/>
  <p:tag name="KSO_WM_NEWLAYOUT_ID" val="slide_1e17d5da61e95530"/>
</p:tagLst>
</file>

<file path=ppt/tags/tag520.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4.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7.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9.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3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3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3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542.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54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54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55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53.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SLIDE_INDEX" val="1"/>
  <p:tag name="KSO_WM_SLIDE_ID" val="custom40480777_1"/>
  <p:tag name="KSO_WM_TEMPLATE_MASTER_TYPE" val="0"/>
  <p:tag name="KSO_WM_SLIDE_LAYOUT" val="a_f"/>
  <p:tag name="KSO_WM_SLIDE_LAYOUT_CNT" val="1_2"/>
</p:tagLst>
</file>

<file path=ppt/tags/tag55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5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contents"/>
  <p:tag name="KSO_WM_TEMPLATE_SUBCATEGORY" val="29"/>
  <p:tag name="KSO_WM_BEAUTIFY_FLAG" val="#wm#"/>
  <p:tag name="KSO_WM_TEMPLATE_FIGMA_ID" val="69796634998"/>
  <p:tag name="KSO_WM_TEMPLATE_SLIDE_ID" val="slide_61223ae7a7f7aefc"/>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559.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562.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56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56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7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bd0e730e40c5a9b1"/>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21b6c40574f882e115cabe57ee34fa703ac377"/>
  <p:tag name="KSO_WM_NEWLAYOUT_GROUP_ID" val="layout_63"/>
  <p:tag name="KSO_WM_NEWLAYOUT_ID" val="slide_bd0e730e40c5a9b1"/>
  <p:tag name="KSO_WM_UNIT_PRESET_TEXT" val="单击此处添加标题"/>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8a92648e-afae-44ac-82a1-eea5f9c0b958.jpg?Expires=1795000303\u0026AWSAccessKeyId=AKLT9NSy7kh8TIS1UzNqLRY2\u0026Signature=crLuWa6J6JNs4sw1KxJP%2FK8xTeg%3D&quot;,&quot;product_name&quot;:&quot;wps-wpp-pc&quot;,&quot;intention_code&quot;:&quot;wps_wpp_generate_doc_pay&quot;}*auto_qingqiu_ai_v2.2.0_ONLINE*3638303566636238303837303332636366336131643936303038613036343764-slide-4"/>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7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e9f261b41182efca"/>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1b1043a08f38e41c6cabd363c956f07867a854d"/>
  <p:tag name="KSO_WM_NEWLAYOUT_GROUP_ID" val="layout_32"/>
  <p:tag name="KSO_WM_NEWLAYOUT_ID" val="slide_e9f261b41182efca"/>
  <p:tag name="KSO_WM_UNIT_PRESET_TEXT" val="单击此处添加标题"/>
</p:tagLst>
</file>

<file path=ppt/tags/tag57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80.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581.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8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85.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586.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8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15d51d1237e15606"/>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aa77cf190af5a26f669def6bf8d434132fae90c"/>
  <p:tag name="KSO_WM_NEWLAYOUT_GROUP_ID" val="layout_10013"/>
  <p:tag name="KSO_WM_NEWLAYOUT_ID" val="slide_15d51d1237e15606"/>
  <p:tag name="KSO_WM_UNIT_PRESET_TEXT" val="单击此处添加标题"/>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63464297719664c14cce4c1-slide-0"/>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96.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9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64e7d578e11f5cc0"/>
</p:tagLst>
</file>

<file path=ppt/tags/tag6.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d4e15bdabf84dcecf4882c0f10806916b154709"/>
  <p:tag name="KSO_WM_NEWLAYOUT_GROUP_ID" val="layout_62"/>
  <p:tag name="KSO_WM_NEWLAYOUT_ID" val="slide_64e7d578e11f5cc0"/>
  <p:tag name="KSO_WM_UNIT_PRESET_TEXT" val="单击此处添加标题"/>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634642977239f47bb081081-slide-0"/>
</p:tagLst>
</file>

<file path=ppt/tags/tag60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95ca0f44177c2950"/>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aaf62ad8e22942ef376fba0241ee4182269c92"/>
  <p:tag name="KSO_WM_NEWLAYOUT_GROUP_ID" val="layout_51"/>
  <p:tag name="KSO_WM_NEWLAYOUT_ID" val="slide_95ca0f44177c2950"/>
  <p:tag name="KSO_WM_UNIT_PRESET_TEXT" val="单击此处添加标题"/>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67118073be34831c4573ae615ad16723_0.png?Expires=1763550697\u0026AWSAccessKeyId=AKLTHzmNYxS86KQFnb2pvxtA\u0026Signature=YGrup55R2yvuK%2BnmA7E7B33jklM%3D&quot;,&quot;product_name&quot;:&quot;wps-wpp-pc&quot;,&quot;intention_code&quot;:&quot;wps_wpp_generate_doc_pay&quot;}*auto_cache_hit_ai_v2.2.0_ONLINE*3638303566636238303837303332636366336131643936303038613036343764-slide-8"/>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fc606a95bbf54732"/>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085c1cf5accf32e723229f3cfe92e4caa24845d"/>
  <p:tag name="KSO_WM_NEWLAYOUT_GROUP_ID" val="layout_28"/>
  <p:tag name="KSO_WM_NEWLAYOUT_ID" val="slide_fc606a95bbf54732"/>
  <p:tag name="KSO_WM_UNIT_PRESET_TEXT" val="单击此处添加标题"/>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13705117&quot;,&quot;product_name&quot;:&quot;wps-wpp-pc&quot;,&quot;intention_code&quot;:&quot;wps_wpp_generate_doc_pay&quot;}*auto_gallery_ai_v2.2.0_ONLINE*3638303566636238303837303332636366336131643936303038613036343764-slide-9"/>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392654584&quot;,&quot;product_name&quot;:&quot;wps-wpp-pc&quot;,&quot;intention_code&quot;:&quot;wps_wpp_generate_doc_pay&quot;}*auto_gallery_ai_v2.2.0_ONLINE*3638303566636238303837303332636366336131643936303038613036343764-slide-9"/>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41680344&quot;,&quot;product_name&quot;:&quot;wps-wpp-pc&quot;,&quot;intention_code&quot;:&quot;wps_wpp_generate_doc_pay&quot;}*auto_gallery_ai_v2.2.0_ONLINE*3638303566636238303837303332636366336131643936303038613036343764-slide-9"/>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2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2b12ff2c745fcd2e"/>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80bd273ed9849192265140e617ef73889010afb"/>
  <p:tag name="KSO_WM_NEWLAYOUT_GROUP_ID" val="layout_10004"/>
  <p:tag name="KSO_WM_NEWLAYOUT_ID" val="slide_2b12ff2c745fcd2e"/>
  <p:tag name="KSO_WM_UNIT_PRESET_TEXT" val="单击此处添加标题"/>
</p:tagLst>
</file>

<file path=ppt/tags/tag62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2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3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3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f2ac91f3ea02e25d"/>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2b807ad275d14135f59192097fa1c3f13e2ba1e"/>
  <p:tag name="KSO_WM_NEWLAYOUT_GROUP_ID" val="layout_44"/>
  <p:tag name="KSO_WM_NEWLAYOUT_ID" val="slide_f2ac91f3ea02e25d"/>
  <p:tag name="KSO_WM_UNIT_PRESET_TEXT" val="单击此处添加标题"/>
</p:tagLst>
</file>

<file path=ppt/tags/tag63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247730588&quot;,&quot;product_name&quot;:&quot;wps-wpp-pc&quot;,&quot;intention_code&quot;:&quot;wps_wpp_generate_doc_pay&quot;}*auto_gallery_ai_v2.2.0_ONLINE*3638303566636238303837303332636366336131643936303038613036343764-slide-11"/>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f90e83e5-0ce8-49c6-942a-7e0ab8dbe4d3.jpg?Expires=1795000304\u0026AWSAccessKeyId=AKLT9NSy7kh8TIS1UzNqLRY2\u0026Signature=I4PiA4m7gQNdBWya4z6SOw4SNcU%3D&quot;,&quot;product_name&quot;:&quot;wps-wpp-pc&quot;,&quot;intention_code&quot;:&quot;wps_wpp_generate_doc_pay&quot;}*auto_qingqiu_ai_v2.2.0_ONLINE*3638303566636238303837303332636366336131643936303038613036343764-slide-11"/>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a4fa3b8e-d8b4-4ed1-854b-502629989595.jpg?Expires=1795000304\u0026AWSAccessKeyId=AKLT9NSy7kh8TIS1UzNqLRY2\u0026Signature=eBxbC2ba8y%2F3HAGslENmTt4wedQ%3D&quot;,&quot;product_name&quot;:&quot;wps-wpp-pc&quot;,&quot;intention_code&quot;:&quot;wps_wpp_generate_doc_pay&quot;}*auto_qingqiu_ai_v2.2.0_ONLINE*3638303566636238303837303332636366336131643936303038613036343764-slide-11"/>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48.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5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9f5748403830d2c3"/>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9a8793f49214985ee0de55360d5a6d2cf9259c8"/>
  <p:tag name="KSO_WM_NEWLAYOUT_GROUP_ID" val="layout_10003"/>
  <p:tag name="KSO_WM_NEWLAYOUT_ID" val="slide_9f5748403830d2c3"/>
  <p:tag name="KSO_WM_UNIT_PRESET_TEXT" val="单击此处添加标题"/>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5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5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5060b7308a3ea960"/>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4abfe4cc1e2bbaae9522c66a50d4e439e4a0b8"/>
  <p:tag name="KSO_WM_NEWLAYOUT_GROUP_ID" val="layout_7"/>
  <p:tag name="KSO_WM_NEWLAYOUT_ID" val="slide_5060b7308a3ea960"/>
  <p:tag name="KSO_WM_UNIT_PRESET_TEXT" val="单击此处添加标题"/>
</p:tagLst>
</file>

<file path=ppt/tags/tag65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6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6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567b4fb307b635bf07c5a640dddeb9d8a4df581"/>
  <p:tag name="KSO_WM_NEWLAYOUT_GROUP_ID" val="layout_29"/>
  <p:tag name="KSO_WM_NEWLAYOUT_ID" val="slide_b48839b2ed8fafd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8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9e29636265989945"/>
</p:tagLst>
</file>

<file path=ppt/tags/tag69.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5f7ed08aea5288ea9faaeb46c592cb16902369a"/>
  <p:tag name="KSO_WM_NEWLAYOUT_GROUP_ID" val="layout_7"/>
  <p:tag name="KSO_WM_NEWLAYOUT_ID" val="slide_9e29636265989945"/>
  <p:tag name="KSO_WM_UNIT_PRESET_TEXT" val="单击此处添加标题"/>
</p:tagLst>
</file>

<file path=ppt/tags/tag69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70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0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70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5aa63ac1d61f2d0d"/>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 name="KSO_WM_UNIT_PRESET_TEXT" val="单击此处添加标题"/>
</p:tagLst>
</file>

<file path=ppt/tags/tag70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1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2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00e99c47754771a0"/>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ac4751b3c216668d6ce19543b418bb367902ce5"/>
  <p:tag name="KSO_WM_NEWLAYOUT_GROUP_ID" val="layout_4"/>
  <p:tag name="KSO_WM_NEWLAYOUT_ID" val="slide_00e99c47754771a0"/>
  <p:tag name="KSO_WM_UNIT_PRESET_TEXT" val="单击此处添加标题"/>
</p:tagLst>
</file>

<file path=ppt/tags/tag72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26.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80076576&quot;,&quot;product_name&quot;:&quot;wps-wpp-pc&quot;,&quot;intention_code&quot;:&quot;wps_wpp_generate_doc_pay&quot;}*auto_gallery_ai_v2.2.0_ONLINE*3638303566636238303837303332636366336131643936303038613036343764-slide-16"/>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3.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30.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3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478481000&quot;,&quot;product_name&quot;:&quot;wps-wpp-pc&quot;,&quot;intention_code&quot;:&quot;wps_wpp_generate_doc_pay&quot;}*auto_gallery_ai_v2.2.0_ONLINE*3638303566636238303837303332636366336131643936303038613036343764-slide-16"/>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740.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4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dd04c759eae67f55"/>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2ff85bb95f56461389934cdf9b97e76c53740d7"/>
  <p:tag name="KSO_WM_NEWLAYOUT_GROUP_ID" val="layout_59"/>
  <p:tag name="KSO_WM_NEWLAYOUT_ID" val="slide_dd04c759eae67f55"/>
  <p:tag name="KSO_WM_UNIT_PRESET_TEXT" val="单击此处添加标题"/>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63464297725b13aea81400c-slide-0"/>
</p:tagLst>
</file>

<file path=ppt/tags/tag74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4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d20caeaec8543a1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bb6b0f4ff7f9693ab4fe61344c241aeebf0eded"/>
  <p:tag name="KSO_WM_NEWLAYOUT_GROUP_ID" val="layout_50"/>
  <p:tag name="KSO_WM_NEWLAYOUT_ID" val="slide_d20caeaec8543a11"/>
  <p:tag name="KSO_WM_UNIT_PRESET_TEXT" val="单击此处添加标题"/>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76.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6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aa55e0d6ad14f831"/>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e23d7c3148f91e4917017fb9d869e3a44497a0e"/>
  <p:tag name="KSO_WM_NEWLAYOUT_GROUP_ID" val="layout_33"/>
  <p:tag name="KSO_WM_NEWLAYOUT_ID" val="slide_aa55e0d6ad14f831"/>
  <p:tag name="KSO_WM_UNIT_PRESET_TEXT" val="单击此处添加标题"/>
</p:tagLst>
</file>

<file path=ppt/tags/tag763.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7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c9e6f5d7101faba7"/>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 name="KSO_WM_UNIT_PRESET_TEXT" val="单击此处添加标题"/>
</p:tagLst>
</file>

<file path=ppt/tags/tag774.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75.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76.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9.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780.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3.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84.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8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89fab3003bcd9cb6"/>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a5b29aaa1a2ba2bef5cacf3f4895f73bfbfea59"/>
  <p:tag name="KSO_WM_NEWLAYOUT_GROUP_ID" val="layout_61"/>
  <p:tag name="KSO_WM_NEWLAYOUT_ID" val="slide_89fab3003bcd9cb6"/>
  <p:tag name="KSO_WM_UNIT_PRESET_TEXT" val="单击此处添加标题"/>
</p:tagLst>
</file>

<file path=ppt/tags/tag789.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79.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9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0d77e2ab1b777c3"/>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5741912cc95ac283e993ee471fc6b806322acf"/>
  <p:tag name="KSO_WM_NEWLAYOUT_GROUP_ID" val="layout_24"/>
  <p:tag name="KSO_WM_NEWLAYOUT_ID" val="slide_80d77e2ab1b777c3"/>
  <p:tag name="KSO_WM_UNIT_PRESET_TEXT" val="单击此处添加标题"/>
</p:tagLst>
</file>

<file path=ppt/tags/tag79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80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0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0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2af77e59147e532d"/>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26f8ce9e6f8c17a9a7e2a8f51d43c9c88a976c"/>
  <p:tag name="KSO_WM_NEWLAYOUT_GROUP_ID" val="layout_42"/>
  <p:tag name="KSO_WM_NEWLAYOUT_ID" val="slide_2af77e59147e532d"/>
  <p:tag name="KSO_WM_UNIT_PRESET_TEXT" val="单击此处添加标题"/>
</p:tagLst>
</file>

<file path=ppt/tags/tag80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1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1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2.xml><?xml version="1.0" encoding="utf-8"?>
<p:tagLst xmlns:a="http://schemas.openxmlformats.org/drawingml/2006/main" xmlns:r="http://schemas.openxmlformats.org/officeDocument/2006/relationships"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82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d3bba18c35737523"/>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75d9465006901e356637b457957a9bdeb3eab08"/>
  <p:tag name="KSO_WM_NEWLAYOUT_GROUP_ID" val="layout_50"/>
  <p:tag name="KSO_WM_NEWLAYOUT_ID" val="slide_d3bba18c35737523"/>
  <p:tag name="KSO_WM_UNIT_PRESET_TEXT" val="单击此处添加标题"/>
</p:tagLst>
</file>

<file path=ppt/tags/tag822.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2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2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31.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3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3e3ab5794a470d78"/>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 name="KSO_WM_UNIT_PRESET_TEXT" val="单击此处添加标题"/>
</p:tagLst>
</file>

<file path=ppt/tags/tag83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4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4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49.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 name="KSO_WM_UNIT_PRESET_TEXT" val="04"/>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5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91c8b9a217d54c0e"/>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6e09fdf2e50e8cbb22573935bdca026e23e531"/>
  <p:tag name="KSO_WM_NEWLAYOUT_GROUP_ID" val="layout_43"/>
  <p:tag name="KSO_WM_NEWLAYOUT_ID" val="slide_91c8b9a217d54c0e"/>
  <p:tag name="KSO_WM_UNIT_PRESET_TEXT" val="单击此处添加标题"/>
</p:tagLst>
</file>

<file path=ppt/tags/tag85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6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a31d5fa52b571dd3"/>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bcf79cedbc56d0c02693996b2935955a593eb7f"/>
  <p:tag name="KSO_WM_NEWLAYOUT_GROUP_ID" val="layout_34"/>
  <p:tag name="KSO_WM_NEWLAYOUT_ID" val="slide_a31d5fa52b571dd3"/>
  <p:tag name="KSO_WM_UNIT_PRESET_TEXT" val="单击此处添加标题"/>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70.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7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acb3b6b76b1361b7"/>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92a428756989d7ec25e1c881afc523e81bed4bf"/>
  <p:tag name="KSO_WM_NEWLAYOUT_GROUP_ID" val="layout_6"/>
  <p:tag name="KSO_WM_NEWLAYOUT_ID" val="slide_acb3b6b76b1361b7"/>
  <p:tag name="KSO_WM_UNIT_PRESET_TEXT" val="单击此处添加标题"/>
</p:tagLst>
</file>

<file path=ppt/tags/tag87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7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eb8f29638b2109ff"/>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 name="KSO_WM_UNIT_PRESET_TEXT" val="单击此处添加标题"/>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Lst>
</file>

<file path=ppt/tags/tag88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8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8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8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9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b48839b2ed8fafd1"/>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567b4fb307b635bf07c5a640dddeb9d8a4df581"/>
  <p:tag name="KSO_WM_NEWLAYOUT_GROUP_ID" val="layout_29"/>
  <p:tag name="KSO_WM_NEWLAYOUT_ID" val="slide_b48839b2ed8fafd1"/>
  <p:tag name="KSO_WM_UNIT_PRESET_TEXT" val="单击此处添加标题"/>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9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96.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99.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xml><?xml version="1.0" encoding="utf-8"?>
<p:tagLst xmlns:a="http://schemas.openxmlformats.org/drawingml/2006/main" xmlns:r="http://schemas.openxmlformats.org/officeDocument/2006/relationships" xmlns:p="http://schemas.openxmlformats.org/presentationml/2006/main">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TEMPLATE_MASTER_TYPE" val="0"/>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02.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05.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08.xml><?xml version="1.0" encoding="utf-8"?>
<p:tagLst xmlns:a="http://schemas.openxmlformats.org/drawingml/2006/main" xmlns:r="http://schemas.openxmlformats.org/officeDocument/2006/relationships"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9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91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1e17d5da61e95530"/>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1e0769bccee0a06b00d647e459fc8f78c61f1c1"/>
  <p:tag name="KSO_WM_NEWLAYOUT_GROUP_ID" val="layout_33"/>
  <p:tag name="KSO_WM_NEWLAYOUT_ID" val="slide_1e17d5da61e95530"/>
  <p:tag name="KSO_WM_UNIT_PRESET_TEXT" val="单击此处添加标题"/>
</p:tagLst>
</file>

<file path=ppt/tags/tag91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1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2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34998"/>
  <p:tag name="KSO_WM_TEMPLATE_SLIDE_ID" val="slide_4843ded992a55979"/>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f48958a138443abd4484f30600b38409aab8093"/>
  <p:tag name="KSO_WM_NEWLAYOUT_GROUP_ID" val="layout_19"/>
  <p:tag name="KSO_WM_NEWLAYOUT_ID" val="slide_4843ded992a55979"/>
  <p:tag name="KSO_WM_UNIT_PRESET_TEXT" val="单击此处添加标题"/>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925.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2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a16b2b5fbc98ea23"/>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f4165e4317380724d2edce2721455d70a620fb4"/>
  <p:tag name="KSO_WM_NEWLAYOUT_GROUP_ID" val="layout_30"/>
  <p:tag name="KSO_WM_NEWLAYOUT_ID" val="slide_a16b2b5fbc98ea23"/>
  <p:tag name="KSO_WM_UNIT_PRESET_TEXT" val="单击此处添加标题"/>
</p:tagLst>
</file>

<file path=ppt/tags/tag92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3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3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3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4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b9fb2f82040eace4"/>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fc03d415318bfa57aa0cc5c3cc113cc6d29e2d3"/>
  <p:tag name="KSO_WM_NEWLAYOUT_GROUP_ID" val="layout_10012"/>
  <p:tag name="KSO_WM_NEWLAYOUT_ID" val="slide_b9fb2f82040eace4"/>
  <p:tag name="KSO_WM_UNIT_PRESET_TEXT" val="单击此处添加标题"/>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53.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0777"/>
  <p:tag name="KSO_WM_TEMPLATE_CATEGORY" val="custom"/>
  <p:tag name="KSO_WM_SLIDE_INDEX" val="9"/>
  <p:tag name="KSO_WM_SLIDE_ID" val="custom40480777_9"/>
  <p:tag name="KSO_WM_TEMPLATE_MASTER_TYPE" val="0"/>
  <p:tag name="KSO_WM_SLIDE_LAYOUT" val="a_b"/>
  <p:tag name="KSO_WM_SLIDE_LAYOUT_CNT" val="1_1"/>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5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9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7">
      <a:dk1>
        <a:srgbClr val="000000"/>
      </a:dk1>
      <a:lt1>
        <a:srgbClr val="FFFFFF"/>
      </a:lt1>
      <a:dk2>
        <a:srgbClr val="0C1A3A"/>
      </a:dk2>
      <a:lt2>
        <a:srgbClr val="F4F7FD"/>
      </a:lt2>
      <a:accent1>
        <a:srgbClr val="2E60D4"/>
      </a:accent1>
      <a:accent2>
        <a:srgbClr val="7093E2"/>
      </a:accent2>
      <a:accent3>
        <a:srgbClr val="A4BAEC"/>
      </a:accent3>
      <a:accent4>
        <a:srgbClr val="6AEBE0"/>
      </a:accent4>
      <a:accent5>
        <a:srgbClr val="5BE6E1"/>
      </a:accent5>
      <a:accent6>
        <a:srgbClr val="37E1DB"/>
      </a:accent6>
      <a:hlink>
        <a:srgbClr val="0026E5"/>
      </a:hlink>
      <a:folHlink>
        <a:srgbClr val="7E1FAD"/>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3593</Words>
  <Application>Microsoft Office PowerPoint</Application>
  <PresentationFormat>宽屏</PresentationFormat>
  <Paragraphs>370</Paragraphs>
  <Slides>49</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49</vt:i4>
      </vt:variant>
    </vt:vector>
  </HeadingPairs>
  <TitlesOfParts>
    <vt:vector size="55" baseType="lpstr">
      <vt:lpstr>宋体</vt:lpstr>
      <vt:lpstr>微软雅黑</vt:lpstr>
      <vt:lpstr>Arial</vt:lpstr>
      <vt:lpstr>Times New Roman</vt:lpstr>
      <vt:lpstr>Office 主题</vt:lpstr>
      <vt:lpstr>1_Office 主题</vt:lpstr>
      <vt:lpstr>项目五  二维动画技术与 应用</vt:lpstr>
      <vt:lpstr>目录</vt:lpstr>
      <vt:lpstr>思政目标</vt:lpstr>
      <vt:lpstr>技能目标</vt:lpstr>
      <vt:lpstr>项目导读</vt:lpstr>
      <vt:lpstr>动画基础</vt:lpstr>
      <vt:lpstr>任务1  动画基础</vt:lpstr>
      <vt:lpstr>任务1  动画基础：知识准备</vt:lpstr>
      <vt:lpstr>知识准备：一、动画分类</vt:lpstr>
      <vt:lpstr>知识准备：一、动画分类</vt:lpstr>
      <vt:lpstr>知识准备：二、常见的动画格式</vt:lpstr>
      <vt:lpstr>Animate 2022基础</vt:lpstr>
      <vt:lpstr>任务2  Animate 2022基础</vt:lpstr>
      <vt:lpstr>知识准备：一、Animate工作界面</vt:lpstr>
      <vt:lpstr>PowerPoint 演示文稿</vt:lpstr>
      <vt:lpstr>案例—闪烁的五角星</vt:lpstr>
      <vt:lpstr>案例—闪烁的五角星</vt:lpstr>
      <vt:lpstr>知识准备：二、图层</vt:lpstr>
      <vt:lpstr>知识准备：二、图层</vt:lpstr>
      <vt:lpstr>知识准备：二、图层</vt:lpstr>
      <vt:lpstr>案例—艺术相框</vt:lpstr>
      <vt:lpstr>知识准备：三、元件</vt:lpstr>
      <vt:lpstr>PowerPoint 演示文稿</vt:lpstr>
      <vt:lpstr>知识准备：四、实例</vt:lpstr>
      <vt:lpstr>知识准备：五、库</vt:lpstr>
      <vt:lpstr>案例—水中花</vt:lpstr>
      <vt:lpstr>动画制作</vt:lpstr>
      <vt:lpstr>任务3  动画制作</vt:lpstr>
      <vt:lpstr>知识准备：一、逐帧动画</vt:lpstr>
      <vt:lpstr>知识准备：二、传统补间动画</vt:lpstr>
      <vt:lpstr>知识准备：三、形状补间动画</vt:lpstr>
      <vt:lpstr>知识准备：</vt:lpstr>
      <vt:lpstr>知识准备：案例—小球环绕</vt:lpstr>
      <vt:lpstr>知识准备：案例—小球环绕</vt:lpstr>
      <vt:lpstr>知识准备：五、遮罩动画</vt:lpstr>
      <vt:lpstr>知识准备：六、补间动画</vt:lpstr>
      <vt:lpstr>案例—行驶的汽车</vt:lpstr>
      <vt:lpstr>案例—行驶的汽车</vt:lpstr>
      <vt:lpstr> 发布与输出</vt:lpstr>
      <vt:lpstr>任务4  发布与输出</vt:lpstr>
      <vt:lpstr>知识准备：一、发布ActionScript 3.0文档</vt:lpstr>
      <vt:lpstr>知识准备：</vt:lpstr>
      <vt:lpstr>知识准备：三、导出动画</vt:lpstr>
      <vt:lpstr>项目总结</vt:lpstr>
      <vt:lpstr>PowerPoint 演示文稿</vt:lpstr>
      <vt:lpstr>项目实战：实战一  色彩动画</vt:lpstr>
      <vt:lpstr>实战二  游戏网站引导动画</vt:lpstr>
      <vt:lpstr>PowerPoint 演示文稿</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二维动画技术与应用</dc:title>
  <dc:creator/>
  <cp:lastModifiedBy>洗脸 吃着西瓜</cp:lastModifiedBy>
  <cp:revision>4</cp:revision>
  <dcterms:created xsi:type="dcterms:W3CDTF">2025-11-18T11:13:00Z</dcterms:created>
  <dcterms:modified xsi:type="dcterms:W3CDTF">2025-11-24T07:56:29Z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B75C98F4C40948689CB49D1002CA5FAC</vt:lpwstr>
  </property>
  <property fmtid="{D5CDD505-2E9C-101B-9397-08002B2CF9AE}" pid="4" name="KSOTemplateUUID">
    <vt:lpwstr>v1.0_ai_69796634998</vt:lpwstr>
  </property>
</Properties>
</file>