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sldIdLst>
    <p:sldId id="260" r:id="rId3"/>
    <p:sldId id="300" r:id="rId4"/>
    <p:sldId id="264" r:id="rId5"/>
    <p:sldId id="266" r:id="rId6"/>
    <p:sldId id="268" r:id="rId7"/>
    <p:sldId id="301" r:id="rId8"/>
    <p:sldId id="269" r:id="rId9"/>
    <p:sldId id="271" r:id="rId10"/>
    <p:sldId id="272" r:id="rId11"/>
    <p:sldId id="273" r:id="rId12"/>
    <p:sldId id="303" r:id="rId13"/>
    <p:sldId id="274" r:id="rId14"/>
    <p:sldId id="275" r:id="rId15"/>
    <p:sldId id="305" r:id="rId16"/>
    <p:sldId id="309" r:id="rId17"/>
    <p:sldId id="311" r:id="rId18"/>
    <p:sldId id="310" r:id="rId19"/>
    <p:sldId id="312" r:id="rId20"/>
    <p:sldId id="277" r:id="rId21"/>
    <p:sldId id="313" r:id="rId22"/>
    <p:sldId id="314" r:id="rId23"/>
    <p:sldId id="304" r:id="rId24"/>
    <p:sldId id="278" r:id="rId25"/>
    <p:sldId id="279" r:id="rId26"/>
    <p:sldId id="280" r:id="rId27"/>
    <p:sldId id="318" r:id="rId28"/>
    <p:sldId id="281" r:id="rId29"/>
    <p:sldId id="319" r:id="rId30"/>
    <p:sldId id="315" r:id="rId31"/>
    <p:sldId id="283" r:id="rId32"/>
    <p:sldId id="284" r:id="rId33"/>
    <p:sldId id="322" r:id="rId34"/>
    <p:sldId id="285" r:id="rId35"/>
    <p:sldId id="286" r:id="rId36"/>
    <p:sldId id="324" r:id="rId37"/>
    <p:sldId id="325" r:id="rId38"/>
    <p:sldId id="287" r:id="rId39"/>
    <p:sldId id="288" r:id="rId40"/>
    <p:sldId id="327" r:id="rId41"/>
    <p:sldId id="328" r:id="rId42"/>
    <p:sldId id="329" r:id="rId43"/>
    <p:sldId id="330" r:id="rId44"/>
    <p:sldId id="331" r:id="rId45"/>
    <p:sldId id="332" r:id="rId46"/>
    <p:sldId id="341" r:id="rId47"/>
    <p:sldId id="342" r:id="rId48"/>
    <p:sldId id="343" r:id="rId49"/>
    <p:sldId id="346" r:id="rId50"/>
    <p:sldId id="347" r:id="rId51"/>
    <p:sldId id="348" r:id="rId52"/>
    <p:sldId id="344" r:id="rId53"/>
    <p:sldId id="345" r:id="rId54"/>
    <p:sldId id="320" r:id="rId55"/>
    <p:sldId id="296" r:id="rId56"/>
    <p:sldId id="297" r:id="rId57"/>
    <p:sldId id="298" r:id="rId5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chuying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5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18" Type="http://schemas.openxmlformats.org/officeDocument/2006/relationships/tags" Target="../tags/tag3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tags" Target="../tags/tag30.xml"/><Relationship Id="rId2" Type="http://schemas.openxmlformats.org/officeDocument/2006/relationships/tags" Target="../tags/tag15.xml"/><Relationship Id="rId16" Type="http://schemas.openxmlformats.org/officeDocument/2006/relationships/tags" Target="../tags/tag29.xml"/><Relationship Id="rId20" Type="http://schemas.openxmlformats.org/officeDocument/2006/relationships/slideMaster" Target="../slideMasters/slideMaster2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tags" Target="../tags/tag28.xml"/><Relationship Id="rId10" Type="http://schemas.openxmlformats.org/officeDocument/2006/relationships/tags" Target="../tags/tag23.xml"/><Relationship Id="rId19" Type="http://schemas.openxmlformats.org/officeDocument/2006/relationships/tags" Target="../tags/tag32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tags" Target="../tags/tag27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9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18" Type="http://schemas.openxmlformats.org/officeDocument/2006/relationships/tags" Target="../tags/tag76.xml"/><Relationship Id="rId3" Type="http://schemas.openxmlformats.org/officeDocument/2006/relationships/tags" Target="../tags/tag61.xml"/><Relationship Id="rId21" Type="http://schemas.openxmlformats.org/officeDocument/2006/relationships/tags" Target="../tags/tag79.xml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17" Type="http://schemas.openxmlformats.org/officeDocument/2006/relationships/tags" Target="../tags/tag75.xml"/><Relationship Id="rId2" Type="http://schemas.openxmlformats.org/officeDocument/2006/relationships/tags" Target="../tags/tag60.xml"/><Relationship Id="rId16" Type="http://schemas.openxmlformats.org/officeDocument/2006/relationships/tags" Target="../tags/tag74.xml"/><Relationship Id="rId20" Type="http://schemas.openxmlformats.org/officeDocument/2006/relationships/tags" Target="../tags/tag78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tags" Target="../tags/tag73.xml"/><Relationship Id="rId10" Type="http://schemas.openxmlformats.org/officeDocument/2006/relationships/tags" Target="../tags/tag68.xml"/><Relationship Id="rId19" Type="http://schemas.openxmlformats.org/officeDocument/2006/relationships/tags" Target="../tags/tag77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Relationship Id="rId22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tags" Target="../tags/tag92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12" Type="http://schemas.openxmlformats.org/officeDocument/2006/relationships/tags" Target="../tags/tag91.xml"/><Relationship Id="rId17" Type="http://schemas.openxmlformats.org/officeDocument/2006/relationships/tags" Target="../tags/tag96.xml"/><Relationship Id="rId2" Type="http://schemas.openxmlformats.org/officeDocument/2006/relationships/tags" Target="../tags/tag81.xml"/><Relationship Id="rId16" Type="http://schemas.openxmlformats.org/officeDocument/2006/relationships/tags" Target="../tags/tag95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5" Type="http://schemas.openxmlformats.org/officeDocument/2006/relationships/tags" Target="../tags/tag84.xml"/><Relationship Id="rId15" Type="http://schemas.openxmlformats.org/officeDocument/2006/relationships/tags" Target="../tags/tag94.xml"/><Relationship Id="rId10" Type="http://schemas.openxmlformats.org/officeDocument/2006/relationships/tags" Target="../tags/tag89.xml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tags" Target="../tags/tag93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tags" Target="../tags/tag109.xml"/><Relationship Id="rId18" Type="http://schemas.openxmlformats.org/officeDocument/2006/relationships/tags" Target="../tags/tag114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tags" Target="../tags/tag108.xml"/><Relationship Id="rId17" Type="http://schemas.openxmlformats.org/officeDocument/2006/relationships/tags" Target="../tags/tag113.xml"/><Relationship Id="rId2" Type="http://schemas.openxmlformats.org/officeDocument/2006/relationships/tags" Target="../tags/tag98.xml"/><Relationship Id="rId16" Type="http://schemas.openxmlformats.org/officeDocument/2006/relationships/tags" Target="../tags/tag112.xml"/><Relationship Id="rId20" Type="http://schemas.openxmlformats.org/officeDocument/2006/relationships/slideMaster" Target="../slideMasters/slideMaster2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5" Type="http://schemas.openxmlformats.org/officeDocument/2006/relationships/tags" Target="../tags/tag101.xml"/><Relationship Id="rId15" Type="http://schemas.openxmlformats.org/officeDocument/2006/relationships/tags" Target="../tags/tag111.xml"/><Relationship Id="rId10" Type="http://schemas.openxmlformats.org/officeDocument/2006/relationships/tags" Target="../tags/tag106.xml"/><Relationship Id="rId19" Type="http://schemas.openxmlformats.org/officeDocument/2006/relationships/tags" Target="../tags/tag115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tags" Target="../tags/tag110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13" Type="http://schemas.openxmlformats.org/officeDocument/2006/relationships/tags" Target="../tags/tag128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tags" Target="../tags/tag127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tags" Target="../tags/tag126.xml"/><Relationship Id="rId5" Type="http://schemas.openxmlformats.org/officeDocument/2006/relationships/tags" Target="../tags/tag120.xml"/><Relationship Id="rId10" Type="http://schemas.openxmlformats.org/officeDocument/2006/relationships/tags" Target="../tags/tag125.xml"/><Relationship Id="rId4" Type="http://schemas.openxmlformats.org/officeDocument/2006/relationships/tags" Target="../tags/tag119.xml"/><Relationship Id="rId9" Type="http://schemas.openxmlformats.org/officeDocument/2006/relationships/tags" Target="../tags/tag124.xml"/><Relationship Id="rId14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13" Type="http://schemas.openxmlformats.org/officeDocument/2006/relationships/tags" Target="../tags/tag141.xml"/><Relationship Id="rId18" Type="http://schemas.openxmlformats.org/officeDocument/2006/relationships/tags" Target="../tags/tag146.xml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12" Type="http://schemas.openxmlformats.org/officeDocument/2006/relationships/tags" Target="../tags/tag140.xml"/><Relationship Id="rId17" Type="http://schemas.openxmlformats.org/officeDocument/2006/relationships/tags" Target="../tags/tag145.xml"/><Relationship Id="rId2" Type="http://schemas.openxmlformats.org/officeDocument/2006/relationships/tags" Target="../tags/tag130.xml"/><Relationship Id="rId16" Type="http://schemas.openxmlformats.org/officeDocument/2006/relationships/tags" Target="../tags/tag144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tags" Target="../tags/tag139.xml"/><Relationship Id="rId5" Type="http://schemas.openxmlformats.org/officeDocument/2006/relationships/tags" Target="../tags/tag133.xml"/><Relationship Id="rId15" Type="http://schemas.openxmlformats.org/officeDocument/2006/relationships/tags" Target="../tags/tag143.xml"/><Relationship Id="rId10" Type="http://schemas.openxmlformats.org/officeDocument/2006/relationships/tags" Target="../tags/tag138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132.xml"/><Relationship Id="rId9" Type="http://schemas.openxmlformats.org/officeDocument/2006/relationships/tags" Target="../tags/tag137.xml"/><Relationship Id="rId14" Type="http://schemas.openxmlformats.org/officeDocument/2006/relationships/tags" Target="../tags/tag14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54.xml"/><Relationship Id="rId13" Type="http://schemas.openxmlformats.org/officeDocument/2006/relationships/tags" Target="../tags/tag159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149.xml"/><Relationship Id="rId7" Type="http://schemas.openxmlformats.org/officeDocument/2006/relationships/tags" Target="../tags/tag153.xml"/><Relationship Id="rId12" Type="http://schemas.openxmlformats.org/officeDocument/2006/relationships/tags" Target="../tags/tag158.xml"/><Relationship Id="rId17" Type="http://schemas.openxmlformats.org/officeDocument/2006/relationships/tags" Target="../tags/tag163.xml"/><Relationship Id="rId2" Type="http://schemas.openxmlformats.org/officeDocument/2006/relationships/tags" Target="../tags/tag148.xml"/><Relationship Id="rId16" Type="http://schemas.openxmlformats.org/officeDocument/2006/relationships/tags" Target="../tags/tag162.xml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11" Type="http://schemas.openxmlformats.org/officeDocument/2006/relationships/tags" Target="../tags/tag157.xml"/><Relationship Id="rId5" Type="http://schemas.openxmlformats.org/officeDocument/2006/relationships/tags" Target="../tags/tag151.xml"/><Relationship Id="rId15" Type="http://schemas.openxmlformats.org/officeDocument/2006/relationships/tags" Target="../tags/tag161.xml"/><Relationship Id="rId10" Type="http://schemas.openxmlformats.org/officeDocument/2006/relationships/tags" Target="../tags/tag156.xml"/><Relationship Id="rId4" Type="http://schemas.openxmlformats.org/officeDocument/2006/relationships/tags" Target="../tags/tag150.xml"/><Relationship Id="rId9" Type="http://schemas.openxmlformats.org/officeDocument/2006/relationships/tags" Target="../tags/tag155.xml"/><Relationship Id="rId14" Type="http://schemas.openxmlformats.org/officeDocument/2006/relationships/tags" Target="../tags/tag160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tags" Target="../tags/tag176.xml"/><Relationship Id="rId18" Type="http://schemas.openxmlformats.org/officeDocument/2006/relationships/tags" Target="../tags/tag181.xml"/><Relationship Id="rId3" Type="http://schemas.openxmlformats.org/officeDocument/2006/relationships/tags" Target="../tags/tag166.xml"/><Relationship Id="rId21" Type="http://schemas.openxmlformats.org/officeDocument/2006/relationships/tags" Target="../tags/tag184.xml"/><Relationship Id="rId7" Type="http://schemas.openxmlformats.org/officeDocument/2006/relationships/tags" Target="../tags/tag170.xml"/><Relationship Id="rId12" Type="http://schemas.openxmlformats.org/officeDocument/2006/relationships/tags" Target="../tags/tag175.xml"/><Relationship Id="rId17" Type="http://schemas.openxmlformats.org/officeDocument/2006/relationships/tags" Target="../tags/tag180.xml"/><Relationship Id="rId2" Type="http://schemas.openxmlformats.org/officeDocument/2006/relationships/tags" Target="../tags/tag165.xml"/><Relationship Id="rId16" Type="http://schemas.openxmlformats.org/officeDocument/2006/relationships/tags" Target="../tags/tag179.xml"/><Relationship Id="rId20" Type="http://schemas.openxmlformats.org/officeDocument/2006/relationships/tags" Target="../tags/tag183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5" Type="http://schemas.openxmlformats.org/officeDocument/2006/relationships/tags" Target="../tags/tag168.xml"/><Relationship Id="rId15" Type="http://schemas.openxmlformats.org/officeDocument/2006/relationships/tags" Target="../tags/tag178.xml"/><Relationship Id="rId10" Type="http://schemas.openxmlformats.org/officeDocument/2006/relationships/tags" Target="../tags/tag173.xml"/><Relationship Id="rId19" Type="http://schemas.openxmlformats.org/officeDocument/2006/relationships/tags" Target="../tags/tag182.xml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tags" Target="../tags/tag177.xml"/><Relationship Id="rId22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tags" Target="../tags/tag197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12" Type="http://schemas.openxmlformats.org/officeDocument/2006/relationships/tags" Target="../tags/tag196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tags" Target="../tags/tag195.xml"/><Relationship Id="rId5" Type="http://schemas.openxmlformats.org/officeDocument/2006/relationships/tags" Target="../tags/tag189.xml"/><Relationship Id="rId10" Type="http://schemas.openxmlformats.org/officeDocument/2006/relationships/tags" Target="../tags/tag194.xml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13" Type="http://schemas.openxmlformats.org/officeDocument/2006/relationships/tags" Target="../tags/tag210.xml"/><Relationship Id="rId3" Type="http://schemas.openxmlformats.org/officeDocument/2006/relationships/tags" Target="../tags/tag200.xml"/><Relationship Id="rId7" Type="http://schemas.openxmlformats.org/officeDocument/2006/relationships/tags" Target="../tags/tag204.xml"/><Relationship Id="rId12" Type="http://schemas.openxmlformats.org/officeDocument/2006/relationships/tags" Target="../tags/tag209.xml"/><Relationship Id="rId2" Type="http://schemas.openxmlformats.org/officeDocument/2006/relationships/tags" Target="../tags/tag199.xml"/><Relationship Id="rId16" Type="http://schemas.openxmlformats.org/officeDocument/2006/relationships/slideMaster" Target="../slideMasters/slideMaster2.xml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openxmlformats.org/officeDocument/2006/relationships/tags" Target="../tags/tag208.xml"/><Relationship Id="rId5" Type="http://schemas.openxmlformats.org/officeDocument/2006/relationships/tags" Target="../tags/tag202.xml"/><Relationship Id="rId15" Type="http://schemas.openxmlformats.org/officeDocument/2006/relationships/tags" Target="../tags/tag212.xml"/><Relationship Id="rId10" Type="http://schemas.openxmlformats.org/officeDocument/2006/relationships/tags" Target="../tags/tag207.xml"/><Relationship Id="rId4" Type="http://schemas.openxmlformats.org/officeDocument/2006/relationships/tags" Target="../tags/tag201.xml"/><Relationship Id="rId9" Type="http://schemas.openxmlformats.org/officeDocument/2006/relationships/tags" Target="../tags/tag206.xml"/><Relationship Id="rId14" Type="http://schemas.openxmlformats.org/officeDocument/2006/relationships/tags" Target="../tags/tag21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11" Type="http://schemas.openxmlformats.org/officeDocument/2006/relationships/tags" Target="../tags/tag223.xml"/><Relationship Id="rId5" Type="http://schemas.openxmlformats.org/officeDocument/2006/relationships/tags" Target="../tags/tag217.xml"/><Relationship Id="rId10" Type="http://schemas.openxmlformats.org/officeDocument/2006/relationships/tags" Target="../tags/tag222.xml"/><Relationship Id="rId4" Type="http://schemas.openxmlformats.org/officeDocument/2006/relationships/tags" Target="../tags/tag216.xml"/><Relationship Id="rId9" Type="http://schemas.openxmlformats.org/officeDocument/2006/relationships/tags" Target="../tags/tag221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238.xml"/><Relationship Id="rId13" Type="http://schemas.openxmlformats.org/officeDocument/2006/relationships/tags" Target="../tags/tag243.xml"/><Relationship Id="rId3" Type="http://schemas.openxmlformats.org/officeDocument/2006/relationships/tags" Target="../tags/tag233.xml"/><Relationship Id="rId7" Type="http://schemas.openxmlformats.org/officeDocument/2006/relationships/tags" Target="../tags/tag237.xml"/><Relationship Id="rId12" Type="http://schemas.openxmlformats.org/officeDocument/2006/relationships/tags" Target="../tags/tag242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tags" Target="../tags/tag236.xml"/><Relationship Id="rId11" Type="http://schemas.openxmlformats.org/officeDocument/2006/relationships/tags" Target="../tags/tag241.xml"/><Relationship Id="rId5" Type="http://schemas.openxmlformats.org/officeDocument/2006/relationships/tags" Target="../tags/tag235.xml"/><Relationship Id="rId10" Type="http://schemas.openxmlformats.org/officeDocument/2006/relationships/tags" Target="../tags/tag240.xml"/><Relationship Id="rId4" Type="http://schemas.openxmlformats.org/officeDocument/2006/relationships/tags" Target="../tags/tag234.xml"/><Relationship Id="rId9" Type="http://schemas.openxmlformats.org/officeDocument/2006/relationships/tags" Target="../tags/tag239.xml"/><Relationship Id="rId14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251.xml"/><Relationship Id="rId13" Type="http://schemas.openxmlformats.org/officeDocument/2006/relationships/tags" Target="../tags/tag256.xml"/><Relationship Id="rId3" Type="http://schemas.openxmlformats.org/officeDocument/2006/relationships/tags" Target="../tags/tag246.xml"/><Relationship Id="rId7" Type="http://schemas.openxmlformats.org/officeDocument/2006/relationships/tags" Target="../tags/tag250.xml"/><Relationship Id="rId12" Type="http://schemas.openxmlformats.org/officeDocument/2006/relationships/tags" Target="../tags/tag255.xml"/><Relationship Id="rId17" Type="http://schemas.openxmlformats.org/officeDocument/2006/relationships/slideMaster" Target="../slideMasters/slideMaster2.xml"/><Relationship Id="rId2" Type="http://schemas.openxmlformats.org/officeDocument/2006/relationships/tags" Target="../tags/tag245.xml"/><Relationship Id="rId16" Type="http://schemas.openxmlformats.org/officeDocument/2006/relationships/tags" Target="../tags/tag259.xml"/><Relationship Id="rId1" Type="http://schemas.openxmlformats.org/officeDocument/2006/relationships/tags" Target="../tags/tag244.xml"/><Relationship Id="rId6" Type="http://schemas.openxmlformats.org/officeDocument/2006/relationships/tags" Target="../tags/tag249.xml"/><Relationship Id="rId11" Type="http://schemas.openxmlformats.org/officeDocument/2006/relationships/tags" Target="../tags/tag254.xml"/><Relationship Id="rId5" Type="http://schemas.openxmlformats.org/officeDocument/2006/relationships/tags" Target="../tags/tag248.xml"/><Relationship Id="rId15" Type="http://schemas.openxmlformats.org/officeDocument/2006/relationships/tags" Target="../tags/tag258.xml"/><Relationship Id="rId10" Type="http://schemas.openxmlformats.org/officeDocument/2006/relationships/tags" Target="../tags/tag253.xml"/><Relationship Id="rId4" Type="http://schemas.openxmlformats.org/officeDocument/2006/relationships/tags" Target="../tags/tag247.xml"/><Relationship Id="rId9" Type="http://schemas.openxmlformats.org/officeDocument/2006/relationships/tags" Target="../tags/tag252.xml"/><Relationship Id="rId14" Type="http://schemas.openxmlformats.org/officeDocument/2006/relationships/tags" Target="../tags/tag257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267.xml"/><Relationship Id="rId13" Type="http://schemas.openxmlformats.org/officeDocument/2006/relationships/tags" Target="../tags/tag272.xml"/><Relationship Id="rId18" Type="http://schemas.openxmlformats.org/officeDocument/2006/relationships/tags" Target="../tags/tag277.xml"/><Relationship Id="rId3" Type="http://schemas.openxmlformats.org/officeDocument/2006/relationships/tags" Target="../tags/tag262.xml"/><Relationship Id="rId7" Type="http://schemas.openxmlformats.org/officeDocument/2006/relationships/tags" Target="../tags/tag266.xml"/><Relationship Id="rId12" Type="http://schemas.openxmlformats.org/officeDocument/2006/relationships/tags" Target="../tags/tag271.xml"/><Relationship Id="rId17" Type="http://schemas.openxmlformats.org/officeDocument/2006/relationships/tags" Target="../tags/tag276.xml"/><Relationship Id="rId2" Type="http://schemas.openxmlformats.org/officeDocument/2006/relationships/tags" Target="../tags/tag261.xml"/><Relationship Id="rId16" Type="http://schemas.openxmlformats.org/officeDocument/2006/relationships/tags" Target="../tags/tag275.xml"/><Relationship Id="rId20" Type="http://schemas.openxmlformats.org/officeDocument/2006/relationships/slideMaster" Target="../slideMasters/slideMaster2.xml"/><Relationship Id="rId1" Type="http://schemas.openxmlformats.org/officeDocument/2006/relationships/tags" Target="../tags/tag260.xml"/><Relationship Id="rId6" Type="http://schemas.openxmlformats.org/officeDocument/2006/relationships/tags" Target="../tags/tag265.xml"/><Relationship Id="rId11" Type="http://schemas.openxmlformats.org/officeDocument/2006/relationships/tags" Target="../tags/tag270.xml"/><Relationship Id="rId5" Type="http://schemas.openxmlformats.org/officeDocument/2006/relationships/tags" Target="../tags/tag264.xml"/><Relationship Id="rId15" Type="http://schemas.openxmlformats.org/officeDocument/2006/relationships/tags" Target="../tags/tag274.xml"/><Relationship Id="rId10" Type="http://schemas.openxmlformats.org/officeDocument/2006/relationships/tags" Target="../tags/tag269.xml"/><Relationship Id="rId19" Type="http://schemas.openxmlformats.org/officeDocument/2006/relationships/tags" Target="../tags/tag278.xml"/><Relationship Id="rId4" Type="http://schemas.openxmlformats.org/officeDocument/2006/relationships/tags" Target="../tags/tag263.xml"/><Relationship Id="rId9" Type="http://schemas.openxmlformats.org/officeDocument/2006/relationships/tags" Target="../tags/tag268.xml"/><Relationship Id="rId14" Type="http://schemas.openxmlformats.org/officeDocument/2006/relationships/tags" Target="../tags/tag27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286.xml"/><Relationship Id="rId3" Type="http://schemas.openxmlformats.org/officeDocument/2006/relationships/tags" Target="../tags/tag281.xml"/><Relationship Id="rId7" Type="http://schemas.openxmlformats.org/officeDocument/2006/relationships/tags" Target="../tags/tag285.xml"/><Relationship Id="rId2" Type="http://schemas.openxmlformats.org/officeDocument/2006/relationships/tags" Target="../tags/tag280.xml"/><Relationship Id="rId1" Type="http://schemas.openxmlformats.org/officeDocument/2006/relationships/tags" Target="../tags/tag279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9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tags" Target="../tags/tag294.xml"/><Relationship Id="rId13" Type="http://schemas.openxmlformats.org/officeDocument/2006/relationships/tags" Target="../tags/tag299.xml"/><Relationship Id="rId18" Type="http://schemas.openxmlformats.org/officeDocument/2006/relationships/tags" Target="../tags/tag304.xml"/><Relationship Id="rId3" Type="http://schemas.openxmlformats.org/officeDocument/2006/relationships/tags" Target="../tags/tag289.xml"/><Relationship Id="rId21" Type="http://schemas.openxmlformats.org/officeDocument/2006/relationships/tags" Target="../tags/tag307.xml"/><Relationship Id="rId7" Type="http://schemas.openxmlformats.org/officeDocument/2006/relationships/tags" Target="../tags/tag293.xml"/><Relationship Id="rId12" Type="http://schemas.openxmlformats.org/officeDocument/2006/relationships/tags" Target="../tags/tag298.xml"/><Relationship Id="rId17" Type="http://schemas.openxmlformats.org/officeDocument/2006/relationships/tags" Target="../tags/tag303.xml"/><Relationship Id="rId2" Type="http://schemas.openxmlformats.org/officeDocument/2006/relationships/tags" Target="../tags/tag288.xml"/><Relationship Id="rId16" Type="http://schemas.openxmlformats.org/officeDocument/2006/relationships/tags" Target="../tags/tag302.xml"/><Relationship Id="rId20" Type="http://schemas.openxmlformats.org/officeDocument/2006/relationships/tags" Target="../tags/tag306.xml"/><Relationship Id="rId1" Type="http://schemas.openxmlformats.org/officeDocument/2006/relationships/tags" Target="../tags/tag287.xml"/><Relationship Id="rId6" Type="http://schemas.openxmlformats.org/officeDocument/2006/relationships/tags" Target="../tags/tag292.xml"/><Relationship Id="rId11" Type="http://schemas.openxmlformats.org/officeDocument/2006/relationships/tags" Target="../tags/tag297.xml"/><Relationship Id="rId5" Type="http://schemas.openxmlformats.org/officeDocument/2006/relationships/tags" Target="../tags/tag291.xml"/><Relationship Id="rId15" Type="http://schemas.openxmlformats.org/officeDocument/2006/relationships/tags" Target="../tags/tag301.xml"/><Relationship Id="rId10" Type="http://schemas.openxmlformats.org/officeDocument/2006/relationships/tags" Target="../tags/tag296.xml"/><Relationship Id="rId19" Type="http://schemas.openxmlformats.org/officeDocument/2006/relationships/tags" Target="../tags/tag305.xml"/><Relationship Id="rId4" Type="http://schemas.openxmlformats.org/officeDocument/2006/relationships/tags" Target="../tags/tag290.xml"/><Relationship Id="rId9" Type="http://schemas.openxmlformats.org/officeDocument/2006/relationships/tags" Target="../tags/tag295.xml"/><Relationship Id="rId14" Type="http://schemas.openxmlformats.org/officeDocument/2006/relationships/tags" Target="../tags/tag300.xml"/><Relationship Id="rId22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315.xml"/><Relationship Id="rId3" Type="http://schemas.openxmlformats.org/officeDocument/2006/relationships/tags" Target="../tags/tag310.xml"/><Relationship Id="rId7" Type="http://schemas.openxmlformats.org/officeDocument/2006/relationships/tags" Target="../tags/tag314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6" Type="http://schemas.openxmlformats.org/officeDocument/2006/relationships/tags" Target="../tags/tag313.xml"/><Relationship Id="rId11" Type="http://schemas.openxmlformats.org/officeDocument/2006/relationships/tags" Target="../tags/tag318.xml"/><Relationship Id="rId5" Type="http://schemas.openxmlformats.org/officeDocument/2006/relationships/tags" Target="../tags/tag312.xml"/><Relationship Id="rId10" Type="http://schemas.openxmlformats.org/officeDocument/2006/relationships/tags" Target="../tags/tag317.xml"/><Relationship Id="rId4" Type="http://schemas.openxmlformats.org/officeDocument/2006/relationships/tags" Target="../tags/tag311.xml"/><Relationship Id="rId9" Type="http://schemas.openxmlformats.org/officeDocument/2006/relationships/tags" Target="../tags/tag316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326.xml"/><Relationship Id="rId13" Type="http://schemas.openxmlformats.org/officeDocument/2006/relationships/tags" Target="../tags/tag331.xml"/><Relationship Id="rId3" Type="http://schemas.openxmlformats.org/officeDocument/2006/relationships/tags" Target="../tags/tag321.xml"/><Relationship Id="rId7" Type="http://schemas.openxmlformats.org/officeDocument/2006/relationships/tags" Target="../tags/tag325.xml"/><Relationship Id="rId12" Type="http://schemas.openxmlformats.org/officeDocument/2006/relationships/tags" Target="../tags/tag330.xml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6" Type="http://schemas.openxmlformats.org/officeDocument/2006/relationships/tags" Target="../tags/tag324.xml"/><Relationship Id="rId11" Type="http://schemas.openxmlformats.org/officeDocument/2006/relationships/tags" Target="../tags/tag329.xml"/><Relationship Id="rId5" Type="http://schemas.openxmlformats.org/officeDocument/2006/relationships/tags" Target="../tags/tag323.xml"/><Relationship Id="rId10" Type="http://schemas.openxmlformats.org/officeDocument/2006/relationships/tags" Target="../tags/tag328.xml"/><Relationship Id="rId4" Type="http://schemas.openxmlformats.org/officeDocument/2006/relationships/tags" Target="../tags/tag322.xml"/><Relationship Id="rId9" Type="http://schemas.openxmlformats.org/officeDocument/2006/relationships/tags" Target="../tags/tag327.xml"/><Relationship Id="rId14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tags" Target="../tags/tag339.xml"/><Relationship Id="rId3" Type="http://schemas.openxmlformats.org/officeDocument/2006/relationships/tags" Target="../tags/tag334.xml"/><Relationship Id="rId7" Type="http://schemas.openxmlformats.org/officeDocument/2006/relationships/tags" Target="../tags/tag338.xml"/><Relationship Id="rId2" Type="http://schemas.openxmlformats.org/officeDocument/2006/relationships/tags" Target="../tags/tag333.xml"/><Relationship Id="rId1" Type="http://schemas.openxmlformats.org/officeDocument/2006/relationships/tags" Target="../tags/tag332.xml"/><Relationship Id="rId6" Type="http://schemas.openxmlformats.org/officeDocument/2006/relationships/tags" Target="../tags/tag337.xml"/><Relationship Id="rId5" Type="http://schemas.openxmlformats.org/officeDocument/2006/relationships/tags" Target="../tags/tag336.xml"/><Relationship Id="rId4" Type="http://schemas.openxmlformats.org/officeDocument/2006/relationships/tags" Target="../tags/tag335.xml"/><Relationship Id="rId9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347.xml"/><Relationship Id="rId13" Type="http://schemas.openxmlformats.org/officeDocument/2006/relationships/tags" Target="../tags/tag352.xml"/><Relationship Id="rId3" Type="http://schemas.openxmlformats.org/officeDocument/2006/relationships/tags" Target="../tags/tag342.xml"/><Relationship Id="rId7" Type="http://schemas.openxmlformats.org/officeDocument/2006/relationships/tags" Target="../tags/tag346.xml"/><Relationship Id="rId12" Type="http://schemas.openxmlformats.org/officeDocument/2006/relationships/tags" Target="../tags/tag351.xml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6" Type="http://schemas.openxmlformats.org/officeDocument/2006/relationships/tags" Target="../tags/tag345.xml"/><Relationship Id="rId11" Type="http://schemas.openxmlformats.org/officeDocument/2006/relationships/tags" Target="../tags/tag350.xml"/><Relationship Id="rId5" Type="http://schemas.openxmlformats.org/officeDocument/2006/relationships/tags" Target="../tags/tag344.xml"/><Relationship Id="rId10" Type="http://schemas.openxmlformats.org/officeDocument/2006/relationships/tags" Target="../tags/tag349.xml"/><Relationship Id="rId4" Type="http://schemas.openxmlformats.org/officeDocument/2006/relationships/tags" Target="../tags/tag343.xml"/><Relationship Id="rId9" Type="http://schemas.openxmlformats.org/officeDocument/2006/relationships/tags" Target="../tags/tag348.xml"/><Relationship Id="rId14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tags" Target="../tags/tag360.xml"/><Relationship Id="rId13" Type="http://schemas.openxmlformats.org/officeDocument/2006/relationships/tags" Target="../tags/tag365.xml"/><Relationship Id="rId3" Type="http://schemas.openxmlformats.org/officeDocument/2006/relationships/tags" Target="../tags/tag355.xml"/><Relationship Id="rId7" Type="http://schemas.openxmlformats.org/officeDocument/2006/relationships/tags" Target="../tags/tag359.xml"/><Relationship Id="rId12" Type="http://schemas.openxmlformats.org/officeDocument/2006/relationships/tags" Target="../tags/tag364.xml"/><Relationship Id="rId2" Type="http://schemas.openxmlformats.org/officeDocument/2006/relationships/tags" Target="../tags/tag354.xml"/><Relationship Id="rId1" Type="http://schemas.openxmlformats.org/officeDocument/2006/relationships/tags" Target="../tags/tag353.xml"/><Relationship Id="rId6" Type="http://schemas.openxmlformats.org/officeDocument/2006/relationships/tags" Target="../tags/tag358.xml"/><Relationship Id="rId11" Type="http://schemas.openxmlformats.org/officeDocument/2006/relationships/tags" Target="../tags/tag363.xml"/><Relationship Id="rId5" Type="http://schemas.openxmlformats.org/officeDocument/2006/relationships/tags" Target="../tags/tag357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362.xml"/><Relationship Id="rId4" Type="http://schemas.openxmlformats.org/officeDocument/2006/relationships/tags" Target="../tags/tag356.xml"/><Relationship Id="rId9" Type="http://schemas.openxmlformats.org/officeDocument/2006/relationships/tags" Target="../tags/tag361.xml"/><Relationship Id="rId14" Type="http://schemas.openxmlformats.org/officeDocument/2006/relationships/tags" Target="../tags/tag366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tags" Target="../tags/tag374.xml"/><Relationship Id="rId13" Type="http://schemas.openxmlformats.org/officeDocument/2006/relationships/tags" Target="../tags/tag379.xml"/><Relationship Id="rId18" Type="http://schemas.openxmlformats.org/officeDocument/2006/relationships/tags" Target="../tags/tag384.xml"/><Relationship Id="rId3" Type="http://schemas.openxmlformats.org/officeDocument/2006/relationships/tags" Target="../tags/tag369.xml"/><Relationship Id="rId21" Type="http://schemas.openxmlformats.org/officeDocument/2006/relationships/tags" Target="../tags/tag387.xml"/><Relationship Id="rId7" Type="http://schemas.openxmlformats.org/officeDocument/2006/relationships/tags" Target="../tags/tag373.xml"/><Relationship Id="rId12" Type="http://schemas.openxmlformats.org/officeDocument/2006/relationships/tags" Target="../tags/tag378.xml"/><Relationship Id="rId17" Type="http://schemas.openxmlformats.org/officeDocument/2006/relationships/tags" Target="../tags/tag383.xml"/><Relationship Id="rId2" Type="http://schemas.openxmlformats.org/officeDocument/2006/relationships/tags" Target="../tags/tag368.xml"/><Relationship Id="rId16" Type="http://schemas.openxmlformats.org/officeDocument/2006/relationships/tags" Target="../tags/tag382.xml"/><Relationship Id="rId20" Type="http://schemas.openxmlformats.org/officeDocument/2006/relationships/tags" Target="../tags/tag386.xml"/><Relationship Id="rId1" Type="http://schemas.openxmlformats.org/officeDocument/2006/relationships/tags" Target="../tags/tag367.xml"/><Relationship Id="rId6" Type="http://schemas.openxmlformats.org/officeDocument/2006/relationships/tags" Target="../tags/tag372.xml"/><Relationship Id="rId11" Type="http://schemas.openxmlformats.org/officeDocument/2006/relationships/tags" Target="../tags/tag377.xml"/><Relationship Id="rId5" Type="http://schemas.openxmlformats.org/officeDocument/2006/relationships/tags" Target="../tags/tag371.xml"/><Relationship Id="rId15" Type="http://schemas.openxmlformats.org/officeDocument/2006/relationships/tags" Target="../tags/tag381.xml"/><Relationship Id="rId10" Type="http://schemas.openxmlformats.org/officeDocument/2006/relationships/tags" Target="../tags/tag376.xml"/><Relationship Id="rId19" Type="http://schemas.openxmlformats.org/officeDocument/2006/relationships/tags" Target="../tags/tag385.xml"/><Relationship Id="rId4" Type="http://schemas.openxmlformats.org/officeDocument/2006/relationships/tags" Target="../tags/tag370.xml"/><Relationship Id="rId9" Type="http://schemas.openxmlformats.org/officeDocument/2006/relationships/tags" Target="../tags/tag375.xml"/><Relationship Id="rId14" Type="http://schemas.openxmlformats.org/officeDocument/2006/relationships/tags" Target="../tags/tag380.xml"/><Relationship Id="rId22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390.xml"/><Relationship Id="rId7" Type="http://schemas.openxmlformats.org/officeDocument/2006/relationships/tags" Target="../tags/tag394.xml"/><Relationship Id="rId2" Type="http://schemas.openxmlformats.org/officeDocument/2006/relationships/tags" Target="../tags/tag389.xml"/><Relationship Id="rId1" Type="http://schemas.openxmlformats.org/officeDocument/2006/relationships/tags" Target="../tags/tag388.xml"/><Relationship Id="rId6" Type="http://schemas.openxmlformats.org/officeDocument/2006/relationships/tags" Target="../tags/tag393.xml"/><Relationship Id="rId5" Type="http://schemas.openxmlformats.org/officeDocument/2006/relationships/tags" Target="../tags/tag392.xml"/><Relationship Id="rId4" Type="http://schemas.openxmlformats.org/officeDocument/2006/relationships/tags" Target="../tags/tag391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tags" Target="../tags/tag402.xml"/><Relationship Id="rId3" Type="http://schemas.openxmlformats.org/officeDocument/2006/relationships/tags" Target="../tags/tag397.xml"/><Relationship Id="rId7" Type="http://schemas.openxmlformats.org/officeDocument/2006/relationships/tags" Target="../tags/tag401.xml"/><Relationship Id="rId2" Type="http://schemas.openxmlformats.org/officeDocument/2006/relationships/tags" Target="../tags/tag396.xml"/><Relationship Id="rId1" Type="http://schemas.openxmlformats.org/officeDocument/2006/relationships/tags" Target="../tags/tag395.xml"/><Relationship Id="rId6" Type="http://schemas.openxmlformats.org/officeDocument/2006/relationships/tags" Target="../tags/tag400.xml"/><Relationship Id="rId5" Type="http://schemas.openxmlformats.org/officeDocument/2006/relationships/tags" Target="../tags/tag399.xml"/><Relationship Id="rId4" Type="http://schemas.openxmlformats.org/officeDocument/2006/relationships/tags" Target="../tags/tag398.xml"/><Relationship Id="rId9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tags" Target="../tags/tag410.xml"/><Relationship Id="rId13" Type="http://schemas.openxmlformats.org/officeDocument/2006/relationships/slideMaster" Target="../slideMasters/slideMaster2.xml"/><Relationship Id="rId3" Type="http://schemas.openxmlformats.org/officeDocument/2006/relationships/tags" Target="../tags/tag405.xml"/><Relationship Id="rId7" Type="http://schemas.openxmlformats.org/officeDocument/2006/relationships/tags" Target="../tags/tag409.xml"/><Relationship Id="rId12" Type="http://schemas.openxmlformats.org/officeDocument/2006/relationships/tags" Target="../tags/tag414.xml"/><Relationship Id="rId2" Type="http://schemas.openxmlformats.org/officeDocument/2006/relationships/tags" Target="../tags/tag404.xml"/><Relationship Id="rId1" Type="http://schemas.openxmlformats.org/officeDocument/2006/relationships/tags" Target="../tags/tag403.xml"/><Relationship Id="rId6" Type="http://schemas.openxmlformats.org/officeDocument/2006/relationships/tags" Target="../tags/tag408.xml"/><Relationship Id="rId11" Type="http://schemas.openxmlformats.org/officeDocument/2006/relationships/tags" Target="../tags/tag413.xml"/><Relationship Id="rId5" Type="http://schemas.openxmlformats.org/officeDocument/2006/relationships/tags" Target="../tags/tag407.xml"/><Relationship Id="rId10" Type="http://schemas.openxmlformats.org/officeDocument/2006/relationships/tags" Target="../tags/tag412.xml"/><Relationship Id="rId4" Type="http://schemas.openxmlformats.org/officeDocument/2006/relationships/tags" Target="../tags/tag406.xml"/><Relationship Id="rId9" Type="http://schemas.openxmlformats.org/officeDocument/2006/relationships/tags" Target="../tags/tag411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tags" Target="../tags/tag422.xml"/><Relationship Id="rId13" Type="http://schemas.openxmlformats.org/officeDocument/2006/relationships/tags" Target="../tags/tag427.xml"/><Relationship Id="rId3" Type="http://schemas.openxmlformats.org/officeDocument/2006/relationships/tags" Target="../tags/tag417.xml"/><Relationship Id="rId7" Type="http://schemas.openxmlformats.org/officeDocument/2006/relationships/tags" Target="../tags/tag421.xml"/><Relationship Id="rId12" Type="http://schemas.openxmlformats.org/officeDocument/2006/relationships/tags" Target="../tags/tag426.xml"/><Relationship Id="rId17" Type="http://schemas.openxmlformats.org/officeDocument/2006/relationships/slideMaster" Target="../slideMasters/slideMaster2.xml"/><Relationship Id="rId2" Type="http://schemas.openxmlformats.org/officeDocument/2006/relationships/tags" Target="../tags/tag416.xml"/><Relationship Id="rId16" Type="http://schemas.openxmlformats.org/officeDocument/2006/relationships/tags" Target="../tags/tag430.xml"/><Relationship Id="rId1" Type="http://schemas.openxmlformats.org/officeDocument/2006/relationships/tags" Target="../tags/tag415.xml"/><Relationship Id="rId6" Type="http://schemas.openxmlformats.org/officeDocument/2006/relationships/tags" Target="../tags/tag420.xml"/><Relationship Id="rId11" Type="http://schemas.openxmlformats.org/officeDocument/2006/relationships/tags" Target="../tags/tag425.xml"/><Relationship Id="rId5" Type="http://schemas.openxmlformats.org/officeDocument/2006/relationships/tags" Target="../tags/tag419.xml"/><Relationship Id="rId15" Type="http://schemas.openxmlformats.org/officeDocument/2006/relationships/tags" Target="../tags/tag429.xml"/><Relationship Id="rId10" Type="http://schemas.openxmlformats.org/officeDocument/2006/relationships/tags" Target="../tags/tag424.xml"/><Relationship Id="rId4" Type="http://schemas.openxmlformats.org/officeDocument/2006/relationships/tags" Target="../tags/tag418.xml"/><Relationship Id="rId9" Type="http://schemas.openxmlformats.org/officeDocument/2006/relationships/tags" Target="../tags/tag423.xml"/><Relationship Id="rId14" Type="http://schemas.openxmlformats.org/officeDocument/2006/relationships/tags" Target="../tags/tag428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433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32.xml"/><Relationship Id="rId1" Type="http://schemas.openxmlformats.org/officeDocument/2006/relationships/tags" Target="../tags/tag431.xml"/><Relationship Id="rId6" Type="http://schemas.openxmlformats.org/officeDocument/2006/relationships/tags" Target="../tags/tag436.xml"/><Relationship Id="rId5" Type="http://schemas.openxmlformats.org/officeDocument/2006/relationships/tags" Target="../tags/tag435.xml"/><Relationship Id="rId4" Type="http://schemas.openxmlformats.org/officeDocument/2006/relationships/tags" Target="../tags/tag434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39.xml"/><Relationship Id="rId7" Type="http://schemas.openxmlformats.org/officeDocument/2006/relationships/image" Target="../media/image2.png"/><Relationship Id="rId2" Type="http://schemas.openxmlformats.org/officeDocument/2006/relationships/tags" Target="../tags/tag438.xml"/><Relationship Id="rId1" Type="http://schemas.openxmlformats.org/officeDocument/2006/relationships/tags" Target="../tags/tag43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441.xml"/><Relationship Id="rId4" Type="http://schemas.openxmlformats.org/officeDocument/2006/relationships/tags" Target="../tags/tag440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44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43.xml"/><Relationship Id="rId1" Type="http://schemas.openxmlformats.org/officeDocument/2006/relationships/tags" Target="../tags/tag442.xml"/><Relationship Id="rId6" Type="http://schemas.openxmlformats.org/officeDocument/2006/relationships/tags" Target="../tags/tag447.xml"/><Relationship Id="rId5" Type="http://schemas.openxmlformats.org/officeDocument/2006/relationships/tags" Target="../tags/tag446.xml"/><Relationship Id="rId4" Type="http://schemas.openxmlformats.org/officeDocument/2006/relationships/tags" Target="../tags/tag445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tags" Target="../tags/tag455.xml"/><Relationship Id="rId13" Type="http://schemas.openxmlformats.org/officeDocument/2006/relationships/tags" Target="../tags/tag460.xml"/><Relationship Id="rId3" Type="http://schemas.openxmlformats.org/officeDocument/2006/relationships/tags" Target="../tags/tag450.xml"/><Relationship Id="rId7" Type="http://schemas.openxmlformats.org/officeDocument/2006/relationships/tags" Target="../tags/tag454.xml"/><Relationship Id="rId12" Type="http://schemas.openxmlformats.org/officeDocument/2006/relationships/tags" Target="../tags/tag459.xml"/><Relationship Id="rId2" Type="http://schemas.openxmlformats.org/officeDocument/2006/relationships/tags" Target="../tags/tag449.xml"/><Relationship Id="rId1" Type="http://schemas.openxmlformats.org/officeDocument/2006/relationships/tags" Target="../tags/tag448.xml"/><Relationship Id="rId6" Type="http://schemas.openxmlformats.org/officeDocument/2006/relationships/tags" Target="../tags/tag453.xml"/><Relationship Id="rId11" Type="http://schemas.openxmlformats.org/officeDocument/2006/relationships/tags" Target="../tags/tag458.xml"/><Relationship Id="rId5" Type="http://schemas.openxmlformats.org/officeDocument/2006/relationships/tags" Target="../tags/tag452.xml"/><Relationship Id="rId15" Type="http://schemas.openxmlformats.org/officeDocument/2006/relationships/slideMaster" Target="../slideMasters/slideMaster2.xml"/><Relationship Id="rId10" Type="http://schemas.openxmlformats.org/officeDocument/2006/relationships/tags" Target="../tags/tag457.xml"/><Relationship Id="rId4" Type="http://schemas.openxmlformats.org/officeDocument/2006/relationships/tags" Target="../tags/tag451.xml"/><Relationship Id="rId9" Type="http://schemas.openxmlformats.org/officeDocument/2006/relationships/tags" Target="../tags/tag456.xml"/><Relationship Id="rId14" Type="http://schemas.openxmlformats.org/officeDocument/2006/relationships/tags" Target="../tags/tag46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464.xml"/><Relationship Id="rId2" Type="http://schemas.openxmlformats.org/officeDocument/2006/relationships/tags" Target="../tags/tag463.xml"/><Relationship Id="rId1" Type="http://schemas.openxmlformats.org/officeDocument/2006/relationships/tags" Target="../tags/tag46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466.xml"/><Relationship Id="rId4" Type="http://schemas.openxmlformats.org/officeDocument/2006/relationships/tags" Target="../tags/tag465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tags" Target="../tags/tag474.xml"/><Relationship Id="rId3" Type="http://schemas.openxmlformats.org/officeDocument/2006/relationships/tags" Target="../tags/tag469.xml"/><Relationship Id="rId7" Type="http://schemas.openxmlformats.org/officeDocument/2006/relationships/tags" Target="../tags/tag473.xml"/><Relationship Id="rId12" Type="http://schemas.openxmlformats.org/officeDocument/2006/relationships/image" Target="../media/image3.png"/><Relationship Id="rId2" Type="http://schemas.openxmlformats.org/officeDocument/2006/relationships/tags" Target="../tags/tag468.xml"/><Relationship Id="rId1" Type="http://schemas.openxmlformats.org/officeDocument/2006/relationships/tags" Target="../tags/tag467.xml"/><Relationship Id="rId6" Type="http://schemas.openxmlformats.org/officeDocument/2006/relationships/tags" Target="../tags/tag472.xml"/><Relationship Id="rId11" Type="http://schemas.openxmlformats.org/officeDocument/2006/relationships/image" Target="../media/image1.jpeg"/><Relationship Id="rId5" Type="http://schemas.openxmlformats.org/officeDocument/2006/relationships/tags" Target="../tags/tag471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470.xml"/><Relationship Id="rId9" Type="http://schemas.openxmlformats.org/officeDocument/2006/relationships/tags" Target="../tags/tag47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47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77.xml"/><Relationship Id="rId1" Type="http://schemas.openxmlformats.org/officeDocument/2006/relationships/tags" Target="../tags/tag476.xml"/><Relationship Id="rId6" Type="http://schemas.openxmlformats.org/officeDocument/2006/relationships/tags" Target="../tags/tag481.xml"/><Relationship Id="rId5" Type="http://schemas.openxmlformats.org/officeDocument/2006/relationships/tags" Target="../tags/tag480.xml"/><Relationship Id="rId4" Type="http://schemas.openxmlformats.org/officeDocument/2006/relationships/tags" Target="../tags/tag479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tags" Target="../tags/tag489.xml"/><Relationship Id="rId3" Type="http://schemas.openxmlformats.org/officeDocument/2006/relationships/tags" Target="../tags/tag484.xml"/><Relationship Id="rId7" Type="http://schemas.openxmlformats.org/officeDocument/2006/relationships/tags" Target="../tags/tag488.xml"/><Relationship Id="rId2" Type="http://schemas.openxmlformats.org/officeDocument/2006/relationships/tags" Target="../tags/tag483.xml"/><Relationship Id="rId1" Type="http://schemas.openxmlformats.org/officeDocument/2006/relationships/tags" Target="../tags/tag482.xml"/><Relationship Id="rId6" Type="http://schemas.openxmlformats.org/officeDocument/2006/relationships/tags" Target="../tags/tag487.xml"/><Relationship Id="rId5" Type="http://schemas.openxmlformats.org/officeDocument/2006/relationships/tags" Target="../tags/tag486.xml"/><Relationship Id="rId4" Type="http://schemas.openxmlformats.org/officeDocument/2006/relationships/tags" Target="../tags/tag485.xml"/><Relationship Id="rId9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492.xml"/><Relationship Id="rId2" Type="http://schemas.openxmlformats.org/officeDocument/2006/relationships/tags" Target="../tags/tag491.xml"/><Relationship Id="rId1" Type="http://schemas.openxmlformats.org/officeDocument/2006/relationships/tags" Target="../tags/tag49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49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496.xml"/><Relationship Id="rId2" Type="http://schemas.openxmlformats.org/officeDocument/2006/relationships/tags" Target="../tags/tag495.xml"/><Relationship Id="rId1" Type="http://schemas.openxmlformats.org/officeDocument/2006/relationships/tags" Target="../tags/tag494.xml"/><Relationship Id="rId4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499.xml"/><Relationship Id="rId2" Type="http://schemas.openxmlformats.org/officeDocument/2006/relationships/tags" Target="../tags/tag498.xml"/><Relationship Id="rId1" Type="http://schemas.openxmlformats.org/officeDocument/2006/relationships/tags" Target="../tags/tag49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00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503.xml"/><Relationship Id="rId2" Type="http://schemas.openxmlformats.org/officeDocument/2006/relationships/tags" Target="../tags/tag502.xml"/><Relationship Id="rId1" Type="http://schemas.openxmlformats.org/officeDocument/2006/relationships/tags" Target="../tags/tag50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05.xml"/><Relationship Id="rId4" Type="http://schemas.openxmlformats.org/officeDocument/2006/relationships/tags" Target="../tags/tag50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508.xml"/><Relationship Id="rId7" Type="http://schemas.openxmlformats.org/officeDocument/2006/relationships/image" Target="../media/image2.png"/><Relationship Id="rId2" Type="http://schemas.openxmlformats.org/officeDocument/2006/relationships/tags" Target="../tags/tag507.xml"/><Relationship Id="rId1" Type="http://schemas.openxmlformats.org/officeDocument/2006/relationships/tags" Target="../tags/tag50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10.xml"/><Relationship Id="rId4" Type="http://schemas.openxmlformats.org/officeDocument/2006/relationships/tags" Target="../tags/tag509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13.xml"/><Relationship Id="rId7" Type="http://schemas.openxmlformats.org/officeDocument/2006/relationships/image" Target="../media/image2.png"/><Relationship Id="rId2" Type="http://schemas.openxmlformats.org/officeDocument/2006/relationships/tags" Target="../tags/tag512.xml"/><Relationship Id="rId1" Type="http://schemas.openxmlformats.org/officeDocument/2006/relationships/tags" Target="../tags/tag51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15.xml"/><Relationship Id="rId4" Type="http://schemas.openxmlformats.org/officeDocument/2006/relationships/tags" Target="../tags/tag51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518.xml"/><Relationship Id="rId2" Type="http://schemas.openxmlformats.org/officeDocument/2006/relationships/tags" Target="../tags/tag517.xml"/><Relationship Id="rId1" Type="http://schemas.openxmlformats.org/officeDocument/2006/relationships/tags" Target="../tags/tag516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19.xml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tags" Target="../tags/tag527.xml"/><Relationship Id="rId13" Type="http://schemas.openxmlformats.org/officeDocument/2006/relationships/tags" Target="../tags/tag532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522.xml"/><Relationship Id="rId7" Type="http://schemas.openxmlformats.org/officeDocument/2006/relationships/tags" Target="../tags/tag526.xml"/><Relationship Id="rId12" Type="http://schemas.openxmlformats.org/officeDocument/2006/relationships/tags" Target="../tags/tag531.xml"/><Relationship Id="rId17" Type="http://schemas.openxmlformats.org/officeDocument/2006/relationships/tags" Target="../tags/tag536.xml"/><Relationship Id="rId2" Type="http://schemas.openxmlformats.org/officeDocument/2006/relationships/tags" Target="../tags/tag521.xml"/><Relationship Id="rId16" Type="http://schemas.openxmlformats.org/officeDocument/2006/relationships/tags" Target="../tags/tag535.xml"/><Relationship Id="rId1" Type="http://schemas.openxmlformats.org/officeDocument/2006/relationships/tags" Target="../tags/tag520.xml"/><Relationship Id="rId6" Type="http://schemas.openxmlformats.org/officeDocument/2006/relationships/tags" Target="../tags/tag525.xml"/><Relationship Id="rId11" Type="http://schemas.openxmlformats.org/officeDocument/2006/relationships/tags" Target="../tags/tag530.xml"/><Relationship Id="rId5" Type="http://schemas.openxmlformats.org/officeDocument/2006/relationships/tags" Target="../tags/tag524.xml"/><Relationship Id="rId15" Type="http://schemas.openxmlformats.org/officeDocument/2006/relationships/tags" Target="../tags/tag534.xml"/><Relationship Id="rId10" Type="http://schemas.openxmlformats.org/officeDocument/2006/relationships/tags" Target="../tags/tag529.xml"/><Relationship Id="rId4" Type="http://schemas.openxmlformats.org/officeDocument/2006/relationships/tags" Target="../tags/tag523.xml"/><Relationship Id="rId9" Type="http://schemas.openxmlformats.org/officeDocument/2006/relationships/tags" Target="../tags/tag528.xml"/><Relationship Id="rId14" Type="http://schemas.openxmlformats.org/officeDocument/2006/relationships/tags" Target="../tags/tag53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页_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retina0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/>
          <a:srcRect l="7832" r="8591"/>
          <a:stretch>
            <a:fillRect/>
          </a:stretch>
        </p:blipFill>
        <p:spPr>
          <a:xfrm>
            <a:off x="0" y="0"/>
            <a:ext cx="12189460" cy="6858000"/>
          </a:xfrm>
          <a:prstGeom prst="rect">
            <a:avLst/>
          </a:prstGeom>
        </p:spPr>
      </p:pic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-6350" y="0"/>
            <a:ext cx="12182475" cy="6847205"/>
          </a:xfrm>
          <a:prstGeom prst="rect">
            <a:avLst/>
          </a:prstGeom>
          <a:gradFill>
            <a:gsLst>
              <a:gs pos="0">
                <a:srgbClr val="0C1A3A">
                  <a:alpha val="0"/>
                </a:srgbClr>
              </a:gs>
              <a:gs pos="30000">
                <a:srgbClr val="0C1A3A">
                  <a:alpha val="10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Subtitle 9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3364971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</a:p>
        </p:txBody>
      </p:sp>
      <p:sp>
        <p:nvSpPr>
          <p:cNvPr id="7" name="标题 1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3364089" y="3175000"/>
            <a:ext cx="5451122" cy="1016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spc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0_3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581400 w 3581400"/>
              <a:gd name="connsiteY2" fmla="*/ 0 h 5638800"/>
              <a:gd name="connisteX3" fmla="*/ 3581400 w 3581400"/>
              <a:gd name="connsiteY3" fmla="*/ 5638800 h 5638800"/>
              <a:gd name="connisteX4" fmla="*/ 203200 w 3581400"/>
              <a:gd name="connsiteY4" fmla="*/ 5638800 h 5638800"/>
              <a:gd name="connisteX5" fmla="*/ 0 w 3581400"/>
              <a:gd name="connsiteY5" fmla="*/ 5435600 h 5638800"/>
              <a:gd name="connisteX6" fmla="*/ 0 w 3581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7162800" y="609600"/>
            <a:ext cx="4419600" cy="5638800"/>
          </a:xfrm>
          <a:custGeom>
            <a:avLst/>
            <a:gdLst>
              <a:gd name="connisteX0" fmla="*/ 0 w 4419600"/>
              <a:gd name="connsiteY0" fmla="*/ 0 h 5638800"/>
              <a:gd name="connisteX1" fmla="*/ 4216400 w 4419600"/>
              <a:gd name="connsiteY1" fmla="*/ 0 h 5638800"/>
              <a:gd name="connisteX2" fmla="*/ 4419600 w 4419600"/>
              <a:gd name="connsiteY2" fmla="*/ 203200 h 5638800"/>
              <a:gd name="connisteX3" fmla="*/ 4419600 w 4419600"/>
              <a:gd name="connsiteY3" fmla="*/ 5435600 h 5638800"/>
              <a:gd name="connisteX4" fmla="*/ 4216400 w 4419600"/>
              <a:gd name="connsiteY4" fmla="*/ 5638800 h 5638800"/>
              <a:gd name="connisteX5" fmla="*/ 0 w 4419600"/>
              <a:gd name="connsiteY5" fmla="*/ 5638800 h 5638800"/>
              <a:gd name="connisteX6" fmla="*/ 0 w 4419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419600" h="5638800">
                <a:moveTo>
                  <a:pt x="0" y="0"/>
                </a:moveTo>
                <a:lnTo>
                  <a:pt x="4216400" y="0"/>
                </a:lnTo>
                <a:cubicBezTo>
                  <a:pt x="4328624" y="0"/>
                  <a:pt x="4419600" y="90976"/>
                  <a:pt x="4419600" y="203200"/>
                </a:cubicBezTo>
                <a:lnTo>
                  <a:pt x="4419600" y="5435600"/>
                </a:lnTo>
                <a:cubicBezTo>
                  <a:pt x="4419600" y="5547824"/>
                  <a:pt x="4328624" y="5638800"/>
                  <a:pt x="4216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装饰  4"/>
          <p:cNvSpPr>
            <a:spLocks noGrp="1"/>
          </p:cNvSpPr>
          <p:nvPr>
            <p:ph type="body" idx="16398" hasCustomPrompt="1"/>
            <p:custDataLst>
              <p:tags r:id="rId8"/>
            </p:custDataLst>
          </p:nvPr>
        </p:nvSpPr>
        <p:spPr>
          <a:xfrm>
            <a:off x="7467600" y="13716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7639050" y="15748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8432800" y="1219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432800" y="1676400"/>
            <a:ext cx="2844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>
          <a:xfrm>
            <a:off x="7467600" y="30480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7639050" y="32512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02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32800" y="28956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32800" y="3352800"/>
            <a:ext cx="2844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7467600" y="47244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5" hasCustomPrompt="1"/>
            <p:custDataLst>
              <p:tags r:id="rId17"/>
            </p:custDataLst>
          </p:nvPr>
        </p:nvSpPr>
        <p:spPr>
          <a:xfrm>
            <a:off x="7639050" y="49276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03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8432800" y="45720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8432800" y="5029200"/>
            <a:ext cx="2844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中内右图-装饰上-默认位置-并列-43_35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1041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6002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953000" y="3733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953000" y="4292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5"/>
            </p:custDataLst>
          </p:nvPr>
        </p:nvSpPr>
        <p:spPr>
          <a:xfrm>
            <a:off x="609600" y="2133600"/>
            <a:ext cx="10972800" cy="4114800"/>
          </a:xfrm>
          <a:custGeom>
            <a:avLst/>
            <a:gdLst>
              <a:gd name="connisteX0" fmla="*/ 0 w 10972800"/>
              <a:gd name="connsiteY0" fmla="*/ 203200 h 4114800"/>
              <a:gd name="connisteX1" fmla="*/ 203200 w 10972800"/>
              <a:gd name="connsiteY1" fmla="*/ 0 h 4114800"/>
              <a:gd name="connisteX2" fmla="*/ 10769600 w 10972800"/>
              <a:gd name="connsiteY2" fmla="*/ 0 h 4114800"/>
              <a:gd name="connisteX3" fmla="*/ 10972800 w 10972800"/>
              <a:gd name="connsiteY3" fmla="*/ 203200 h 4114800"/>
              <a:gd name="connisteX4" fmla="*/ 10972800 w 10972800"/>
              <a:gd name="connsiteY4" fmla="*/ 3911600 h 4114800"/>
              <a:gd name="connisteX5" fmla="*/ 10769600 w 10972800"/>
              <a:gd name="connsiteY5" fmla="*/ 4114800 h 4114800"/>
              <a:gd name="connisteX6" fmla="*/ 203200 w 10972800"/>
              <a:gd name="connsiteY6" fmla="*/ 4114800 h 4114800"/>
              <a:gd name="connisteX7" fmla="*/ 0 w 10972800"/>
              <a:gd name="connsiteY7" fmla="*/ 3911600 h 4114800"/>
              <a:gd name="connisteX8" fmla="*/ 0 w 10972800"/>
              <a:gd name="connsiteY8" fmla="*/ 203200 h 411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411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911600"/>
                </a:lnTo>
                <a:cubicBezTo>
                  <a:pt x="10972800" y="4023824"/>
                  <a:pt x="10881824" y="4114800"/>
                  <a:pt x="10769600" y="4114800"/>
                </a:cubicBezTo>
                <a:lnTo>
                  <a:pt x="203200" y="4114800"/>
                </a:lnTo>
                <a:cubicBezTo>
                  <a:pt x="90976" y="4114800"/>
                  <a:pt x="0" y="4023824"/>
                  <a:pt x="0" y="391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4648200" y="990600"/>
            <a:ext cx="50800" cy="304800"/>
          </a:xfrm>
          <a:custGeom>
            <a:avLst/>
            <a:gdLst>
              <a:gd name="connisteX0" fmla="*/ 0 w 50800"/>
              <a:gd name="connsiteY0" fmla="*/ 25400 h 304800"/>
              <a:gd name="connisteX1" fmla="*/ 25400 w 50800"/>
              <a:gd name="connsiteY1" fmla="*/ 0 h 304800"/>
              <a:gd name="connisteX2" fmla="*/ 25400 w 50800"/>
              <a:gd name="connsiteY2" fmla="*/ 0 h 304800"/>
              <a:gd name="connisteX3" fmla="*/ 50800 w 50800"/>
              <a:gd name="connsiteY3" fmla="*/ 25400 h 304800"/>
              <a:gd name="connisteX4" fmla="*/ 50800 w 50800"/>
              <a:gd name="connsiteY4" fmla="*/ 279400 h 304800"/>
              <a:gd name="connisteX5" fmla="*/ 25400 w 50800"/>
              <a:gd name="connsiteY5" fmla="*/ 304800 h 304800"/>
              <a:gd name="connisteX6" fmla="*/ 25400 w 50800"/>
              <a:gd name="connsiteY6" fmla="*/ 304800 h 304800"/>
              <a:gd name="connisteX7" fmla="*/ 0 w 50800"/>
              <a:gd name="connsiteY7" fmla="*/ 279400 h 304800"/>
              <a:gd name="connisteX8" fmla="*/ 0 w 50800"/>
              <a:gd name="connsiteY8" fmla="*/ 25400 h 30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304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79400"/>
                </a:lnTo>
                <a:cubicBezTo>
                  <a:pt x="50800" y="293428"/>
                  <a:pt x="39428" y="304800"/>
                  <a:pt x="25400" y="304800"/>
                </a:cubicBezTo>
                <a:lnTo>
                  <a:pt x="25400" y="304800"/>
                </a:lnTo>
                <a:cubicBezTo>
                  <a:pt x="11372" y="304800"/>
                  <a:pt x="0" y="293428"/>
                  <a:pt x="0" y="279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800600" y="990600"/>
            <a:ext cx="6781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中内下图-装饰下-默认位置-并列-59_32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3454400"/>
            <a:ext cx="10972800" cy="2794000"/>
          </a:xfrm>
          <a:custGeom>
            <a:avLst/>
            <a:gdLst>
              <a:gd name="connisteX0" fmla="*/ 0 w 10972800"/>
              <a:gd name="connsiteY0" fmla="*/ 203200 h 2794000"/>
              <a:gd name="connisteX1" fmla="*/ 203200 w 10972800"/>
              <a:gd name="connsiteY1" fmla="*/ 0 h 2794000"/>
              <a:gd name="connisteX2" fmla="*/ 10769600 w 10972800"/>
              <a:gd name="connsiteY2" fmla="*/ 0 h 2794000"/>
              <a:gd name="connisteX3" fmla="*/ 10972800 w 10972800"/>
              <a:gd name="connsiteY3" fmla="*/ 203200 h 2794000"/>
              <a:gd name="connisteX4" fmla="*/ 10972800 w 10972800"/>
              <a:gd name="connsiteY4" fmla="*/ 2590800 h 2794000"/>
              <a:gd name="connisteX5" fmla="*/ 10769600 w 10972800"/>
              <a:gd name="connsiteY5" fmla="*/ 2794000 h 2794000"/>
              <a:gd name="connisteX6" fmla="*/ 203200 w 10972800"/>
              <a:gd name="connsiteY6" fmla="*/ 2794000 h 2794000"/>
              <a:gd name="connisteX7" fmla="*/ 0 w 10972800"/>
              <a:gd name="connsiteY7" fmla="*/ 2590800 h 2794000"/>
              <a:gd name="connisteX8" fmla="*/ 0 w 10972800"/>
              <a:gd name="connsiteY8" fmla="*/ 203200 h 279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79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590800"/>
                </a:lnTo>
                <a:cubicBezTo>
                  <a:pt x="10972800" y="2703024"/>
                  <a:pt x="10881824" y="2794000"/>
                  <a:pt x="10769600" y="2794000"/>
                </a:cubicBezTo>
                <a:lnTo>
                  <a:pt x="203200" y="2794000"/>
                </a:lnTo>
                <a:cubicBezTo>
                  <a:pt x="90976" y="2794000"/>
                  <a:pt x="0" y="2703024"/>
                  <a:pt x="0" y="2590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1524000"/>
            <a:ext cx="10972800" cy="1778000"/>
          </a:xfrm>
          <a:custGeom>
            <a:avLst/>
            <a:gdLst>
              <a:gd name="connisteX0" fmla="*/ 0 w 10972800"/>
              <a:gd name="connsiteY0" fmla="*/ 203200 h 1778000"/>
              <a:gd name="connisteX1" fmla="*/ 203200 w 10972800"/>
              <a:gd name="connsiteY1" fmla="*/ 0 h 1778000"/>
              <a:gd name="connisteX2" fmla="*/ 10769600 w 10972800"/>
              <a:gd name="connsiteY2" fmla="*/ 0 h 1778000"/>
              <a:gd name="connisteX3" fmla="*/ 10972800 w 10972800"/>
              <a:gd name="connsiteY3" fmla="*/ 203200 h 1778000"/>
              <a:gd name="connisteX4" fmla="*/ 10972800 w 10972800"/>
              <a:gd name="connsiteY4" fmla="*/ 1574800 h 1778000"/>
              <a:gd name="connisteX5" fmla="*/ 10769600 w 10972800"/>
              <a:gd name="connsiteY5" fmla="*/ 1778000 h 1778000"/>
              <a:gd name="connisteX6" fmla="*/ 203200 w 10972800"/>
              <a:gd name="connsiteY6" fmla="*/ 1778000 h 1778000"/>
              <a:gd name="connisteX7" fmla="*/ 0 w 10972800"/>
              <a:gd name="connsiteY7" fmla="*/ 1574800 h 1778000"/>
              <a:gd name="connisteX8" fmla="*/ 0 w 109728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574800"/>
                </a:lnTo>
                <a:cubicBezTo>
                  <a:pt x="10972800" y="1687024"/>
                  <a:pt x="10881824" y="1778000"/>
                  <a:pt x="107696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1828800"/>
            <a:ext cx="1036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387600"/>
            <a:ext cx="10363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7_2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6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3905250" y="1054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54600" y="9652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0546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1"/>
            </p:custDataLst>
          </p:nvPr>
        </p:nvSpPr>
        <p:spPr>
          <a:xfrm>
            <a:off x="7981950" y="1054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02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9131300" y="9652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1313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401" hasCustomPrompt="1"/>
            <p:custDataLst>
              <p:tags r:id="rId14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5"/>
            </p:custDataLst>
          </p:nvPr>
        </p:nvSpPr>
        <p:spPr>
          <a:xfrm>
            <a:off x="3905250" y="3949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03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5054600" y="38608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7"/>
            </p:custDataLst>
          </p:nvPr>
        </p:nvSpPr>
        <p:spPr>
          <a:xfrm>
            <a:off x="50546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2" hasCustomPrompt="1"/>
            <p:custDataLst>
              <p:tags r:id="rId18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8" hasCustomPrompt="1"/>
            <p:custDataLst>
              <p:tags r:id="rId19"/>
            </p:custDataLst>
          </p:nvPr>
        </p:nvSpPr>
        <p:spPr>
          <a:xfrm>
            <a:off x="7981950" y="3949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04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0"/>
            </p:custDataLst>
          </p:nvPr>
        </p:nvSpPr>
        <p:spPr>
          <a:xfrm>
            <a:off x="9131300" y="3860800"/>
            <a:ext cx="2146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7" hasCustomPrompt="1"/>
            <p:custDataLst>
              <p:tags r:id="rId21"/>
            </p:custDataLst>
          </p:nvPr>
        </p:nvSpPr>
        <p:spPr>
          <a:xfrm>
            <a:off x="91313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图下右内-装饰右叠-默认位置-并列-7_80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7" hasCustomPrompt="1"/>
            <p:custDataLst>
              <p:tags r:id="rId6"/>
            </p:custDataLst>
          </p:nvPr>
        </p:nvSpPr>
        <p:spPr>
          <a:xfrm>
            <a:off x="3581400" y="609600"/>
            <a:ext cx="8001000" cy="2387600"/>
          </a:xfrm>
          <a:custGeom>
            <a:avLst/>
            <a:gdLst>
              <a:gd name="connisteX0" fmla="*/ 0 w 8001000"/>
              <a:gd name="connsiteY0" fmla="*/ 203200 h 2387600"/>
              <a:gd name="connisteX1" fmla="*/ 203200 w 8001000"/>
              <a:gd name="connsiteY1" fmla="*/ 0 h 2387600"/>
              <a:gd name="connisteX2" fmla="*/ 7797800 w 8001000"/>
              <a:gd name="connsiteY2" fmla="*/ 0 h 2387600"/>
              <a:gd name="connisteX3" fmla="*/ 8001000 w 8001000"/>
              <a:gd name="connsiteY3" fmla="*/ 203200 h 2387600"/>
              <a:gd name="connisteX4" fmla="*/ 8001000 w 8001000"/>
              <a:gd name="connsiteY4" fmla="*/ 2387600 h 2387600"/>
              <a:gd name="connisteX5" fmla="*/ 0 w 8001000"/>
              <a:gd name="connsiteY5" fmla="*/ 2387600 h 2387600"/>
              <a:gd name="connisteX6" fmla="*/ 0 w 80010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80010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8" hasCustomPrompt="1"/>
            <p:custDataLst>
              <p:tags r:id="rId7"/>
            </p:custDataLst>
          </p:nvPr>
        </p:nvSpPr>
        <p:spPr>
          <a:xfrm>
            <a:off x="3581400" y="2997200"/>
            <a:ext cx="8001000" cy="3251200"/>
          </a:xfrm>
          <a:custGeom>
            <a:avLst/>
            <a:gdLst>
              <a:gd name="connisteX0" fmla="*/ 0 w 8001000"/>
              <a:gd name="connsiteY0" fmla="*/ 0 h 3251200"/>
              <a:gd name="connisteX1" fmla="*/ 8001000 w 8001000"/>
              <a:gd name="connsiteY1" fmla="*/ 0 h 3251200"/>
              <a:gd name="connisteX2" fmla="*/ 8001000 w 8001000"/>
              <a:gd name="connsiteY2" fmla="*/ 3048000 h 3251200"/>
              <a:gd name="connisteX3" fmla="*/ 7797800 w 8001000"/>
              <a:gd name="connsiteY3" fmla="*/ 3251200 h 3251200"/>
              <a:gd name="connisteX4" fmla="*/ 203200 w 8001000"/>
              <a:gd name="connsiteY4" fmla="*/ 3251200 h 3251200"/>
              <a:gd name="connisteX5" fmla="*/ 0 w 8001000"/>
              <a:gd name="connsiteY5" fmla="*/ 3048000 h 3251200"/>
              <a:gd name="connisteX6" fmla="*/ 0 w 8001000"/>
              <a:gd name="connsiteY6" fmla="*/ 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8001000" h="3251200">
                <a:moveTo>
                  <a:pt x="0" y="0"/>
                </a:moveTo>
                <a:lnTo>
                  <a:pt x="8001000" y="0"/>
                </a:lnTo>
                <a:lnTo>
                  <a:pt x="8001000" y="3048000"/>
                </a:lnTo>
                <a:cubicBezTo>
                  <a:pt x="8001000" y="3160224"/>
                  <a:pt x="7910024" y="3251200"/>
                  <a:pt x="77978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886200" y="3225800"/>
            <a:ext cx="215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886200" y="3784600"/>
            <a:ext cx="215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502400" y="3225800"/>
            <a:ext cx="215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502400" y="3784600"/>
            <a:ext cx="215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9118600" y="3225800"/>
            <a:ext cx="215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118600" y="3784600"/>
            <a:ext cx="215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3886200" y="4851400"/>
            <a:ext cx="215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3886200" y="5410200"/>
            <a:ext cx="215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6502400" y="4851400"/>
            <a:ext cx="215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6" hasCustomPrompt="1"/>
            <p:custDataLst>
              <p:tags r:id="rId17"/>
            </p:custDataLst>
          </p:nvPr>
        </p:nvSpPr>
        <p:spPr>
          <a:xfrm>
            <a:off x="6502400" y="5410200"/>
            <a:ext cx="215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0_3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581400 w 3581400"/>
              <a:gd name="connsiteY2" fmla="*/ 0 h 5638800"/>
              <a:gd name="connisteX3" fmla="*/ 3581400 w 3581400"/>
              <a:gd name="connsiteY3" fmla="*/ 5638800 h 5638800"/>
              <a:gd name="connisteX4" fmla="*/ 203200 w 3581400"/>
              <a:gd name="connsiteY4" fmla="*/ 5638800 h 5638800"/>
              <a:gd name="connisteX5" fmla="*/ 0 w 3581400"/>
              <a:gd name="connsiteY5" fmla="*/ 5435600 h 5638800"/>
              <a:gd name="connisteX6" fmla="*/ 0 w 3581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7162800" y="609600"/>
            <a:ext cx="4419600" cy="5638800"/>
          </a:xfrm>
          <a:custGeom>
            <a:avLst/>
            <a:gdLst>
              <a:gd name="connisteX0" fmla="*/ 0 w 4419600"/>
              <a:gd name="connsiteY0" fmla="*/ 0 h 5638800"/>
              <a:gd name="connisteX1" fmla="*/ 4216400 w 4419600"/>
              <a:gd name="connsiteY1" fmla="*/ 0 h 5638800"/>
              <a:gd name="connisteX2" fmla="*/ 4419600 w 4419600"/>
              <a:gd name="connsiteY2" fmla="*/ 203200 h 5638800"/>
              <a:gd name="connisteX3" fmla="*/ 4419600 w 4419600"/>
              <a:gd name="connsiteY3" fmla="*/ 5435600 h 5638800"/>
              <a:gd name="connisteX4" fmla="*/ 4216400 w 4419600"/>
              <a:gd name="connsiteY4" fmla="*/ 5638800 h 5638800"/>
              <a:gd name="connisteX5" fmla="*/ 0 w 4419600"/>
              <a:gd name="connsiteY5" fmla="*/ 5638800 h 5638800"/>
              <a:gd name="connisteX6" fmla="*/ 0 w 4419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419600" h="5638800">
                <a:moveTo>
                  <a:pt x="0" y="0"/>
                </a:moveTo>
                <a:lnTo>
                  <a:pt x="4216400" y="0"/>
                </a:lnTo>
                <a:cubicBezTo>
                  <a:pt x="4328624" y="0"/>
                  <a:pt x="4419600" y="90976"/>
                  <a:pt x="4419600" y="203200"/>
                </a:cubicBezTo>
                <a:lnTo>
                  <a:pt x="4419600" y="5435600"/>
                </a:lnTo>
                <a:cubicBezTo>
                  <a:pt x="4419600" y="5547824"/>
                  <a:pt x="4328624" y="5638800"/>
                  <a:pt x="4216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装饰  4"/>
          <p:cNvSpPr>
            <a:spLocks noGrp="1"/>
          </p:cNvSpPr>
          <p:nvPr>
            <p:ph type="body" idx="16398" hasCustomPrompt="1"/>
            <p:custDataLst>
              <p:tags r:id="rId8"/>
            </p:custDataLst>
          </p:nvPr>
        </p:nvSpPr>
        <p:spPr>
          <a:xfrm>
            <a:off x="7467600" y="9144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7639050" y="11176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8432800" y="914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432800" y="13716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>
          <a:xfrm>
            <a:off x="7467600" y="27432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7639050" y="29464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02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32800" y="2743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32800" y="32004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7467600" y="45720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5" hasCustomPrompt="1"/>
            <p:custDataLst>
              <p:tags r:id="rId17"/>
            </p:custDataLst>
          </p:nvPr>
        </p:nvSpPr>
        <p:spPr>
          <a:xfrm>
            <a:off x="7639050" y="47752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03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8432800" y="45720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84328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中内右图-装饰上-默认位置-并列-43_38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1066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6256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953000" y="284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953000" y="34036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4953000" y="4622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953000" y="51816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内下右图-装饰左-默认位置-并列-33_80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5" hasCustomPrompt="1"/>
            <p:custDataLst>
              <p:tags r:id="rId6"/>
            </p:custDataLst>
          </p:nvPr>
        </p:nvSpPr>
        <p:spPr>
          <a:xfrm>
            <a:off x="4648200" y="3759200"/>
            <a:ext cx="6934200" cy="2489200"/>
          </a:xfrm>
          <a:custGeom>
            <a:avLst/>
            <a:gdLst>
              <a:gd name="connisteX0" fmla="*/ 0 w 6934200"/>
              <a:gd name="connsiteY0" fmla="*/ 203200 h 2489200"/>
              <a:gd name="connisteX1" fmla="*/ 203200 w 6934200"/>
              <a:gd name="connsiteY1" fmla="*/ 0 h 2489200"/>
              <a:gd name="connisteX2" fmla="*/ 6731000 w 6934200"/>
              <a:gd name="connsiteY2" fmla="*/ 0 h 2489200"/>
              <a:gd name="connisteX3" fmla="*/ 6934200 w 6934200"/>
              <a:gd name="connsiteY3" fmla="*/ 203200 h 2489200"/>
              <a:gd name="connisteX4" fmla="*/ 6934200 w 6934200"/>
              <a:gd name="connsiteY4" fmla="*/ 2286000 h 2489200"/>
              <a:gd name="connisteX5" fmla="*/ 6731000 w 6934200"/>
              <a:gd name="connsiteY5" fmla="*/ 2489200 h 2489200"/>
              <a:gd name="connisteX6" fmla="*/ 203200 w 6934200"/>
              <a:gd name="connsiteY6" fmla="*/ 2489200 h 2489200"/>
              <a:gd name="connisteX7" fmla="*/ 0 w 6934200"/>
              <a:gd name="connsiteY7" fmla="*/ 2286000 h 2489200"/>
              <a:gd name="connisteX8" fmla="*/ 0 w 69342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286000"/>
                </a:lnTo>
                <a:cubicBezTo>
                  <a:pt x="6934200" y="2398224"/>
                  <a:pt x="6843224" y="2489200"/>
                  <a:pt x="67310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4648200" y="609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800600" y="6096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800600" y="11176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8343900" y="609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96300" y="6096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96300" y="11176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4648200" y="2184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4800600" y="21844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4800600" y="26924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399" hasCustomPrompt="1"/>
            <p:custDataLst>
              <p:tags r:id="rId16"/>
            </p:custDataLst>
          </p:nvPr>
        </p:nvSpPr>
        <p:spPr>
          <a:xfrm>
            <a:off x="8343900" y="2184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8496300" y="21844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8496300" y="26924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21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46482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4953000" y="939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4953000" y="1498600"/>
            <a:ext cx="2781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81915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496300" y="939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8496300" y="1498600"/>
            <a:ext cx="2781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46482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4953000" y="38354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4953000" y="4394200"/>
            <a:ext cx="2781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5"/>
            </p:custDataLst>
          </p:nvPr>
        </p:nvSpPr>
        <p:spPr>
          <a:xfrm>
            <a:off x="81915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6"/>
            </p:custDataLst>
          </p:nvPr>
        </p:nvSpPr>
        <p:spPr>
          <a:xfrm>
            <a:off x="8496300" y="38354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7"/>
            </p:custDataLst>
          </p:nvPr>
        </p:nvSpPr>
        <p:spPr>
          <a:xfrm>
            <a:off x="8496300" y="4394200"/>
            <a:ext cx="2781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7_3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7" hasCustomPrompt="1"/>
            <p:custDataLst>
              <p:tags r:id="rId6"/>
            </p:custDataLst>
          </p:nvPr>
        </p:nvSpPr>
        <p:spPr>
          <a:xfrm>
            <a:off x="3581400" y="609600"/>
            <a:ext cx="8001000" cy="2032000"/>
          </a:xfrm>
          <a:custGeom>
            <a:avLst/>
            <a:gdLst>
              <a:gd name="connisteX0" fmla="*/ 0 w 8001000"/>
              <a:gd name="connsiteY0" fmla="*/ 203200 h 2032000"/>
              <a:gd name="connisteX1" fmla="*/ 203200 w 8001000"/>
              <a:gd name="connsiteY1" fmla="*/ 0 h 2032000"/>
              <a:gd name="connisteX2" fmla="*/ 7797800 w 8001000"/>
              <a:gd name="connsiteY2" fmla="*/ 0 h 2032000"/>
              <a:gd name="connisteX3" fmla="*/ 8001000 w 8001000"/>
              <a:gd name="connsiteY3" fmla="*/ 203200 h 2032000"/>
              <a:gd name="connisteX4" fmla="*/ 8001000 w 8001000"/>
              <a:gd name="connsiteY4" fmla="*/ 1828800 h 2032000"/>
              <a:gd name="connisteX5" fmla="*/ 7797800 w 8001000"/>
              <a:gd name="connsiteY5" fmla="*/ 2032000 h 2032000"/>
              <a:gd name="connisteX6" fmla="*/ 203200 w 8001000"/>
              <a:gd name="connsiteY6" fmla="*/ 2032000 h 2032000"/>
              <a:gd name="connisteX7" fmla="*/ 0 w 8001000"/>
              <a:gd name="connsiteY7" fmla="*/ 1828800 h 2032000"/>
              <a:gd name="connisteX8" fmla="*/ 0 w 800100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80010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1828800"/>
                </a:lnTo>
                <a:cubicBezTo>
                  <a:pt x="8001000" y="1941024"/>
                  <a:pt x="7910024" y="2032000"/>
                  <a:pt x="779780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8" hasCustomPrompt="1"/>
            <p:custDataLst>
              <p:tags r:id="rId7"/>
            </p:custDataLst>
          </p:nvPr>
        </p:nvSpPr>
        <p:spPr>
          <a:xfrm>
            <a:off x="3581400" y="3022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733800" y="30226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733800" y="3530600"/>
            <a:ext cx="220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9" hasCustomPrompt="1"/>
            <p:custDataLst>
              <p:tags r:id="rId10"/>
            </p:custDataLst>
          </p:nvPr>
        </p:nvSpPr>
        <p:spPr>
          <a:xfrm>
            <a:off x="6400800" y="3022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30226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6553200" y="3530600"/>
            <a:ext cx="220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400" hasCustomPrompt="1"/>
            <p:custDataLst>
              <p:tags r:id="rId13"/>
            </p:custDataLst>
          </p:nvPr>
        </p:nvSpPr>
        <p:spPr>
          <a:xfrm>
            <a:off x="9220200" y="3022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372600" y="30226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372600" y="3530600"/>
            <a:ext cx="220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1" hasCustomPrompt="1"/>
            <p:custDataLst>
              <p:tags r:id="rId16"/>
            </p:custDataLst>
          </p:nvPr>
        </p:nvSpPr>
        <p:spPr>
          <a:xfrm>
            <a:off x="3581400" y="49022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3733800" y="49022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3733800" y="5410200"/>
            <a:ext cx="220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6" name="装饰  5"/>
          <p:cNvSpPr>
            <a:spLocks noGrp="1"/>
          </p:cNvSpPr>
          <p:nvPr>
            <p:ph type="body" idx="16402" hasCustomPrompt="1"/>
            <p:custDataLst>
              <p:tags r:id="rId19"/>
            </p:custDataLst>
          </p:nvPr>
        </p:nvSpPr>
        <p:spPr>
          <a:xfrm>
            <a:off x="6400800" y="49022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6553200" y="49022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6553200" y="5410200"/>
            <a:ext cx="2209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无-颜色错位-并列-4_11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7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493000" y="9271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7493000" y="1435100"/>
            <a:ext cx="378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1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493000" y="38989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493000" y="4406900"/>
            <a:ext cx="3784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3_3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5" hasCustomPrompt="1"/>
            <p:custDataLst>
              <p:tags r:id="rId6"/>
            </p:custDataLst>
          </p:nvPr>
        </p:nvSpPr>
        <p:spPr>
          <a:xfrm>
            <a:off x="4648200" y="3860800"/>
            <a:ext cx="6934200" cy="2387600"/>
          </a:xfrm>
          <a:custGeom>
            <a:avLst/>
            <a:gdLst>
              <a:gd name="connisteX0" fmla="*/ 0 w 6934200"/>
              <a:gd name="connsiteY0" fmla="*/ 0 h 2387600"/>
              <a:gd name="connisteX1" fmla="*/ 6934200 w 6934200"/>
              <a:gd name="connsiteY1" fmla="*/ 0 h 2387600"/>
              <a:gd name="connisteX2" fmla="*/ 6934200 w 6934200"/>
              <a:gd name="connsiteY2" fmla="*/ 2184400 h 2387600"/>
              <a:gd name="connisteX3" fmla="*/ 6731000 w 6934200"/>
              <a:gd name="connsiteY3" fmla="*/ 2387600 h 2387600"/>
              <a:gd name="connisteX4" fmla="*/ 203200 w 6934200"/>
              <a:gd name="connsiteY4" fmla="*/ 2387600 h 2387600"/>
              <a:gd name="connisteX5" fmla="*/ 0 w 6934200"/>
              <a:gd name="connsiteY5" fmla="*/ 2184400 h 2387600"/>
              <a:gd name="connisteX6" fmla="*/ 0 w 69342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2387600">
                <a:moveTo>
                  <a:pt x="0" y="0"/>
                </a:moveTo>
                <a:lnTo>
                  <a:pt x="6934200" y="0"/>
                </a:lnTo>
                <a:lnTo>
                  <a:pt x="6934200" y="2184400"/>
                </a:lnTo>
                <a:cubicBezTo>
                  <a:pt x="6934200" y="2296624"/>
                  <a:pt x="6843224" y="2387600"/>
                  <a:pt x="67310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4648200" y="609600"/>
            <a:ext cx="6934200" cy="3251200"/>
          </a:xfrm>
          <a:custGeom>
            <a:avLst/>
            <a:gdLst>
              <a:gd name="connisteX0" fmla="*/ 0 w 6934200"/>
              <a:gd name="connsiteY0" fmla="*/ 203200 h 3251200"/>
              <a:gd name="connisteX1" fmla="*/ 203200 w 6934200"/>
              <a:gd name="connsiteY1" fmla="*/ 0 h 3251200"/>
              <a:gd name="connisteX2" fmla="*/ 6731000 w 6934200"/>
              <a:gd name="connsiteY2" fmla="*/ 0 h 3251200"/>
              <a:gd name="connisteX3" fmla="*/ 6934200 w 6934200"/>
              <a:gd name="connsiteY3" fmla="*/ 203200 h 3251200"/>
              <a:gd name="connisteX4" fmla="*/ 6934200 w 6934200"/>
              <a:gd name="connsiteY4" fmla="*/ 3251200 h 3251200"/>
              <a:gd name="connisteX5" fmla="*/ 0 w 6934200"/>
              <a:gd name="connsiteY5" fmla="*/ 3251200 h 3251200"/>
              <a:gd name="connisteX6" fmla="*/ 0 w 6934200"/>
              <a:gd name="connsiteY6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3251200"/>
                </a:lnTo>
                <a:lnTo>
                  <a:pt x="0" y="3251200"/>
                </a:ln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838200"/>
            <a:ext cx="2933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397000"/>
            <a:ext cx="29337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343900" y="838200"/>
            <a:ext cx="2933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8343900" y="1397000"/>
            <a:ext cx="29337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4953000" y="2463800"/>
            <a:ext cx="2933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953000" y="3022600"/>
            <a:ext cx="29337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8343900" y="2463800"/>
            <a:ext cx="2933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8343900" y="3022600"/>
            <a:ext cx="29337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1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5"/>
            </p:custDataLst>
          </p:nvPr>
        </p:nvSpPr>
        <p:spPr>
          <a:xfrm>
            <a:off x="609600" y="15240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609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42164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4724400"/>
            <a:ext cx="5029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64008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53200" y="42164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4724400"/>
            <a:ext cx="5029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43942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6096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53848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5943600"/>
            <a:ext cx="10972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5"/>
            </p:custDataLst>
          </p:nvPr>
        </p:nvSpPr>
        <p:spPr>
          <a:xfrm>
            <a:off x="609600" y="1524000"/>
            <a:ext cx="10972800" cy="2184400"/>
          </a:xfrm>
          <a:custGeom>
            <a:avLst/>
            <a:gdLst>
              <a:gd name="connisteX0" fmla="*/ 0 w 10972800"/>
              <a:gd name="connsiteY0" fmla="*/ 203200 h 2184400"/>
              <a:gd name="connisteX1" fmla="*/ 203200 w 10972800"/>
              <a:gd name="connsiteY1" fmla="*/ 0 h 2184400"/>
              <a:gd name="connisteX2" fmla="*/ 10769600 w 10972800"/>
              <a:gd name="connsiteY2" fmla="*/ 0 h 2184400"/>
              <a:gd name="connisteX3" fmla="*/ 10972800 w 10972800"/>
              <a:gd name="connsiteY3" fmla="*/ 203200 h 2184400"/>
              <a:gd name="connisteX4" fmla="*/ 10972800 w 10972800"/>
              <a:gd name="connsiteY4" fmla="*/ 1981200 h 2184400"/>
              <a:gd name="connisteX5" fmla="*/ 10769600 w 10972800"/>
              <a:gd name="connsiteY5" fmla="*/ 2184400 h 2184400"/>
              <a:gd name="connisteX6" fmla="*/ 203200 w 10972800"/>
              <a:gd name="connsiteY6" fmla="*/ 2184400 h 2184400"/>
              <a:gd name="connisteX7" fmla="*/ 0 w 10972800"/>
              <a:gd name="connsiteY7" fmla="*/ 1981200 h 2184400"/>
              <a:gd name="connisteX8" fmla="*/ 0 w 10972800"/>
              <a:gd name="connsiteY8" fmla="*/ 203200 h 218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218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981200"/>
                </a:lnTo>
                <a:cubicBezTo>
                  <a:pt x="10972800" y="2093424"/>
                  <a:pt x="10881824" y="2184400"/>
                  <a:pt x="10769600" y="2184400"/>
                </a:cubicBezTo>
                <a:lnTo>
                  <a:pt x="203200" y="2184400"/>
                </a:lnTo>
                <a:cubicBezTo>
                  <a:pt x="90976" y="2184400"/>
                  <a:pt x="0" y="2093424"/>
                  <a:pt x="0" y="198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35052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35052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64008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64008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92964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3"/>
            </p:custDataLst>
          </p:nvPr>
        </p:nvSpPr>
        <p:spPr>
          <a:xfrm>
            <a:off x="92964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中图右内-装饰无-默认位置-并列-50_21_group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7" hasCustomPrompt="1"/>
            <p:custDataLst>
              <p:tags r:id="rId6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378200 w 3581400"/>
              <a:gd name="connsiteY2" fmla="*/ 0 h 5638800"/>
              <a:gd name="connisteX3" fmla="*/ 3581400 w 3581400"/>
              <a:gd name="connsiteY3" fmla="*/ 203200 h 5638800"/>
              <a:gd name="connisteX4" fmla="*/ 3581400 w 3581400"/>
              <a:gd name="connsiteY4" fmla="*/ 5435600 h 5638800"/>
              <a:gd name="connisteX5" fmla="*/ 3378200 w 3581400"/>
              <a:gd name="connsiteY5" fmla="*/ 5638800 h 5638800"/>
              <a:gd name="connisteX6" fmla="*/ 203200 w 3581400"/>
              <a:gd name="connsiteY6" fmla="*/ 5638800 h 5638800"/>
              <a:gd name="connisteX7" fmla="*/ 0 w 3581400"/>
              <a:gd name="connsiteY7" fmla="*/ 5435600 h 5638800"/>
              <a:gd name="connisteX8" fmla="*/ 0 w 3581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78200" y="0"/>
                </a:lnTo>
                <a:cubicBezTo>
                  <a:pt x="3490424" y="0"/>
                  <a:pt x="3581400" y="90976"/>
                  <a:pt x="3581400" y="203200"/>
                </a:cubicBezTo>
                <a:lnTo>
                  <a:pt x="3581400" y="5435600"/>
                </a:lnTo>
                <a:cubicBezTo>
                  <a:pt x="3581400" y="5547824"/>
                  <a:pt x="3490424" y="5638800"/>
                  <a:pt x="3378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7772400" y="7620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7772400" y="13208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9906000" y="7620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9906000" y="13208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7772400" y="26924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7772400" y="32512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3"/>
            </p:custDataLst>
          </p:nvPr>
        </p:nvSpPr>
        <p:spPr>
          <a:xfrm>
            <a:off x="9906000" y="26924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4"/>
            </p:custDataLst>
          </p:nvPr>
        </p:nvSpPr>
        <p:spPr>
          <a:xfrm>
            <a:off x="9906000" y="32512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5"/>
            </p:custDataLst>
          </p:nvPr>
        </p:nvSpPr>
        <p:spPr>
          <a:xfrm>
            <a:off x="7772400" y="46228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 hasCustomPrompt="1"/>
            <p:custDataLst>
              <p:tags r:id="rId16"/>
            </p:custDataLst>
          </p:nvPr>
        </p:nvSpPr>
        <p:spPr>
          <a:xfrm>
            <a:off x="7772400" y="51816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3_1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>
          <a:xfrm>
            <a:off x="3581400" y="609600"/>
            <a:ext cx="3962400" cy="5638800"/>
          </a:xfrm>
          <a:custGeom>
            <a:avLst/>
            <a:gdLst>
              <a:gd name="connisteX0" fmla="*/ 0 w 3962400"/>
              <a:gd name="connsiteY0" fmla="*/ 203200 h 5638800"/>
              <a:gd name="connisteX1" fmla="*/ 203200 w 3962400"/>
              <a:gd name="connsiteY1" fmla="*/ 0 h 5638800"/>
              <a:gd name="connisteX2" fmla="*/ 3962400 w 3962400"/>
              <a:gd name="connsiteY2" fmla="*/ 0 h 5638800"/>
              <a:gd name="connisteX3" fmla="*/ 3962400 w 3962400"/>
              <a:gd name="connsiteY3" fmla="*/ 5638800 h 5638800"/>
              <a:gd name="connisteX4" fmla="*/ 203200 w 3962400"/>
              <a:gd name="connsiteY4" fmla="*/ 5638800 h 5638800"/>
              <a:gd name="connisteX5" fmla="*/ 0 w 3962400"/>
              <a:gd name="connsiteY5" fmla="*/ 5435600 h 5638800"/>
              <a:gd name="connisteX6" fmla="*/ 0 w 3962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3962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962400" y="0"/>
                </a:lnTo>
                <a:lnTo>
                  <a:pt x="3962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装饰  4"/>
          <p:cNvSpPr>
            <a:spLocks noGrp="1"/>
          </p:cNvSpPr>
          <p:nvPr>
            <p:ph type="body" idx="16396" hasCustomPrompt="1"/>
            <p:custDataLst>
              <p:tags r:id="rId8"/>
            </p:custDataLst>
          </p:nvPr>
        </p:nvSpPr>
        <p:spPr>
          <a:xfrm>
            <a:off x="3886200" y="14478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6" name="图片占位符 15"/>
          <p:cNvSpPr>
            <a:spLocks noGrp="1"/>
          </p:cNvSpPr>
          <p:nvPr>
            <p:ph type="pic" idx="16395" hasCustomPrompt="1"/>
            <p:custDataLst>
              <p:tags r:id="rId9"/>
            </p:custDataLst>
          </p:nvPr>
        </p:nvSpPr>
        <p:spPr>
          <a:xfrm>
            <a:off x="4028440" y="15900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4699000" y="12192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699000" y="1676400"/>
            <a:ext cx="254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装饰  8"/>
          <p:cNvSpPr>
            <a:spLocks noGrp="1"/>
          </p:cNvSpPr>
          <p:nvPr>
            <p:ph type="body" idx="16398" hasCustomPrompt="1"/>
            <p:custDataLst>
              <p:tags r:id="rId12"/>
            </p:custDataLst>
          </p:nvPr>
        </p:nvSpPr>
        <p:spPr>
          <a:xfrm>
            <a:off x="3886200" y="31242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0" name="图片占位符 19"/>
          <p:cNvSpPr>
            <a:spLocks noGrp="1"/>
          </p:cNvSpPr>
          <p:nvPr>
            <p:ph type="pic" idx="16397" hasCustomPrompt="1"/>
            <p:custDataLst>
              <p:tags r:id="rId13"/>
            </p:custDataLst>
          </p:nvPr>
        </p:nvSpPr>
        <p:spPr>
          <a:xfrm>
            <a:off x="4028440" y="32664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4699000" y="28956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4699000" y="3352800"/>
            <a:ext cx="254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3886200" y="48006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图片占位符 23"/>
          <p:cNvSpPr>
            <a:spLocks noGrp="1"/>
          </p:cNvSpPr>
          <p:nvPr>
            <p:ph type="pic" idx="16399" hasCustomPrompt="1"/>
            <p:custDataLst>
              <p:tags r:id="rId17"/>
            </p:custDataLst>
          </p:nvPr>
        </p:nvSpPr>
        <p:spPr>
          <a:xfrm>
            <a:off x="4028440" y="49428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1" hasCustomPrompt="1"/>
            <p:custDataLst>
              <p:tags r:id="rId18"/>
            </p:custDataLst>
          </p:nvPr>
        </p:nvSpPr>
        <p:spPr>
          <a:xfrm>
            <a:off x="4699000" y="45720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19"/>
            </p:custDataLst>
          </p:nvPr>
        </p:nvSpPr>
        <p:spPr>
          <a:xfrm>
            <a:off x="4699000" y="5029200"/>
            <a:ext cx="254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762000" y="42164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62000" y="4724400"/>
            <a:ext cx="3276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7_3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7" hasCustomPrompt="1"/>
            <p:custDataLst>
              <p:tags r:id="rId6"/>
            </p:custDataLst>
          </p:nvPr>
        </p:nvSpPr>
        <p:spPr>
          <a:xfrm>
            <a:off x="3581400" y="609600"/>
            <a:ext cx="8001000" cy="2641600"/>
          </a:xfrm>
          <a:custGeom>
            <a:avLst/>
            <a:gdLst>
              <a:gd name="connisteX0" fmla="*/ 0 w 8001000"/>
              <a:gd name="connsiteY0" fmla="*/ 203200 h 2641600"/>
              <a:gd name="connisteX1" fmla="*/ 203200 w 8001000"/>
              <a:gd name="connsiteY1" fmla="*/ 0 h 2641600"/>
              <a:gd name="connisteX2" fmla="*/ 7797800 w 8001000"/>
              <a:gd name="connsiteY2" fmla="*/ 0 h 2641600"/>
              <a:gd name="connisteX3" fmla="*/ 8001000 w 8001000"/>
              <a:gd name="connsiteY3" fmla="*/ 203200 h 2641600"/>
              <a:gd name="connisteX4" fmla="*/ 8001000 w 8001000"/>
              <a:gd name="connsiteY4" fmla="*/ 2438400 h 2641600"/>
              <a:gd name="connisteX5" fmla="*/ 7797800 w 8001000"/>
              <a:gd name="connsiteY5" fmla="*/ 2641600 h 2641600"/>
              <a:gd name="connisteX6" fmla="*/ 203200 w 8001000"/>
              <a:gd name="connsiteY6" fmla="*/ 2641600 h 2641600"/>
              <a:gd name="connisteX7" fmla="*/ 0 w 8001000"/>
              <a:gd name="connsiteY7" fmla="*/ 2438400 h 2641600"/>
              <a:gd name="connisteX8" fmla="*/ 0 w 80010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80010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2438400"/>
                </a:lnTo>
                <a:cubicBezTo>
                  <a:pt x="8001000" y="2550624"/>
                  <a:pt x="7910024" y="2641600"/>
                  <a:pt x="77978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8" hasCustomPrompt="1"/>
            <p:custDataLst>
              <p:tags r:id="rId7"/>
            </p:custDataLst>
          </p:nvPr>
        </p:nvSpPr>
        <p:spPr>
          <a:xfrm>
            <a:off x="3581400" y="36322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3733800" y="36322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733800" y="4140200"/>
            <a:ext cx="220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9" hasCustomPrompt="1"/>
            <p:custDataLst>
              <p:tags r:id="rId10"/>
            </p:custDataLst>
          </p:nvPr>
        </p:nvSpPr>
        <p:spPr>
          <a:xfrm>
            <a:off x="6400800" y="36322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36322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6553200" y="4140200"/>
            <a:ext cx="220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400" hasCustomPrompt="1"/>
            <p:custDataLst>
              <p:tags r:id="rId13"/>
            </p:custDataLst>
          </p:nvPr>
        </p:nvSpPr>
        <p:spPr>
          <a:xfrm>
            <a:off x="9220200" y="36322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372600" y="36322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9372600" y="4140200"/>
            <a:ext cx="220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401" hasCustomPrompt="1"/>
            <p:custDataLst>
              <p:tags r:id="rId16"/>
            </p:custDataLst>
          </p:nvPr>
        </p:nvSpPr>
        <p:spPr>
          <a:xfrm>
            <a:off x="3581400" y="5207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3733800" y="52070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3733800" y="5715000"/>
            <a:ext cx="220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6" name="装饰  5"/>
          <p:cNvSpPr>
            <a:spLocks noGrp="1"/>
          </p:cNvSpPr>
          <p:nvPr>
            <p:ph type="body" idx="16402" hasCustomPrompt="1"/>
            <p:custDataLst>
              <p:tags r:id="rId19"/>
            </p:custDataLst>
          </p:nvPr>
        </p:nvSpPr>
        <p:spPr>
          <a:xfrm>
            <a:off x="6400800" y="5207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6553200" y="5207000"/>
            <a:ext cx="220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6553200" y="5715000"/>
            <a:ext cx="220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5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5532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553200" y="20828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6553200" y="31496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6553200" y="37084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6553200" y="4775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6553200" y="53340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3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6"/>
            </p:custDataLst>
          </p:nvPr>
        </p:nvSpPr>
        <p:spPr>
          <a:xfrm>
            <a:off x="4648200" y="3302000"/>
            <a:ext cx="6934200" cy="2946400"/>
          </a:xfrm>
          <a:custGeom>
            <a:avLst/>
            <a:gdLst>
              <a:gd name="connisteX0" fmla="*/ 0 w 6934200"/>
              <a:gd name="connsiteY0" fmla="*/ 0 h 2946400"/>
              <a:gd name="connisteX1" fmla="*/ 6934200 w 6934200"/>
              <a:gd name="connsiteY1" fmla="*/ 0 h 2946400"/>
              <a:gd name="connisteX2" fmla="*/ 6934200 w 6934200"/>
              <a:gd name="connsiteY2" fmla="*/ 2743200 h 2946400"/>
              <a:gd name="connisteX3" fmla="*/ 6731000 w 6934200"/>
              <a:gd name="connsiteY3" fmla="*/ 2946400 h 2946400"/>
              <a:gd name="connisteX4" fmla="*/ 203200 w 6934200"/>
              <a:gd name="connsiteY4" fmla="*/ 2946400 h 2946400"/>
              <a:gd name="connisteX5" fmla="*/ 0 w 6934200"/>
              <a:gd name="connsiteY5" fmla="*/ 2743200 h 2946400"/>
              <a:gd name="connisteX6" fmla="*/ 0 w 6934200"/>
              <a:gd name="connsiteY6" fmla="*/ 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2946400">
                <a:moveTo>
                  <a:pt x="0" y="0"/>
                </a:moveTo>
                <a:lnTo>
                  <a:pt x="6934200" y="0"/>
                </a:lnTo>
                <a:lnTo>
                  <a:pt x="6934200" y="2743200"/>
                </a:lnTo>
                <a:cubicBezTo>
                  <a:pt x="6934200" y="2855424"/>
                  <a:pt x="6843224" y="2946400"/>
                  <a:pt x="67310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7"/>
            </p:custDataLst>
          </p:nvPr>
        </p:nvSpPr>
        <p:spPr>
          <a:xfrm>
            <a:off x="4648200" y="609600"/>
            <a:ext cx="6934200" cy="2692400"/>
          </a:xfrm>
          <a:custGeom>
            <a:avLst/>
            <a:gdLst>
              <a:gd name="connisteX0" fmla="*/ 0 w 6934200"/>
              <a:gd name="connsiteY0" fmla="*/ 203200 h 2692400"/>
              <a:gd name="connisteX1" fmla="*/ 203200 w 6934200"/>
              <a:gd name="connsiteY1" fmla="*/ 0 h 2692400"/>
              <a:gd name="connisteX2" fmla="*/ 6731000 w 6934200"/>
              <a:gd name="connsiteY2" fmla="*/ 0 h 2692400"/>
              <a:gd name="connisteX3" fmla="*/ 6934200 w 6934200"/>
              <a:gd name="connsiteY3" fmla="*/ 203200 h 2692400"/>
              <a:gd name="connisteX4" fmla="*/ 6934200 w 6934200"/>
              <a:gd name="connsiteY4" fmla="*/ 2692400 h 2692400"/>
              <a:gd name="connisteX5" fmla="*/ 0 w 6934200"/>
              <a:gd name="connsiteY5" fmla="*/ 2692400 h 2692400"/>
              <a:gd name="connisteX6" fmla="*/ 0 w 6934200"/>
              <a:gd name="connsiteY6" fmla="*/ 20320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2692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92400"/>
                </a:lnTo>
                <a:lnTo>
                  <a:pt x="0" y="2692400"/>
                </a:ln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9144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473200"/>
            <a:ext cx="170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264400" y="9144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7264400" y="1473200"/>
            <a:ext cx="170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9575800" y="9144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575800" y="1473200"/>
            <a:ext cx="170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066800" y="26924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1066800" y="3251200"/>
            <a:ext cx="3124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4_1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5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914400" y="2082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914400" y="2641600"/>
            <a:ext cx="28448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5" name="装饰  4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673600" y="2082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673600" y="2641600"/>
            <a:ext cx="28448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8" name="装饰  7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32800" y="2082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8432800" y="2641600"/>
            <a:ext cx="28448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左-默认位置-并列-28_18_group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6"/>
            </p:custDataLst>
          </p:nvPr>
        </p:nvSpPr>
        <p:spPr>
          <a:xfrm>
            <a:off x="3581400" y="558800"/>
            <a:ext cx="2260600" cy="3048000"/>
          </a:xfrm>
          <a:custGeom>
            <a:avLst/>
            <a:gdLst>
              <a:gd name="connisteX0" fmla="*/ 0 w 2260600"/>
              <a:gd name="connsiteY0" fmla="*/ 203200 h 3048000"/>
              <a:gd name="connisteX1" fmla="*/ 203200 w 2260600"/>
              <a:gd name="connsiteY1" fmla="*/ 0 h 3048000"/>
              <a:gd name="connisteX2" fmla="*/ 2057400 w 2260600"/>
              <a:gd name="connsiteY2" fmla="*/ 0 h 3048000"/>
              <a:gd name="connisteX3" fmla="*/ 2260600 w 2260600"/>
              <a:gd name="connsiteY3" fmla="*/ 203200 h 3048000"/>
              <a:gd name="connisteX4" fmla="*/ 2260600 w 2260600"/>
              <a:gd name="connsiteY4" fmla="*/ 2844800 h 3048000"/>
              <a:gd name="connisteX5" fmla="*/ 2057400 w 2260600"/>
              <a:gd name="connsiteY5" fmla="*/ 3048000 h 3048000"/>
              <a:gd name="connisteX6" fmla="*/ 203200 w 2260600"/>
              <a:gd name="connsiteY6" fmla="*/ 3048000 h 3048000"/>
              <a:gd name="connisteX7" fmla="*/ 0 w 2260600"/>
              <a:gd name="connsiteY7" fmla="*/ 2844800 h 3048000"/>
              <a:gd name="connisteX8" fmla="*/ 0 w 2260600"/>
              <a:gd name="connsiteY8" fmla="*/ 203200 h 304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260600" h="304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2844800"/>
                </a:lnTo>
                <a:cubicBezTo>
                  <a:pt x="2260600" y="2957024"/>
                  <a:pt x="2169624" y="3048000"/>
                  <a:pt x="2057400" y="3048000"/>
                </a:cubicBezTo>
                <a:lnTo>
                  <a:pt x="203200" y="3048000"/>
                </a:lnTo>
                <a:cubicBezTo>
                  <a:pt x="90976" y="3048000"/>
                  <a:pt x="0" y="2957024"/>
                  <a:pt x="0" y="2844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3581400" y="3911600"/>
            <a:ext cx="226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3581400" y="4470400"/>
            <a:ext cx="2260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图片占位符 15"/>
          <p:cNvSpPr>
            <a:spLocks noGrp="1"/>
          </p:cNvSpPr>
          <p:nvPr>
            <p:ph type="pic" idx="16394" hasCustomPrompt="1"/>
            <p:custDataLst>
              <p:tags r:id="rId9"/>
            </p:custDataLst>
          </p:nvPr>
        </p:nvSpPr>
        <p:spPr>
          <a:xfrm>
            <a:off x="6451600" y="558800"/>
            <a:ext cx="2260600" cy="3048000"/>
          </a:xfrm>
          <a:custGeom>
            <a:avLst/>
            <a:gdLst>
              <a:gd name="connisteX0" fmla="*/ 0 w 2260600"/>
              <a:gd name="connsiteY0" fmla="*/ 203200 h 3048000"/>
              <a:gd name="connisteX1" fmla="*/ 203200 w 2260600"/>
              <a:gd name="connsiteY1" fmla="*/ 0 h 3048000"/>
              <a:gd name="connisteX2" fmla="*/ 2057400 w 2260600"/>
              <a:gd name="connsiteY2" fmla="*/ 0 h 3048000"/>
              <a:gd name="connisteX3" fmla="*/ 2260600 w 2260600"/>
              <a:gd name="connsiteY3" fmla="*/ 203200 h 3048000"/>
              <a:gd name="connisteX4" fmla="*/ 2260600 w 2260600"/>
              <a:gd name="connsiteY4" fmla="*/ 2844800 h 3048000"/>
              <a:gd name="connisteX5" fmla="*/ 2057400 w 2260600"/>
              <a:gd name="connsiteY5" fmla="*/ 3048000 h 3048000"/>
              <a:gd name="connisteX6" fmla="*/ 203200 w 2260600"/>
              <a:gd name="connsiteY6" fmla="*/ 3048000 h 3048000"/>
              <a:gd name="connisteX7" fmla="*/ 0 w 2260600"/>
              <a:gd name="connsiteY7" fmla="*/ 2844800 h 3048000"/>
              <a:gd name="connisteX8" fmla="*/ 0 w 2260600"/>
              <a:gd name="connsiteY8" fmla="*/ 203200 h 304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260600" h="304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2844800"/>
                </a:lnTo>
                <a:cubicBezTo>
                  <a:pt x="2260600" y="2957024"/>
                  <a:pt x="2169624" y="3048000"/>
                  <a:pt x="2057400" y="3048000"/>
                </a:cubicBezTo>
                <a:lnTo>
                  <a:pt x="203200" y="3048000"/>
                </a:lnTo>
                <a:cubicBezTo>
                  <a:pt x="90976" y="3048000"/>
                  <a:pt x="0" y="2957024"/>
                  <a:pt x="0" y="2844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451600" y="3911600"/>
            <a:ext cx="226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451600" y="4470400"/>
            <a:ext cx="2260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9" name="图片占位符 18"/>
          <p:cNvSpPr>
            <a:spLocks noGrp="1"/>
          </p:cNvSpPr>
          <p:nvPr>
            <p:ph type="pic" idx="16395" hasCustomPrompt="1"/>
            <p:custDataLst>
              <p:tags r:id="rId12"/>
            </p:custDataLst>
          </p:nvPr>
        </p:nvSpPr>
        <p:spPr>
          <a:xfrm>
            <a:off x="9321800" y="558800"/>
            <a:ext cx="2260600" cy="3048000"/>
          </a:xfrm>
          <a:custGeom>
            <a:avLst/>
            <a:gdLst>
              <a:gd name="connisteX0" fmla="*/ 0 w 2260600"/>
              <a:gd name="connsiteY0" fmla="*/ 203200 h 3048000"/>
              <a:gd name="connisteX1" fmla="*/ 203200 w 2260600"/>
              <a:gd name="connsiteY1" fmla="*/ 0 h 3048000"/>
              <a:gd name="connisteX2" fmla="*/ 2057400 w 2260600"/>
              <a:gd name="connsiteY2" fmla="*/ 0 h 3048000"/>
              <a:gd name="connisteX3" fmla="*/ 2260600 w 2260600"/>
              <a:gd name="connsiteY3" fmla="*/ 203200 h 3048000"/>
              <a:gd name="connisteX4" fmla="*/ 2260600 w 2260600"/>
              <a:gd name="connsiteY4" fmla="*/ 2844800 h 3048000"/>
              <a:gd name="connisteX5" fmla="*/ 2057400 w 2260600"/>
              <a:gd name="connsiteY5" fmla="*/ 3048000 h 3048000"/>
              <a:gd name="connisteX6" fmla="*/ 203200 w 2260600"/>
              <a:gd name="connsiteY6" fmla="*/ 3048000 h 3048000"/>
              <a:gd name="connisteX7" fmla="*/ 0 w 2260600"/>
              <a:gd name="connsiteY7" fmla="*/ 2844800 h 3048000"/>
              <a:gd name="connisteX8" fmla="*/ 0 w 2260600"/>
              <a:gd name="connsiteY8" fmla="*/ 203200 h 304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260600" h="304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2844800"/>
                </a:lnTo>
                <a:cubicBezTo>
                  <a:pt x="2260600" y="2957024"/>
                  <a:pt x="2169624" y="3048000"/>
                  <a:pt x="2057400" y="3048000"/>
                </a:cubicBezTo>
                <a:lnTo>
                  <a:pt x="203200" y="3048000"/>
                </a:lnTo>
                <a:cubicBezTo>
                  <a:pt x="90976" y="3048000"/>
                  <a:pt x="0" y="2957024"/>
                  <a:pt x="0" y="2844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321800" y="3911600"/>
            <a:ext cx="2260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321800" y="4470400"/>
            <a:ext cx="2260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4_2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7"/>
            </p:custDataLst>
          </p:nvPr>
        </p:nvSpPr>
        <p:spPr>
          <a:xfrm>
            <a:off x="3886200" y="965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54600" y="9652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50546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1"/>
            </p:custDataLst>
          </p:nvPr>
        </p:nvSpPr>
        <p:spPr>
          <a:xfrm>
            <a:off x="7962900" y="965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131300" y="9652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1313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5"/>
            </p:custDataLst>
          </p:nvPr>
        </p:nvSpPr>
        <p:spPr>
          <a:xfrm>
            <a:off x="3886200" y="3860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5054600" y="38608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0546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19"/>
            </p:custDataLst>
          </p:nvPr>
        </p:nvSpPr>
        <p:spPr>
          <a:xfrm>
            <a:off x="7962900" y="3860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0"/>
            </p:custDataLst>
          </p:nvPr>
        </p:nvSpPr>
        <p:spPr>
          <a:xfrm>
            <a:off x="9131300" y="38608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项标题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1"/>
            </p:custDataLst>
          </p:nvPr>
        </p:nvSpPr>
        <p:spPr>
          <a:xfrm>
            <a:off x="91313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5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8001000" y="3429000"/>
            <a:ext cx="312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5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6"/>
            </p:custDataLst>
          </p:nvPr>
        </p:nvSpPr>
        <p:spPr>
          <a:xfrm>
            <a:off x="52578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410200" y="48260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410200" y="5334000"/>
            <a:ext cx="6172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-方向错位-并列-26_10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5"/>
            </p:custDataLst>
          </p:nvPr>
        </p:nvSpPr>
        <p:spPr>
          <a:xfrm>
            <a:off x="609600" y="1524000"/>
            <a:ext cx="6400800" cy="2209800"/>
          </a:xfrm>
          <a:custGeom>
            <a:avLst/>
            <a:gdLst>
              <a:gd name="connisteX0" fmla="*/ 0 w 6400800"/>
              <a:gd name="connsiteY0" fmla="*/ 203200 h 2209800"/>
              <a:gd name="connisteX1" fmla="*/ 203200 w 6400800"/>
              <a:gd name="connsiteY1" fmla="*/ 0 h 2209800"/>
              <a:gd name="connisteX2" fmla="*/ 6400800 w 6400800"/>
              <a:gd name="connsiteY2" fmla="*/ 0 h 2209800"/>
              <a:gd name="connisteX3" fmla="*/ 6400800 w 6400800"/>
              <a:gd name="connsiteY3" fmla="*/ 2209800 h 2209800"/>
              <a:gd name="connisteX4" fmla="*/ 203200 w 6400800"/>
              <a:gd name="connsiteY4" fmla="*/ 2209800 h 2209800"/>
              <a:gd name="connisteX5" fmla="*/ 0 w 6400800"/>
              <a:gd name="connsiteY5" fmla="*/ 2006600 h 2209800"/>
              <a:gd name="connisteX6" fmla="*/ 0 w 6400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400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400800" y="0"/>
                </a:lnTo>
                <a:lnTo>
                  <a:pt x="6400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6"/>
            </p:custDataLst>
          </p:nvPr>
        </p:nvSpPr>
        <p:spPr>
          <a:xfrm>
            <a:off x="7010400" y="1524000"/>
            <a:ext cx="4572000" cy="2209800"/>
          </a:xfrm>
          <a:custGeom>
            <a:avLst/>
            <a:gdLst>
              <a:gd name="connisteX0" fmla="*/ 0 w 4572000"/>
              <a:gd name="connsiteY0" fmla="*/ 0 h 2209800"/>
              <a:gd name="connisteX1" fmla="*/ 4368800 w 4572000"/>
              <a:gd name="connsiteY1" fmla="*/ 0 h 2209800"/>
              <a:gd name="connisteX2" fmla="*/ 4572000 w 4572000"/>
              <a:gd name="connsiteY2" fmla="*/ 203200 h 2209800"/>
              <a:gd name="connisteX3" fmla="*/ 4572000 w 4572000"/>
              <a:gd name="connsiteY3" fmla="*/ 2006600 h 2209800"/>
              <a:gd name="connisteX4" fmla="*/ 4368800 w 4572000"/>
              <a:gd name="connsiteY4" fmla="*/ 2209800 h 2209800"/>
              <a:gd name="connisteX5" fmla="*/ 0 w 4572000"/>
              <a:gd name="connsiteY5" fmla="*/ 2209800 h 2209800"/>
              <a:gd name="connisteX6" fmla="*/ 0 w 4572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572000" h="2209800">
                <a:moveTo>
                  <a:pt x="0" y="0"/>
                </a:moveTo>
                <a:lnTo>
                  <a:pt x="4368800" y="0"/>
                </a:lnTo>
                <a:cubicBezTo>
                  <a:pt x="4481024" y="0"/>
                  <a:pt x="4572000" y="90976"/>
                  <a:pt x="4572000" y="203200"/>
                </a:cubicBezTo>
                <a:lnTo>
                  <a:pt x="4572000" y="2006600"/>
                </a:lnTo>
                <a:cubicBezTo>
                  <a:pt x="4572000" y="2118824"/>
                  <a:pt x="4481024" y="2209800"/>
                  <a:pt x="4368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1892300"/>
            <a:ext cx="579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451100"/>
            <a:ext cx="579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9"/>
            </p:custDataLst>
          </p:nvPr>
        </p:nvSpPr>
        <p:spPr>
          <a:xfrm>
            <a:off x="5181600" y="4038600"/>
            <a:ext cx="6400800" cy="2209800"/>
          </a:xfrm>
          <a:custGeom>
            <a:avLst/>
            <a:gdLst>
              <a:gd name="connisteX0" fmla="*/ 0 w 6400800"/>
              <a:gd name="connsiteY0" fmla="*/ 0 h 2209800"/>
              <a:gd name="connisteX1" fmla="*/ 6197600 w 6400800"/>
              <a:gd name="connsiteY1" fmla="*/ 0 h 2209800"/>
              <a:gd name="connisteX2" fmla="*/ 6400800 w 6400800"/>
              <a:gd name="connsiteY2" fmla="*/ 203200 h 2209800"/>
              <a:gd name="connisteX3" fmla="*/ 6400800 w 6400800"/>
              <a:gd name="connsiteY3" fmla="*/ 2006600 h 2209800"/>
              <a:gd name="connisteX4" fmla="*/ 6197600 w 6400800"/>
              <a:gd name="connsiteY4" fmla="*/ 2209800 h 2209800"/>
              <a:gd name="connisteX5" fmla="*/ 0 w 6400800"/>
              <a:gd name="connsiteY5" fmla="*/ 2209800 h 2209800"/>
              <a:gd name="connisteX6" fmla="*/ 0 w 6400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6400800" h="2209800">
                <a:moveTo>
                  <a:pt x="0" y="0"/>
                </a:moveTo>
                <a:lnTo>
                  <a:pt x="6197600" y="0"/>
                </a:lnTo>
                <a:cubicBezTo>
                  <a:pt x="6309824" y="0"/>
                  <a:pt x="6400800" y="90976"/>
                  <a:pt x="6400800" y="203200"/>
                </a:cubicBezTo>
                <a:lnTo>
                  <a:pt x="6400800" y="2006600"/>
                </a:lnTo>
                <a:cubicBezTo>
                  <a:pt x="6400800" y="2118824"/>
                  <a:pt x="6309824" y="2209800"/>
                  <a:pt x="6197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0"/>
            </p:custDataLst>
          </p:nvPr>
        </p:nvSpPr>
        <p:spPr>
          <a:xfrm>
            <a:off x="609600" y="4038600"/>
            <a:ext cx="4572000" cy="2209800"/>
          </a:xfrm>
          <a:custGeom>
            <a:avLst/>
            <a:gdLst>
              <a:gd name="connisteX0" fmla="*/ 0 w 4572000"/>
              <a:gd name="connsiteY0" fmla="*/ 203200 h 2209800"/>
              <a:gd name="connisteX1" fmla="*/ 203200 w 4572000"/>
              <a:gd name="connsiteY1" fmla="*/ 0 h 2209800"/>
              <a:gd name="connisteX2" fmla="*/ 4572000 w 4572000"/>
              <a:gd name="connsiteY2" fmla="*/ 0 h 2209800"/>
              <a:gd name="connisteX3" fmla="*/ 4572000 w 4572000"/>
              <a:gd name="connsiteY3" fmla="*/ 2209800 h 2209800"/>
              <a:gd name="connisteX4" fmla="*/ 203200 w 4572000"/>
              <a:gd name="connsiteY4" fmla="*/ 2209800 h 2209800"/>
              <a:gd name="connisteX5" fmla="*/ 0 w 4572000"/>
              <a:gd name="connsiteY5" fmla="*/ 2006600 h 2209800"/>
              <a:gd name="connisteX6" fmla="*/ 0 w 4572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572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572000" y="0"/>
                </a:lnTo>
                <a:lnTo>
                  <a:pt x="4572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486400" y="4406900"/>
            <a:ext cx="579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5486400" y="4965700"/>
            <a:ext cx="579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9_1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3" hasCustomPrompt="1"/>
            <p:custDataLst>
              <p:tags r:id="rId5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6392" hasCustomPrompt="1"/>
            <p:custDataLst>
              <p:tags r:id="rId6"/>
            </p:custDataLst>
          </p:nvPr>
        </p:nvSpPr>
        <p:spPr>
          <a:xfrm>
            <a:off x="1574800" y="2362200"/>
            <a:ext cx="1524000" cy="1524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016000" y="42418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1016000" y="4800600"/>
            <a:ext cx="264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16" name="装饰  5"/>
          <p:cNvSpPr>
            <a:spLocks noGrp="1"/>
          </p:cNvSpPr>
          <p:nvPr>
            <p:ph type="body" idx="16395" hasCustomPrompt="1"/>
            <p:custDataLst>
              <p:tags r:id="rId9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7" name="图片占位符 16"/>
          <p:cNvSpPr>
            <a:spLocks noGrp="1"/>
          </p:cNvSpPr>
          <p:nvPr>
            <p:ph type="pic" idx="16394" hasCustomPrompt="1"/>
            <p:custDataLst>
              <p:tags r:id="rId10"/>
            </p:custDataLst>
          </p:nvPr>
        </p:nvSpPr>
        <p:spPr>
          <a:xfrm>
            <a:off x="5334000" y="2362200"/>
            <a:ext cx="1524000" cy="1524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775200" y="42418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775200" y="4800600"/>
            <a:ext cx="264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1" name="图片占位符 20"/>
          <p:cNvSpPr>
            <a:spLocks noGrp="1"/>
          </p:cNvSpPr>
          <p:nvPr>
            <p:ph type="pic" idx="16396" hasCustomPrompt="1"/>
            <p:custDataLst>
              <p:tags r:id="rId14"/>
            </p:custDataLst>
          </p:nvPr>
        </p:nvSpPr>
        <p:spPr>
          <a:xfrm>
            <a:off x="9093200" y="2362200"/>
            <a:ext cx="1524000" cy="1524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8534400" y="42418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单击添加项标题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8534400" y="4800600"/>
            <a:ext cx="264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3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609600" y="2057400"/>
            <a:ext cx="3429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页_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retina0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rcRect l="7832" r="8591"/>
          <a:stretch>
            <a:fillRect/>
          </a:stretch>
        </p:blipFill>
        <p:spPr>
          <a:xfrm flipH="1">
            <a:off x="3810" y="0"/>
            <a:ext cx="12188190" cy="6857365"/>
          </a:xfrm>
          <a:prstGeom prst="rect">
            <a:avLst/>
          </a:prstGeom>
        </p:spPr>
      </p:pic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-6350" y="0"/>
            <a:ext cx="12182475" cy="6847205"/>
          </a:xfrm>
          <a:prstGeom prst="rect">
            <a:avLst/>
          </a:prstGeom>
          <a:gradFill>
            <a:gsLst>
              <a:gs pos="0">
                <a:srgbClr val="0C1A3A">
                  <a:alpha val="0"/>
                </a:srgbClr>
              </a:gs>
              <a:gs pos="30000">
                <a:srgbClr val="0C1A3A">
                  <a:alpha val="10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4" descr="图层 2 副本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/>
          <a:srcRect r="3151"/>
          <a:stretch>
            <a:fillRect/>
          </a:stretch>
        </p:blipFill>
        <p:spPr>
          <a:xfrm>
            <a:off x="0" y="3881755"/>
            <a:ext cx="12169775" cy="140017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 idx="16385" hasCustomPrompt="1"/>
            <p:custDataLst>
              <p:tags r:id="rId4"/>
            </p:custDataLst>
          </p:nvPr>
        </p:nvSpPr>
        <p:spPr>
          <a:xfrm>
            <a:off x="1903942" y="3530600"/>
            <a:ext cx="8384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zh-CN" altLang="en-US" dirty="0"/>
              <a:t>单击此处添加章节标题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5332413" y="1905000"/>
            <a:ext cx="1527175" cy="1524000"/>
          </a:xfrm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609600" y="46990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5"/>
            </p:custDataLst>
          </p:nvPr>
        </p:nvSpPr>
        <p:spPr>
          <a:xfrm>
            <a:off x="609600" y="6096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4648200" y="5054600"/>
            <a:ext cx="693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单击此处添加正文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副标题 9"/>
          <p:cNvSpPr>
            <a:spLocks noGrp="1"/>
          </p:cNvSpPr>
          <p:nvPr>
            <p:ph type="subTitle" idx="16386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9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02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03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retina0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1"/>
          <a:srcRect l="4063" r="6563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8890" y="9525"/>
            <a:ext cx="12182475" cy="6847205"/>
          </a:xfrm>
          <a:prstGeom prst="rect">
            <a:avLst/>
          </a:prstGeom>
          <a:gradFill>
            <a:gsLst>
              <a:gs pos="0">
                <a:srgbClr val="0C1A3A">
                  <a:alpha val="0"/>
                </a:srgbClr>
              </a:gs>
              <a:gs pos="37000">
                <a:srgbClr val="0C1A3A">
                  <a:alpha val="92000"/>
                </a:srgbClr>
              </a:gs>
              <a:gs pos="100000">
                <a:srgbClr val="0C1A3A"/>
              </a:gs>
            </a:gsLst>
            <a:lin ang="13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-3810" y="600710"/>
            <a:ext cx="144145" cy="5759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768792" y="830947"/>
            <a:ext cx="1977755" cy="1081088"/>
          </a:xfrm>
        </p:spPr>
        <p:txBody>
          <a:bodyPr wrap="square" anchor="b">
            <a:normAutofit/>
          </a:bodyPr>
          <a:lstStyle>
            <a:lvl1pPr algn="ctr">
              <a:defRPr kumimoji="0" lang="zh-CN" altLang="en-US" sz="6000" b="1" i="0" u="none" strike="noStrike" kern="1200" cap="none" spc="0" normalizeH="0" baseline="0" noProof="1">
                <a:ln>
                  <a:noFill/>
                </a:ln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lt"/>
                <a:ea typeface="+mj-ea"/>
                <a:cs typeface="思源黑体 CN Bold" panose="020B0800000000000000" charset="-122"/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2025/11/24</a:t>
            </a:fld>
            <a:endParaRPr lang="zh-CN" altLang="en-US"/>
          </a:p>
        </p:txBody>
      </p:sp>
      <p:pic>
        <p:nvPicPr>
          <p:cNvPr id="26" name="文本框 25" descr="图层 2 副本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12">
            <a:alphaModFix amt="45000"/>
          </a:blip>
          <a:srcRect l="18440" r="3151"/>
          <a:stretch>
            <a:fillRect/>
          </a:stretch>
        </p:blipFill>
        <p:spPr>
          <a:xfrm rot="10380000">
            <a:off x="2000250" y="3306445"/>
            <a:ext cx="9852660" cy="1400175"/>
          </a:xfrm>
          <a:prstGeom prst="rect">
            <a:avLst/>
          </a:prstGeom>
          <a:noFill/>
        </p:spPr>
      </p:pic>
      <p:pic>
        <p:nvPicPr>
          <p:cNvPr id="27" name="图片 26" descr="图层 2 副本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2">
            <a:alphaModFix amt="80000"/>
          </a:blip>
          <a:srcRect l="11426" r="26341"/>
          <a:stretch>
            <a:fillRect/>
          </a:stretch>
        </p:blipFill>
        <p:spPr>
          <a:xfrm rot="7500000">
            <a:off x="4544695" y="2733040"/>
            <a:ext cx="8208010" cy="14001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3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页_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retina0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rcRect l="7832" r="8591"/>
          <a:stretch>
            <a:fillRect/>
          </a:stretch>
        </p:blipFill>
        <p:spPr>
          <a:xfrm>
            <a:off x="0" y="0"/>
            <a:ext cx="12189460" cy="6858000"/>
          </a:xfrm>
          <a:prstGeom prst="rect">
            <a:avLst/>
          </a:prstGeom>
        </p:spPr>
      </p:pic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-6350" y="0"/>
            <a:ext cx="12182475" cy="6847205"/>
          </a:xfrm>
          <a:prstGeom prst="rect">
            <a:avLst/>
          </a:prstGeom>
          <a:gradFill>
            <a:gsLst>
              <a:gs pos="0">
                <a:srgbClr val="0C1A3A">
                  <a:alpha val="0"/>
                </a:srgbClr>
              </a:gs>
              <a:gs pos="30000">
                <a:srgbClr val="0C1A3A">
                  <a:alpha val="10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日期"/>
          <p:cNvSpPr>
            <a:spLocks noGrp="1"/>
          </p:cNvSpPr>
          <p:nvPr>
            <p:ph type="body" idx="16386" hasCustomPrompt="1"/>
            <p:custDataLst>
              <p:tags r:id="rId3"/>
            </p:custDataLst>
          </p:nvPr>
        </p:nvSpPr>
        <p:spPr>
          <a:xfrm>
            <a:off x="2145771" y="1981200"/>
            <a:ext cx="7875058" cy="4572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20XX YEAR</a:t>
            </a:r>
          </a:p>
        </p:txBody>
      </p:sp>
      <p:sp>
        <p:nvSpPr>
          <p:cNvPr id="6" name="标题 2"/>
          <p:cNvSpPr>
            <a:spLocks noGrp="1"/>
          </p:cNvSpPr>
          <p:nvPr>
            <p:ph type="ctrTitle" idx="16385" hasCustomPrompt="1"/>
            <p:custDataLst>
              <p:tags r:id="rId4"/>
            </p:custDataLst>
          </p:nvPr>
        </p:nvSpPr>
        <p:spPr>
          <a:xfrm>
            <a:off x="1903677" y="2489200"/>
            <a:ext cx="8384646" cy="18796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spc="0">
                <a:gradFill>
                  <a:gsLst>
                    <a:gs pos="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zh-CN" altLang="en-US" dirty="0"/>
              <a:t>单击此处添加文档标题</a:t>
            </a:r>
          </a:p>
        </p:txBody>
      </p:sp>
      <p:sp>
        <p:nvSpPr>
          <p:cNvPr id="19" name="署名占位符 10"/>
          <p:cNvSpPr>
            <a:spLocks noGrp="1"/>
          </p:cNvSpPr>
          <p:nvPr>
            <p:ph type="body" sz="quarter" idx="16387" hasCustomPrompt="1"/>
            <p:custDataLst>
              <p:tags r:id="rId5"/>
            </p:custDataLst>
          </p:nvPr>
        </p:nvSpPr>
        <p:spPr>
          <a:xfrm>
            <a:off x="4812859" y="44196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页-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retina0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rcRect l="7832" r="8591"/>
          <a:stretch>
            <a:fillRect/>
          </a:stretch>
        </p:blipFill>
        <p:spPr>
          <a:xfrm flipH="1">
            <a:off x="3810" y="0"/>
            <a:ext cx="12188190" cy="6857365"/>
          </a:xfrm>
          <a:prstGeom prst="rect">
            <a:avLst/>
          </a:prstGeom>
        </p:spPr>
      </p:pic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-6350" y="0"/>
            <a:ext cx="12182475" cy="6847205"/>
          </a:xfrm>
          <a:prstGeom prst="rect">
            <a:avLst/>
          </a:prstGeom>
          <a:gradFill>
            <a:gsLst>
              <a:gs pos="0">
                <a:srgbClr val="0C1A3A">
                  <a:alpha val="0"/>
                </a:srgbClr>
              </a:gs>
              <a:gs pos="30000">
                <a:srgbClr val="0C1A3A">
                  <a:alpha val="10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4" descr="图层 2 副本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8"/>
          <a:srcRect r="3151"/>
          <a:stretch>
            <a:fillRect/>
          </a:stretch>
        </p:blipFill>
        <p:spPr>
          <a:xfrm>
            <a:off x="0" y="3881755"/>
            <a:ext cx="12169775" cy="1400175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 idx="17826049" hasCustomPrompt="1"/>
            <p:custDataLst>
              <p:tags r:id="rId4"/>
            </p:custDataLst>
          </p:nvPr>
        </p:nvSpPr>
        <p:spPr>
          <a:xfrm>
            <a:off x="1903942" y="3530600"/>
            <a:ext cx="8384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zh-CN" altLang="en-US" dirty="0"/>
              <a:t>单击此处添加章节标题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7826561" hasCustomPrompt="1"/>
            <p:custDataLst>
              <p:tags r:id="rId5"/>
            </p:custDataLst>
          </p:nvPr>
        </p:nvSpPr>
        <p:spPr>
          <a:xfrm>
            <a:off x="5332413" y="1905000"/>
            <a:ext cx="1527175" cy="1524000"/>
          </a:xfrm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页-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retina0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6"/>
          <a:srcRect l="7832" r="8591"/>
          <a:stretch>
            <a:fillRect/>
          </a:stretch>
        </p:blipFill>
        <p:spPr>
          <a:xfrm>
            <a:off x="0" y="0"/>
            <a:ext cx="12189460" cy="6858000"/>
          </a:xfrm>
          <a:prstGeom prst="rect">
            <a:avLst/>
          </a:prstGeom>
        </p:spPr>
      </p:pic>
      <p:sp>
        <p:nvSpPr>
          <p:cNvPr id="20" name="矩形 19"/>
          <p:cNvSpPr/>
          <p:nvPr userDrawn="1">
            <p:custDataLst>
              <p:tags r:id="rId2"/>
            </p:custDataLst>
          </p:nvPr>
        </p:nvSpPr>
        <p:spPr>
          <a:xfrm>
            <a:off x="-6350" y="0"/>
            <a:ext cx="12182475" cy="6847205"/>
          </a:xfrm>
          <a:prstGeom prst="rect">
            <a:avLst/>
          </a:prstGeom>
          <a:gradFill>
            <a:gsLst>
              <a:gs pos="0">
                <a:srgbClr val="0C1A3A">
                  <a:alpha val="0"/>
                </a:srgbClr>
              </a:gs>
              <a:gs pos="30000">
                <a:srgbClr val="0C1A3A">
                  <a:alpha val="100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Subtitle 9"/>
          <p:cNvSpPr>
            <a:spLocks noGrp="1"/>
          </p:cNvSpPr>
          <p:nvPr>
            <p:ph type="body" idx="17826305" hasCustomPrompt="1"/>
            <p:custDataLst>
              <p:tags r:id="rId3"/>
            </p:custDataLst>
          </p:nvPr>
        </p:nvSpPr>
        <p:spPr>
          <a:xfrm>
            <a:off x="3364971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</a:p>
        </p:txBody>
      </p:sp>
      <p:sp>
        <p:nvSpPr>
          <p:cNvPr id="7" name="标题 1"/>
          <p:cNvSpPr>
            <a:spLocks noGrp="1"/>
          </p:cNvSpPr>
          <p:nvPr>
            <p:ph type="ctrTitle" idx="17826049" hasCustomPrompt="1"/>
            <p:custDataLst>
              <p:tags r:id="rId4"/>
            </p:custDataLst>
          </p:nvPr>
        </p:nvSpPr>
        <p:spPr>
          <a:xfrm>
            <a:off x="3364089" y="3175000"/>
            <a:ext cx="5451122" cy="1016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spc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  <a:gs pos="0">
                      <a:schemeClr val="accent1">
                        <a:lumMod val="10000"/>
                        <a:lumOff val="90000"/>
                      </a:schemeClr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10" name="副标题 9"/>
          <p:cNvSpPr>
            <a:spLocks noGrp="1"/>
          </p:cNvSpPr>
          <p:nvPr>
            <p:ph type="subTitle" idx="16386" hasCustomPrompt="1"/>
            <p:custDataLst>
              <p:tags r:id="rId4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01</a:t>
            </a:r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9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02</a:t>
            </a:r>
          </a:p>
        </p:txBody>
      </p:sp>
      <p:sp>
        <p:nvSpPr>
          <p:cNvPr id="17" name="装饰  6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03</a:t>
            </a:r>
          </a:p>
        </p:txBody>
      </p:sp>
      <p:sp>
        <p:nvSpPr>
          <p:cNvPr id="20" name="装饰  9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04</a:t>
            </a:r>
          </a:p>
        </p:txBody>
      </p:sp>
      <p:sp>
        <p:nvSpPr>
          <p:cNvPr id="23" name="装饰  2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/>
              <a:t> </a:t>
            </a:r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单击此处添加项标题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2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31.xml"/><Relationship Id="rId34" Type="http://schemas.openxmlformats.org/officeDocument/2006/relationships/slideLayout" Target="../slideLayouts/slideLayout44.xml"/><Relationship Id="rId42" Type="http://schemas.openxmlformats.org/officeDocument/2006/relationships/slideLayout" Target="../slideLayouts/slideLayout52.xml"/><Relationship Id="rId47" Type="http://schemas.openxmlformats.org/officeDocument/2006/relationships/slideLayout" Target="../slideLayouts/slideLayout57.xml"/><Relationship Id="rId50" Type="http://schemas.openxmlformats.org/officeDocument/2006/relationships/tags" Target="../tags/tag2.xml"/><Relationship Id="rId55" Type="http://schemas.openxmlformats.org/officeDocument/2006/relationships/tags" Target="../tags/tag7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slideLayout" Target="../slideLayouts/slideLayout35.xml"/><Relationship Id="rId33" Type="http://schemas.openxmlformats.org/officeDocument/2006/relationships/slideLayout" Target="../slideLayouts/slideLayout43.xml"/><Relationship Id="rId38" Type="http://schemas.openxmlformats.org/officeDocument/2006/relationships/slideLayout" Target="../slideLayouts/slideLayout48.xml"/><Relationship Id="rId46" Type="http://schemas.openxmlformats.org/officeDocument/2006/relationships/slideLayout" Target="../slideLayouts/slideLayout56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39.xml"/><Relationship Id="rId41" Type="http://schemas.openxmlformats.org/officeDocument/2006/relationships/slideLayout" Target="../slideLayouts/slideLayout51.xml"/><Relationship Id="rId54" Type="http://schemas.openxmlformats.org/officeDocument/2006/relationships/tags" Target="../tags/tag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34.xml"/><Relationship Id="rId32" Type="http://schemas.openxmlformats.org/officeDocument/2006/relationships/slideLayout" Target="../slideLayouts/slideLayout42.xml"/><Relationship Id="rId37" Type="http://schemas.openxmlformats.org/officeDocument/2006/relationships/slideLayout" Target="../slideLayouts/slideLayout47.xml"/><Relationship Id="rId40" Type="http://schemas.openxmlformats.org/officeDocument/2006/relationships/slideLayout" Target="../slideLayouts/slideLayout50.xml"/><Relationship Id="rId45" Type="http://schemas.openxmlformats.org/officeDocument/2006/relationships/slideLayout" Target="../slideLayouts/slideLayout55.xml"/><Relationship Id="rId53" Type="http://schemas.openxmlformats.org/officeDocument/2006/relationships/tags" Target="../tags/tag5.xml"/><Relationship Id="rId58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slideLayout" Target="../slideLayouts/slideLayout38.xml"/><Relationship Id="rId36" Type="http://schemas.openxmlformats.org/officeDocument/2006/relationships/slideLayout" Target="../slideLayouts/slideLayout46.xml"/><Relationship Id="rId49" Type="http://schemas.openxmlformats.org/officeDocument/2006/relationships/tags" Target="../tags/tag1.xml"/><Relationship Id="rId57" Type="http://schemas.openxmlformats.org/officeDocument/2006/relationships/tags" Target="../tags/tag9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3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54.xml"/><Relationship Id="rId52" Type="http://schemas.openxmlformats.org/officeDocument/2006/relationships/tags" Target="../tags/tag4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7.xml"/><Relationship Id="rId30" Type="http://schemas.openxmlformats.org/officeDocument/2006/relationships/slideLayout" Target="../slideLayouts/slideLayout40.xml"/><Relationship Id="rId35" Type="http://schemas.openxmlformats.org/officeDocument/2006/relationships/slideLayout" Target="../slideLayouts/slideLayout45.xml"/><Relationship Id="rId43" Type="http://schemas.openxmlformats.org/officeDocument/2006/relationships/slideLayout" Target="../slideLayouts/slideLayout53.xml"/><Relationship Id="rId48" Type="http://schemas.openxmlformats.org/officeDocument/2006/relationships/theme" Target="../theme/theme2.xml"/><Relationship Id="rId56" Type="http://schemas.openxmlformats.org/officeDocument/2006/relationships/tags" Target="../tags/tag8.xml"/><Relationship Id="rId8" Type="http://schemas.openxmlformats.org/officeDocument/2006/relationships/slideLayout" Target="../slideLayouts/slideLayout18.xml"/><Relationship Id="rId51" Type="http://schemas.openxmlformats.org/officeDocument/2006/relationships/tags" Target="../tags/tag3.xml"/><Relationship Id="rId3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 descr="retina02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58">
            <a:alphaModFix amt="15000"/>
          </a:blip>
          <a:srcRect l="4063" r="6563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4000">
                <a:schemeClr val="bg2">
                  <a:lumMod val="90000"/>
                  <a:lumOff val="10000"/>
                  <a:alpha val="40000"/>
                </a:schemeClr>
              </a:gs>
              <a:gs pos="0">
                <a:schemeClr val="bg2">
                  <a:lumMod val="90000"/>
                  <a:lumOff val="10000"/>
                  <a:alpha val="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130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2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2025/11/24</a:t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5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5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9" name="KSO_TEMPLATE" hidden="1"/>
          <p:cNvSpPr/>
          <p:nvPr userDrawn="1">
            <p:custDataLst>
              <p:tags r:id="rId5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49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tx1"/>
          </a:solidFill>
          <a:effectLst>
            <a:outerShdw>
              <a:srgbClr val="FFFFFF"/>
            </a:outerShdw>
          </a:effectLst>
          <a:uFill>
            <a:solidFill>
              <a:prstClr val="black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tags" Target="../tags/tag538.xml"/><Relationship Id="rId1" Type="http://schemas.openxmlformats.org/officeDocument/2006/relationships/tags" Target="../tags/tag53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628.xml"/><Relationship Id="rId3" Type="http://schemas.openxmlformats.org/officeDocument/2006/relationships/tags" Target="../tags/tag623.xml"/><Relationship Id="rId7" Type="http://schemas.openxmlformats.org/officeDocument/2006/relationships/tags" Target="../tags/tag627.xml"/><Relationship Id="rId12" Type="http://schemas.openxmlformats.org/officeDocument/2006/relationships/slideLayout" Target="../slideLayouts/slideLayout35.xml"/><Relationship Id="rId2" Type="http://schemas.openxmlformats.org/officeDocument/2006/relationships/tags" Target="../tags/tag622.xml"/><Relationship Id="rId1" Type="http://schemas.openxmlformats.org/officeDocument/2006/relationships/tags" Target="../tags/tag621.xml"/><Relationship Id="rId6" Type="http://schemas.openxmlformats.org/officeDocument/2006/relationships/tags" Target="../tags/tag626.xml"/><Relationship Id="rId11" Type="http://schemas.openxmlformats.org/officeDocument/2006/relationships/tags" Target="../tags/tag631.xml"/><Relationship Id="rId5" Type="http://schemas.openxmlformats.org/officeDocument/2006/relationships/tags" Target="../tags/tag625.xml"/><Relationship Id="rId10" Type="http://schemas.openxmlformats.org/officeDocument/2006/relationships/tags" Target="../tags/tag630.xml"/><Relationship Id="rId4" Type="http://schemas.openxmlformats.org/officeDocument/2006/relationships/tags" Target="../tags/tag624.xml"/><Relationship Id="rId9" Type="http://schemas.openxmlformats.org/officeDocument/2006/relationships/tags" Target="../tags/tag6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34.xml"/><Relationship Id="rId2" Type="http://schemas.openxmlformats.org/officeDocument/2006/relationships/tags" Target="../tags/tag633.xml"/><Relationship Id="rId1" Type="http://schemas.openxmlformats.org/officeDocument/2006/relationships/tags" Target="../tags/tag632.xml"/><Relationship Id="rId4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637.xml"/><Relationship Id="rId7" Type="http://schemas.openxmlformats.org/officeDocument/2006/relationships/slideLayout" Target="../slideLayouts/slideLayout34.xml"/><Relationship Id="rId2" Type="http://schemas.openxmlformats.org/officeDocument/2006/relationships/tags" Target="../tags/tag636.xml"/><Relationship Id="rId1" Type="http://schemas.openxmlformats.org/officeDocument/2006/relationships/tags" Target="../tags/tag635.xml"/><Relationship Id="rId6" Type="http://schemas.openxmlformats.org/officeDocument/2006/relationships/tags" Target="../tags/tag640.xml"/><Relationship Id="rId5" Type="http://schemas.openxmlformats.org/officeDocument/2006/relationships/tags" Target="../tags/tag639.xml"/><Relationship Id="rId4" Type="http://schemas.openxmlformats.org/officeDocument/2006/relationships/tags" Target="../tags/tag63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648.xml"/><Relationship Id="rId13" Type="http://schemas.openxmlformats.org/officeDocument/2006/relationships/image" Target="../media/image23.png"/><Relationship Id="rId3" Type="http://schemas.openxmlformats.org/officeDocument/2006/relationships/tags" Target="../tags/tag643.xml"/><Relationship Id="rId7" Type="http://schemas.openxmlformats.org/officeDocument/2006/relationships/tags" Target="../tags/tag647.xml"/><Relationship Id="rId12" Type="http://schemas.openxmlformats.org/officeDocument/2006/relationships/image" Target="../media/image22.png"/><Relationship Id="rId2" Type="http://schemas.openxmlformats.org/officeDocument/2006/relationships/tags" Target="../tags/tag642.xml"/><Relationship Id="rId1" Type="http://schemas.openxmlformats.org/officeDocument/2006/relationships/tags" Target="../tags/tag641.xml"/><Relationship Id="rId6" Type="http://schemas.openxmlformats.org/officeDocument/2006/relationships/tags" Target="../tags/tag646.xml"/><Relationship Id="rId11" Type="http://schemas.openxmlformats.org/officeDocument/2006/relationships/slideLayout" Target="../slideLayouts/slideLayout33.xml"/><Relationship Id="rId5" Type="http://schemas.openxmlformats.org/officeDocument/2006/relationships/tags" Target="../tags/tag645.xml"/><Relationship Id="rId15" Type="http://schemas.openxmlformats.org/officeDocument/2006/relationships/image" Target="../media/image25.png"/><Relationship Id="rId10" Type="http://schemas.openxmlformats.org/officeDocument/2006/relationships/tags" Target="../tags/tag650.xml"/><Relationship Id="rId4" Type="http://schemas.openxmlformats.org/officeDocument/2006/relationships/tags" Target="../tags/tag644.xml"/><Relationship Id="rId9" Type="http://schemas.openxmlformats.org/officeDocument/2006/relationships/tags" Target="../tags/tag649.xml"/><Relationship Id="rId1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tags" Target="../tags/tag653.xml"/><Relationship Id="rId7" Type="http://schemas.openxmlformats.org/officeDocument/2006/relationships/tags" Target="../tags/tag657.xml"/><Relationship Id="rId2" Type="http://schemas.openxmlformats.org/officeDocument/2006/relationships/tags" Target="../tags/tag652.xml"/><Relationship Id="rId1" Type="http://schemas.openxmlformats.org/officeDocument/2006/relationships/tags" Target="../tags/tag651.xml"/><Relationship Id="rId6" Type="http://schemas.openxmlformats.org/officeDocument/2006/relationships/tags" Target="../tags/tag656.xml"/><Relationship Id="rId5" Type="http://schemas.openxmlformats.org/officeDocument/2006/relationships/tags" Target="../tags/tag655.xml"/><Relationship Id="rId4" Type="http://schemas.openxmlformats.org/officeDocument/2006/relationships/tags" Target="../tags/tag654.xml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660.xml"/><Relationship Id="rId2" Type="http://schemas.openxmlformats.org/officeDocument/2006/relationships/tags" Target="../tags/tag659.xml"/><Relationship Id="rId1" Type="http://schemas.openxmlformats.org/officeDocument/2006/relationships/tags" Target="../tags/tag65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663.xml"/><Relationship Id="rId7" Type="http://schemas.openxmlformats.org/officeDocument/2006/relationships/image" Target="../media/image31.png"/><Relationship Id="rId2" Type="http://schemas.openxmlformats.org/officeDocument/2006/relationships/tags" Target="../tags/tag662.xml"/><Relationship Id="rId1" Type="http://schemas.openxmlformats.org/officeDocument/2006/relationships/tags" Target="../tags/tag66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666.xml"/><Relationship Id="rId2" Type="http://schemas.openxmlformats.org/officeDocument/2006/relationships/tags" Target="../tags/tag665.xml"/><Relationship Id="rId1" Type="http://schemas.openxmlformats.org/officeDocument/2006/relationships/tags" Target="../tags/tag664.xml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69.xml"/><Relationship Id="rId2" Type="http://schemas.openxmlformats.org/officeDocument/2006/relationships/tags" Target="../tags/tag668.xml"/><Relationship Id="rId1" Type="http://schemas.openxmlformats.org/officeDocument/2006/relationships/tags" Target="../tags/tag667.xml"/><Relationship Id="rId4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677.xml"/><Relationship Id="rId13" Type="http://schemas.openxmlformats.org/officeDocument/2006/relationships/tags" Target="../tags/tag682.xml"/><Relationship Id="rId18" Type="http://schemas.openxmlformats.org/officeDocument/2006/relationships/slideLayout" Target="../slideLayouts/slideLayout31.xml"/><Relationship Id="rId3" Type="http://schemas.openxmlformats.org/officeDocument/2006/relationships/tags" Target="../tags/tag672.xml"/><Relationship Id="rId21" Type="http://schemas.openxmlformats.org/officeDocument/2006/relationships/image" Target="../media/image36.png"/><Relationship Id="rId7" Type="http://schemas.openxmlformats.org/officeDocument/2006/relationships/tags" Target="../tags/tag676.xml"/><Relationship Id="rId12" Type="http://schemas.openxmlformats.org/officeDocument/2006/relationships/tags" Target="../tags/tag681.xml"/><Relationship Id="rId17" Type="http://schemas.openxmlformats.org/officeDocument/2006/relationships/tags" Target="../tags/tag686.xml"/><Relationship Id="rId2" Type="http://schemas.openxmlformats.org/officeDocument/2006/relationships/tags" Target="../tags/tag671.xml"/><Relationship Id="rId16" Type="http://schemas.openxmlformats.org/officeDocument/2006/relationships/tags" Target="../tags/tag685.xml"/><Relationship Id="rId20" Type="http://schemas.openxmlformats.org/officeDocument/2006/relationships/image" Target="../media/image35.png"/><Relationship Id="rId1" Type="http://schemas.openxmlformats.org/officeDocument/2006/relationships/tags" Target="../tags/tag670.xml"/><Relationship Id="rId6" Type="http://schemas.openxmlformats.org/officeDocument/2006/relationships/tags" Target="../tags/tag675.xml"/><Relationship Id="rId11" Type="http://schemas.openxmlformats.org/officeDocument/2006/relationships/tags" Target="../tags/tag680.xml"/><Relationship Id="rId5" Type="http://schemas.openxmlformats.org/officeDocument/2006/relationships/tags" Target="../tags/tag674.xml"/><Relationship Id="rId15" Type="http://schemas.openxmlformats.org/officeDocument/2006/relationships/tags" Target="../tags/tag684.xml"/><Relationship Id="rId10" Type="http://schemas.openxmlformats.org/officeDocument/2006/relationships/tags" Target="../tags/tag679.xml"/><Relationship Id="rId19" Type="http://schemas.openxmlformats.org/officeDocument/2006/relationships/image" Target="../media/image34.png"/><Relationship Id="rId4" Type="http://schemas.openxmlformats.org/officeDocument/2006/relationships/tags" Target="../tags/tag673.xml"/><Relationship Id="rId9" Type="http://schemas.openxmlformats.org/officeDocument/2006/relationships/tags" Target="../tags/tag678.xml"/><Relationship Id="rId14" Type="http://schemas.openxmlformats.org/officeDocument/2006/relationships/tags" Target="../tags/tag683.xml"/><Relationship Id="rId22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546.xml"/><Relationship Id="rId13" Type="http://schemas.openxmlformats.org/officeDocument/2006/relationships/tags" Target="../tags/tag551.xml"/><Relationship Id="rId3" Type="http://schemas.openxmlformats.org/officeDocument/2006/relationships/tags" Target="../tags/tag541.xml"/><Relationship Id="rId7" Type="http://schemas.openxmlformats.org/officeDocument/2006/relationships/tags" Target="../tags/tag545.xml"/><Relationship Id="rId12" Type="http://schemas.openxmlformats.org/officeDocument/2006/relationships/tags" Target="../tags/tag550.xml"/><Relationship Id="rId2" Type="http://schemas.openxmlformats.org/officeDocument/2006/relationships/tags" Target="../tags/tag540.xml"/><Relationship Id="rId16" Type="http://schemas.openxmlformats.org/officeDocument/2006/relationships/slideLayout" Target="../slideLayouts/slideLayout57.xml"/><Relationship Id="rId1" Type="http://schemas.openxmlformats.org/officeDocument/2006/relationships/tags" Target="../tags/tag539.xml"/><Relationship Id="rId6" Type="http://schemas.openxmlformats.org/officeDocument/2006/relationships/tags" Target="../tags/tag544.xml"/><Relationship Id="rId11" Type="http://schemas.openxmlformats.org/officeDocument/2006/relationships/tags" Target="../tags/tag549.xml"/><Relationship Id="rId5" Type="http://schemas.openxmlformats.org/officeDocument/2006/relationships/tags" Target="../tags/tag543.xml"/><Relationship Id="rId15" Type="http://schemas.openxmlformats.org/officeDocument/2006/relationships/tags" Target="../tags/tag553.xml"/><Relationship Id="rId10" Type="http://schemas.openxmlformats.org/officeDocument/2006/relationships/tags" Target="../tags/tag548.xml"/><Relationship Id="rId4" Type="http://schemas.openxmlformats.org/officeDocument/2006/relationships/tags" Target="../tags/tag542.xml"/><Relationship Id="rId9" Type="http://schemas.openxmlformats.org/officeDocument/2006/relationships/tags" Target="../tags/tag547.xml"/><Relationship Id="rId14" Type="http://schemas.openxmlformats.org/officeDocument/2006/relationships/tags" Target="../tags/tag55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68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4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688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691.xml"/><Relationship Id="rId2" Type="http://schemas.openxmlformats.org/officeDocument/2006/relationships/tags" Target="../tags/tag690.xml"/><Relationship Id="rId1" Type="http://schemas.openxmlformats.org/officeDocument/2006/relationships/tags" Target="../tags/tag689.xml"/><Relationship Id="rId4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tags" Target="../tags/tag694.xml"/><Relationship Id="rId7" Type="http://schemas.openxmlformats.org/officeDocument/2006/relationships/slideLayout" Target="../slideLayouts/slideLayout30.xml"/><Relationship Id="rId2" Type="http://schemas.openxmlformats.org/officeDocument/2006/relationships/tags" Target="../tags/tag693.xml"/><Relationship Id="rId1" Type="http://schemas.openxmlformats.org/officeDocument/2006/relationships/tags" Target="../tags/tag692.xml"/><Relationship Id="rId6" Type="http://schemas.openxmlformats.org/officeDocument/2006/relationships/tags" Target="../tags/tag697.xml"/><Relationship Id="rId5" Type="http://schemas.openxmlformats.org/officeDocument/2006/relationships/tags" Target="../tags/tag696.xml"/><Relationship Id="rId4" Type="http://schemas.openxmlformats.org/officeDocument/2006/relationships/tags" Target="../tags/tag69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705.xml"/><Relationship Id="rId13" Type="http://schemas.openxmlformats.org/officeDocument/2006/relationships/tags" Target="../tags/tag710.xml"/><Relationship Id="rId18" Type="http://schemas.openxmlformats.org/officeDocument/2006/relationships/image" Target="../media/image55.svg"/><Relationship Id="rId3" Type="http://schemas.openxmlformats.org/officeDocument/2006/relationships/tags" Target="../tags/tag700.xml"/><Relationship Id="rId21" Type="http://schemas.openxmlformats.org/officeDocument/2006/relationships/image" Target="../media/image58.png"/><Relationship Id="rId7" Type="http://schemas.openxmlformats.org/officeDocument/2006/relationships/tags" Target="../tags/tag704.xml"/><Relationship Id="rId12" Type="http://schemas.openxmlformats.org/officeDocument/2006/relationships/tags" Target="../tags/tag709.xml"/><Relationship Id="rId17" Type="http://schemas.openxmlformats.org/officeDocument/2006/relationships/image" Target="../media/image54.png"/><Relationship Id="rId25" Type="http://schemas.openxmlformats.org/officeDocument/2006/relationships/image" Target="../media/image62.png"/><Relationship Id="rId2" Type="http://schemas.openxmlformats.org/officeDocument/2006/relationships/tags" Target="../tags/tag699.xml"/><Relationship Id="rId16" Type="http://schemas.openxmlformats.org/officeDocument/2006/relationships/slideLayout" Target="../slideLayouts/slideLayout29.xml"/><Relationship Id="rId20" Type="http://schemas.openxmlformats.org/officeDocument/2006/relationships/image" Target="../media/image57.svg"/><Relationship Id="rId1" Type="http://schemas.openxmlformats.org/officeDocument/2006/relationships/tags" Target="../tags/tag698.xml"/><Relationship Id="rId6" Type="http://schemas.openxmlformats.org/officeDocument/2006/relationships/tags" Target="../tags/tag703.xml"/><Relationship Id="rId11" Type="http://schemas.openxmlformats.org/officeDocument/2006/relationships/tags" Target="../tags/tag708.xml"/><Relationship Id="rId24" Type="http://schemas.openxmlformats.org/officeDocument/2006/relationships/image" Target="../media/image61.png"/><Relationship Id="rId5" Type="http://schemas.openxmlformats.org/officeDocument/2006/relationships/tags" Target="../tags/tag702.xml"/><Relationship Id="rId15" Type="http://schemas.openxmlformats.org/officeDocument/2006/relationships/tags" Target="../tags/tag712.xml"/><Relationship Id="rId23" Type="http://schemas.openxmlformats.org/officeDocument/2006/relationships/image" Target="../media/image60.png"/><Relationship Id="rId10" Type="http://schemas.openxmlformats.org/officeDocument/2006/relationships/tags" Target="../tags/tag707.xml"/><Relationship Id="rId19" Type="http://schemas.openxmlformats.org/officeDocument/2006/relationships/image" Target="../media/image56.png"/><Relationship Id="rId4" Type="http://schemas.openxmlformats.org/officeDocument/2006/relationships/tags" Target="../tags/tag701.xml"/><Relationship Id="rId9" Type="http://schemas.openxmlformats.org/officeDocument/2006/relationships/tags" Target="../tags/tag706.xml"/><Relationship Id="rId14" Type="http://schemas.openxmlformats.org/officeDocument/2006/relationships/tags" Target="../tags/tag711.xml"/><Relationship Id="rId22" Type="http://schemas.openxmlformats.org/officeDocument/2006/relationships/image" Target="../media/image59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720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67.png"/><Relationship Id="rId3" Type="http://schemas.openxmlformats.org/officeDocument/2006/relationships/tags" Target="../tags/tag715.xml"/><Relationship Id="rId21" Type="http://schemas.openxmlformats.org/officeDocument/2006/relationships/image" Target="../media/image70.png"/><Relationship Id="rId7" Type="http://schemas.openxmlformats.org/officeDocument/2006/relationships/tags" Target="../tags/tag719.xml"/><Relationship Id="rId12" Type="http://schemas.openxmlformats.org/officeDocument/2006/relationships/tags" Target="../tags/tag724.xml"/><Relationship Id="rId17" Type="http://schemas.openxmlformats.org/officeDocument/2006/relationships/image" Target="../media/image66.png"/><Relationship Id="rId2" Type="http://schemas.openxmlformats.org/officeDocument/2006/relationships/tags" Target="../tags/tag714.xml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tags" Target="../tags/tag713.xml"/><Relationship Id="rId6" Type="http://schemas.openxmlformats.org/officeDocument/2006/relationships/tags" Target="../tags/tag718.xml"/><Relationship Id="rId11" Type="http://schemas.openxmlformats.org/officeDocument/2006/relationships/tags" Target="../tags/tag723.xml"/><Relationship Id="rId5" Type="http://schemas.openxmlformats.org/officeDocument/2006/relationships/tags" Target="../tags/tag717.xml"/><Relationship Id="rId15" Type="http://schemas.openxmlformats.org/officeDocument/2006/relationships/image" Target="../media/image64.png"/><Relationship Id="rId10" Type="http://schemas.openxmlformats.org/officeDocument/2006/relationships/tags" Target="../tags/tag722.xml"/><Relationship Id="rId19" Type="http://schemas.openxmlformats.org/officeDocument/2006/relationships/image" Target="../media/image68.png"/><Relationship Id="rId4" Type="http://schemas.openxmlformats.org/officeDocument/2006/relationships/tags" Target="../tags/tag716.xml"/><Relationship Id="rId9" Type="http://schemas.openxmlformats.org/officeDocument/2006/relationships/tags" Target="../tags/tag721.xml"/><Relationship Id="rId14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725.xml"/><Relationship Id="rId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733.xml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3" Type="http://schemas.openxmlformats.org/officeDocument/2006/relationships/tags" Target="../tags/tag728.xml"/><Relationship Id="rId7" Type="http://schemas.openxmlformats.org/officeDocument/2006/relationships/tags" Target="../tags/tag732.xml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" Type="http://schemas.openxmlformats.org/officeDocument/2006/relationships/tags" Target="../tags/tag727.xml"/><Relationship Id="rId16" Type="http://schemas.openxmlformats.org/officeDocument/2006/relationships/image" Target="../media/image77.png"/><Relationship Id="rId1" Type="http://schemas.openxmlformats.org/officeDocument/2006/relationships/tags" Target="../tags/tag726.xml"/><Relationship Id="rId6" Type="http://schemas.openxmlformats.org/officeDocument/2006/relationships/tags" Target="../tags/tag731.xml"/><Relationship Id="rId11" Type="http://schemas.openxmlformats.org/officeDocument/2006/relationships/slideLayout" Target="../slideLayouts/slideLayout27.xml"/><Relationship Id="rId5" Type="http://schemas.openxmlformats.org/officeDocument/2006/relationships/tags" Target="../tags/tag730.xml"/><Relationship Id="rId15" Type="http://schemas.openxmlformats.org/officeDocument/2006/relationships/image" Target="../media/image76.png"/><Relationship Id="rId10" Type="http://schemas.openxmlformats.org/officeDocument/2006/relationships/tags" Target="../tags/tag735.xml"/><Relationship Id="rId4" Type="http://schemas.openxmlformats.org/officeDocument/2006/relationships/tags" Target="../tags/tag729.xml"/><Relationship Id="rId9" Type="http://schemas.openxmlformats.org/officeDocument/2006/relationships/tags" Target="../tags/tag734.xml"/><Relationship Id="rId14" Type="http://schemas.openxmlformats.org/officeDocument/2006/relationships/image" Target="../media/image7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736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739.xml"/><Relationship Id="rId2" Type="http://schemas.openxmlformats.org/officeDocument/2006/relationships/tags" Target="../tags/tag738.xml"/><Relationship Id="rId1" Type="http://schemas.openxmlformats.org/officeDocument/2006/relationships/tags" Target="../tags/tag737.xml"/><Relationship Id="rId4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56.xml"/><Relationship Id="rId2" Type="http://schemas.openxmlformats.org/officeDocument/2006/relationships/tags" Target="../tags/tag555.xml"/><Relationship Id="rId1" Type="http://schemas.openxmlformats.org/officeDocument/2006/relationships/tags" Target="../tags/tag554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42.xml"/><Relationship Id="rId4" Type="http://schemas.openxmlformats.org/officeDocument/2006/relationships/tags" Target="../tags/tag55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747.xml"/><Relationship Id="rId3" Type="http://schemas.openxmlformats.org/officeDocument/2006/relationships/tags" Target="../tags/tag742.xml"/><Relationship Id="rId7" Type="http://schemas.openxmlformats.org/officeDocument/2006/relationships/tags" Target="../tags/tag746.xml"/><Relationship Id="rId12" Type="http://schemas.openxmlformats.org/officeDocument/2006/relationships/image" Target="../media/image86.png"/><Relationship Id="rId2" Type="http://schemas.openxmlformats.org/officeDocument/2006/relationships/tags" Target="../tags/tag741.xml"/><Relationship Id="rId1" Type="http://schemas.openxmlformats.org/officeDocument/2006/relationships/tags" Target="../tags/tag740.xml"/><Relationship Id="rId6" Type="http://schemas.openxmlformats.org/officeDocument/2006/relationships/tags" Target="../tags/tag745.xml"/><Relationship Id="rId11" Type="http://schemas.openxmlformats.org/officeDocument/2006/relationships/slideLayout" Target="../slideLayouts/slideLayout25.xml"/><Relationship Id="rId5" Type="http://schemas.openxmlformats.org/officeDocument/2006/relationships/tags" Target="../tags/tag744.xml"/><Relationship Id="rId10" Type="http://schemas.openxmlformats.org/officeDocument/2006/relationships/tags" Target="../tags/tag749.xml"/><Relationship Id="rId4" Type="http://schemas.openxmlformats.org/officeDocument/2006/relationships/tags" Target="../tags/tag743.xml"/><Relationship Id="rId9" Type="http://schemas.openxmlformats.org/officeDocument/2006/relationships/tags" Target="../tags/tag74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757.xml"/><Relationship Id="rId13" Type="http://schemas.openxmlformats.org/officeDocument/2006/relationships/image" Target="../media/image87.png"/><Relationship Id="rId3" Type="http://schemas.openxmlformats.org/officeDocument/2006/relationships/tags" Target="../tags/tag752.xml"/><Relationship Id="rId7" Type="http://schemas.openxmlformats.org/officeDocument/2006/relationships/tags" Target="../tags/tag756.xml"/><Relationship Id="rId12" Type="http://schemas.openxmlformats.org/officeDocument/2006/relationships/slideLayout" Target="../slideLayouts/slideLayout24.xml"/><Relationship Id="rId2" Type="http://schemas.openxmlformats.org/officeDocument/2006/relationships/tags" Target="../tags/tag751.xml"/><Relationship Id="rId1" Type="http://schemas.openxmlformats.org/officeDocument/2006/relationships/tags" Target="../tags/tag750.xml"/><Relationship Id="rId6" Type="http://schemas.openxmlformats.org/officeDocument/2006/relationships/tags" Target="../tags/tag755.xml"/><Relationship Id="rId11" Type="http://schemas.openxmlformats.org/officeDocument/2006/relationships/tags" Target="../tags/tag760.xml"/><Relationship Id="rId5" Type="http://schemas.openxmlformats.org/officeDocument/2006/relationships/tags" Target="../tags/tag754.xml"/><Relationship Id="rId10" Type="http://schemas.openxmlformats.org/officeDocument/2006/relationships/tags" Target="../tags/tag759.xml"/><Relationship Id="rId4" Type="http://schemas.openxmlformats.org/officeDocument/2006/relationships/tags" Target="../tags/tag753.xml"/><Relationship Id="rId9" Type="http://schemas.openxmlformats.org/officeDocument/2006/relationships/tags" Target="../tags/tag75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tags" Target="../tags/tag763.xml"/><Relationship Id="rId7" Type="http://schemas.openxmlformats.org/officeDocument/2006/relationships/image" Target="../media/image90.png"/><Relationship Id="rId2" Type="http://schemas.openxmlformats.org/officeDocument/2006/relationships/tags" Target="../tags/tag762.xml"/><Relationship Id="rId1" Type="http://schemas.openxmlformats.org/officeDocument/2006/relationships/tags" Target="../tags/tag761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771.xml"/><Relationship Id="rId3" Type="http://schemas.openxmlformats.org/officeDocument/2006/relationships/tags" Target="../tags/tag766.xml"/><Relationship Id="rId7" Type="http://schemas.openxmlformats.org/officeDocument/2006/relationships/tags" Target="../tags/tag770.xml"/><Relationship Id="rId2" Type="http://schemas.openxmlformats.org/officeDocument/2006/relationships/tags" Target="../tags/tag765.xml"/><Relationship Id="rId1" Type="http://schemas.openxmlformats.org/officeDocument/2006/relationships/tags" Target="../tags/tag764.xml"/><Relationship Id="rId6" Type="http://schemas.openxmlformats.org/officeDocument/2006/relationships/tags" Target="../tags/tag769.xml"/><Relationship Id="rId5" Type="http://schemas.openxmlformats.org/officeDocument/2006/relationships/tags" Target="../tags/tag768.xml"/><Relationship Id="rId10" Type="http://schemas.openxmlformats.org/officeDocument/2006/relationships/image" Target="../media/image92.png"/><Relationship Id="rId4" Type="http://schemas.openxmlformats.org/officeDocument/2006/relationships/tags" Target="../tags/tag767.xml"/><Relationship Id="rId9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779.xml"/><Relationship Id="rId13" Type="http://schemas.openxmlformats.org/officeDocument/2006/relationships/image" Target="../media/image93.png"/><Relationship Id="rId3" Type="http://schemas.openxmlformats.org/officeDocument/2006/relationships/tags" Target="../tags/tag774.xml"/><Relationship Id="rId7" Type="http://schemas.openxmlformats.org/officeDocument/2006/relationships/tags" Target="../tags/tag778.xml"/><Relationship Id="rId12" Type="http://schemas.openxmlformats.org/officeDocument/2006/relationships/slideLayout" Target="../slideLayouts/slideLayout22.xml"/><Relationship Id="rId2" Type="http://schemas.openxmlformats.org/officeDocument/2006/relationships/tags" Target="../tags/tag773.xml"/><Relationship Id="rId1" Type="http://schemas.openxmlformats.org/officeDocument/2006/relationships/tags" Target="../tags/tag772.xml"/><Relationship Id="rId6" Type="http://schemas.openxmlformats.org/officeDocument/2006/relationships/tags" Target="../tags/tag777.xml"/><Relationship Id="rId11" Type="http://schemas.openxmlformats.org/officeDocument/2006/relationships/tags" Target="../tags/tag782.xml"/><Relationship Id="rId5" Type="http://schemas.openxmlformats.org/officeDocument/2006/relationships/tags" Target="../tags/tag776.xml"/><Relationship Id="rId10" Type="http://schemas.openxmlformats.org/officeDocument/2006/relationships/tags" Target="../tags/tag781.xml"/><Relationship Id="rId4" Type="http://schemas.openxmlformats.org/officeDocument/2006/relationships/tags" Target="../tags/tag775.xml"/><Relationship Id="rId9" Type="http://schemas.openxmlformats.org/officeDocument/2006/relationships/tags" Target="../tags/tag78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tags" Target="../tags/tag785.xml"/><Relationship Id="rId7" Type="http://schemas.openxmlformats.org/officeDocument/2006/relationships/image" Target="../media/image96.png"/><Relationship Id="rId2" Type="http://schemas.openxmlformats.org/officeDocument/2006/relationships/tags" Target="../tags/tag784.xml"/><Relationship Id="rId1" Type="http://schemas.openxmlformats.org/officeDocument/2006/relationships/tags" Target="../tags/tag783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tags" Target="../tags/tag788.xml"/><Relationship Id="rId7" Type="http://schemas.openxmlformats.org/officeDocument/2006/relationships/image" Target="../media/image100.png"/><Relationship Id="rId2" Type="http://schemas.openxmlformats.org/officeDocument/2006/relationships/tags" Target="../tags/tag787.xml"/><Relationship Id="rId1" Type="http://schemas.openxmlformats.org/officeDocument/2006/relationships/tags" Target="../tags/tag786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796.xml"/><Relationship Id="rId13" Type="http://schemas.openxmlformats.org/officeDocument/2006/relationships/tags" Target="../tags/tag801.xml"/><Relationship Id="rId3" Type="http://schemas.openxmlformats.org/officeDocument/2006/relationships/tags" Target="../tags/tag791.xml"/><Relationship Id="rId7" Type="http://schemas.openxmlformats.org/officeDocument/2006/relationships/tags" Target="../tags/tag795.xml"/><Relationship Id="rId12" Type="http://schemas.openxmlformats.org/officeDocument/2006/relationships/tags" Target="../tags/tag800.xml"/><Relationship Id="rId2" Type="http://schemas.openxmlformats.org/officeDocument/2006/relationships/tags" Target="../tags/tag790.xml"/><Relationship Id="rId16" Type="http://schemas.openxmlformats.org/officeDocument/2006/relationships/image" Target="../media/image102.png"/><Relationship Id="rId1" Type="http://schemas.openxmlformats.org/officeDocument/2006/relationships/tags" Target="../tags/tag789.xml"/><Relationship Id="rId6" Type="http://schemas.openxmlformats.org/officeDocument/2006/relationships/tags" Target="../tags/tag794.xml"/><Relationship Id="rId11" Type="http://schemas.openxmlformats.org/officeDocument/2006/relationships/tags" Target="../tags/tag799.xml"/><Relationship Id="rId5" Type="http://schemas.openxmlformats.org/officeDocument/2006/relationships/tags" Target="../tags/tag793.xml"/><Relationship Id="rId15" Type="http://schemas.openxmlformats.org/officeDocument/2006/relationships/slideLayout" Target="../slideLayouts/slideLayout21.xml"/><Relationship Id="rId10" Type="http://schemas.openxmlformats.org/officeDocument/2006/relationships/tags" Target="../tags/tag798.xml"/><Relationship Id="rId4" Type="http://schemas.openxmlformats.org/officeDocument/2006/relationships/tags" Target="../tags/tag792.xml"/><Relationship Id="rId9" Type="http://schemas.openxmlformats.org/officeDocument/2006/relationships/tags" Target="../tags/tag797.xml"/><Relationship Id="rId14" Type="http://schemas.openxmlformats.org/officeDocument/2006/relationships/tags" Target="../tags/tag80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810.xml"/><Relationship Id="rId13" Type="http://schemas.openxmlformats.org/officeDocument/2006/relationships/tags" Target="../tags/tag815.xml"/><Relationship Id="rId18" Type="http://schemas.openxmlformats.org/officeDocument/2006/relationships/slideLayout" Target="../slideLayouts/slideLayout22.xml"/><Relationship Id="rId3" Type="http://schemas.openxmlformats.org/officeDocument/2006/relationships/tags" Target="../tags/tag805.xml"/><Relationship Id="rId21" Type="http://schemas.openxmlformats.org/officeDocument/2006/relationships/image" Target="../media/image105.png"/><Relationship Id="rId7" Type="http://schemas.openxmlformats.org/officeDocument/2006/relationships/tags" Target="../tags/tag809.xml"/><Relationship Id="rId12" Type="http://schemas.openxmlformats.org/officeDocument/2006/relationships/tags" Target="../tags/tag814.xml"/><Relationship Id="rId17" Type="http://schemas.openxmlformats.org/officeDocument/2006/relationships/tags" Target="../tags/tag819.xml"/><Relationship Id="rId2" Type="http://schemas.openxmlformats.org/officeDocument/2006/relationships/tags" Target="../tags/tag804.xml"/><Relationship Id="rId16" Type="http://schemas.openxmlformats.org/officeDocument/2006/relationships/tags" Target="../tags/tag818.xml"/><Relationship Id="rId20" Type="http://schemas.openxmlformats.org/officeDocument/2006/relationships/image" Target="../media/image104.png"/><Relationship Id="rId1" Type="http://schemas.openxmlformats.org/officeDocument/2006/relationships/tags" Target="../tags/tag803.xml"/><Relationship Id="rId6" Type="http://schemas.openxmlformats.org/officeDocument/2006/relationships/tags" Target="../tags/tag808.xml"/><Relationship Id="rId11" Type="http://schemas.openxmlformats.org/officeDocument/2006/relationships/tags" Target="../tags/tag813.xml"/><Relationship Id="rId5" Type="http://schemas.openxmlformats.org/officeDocument/2006/relationships/tags" Target="../tags/tag807.xml"/><Relationship Id="rId15" Type="http://schemas.openxmlformats.org/officeDocument/2006/relationships/tags" Target="../tags/tag817.xml"/><Relationship Id="rId23" Type="http://schemas.openxmlformats.org/officeDocument/2006/relationships/image" Target="../media/image107.png"/><Relationship Id="rId10" Type="http://schemas.openxmlformats.org/officeDocument/2006/relationships/tags" Target="../tags/tag812.xml"/><Relationship Id="rId19" Type="http://schemas.openxmlformats.org/officeDocument/2006/relationships/image" Target="../media/image103.png"/><Relationship Id="rId4" Type="http://schemas.openxmlformats.org/officeDocument/2006/relationships/tags" Target="../tags/tag806.xml"/><Relationship Id="rId9" Type="http://schemas.openxmlformats.org/officeDocument/2006/relationships/tags" Target="../tags/tag811.xml"/><Relationship Id="rId14" Type="http://schemas.openxmlformats.org/officeDocument/2006/relationships/tags" Target="../tags/tag816.xml"/><Relationship Id="rId22" Type="http://schemas.openxmlformats.org/officeDocument/2006/relationships/image" Target="../media/image10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820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565.xml"/><Relationship Id="rId13" Type="http://schemas.openxmlformats.org/officeDocument/2006/relationships/tags" Target="../tags/tag570.xml"/><Relationship Id="rId18" Type="http://schemas.openxmlformats.org/officeDocument/2006/relationships/image" Target="../media/image7.png"/><Relationship Id="rId3" Type="http://schemas.openxmlformats.org/officeDocument/2006/relationships/tags" Target="../tags/tag560.xml"/><Relationship Id="rId21" Type="http://schemas.openxmlformats.org/officeDocument/2006/relationships/image" Target="../media/image10.svg"/><Relationship Id="rId7" Type="http://schemas.openxmlformats.org/officeDocument/2006/relationships/tags" Target="../tags/tag564.xml"/><Relationship Id="rId12" Type="http://schemas.openxmlformats.org/officeDocument/2006/relationships/tags" Target="../tags/tag569.xml"/><Relationship Id="rId17" Type="http://schemas.openxmlformats.org/officeDocument/2006/relationships/image" Target="../media/image6.svg"/><Relationship Id="rId2" Type="http://schemas.openxmlformats.org/officeDocument/2006/relationships/tags" Target="../tags/tag559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tags" Target="../tags/tag558.xml"/><Relationship Id="rId6" Type="http://schemas.openxmlformats.org/officeDocument/2006/relationships/tags" Target="../tags/tag563.xml"/><Relationship Id="rId11" Type="http://schemas.openxmlformats.org/officeDocument/2006/relationships/tags" Target="../tags/tag568.xml"/><Relationship Id="rId5" Type="http://schemas.openxmlformats.org/officeDocument/2006/relationships/tags" Target="../tags/tag562.xml"/><Relationship Id="rId15" Type="http://schemas.openxmlformats.org/officeDocument/2006/relationships/slideLayout" Target="../slideLayouts/slideLayout41.xml"/><Relationship Id="rId10" Type="http://schemas.openxmlformats.org/officeDocument/2006/relationships/tags" Target="../tags/tag567.xml"/><Relationship Id="rId19" Type="http://schemas.openxmlformats.org/officeDocument/2006/relationships/image" Target="../media/image8.svg"/><Relationship Id="rId4" Type="http://schemas.openxmlformats.org/officeDocument/2006/relationships/tags" Target="../tags/tag561.xml"/><Relationship Id="rId9" Type="http://schemas.openxmlformats.org/officeDocument/2006/relationships/tags" Target="../tags/tag566.xml"/><Relationship Id="rId14" Type="http://schemas.openxmlformats.org/officeDocument/2006/relationships/tags" Target="../tags/tag57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823.xml"/><Relationship Id="rId2" Type="http://schemas.openxmlformats.org/officeDocument/2006/relationships/tags" Target="../tags/tag822.xml"/><Relationship Id="rId1" Type="http://schemas.openxmlformats.org/officeDocument/2006/relationships/tags" Target="../tags/tag821.xml"/><Relationship Id="rId5" Type="http://schemas.openxmlformats.org/officeDocument/2006/relationships/image" Target="../media/image112.png"/><Relationship Id="rId4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tags" Target="../tags/tag826.xml"/><Relationship Id="rId7" Type="http://schemas.openxmlformats.org/officeDocument/2006/relationships/image" Target="../media/image115.png"/><Relationship Id="rId2" Type="http://schemas.openxmlformats.org/officeDocument/2006/relationships/tags" Target="../tags/tag825.xml"/><Relationship Id="rId1" Type="http://schemas.openxmlformats.org/officeDocument/2006/relationships/tags" Target="../tags/tag824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slideLayout" Target="../slideLayouts/slideLayout46.xml"/><Relationship Id="rId9" Type="http://schemas.openxmlformats.org/officeDocument/2006/relationships/image" Target="../media/image1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829.xml"/><Relationship Id="rId7" Type="http://schemas.openxmlformats.org/officeDocument/2006/relationships/image" Target="../media/image120.png"/><Relationship Id="rId2" Type="http://schemas.openxmlformats.org/officeDocument/2006/relationships/tags" Target="../tags/tag828.xml"/><Relationship Id="rId1" Type="http://schemas.openxmlformats.org/officeDocument/2006/relationships/tags" Target="../tags/tag827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832.xml"/><Relationship Id="rId2" Type="http://schemas.openxmlformats.org/officeDocument/2006/relationships/tags" Target="../tags/tag831.xml"/><Relationship Id="rId1" Type="http://schemas.openxmlformats.org/officeDocument/2006/relationships/tags" Target="../tags/tag830.xml"/><Relationship Id="rId5" Type="http://schemas.openxmlformats.org/officeDocument/2006/relationships/image" Target="../media/image121.png"/><Relationship Id="rId4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tags" Target="../tags/tag835.xml"/><Relationship Id="rId7" Type="http://schemas.openxmlformats.org/officeDocument/2006/relationships/image" Target="../media/image124.png"/><Relationship Id="rId2" Type="http://schemas.openxmlformats.org/officeDocument/2006/relationships/tags" Target="../tags/tag834.xml"/><Relationship Id="rId1" Type="http://schemas.openxmlformats.org/officeDocument/2006/relationships/tags" Target="../tags/tag833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slideLayout" Target="../slideLayouts/slideLayout4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838.xml"/><Relationship Id="rId7" Type="http://schemas.openxmlformats.org/officeDocument/2006/relationships/image" Target="../media/image128.png"/><Relationship Id="rId2" Type="http://schemas.openxmlformats.org/officeDocument/2006/relationships/tags" Target="../tags/tag837.xml"/><Relationship Id="rId1" Type="http://schemas.openxmlformats.org/officeDocument/2006/relationships/tags" Target="../tags/tag836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slideLayout" Target="../slideLayouts/slideLayout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841.xml"/><Relationship Id="rId2" Type="http://schemas.openxmlformats.org/officeDocument/2006/relationships/tags" Target="../tags/tag840.xml"/><Relationship Id="rId1" Type="http://schemas.openxmlformats.org/officeDocument/2006/relationships/tags" Target="../tags/tag839.xml"/><Relationship Id="rId5" Type="http://schemas.openxmlformats.org/officeDocument/2006/relationships/image" Target="../media/image129.png"/><Relationship Id="rId4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844.xml"/><Relationship Id="rId7" Type="http://schemas.openxmlformats.org/officeDocument/2006/relationships/image" Target="../media/image132.png"/><Relationship Id="rId2" Type="http://schemas.openxmlformats.org/officeDocument/2006/relationships/tags" Target="../tags/tag843.xml"/><Relationship Id="rId1" Type="http://schemas.openxmlformats.org/officeDocument/2006/relationships/tags" Target="../tags/tag84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slideLayout" Target="../slideLayouts/slideLayout4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847.xml"/><Relationship Id="rId2" Type="http://schemas.openxmlformats.org/officeDocument/2006/relationships/tags" Target="../tags/tag846.xml"/><Relationship Id="rId1" Type="http://schemas.openxmlformats.org/officeDocument/2006/relationships/tags" Target="../tags/tag845.xml"/><Relationship Id="rId5" Type="http://schemas.openxmlformats.org/officeDocument/2006/relationships/image" Target="../media/image133.png"/><Relationship Id="rId4" Type="http://schemas.openxmlformats.org/officeDocument/2006/relationships/slideLayout" Target="../slideLayouts/slideLayout46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tags" Target="../tags/tag850.xml"/><Relationship Id="rId7" Type="http://schemas.openxmlformats.org/officeDocument/2006/relationships/image" Target="../media/image136.png"/><Relationship Id="rId2" Type="http://schemas.openxmlformats.org/officeDocument/2006/relationships/tags" Target="../tags/tag849.xml"/><Relationship Id="rId1" Type="http://schemas.openxmlformats.org/officeDocument/2006/relationships/tags" Target="../tags/tag848.xml"/><Relationship Id="rId6" Type="http://schemas.openxmlformats.org/officeDocument/2006/relationships/image" Target="../media/image135.png"/><Relationship Id="rId11" Type="http://schemas.openxmlformats.org/officeDocument/2006/relationships/image" Target="../media/image140.png"/><Relationship Id="rId5" Type="http://schemas.openxmlformats.org/officeDocument/2006/relationships/image" Target="../media/image134.png"/><Relationship Id="rId10" Type="http://schemas.openxmlformats.org/officeDocument/2006/relationships/image" Target="../media/image139.png"/><Relationship Id="rId4" Type="http://schemas.openxmlformats.org/officeDocument/2006/relationships/slideLayout" Target="../slideLayouts/slideLayout46.xml"/><Relationship Id="rId9" Type="http://schemas.openxmlformats.org/officeDocument/2006/relationships/image" Target="../media/image1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79.xml"/><Relationship Id="rId13" Type="http://schemas.openxmlformats.org/officeDocument/2006/relationships/image" Target="../media/image12.jpeg"/><Relationship Id="rId3" Type="http://schemas.openxmlformats.org/officeDocument/2006/relationships/tags" Target="../tags/tag574.xml"/><Relationship Id="rId7" Type="http://schemas.openxmlformats.org/officeDocument/2006/relationships/tags" Target="../tags/tag578.xml"/><Relationship Id="rId12" Type="http://schemas.openxmlformats.org/officeDocument/2006/relationships/image" Target="../media/image11.jpeg"/><Relationship Id="rId2" Type="http://schemas.openxmlformats.org/officeDocument/2006/relationships/tags" Target="../tags/tag573.xml"/><Relationship Id="rId1" Type="http://schemas.openxmlformats.org/officeDocument/2006/relationships/tags" Target="../tags/tag572.xml"/><Relationship Id="rId6" Type="http://schemas.openxmlformats.org/officeDocument/2006/relationships/tags" Target="../tags/tag577.xml"/><Relationship Id="rId11" Type="http://schemas.openxmlformats.org/officeDocument/2006/relationships/slideLayout" Target="../slideLayouts/slideLayout40.xml"/><Relationship Id="rId5" Type="http://schemas.openxmlformats.org/officeDocument/2006/relationships/tags" Target="../tags/tag576.xml"/><Relationship Id="rId10" Type="http://schemas.openxmlformats.org/officeDocument/2006/relationships/tags" Target="../tags/tag581.xml"/><Relationship Id="rId4" Type="http://schemas.openxmlformats.org/officeDocument/2006/relationships/tags" Target="../tags/tag575.xml"/><Relationship Id="rId9" Type="http://schemas.openxmlformats.org/officeDocument/2006/relationships/tags" Target="../tags/tag58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853.xml"/><Relationship Id="rId2" Type="http://schemas.openxmlformats.org/officeDocument/2006/relationships/tags" Target="../tags/tag852.xml"/><Relationship Id="rId1" Type="http://schemas.openxmlformats.org/officeDocument/2006/relationships/tags" Target="../tags/tag851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slideLayout" Target="../slideLayouts/slideLayout4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856.xml"/><Relationship Id="rId2" Type="http://schemas.openxmlformats.org/officeDocument/2006/relationships/tags" Target="../tags/tag855.xml"/><Relationship Id="rId1" Type="http://schemas.openxmlformats.org/officeDocument/2006/relationships/tags" Target="../tags/tag854.xml"/><Relationship Id="rId5" Type="http://schemas.openxmlformats.org/officeDocument/2006/relationships/image" Target="../media/image143.png"/><Relationship Id="rId4" Type="http://schemas.openxmlformats.org/officeDocument/2006/relationships/slideLayout" Target="../slideLayouts/slideLayout4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tags" Target="../tags/tag858.xml"/><Relationship Id="rId1" Type="http://schemas.openxmlformats.org/officeDocument/2006/relationships/tags" Target="../tags/tag857.xml"/><Relationship Id="rId4" Type="http://schemas.openxmlformats.org/officeDocument/2006/relationships/image" Target="../media/image14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tags" Target="../tags/tag860.xml"/><Relationship Id="rId1" Type="http://schemas.openxmlformats.org/officeDocument/2006/relationships/tags" Target="../tags/tag859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tags" Target="../tags/tag863.xml"/><Relationship Id="rId7" Type="http://schemas.openxmlformats.org/officeDocument/2006/relationships/tags" Target="../tags/tag867.xml"/><Relationship Id="rId2" Type="http://schemas.openxmlformats.org/officeDocument/2006/relationships/tags" Target="../tags/tag862.xml"/><Relationship Id="rId1" Type="http://schemas.openxmlformats.org/officeDocument/2006/relationships/tags" Target="../tags/tag861.xml"/><Relationship Id="rId6" Type="http://schemas.openxmlformats.org/officeDocument/2006/relationships/tags" Target="../tags/tag866.xml"/><Relationship Id="rId11" Type="http://schemas.openxmlformats.org/officeDocument/2006/relationships/image" Target="../media/image147.png"/><Relationship Id="rId5" Type="http://schemas.openxmlformats.org/officeDocument/2006/relationships/tags" Target="../tags/tag865.xml"/><Relationship Id="rId10" Type="http://schemas.openxmlformats.org/officeDocument/2006/relationships/image" Target="../media/image146.png"/><Relationship Id="rId4" Type="http://schemas.openxmlformats.org/officeDocument/2006/relationships/tags" Target="../tags/tag864.xml"/><Relationship Id="rId9" Type="http://schemas.openxmlformats.org/officeDocument/2006/relationships/image" Target="../media/image145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tags" Target="../tags/tag875.xml"/><Relationship Id="rId13" Type="http://schemas.openxmlformats.org/officeDocument/2006/relationships/tags" Target="../tags/tag880.xml"/><Relationship Id="rId18" Type="http://schemas.openxmlformats.org/officeDocument/2006/relationships/image" Target="../media/image149.png"/><Relationship Id="rId3" Type="http://schemas.openxmlformats.org/officeDocument/2006/relationships/tags" Target="../tags/tag870.xml"/><Relationship Id="rId7" Type="http://schemas.openxmlformats.org/officeDocument/2006/relationships/tags" Target="../tags/tag874.xml"/><Relationship Id="rId12" Type="http://schemas.openxmlformats.org/officeDocument/2006/relationships/tags" Target="../tags/tag879.xml"/><Relationship Id="rId17" Type="http://schemas.openxmlformats.org/officeDocument/2006/relationships/image" Target="../media/image148.png"/><Relationship Id="rId2" Type="http://schemas.openxmlformats.org/officeDocument/2006/relationships/tags" Target="../tags/tag869.xml"/><Relationship Id="rId16" Type="http://schemas.openxmlformats.org/officeDocument/2006/relationships/slideLayout" Target="../slideLayouts/slideLayout12.xml"/><Relationship Id="rId1" Type="http://schemas.openxmlformats.org/officeDocument/2006/relationships/tags" Target="../tags/tag868.xml"/><Relationship Id="rId6" Type="http://schemas.openxmlformats.org/officeDocument/2006/relationships/tags" Target="../tags/tag873.xml"/><Relationship Id="rId11" Type="http://schemas.openxmlformats.org/officeDocument/2006/relationships/tags" Target="../tags/tag878.xml"/><Relationship Id="rId5" Type="http://schemas.openxmlformats.org/officeDocument/2006/relationships/tags" Target="../tags/tag872.xml"/><Relationship Id="rId15" Type="http://schemas.openxmlformats.org/officeDocument/2006/relationships/tags" Target="../tags/tag882.xml"/><Relationship Id="rId10" Type="http://schemas.openxmlformats.org/officeDocument/2006/relationships/tags" Target="../tags/tag877.xml"/><Relationship Id="rId4" Type="http://schemas.openxmlformats.org/officeDocument/2006/relationships/tags" Target="../tags/tag871.xml"/><Relationship Id="rId9" Type="http://schemas.openxmlformats.org/officeDocument/2006/relationships/tags" Target="../tags/tag876.xml"/><Relationship Id="rId14" Type="http://schemas.openxmlformats.org/officeDocument/2006/relationships/tags" Target="../tags/tag88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885.xml"/><Relationship Id="rId2" Type="http://schemas.openxmlformats.org/officeDocument/2006/relationships/tags" Target="../tags/tag884.xml"/><Relationship Id="rId1" Type="http://schemas.openxmlformats.org/officeDocument/2006/relationships/tags" Target="../tags/tag883.xml"/><Relationship Id="rId4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84.xml"/><Relationship Id="rId2" Type="http://schemas.openxmlformats.org/officeDocument/2006/relationships/tags" Target="../tags/tag583.xml"/><Relationship Id="rId1" Type="http://schemas.openxmlformats.org/officeDocument/2006/relationships/tags" Target="../tags/tag582.xml"/><Relationship Id="rId4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587.xml"/><Relationship Id="rId7" Type="http://schemas.openxmlformats.org/officeDocument/2006/relationships/slideLayout" Target="../slideLayouts/slideLayout39.xml"/><Relationship Id="rId2" Type="http://schemas.openxmlformats.org/officeDocument/2006/relationships/tags" Target="../tags/tag586.xml"/><Relationship Id="rId1" Type="http://schemas.openxmlformats.org/officeDocument/2006/relationships/tags" Target="../tags/tag585.xml"/><Relationship Id="rId6" Type="http://schemas.openxmlformats.org/officeDocument/2006/relationships/tags" Target="../tags/tag590.xml"/><Relationship Id="rId5" Type="http://schemas.openxmlformats.org/officeDocument/2006/relationships/tags" Target="../tags/tag589.xml"/><Relationship Id="rId4" Type="http://schemas.openxmlformats.org/officeDocument/2006/relationships/tags" Target="../tags/tag58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98.xml"/><Relationship Id="rId13" Type="http://schemas.openxmlformats.org/officeDocument/2006/relationships/tags" Target="../tags/tag603.xml"/><Relationship Id="rId18" Type="http://schemas.openxmlformats.org/officeDocument/2006/relationships/tags" Target="../tags/tag608.xml"/><Relationship Id="rId3" Type="http://schemas.openxmlformats.org/officeDocument/2006/relationships/tags" Target="../tags/tag593.xml"/><Relationship Id="rId21" Type="http://schemas.openxmlformats.org/officeDocument/2006/relationships/image" Target="../media/image14.png"/><Relationship Id="rId7" Type="http://schemas.openxmlformats.org/officeDocument/2006/relationships/tags" Target="../tags/tag597.xml"/><Relationship Id="rId12" Type="http://schemas.openxmlformats.org/officeDocument/2006/relationships/tags" Target="../tags/tag602.xml"/><Relationship Id="rId17" Type="http://schemas.openxmlformats.org/officeDocument/2006/relationships/tags" Target="../tags/tag607.xml"/><Relationship Id="rId2" Type="http://schemas.openxmlformats.org/officeDocument/2006/relationships/tags" Target="../tags/tag592.xml"/><Relationship Id="rId16" Type="http://schemas.openxmlformats.org/officeDocument/2006/relationships/tags" Target="../tags/tag606.xml"/><Relationship Id="rId20" Type="http://schemas.openxmlformats.org/officeDocument/2006/relationships/slideLayout" Target="../slideLayouts/slideLayout37.xml"/><Relationship Id="rId1" Type="http://schemas.openxmlformats.org/officeDocument/2006/relationships/tags" Target="../tags/tag591.xml"/><Relationship Id="rId6" Type="http://schemas.openxmlformats.org/officeDocument/2006/relationships/tags" Target="../tags/tag596.xml"/><Relationship Id="rId11" Type="http://schemas.openxmlformats.org/officeDocument/2006/relationships/tags" Target="../tags/tag601.xml"/><Relationship Id="rId24" Type="http://schemas.openxmlformats.org/officeDocument/2006/relationships/image" Target="../media/image17.jpeg"/><Relationship Id="rId5" Type="http://schemas.openxmlformats.org/officeDocument/2006/relationships/tags" Target="../tags/tag595.xml"/><Relationship Id="rId15" Type="http://schemas.openxmlformats.org/officeDocument/2006/relationships/tags" Target="../tags/tag605.xml"/><Relationship Id="rId23" Type="http://schemas.openxmlformats.org/officeDocument/2006/relationships/image" Target="../media/image16.jpeg"/><Relationship Id="rId10" Type="http://schemas.openxmlformats.org/officeDocument/2006/relationships/tags" Target="../tags/tag600.xml"/><Relationship Id="rId19" Type="http://schemas.openxmlformats.org/officeDocument/2006/relationships/tags" Target="../tags/tag609.xml"/><Relationship Id="rId4" Type="http://schemas.openxmlformats.org/officeDocument/2006/relationships/tags" Target="../tags/tag594.xml"/><Relationship Id="rId9" Type="http://schemas.openxmlformats.org/officeDocument/2006/relationships/tags" Target="../tags/tag599.xml"/><Relationship Id="rId14" Type="http://schemas.openxmlformats.org/officeDocument/2006/relationships/tags" Target="../tags/tag604.xml"/><Relationship Id="rId22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17.xml"/><Relationship Id="rId13" Type="http://schemas.openxmlformats.org/officeDocument/2006/relationships/image" Target="../media/image18.jpeg"/><Relationship Id="rId3" Type="http://schemas.openxmlformats.org/officeDocument/2006/relationships/tags" Target="../tags/tag612.xml"/><Relationship Id="rId7" Type="http://schemas.openxmlformats.org/officeDocument/2006/relationships/tags" Target="../tags/tag616.xml"/><Relationship Id="rId12" Type="http://schemas.openxmlformats.org/officeDocument/2006/relationships/slideLayout" Target="../slideLayouts/slideLayout36.xml"/><Relationship Id="rId2" Type="http://schemas.openxmlformats.org/officeDocument/2006/relationships/tags" Target="../tags/tag611.xml"/><Relationship Id="rId1" Type="http://schemas.openxmlformats.org/officeDocument/2006/relationships/tags" Target="../tags/tag610.xml"/><Relationship Id="rId6" Type="http://schemas.openxmlformats.org/officeDocument/2006/relationships/tags" Target="../tags/tag615.xml"/><Relationship Id="rId11" Type="http://schemas.openxmlformats.org/officeDocument/2006/relationships/tags" Target="../tags/tag620.xml"/><Relationship Id="rId5" Type="http://schemas.openxmlformats.org/officeDocument/2006/relationships/tags" Target="../tags/tag614.xml"/><Relationship Id="rId15" Type="http://schemas.openxmlformats.org/officeDocument/2006/relationships/image" Target="../media/image20.jpeg"/><Relationship Id="rId10" Type="http://schemas.openxmlformats.org/officeDocument/2006/relationships/tags" Target="../tags/tag619.xml"/><Relationship Id="rId4" Type="http://schemas.openxmlformats.org/officeDocument/2006/relationships/tags" Target="../tags/tag613.xml"/><Relationship Id="rId9" Type="http://schemas.openxmlformats.org/officeDocument/2006/relationships/tags" Target="../tags/tag618.xml"/><Relationship Id="rId1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项目三  音频技术与应用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知识准备：二、常见的音频文件格式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en-US" altLang="zh-CN"/>
              <a:t>MP3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MP3采用有损压缩，通过削减高频段实现10-12倍压缩率，文件体积为WAV的1/10，但音质略逊于CD，支持64-320kbps多档采样。</a:t>
            </a:r>
          </a:p>
        </p:txBody>
      </p:sp>
      <p:sp>
        <p:nvSpPr>
          <p:cNvPr id="6" name="装饰  4"/>
          <p:cNvSpPr>
            <a:spLocks noGrp="1"/>
          </p:cNvSpPr>
          <p:nvPr>
            <p:ph type="body" idx="16393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en-US" altLang="zh-CN"/>
              <a:t>WMA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WMA通过高效编码实现1:18压缩率，音质优于MP3，支持数字版权保护，兼顾高保真与传输效率，压缩后文件更小。</a:t>
            </a:r>
          </a:p>
        </p:txBody>
      </p:sp>
      <p:sp>
        <p:nvSpPr>
          <p:cNvPr id="9" name="装饰  7"/>
          <p:cNvSpPr>
            <a:spLocks noGrp="1"/>
          </p:cNvSpPr>
          <p:nvPr>
            <p:ph type="body" idx="16394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en-US" altLang="zh-CN"/>
              <a:t>6</a:t>
            </a:r>
            <a:r>
              <a:rPr lang="zh-CN" altLang="en-US"/>
              <a:t>．</a:t>
            </a:r>
            <a:r>
              <a:rPr lang="en-US" altLang="zh-CN"/>
              <a:t>VQF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VQF压缩率较MP3提升近一倍，文件体积减少30%-50%，音质接近CD标准，适合网络传播，采用智能算法平衡音质与空间占用。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Audition 2022</a:t>
            </a:r>
            <a:r>
              <a:rPr lang="zh-CN" altLang="en-US"/>
              <a:t>基础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4787900" y="1905000"/>
            <a:ext cx="2616200" cy="1524000"/>
          </a:xfrm>
        </p:spPr>
        <p:txBody>
          <a:bodyPr>
            <a:normAutofit/>
          </a:bodyPr>
          <a:lstStyle/>
          <a:p>
            <a:r>
              <a:rPr lang="zh-CN" altLang="en-US"/>
              <a:t>任务</a:t>
            </a:r>
            <a:r>
              <a:rPr lang="en-US" altLang="zh-CN"/>
              <a:t>2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任务2  Audition 2022基础</a:t>
            </a:r>
          </a:p>
        </p:txBody>
      </p:sp>
      <p:pic>
        <p:nvPicPr>
          <p:cNvPr id="9" name="内容占位符 8" descr="/data/temp/9bf91243-c46e-11f0-9390-7ad3a000e944.PNG9bf91243-c46e-11f0-9390-7ad3a000e944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l="-6425" r="-6425"/>
          <a:stretch>
            <a:fillRect/>
          </a:stretch>
        </p:blipFill>
        <p:spPr>
          <a:xfrm>
            <a:off x="4648200" y="1524000"/>
            <a:ext cx="6934200" cy="472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任务引入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90000" lnSpcReduction="10000"/>
          </a:bodyPr>
          <a:lstStyle/>
          <a:p>
            <a:r>
              <a:rPr lang="zh-CN" altLang="en-US"/>
              <a:t>小李选择</a:t>
            </a:r>
            <a:r>
              <a:rPr lang="en-US" altLang="zh-CN"/>
              <a:t>Audition</a:t>
            </a:r>
            <a:r>
              <a:rPr lang="zh-CN" altLang="en-US"/>
              <a:t>软件对音频进行处理，想要熟练使用</a:t>
            </a:r>
            <a:r>
              <a:rPr lang="en-US" altLang="zh-CN"/>
              <a:t>Audition</a:t>
            </a:r>
            <a:r>
              <a:rPr lang="zh-CN" altLang="en-US"/>
              <a:t>软件，必须先了解该软件的操作界面，只有对界面有了宏观的认识，才能更好更快地做出效果。</a:t>
            </a:r>
            <a:r>
              <a:rPr lang="en-US" altLang="zh-CN"/>
              <a:t>Audition</a:t>
            </a:r>
            <a:r>
              <a:rPr lang="zh-CN" altLang="en-US"/>
              <a:t>的工作界面包含哪些组成部分？怎么导入音频文件，又如何将做好的音频文件导出为所需的格式呢？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09600" y="533400"/>
            <a:ext cx="3607435" cy="1219200"/>
          </a:xfrm>
        </p:spPr>
        <p:txBody>
          <a:bodyPr>
            <a:normAutofit/>
          </a:bodyPr>
          <a:lstStyle/>
          <a:p>
            <a:r>
              <a:rPr lang="zh-CN" altLang="en-US" sz="2665"/>
              <a:t>知识准备</a:t>
            </a:r>
            <a:r>
              <a:rPr lang="zh-CN" altLang="en-US" sz="2665">
                <a:sym typeface="+mn-ea"/>
              </a:rPr>
              <a:t>：</a:t>
            </a:r>
            <a:r>
              <a:rPr lang="zh-CN" altLang="en-US" sz="2665"/>
              <a:t>一、</a:t>
            </a:r>
            <a:r>
              <a:rPr lang="en-US" altLang="zh-CN" sz="2665"/>
              <a:t>Audition 2022</a:t>
            </a:r>
            <a:r>
              <a:rPr lang="zh-CN" altLang="en-US" sz="2665"/>
              <a:t>工作界面</a:t>
            </a:r>
          </a:p>
        </p:txBody>
      </p:sp>
      <p:pic>
        <p:nvPicPr>
          <p:cNvPr id="14" name="内容占位符 13" descr="/data/temp/9bf8cc7d-c46e-11f0-b97f-3a52473e4ebd.PNG9bf8cc7d-c46e-11f0-b97f-3a52473e4ebd"/>
          <p:cNvPicPr>
            <a:picLocks noGrp="1" noChangeAspect="1"/>
          </p:cNvPicPr>
          <p:nvPr>
            <p:ph idx="16393"/>
            <p:custDataLst>
              <p:tags r:id="rId3"/>
            </p:custDataLst>
          </p:nvPr>
        </p:nvPicPr>
        <p:blipFill>
          <a:blip r:embed="rId12"/>
          <a:srcRect l="-16936" r="-16936"/>
          <a:stretch>
            <a:fillRect/>
          </a:stretch>
        </p:blipFill>
        <p:spPr>
          <a:xfrm>
            <a:off x="4648200" y="3302000"/>
            <a:ext cx="6934200" cy="2946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（一）菜单栏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菜单栏包含文件、编辑、多轨等9种命令，支持基础操作与高级音频处理功能。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（二）工具栏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工具栏含波形与多轨视图工具，支持选择、移动、剪切音频及频谱处理，类比PS工具使用。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（三）工作区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通过“窗口”菜单调整工作区布局，支持自定义面板排列，适配不同音频处理任务需求。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66080" y="6368097"/>
            <a:ext cx="5080000" cy="2914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0" algn="ctr" defTabSz="266700">
              <a:lnSpc>
                <a:spcPts val="156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200">
                <a:latin typeface="Times New Roman" panose="02020603050405020304"/>
                <a:ea typeface="Times New Roman" panose="02020603050405020304"/>
              </a:rPr>
              <a:t>Adobe Audition 2022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工作界面</a:t>
            </a:r>
          </a:p>
        </p:txBody>
      </p:sp>
      <p:pic>
        <p:nvPicPr>
          <p:cNvPr id="3" name="图片 -214748235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4013" y="2161223"/>
            <a:ext cx="3545205" cy="146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609600" y="2581910"/>
            <a:ext cx="3125470" cy="216535"/>
          </a:xfrm>
          <a:prstGeom prst="rect">
            <a:avLst/>
          </a:prstGeom>
        </p:spPr>
        <p:txBody>
          <a:bodyPr>
            <a:noAutofit/>
          </a:bodyPr>
          <a:lstStyle/>
          <a:p>
            <a:pPr indent="0" algn="ctr" defTabSz="266700">
              <a:lnSpc>
                <a:spcPts val="156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菜单栏</a:t>
            </a:r>
          </a:p>
        </p:txBody>
      </p:sp>
      <p:pic>
        <p:nvPicPr>
          <p:cNvPr id="4" name="图片 -214748235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4013" y="3071813"/>
            <a:ext cx="3545205" cy="18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1765300" y="3526790"/>
            <a:ext cx="1543050" cy="29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6700">
              <a:lnSpc>
                <a:spcPts val="156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工具栏</a:t>
            </a:r>
          </a:p>
        </p:txBody>
      </p:sp>
      <p:pic>
        <p:nvPicPr>
          <p:cNvPr id="17" name="图片 6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765300" y="4211320"/>
            <a:ext cx="1242060" cy="1656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1762760" y="6021705"/>
            <a:ext cx="1782445" cy="215900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“工作区”下拉菜单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09600" y="533400"/>
            <a:ext cx="3607435" cy="1219200"/>
          </a:xfrm>
        </p:spPr>
        <p:txBody>
          <a:bodyPr>
            <a:normAutofit/>
          </a:bodyPr>
          <a:lstStyle/>
          <a:p>
            <a:r>
              <a:rPr lang="zh-CN" altLang="en-US" sz="2665"/>
              <a:t>知识准备</a:t>
            </a:r>
            <a:r>
              <a:rPr lang="zh-CN" altLang="en-US" sz="2665">
                <a:sym typeface="+mn-ea"/>
              </a:rPr>
              <a:t>：</a:t>
            </a:r>
            <a:r>
              <a:rPr lang="zh-CN" altLang="en-US" sz="2665"/>
              <a:t>一、</a:t>
            </a:r>
            <a:r>
              <a:rPr lang="en-US" altLang="zh-CN" sz="2665"/>
              <a:t>Audition 2022</a:t>
            </a:r>
            <a:r>
              <a:rPr lang="zh-CN" altLang="en-US" sz="2665"/>
              <a:t>工作界面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>
          <a:xfrm>
            <a:off x="4648200" y="609600"/>
            <a:ext cx="7233285" cy="26924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（四）状态栏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4953000" y="1473200"/>
            <a:ext cx="2550795" cy="18288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状态栏横跨</a:t>
            </a:r>
            <a:r>
              <a:rPr lang="en-US" altLang="zh-CN"/>
              <a:t>Adobe Audition</a:t>
            </a:r>
            <a:r>
              <a:rPr lang="zh-CN" altLang="en-US"/>
              <a:t>工作区域底部。最左边显示打开、保存或处理文件的时间及当前传输状态（播放、录音或停止），最右边则可自定义显示各类信息，如图所示。</a:t>
            </a:r>
            <a:r>
              <a:rPr lang="en-US" altLang="zh-CN"/>
              <a:t> 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8428990" y="914400"/>
            <a:ext cx="1910715" cy="406400"/>
          </a:xfrm>
        </p:spPr>
        <p:txBody>
          <a:bodyPr>
            <a:normAutofit fontScale="87500"/>
          </a:bodyPr>
          <a:lstStyle/>
          <a:p>
            <a:r>
              <a:rPr lang="zh-CN" altLang="en-US"/>
              <a:t>（五）文件面板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8622665" y="1473835"/>
            <a:ext cx="2691765" cy="1828800"/>
          </a:xfrm>
        </p:spPr>
        <p:txBody>
          <a:bodyPr>
            <a:normAutofit/>
          </a:bodyPr>
          <a:lstStyle/>
          <a:p>
            <a:r>
              <a:rPr lang="zh-CN" altLang="en-US"/>
              <a:t>文件面板主要显示打开音频和视频文件的列表，以便于访问，如图所示。编辑音频文件所用的全部素材应事先存放于文件面板内，再进行编辑使用。</a:t>
            </a:r>
          </a:p>
        </p:txBody>
      </p:sp>
      <p:pic>
        <p:nvPicPr>
          <p:cNvPr id="3" name="图片 13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4800" y="3454400"/>
            <a:ext cx="3119755" cy="2284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119620" y="5994400"/>
            <a:ext cx="2289810" cy="3206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 defTabSz="266700">
              <a:lnSpc>
                <a:spcPts val="156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文件面板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67665" y="106680"/>
            <a:ext cx="11276965" cy="720090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知识准备：一、</a:t>
            </a:r>
            <a:r>
              <a:rPr lang="en-US" altLang="zh-CN">
                <a:sym typeface="+mn-ea"/>
              </a:rPr>
              <a:t>Audition 2022</a:t>
            </a:r>
            <a:r>
              <a:rPr lang="zh-CN" altLang="en-US">
                <a:sym typeface="+mn-ea"/>
              </a:rPr>
              <a:t>工作界面：</a:t>
            </a:r>
            <a:r>
              <a:rPr lang="zh-CN" altLang="en-US"/>
              <a:t>（六）编辑器面板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67665" y="826770"/>
            <a:ext cx="11471910" cy="5410200"/>
          </a:xfrm>
        </p:spPr>
        <p:txBody>
          <a:bodyPr/>
          <a:lstStyle/>
          <a:p>
            <a:r>
              <a:rPr lang="zh-CN" altLang="en-US" sz="1600"/>
              <a:t>编辑器面板是</a:t>
            </a:r>
            <a:r>
              <a:rPr lang="en-US" altLang="zh-CN" sz="1600"/>
              <a:t>Adobe Audition</a:t>
            </a:r>
            <a:r>
              <a:rPr lang="zh-CN" altLang="en-US" sz="1600"/>
              <a:t>处理音频的主要工作空间。</a:t>
            </a:r>
            <a:r>
              <a:rPr lang="en-US" altLang="zh-CN" sz="1600"/>
              <a:t>Audition</a:t>
            </a:r>
            <a:r>
              <a:rPr lang="zh-CN" altLang="en-US" sz="1600"/>
              <a:t>中，编辑器面板有波形编辑器和多轨编辑器两种视图，可通过左上角</a:t>
            </a:r>
            <a:r>
              <a:rPr lang="en-US" altLang="zh-CN" sz="1600"/>
              <a:t>“</a:t>
            </a:r>
            <a:r>
              <a:rPr lang="zh-CN" altLang="en-US" sz="1600"/>
              <a:t>波形</a:t>
            </a:r>
            <a:r>
              <a:rPr lang="en-US" altLang="zh-CN" sz="1600"/>
              <a:t>”“</a:t>
            </a:r>
            <a:r>
              <a:rPr lang="zh-CN" altLang="en-US" sz="1600"/>
              <a:t>多轨</a:t>
            </a:r>
            <a:r>
              <a:rPr lang="en-US" altLang="zh-CN" sz="1600"/>
              <a:t>”</a:t>
            </a:r>
            <a:r>
              <a:rPr lang="zh-CN" altLang="en-US" sz="1600"/>
              <a:t>按钮切换。</a:t>
            </a:r>
          </a:p>
          <a:p>
            <a:r>
              <a:rPr lang="zh-CN" altLang="en-US" sz="1600"/>
              <a:t>若编辑单个文件，用波形编辑器；若混音多个文件或与视频集成，用多轨编辑器。在多轨编辑器中双击音频剪辑，会在波形编辑器打开。</a:t>
            </a:r>
          </a:p>
          <a:p>
            <a:r>
              <a:rPr lang="zh-CN" altLang="en-US" sz="1600"/>
              <a:t>波形编辑器用破坏性方法，会更改音频数据和保存文件，常用于转换采样率等工作，如图。</a:t>
            </a:r>
          </a:p>
          <a:p>
            <a:r>
              <a:rPr lang="zh-CN" altLang="en-US" sz="1600"/>
              <a:t>多轨编辑器用非破坏性方法，处理功能强大且灵活，适用于构建多轨道混音等工作，如图。</a:t>
            </a:r>
            <a:r>
              <a:rPr lang="en-US" altLang="zh-CN" sz="1600"/>
              <a:t> </a:t>
            </a:r>
          </a:p>
          <a:p>
            <a:endParaRPr lang="zh-CN" altLang="en-US" sz="1600"/>
          </a:p>
        </p:txBody>
      </p:sp>
      <p:pic>
        <p:nvPicPr>
          <p:cNvPr id="4" name="图片 -2147482332" descr="3t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725" y="3429000"/>
            <a:ext cx="4420870" cy="3241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331" descr="3t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8090" y="3429000"/>
            <a:ext cx="4605020" cy="31369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67665" y="106680"/>
            <a:ext cx="11276965" cy="720090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知识准备：一、</a:t>
            </a:r>
            <a:r>
              <a:rPr lang="en-US" altLang="zh-CN">
                <a:sym typeface="+mn-ea"/>
              </a:rPr>
              <a:t>Audition 2022</a:t>
            </a:r>
            <a:r>
              <a:rPr lang="zh-CN" altLang="en-US">
                <a:sym typeface="+mn-ea"/>
              </a:rPr>
              <a:t>工作界面：</a:t>
            </a:r>
            <a:r>
              <a:rPr lang="zh-CN" altLang="en-US"/>
              <a:t>（六）编辑器面板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67665" y="991870"/>
            <a:ext cx="11471910" cy="5410200"/>
          </a:xfrm>
        </p:spPr>
        <p:txBody>
          <a:bodyPr/>
          <a:lstStyle/>
          <a:p>
            <a:r>
              <a:rPr lang="zh-CN" altLang="en-US" sz="1800"/>
              <a:t>（</a:t>
            </a:r>
            <a:r>
              <a:rPr lang="en-US" altLang="zh-CN" sz="1800"/>
              <a:t>1</a:t>
            </a:r>
            <a:r>
              <a:rPr lang="zh-CN" altLang="en-US" sz="1800"/>
              <a:t>）输入</a:t>
            </a:r>
            <a:r>
              <a:rPr lang="en-US" altLang="zh-CN" sz="1800"/>
              <a:t>/</a:t>
            </a:r>
            <a:r>
              <a:rPr lang="zh-CN" altLang="en-US" sz="1800"/>
              <a:t>输出控件。</a:t>
            </a:r>
          </a:p>
          <a:p>
            <a:r>
              <a:rPr lang="zh-CN" altLang="en-US" sz="1800"/>
              <a:t>（</a:t>
            </a:r>
            <a:r>
              <a:rPr lang="en-US" altLang="zh-CN" sz="1800"/>
              <a:t>2</a:t>
            </a:r>
            <a:r>
              <a:rPr lang="zh-CN" altLang="en-US" sz="1800"/>
              <a:t>）效果控件。</a:t>
            </a:r>
          </a:p>
          <a:p>
            <a:r>
              <a:rPr lang="zh-CN" altLang="en-US" sz="1800"/>
              <a:t>（</a:t>
            </a:r>
            <a:r>
              <a:rPr lang="en-US" altLang="zh-CN" sz="1800"/>
              <a:t>3</a:t>
            </a:r>
            <a:r>
              <a:rPr lang="zh-CN" altLang="en-US" sz="1800"/>
              <a:t>）发送控件。</a:t>
            </a:r>
          </a:p>
          <a:p>
            <a:r>
              <a:rPr lang="zh-CN" altLang="en-US" sz="1800"/>
              <a:t>（</a:t>
            </a:r>
            <a:r>
              <a:rPr lang="en-US" altLang="zh-CN" sz="1800"/>
              <a:t>4</a:t>
            </a:r>
            <a:r>
              <a:rPr lang="zh-CN" altLang="en-US" sz="1800"/>
              <a:t>）</a:t>
            </a:r>
            <a:r>
              <a:rPr lang="en-US" altLang="zh-CN" sz="1800"/>
              <a:t>EQ</a:t>
            </a:r>
            <a:r>
              <a:rPr lang="zh-CN" altLang="en-US" sz="1800"/>
              <a:t>控件。</a:t>
            </a:r>
          </a:p>
        </p:txBody>
      </p:sp>
      <p:pic>
        <p:nvPicPr>
          <p:cNvPr id="4" name="图片 -2147482330" descr="3t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4320" y="991870"/>
            <a:ext cx="3496945" cy="1731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329" descr="3t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6340" y="3429000"/>
            <a:ext cx="2517140" cy="28111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328" descr="3t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8955" y="3812540"/>
            <a:ext cx="2611755" cy="24276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327" descr="3t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04150" y="3553460"/>
            <a:ext cx="1657985" cy="25539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67665" y="106680"/>
            <a:ext cx="11276965" cy="720090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知识准备：一、</a:t>
            </a:r>
            <a:r>
              <a:rPr lang="en-US" altLang="zh-CN">
                <a:sym typeface="+mn-ea"/>
              </a:rPr>
              <a:t>Audition 2022</a:t>
            </a:r>
            <a:r>
              <a:rPr lang="zh-CN" altLang="en-US">
                <a:sym typeface="+mn-ea"/>
              </a:rPr>
              <a:t>工作界面：</a:t>
            </a:r>
            <a:r>
              <a:rPr lang="zh-CN" altLang="en-US"/>
              <a:t>（七）混音器面板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67665" y="991870"/>
            <a:ext cx="3279775" cy="5410200"/>
          </a:xfrm>
        </p:spPr>
        <p:txBody>
          <a:bodyPr/>
          <a:lstStyle/>
          <a:p>
            <a:r>
              <a:rPr lang="zh-CN" altLang="en-US" sz="1800"/>
              <a:t>混音器面板与多轨编辑器面板是多轨混音的两种视图，可随时进行切换。在混音器面板中，除了不能编辑和剪辑，其他的功能和控件与多轨编辑器几乎完全一致，同样包含输入</a:t>
            </a:r>
            <a:r>
              <a:rPr lang="en-US" altLang="zh-CN" sz="1800"/>
              <a:t>/</a:t>
            </a:r>
            <a:r>
              <a:rPr lang="zh-CN" altLang="en-US" sz="1800"/>
              <a:t>输出、效果、发送及</a:t>
            </a:r>
            <a:r>
              <a:rPr lang="en-US" altLang="zh-CN" sz="1800"/>
              <a:t>EQ</a:t>
            </a:r>
            <a:r>
              <a:rPr lang="zh-CN" altLang="en-US" sz="1800"/>
              <a:t>等四大区域控制，如图所示。</a:t>
            </a:r>
          </a:p>
        </p:txBody>
      </p:sp>
      <p:pic>
        <p:nvPicPr>
          <p:cNvPr id="4" name="图片 -2147482326" descr="3t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3415" y="991870"/>
            <a:ext cx="6232525" cy="47663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67665" y="106680"/>
            <a:ext cx="11276965" cy="720090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知识准备：一、</a:t>
            </a:r>
            <a:r>
              <a:rPr lang="en-US" altLang="zh-CN">
                <a:sym typeface="+mn-ea"/>
              </a:rPr>
              <a:t>Audition 2022</a:t>
            </a:r>
            <a:r>
              <a:rPr lang="zh-CN" altLang="en-US">
                <a:sym typeface="+mn-ea"/>
              </a:rPr>
              <a:t>工作界面：</a:t>
            </a:r>
            <a:r>
              <a:rPr lang="zh-CN" altLang="en-US"/>
              <a:t>（八）其他面板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67665" y="991870"/>
            <a:ext cx="11471910" cy="5410200"/>
          </a:xfrm>
        </p:spPr>
        <p:txBody>
          <a:bodyPr/>
          <a:lstStyle/>
          <a:p>
            <a:r>
              <a:rPr lang="zh-CN" altLang="en-US" sz="1800"/>
              <a:t>标记面板：可让播放指示器直接跳到波形指定位置，加快导航速度。</a:t>
            </a:r>
          </a:p>
          <a:p>
            <a:r>
              <a:rPr lang="zh-CN" altLang="en-US" sz="1800"/>
              <a:t>匹配响度面板：能拖入多个文件，自动匹配音量（响度），还可对单个文件应用</a:t>
            </a:r>
            <a:r>
              <a:rPr lang="en-US" altLang="zh-CN" sz="1800"/>
              <a:t> RMS </a:t>
            </a:r>
            <a:r>
              <a:rPr lang="zh-CN" altLang="en-US" sz="1800"/>
              <a:t>标准化。</a:t>
            </a:r>
          </a:p>
          <a:p>
            <a:r>
              <a:rPr lang="zh-CN" altLang="en-US" sz="1800"/>
              <a:t>振幅统计面板：分析文件或选区，提供振幅、削波、直流偏移等特性的统计信息。</a:t>
            </a:r>
          </a:p>
          <a:p>
            <a:r>
              <a:rPr lang="zh-CN" altLang="en-US" sz="1800"/>
              <a:t>效果组面板：有</a:t>
            </a:r>
            <a:r>
              <a:rPr lang="en-US" altLang="zh-CN" sz="1800"/>
              <a:t> 16 </a:t>
            </a:r>
            <a:r>
              <a:rPr lang="zh-CN" altLang="en-US" sz="1800"/>
              <a:t>个效果插槽，每个含一个效果器，左侧有对应开关按钮。各效果串联排列，前一效果输出为后一效果输入，直至输出到音频接口。既为每个效果器设开关（左侧旁通按钮），也为所有效果设主开关（面板左下角）。按住</a:t>
            </a:r>
            <a:r>
              <a:rPr lang="en-US" altLang="zh-CN" sz="1800"/>
              <a:t> Ctrl </a:t>
            </a:r>
            <a:r>
              <a:rPr lang="zh-CN" altLang="en-US" sz="1800"/>
              <a:t>键可多选效果，可直接拖动效果器改变顺序。</a:t>
            </a:r>
          </a:p>
          <a:p>
            <a:r>
              <a:rPr lang="zh-CN" altLang="en-US" sz="1800"/>
              <a:t>收藏夹面板：内置自动修复、消除齿音等效果和效果组合，功能类似预设或宏，通过录制制作，仅适用于波形编辑器。</a:t>
            </a:r>
          </a:p>
          <a:p>
            <a:r>
              <a:rPr lang="zh-CN" altLang="en-US" sz="1800"/>
              <a:t>历史记录面板：可快速比较已处理音频与原始音频，或丢弃不希望的更改。</a:t>
            </a:r>
            <a:r>
              <a:rPr lang="en-US" altLang="zh-CN" sz="1800"/>
              <a:t> </a:t>
            </a:r>
          </a:p>
          <a:p>
            <a:endParaRPr lang="en-US" altLang="zh-CN" sz="1800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3000">
                <a:sym typeface="+mn-ea"/>
              </a:rPr>
              <a:t>知识准备：</a:t>
            </a:r>
            <a:r>
              <a:rPr lang="zh-CN" altLang="en-US" sz="3000"/>
              <a:t>二、文件管理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新建文件操作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执行新建命令，输入文件名并设置采样率、声道及位深度，完成后确认保存至文件面板。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9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多轨会话设置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新建多轨会话需命名并选择存储路径，配置模板及音频参数，支持XML格式与外部文件关联。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40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文件保存流程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保存时设置文件名、位置及格式，调整采样类型与WAV参数，确认后完成存储操作。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导入导出功能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 fontScale="67500" lnSpcReduction="10000"/>
          </a:bodyPr>
          <a:lstStyle/>
          <a:p>
            <a:r>
              <a:rPr lang="zh-CN" altLang="en-US"/>
              <a:t>导入文件支持常规格式与原始数据，导出可选多轨混音、Adobe Premiere同步或OMF格式，参数需自定义配置。</a:t>
            </a:r>
          </a:p>
        </p:txBody>
      </p:sp>
      <p:sp>
        <p:nvSpPr>
          <p:cNvPr id="17" name="装饰  5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会话管理技巧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关闭文件包括单个或全部选项，导出会话模板可复用多轨属性，OMF导出支持媒体封装与修剪设置。</a:t>
            </a:r>
          </a:p>
        </p:txBody>
      </p:sp>
      <p:pic>
        <p:nvPicPr>
          <p:cNvPr id="3" name="图片 136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460115" y="179070"/>
            <a:ext cx="2338705" cy="1661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3733800" y="1955800"/>
            <a:ext cx="7407275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“新建音频文件”对话框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新建多轨会话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模板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下拉列表</a:t>
            </a:r>
          </a:p>
        </p:txBody>
      </p:sp>
      <p:pic>
        <p:nvPicPr>
          <p:cNvPr id="4" name="图片 -2147482078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286818" y="382905"/>
            <a:ext cx="2475865" cy="149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-214748207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220200" y="382588"/>
            <a:ext cx="1656080" cy="1509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-214748231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07035" y="2362200"/>
            <a:ext cx="2767965" cy="2132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1027430" y="4629785"/>
            <a:ext cx="1797050" cy="30543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“另存为”对话框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目录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4041140" y="2286000"/>
            <a:ext cx="596900" cy="508000"/>
          </a:xfrm>
          <a:noFill/>
        </p:spPr>
        <p:txBody>
          <a:bodyPr vert="horz" wrap="none" lIns="0" tIns="0" rIns="0" bIns="0" rtlCol="0" anchor="ctr">
            <a:noAutofit/>
          </a:bodyPr>
          <a:lstStyle/>
          <a:p>
            <a:pPr lvl="0" algn="ctr">
              <a:buClrTx/>
              <a:buSzTx/>
            </a:pPr>
            <a:r>
              <a:rPr lang="zh-CN" altLang="en-US" sz="3200">
                <a:sym typeface="+mn-ea"/>
              </a:rPr>
              <a:t>任务1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5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音频基础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7965440" y="2286000"/>
            <a:ext cx="596900" cy="508000"/>
          </a:xfrm>
          <a:noFill/>
        </p:spPr>
        <p:txBody>
          <a:bodyPr vert="horz" wrap="none" lIns="0" tIns="0" rIns="0" bIns="0" rtlCol="0" anchor="ctr">
            <a:noAutofit/>
          </a:bodyPr>
          <a:lstStyle/>
          <a:p>
            <a:pPr lvl="0" algn="ctr">
              <a:buClrTx/>
              <a:buSzTx/>
            </a:pPr>
            <a:r>
              <a:rPr lang="zh-CN" altLang="en-US" sz="3200">
                <a:sym typeface="+mn-ea"/>
              </a:rPr>
              <a:t>任务2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6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en-US" altLang="zh-CN"/>
              <a:t>Audition 2022</a:t>
            </a:r>
            <a:r>
              <a:rPr lang="zh-CN" altLang="en-US"/>
              <a:t>基础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>
          <a:xfrm>
            <a:off x="4026535" y="3962400"/>
            <a:ext cx="596900" cy="508000"/>
          </a:xfrm>
        </p:spPr>
        <p:txBody>
          <a:bodyPr/>
          <a:lstStyle/>
          <a:p>
            <a:pPr algn="ctr"/>
            <a:r>
              <a:rPr lang="zh-CN" altLang="en-US" sz="3200"/>
              <a:t>任务3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7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音频的录制与编辑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3"/>
            </p:custDataLst>
          </p:nvPr>
        </p:nvSpPr>
        <p:spPr>
          <a:xfrm>
            <a:off x="7965440" y="3962400"/>
            <a:ext cx="596900" cy="508000"/>
          </a:xfrm>
          <a:noFill/>
        </p:spPr>
        <p:txBody>
          <a:bodyPr vert="horz" wrap="none" lIns="0" tIns="0" rIns="0" bIns="0" rtlCol="0" anchor="ctr">
            <a:noAutofit/>
          </a:bodyPr>
          <a:lstStyle/>
          <a:p>
            <a:pPr lvl="0" algn="ctr">
              <a:buClrTx/>
              <a:buSzTx/>
            </a:pPr>
            <a:r>
              <a:rPr lang="zh-CN" altLang="en-US" sz="3200">
                <a:sym typeface="+mn-ea"/>
              </a:rPr>
              <a:t>任务4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398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音频的效果处理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3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298" y="274320"/>
            <a:ext cx="4347845" cy="2458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645920" y="2861945"/>
            <a:ext cx="10093325" cy="47053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“另存为”对话框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变换采样类型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“WAV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设置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打开作为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对话</a:t>
            </a:r>
          </a:p>
        </p:txBody>
      </p:sp>
      <p:pic>
        <p:nvPicPr>
          <p:cNvPr id="3" name="图片 1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4095" y="546100"/>
            <a:ext cx="1803400" cy="21761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1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2130" y="1771650"/>
            <a:ext cx="2224405" cy="961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3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3253" y="1455738"/>
            <a:ext cx="2225675" cy="1276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9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615" y="4387215"/>
            <a:ext cx="3950970" cy="1664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645920" y="6267450"/>
            <a:ext cx="9944100" cy="21907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“导出”菜单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        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导出文件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导出多轨混音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混音选项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对话框</a:t>
            </a:r>
          </a:p>
        </p:txBody>
      </p:sp>
      <p:pic>
        <p:nvPicPr>
          <p:cNvPr id="9" name="图片 -214748207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39920" y="4171633"/>
            <a:ext cx="2286000" cy="176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1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3255" y="3602355"/>
            <a:ext cx="2199640" cy="2338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27858" y="4076383"/>
            <a:ext cx="2061845" cy="19754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80" y="561340"/>
            <a:ext cx="2411095" cy="2320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98780" y="3137535"/>
            <a:ext cx="5975350" cy="560070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“导出到Adobe Premiere Pro”对话框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导出为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</a:t>
            </a:r>
          </a:p>
        </p:txBody>
      </p:sp>
      <p:pic>
        <p:nvPicPr>
          <p:cNvPr id="3" name="图片 1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9458" y="371158"/>
            <a:ext cx="4468495" cy="2510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230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8535" y="371475"/>
            <a:ext cx="2547620" cy="160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230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928" y="4304665"/>
            <a:ext cx="2173605" cy="1751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71500" y="6312535"/>
            <a:ext cx="10726420" cy="32067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“保存副本选项”对话框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将会话导出为模板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首选项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对话框</a:t>
            </a:r>
          </a:p>
        </p:txBody>
      </p:sp>
      <p:pic>
        <p:nvPicPr>
          <p:cNvPr id="11" name="图片 -21474820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9558" y="5235893"/>
            <a:ext cx="2553335" cy="819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23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90235" y="3697605"/>
            <a:ext cx="2908300" cy="2322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959215" y="1978025"/>
            <a:ext cx="218694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导出混音项目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</a:t>
            </a:r>
          </a:p>
        </p:txBody>
      </p:sp>
      <p:pic>
        <p:nvPicPr>
          <p:cNvPr id="13" name="图片 23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27820" y="2890520"/>
            <a:ext cx="2070100" cy="1699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410700" y="4589780"/>
            <a:ext cx="1887220" cy="33718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“OMF导出”对话框 </a:t>
            </a:r>
          </a:p>
        </p:txBody>
      </p:sp>
      <p:pic>
        <p:nvPicPr>
          <p:cNvPr id="14" name="图片 23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39885" y="5102860"/>
            <a:ext cx="1906270" cy="1087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349740" y="6365875"/>
            <a:ext cx="1784350" cy="29908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 defTabSz="266700">
              <a:lnSpc>
                <a:spcPts val="156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“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</a:rPr>
              <a:t>O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MF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设置”对话框</a:t>
            </a: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音频的录制与编辑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4787900" y="1905000"/>
            <a:ext cx="2616200" cy="1524000"/>
          </a:xfrm>
        </p:spPr>
        <p:txBody>
          <a:bodyPr>
            <a:normAutofit/>
          </a:bodyPr>
          <a:lstStyle/>
          <a:p>
            <a:r>
              <a:rPr lang="zh-CN" altLang="en-US"/>
              <a:t>任务</a:t>
            </a:r>
            <a:r>
              <a:rPr lang="en-US" altLang="zh-CN"/>
              <a:t>3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任务3  音频的录制与编辑</a:t>
            </a:r>
          </a:p>
        </p:txBody>
      </p:sp>
      <p:pic>
        <p:nvPicPr>
          <p:cNvPr id="3" name="内容占位符 2" descr="9c6e9694-c46e-11f0-9390-7ad3a000e944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l="12538" r="5480"/>
          <a:stretch>
            <a:fillRect/>
          </a:stretch>
        </p:blipFill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任务引入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小李利用</a:t>
            </a:r>
            <a:r>
              <a:rPr lang="en-US" altLang="zh-CN"/>
              <a:t>Audition</a:t>
            </a:r>
            <a:r>
              <a:rPr lang="zh-CN" altLang="en-US"/>
              <a:t>录制实验的讲解音频，可是在录制过程中有时会出错，有时声音大，有时声音小。怎么将录制错误的音频删除，怎么调整音频的声音大小呢？怎么将录制的多条音频文件剪辑成一条呢？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370840" y="280035"/>
            <a:ext cx="5033010" cy="683895"/>
          </a:xfrm>
        </p:spPr>
        <p:txBody>
          <a:bodyPr>
            <a:normAutofit/>
          </a:bodyPr>
          <a:lstStyle/>
          <a:p>
            <a:r>
              <a:rPr lang="zh-CN" altLang="en-US" sz="2800"/>
              <a:t>知识准备</a:t>
            </a:r>
            <a:r>
              <a:rPr lang="zh-CN" altLang="en-US" sz="2800">
                <a:sym typeface="+mn-ea"/>
              </a:rPr>
              <a:t>：</a:t>
            </a:r>
            <a:r>
              <a:rPr lang="zh-CN" altLang="en-US" sz="2800"/>
              <a:t>一、录制音频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>
          <a:xfrm>
            <a:off x="533400" y="964565"/>
            <a:ext cx="3962400" cy="563816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装饰  4"/>
          <p:cNvSpPr>
            <a:spLocks noGrp="1"/>
          </p:cNvSpPr>
          <p:nvPr>
            <p:ph type="body" idx="16396"/>
            <p:custDataLst>
              <p:tags r:id="rId4"/>
            </p:custDataLst>
          </p:nvPr>
        </p:nvSpPr>
        <p:spPr>
          <a:xfrm>
            <a:off x="633095" y="1066800"/>
            <a:ext cx="609600" cy="6096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9" name="图片占位符 18" descr="7"/>
          <p:cNvPicPr>
            <a:picLocks noGrp="1" noChangeAspect="1"/>
          </p:cNvPicPr>
          <p:nvPr>
            <p:ph type="pic" idx="16395"/>
            <p:custDataLst>
              <p:tags r:id="rId5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75335" y="1219200"/>
            <a:ext cx="325120" cy="32512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>
          <a:xfrm>
            <a:off x="1431290" y="1137920"/>
            <a:ext cx="2540000" cy="406400"/>
          </a:xfrm>
        </p:spPr>
        <p:txBody>
          <a:bodyPr>
            <a:normAutofit/>
          </a:bodyPr>
          <a:lstStyle/>
          <a:p>
            <a:r>
              <a:rPr lang="zh-CN" altLang="en-US"/>
              <a:t>波形编辑器录制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>
          <a:xfrm>
            <a:off x="1431290" y="1676400"/>
            <a:ext cx="2853055" cy="1068705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新建音频文件后，点击录制按钮或按Shift+空格键开始录音，实时显示波形，再次点击停止，支持手动控制录制流程。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8"/>
            <p:custDataLst>
              <p:tags r:id="rId8"/>
            </p:custDataLst>
          </p:nvPr>
        </p:nvSpPr>
        <p:spPr>
          <a:xfrm>
            <a:off x="633095" y="2981960"/>
            <a:ext cx="609600" cy="6096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20" name="图片占位符 19" descr="8"/>
          <p:cNvPicPr>
            <a:picLocks noGrp="1" noChangeAspect="1"/>
          </p:cNvPicPr>
          <p:nvPr>
            <p:ph type="pic" idx="16397"/>
            <p:custDataLst>
              <p:tags r:id="rId9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75335" y="3124200"/>
            <a:ext cx="325120" cy="32512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>
          <a:xfrm>
            <a:off x="1431290" y="2981960"/>
            <a:ext cx="2540000" cy="406400"/>
          </a:xfrm>
        </p:spPr>
        <p:txBody>
          <a:bodyPr>
            <a:normAutofit/>
          </a:bodyPr>
          <a:lstStyle/>
          <a:p>
            <a:r>
              <a:rPr lang="zh-CN" altLang="en-US"/>
              <a:t>多轨编辑器配置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>
          <a:xfrm>
            <a:off x="1431290" y="3576955"/>
            <a:ext cx="2763520" cy="77724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/>
              <a:t>创建“录音”会话文件，设置输入源与音频硬件参数，通过录制准备与监听按钮调整音轨，支持非破坏性编辑与多轨道混音。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2"/>
            </p:custDataLst>
          </p:nvPr>
        </p:nvSpPr>
        <p:spPr>
          <a:xfrm>
            <a:off x="633095" y="4800600"/>
            <a:ext cx="609600" cy="6096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8" name="图片占位符 17" descr="9"/>
          <p:cNvPicPr>
            <a:picLocks noGrp="1" noChangeAspect="1"/>
          </p:cNvPicPr>
          <p:nvPr>
            <p:ph type="pic" idx="16399"/>
            <p:custDataLst>
              <p:tags r:id="rId13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75335" y="4897120"/>
            <a:ext cx="325120" cy="325120"/>
          </a:xfrm>
          <a:prstGeom prst="rect">
            <a:avLst/>
          </a:prstGeom>
        </p:spPr>
      </p:pic>
      <p:sp>
        <p:nvSpPr>
          <p:cNvPr id="16" name="文本占位符 15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>
          <a:xfrm>
            <a:off x="1431290" y="4622800"/>
            <a:ext cx="2540000" cy="406400"/>
          </a:xfrm>
        </p:spPr>
        <p:txBody>
          <a:bodyPr/>
          <a:lstStyle/>
          <a:p>
            <a:r>
              <a:rPr lang="zh-CN" altLang="en-US"/>
              <a:t>定时录制模式应用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5"/>
            </p:custDataLst>
          </p:nvPr>
        </p:nvSpPr>
        <p:spPr>
          <a:xfrm>
            <a:off x="1431290" y="5238115"/>
            <a:ext cx="2763520" cy="661670"/>
          </a:xfrm>
        </p:spPr>
        <p:txBody>
          <a:bodyPr>
            <a:normAutofit fontScale="77500" lnSpcReduction="10000"/>
          </a:bodyPr>
          <a:lstStyle/>
          <a:p>
            <a:r>
              <a:rPr lang="zh-CN" altLang="en-US"/>
              <a:t>右击录制按钮启用定时模式，将播放头移至起始点后点击录制，系统自动按预设时间完成音频采集，提升多轨同步效率。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89855" y="3285490"/>
            <a:ext cx="1812290" cy="29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defTabSz="266700">
              <a:lnSpc>
                <a:spcPts val="1560"/>
              </a:lnSpc>
              <a:spcBef>
                <a:spcPts val="300"/>
              </a:spcBef>
              <a:spcAft>
                <a:spcPts val="600"/>
              </a:spcAft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录制的音频</a:t>
            </a:r>
          </a:p>
        </p:txBody>
      </p:sp>
      <p:pic>
        <p:nvPicPr>
          <p:cNvPr id="3" name="图片 20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935855" y="280035"/>
            <a:ext cx="2320290" cy="2795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41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816533" y="1160145"/>
            <a:ext cx="3752215" cy="1915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9189720" y="3285490"/>
            <a:ext cx="1007110" cy="180340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录制音频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</a:t>
            </a:r>
          </a:p>
        </p:txBody>
      </p:sp>
      <p:pic>
        <p:nvPicPr>
          <p:cNvPr id="11" name="图片 -2147482074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215380" y="4354195"/>
            <a:ext cx="1849755" cy="924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6705600" y="5410200"/>
            <a:ext cx="1111250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 快捷菜单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262255" y="220345"/>
            <a:ext cx="10285730" cy="471170"/>
          </a:xfrm>
        </p:spPr>
        <p:txBody>
          <a:bodyPr>
            <a:normAutofit fontScale="90000"/>
          </a:bodyPr>
          <a:lstStyle/>
          <a:p>
            <a:r>
              <a:rPr lang="zh-CN" altLang="en-US" sz="3110">
                <a:sym typeface="+mn-ea"/>
              </a:rPr>
              <a:t>知识准备：</a:t>
            </a:r>
            <a:r>
              <a:rPr lang="zh-CN" altLang="en-US" sz="3110"/>
              <a:t>二、编辑音频（一）利用波形编辑器编辑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 fontScale="77500" lnSpcReduction="10000"/>
          </a:bodyPr>
          <a:lstStyle/>
          <a:p>
            <a:r>
              <a:rPr lang="zh-CN" altLang="en-US"/>
              <a:t>设置音频出入点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fontScale="67500" lnSpcReduction="10000"/>
          </a:bodyPr>
          <a:lstStyle/>
          <a:p>
            <a:r>
              <a:rPr lang="zh-CN" altLang="en-US"/>
              <a:t>将鼠标置于时间轴开始位置，拖动指定入点或出点，单击播放按钮进行试听验证，支持波形区拖动或选区面板调整。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700"/>
              <a:t>调整音频振幅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000"/>
              <a:t>通过HUD拖动调节音量，向右增加显示+号，向左减少显示-号，支持放大/缩小按钮快速调整振幅参数。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700"/>
              <a:t>删除音频操作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000"/>
              <a:t>选中语音区域右键选择删除，支持快捷菜单操作，删除后音轨自动闭合，保留原始文件无损编辑特性。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700"/>
              <a:t>淡入淡出处理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000"/>
              <a:t>拖动面板方块生成线性或曲线包络线，支持Ctrl键切换S形曲线，操作后音量渐变直接生效，支持Ctrl+Z回退。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700"/>
              <a:t>频谱选择工具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000"/>
              <a:t>使用框选、套索或画笔工具，在频谱中选择音频数据，矩形选区与自由选区结合，精准定位编辑区域。</a:t>
            </a:r>
          </a:p>
        </p:txBody>
      </p:sp>
      <p:pic>
        <p:nvPicPr>
          <p:cNvPr id="3" name="图片 -214748228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0655" y="1168400"/>
            <a:ext cx="2320290" cy="17945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28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48255" y="1168400"/>
            <a:ext cx="2320290" cy="1794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908050" y="3099117"/>
            <a:ext cx="5080000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指定入点                       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 指定出点</a:t>
            </a:r>
          </a:p>
        </p:txBody>
      </p:sp>
      <p:pic>
        <p:nvPicPr>
          <p:cNvPr id="15" name="图片 -214748228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36920" y="1259205"/>
            <a:ext cx="966470" cy="448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-214748227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612765" y="1798320"/>
            <a:ext cx="1414780" cy="57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492115" y="2558098"/>
            <a:ext cx="1656080" cy="690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5834380" y="3390265"/>
            <a:ext cx="1066165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调整振幅</a:t>
            </a:r>
          </a:p>
        </p:txBody>
      </p:sp>
      <p:pic>
        <p:nvPicPr>
          <p:cNvPr id="18" name="图片 -214748227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62255" y="3526155"/>
            <a:ext cx="1640840" cy="265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-214748227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222500" y="4041775"/>
            <a:ext cx="1962150" cy="2135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1678305" y="6237287"/>
            <a:ext cx="5080000" cy="29146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删除音频</a:t>
            </a:r>
          </a:p>
        </p:txBody>
      </p:sp>
      <p:pic>
        <p:nvPicPr>
          <p:cNvPr id="24" name="图片 -214748227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726940" y="4023043"/>
            <a:ext cx="1544320" cy="1975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4826000" y="6096000"/>
            <a:ext cx="1826895" cy="24574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  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淡入的线性包络线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25" y="1830070"/>
            <a:ext cx="1627505" cy="3198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76275" y="5223192"/>
            <a:ext cx="5080000" cy="2914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lnSpc>
                <a:spcPts val="156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淡入的包络曲线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3565" y="1830070"/>
            <a:ext cx="4941570" cy="32131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520065" y="309880"/>
            <a:ext cx="10972800" cy="609600"/>
          </a:xfrm>
        </p:spPr>
        <p:txBody>
          <a:bodyPr/>
          <a:lstStyle/>
          <a:p>
            <a:r>
              <a:rPr lang="zh-CN" altLang="en-US">
                <a:sym typeface="+mn-ea"/>
              </a:rPr>
              <a:t>知识准备：</a:t>
            </a:r>
            <a:r>
              <a:rPr lang="zh-CN" altLang="en-US"/>
              <a:t>二、编辑音频（二）利用多轨编辑器编辑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多轨编辑功能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移动剪辑位置实现非破坏性编辑，支持交叉淡化与轨道重组，通过剃刀工具分割素材，右键菜单管理层级。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剪辑属性设置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通过属性面板调整颜色、增益、静音等参数，锁定时间轴位置，启用循环播放功能，支持快捷键批量操作。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修剪扩展剪辑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拖动剪辑边缘实现动态修剪，支持修剪到时间选区或播放指针，滑动工具可调整循环内容，保留原始素材。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删除剪辑管理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支持波纹删除与范围删除模式，按轨道或全局选区清除内容，保留未选区域，支持快捷菜单快速删除。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4325" y="1356995"/>
            <a:ext cx="2876550" cy="10096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10585" y="1412240"/>
            <a:ext cx="4267200" cy="1016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97495" y="1412240"/>
            <a:ext cx="1968500" cy="10858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85705" y="1134745"/>
            <a:ext cx="2019300" cy="14541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14325" y="2804160"/>
            <a:ext cx="4349750" cy="11239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908550" y="2603500"/>
            <a:ext cx="1492250" cy="14097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757670" y="2747645"/>
            <a:ext cx="2419350" cy="1168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55" y="255905"/>
            <a:ext cx="3741420" cy="2332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075" y="484505"/>
            <a:ext cx="1551305" cy="21043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7170" y="484505"/>
            <a:ext cx="1626870" cy="20897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9330" y="1085850"/>
            <a:ext cx="2734310" cy="14884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155" y="4560570"/>
            <a:ext cx="5149215" cy="1079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5480" y="3439160"/>
            <a:ext cx="5108575" cy="22009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音频的效果处理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4787900" y="1905000"/>
            <a:ext cx="2616200" cy="1524000"/>
          </a:xfrm>
        </p:spPr>
        <p:txBody>
          <a:bodyPr>
            <a:normAutofit/>
          </a:bodyPr>
          <a:lstStyle/>
          <a:p>
            <a:r>
              <a:rPr lang="zh-CN" altLang="en-US"/>
              <a:t>任务</a:t>
            </a:r>
            <a:r>
              <a:rPr lang="en-US" altLang="zh-CN"/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09600" y="533400"/>
            <a:ext cx="3726815" cy="12192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思政目标</a:t>
            </a:r>
            <a:r>
              <a:rPr lang="zh-CN" altLang="en-US">
                <a:sym typeface="+mn-ea"/>
              </a:rPr>
              <a:t>：</a:t>
            </a:r>
            <a:r>
              <a:rPr lang="zh-CN" altLang="en-US"/>
              <a:t>培养学生优秀品质与文化自信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(  培养学生严谨求实、吃苦耐劳、追求卓越的优秀品质。
(  逐步帮助学生树立文化自觉和文化自信</a:t>
            </a:r>
          </a:p>
        </p:txBody>
      </p:sp>
      <p:pic>
        <p:nvPicPr>
          <p:cNvPr id="4" name="内容占位符 3" descr="9d9d4626-c46e-11f0-a00d-c6d6c498a413"/>
          <p:cNvPicPr>
            <a:picLocks noGrp="1" noChangeAspect="1"/>
          </p:cNvPicPr>
          <p:nvPr>
            <p:ph idx="16387"/>
            <p:custDataLst>
              <p:tags r:id="rId4"/>
            </p:custDataLst>
          </p:nvPr>
        </p:nvPicPr>
        <p:blipFill>
          <a:blip r:embed="rId6"/>
          <a:srcRect l="8985" r="8910"/>
          <a:stretch>
            <a:fillRect/>
          </a:stretch>
        </p:blipFill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60400" y="292735"/>
            <a:ext cx="10972800" cy="609600"/>
          </a:xfrm>
        </p:spPr>
        <p:txBody>
          <a:bodyPr/>
          <a:lstStyle/>
          <a:p>
            <a:r>
              <a:rPr lang="zh-CN" altLang="en-US">
                <a:sym typeface="+mn-ea"/>
              </a:rPr>
              <a:t>任务4  音频的效果处理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>
          <a:xfrm>
            <a:off x="762000" y="4380865"/>
            <a:ext cx="5029200" cy="406400"/>
          </a:xfrm>
        </p:spPr>
        <p:txBody>
          <a:bodyPr/>
          <a:lstStyle/>
          <a:p>
            <a:r>
              <a:rPr lang="zh-CN" altLang="en-US"/>
              <a:t>音频效果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>
          <a:xfrm>
            <a:off x="762000" y="5038090"/>
            <a:ext cx="5029200" cy="897890"/>
          </a:xfrm>
        </p:spPr>
        <p:txBody>
          <a:bodyPr/>
          <a:lstStyle/>
          <a:p>
            <a:r>
              <a:rPr lang="zh-CN" altLang="en-US"/>
              <a:t>Audition提供丰富声音效果，简单几步实现扭曲、变调、均衡，广泛应用于音频文件混音。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>
          <a:xfrm>
            <a:off x="6687185" y="4380865"/>
            <a:ext cx="5029200" cy="406400"/>
          </a:xfrm>
        </p:spPr>
        <p:txBody>
          <a:bodyPr/>
          <a:lstStyle/>
          <a:p>
            <a:r>
              <a:rPr lang="zh-CN" altLang="en-US"/>
              <a:t>效果菜单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>
          <a:xfrm>
            <a:off x="6553200" y="5038090"/>
            <a:ext cx="5029200" cy="1210310"/>
          </a:xfrm>
        </p:spPr>
        <p:txBody>
          <a:bodyPr/>
          <a:lstStyle/>
          <a:p>
            <a:r>
              <a:rPr lang="zh-CN" altLang="en-US"/>
              <a:t>“效果”菜单展示音频处理命令，点击可查看各类效果列表，图所示。</a:t>
            </a:r>
          </a:p>
        </p:txBody>
      </p:sp>
      <p:sp>
        <p:nvSpPr>
          <p:cNvPr id="10" name="文本占位符 4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762000" y="1878965"/>
            <a:ext cx="5361940" cy="141478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 fontScale="97500" lnSpcReduction="10000"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小李将录制的音频进行播放时，发现音频文件中有一些噪声和回声，而且自己的声音不够响亮。他还想给实验过程加上一些声音特效，如火车行驶的声音、爆炸声等，使实验更加逼真。怎么给声音降噪？怎么使声音更有磁性？怎么添加声音特效呢？</a:t>
            </a:r>
          </a:p>
        </p:txBody>
      </p:sp>
      <p:sp>
        <p:nvSpPr>
          <p:cNvPr id="11" name="文本占位符 3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762000" y="1256665"/>
            <a:ext cx="4153535" cy="406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任务引入</a:t>
            </a:r>
          </a:p>
        </p:txBody>
      </p:sp>
      <p:pic>
        <p:nvPicPr>
          <p:cNvPr id="3" name="图片 -214748207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81670" y="902335"/>
            <a:ext cx="1840230" cy="3589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765810" y="3429000"/>
            <a:ext cx="5542280" cy="640715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知识准备</a:t>
            </a: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520065" y="431800"/>
            <a:ext cx="3429000" cy="1219200"/>
          </a:xfrm>
        </p:spPr>
        <p:txBody>
          <a:bodyPr>
            <a:normAutofit/>
          </a:bodyPr>
          <a:lstStyle/>
          <a:p>
            <a:r>
              <a:rPr lang="zh-CN" altLang="en-US"/>
              <a:t>知识准备</a:t>
            </a:r>
            <a:r>
              <a:rPr lang="zh-CN" altLang="en-US">
                <a:sym typeface="+mn-ea"/>
              </a:rPr>
              <a:t>：</a:t>
            </a:r>
            <a:r>
              <a:rPr lang="zh-CN" altLang="en-US"/>
              <a:t>一、振幅与压限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音频效果处理步骤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选取音频后执行“效果”|“振幅与压限”命令，添加增幅、消除齿音、动态处理等参数，支持多频段压缩与标准化设置。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参数调整要点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电子管建模压缩器需设置阈值-28dB，比率4:1，起奏8ms，释放90ms，通过预设选项优化人声与动态平衡。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动态处理功能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000"/>
              <a:t>动态处理含压缩器、限幅器等模块，可减少动态范围并提升音量，极端设置可消除低振幅噪声。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3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效果应用验证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000"/>
              <a:t>调整参数后试听并应用效果，标准化电平至-3～-6dBFS以保留母带处理空间，确保音量一致性。</a:t>
            </a:r>
          </a:p>
        </p:txBody>
      </p:sp>
      <p:pic>
        <p:nvPicPr>
          <p:cNvPr id="3" name="图片 1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22145" y="2201545"/>
            <a:ext cx="2143125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2076450" y="5343842"/>
            <a:ext cx="5080000" cy="2914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lnSpc>
                <a:spcPts val="1560"/>
              </a:lnSpc>
              <a:spcBef>
                <a:spcPts val="300"/>
              </a:spcBef>
              <a:spcAft>
                <a:spcPts val="400"/>
              </a:spcAft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“振幅与压限”菜单</a:t>
            </a: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71805" y="226015"/>
            <a:ext cx="10800000" cy="720000"/>
          </a:xfrm>
        </p:spPr>
        <p:txBody>
          <a:bodyPr/>
          <a:lstStyle/>
          <a:p>
            <a:r>
              <a:rPr lang="zh-CN" altLang="en-US"/>
              <a:t>案例</a:t>
            </a:r>
            <a:r>
              <a:rPr lang="en-US" altLang="zh-CN"/>
              <a:t>——</a:t>
            </a:r>
            <a:r>
              <a:rPr lang="zh-CN" altLang="en-US"/>
              <a:t>使声音有磁性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1805" y="1080135"/>
            <a:ext cx="11248390" cy="4873625"/>
          </a:xfrm>
        </p:spPr>
        <p:txBody>
          <a:bodyPr/>
          <a:lstStyle/>
          <a:p>
            <a:r>
              <a:rPr lang="zh-CN" altLang="en-US" sz="1800"/>
              <a:t>（</a:t>
            </a:r>
            <a:r>
              <a:rPr lang="en-US" altLang="zh-CN" sz="1800"/>
              <a:t>1</a:t>
            </a:r>
            <a:r>
              <a:rPr lang="zh-CN" altLang="en-US" sz="1800"/>
              <a:t>）在文件面板中双击打开一段音频文件或直接录制一段音频文件，如图所示。</a:t>
            </a:r>
          </a:p>
          <a:p>
            <a:r>
              <a:rPr lang="zh-CN" altLang="en-US" sz="1800"/>
              <a:t>（</a:t>
            </a:r>
            <a:r>
              <a:rPr lang="en-US" altLang="zh-CN" sz="1800"/>
              <a:t>2</a:t>
            </a:r>
            <a:r>
              <a:rPr lang="zh-CN" altLang="en-US" sz="1800"/>
              <a:t>）执行</a:t>
            </a:r>
            <a:r>
              <a:rPr lang="en-US" altLang="zh-CN" sz="1800"/>
              <a:t>“</a:t>
            </a:r>
            <a:r>
              <a:rPr lang="zh-CN" altLang="en-US" sz="1800"/>
              <a:t>效果</a:t>
            </a:r>
            <a:r>
              <a:rPr lang="en-US" altLang="zh-CN" sz="1800"/>
              <a:t>”|“</a:t>
            </a:r>
            <a:r>
              <a:rPr lang="zh-CN" altLang="en-US" sz="1800"/>
              <a:t>振幅与压限</a:t>
            </a:r>
            <a:r>
              <a:rPr lang="en-US" altLang="zh-CN" sz="1800"/>
              <a:t>”|“</a:t>
            </a:r>
            <a:r>
              <a:rPr lang="zh-CN" altLang="en-US" sz="1800"/>
              <a:t>电子管建模压缩器</a:t>
            </a:r>
            <a:r>
              <a:rPr lang="en-US" altLang="zh-CN" sz="1800"/>
              <a:t>”</a:t>
            </a:r>
            <a:r>
              <a:rPr lang="zh-CN" altLang="en-US" sz="1800"/>
              <a:t>命令，打开如图所示的</a:t>
            </a:r>
            <a:r>
              <a:rPr lang="en-US" altLang="zh-CN" sz="1800"/>
              <a:t>“</a:t>
            </a:r>
            <a:r>
              <a:rPr lang="zh-CN" altLang="en-US" sz="1800"/>
              <a:t>效果</a:t>
            </a:r>
            <a:r>
              <a:rPr lang="en-US" altLang="zh-CN" sz="1800"/>
              <a:t>-</a:t>
            </a:r>
            <a:r>
              <a:rPr lang="zh-CN" altLang="en-US" sz="1800"/>
              <a:t>电子管建模压缩器</a:t>
            </a:r>
            <a:r>
              <a:rPr lang="en-US" altLang="zh-CN" sz="1800"/>
              <a:t>”</a:t>
            </a:r>
            <a:r>
              <a:rPr lang="zh-CN" altLang="en-US" sz="1800"/>
              <a:t>对话框。</a:t>
            </a:r>
          </a:p>
          <a:p>
            <a:r>
              <a:rPr lang="zh-CN" altLang="en-US" sz="1800"/>
              <a:t>（</a:t>
            </a:r>
            <a:r>
              <a:rPr lang="en-US" altLang="zh-CN" sz="1800"/>
              <a:t>3</a:t>
            </a:r>
            <a:r>
              <a:rPr lang="zh-CN" altLang="en-US" sz="1800"/>
              <a:t>）在对话框中拖动滑块调整阈值或直接输入阈值为</a:t>
            </a:r>
            <a:r>
              <a:rPr lang="en-US" altLang="zh-CN" sz="1800"/>
              <a:t>-28dB</a:t>
            </a:r>
            <a:r>
              <a:rPr lang="zh-CN" altLang="en-US" sz="1800"/>
              <a:t>，比率为</a:t>
            </a:r>
            <a:r>
              <a:rPr lang="en-US" altLang="zh-CN" sz="1800"/>
              <a:t>4</a:t>
            </a:r>
            <a:r>
              <a:rPr lang="zh-CN" altLang="en-US" sz="1800"/>
              <a:t>，起奏为</a:t>
            </a:r>
            <a:r>
              <a:rPr lang="en-US" altLang="zh-CN" sz="1800"/>
              <a:t>8</a:t>
            </a:r>
            <a:r>
              <a:rPr lang="zh-CN" altLang="en-US" sz="1800"/>
              <a:t>，释放为</a:t>
            </a:r>
            <a:r>
              <a:rPr lang="en-US" altLang="zh-CN" sz="1800"/>
              <a:t>90</a:t>
            </a:r>
            <a:r>
              <a:rPr lang="zh-CN" altLang="en-US" sz="1800"/>
              <a:t>，其他采用默认设置，如图所示。</a:t>
            </a:r>
          </a:p>
          <a:p>
            <a:r>
              <a:rPr lang="zh-CN" altLang="en-US" sz="1800"/>
              <a:t>（</a:t>
            </a:r>
            <a:r>
              <a:rPr lang="en-US" altLang="zh-CN" sz="1800"/>
              <a:t>4</a:t>
            </a:r>
            <a:r>
              <a:rPr lang="zh-CN" altLang="en-US" sz="1800"/>
              <a:t>）在对话框中单击</a:t>
            </a:r>
            <a:r>
              <a:rPr lang="en-US" altLang="zh-CN" sz="1800"/>
              <a:t>“</a:t>
            </a:r>
            <a:r>
              <a:rPr lang="zh-CN" altLang="en-US" sz="1800"/>
              <a:t>预览播放</a:t>
            </a:r>
            <a:r>
              <a:rPr lang="en-US" altLang="zh-CN" sz="1800"/>
              <a:t>/</a:t>
            </a:r>
            <a:r>
              <a:rPr lang="zh-CN" altLang="en-US" sz="1800"/>
              <a:t>停止</a:t>
            </a:r>
            <a:r>
              <a:rPr lang="en-US" altLang="zh-CN" sz="1800"/>
              <a:t>”</a:t>
            </a:r>
            <a:r>
              <a:rPr lang="zh-CN" altLang="en-US" sz="1800"/>
              <a:t>按钮，试听效果，单击</a:t>
            </a:r>
            <a:r>
              <a:rPr lang="en-US" altLang="zh-CN" sz="1800"/>
              <a:t>“</a:t>
            </a:r>
            <a:r>
              <a:rPr lang="zh-CN" altLang="en-US" sz="1800"/>
              <a:t>应用</a:t>
            </a:r>
            <a:r>
              <a:rPr lang="en-US" altLang="zh-CN" sz="1800"/>
              <a:t>”</a:t>
            </a:r>
            <a:r>
              <a:rPr lang="zh-CN" altLang="en-US" sz="1800"/>
              <a:t>按钮，应用电子管建模压缩器效果，调整后的音频如图所示。</a:t>
            </a:r>
          </a:p>
        </p:txBody>
      </p:sp>
      <p:pic>
        <p:nvPicPr>
          <p:cNvPr id="4" name="图片 22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805" y="4215765"/>
            <a:ext cx="2733040" cy="1829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2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4725" y="3925570"/>
            <a:ext cx="2430780" cy="2028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07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8075" y="3727450"/>
            <a:ext cx="2684780" cy="143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0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08850" y="5469890"/>
            <a:ext cx="3304540" cy="10356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知识准备：</a:t>
            </a:r>
            <a:r>
              <a:rPr lang="zh-CN" altLang="en-US"/>
              <a:t>二、延迟与回声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音频效果处理步骤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选取音频，通过效果菜单或面板按钮选择延迟与回声命令，添加模拟延迟、延迟及回声效果。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效果类型详解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模拟延迟模拟老式硬件声；延迟分15-34ms和声效果与35ms以上不连续回声；回声生成衰减重复声。</a:t>
            </a:r>
          </a:p>
        </p:txBody>
      </p:sp>
      <p:pic>
        <p:nvPicPr>
          <p:cNvPr id="3" name="图片 -214748206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23105" y="2811780"/>
            <a:ext cx="2327275" cy="10871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221615" y="250190"/>
            <a:ext cx="8717915" cy="1068070"/>
          </a:xfrm>
        </p:spPr>
        <p:txBody>
          <a:bodyPr>
            <a:normAutofit/>
          </a:bodyPr>
          <a:lstStyle/>
          <a:p>
            <a:r>
              <a:rPr lang="zh-CN" altLang="en-US" sz="3200">
                <a:sym typeface="+mn-ea"/>
              </a:rPr>
              <a:t>知识准备：</a:t>
            </a:r>
            <a:r>
              <a:rPr lang="zh-CN" altLang="en-US" sz="3200"/>
              <a:t>三、滤波与均衡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fontScale="87500"/>
          </a:bodyPr>
          <a:lstStyle/>
          <a:p>
            <a:r>
              <a:rPr lang="zh-CN" altLang="en-US"/>
              <a:t>音频效果处理步骤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/>
              <a:t>选取音频后执行滤波与均衡命令，添加FFT、图形、陷波及参数均衡器，支持频率响应图形绘制与固定频段增益调整。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9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 sz="1900"/>
              <a:t>FFT滤波器功能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/>
              <a:t>通过预设曲线或自定义关键帧调整频率响应，支持对数/线性缩放，可创建陡峭滤波或模拟人耳听感，适用高频精细处理。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40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 sz="1900"/>
              <a:t>参数均衡器设置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/>
              <a:t>提供9个频段调节，支持增益、频率与Q值控制，通过清除低频、调整中高频段实现声音提亮，支持实时预览与参数保存。</a:t>
            </a:r>
          </a:p>
        </p:txBody>
      </p:sp>
      <p:pic>
        <p:nvPicPr>
          <p:cNvPr id="3" name="图片 137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53200" y="343535"/>
            <a:ext cx="2717165" cy="22409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案例</a:t>
            </a:r>
            <a:r>
              <a:rPr lang="en-US" altLang="zh-CN"/>
              <a:t>——</a:t>
            </a:r>
            <a:r>
              <a:rPr lang="zh-CN" altLang="en-US"/>
              <a:t>制作电话音效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2440" y="1184910"/>
            <a:ext cx="8447405" cy="4873625"/>
          </a:xfrm>
        </p:spPr>
        <p:txBody>
          <a:bodyPr vert="horz" wrap="square" lIns="91440" tIns="45720" rIns="91440" bIns="45720" rtlCol="0">
            <a:normAutofit/>
          </a:bodyPr>
          <a:lstStyle/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（1）在文件面板中双击打开一段音频文件或直接录制一段音频文件，如图所示。</a:t>
            </a:r>
          </a:p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（2）执行“效果”|“滤波与均衡”|“FFT滤波器”命令，打开如图所示“效果-FFT滤波器”对话框。</a:t>
            </a:r>
          </a:p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（3）分别在曲线的1kHz和4kHz频率处单击，添加关键帧，拖动关键帧到适当位置，使1～4kHz频率段处于高频段，其他频率段处于低频段，如图所示。</a:t>
            </a:r>
          </a:p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（4）在对话框中单击“预览播放/停止”按钮，试听效果，如果不满意可以继续调整曲线；单击“应用”按钮，应用参数均衡器效果，如图所示。</a:t>
            </a:r>
          </a:p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（5）也可以直接在对话框中选择“电话-听筒”预设，如图所示，直接应用软件自带的“电话-听筒”效果。</a:t>
            </a:r>
          </a:p>
        </p:txBody>
      </p:sp>
      <p:pic>
        <p:nvPicPr>
          <p:cNvPr id="4" name="图片 -21474820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6710" y="250825"/>
            <a:ext cx="2256790" cy="1692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23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6710" y="2264410"/>
            <a:ext cx="2063750" cy="1983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829165" y="1943735"/>
            <a:ext cx="1260475" cy="24574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音频文件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239885" y="4323080"/>
            <a:ext cx="2256155" cy="23241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“效果-FFT滤波器”对话框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440" y="4800600"/>
            <a:ext cx="4533900" cy="1701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7670" y="4653915"/>
            <a:ext cx="4768850" cy="18478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案例</a:t>
            </a:r>
            <a:r>
              <a:rPr lang="en-US" altLang="zh-CN"/>
              <a:t>——</a:t>
            </a:r>
            <a:r>
              <a:rPr lang="zh-CN" altLang="en-US"/>
              <a:t>让声音更好听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>
            <a:normAutofit/>
          </a:bodyPr>
          <a:lstStyle/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（</a:t>
            </a:r>
            <a:r>
              <a:rPr lang="en-US" altLang="zh-CN" sz="1400">
                <a:sym typeface="+mn-ea"/>
              </a:rPr>
              <a:t>1</a:t>
            </a:r>
            <a:r>
              <a:rPr lang="zh-CN" altLang="en-US" sz="1400">
                <a:sym typeface="+mn-ea"/>
              </a:rPr>
              <a:t>）在文件面板中双击打开一段音频文件或直接录制一段音频文件，如图所示。</a:t>
            </a:r>
          </a:p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（</a:t>
            </a:r>
            <a:r>
              <a:rPr lang="en-US" altLang="zh-CN" sz="1400">
                <a:sym typeface="+mn-ea"/>
              </a:rPr>
              <a:t>2</a:t>
            </a:r>
            <a:r>
              <a:rPr lang="zh-CN" altLang="en-US" sz="1400">
                <a:sym typeface="+mn-ea"/>
              </a:rPr>
              <a:t>）执行</a:t>
            </a:r>
            <a:r>
              <a:rPr lang="en-US" altLang="zh-CN" sz="1400">
                <a:sym typeface="+mn-ea"/>
              </a:rPr>
              <a:t>“</a:t>
            </a:r>
            <a:r>
              <a:rPr lang="zh-CN" altLang="en-US" sz="1400">
                <a:sym typeface="+mn-ea"/>
              </a:rPr>
              <a:t>效果</a:t>
            </a:r>
            <a:r>
              <a:rPr lang="en-US" altLang="zh-CN" sz="1400">
                <a:sym typeface="+mn-ea"/>
              </a:rPr>
              <a:t>”|“</a:t>
            </a:r>
            <a:r>
              <a:rPr lang="zh-CN" altLang="en-US" sz="1400">
                <a:sym typeface="+mn-ea"/>
              </a:rPr>
              <a:t>滤波与均衡</a:t>
            </a:r>
            <a:r>
              <a:rPr lang="en-US" altLang="zh-CN" sz="1400">
                <a:sym typeface="+mn-ea"/>
              </a:rPr>
              <a:t>”|“</a:t>
            </a:r>
            <a:r>
              <a:rPr lang="zh-CN" altLang="en-US" sz="1400">
                <a:sym typeface="+mn-ea"/>
              </a:rPr>
              <a:t>参数均衡器</a:t>
            </a:r>
            <a:r>
              <a:rPr lang="en-US" altLang="zh-CN" sz="1400">
                <a:sym typeface="+mn-ea"/>
              </a:rPr>
              <a:t>”</a:t>
            </a:r>
            <a:r>
              <a:rPr lang="zh-CN" altLang="en-US" sz="1400">
                <a:sym typeface="+mn-ea"/>
              </a:rPr>
              <a:t>命令，打开如图所示的</a:t>
            </a:r>
            <a:r>
              <a:rPr lang="en-US" altLang="zh-CN" sz="1400">
                <a:sym typeface="+mn-ea"/>
              </a:rPr>
              <a:t>“</a:t>
            </a:r>
            <a:r>
              <a:rPr lang="zh-CN" altLang="en-US" sz="1400">
                <a:sym typeface="+mn-ea"/>
              </a:rPr>
              <a:t>效果</a:t>
            </a:r>
            <a:r>
              <a:rPr lang="en-US" altLang="zh-CN" sz="1400">
                <a:sym typeface="+mn-ea"/>
              </a:rPr>
              <a:t>-</a:t>
            </a:r>
            <a:r>
              <a:rPr lang="zh-CN" altLang="en-US" sz="1400">
                <a:sym typeface="+mn-ea"/>
              </a:rPr>
              <a:t>参数均衡器</a:t>
            </a:r>
            <a:r>
              <a:rPr lang="en-US" altLang="zh-CN" sz="1400">
                <a:sym typeface="+mn-ea"/>
              </a:rPr>
              <a:t>”</a:t>
            </a:r>
            <a:r>
              <a:rPr lang="zh-CN" altLang="en-US" sz="1400">
                <a:sym typeface="+mn-ea"/>
              </a:rPr>
              <a:t>对话框。</a:t>
            </a:r>
          </a:p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（</a:t>
            </a:r>
            <a:r>
              <a:rPr lang="en-US" altLang="zh-CN" sz="1400">
                <a:sym typeface="+mn-ea"/>
              </a:rPr>
              <a:t>3</a:t>
            </a:r>
            <a:r>
              <a:rPr lang="zh-CN" altLang="en-US" sz="1400">
                <a:sym typeface="+mn-ea"/>
              </a:rPr>
              <a:t>）单击</a:t>
            </a:r>
            <a:r>
              <a:rPr lang="en-US" altLang="zh-CN" sz="1400">
                <a:sym typeface="+mn-ea"/>
              </a:rPr>
              <a:t>“</a:t>
            </a:r>
            <a:r>
              <a:rPr lang="zh-CN" altLang="en-US" sz="1400">
                <a:sym typeface="+mn-ea"/>
              </a:rPr>
              <a:t>预览播放</a:t>
            </a:r>
            <a:r>
              <a:rPr lang="en-US" altLang="zh-CN" sz="1400">
                <a:sym typeface="+mn-ea"/>
              </a:rPr>
              <a:t>/</a:t>
            </a:r>
            <a:r>
              <a:rPr lang="zh-CN" altLang="en-US" sz="1400">
                <a:sym typeface="+mn-ea"/>
              </a:rPr>
              <a:t>停止</a:t>
            </a:r>
            <a:r>
              <a:rPr lang="en-US" altLang="zh-CN" sz="1400">
                <a:sym typeface="+mn-ea"/>
              </a:rPr>
              <a:t>”</a:t>
            </a:r>
            <a:r>
              <a:rPr lang="zh-CN" altLang="en-US" sz="1400">
                <a:sym typeface="+mn-ea"/>
              </a:rPr>
              <a:t>按钮，观察声音图像，如图</a:t>
            </a:r>
            <a:r>
              <a:rPr lang="en-US" altLang="zh-CN" sz="1400">
                <a:sym typeface="+mn-ea"/>
              </a:rPr>
              <a:t>3-74</a:t>
            </a:r>
            <a:r>
              <a:rPr lang="zh-CN" altLang="en-US" sz="1400">
                <a:sym typeface="+mn-ea"/>
              </a:rPr>
              <a:t>所示。从图中可以看出这段音频比较低沉，因此我们需要将声音调亮。</a:t>
            </a:r>
          </a:p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（</a:t>
            </a:r>
            <a:r>
              <a:rPr lang="en-US" altLang="zh-CN" sz="1400">
                <a:sym typeface="+mn-ea"/>
              </a:rPr>
              <a:t>4</a:t>
            </a:r>
            <a:r>
              <a:rPr lang="zh-CN" altLang="en-US" sz="1400">
                <a:sym typeface="+mn-ea"/>
              </a:rPr>
              <a:t>）单击按钮，将低于</a:t>
            </a:r>
            <a:r>
              <a:rPr lang="en-US" altLang="zh-CN" sz="1400">
                <a:sym typeface="+mn-ea"/>
              </a:rPr>
              <a:t>40Hz</a:t>
            </a:r>
            <a:r>
              <a:rPr lang="zh-CN" altLang="en-US" sz="1400">
                <a:sym typeface="+mn-ea"/>
              </a:rPr>
              <a:t>的频段全部清除；在第</a:t>
            </a:r>
            <a:r>
              <a:rPr lang="en-US" altLang="zh-CN" sz="1400">
                <a:sym typeface="+mn-ea"/>
              </a:rPr>
              <a:t>1</a:t>
            </a:r>
            <a:r>
              <a:rPr lang="zh-CN" altLang="en-US" sz="1400">
                <a:sym typeface="+mn-ea"/>
              </a:rPr>
              <a:t>频段设置频率为</a:t>
            </a:r>
            <a:r>
              <a:rPr lang="en-US" altLang="zh-CN" sz="1400">
                <a:sym typeface="+mn-ea"/>
              </a:rPr>
              <a:t>100Hz</a:t>
            </a:r>
            <a:r>
              <a:rPr lang="zh-CN" altLang="en-US" sz="1400">
                <a:sym typeface="+mn-ea"/>
              </a:rPr>
              <a:t>，增益为</a:t>
            </a:r>
            <a:r>
              <a:rPr lang="en-US" altLang="zh-CN" sz="1400">
                <a:sym typeface="+mn-ea"/>
              </a:rPr>
              <a:t>-3.5</a:t>
            </a:r>
            <a:r>
              <a:rPr lang="zh-CN" altLang="en-US" sz="1400">
                <a:sym typeface="+mn-ea"/>
              </a:rPr>
              <a:t>，宽度为</a:t>
            </a:r>
            <a:r>
              <a:rPr lang="en-US" altLang="zh-CN" sz="1400">
                <a:sym typeface="+mn-ea"/>
              </a:rPr>
              <a:t>5</a:t>
            </a:r>
            <a:r>
              <a:rPr lang="zh-CN" altLang="en-US" sz="1400">
                <a:sym typeface="+mn-ea"/>
              </a:rPr>
              <a:t>，减小低沉的声音；在第</a:t>
            </a:r>
            <a:r>
              <a:rPr lang="en-US" altLang="zh-CN" sz="1400">
                <a:sym typeface="+mn-ea"/>
              </a:rPr>
              <a:t>2</a:t>
            </a:r>
            <a:r>
              <a:rPr lang="zh-CN" altLang="en-US" sz="1400">
                <a:sym typeface="+mn-ea"/>
              </a:rPr>
              <a:t>频段设置频率为</a:t>
            </a:r>
            <a:r>
              <a:rPr lang="en-US" altLang="zh-CN" sz="1400">
                <a:sym typeface="+mn-ea"/>
              </a:rPr>
              <a:t>250Hz</a:t>
            </a:r>
            <a:r>
              <a:rPr lang="zh-CN" altLang="en-US" sz="1400">
                <a:sym typeface="+mn-ea"/>
              </a:rPr>
              <a:t>，增益为</a:t>
            </a:r>
            <a:r>
              <a:rPr lang="en-US" altLang="zh-CN" sz="1400">
                <a:sym typeface="+mn-ea"/>
              </a:rPr>
              <a:t>-4.5</a:t>
            </a:r>
            <a:r>
              <a:rPr lang="zh-CN" altLang="en-US" sz="1400">
                <a:sym typeface="+mn-ea"/>
              </a:rPr>
              <a:t>，宽度为</a:t>
            </a:r>
            <a:r>
              <a:rPr lang="en-US" altLang="zh-CN" sz="1400">
                <a:sym typeface="+mn-ea"/>
              </a:rPr>
              <a:t>6</a:t>
            </a:r>
            <a:r>
              <a:rPr lang="zh-CN" altLang="en-US" sz="1400">
                <a:sym typeface="+mn-ea"/>
              </a:rPr>
              <a:t>，将去除</a:t>
            </a:r>
            <a:r>
              <a:rPr lang="en-US" altLang="zh-CN" sz="1400">
                <a:sym typeface="+mn-ea"/>
              </a:rPr>
              <a:t>200</a:t>
            </a:r>
            <a:r>
              <a:rPr lang="zh-CN" altLang="en-US" sz="1400">
                <a:sym typeface="+mn-ea"/>
              </a:rPr>
              <a:t>～</a:t>
            </a:r>
            <a:r>
              <a:rPr lang="en-US" altLang="zh-CN" sz="1400">
                <a:sym typeface="+mn-ea"/>
              </a:rPr>
              <a:t>300Hz</a:t>
            </a:r>
            <a:r>
              <a:rPr lang="zh-CN" altLang="en-US" sz="1400">
                <a:sym typeface="+mn-ea"/>
              </a:rPr>
              <a:t>的杂声；在第</a:t>
            </a:r>
            <a:r>
              <a:rPr lang="en-US" altLang="zh-CN" sz="1400">
                <a:sym typeface="+mn-ea"/>
              </a:rPr>
              <a:t>4</a:t>
            </a:r>
            <a:r>
              <a:rPr lang="zh-CN" altLang="en-US" sz="1400">
                <a:sym typeface="+mn-ea"/>
              </a:rPr>
              <a:t>频段设置频率为</a:t>
            </a:r>
            <a:r>
              <a:rPr lang="en-US" altLang="zh-CN" sz="1400">
                <a:sym typeface="+mn-ea"/>
              </a:rPr>
              <a:t>4000Hz</a:t>
            </a:r>
            <a:r>
              <a:rPr lang="zh-CN" altLang="en-US" sz="1400">
                <a:sym typeface="+mn-ea"/>
              </a:rPr>
              <a:t>，增益为</a:t>
            </a:r>
            <a:r>
              <a:rPr lang="en-US" altLang="zh-CN" sz="1400">
                <a:sym typeface="+mn-ea"/>
              </a:rPr>
              <a:t>3.5</a:t>
            </a:r>
            <a:r>
              <a:rPr lang="zh-CN" altLang="en-US" sz="1400">
                <a:sym typeface="+mn-ea"/>
              </a:rPr>
              <a:t>，宽度为</a:t>
            </a:r>
            <a:r>
              <a:rPr lang="en-US" altLang="zh-CN" sz="1400">
                <a:sym typeface="+mn-ea"/>
              </a:rPr>
              <a:t>5</a:t>
            </a:r>
            <a:r>
              <a:rPr lang="zh-CN" altLang="en-US" sz="1400">
                <a:sym typeface="+mn-ea"/>
              </a:rPr>
              <a:t>，提亮音色；单击按钮，关掉第</a:t>
            </a:r>
            <a:r>
              <a:rPr lang="en-US" altLang="zh-CN" sz="1400">
                <a:sym typeface="+mn-ea"/>
              </a:rPr>
              <a:t>5</a:t>
            </a:r>
            <a:r>
              <a:rPr lang="zh-CN" altLang="en-US" sz="1400">
                <a:sym typeface="+mn-ea"/>
              </a:rPr>
              <a:t>频段；在第</a:t>
            </a:r>
            <a:r>
              <a:rPr lang="en-US" altLang="zh-CN" sz="1400">
                <a:sym typeface="+mn-ea"/>
              </a:rPr>
              <a:t>H</a:t>
            </a:r>
            <a:r>
              <a:rPr lang="zh-CN" altLang="en-US" sz="1400">
                <a:sym typeface="+mn-ea"/>
              </a:rPr>
              <a:t>频段设置频率为</a:t>
            </a:r>
            <a:r>
              <a:rPr lang="en-US" altLang="zh-CN" sz="1400">
                <a:sym typeface="+mn-ea"/>
              </a:rPr>
              <a:t>8000Hz</a:t>
            </a:r>
            <a:r>
              <a:rPr lang="zh-CN" altLang="en-US" sz="1400">
                <a:sym typeface="+mn-ea"/>
              </a:rPr>
              <a:t>，增益为</a:t>
            </a:r>
            <a:r>
              <a:rPr lang="en-US" altLang="zh-CN" sz="1400">
                <a:sym typeface="+mn-ea"/>
              </a:rPr>
              <a:t>2.4</a:t>
            </a:r>
            <a:r>
              <a:rPr lang="zh-CN" altLang="en-US" sz="1400">
                <a:sym typeface="+mn-ea"/>
              </a:rPr>
              <a:t>，提亮音色；其他采用默认设置，如图所示。</a:t>
            </a:r>
          </a:p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（</a:t>
            </a:r>
            <a:r>
              <a:rPr lang="en-US" altLang="zh-CN" sz="1400">
                <a:sym typeface="+mn-ea"/>
              </a:rPr>
              <a:t>5</a:t>
            </a:r>
            <a:r>
              <a:rPr lang="zh-CN" altLang="en-US" sz="1400">
                <a:sym typeface="+mn-ea"/>
              </a:rPr>
              <a:t>）在对话框中单击</a:t>
            </a:r>
            <a:r>
              <a:rPr lang="en-US" altLang="zh-CN" sz="1400">
                <a:sym typeface="+mn-ea"/>
              </a:rPr>
              <a:t>“</a:t>
            </a:r>
            <a:r>
              <a:rPr lang="zh-CN" altLang="en-US" sz="1400">
                <a:sym typeface="+mn-ea"/>
              </a:rPr>
              <a:t>预览播放</a:t>
            </a:r>
            <a:r>
              <a:rPr lang="en-US" altLang="zh-CN" sz="1400">
                <a:sym typeface="+mn-ea"/>
              </a:rPr>
              <a:t>/</a:t>
            </a:r>
            <a:r>
              <a:rPr lang="zh-CN" altLang="en-US" sz="1400">
                <a:sym typeface="+mn-ea"/>
              </a:rPr>
              <a:t>停止</a:t>
            </a:r>
            <a:r>
              <a:rPr lang="en-US" altLang="zh-CN" sz="1400">
                <a:sym typeface="+mn-ea"/>
              </a:rPr>
              <a:t>”</a:t>
            </a:r>
            <a:r>
              <a:rPr lang="zh-CN" altLang="en-US" sz="1400">
                <a:sym typeface="+mn-ea"/>
              </a:rPr>
              <a:t>按钮，试听效果，如果不满意可以继续调整参数；单击</a:t>
            </a:r>
            <a:r>
              <a:rPr lang="en-US" altLang="zh-CN" sz="1400">
                <a:sym typeface="+mn-ea"/>
              </a:rPr>
              <a:t>“</a:t>
            </a:r>
            <a:r>
              <a:rPr lang="zh-CN" altLang="en-US" sz="1400">
                <a:sym typeface="+mn-ea"/>
              </a:rPr>
              <a:t>应用</a:t>
            </a:r>
            <a:r>
              <a:rPr lang="en-US" altLang="zh-CN" sz="1400">
                <a:sym typeface="+mn-ea"/>
              </a:rPr>
              <a:t>”</a:t>
            </a:r>
            <a:r>
              <a:rPr lang="zh-CN" altLang="en-US" sz="1400">
                <a:sym typeface="+mn-ea"/>
              </a:rPr>
              <a:t>按钮，应用参数均衡器效果，如图所示。</a:t>
            </a:r>
          </a:p>
        </p:txBody>
      </p:sp>
      <p:pic>
        <p:nvPicPr>
          <p:cNvPr id="4" name="图片 1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035" y="4649788"/>
            <a:ext cx="2484120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06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4853" y="4382135"/>
            <a:ext cx="2587625" cy="1906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2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6493" y="4632325"/>
            <a:ext cx="2924175" cy="16560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1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25000" y="4796790"/>
            <a:ext cx="2199640" cy="15011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09600" y="533400"/>
            <a:ext cx="3786505" cy="1219200"/>
          </a:xfrm>
        </p:spPr>
        <p:txBody>
          <a:bodyPr>
            <a:normAutofit/>
          </a:bodyPr>
          <a:lstStyle/>
          <a:p>
            <a:r>
              <a:rPr lang="zh-CN" altLang="en-US" sz="3200">
                <a:sym typeface="+mn-ea"/>
              </a:rPr>
              <a:t>知识准备：</a:t>
            </a:r>
            <a:r>
              <a:rPr lang="zh-CN" altLang="en-US" sz="3200"/>
              <a:t>四、调制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调制效果添加步骤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选取音频后单击“效果”|“调制”命令，或通过效果组面板对应轨道按钮选择调制菜单，添加和声、镶边、移相器等效果。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和声效果原理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通过短时延迟生成附加声部，模拟合奏效果，增强声音层次感，适用于丰富单音轨表现力。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镶边效果特性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采用更短延迟产生相位抵消，营造共鸣空间感，处理方式与和声相似但侧重高频动态修饰。</a:t>
            </a:r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移相器处理机制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利用全通滤波器实现相位偏移，处理过程较镶边更细腻，适合微调声音立体感与空间分布。</a:t>
            </a:r>
          </a:p>
        </p:txBody>
      </p:sp>
      <p:pic>
        <p:nvPicPr>
          <p:cNvPr id="3" name="图片 -214748219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91920" y="2073910"/>
            <a:ext cx="2364740" cy="14808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09600" y="533400"/>
            <a:ext cx="2704465" cy="1828800"/>
          </a:xfrm>
        </p:spPr>
        <p:txBody>
          <a:bodyPr>
            <a:normAutofit/>
          </a:bodyPr>
          <a:lstStyle/>
          <a:p>
            <a:r>
              <a:rPr lang="zh-CN" altLang="en-US" sz="3200">
                <a:sym typeface="+mn-ea"/>
              </a:rPr>
              <a:t>知识准备：</a:t>
            </a:r>
            <a:r>
              <a:rPr lang="zh-CN" altLang="en-US" sz="3200"/>
              <a:t>五、降噪</a:t>
            </a:r>
            <a:r>
              <a:rPr lang="en-US" altLang="zh-CN" sz="3200"/>
              <a:t>/</a:t>
            </a:r>
            <a:r>
              <a:rPr lang="zh-CN" altLang="en-US" sz="3200"/>
              <a:t>恢复</a:t>
            </a:r>
          </a:p>
        </p:txBody>
      </p:sp>
      <p:sp>
        <p:nvSpPr>
          <p:cNvPr id="5" name="装饰  3"/>
          <p:cNvSpPr>
            <a:spLocks noGrp="1"/>
          </p:cNvSpPr>
          <p:nvPr>
            <p:ph type="body" idx="16398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噪声处理流程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/>
              <a:t>选取音频后执行“效果”|“降噪/恢复”命令，通过菜单添加降噪、消除嗡嗡声等效果，支持噪声样本捕捉与参数调整。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9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噪声样本捕捉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100"/>
              <a:t>通过“捕捉噪声样本”功能选取音频选区，为后续降噪处理提供基准，支持保存或加载.fft格式噪声配置文件。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400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降噪处理参数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100"/>
              <a:t>调整控制曲线频率降噪量，设置降噪幅度为20，阈值对齐高噪声基准，支持预览播放并应用处理效果。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1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高级处理选项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100"/>
              <a:t>设置频谱衰减率40%-75%，平滑值优化背景失真，FFT大小建议8192，噪声样本快照数量设为4000提升精度。</a:t>
            </a:r>
          </a:p>
        </p:txBody>
      </p:sp>
      <p:sp>
        <p:nvSpPr>
          <p:cNvPr id="17" name="装饰  5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注意事项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100"/>
              <a:t>处理时需放大音频区域定位噪声，重复步骤处理多处噪声，低于40Hz信号默认识别为噪声源。</a:t>
            </a:r>
          </a:p>
        </p:txBody>
      </p:sp>
      <p:pic>
        <p:nvPicPr>
          <p:cNvPr id="3" name="图片 -214748219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631883" y="533400"/>
            <a:ext cx="1604645" cy="149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3733800" y="2228215"/>
            <a:ext cx="775017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6700"/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降噪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/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恢复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菜单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音频文件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放大音频区域和振幅</a:t>
            </a:r>
          </a:p>
        </p:txBody>
      </p:sp>
      <p:pic>
        <p:nvPicPr>
          <p:cNvPr id="4" name="图片 227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554980" y="347980"/>
            <a:ext cx="2493010" cy="16560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-2147482066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365808" y="1244918"/>
            <a:ext cx="2441575" cy="75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276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19163" y="2227898"/>
            <a:ext cx="1638935" cy="119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1473200" y="3597910"/>
            <a:ext cx="108585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选取区域</a:t>
            </a:r>
          </a:p>
        </p:txBody>
      </p:sp>
      <p:pic>
        <p:nvPicPr>
          <p:cNvPr id="25" name="图片 2277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18478" y="4052253"/>
            <a:ext cx="2605405" cy="819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919480" y="4995545"/>
            <a:ext cx="2204720" cy="2762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 algn="l"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“捕捉噪声样本”对话框</a:t>
            </a:r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2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830" y="277495"/>
            <a:ext cx="2955290" cy="3017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735455" y="3295332"/>
            <a:ext cx="5080000" cy="2914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defTabSz="266700"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“效果-降噪”对话框                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设置参数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</a:t>
            </a:r>
          </a:p>
        </p:txBody>
      </p:sp>
      <p:pic>
        <p:nvPicPr>
          <p:cNvPr id="3" name="图片 -21474820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625" y="1088390"/>
            <a:ext cx="3124200" cy="2205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22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055" y="4387850"/>
            <a:ext cx="3470910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958975" y="5483542"/>
            <a:ext cx="5080000" cy="2914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0" algn="just" defTabSz="266700">
              <a:lnSpc>
                <a:spcPts val="156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去除噪声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                                              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去除所有噪声</a:t>
            </a:r>
          </a:p>
        </p:txBody>
      </p:sp>
      <p:pic>
        <p:nvPicPr>
          <p:cNvPr id="7" name="图片 -21474820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7260" y="4387850"/>
            <a:ext cx="3290570" cy="10623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技能目标：</a:t>
            </a:r>
            <a:r>
              <a:rPr lang="zh-CN" altLang="en-US"/>
              <a:t>Audition技能概览</a:t>
            </a:r>
          </a:p>
        </p:txBody>
      </p:sp>
      <p:sp>
        <p:nvSpPr>
          <p:cNvPr id="3" name="装饰  1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6" name="图片占位符 15" descr="1"/>
          <p:cNvPicPr>
            <a:picLocks noGrp="1"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574800" y="2362200"/>
            <a:ext cx="1524000" cy="15240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熟悉界面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掌握Audition工作环境，熟练进行文件管理与操作。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5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5" name="图片占位符 14" descr="2"/>
          <p:cNvPicPr>
            <a:picLocks noGrp="1" noChangeAspect="1"/>
          </p:cNvPicPr>
          <p:nvPr>
            <p:ph type="pic" idx="16394"/>
            <p:custDataLst>
              <p:tags r:id="rId8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334000" y="2362200"/>
            <a:ext cx="1524000" cy="15240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录音编辑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具备录制音频能力，并能运用软件进行后期剪辑与修饰。</a:t>
            </a:r>
          </a:p>
        </p:txBody>
      </p:sp>
      <p:sp>
        <p:nvSpPr>
          <p:cNvPr id="11" name="装饰  9"/>
          <p:cNvSpPr>
            <a:spLocks noGrp="1"/>
          </p:cNvSpPr>
          <p:nvPr>
            <p:ph type="body" idx="16397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7" name="图片占位符 16" descr="3"/>
          <p:cNvPicPr>
            <a:picLocks noGrp="1" noChangeAspect="1"/>
          </p:cNvPicPr>
          <p:nvPr>
            <p:ph type="pic" idx="16396"/>
            <p:custDataLst>
              <p:tags r:id="rId12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093200" y="2362200"/>
            <a:ext cx="1524000" cy="15240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效果应用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熟知各类音效，能为音频素材增添丰富听觉层次。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16890" y="180930"/>
            <a:ext cx="10800000" cy="720000"/>
          </a:xfrm>
        </p:spPr>
        <p:txBody>
          <a:bodyPr/>
          <a:lstStyle/>
          <a:p>
            <a:r>
              <a:rPr lang="zh-CN" altLang="en-US">
                <a:sym typeface="+mn-ea"/>
              </a:rPr>
              <a:t>知识准备：</a:t>
            </a:r>
            <a:r>
              <a:rPr lang="zh-CN" altLang="en-US"/>
              <a:t>六、特殊效果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6890" y="1137285"/>
            <a:ext cx="11231880" cy="5321300"/>
          </a:xfrm>
        </p:spPr>
        <p:txBody>
          <a:bodyPr/>
          <a:lstStyle/>
          <a:p>
            <a:r>
              <a:rPr lang="zh-CN" altLang="en-US" sz="1800"/>
              <a:t>选取音频，单击</a:t>
            </a:r>
            <a:r>
              <a:rPr lang="en-US" altLang="zh-CN" sz="1800"/>
              <a:t>“</a:t>
            </a:r>
            <a:r>
              <a:rPr lang="zh-CN" altLang="en-US" sz="1800"/>
              <a:t>效果</a:t>
            </a:r>
            <a:r>
              <a:rPr lang="en-US" altLang="zh-CN" sz="1800"/>
              <a:t>”|“</a:t>
            </a:r>
            <a:r>
              <a:rPr lang="zh-CN" altLang="en-US" sz="1800"/>
              <a:t>特殊效果</a:t>
            </a:r>
            <a:r>
              <a:rPr lang="en-US" altLang="zh-CN" sz="1800"/>
              <a:t>”</a:t>
            </a:r>
            <a:r>
              <a:rPr lang="zh-CN" altLang="en-US" sz="1800"/>
              <a:t>命令，或在效果组面板对应的轨道上单击按钮，在打开的菜单中选择</a:t>
            </a:r>
            <a:r>
              <a:rPr lang="en-US" altLang="zh-CN" sz="1800"/>
              <a:t>“</a:t>
            </a:r>
            <a:r>
              <a:rPr lang="zh-CN" altLang="en-US" sz="1800"/>
              <a:t>特殊效果</a:t>
            </a:r>
            <a:r>
              <a:rPr lang="en-US" altLang="zh-CN" sz="1800"/>
              <a:t>”</a:t>
            </a:r>
            <a:r>
              <a:rPr lang="zh-CN" altLang="en-US" sz="1800"/>
              <a:t>命令，打开</a:t>
            </a:r>
            <a:r>
              <a:rPr lang="en-US" altLang="zh-CN" sz="1800"/>
              <a:t>“</a:t>
            </a:r>
            <a:r>
              <a:rPr lang="zh-CN" altLang="en-US" sz="1800"/>
              <a:t>特殊效果</a:t>
            </a:r>
            <a:r>
              <a:rPr lang="en-US" altLang="zh-CN" sz="1800"/>
              <a:t>”</a:t>
            </a:r>
            <a:r>
              <a:rPr lang="zh-CN" altLang="en-US" sz="1800"/>
              <a:t>菜单，添加特殊效果，包括</a:t>
            </a:r>
            <a:r>
              <a:rPr lang="en-US" altLang="zh-CN" sz="1800"/>
              <a:t>“</a:t>
            </a:r>
            <a:r>
              <a:rPr lang="zh-CN" altLang="en-US" sz="1800"/>
              <a:t>扭曲</a:t>
            </a:r>
            <a:r>
              <a:rPr lang="en-US" altLang="zh-CN" sz="1800"/>
              <a:t>”</a:t>
            </a:r>
            <a:r>
              <a:rPr lang="zh-CN" altLang="en-US" sz="1800"/>
              <a:t>、</a:t>
            </a:r>
            <a:r>
              <a:rPr lang="en-US" altLang="zh-CN" sz="1800"/>
              <a:t>“</a:t>
            </a:r>
            <a:r>
              <a:rPr lang="zh-CN" altLang="en-US" sz="1800"/>
              <a:t>吉他套件</a:t>
            </a:r>
            <a:r>
              <a:rPr lang="en-US" altLang="zh-CN" sz="1800"/>
              <a:t>”</a:t>
            </a:r>
            <a:r>
              <a:rPr lang="zh-CN" altLang="en-US" sz="1800"/>
              <a:t>、</a:t>
            </a:r>
            <a:r>
              <a:rPr lang="en-US" altLang="zh-CN" sz="1800"/>
              <a:t>“</a:t>
            </a:r>
            <a:r>
              <a:rPr lang="zh-CN" altLang="en-US" sz="1800"/>
              <a:t>母带处理</a:t>
            </a:r>
            <a:r>
              <a:rPr lang="en-US" altLang="zh-CN" sz="1800"/>
              <a:t>”</a:t>
            </a:r>
            <a:r>
              <a:rPr lang="zh-CN" altLang="en-US" sz="1800"/>
              <a:t>、</a:t>
            </a:r>
            <a:r>
              <a:rPr lang="en-US" altLang="zh-CN" sz="1800"/>
              <a:t>“</a:t>
            </a:r>
            <a:r>
              <a:rPr lang="zh-CN" altLang="en-US" sz="1800"/>
              <a:t>响度计</a:t>
            </a:r>
            <a:r>
              <a:rPr lang="en-US" altLang="zh-CN" sz="1800"/>
              <a:t>”</a:t>
            </a:r>
            <a:r>
              <a:rPr lang="zh-CN" altLang="en-US" sz="1800"/>
              <a:t>和</a:t>
            </a:r>
            <a:r>
              <a:rPr lang="en-US" altLang="zh-CN" sz="1800"/>
              <a:t>“</a:t>
            </a:r>
            <a:r>
              <a:rPr lang="zh-CN" altLang="en-US" sz="1800"/>
              <a:t>人声增强</a:t>
            </a:r>
            <a:r>
              <a:rPr lang="en-US" altLang="zh-CN" sz="1800"/>
              <a:t>”</a:t>
            </a:r>
            <a:r>
              <a:rPr lang="zh-CN" altLang="en-US" sz="1800"/>
              <a:t>等，如图所示。</a:t>
            </a:r>
          </a:p>
        </p:txBody>
      </p:sp>
      <p:pic>
        <p:nvPicPr>
          <p:cNvPr id="4" name="图片 -2147482182" descr="3t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0655" y="2677795"/>
            <a:ext cx="3188335" cy="25165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5960" y="165690"/>
            <a:ext cx="10800000" cy="720000"/>
          </a:xfrm>
        </p:spPr>
        <p:txBody>
          <a:bodyPr/>
          <a:lstStyle/>
          <a:p>
            <a:r>
              <a:rPr lang="zh-CN" altLang="en-US"/>
              <a:t>案例</a:t>
            </a:r>
            <a:r>
              <a:rPr lang="en-US" altLang="zh-CN"/>
              <a:t>——</a:t>
            </a:r>
            <a:r>
              <a:rPr lang="zh-CN" altLang="en-US"/>
              <a:t>火车驶过离去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76580" y="992505"/>
            <a:ext cx="8545195" cy="3126740"/>
          </a:xfrm>
        </p:spPr>
        <p:txBody>
          <a:bodyPr vert="horz" wrap="square" lIns="91440" tIns="45720" rIns="91440" bIns="45720" rtlCol="0">
            <a:normAutofit/>
          </a:bodyPr>
          <a:lstStyle/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（1）在文件面板中双击打开一段火车行驶的音频文件。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（2）执行“效果”|“特殊效果”|“多普勒换挡器（处理）”命令，打开如图所示的“效果-多普勒换挡器”对话框。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（3）执行“窗口”|“相位分析”命令，打开如图所示的“相位分析”界面，该界面可显示声道方位。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（4）在“效果-多普勒换挡器”对话框中选择“路径文字”为线性，设置“开始距离”为200m，“右侧通过”为10m，“质量”为非常好，其他采用默认设置，如图3-90所示。此时，预览编辑器如图所示。</a:t>
            </a:r>
          </a:p>
        </p:txBody>
      </p:sp>
      <p:pic>
        <p:nvPicPr>
          <p:cNvPr id="4" name="图片 -2147482180" descr="3t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1458" y="656273"/>
            <a:ext cx="2605405" cy="21736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06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225" y="4791075"/>
            <a:ext cx="2493010" cy="1501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2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2938" y="4119245"/>
            <a:ext cx="931545" cy="23202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227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94860" y="4515485"/>
            <a:ext cx="3002280" cy="1776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206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80388" y="5002530"/>
            <a:ext cx="3053715" cy="10782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5960" y="165690"/>
            <a:ext cx="10800000" cy="720000"/>
          </a:xfrm>
        </p:spPr>
        <p:txBody>
          <a:bodyPr/>
          <a:lstStyle/>
          <a:p>
            <a:r>
              <a:rPr lang="zh-CN" altLang="en-US"/>
              <a:t>案例</a:t>
            </a:r>
            <a:r>
              <a:rPr lang="en-US" altLang="zh-CN"/>
              <a:t>——</a:t>
            </a:r>
            <a:r>
              <a:rPr lang="zh-CN" altLang="en-US"/>
              <a:t>火车驶过离去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76580" y="992505"/>
            <a:ext cx="11247120" cy="4873625"/>
          </a:xfrm>
        </p:spPr>
        <p:txBody>
          <a:bodyPr vert="horz" wrap="square" lIns="91440" tIns="45720" rIns="91440" bIns="45720" rtlCol="0">
            <a:normAutofit/>
          </a:bodyPr>
          <a:lstStyle/>
          <a:p>
            <a:pPr lvl="0" algn="l">
              <a:buClrTx/>
              <a:buSzTx/>
            </a:pPr>
            <a:r>
              <a:rPr lang="zh-CN" altLang="en-US" sz="1800">
                <a:sym typeface="+mn-ea"/>
              </a:rPr>
              <a:t>（</a:t>
            </a:r>
            <a:r>
              <a:rPr lang="en-US" altLang="zh-CN" sz="1800">
                <a:sym typeface="+mn-ea"/>
              </a:rPr>
              <a:t>5</a:t>
            </a:r>
            <a:r>
              <a:rPr lang="zh-CN" altLang="en-US" sz="1800">
                <a:sym typeface="+mn-ea"/>
              </a:rPr>
              <a:t>）在对话框中单击</a:t>
            </a:r>
            <a:r>
              <a:rPr lang="en-US" altLang="zh-CN" sz="1800">
                <a:sym typeface="+mn-ea"/>
              </a:rPr>
              <a:t>“</a:t>
            </a:r>
            <a:r>
              <a:rPr lang="zh-CN" altLang="en-US" sz="1800">
                <a:sym typeface="+mn-ea"/>
              </a:rPr>
              <a:t>预览播放</a:t>
            </a:r>
            <a:r>
              <a:rPr lang="en-US" altLang="zh-CN" sz="1800">
                <a:sym typeface="+mn-ea"/>
              </a:rPr>
              <a:t>/</a:t>
            </a:r>
            <a:r>
              <a:rPr lang="zh-CN" altLang="en-US" sz="1800">
                <a:sym typeface="+mn-ea"/>
              </a:rPr>
              <a:t>停止</a:t>
            </a:r>
            <a:r>
              <a:rPr lang="en-US" altLang="zh-CN" sz="1800">
                <a:sym typeface="+mn-ea"/>
              </a:rPr>
              <a:t>”</a:t>
            </a:r>
            <a:r>
              <a:rPr lang="zh-CN" altLang="en-US" sz="1800">
                <a:sym typeface="+mn-ea"/>
              </a:rPr>
              <a:t>按钮，试听效果，能听出火车从左方开过来。如果将</a:t>
            </a:r>
            <a:r>
              <a:rPr lang="en-US" altLang="zh-CN" sz="1800">
                <a:sym typeface="+mn-ea"/>
              </a:rPr>
              <a:t>“</a:t>
            </a:r>
            <a:r>
              <a:rPr lang="zh-CN" altLang="en-US" sz="1800">
                <a:sym typeface="+mn-ea"/>
              </a:rPr>
              <a:t>来自</a:t>
            </a:r>
            <a:r>
              <a:rPr lang="en-US" altLang="zh-CN" sz="1800">
                <a:sym typeface="+mn-ea"/>
              </a:rPr>
              <a:t>”</a:t>
            </a:r>
            <a:r>
              <a:rPr lang="zh-CN" altLang="en-US" sz="1800">
                <a:sym typeface="+mn-ea"/>
              </a:rPr>
              <a:t>更改为</a:t>
            </a:r>
            <a:r>
              <a:rPr lang="en-US" altLang="zh-CN" sz="1800">
                <a:sym typeface="+mn-ea"/>
              </a:rPr>
              <a:t>87</a:t>
            </a:r>
            <a:r>
              <a:rPr lang="" altLang="en-US" sz="1800">
                <a:sym typeface="+mn-ea"/>
              </a:rPr>
              <a:t>°</a:t>
            </a:r>
            <a:r>
              <a:rPr lang="zh-CN" altLang="en-US" sz="1800">
                <a:sym typeface="+mn-ea"/>
              </a:rPr>
              <a:t>，如图所示，单击</a:t>
            </a:r>
            <a:r>
              <a:rPr lang="en-US" altLang="zh-CN" sz="1800">
                <a:sym typeface="+mn-ea"/>
              </a:rPr>
              <a:t>“</a:t>
            </a:r>
            <a:r>
              <a:rPr lang="zh-CN" altLang="en-US" sz="1800">
                <a:sym typeface="+mn-ea"/>
              </a:rPr>
              <a:t>预览播放</a:t>
            </a:r>
            <a:r>
              <a:rPr lang="en-US" altLang="zh-CN" sz="1800">
                <a:sym typeface="+mn-ea"/>
              </a:rPr>
              <a:t>/</a:t>
            </a:r>
            <a:r>
              <a:rPr lang="zh-CN" altLang="en-US" sz="1800">
                <a:sym typeface="+mn-ea"/>
              </a:rPr>
              <a:t>停止</a:t>
            </a:r>
            <a:r>
              <a:rPr lang="en-US" altLang="zh-CN" sz="1800">
                <a:sym typeface="+mn-ea"/>
              </a:rPr>
              <a:t>”</a:t>
            </a:r>
            <a:r>
              <a:rPr lang="zh-CN" altLang="en-US" sz="1800">
                <a:sym typeface="+mn-ea"/>
              </a:rPr>
              <a:t>按钮，试听效果，将听出火车从右方开过来。</a:t>
            </a:r>
          </a:p>
          <a:p>
            <a:pPr lvl="0" algn="l">
              <a:buClrTx/>
              <a:buSzTx/>
            </a:pPr>
            <a:r>
              <a:rPr lang="zh-CN" altLang="en-US" sz="1800">
                <a:sym typeface="+mn-ea"/>
              </a:rPr>
              <a:t>（</a:t>
            </a:r>
            <a:r>
              <a:rPr lang="en-US" altLang="zh-CN" sz="1800">
                <a:sym typeface="+mn-ea"/>
              </a:rPr>
              <a:t>6</a:t>
            </a:r>
            <a:r>
              <a:rPr lang="zh-CN" altLang="en-US" sz="1800">
                <a:sym typeface="+mn-ea"/>
              </a:rPr>
              <a:t>）也可以直接在对话框中选择</a:t>
            </a:r>
            <a:r>
              <a:rPr lang="en-US" altLang="zh-CN" sz="1800">
                <a:sym typeface="+mn-ea"/>
              </a:rPr>
              <a:t>“</a:t>
            </a:r>
            <a:r>
              <a:rPr lang="zh-CN" altLang="en-US" sz="1800">
                <a:sym typeface="+mn-ea"/>
              </a:rPr>
              <a:t>预设</a:t>
            </a:r>
            <a:r>
              <a:rPr lang="en-US" altLang="zh-CN" sz="1800">
                <a:sym typeface="+mn-ea"/>
              </a:rPr>
              <a:t>”</a:t>
            </a:r>
            <a:r>
              <a:rPr lang="zh-CN" altLang="en-US" sz="1800">
                <a:sym typeface="+mn-ea"/>
              </a:rPr>
              <a:t>为超快经过的火车，如图所示。</a:t>
            </a:r>
          </a:p>
          <a:p>
            <a:pPr lvl="0" algn="l">
              <a:buClrTx/>
              <a:buSzTx/>
            </a:pPr>
            <a:r>
              <a:rPr lang="zh-CN" altLang="en-US" sz="1800">
                <a:sym typeface="+mn-ea"/>
              </a:rPr>
              <a:t>（</a:t>
            </a:r>
            <a:r>
              <a:rPr lang="en-US" altLang="zh-CN" sz="1800">
                <a:sym typeface="+mn-ea"/>
              </a:rPr>
              <a:t>7</a:t>
            </a:r>
            <a:r>
              <a:rPr lang="zh-CN" altLang="en-US" sz="1800">
                <a:sym typeface="+mn-ea"/>
              </a:rPr>
              <a:t>）在对话框中单击</a:t>
            </a:r>
            <a:r>
              <a:rPr lang="en-US" altLang="zh-CN" sz="1800">
                <a:sym typeface="+mn-ea"/>
              </a:rPr>
              <a:t>“</a:t>
            </a:r>
            <a:r>
              <a:rPr lang="zh-CN" altLang="en-US" sz="1800">
                <a:sym typeface="+mn-ea"/>
              </a:rPr>
              <a:t>预览播放</a:t>
            </a:r>
            <a:r>
              <a:rPr lang="en-US" altLang="zh-CN" sz="1800">
                <a:sym typeface="+mn-ea"/>
              </a:rPr>
              <a:t>/</a:t>
            </a:r>
            <a:r>
              <a:rPr lang="zh-CN" altLang="en-US" sz="1800">
                <a:sym typeface="+mn-ea"/>
              </a:rPr>
              <a:t>停止</a:t>
            </a:r>
            <a:r>
              <a:rPr lang="en-US" altLang="zh-CN" sz="1800">
                <a:sym typeface="+mn-ea"/>
              </a:rPr>
              <a:t>”</a:t>
            </a:r>
            <a:r>
              <a:rPr lang="zh-CN" altLang="en-US" sz="1800">
                <a:sym typeface="+mn-ea"/>
              </a:rPr>
              <a:t>按钮，试听效果，单击</a:t>
            </a:r>
            <a:r>
              <a:rPr lang="en-US" altLang="zh-CN" sz="1800">
                <a:sym typeface="+mn-ea"/>
              </a:rPr>
              <a:t>“</a:t>
            </a:r>
            <a:r>
              <a:rPr lang="zh-CN" altLang="en-US" sz="1800">
                <a:sym typeface="+mn-ea"/>
              </a:rPr>
              <a:t>应用</a:t>
            </a:r>
            <a:r>
              <a:rPr lang="en-US" altLang="zh-CN" sz="1800">
                <a:sym typeface="+mn-ea"/>
              </a:rPr>
              <a:t>”</a:t>
            </a:r>
            <a:r>
              <a:rPr lang="zh-CN" altLang="en-US" sz="1800">
                <a:sym typeface="+mn-ea"/>
              </a:rPr>
              <a:t>按钮，应用多普勒换挡器效果，如图所示。</a:t>
            </a:r>
          </a:p>
          <a:p>
            <a:pPr lvl="0" algn="l">
              <a:buClrTx/>
              <a:buSzTx/>
            </a:pPr>
            <a:endParaRPr lang="zh-CN" altLang="en-US" sz="1800">
              <a:sym typeface="+mn-ea"/>
            </a:endParaRPr>
          </a:p>
        </p:txBody>
      </p:sp>
      <p:pic>
        <p:nvPicPr>
          <p:cNvPr id="4" name="图片 228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263" y="4179570"/>
            <a:ext cx="2587625" cy="1501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29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5043" y="4032568"/>
            <a:ext cx="2475865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0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37325" y="3610610"/>
            <a:ext cx="3027680" cy="2070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知识准备：</a:t>
            </a:r>
            <a:r>
              <a:rPr lang="zh-CN" altLang="en-US"/>
              <a:t>七、混响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选取音频，单击</a:t>
            </a:r>
            <a:r>
              <a:rPr lang="en-US" altLang="zh-CN"/>
              <a:t>“</a:t>
            </a:r>
            <a:r>
              <a:rPr lang="zh-CN" altLang="en-US"/>
              <a:t>效果</a:t>
            </a:r>
            <a:r>
              <a:rPr lang="en-US" altLang="zh-CN"/>
              <a:t>”|“</a:t>
            </a:r>
            <a:r>
              <a:rPr lang="zh-CN" altLang="en-US"/>
              <a:t>混响</a:t>
            </a:r>
            <a:r>
              <a:rPr lang="en-US" altLang="zh-CN"/>
              <a:t>”</a:t>
            </a:r>
            <a:r>
              <a:rPr lang="zh-CN" altLang="en-US"/>
              <a:t>命令，或在效果组面板对应的轨道上单击按钮，在打开的菜单中选择</a:t>
            </a:r>
            <a:r>
              <a:rPr lang="en-US" altLang="zh-CN"/>
              <a:t>“</a:t>
            </a:r>
            <a:r>
              <a:rPr lang="zh-CN" altLang="en-US"/>
              <a:t>混响</a:t>
            </a:r>
            <a:r>
              <a:rPr lang="en-US" altLang="zh-CN"/>
              <a:t>”</a:t>
            </a:r>
            <a:r>
              <a:rPr lang="zh-CN" altLang="en-US"/>
              <a:t>命令，打开</a:t>
            </a:r>
            <a:r>
              <a:rPr lang="en-US" altLang="zh-CN"/>
              <a:t>“</a:t>
            </a:r>
            <a:r>
              <a:rPr lang="zh-CN" altLang="en-US"/>
              <a:t>混响</a:t>
            </a:r>
            <a:r>
              <a:rPr lang="en-US" altLang="zh-CN"/>
              <a:t>”</a:t>
            </a:r>
            <a:r>
              <a:rPr lang="zh-CN" altLang="en-US"/>
              <a:t>菜单，添加混响效果，包括</a:t>
            </a:r>
            <a:r>
              <a:rPr lang="en-US" altLang="zh-CN"/>
              <a:t>“</a:t>
            </a:r>
            <a:r>
              <a:rPr lang="zh-CN" altLang="en-US"/>
              <a:t>卷积混响</a:t>
            </a:r>
            <a:r>
              <a:rPr lang="en-US" altLang="zh-CN"/>
              <a:t>”</a:t>
            </a:r>
            <a:r>
              <a:rPr lang="zh-CN" altLang="en-US"/>
              <a:t>、</a:t>
            </a:r>
            <a:r>
              <a:rPr lang="en-US" altLang="zh-CN"/>
              <a:t>“</a:t>
            </a:r>
            <a:r>
              <a:rPr lang="zh-CN" altLang="en-US"/>
              <a:t>完全混响</a:t>
            </a:r>
            <a:r>
              <a:rPr lang="en-US" altLang="zh-CN"/>
              <a:t>”</a:t>
            </a:r>
            <a:r>
              <a:rPr lang="zh-CN" altLang="en-US"/>
              <a:t>、</a:t>
            </a:r>
            <a:r>
              <a:rPr lang="en-US" altLang="zh-CN"/>
              <a:t>“</a:t>
            </a:r>
            <a:r>
              <a:rPr lang="zh-CN" altLang="en-US"/>
              <a:t>室内混响</a:t>
            </a:r>
            <a:r>
              <a:rPr lang="en-US" altLang="zh-CN"/>
              <a:t>”</a:t>
            </a:r>
            <a:r>
              <a:rPr lang="zh-CN" altLang="en-US"/>
              <a:t>和</a:t>
            </a:r>
            <a:r>
              <a:rPr lang="en-US" altLang="zh-CN"/>
              <a:t>“</a:t>
            </a:r>
            <a:r>
              <a:rPr lang="zh-CN" altLang="en-US"/>
              <a:t>环绕声混响</a:t>
            </a:r>
            <a:r>
              <a:rPr lang="en-US" altLang="zh-CN"/>
              <a:t>”</a:t>
            </a:r>
            <a:r>
              <a:rPr lang="zh-CN" altLang="en-US"/>
              <a:t>等，如图所示。</a:t>
            </a:r>
          </a:p>
        </p:txBody>
      </p:sp>
      <p:pic>
        <p:nvPicPr>
          <p:cNvPr id="4" name="图片 -21474821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1360" y="3429000"/>
            <a:ext cx="1831975" cy="17049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案例</a:t>
            </a:r>
            <a:r>
              <a:rPr lang="en-US" altLang="zh-CN"/>
              <a:t>——</a:t>
            </a:r>
            <a:r>
              <a:rPr lang="zh-CN" altLang="en-US"/>
              <a:t>制作收音机音效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285" y="1212214"/>
            <a:ext cx="10800000" cy="4873625"/>
          </a:xfrm>
        </p:spPr>
        <p:txBody>
          <a:bodyPr/>
          <a:lstStyle/>
          <a:p>
            <a:r>
              <a:rPr lang="zh-CN" altLang="en-US" sz="1600"/>
              <a:t>（</a:t>
            </a:r>
            <a:r>
              <a:rPr lang="en-US" altLang="zh-CN" sz="1600"/>
              <a:t>1</a:t>
            </a:r>
            <a:r>
              <a:rPr lang="zh-CN" altLang="en-US" sz="1600"/>
              <a:t>）在文件面板中双击打开一段音频文件，如图所示。</a:t>
            </a:r>
          </a:p>
          <a:p>
            <a:r>
              <a:rPr lang="zh-CN" altLang="en-US" sz="1600"/>
              <a:t>（</a:t>
            </a:r>
            <a:r>
              <a:rPr lang="en-US" altLang="zh-CN" sz="1600"/>
              <a:t>2</a:t>
            </a:r>
            <a:r>
              <a:rPr lang="zh-CN" altLang="en-US" sz="1600"/>
              <a:t>）执行</a:t>
            </a:r>
            <a:r>
              <a:rPr lang="en-US" altLang="zh-CN" sz="1600"/>
              <a:t>“</a:t>
            </a:r>
            <a:r>
              <a:rPr lang="zh-CN" altLang="en-US" sz="1600"/>
              <a:t>效果</a:t>
            </a:r>
            <a:r>
              <a:rPr lang="en-US" altLang="zh-CN" sz="1600"/>
              <a:t>”|“</a:t>
            </a:r>
            <a:r>
              <a:rPr lang="zh-CN" altLang="en-US" sz="1600"/>
              <a:t>混响</a:t>
            </a:r>
            <a:r>
              <a:rPr lang="en-US" altLang="zh-CN" sz="1600"/>
              <a:t>”|“</a:t>
            </a:r>
            <a:r>
              <a:rPr lang="zh-CN" altLang="en-US" sz="1600"/>
              <a:t>卷积混响</a:t>
            </a:r>
            <a:r>
              <a:rPr lang="en-US" altLang="zh-CN" sz="1600"/>
              <a:t>”</a:t>
            </a:r>
            <a:r>
              <a:rPr lang="zh-CN" altLang="en-US" sz="1600"/>
              <a:t>命令，打开如图所示的</a:t>
            </a:r>
            <a:r>
              <a:rPr lang="en-US" altLang="zh-CN" sz="1600"/>
              <a:t>“</a:t>
            </a:r>
            <a:r>
              <a:rPr lang="zh-CN" altLang="en-US" sz="1600"/>
              <a:t>效果</a:t>
            </a:r>
            <a:r>
              <a:rPr lang="en-US" altLang="zh-CN" sz="1600"/>
              <a:t>-</a:t>
            </a:r>
            <a:r>
              <a:rPr lang="zh-CN" altLang="en-US" sz="1600"/>
              <a:t>卷积混响</a:t>
            </a:r>
            <a:r>
              <a:rPr lang="en-US" altLang="zh-CN" sz="1600"/>
              <a:t>”</a:t>
            </a:r>
            <a:r>
              <a:rPr lang="zh-CN" altLang="en-US" sz="1600"/>
              <a:t>对话框。</a:t>
            </a:r>
          </a:p>
          <a:p>
            <a:r>
              <a:rPr lang="zh-CN" altLang="en-US" sz="1600"/>
              <a:t>（</a:t>
            </a:r>
            <a:r>
              <a:rPr lang="en-US" altLang="zh-CN" sz="1600"/>
              <a:t>3</a:t>
            </a:r>
            <a:r>
              <a:rPr lang="zh-CN" altLang="en-US" sz="1600"/>
              <a:t>）在对话框中设置</a:t>
            </a:r>
            <a:r>
              <a:rPr lang="en-US" altLang="zh-CN" sz="1600"/>
              <a:t>“</a:t>
            </a:r>
            <a:r>
              <a:rPr lang="zh-CN" altLang="en-US" sz="1600"/>
              <a:t>脉冲</a:t>
            </a:r>
            <a:r>
              <a:rPr lang="en-US" altLang="zh-CN" sz="1600"/>
              <a:t>”</a:t>
            </a:r>
            <a:r>
              <a:rPr lang="zh-CN" altLang="en-US" sz="1600"/>
              <a:t>为车内，分别调整</a:t>
            </a:r>
            <a:r>
              <a:rPr lang="en-US" altLang="zh-CN" sz="1600"/>
              <a:t>“</a:t>
            </a:r>
            <a:r>
              <a:rPr lang="zh-CN" altLang="en-US" sz="1600"/>
              <a:t>混合</a:t>
            </a:r>
            <a:r>
              <a:rPr lang="en-US" altLang="zh-CN" sz="1600"/>
              <a:t>”</a:t>
            </a:r>
            <a:r>
              <a:rPr lang="zh-CN" altLang="en-US" sz="1600"/>
              <a:t>为</a:t>
            </a:r>
            <a:r>
              <a:rPr lang="en-US" altLang="zh-CN" sz="1600"/>
              <a:t>20%</a:t>
            </a:r>
            <a:r>
              <a:rPr lang="zh-CN" altLang="en-US" sz="1600"/>
              <a:t>，</a:t>
            </a:r>
            <a:r>
              <a:rPr lang="en-US" altLang="zh-CN" sz="1600"/>
              <a:t>“</a:t>
            </a:r>
            <a:r>
              <a:rPr lang="zh-CN" altLang="en-US" sz="1600"/>
              <a:t>房间大小</a:t>
            </a:r>
            <a:r>
              <a:rPr lang="en-US" altLang="zh-CN" sz="1600"/>
              <a:t>”</a:t>
            </a:r>
            <a:r>
              <a:rPr lang="zh-CN" altLang="en-US" sz="1600"/>
              <a:t>为</a:t>
            </a:r>
            <a:r>
              <a:rPr lang="en-US" altLang="zh-CN" sz="1600"/>
              <a:t>20%</a:t>
            </a:r>
            <a:r>
              <a:rPr lang="zh-CN" altLang="en-US" sz="1600"/>
              <a:t>，</a:t>
            </a:r>
            <a:r>
              <a:rPr lang="en-US" altLang="zh-CN" sz="1600"/>
              <a:t>“</a:t>
            </a:r>
            <a:r>
              <a:rPr lang="zh-CN" altLang="en-US" sz="1600"/>
              <a:t>阻尼</a:t>
            </a:r>
            <a:r>
              <a:rPr lang="en-US" altLang="zh-CN" sz="1600"/>
              <a:t>LF”</a:t>
            </a:r>
            <a:r>
              <a:rPr lang="zh-CN" altLang="en-US" sz="1600"/>
              <a:t>为</a:t>
            </a:r>
            <a:r>
              <a:rPr lang="en-US" altLang="zh-CN" sz="1600"/>
              <a:t>80%</a:t>
            </a:r>
            <a:r>
              <a:rPr lang="zh-CN" altLang="en-US" sz="1600"/>
              <a:t>，</a:t>
            </a:r>
            <a:r>
              <a:rPr lang="en-US" altLang="zh-CN" sz="1600"/>
              <a:t>“</a:t>
            </a:r>
            <a:r>
              <a:rPr lang="zh-CN" altLang="en-US" sz="1600"/>
              <a:t>阻尼</a:t>
            </a:r>
            <a:r>
              <a:rPr lang="en-US" altLang="zh-CN" sz="1600"/>
              <a:t>HF”</a:t>
            </a:r>
            <a:r>
              <a:rPr lang="zh-CN" altLang="en-US" sz="1600"/>
              <a:t>为</a:t>
            </a:r>
            <a:r>
              <a:rPr lang="en-US" altLang="zh-CN" sz="1600"/>
              <a:t>10%</a:t>
            </a:r>
            <a:r>
              <a:rPr lang="zh-CN" altLang="en-US" sz="1600"/>
              <a:t>，</a:t>
            </a:r>
            <a:r>
              <a:rPr lang="en-US" altLang="zh-CN" sz="1600"/>
              <a:t>“</a:t>
            </a:r>
            <a:r>
              <a:rPr lang="zh-CN" altLang="en-US" sz="1600"/>
              <a:t>预延迟</a:t>
            </a:r>
            <a:r>
              <a:rPr lang="en-US" altLang="zh-CN" sz="1600"/>
              <a:t>”</a:t>
            </a:r>
            <a:r>
              <a:rPr lang="zh-CN" altLang="en-US" sz="1600"/>
              <a:t>为</a:t>
            </a:r>
            <a:r>
              <a:rPr lang="en-US" altLang="zh-CN" sz="1600"/>
              <a:t>100ms</a:t>
            </a:r>
            <a:r>
              <a:rPr lang="zh-CN" altLang="en-US" sz="1600"/>
              <a:t>，</a:t>
            </a:r>
            <a:r>
              <a:rPr lang="en-US" altLang="zh-CN" sz="1600"/>
              <a:t>“</a:t>
            </a:r>
            <a:r>
              <a:rPr lang="zh-CN" altLang="en-US" sz="1600"/>
              <a:t>宽度</a:t>
            </a:r>
            <a:r>
              <a:rPr lang="en-US" altLang="zh-CN" sz="1600"/>
              <a:t>”</a:t>
            </a:r>
            <a:r>
              <a:rPr lang="zh-CN" altLang="en-US" sz="1600"/>
              <a:t>为</a:t>
            </a:r>
            <a:r>
              <a:rPr lang="en-US" altLang="zh-CN" sz="1600"/>
              <a:t>70%</a:t>
            </a:r>
            <a:r>
              <a:rPr lang="zh-CN" altLang="en-US" sz="1600"/>
              <a:t>，</a:t>
            </a:r>
            <a:r>
              <a:rPr lang="en-US" altLang="zh-CN" sz="1600"/>
              <a:t>“</a:t>
            </a:r>
            <a:r>
              <a:rPr lang="zh-CN" altLang="en-US" sz="1600"/>
              <a:t>增益</a:t>
            </a:r>
            <a:r>
              <a:rPr lang="en-US" altLang="zh-CN" sz="1600"/>
              <a:t>”</a:t>
            </a:r>
            <a:r>
              <a:rPr lang="zh-CN" altLang="en-US" sz="1600"/>
              <a:t>为</a:t>
            </a:r>
            <a:r>
              <a:rPr lang="en-US" altLang="zh-CN" sz="1600"/>
              <a:t>-10dB</a:t>
            </a:r>
            <a:r>
              <a:rPr lang="zh-CN" altLang="en-US" sz="1600"/>
              <a:t>，如图所示。</a:t>
            </a:r>
          </a:p>
          <a:p>
            <a:r>
              <a:rPr lang="zh-CN" altLang="en-US" sz="1600"/>
              <a:t>（</a:t>
            </a:r>
            <a:r>
              <a:rPr lang="en-US" altLang="zh-CN" sz="1600"/>
              <a:t>4</a:t>
            </a:r>
            <a:r>
              <a:rPr lang="zh-CN" altLang="en-US" sz="1600"/>
              <a:t>）在对话框中单击</a:t>
            </a:r>
            <a:r>
              <a:rPr lang="en-US" altLang="zh-CN" sz="1600"/>
              <a:t>“</a:t>
            </a:r>
            <a:r>
              <a:rPr lang="zh-CN" altLang="en-US" sz="1600"/>
              <a:t>预览播放</a:t>
            </a:r>
            <a:r>
              <a:rPr lang="en-US" altLang="zh-CN" sz="1600"/>
              <a:t>/</a:t>
            </a:r>
            <a:r>
              <a:rPr lang="zh-CN" altLang="en-US" sz="1600"/>
              <a:t>停止</a:t>
            </a:r>
            <a:r>
              <a:rPr lang="en-US" altLang="zh-CN" sz="1600"/>
              <a:t>”</a:t>
            </a:r>
            <a:r>
              <a:rPr lang="zh-CN" altLang="en-US" sz="1600"/>
              <a:t>按钮，试听效果，如果不满意可以继续调整参数；单击</a:t>
            </a:r>
            <a:r>
              <a:rPr lang="en-US" altLang="zh-CN" sz="1600"/>
              <a:t>“</a:t>
            </a:r>
            <a:r>
              <a:rPr lang="zh-CN" altLang="en-US" sz="1600"/>
              <a:t>应用</a:t>
            </a:r>
            <a:r>
              <a:rPr lang="en-US" altLang="zh-CN" sz="1600"/>
              <a:t>”</a:t>
            </a:r>
            <a:r>
              <a:rPr lang="zh-CN" altLang="en-US" sz="1600"/>
              <a:t>按钮，应用卷积混响效果，如图所示。</a:t>
            </a:r>
          </a:p>
        </p:txBody>
      </p:sp>
      <p:pic>
        <p:nvPicPr>
          <p:cNvPr id="4" name="图片 -21474820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820" y="4285933"/>
            <a:ext cx="2501900" cy="1898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3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1210" y="3915093"/>
            <a:ext cx="2156460" cy="2268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3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3275" y="3915093"/>
            <a:ext cx="2156460" cy="2268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23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24875" y="4485005"/>
            <a:ext cx="2484120" cy="16992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案例</a:t>
            </a:r>
            <a:r>
              <a:rPr lang="en-US" altLang="zh-CN">
                <a:sym typeface="+mn-ea"/>
              </a:rPr>
              <a:t>——</a:t>
            </a:r>
            <a:r>
              <a:rPr lang="zh-CN" altLang="en-US">
                <a:sym typeface="+mn-ea"/>
              </a:rPr>
              <a:t>制作收音机音效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>
            <a:normAutofit/>
          </a:bodyPr>
          <a:lstStyle/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5</a:t>
            </a:r>
            <a:r>
              <a:rPr lang="zh-CN" altLang="en-US" sz="1600">
                <a:sym typeface="+mn-ea"/>
              </a:rPr>
              <a:t>）执行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效果</a:t>
            </a:r>
            <a:r>
              <a:rPr lang="en-US" altLang="zh-CN" sz="1600">
                <a:sym typeface="+mn-ea"/>
              </a:rPr>
              <a:t>”|“</a:t>
            </a:r>
            <a:r>
              <a:rPr lang="zh-CN" altLang="en-US" sz="1600">
                <a:sym typeface="+mn-ea"/>
              </a:rPr>
              <a:t>特殊效果</a:t>
            </a:r>
            <a:r>
              <a:rPr lang="en-US" altLang="zh-CN" sz="1600">
                <a:sym typeface="+mn-ea"/>
              </a:rPr>
              <a:t>”|“</a:t>
            </a:r>
            <a:r>
              <a:rPr lang="zh-CN" altLang="en-US" sz="1600">
                <a:sym typeface="+mn-ea"/>
              </a:rPr>
              <a:t>扭曲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命令，打开如图所示的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效果</a:t>
            </a:r>
            <a:r>
              <a:rPr lang="en-US" altLang="zh-CN" sz="1600">
                <a:sym typeface="+mn-ea"/>
              </a:rPr>
              <a:t>-</a:t>
            </a:r>
            <a:r>
              <a:rPr lang="zh-CN" altLang="en-US" sz="1600">
                <a:sym typeface="+mn-ea"/>
              </a:rPr>
              <a:t>扭曲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对话框。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6</a:t>
            </a:r>
            <a:r>
              <a:rPr lang="zh-CN" altLang="en-US" sz="1600">
                <a:sym typeface="+mn-ea"/>
              </a:rPr>
              <a:t>）在正向曲线上添加关键帧并拖动，调整曲线，制作信号干扰音效，如图所示。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7</a:t>
            </a:r>
            <a:r>
              <a:rPr lang="zh-CN" altLang="en-US" sz="1600">
                <a:sym typeface="+mn-ea"/>
              </a:rPr>
              <a:t>）在对话框中单击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预览播放</a:t>
            </a:r>
            <a:r>
              <a:rPr lang="en-US" altLang="zh-CN" sz="1600">
                <a:sym typeface="+mn-ea"/>
              </a:rPr>
              <a:t>/</a:t>
            </a:r>
            <a:r>
              <a:rPr lang="zh-CN" altLang="en-US" sz="1600">
                <a:sym typeface="+mn-ea"/>
              </a:rPr>
              <a:t>停止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按钮，试听效果，如果不满意可以继续调整曲线；也可以直接选择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挑选刮刀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预设效果，单击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应用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按钮，应用扭曲效果，如图所示。</a:t>
            </a:r>
          </a:p>
        </p:txBody>
      </p:sp>
      <p:pic>
        <p:nvPicPr>
          <p:cNvPr id="4" name="图片 -2147482162" descr="3t1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478" y="3336925"/>
            <a:ext cx="3260725" cy="2691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3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2783" y="4682173"/>
            <a:ext cx="2510155" cy="1345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3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6485" y="4458335"/>
            <a:ext cx="2363470" cy="15697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知识准备：</a:t>
            </a:r>
            <a:r>
              <a:rPr lang="zh-CN" altLang="en-US"/>
              <a:t>八、立体声声像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>
            <a:normAutofit/>
          </a:bodyPr>
          <a:lstStyle/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选取音频，单击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效果</a:t>
            </a:r>
            <a:r>
              <a:rPr lang="en-US" altLang="zh-CN" sz="1600">
                <a:sym typeface="+mn-ea"/>
              </a:rPr>
              <a:t>”|“</a:t>
            </a:r>
            <a:r>
              <a:rPr lang="zh-CN" altLang="en-US" sz="1600">
                <a:sym typeface="+mn-ea"/>
              </a:rPr>
              <a:t>立体声声像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命令，或在效果组面板对应的轨道上单击按钮，在打开的菜单中选择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立体声声像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命令，打开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立体声声像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菜单，添加立体声声像效果，包括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中置声道提取器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、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图形相位调整器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和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立体声扩展器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，如图所示。</a:t>
            </a:r>
          </a:p>
        </p:txBody>
      </p:sp>
      <p:pic>
        <p:nvPicPr>
          <p:cNvPr id="4" name="图片 -214748215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8680" y="2626995"/>
            <a:ext cx="3489960" cy="16040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案例</a:t>
            </a:r>
            <a:r>
              <a:rPr lang="en-US" altLang="zh-CN"/>
              <a:t>——</a:t>
            </a:r>
            <a:r>
              <a:rPr lang="zh-CN" altLang="en-US"/>
              <a:t>歌曲制作伴奏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>
            <a:normAutofit/>
          </a:bodyPr>
          <a:lstStyle/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1</a:t>
            </a:r>
            <a:r>
              <a:rPr lang="zh-CN" altLang="en-US" sz="1600">
                <a:sym typeface="+mn-ea"/>
              </a:rPr>
              <a:t>）在文件面板中双击打开一段歌曲文件。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2</a:t>
            </a:r>
            <a:r>
              <a:rPr lang="zh-CN" altLang="en-US" sz="1600">
                <a:sym typeface="+mn-ea"/>
              </a:rPr>
              <a:t>）执行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效果</a:t>
            </a:r>
            <a:r>
              <a:rPr lang="en-US" altLang="zh-CN" sz="1600">
                <a:sym typeface="+mn-ea"/>
              </a:rPr>
              <a:t>”|“</a:t>
            </a:r>
            <a:r>
              <a:rPr lang="zh-CN" altLang="en-US" sz="1600">
                <a:sym typeface="+mn-ea"/>
              </a:rPr>
              <a:t>立体声声像</a:t>
            </a:r>
            <a:r>
              <a:rPr lang="en-US" altLang="zh-CN" sz="1600">
                <a:sym typeface="+mn-ea"/>
              </a:rPr>
              <a:t>”|“</a:t>
            </a:r>
            <a:r>
              <a:rPr lang="zh-CN" altLang="en-US" sz="1600">
                <a:sym typeface="+mn-ea"/>
              </a:rPr>
              <a:t>中置声道提取器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命令，打开如图所示的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效果</a:t>
            </a:r>
            <a:r>
              <a:rPr lang="en-US" altLang="zh-CN" sz="1600">
                <a:sym typeface="+mn-ea"/>
              </a:rPr>
              <a:t>-</a:t>
            </a:r>
            <a:r>
              <a:rPr lang="zh-CN" altLang="en-US" sz="1600">
                <a:sym typeface="+mn-ea"/>
              </a:rPr>
              <a:t>中置声道提取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对话框。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3</a:t>
            </a:r>
            <a:r>
              <a:rPr lang="zh-CN" altLang="en-US" sz="1600">
                <a:sym typeface="+mn-ea"/>
              </a:rPr>
              <a:t>）在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预设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下列列表中选择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人声移除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，将中心声道电平的滑块拖到最低点或直接输入分贝，如图所示。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4</a:t>
            </a:r>
            <a:r>
              <a:rPr lang="zh-CN" altLang="en-US" sz="1600">
                <a:sym typeface="+mn-ea"/>
              </a:rPr>
              <a:t>）在对话框中单击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预览播放</a:t>
            </a:r>
            <a:r>
              <a:rPr lang="en-US" altLang="zh-CN" sz="1600">
                <a:sym typeface="+mn-ea"/>
              </a:rPr>
              <a:t>/</a:t>
            </a:r>
            <a:r>
              <a:rPr lang="zh-CN" altLang="en-US" sz="1600">
                <a:sym typeface="+mn-ea"/>
              </a:rPr>
              <a:t>停止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按钮，试听效果，单击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应用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按钮，应用中置声道提取器效果，如图所示，移除歌曲中的人声，留下背景音乐。</a:t>
            </a:r>
          </a:p>
          <a:p>
            <a:pPr lvl="0" algn="l">
              <a:buClrTx/>
              <a:buSzTx/>
            </a:pPr>
            <a:endParaRPr lang="zh-CN" altLang="en-US" sz="1600">
              <a:sym typeface="+mn-ea"/>
            </a:endParaRPr>
          </a:p>
        </p:txBody>
      </p:sp>
      <p:pic>
        <p:nvPicPr>
          <p:cNvPr id="4" name="图片 -21474821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960" y="4088130"/>
            <a:ext cx="2656840" cy="1785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05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9540" y="4639628"/>
            <a:ext cx="2820670" cy="1233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05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6633" y="4596448"/>
            <a:ext cx="1966595" cy="12769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知识准备：</a:t>
            </a:r>
            <a:r>
              <a:rPr lang="zh-CN" altLang="en-US"/>
              <a:t>九、时间与变调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>
            <a:normAutofit/>
          </a:bodyPr>
          <a:lstStyle/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选取音频，单击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效果</a:t>
            </a:r>
            <a:r>
              <a:rPr lang="en-US" altLang="zh-CN" sz="1600">
                <a:sym typeface="+mn-ea"/>
              </a:rPr>
              <a:t>”|“</a:t>
            </a:r>
            <a:r>
              <a:rPr lang="zh-CN" altLang="en-US" sz="1600">
                <a:sym typeface="+mn-ea"/>
              </a:rPr>
              <a:t>时间与变调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命令，或在效果组面板对应的轨道上单击按钮，在打开的菜单中选择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时间与变调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命令，打开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时间与变调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菜单，添加时间与变调效果，包括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自动音调更正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、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变调器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和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伸缩与变调（处理）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，如图所示。</a:t>
            </a:r>
          </a:p>
        </p:txBody>
      </p:sp>
      <p:pic>
        <p:nvPicPr>
          <p:cNvPr id="4" name="图片 -2147482151" descr="3t1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9105" y="2374900"/>
            <a:ext cx="3092450" cy="18408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98145" y="255225"/>
            <a:ext cx="10800000" cy="720000"/>
          </a:xfrm>
        </p:spPr>
        <p:txBody>
          <a:bodyPr/>
          <a:lstStyle/>
          <a:p>
            <a:r>
              <a:rPr lang="zh-CN" altLang="en-US"/>
              <a:t>案例</a:t>
            </a:r>
            <a:r>
              <a:rPr lang="en-US" altLang="zh-CN"/>
              <a:t>——</a:t>
            </a:r>
            <a:r>
              <a:rPr lang="zh-CN" altLang="en-US"/>
              <a:t>卡带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98145" y="1080135"/>
            <a:ext cx="8322310" cy="4873625"/>
          </a:xfrm>
        </p:spPr>
        <p:txBody>
          <a:bodyPr vert="horz" wrap="square" lIns="91440" tIns="45720" rIns="91440" bIns="45720" rtlCol="0">
            <a:normAutofit/>
          </a:bodyPr>
          <a:lstStyle/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1</a:t>
            </a:r>
            <a:r>
              <a:rPr lang="zh-CN" altLang="en-US" sz="1600">
                <a:sym typeface="+mn-ea"/>
              </a:rPr>
              <a:t>）在文件面板中双击打开一首歌曲文件，如图所示。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2</a:t>
            </a:r>
            <a:r>
              <a:rPr lang="zh-CN" altLang="en-US" sz="1600">
                <a:sym typeface="+mn-ea"/>
              </a:rPr>
              <a:t>）执行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效果</a:t>
            </a:r>
            <a:r>
              <a:rPr lang="en-US" altLang="zh-CN" sz="1600">
                <a:sym typeface="+mn-ea"/>
              </a:rPr>
              <a:t>”|“</a:t>
            </a:r>
            <a:r>
              <a:rPr lang="zh-CN" altLang="en-US" sz="1600">
                <a:sym typeface="+mn-ea"/>
              </a:rPr>
              <a:t>时间与变调</a:t>
            </a:r>
            <a:r>
              <a:rPr lang="en-US" altLang="zh-CN" sz="1600">
                <a:sym typeface="+mn-ea"/>
              </a:rPr>
              <a:t>”|“</a:t>
            </a:r>
            <a:r>
              <a:rPr lang="zh-CN" altLang="en-US" sz="1600">
                <a:sym typeface="+mn-ea"/>
              </a:rPr>
              <a:t>变调器（处理）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命令，打开如图所示的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效果</a:t>
            </a:r>
            <a:r>
              <a:rPr lang="en-US" altLang="zh-CN" sz="1600">
                <a:sym typeface="+mn-ea"/>
              </a:rPr>
              <a:t>-</a:t>
            </a:r>
            <a:r>
              <a:rPr lang="zh-CN" altLang="en-US" sz="1600">
                <a:sym typeface="+mn-ea"/>
              </a:rPr>
              <a:t>变调器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对话框，此时在编辑器面板的左、右声道中间显示一条紫色的包络线，如图所示。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3</a:t>
            </a:r>
            <a:r>
              <a:rPr lang="zh-CN" altLang="en-US" sz="1600">
                <a:sym typeface="+mn-ea"/>
              </a:rPr>
              <a:t>）放大音频区域，在包络线上需要添加效果的地方单击添加关键帧，如图所示。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4</a:t>
            </a:r>
            <a:r>
              <a:rPr lang="zh-CN" altLang="en-US" sz="1600">
                <a:sym typeface="+mn-ea"/>
              </a:rPr>
              <a:t>）选取第二个关键帧，向下拖动更改振幅，继续选取第三个关键帧，向上拖动调整振幅，如图所示。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5</a:t>
            </a:r>
            <a:r>
              <a:rPr lang="zh-CN" altLang="en-US" sz="1600">
                <a:sym typeface="+mn-ea"/>
              </a:rPr>
              <a:t>）在对话框中单击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预览播放</a:t>
            </a:r>
            <a:r>
              <a:rPr lang="en-US" altLang="zh-CN" sz="1600">
                <a:sym typeface="+mn-ea"/>
              </a:rPr>
              <a:t>/</a:t>
            </a:r>
            <a:r>
              <a:rPr lang="zh-CN" altLang="en-US" sz="1600">
                <a:sym typeface="+mn-ea"/>
              </a:rPr>
              <a:t>停止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按钮，试听效果，如果效果不符合要求，再次调整关键帧位置，调整完毕后，单击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应用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按钮，应用效果，如图所示。</a:t>
            </a:r>
          </a:p>
        </p:txBody>
      </p:sp>
      <p:pic>
        <p:nvPicPr>
          <p:cNvPr id="4" name="图片 228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9568" y="255270"/>
            <a:ext cx="2018665" cy="18630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2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9885" y="2382520"/>
            <a:ext cx="1958340" cy="1405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29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828" y="4446905"/>
            <a:ext cx="2355215" cy="948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229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49930" y="4782503"/>
            <a:ext cx="1423670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229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52533" y="5879783"/>
            <a:ext cx="2803525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229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77978" y="4931093"/>
            <a:ext cx="2191385" cy="1561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229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06585" y="4782503"/>
            <a:ext cx="2251710" cy="16389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项目导读</a:t>
            </a:r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4" name="图片占位符 3" descr="9db1d59f-c46e-11f0-938a-f2dd0f47c8df"/>
          <p:cNvPicPr>
            <a:picLocks noGrp="1" noChangeAspect="1"/>
          </p:cNvPicPr>
          <p:nvPr>
            <p:ph type="pic" idx="16391"/>
            <p:custDataLst>
              <p:tags r:id="rId4"/>
            </p:custDataLst>
          </p:nvPr>
        </p:nvPicPr>
        <p:blipFill>
          <a:blip r:embed="rId12"/>
          <a:srcRect t="13750" b="13750"/>
          <a:stretch>
            <a:fillRect/>
          </a:stretch>
        </p:blipFill>
        <p:spPr>
          <a:xfrm>
            <a:off x="7010400" y="1524000"/>
            <a:ext cx="4572000" cy="2209800"/>
          </a:xfrm>
          <a:custGeom>
            <a:avLst/>
            <a:gdLst>
              <a:gd name="connisteX0" fmla="*/ 0 w 4572000"/>
              <a:gd name="connsiteY0" fmla="*/ 0 h 2209800"/>
              <a:gd name="connisteX1" fmla="*/ 4368800 w 4572000"/>
              <a:gd name="connsiteY1" fmla="*/ 0 h 2209800"/>
              <a:gd name="connisteX2" fmla="*/ 4572000 w 4572000"/>
              <a:gd name="connsiteY2" fmla="*/ 203200 h 2209800"/>
              <a:gd name="connisteX3" fmla="*/ 4572000 w 4572000"/>
              <a:gd name="connsiteY3" fmla="*/ 2006600 h 2209800"/>
              <a:gd name="connisteX4" fmla="*/ 4368800 w 4572000"/>
              <a:gd name="connsiteY4" fmla="*/ 2209800 h 2209800"/>
              <a:gd name="connisteX5" fmla="*/ 0 w 4572000"/>
              <a:gd name="connsiteY5" fmla="*/ 2209800 h 2209800"/>
              <a:gd name="connisteX6" fmla="*/ 0 w 4572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572000" h="2209800">
                <a:moveTo>
                  <a:pt x="0" y="0"/>
                </a:moveTo>
                <a:lnTo>
                  <a:pt x="4368800" y="0"/>
                </a:lnTo>
                <a:cubicBezTo>
                  <a:pt x="4481024" y="0"/>
                  <a:pt x="4572000" y="90976"/>
                  <a:pt x="4572000" y="203200"/>
                </a:cubicBezTo>
                <a:lnTo>
                  <a:pt x="4572000" y="2006600"/>
                </a:lnTo>
                <a:cubicBezTo>
                  <a:pt x="4572000" y="2118824"/>
                  <a:pt x="4481024" y="2209800"/>
                  <a:pt x="4368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音频编辑技巧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掌握Audition，实现音频录制、混合、编辑，提升数字媒体作品质量，创作音乐，制作广播短片，修复录音瑕疵。</a:t>
            </a:r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8" name="图片占位符 7" descr="9db1ce83-c46e-11f0-938a-f2dd0f47c8df"/>
          <p:cNvPicPr>
            <a:picLocks noGrp="1"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13"/>
          <a:srcRect t="13750" b="13750"/>
          <a:stretch>
            <a:fillRect/>
          </a:stretch>
        </p:blipFill>
        <p:spPr>
          <a:xfrm>
            <a:off x="609600" y="4038600"/>
            <a:ext cx="4572000" cy="2209800"/>
          </a:xfrm>
          <a:custGeom>
            <a:avLst/>
            <a:gdLst>
              <a:gd name="connisteX0" fmla="*/ 0 w 4572000"/>
              <a:gd name="connsiteY0" fmla="*/ 203200 h 2209800"/>
              <a:gd name="connisteX1" fmla="*/ 203200 w 4572000"/>
              <a:gd name="connsiteY1" fmla="*/ 0 h 2209800"/>
              <a:gd name="connisteX2" fmla="*/ 4572000 w 4572000"/>
              <a:gd name="connsiteY2" fmla="*/ 0 h 2209800"/>
              <a:gd name="connisteX3" fmla="*/ 4572000 w 4572000"/>
              <a:gd name="connsiteY3" fmla="*/ 2209800 h 2209800"/>
              <a:gd name="connisteX4" fmla="*/ 203200 w 4572000"/>
              <a:gd name="connsiteY4" fmla="*/ 2209800 h 2209800"/>
              <a:gd name="connisteX5" fmla="*/ 0 w 4572000"/>
              <a:gd name="connsiteY5" fmla="*/ 2006600 h 2209800"/>
              <a:gd name="connisteX6" fmla="*/ 0 w 4572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0" t="0" r="0" b="0"/>
            <a:pathLst>
              <a:path w="4572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572000" y="0"/>
                </a:lnTo>
                <a:lnTo>
                  <a:pt x="4572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数字媒体元素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音频作为关键成分，运用专业软件优化处理，增强媒体内容吸引力，确保音质清晰，表达流畅，情感丰富。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案例</a:t>
            </a:r>
            <a:r>
              <a:rPr lang="en-US" altLang="zh-CN"/>
              <a:t>——</a:t>
            </a:r>
            <a:r>
              <a:rPr lang="zh-CN" altLang="en-US"/>
              <a:t>女声转变为男声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>
            <a:normAutofit/>
          </a:bodyPr>
          <a:lstStyle/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1</a:t>
            </a:r>
            <a:r>
              <a:rPr lang="zh-CN" altLang="en-US" sz="1600">
                <a:sym typeface="+mn-ea"/>
              </a:rPr>
              <a:t>）在文件面板中双击打开一段女声音频文件。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2</a:t>
            </a:r>
            <a:r>
              <a:rPr lang="zh-CN" altLang="en-US" sz="1600">
                <a:sym typeface="+mn-ea"/>
              </a:rPr>
              <a:t>）执行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效果</a:t>
            </a:r>
            <a:r>
              <a:rPr lang="en-US" altLang="zh-CN" sz="1600">
                <a:sym typeface="+mn-ea"/>
              </a:rPr>
              <a:t>”|“</a:t>
            </a:r>
            <a:r>
              <a:rPr lang="zh-CN" altLang="en-US" sz="1600">
                <a:sym typeface="+mn-ea"/>
              </a:rPr>
              <a:t>时间与变调</a:t>
            </a:r>
            <a:r>
              <a:rPr lang="en-US" altLang="zh-CN" sz="1600">
                <a:sym typeface="+mn-ea"/>
              </a:rPr>
              <a:t>”|“</a:t>
            </a:r>
            <a:r>
              <a:rPr lang="zh-CN" altLang="en-US" sz="1600">
                <a:sym typeface="+mn-ea"/>
              </a:rPr>
              <a:t>伸缩与变调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命令，打开如图所示的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效果</a:t>
            </a:r>
            <a:r>
              <a:rPr lang="en-US" altLang="zh-CN" sz="1600">
                <a:sym typeface="+mn-ea"/>
              </a:rPr>
              <a:t>-</a:t>
            </a:r>
            <a:r>
              <a:rPr lang="zh-CN" altLang="en-US" sz="1600">
                <a:sym typeface="+mn-ea"/>
              </a:rPr>
              <a:t>伸缩与变调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对话框。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3</a:t>
            </a:r>
            <a:r>
              <a:rPr lang="zh-CN" altLang="en-US" sz="1600">
                <a:sym typeface="+mn-ea"/>
              </a:rPr>
              <a:t>）在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伸缩与变调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栏设置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变调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为</a:t>
            </a:r>
            <a:r>
              <a:rPr lang="en-US" altLang="zh-CN" sz="1600">
                <a:sym typeface="+mn-ea"/>
              </a:rPr>
              <a:t>-5</a:t>
            </a:r>
            <a:r>
              <a:rPr lang="zh-CN" altLang="en-US" sz="1600">
                <a:sym typeface="+mn-ea"/>
              </a:rPr>
              <a:t>半音阶，如图所示。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（</a:t>
            </a:r>
            <a:r>
              <a:rPr lang="en-US" altLang="zh-CN" sz="1600">
                <a:sym typeface="+mn-ea"/>
              </a:rPr>
              <a:t>4</a:t>
            </a:r>
            <a:r>
              <a:rPr lang="zh-CN" altLang="en-US" sz="1600">
                <a:sym typeface="+mn-ea"/>
              </a:rPr>
              <a:t>）在对话框中单击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预览播放</a:t>
            </a:r>
            <a:r>
              <a:rPr lang="en-US" altLang="zh-CN" sz="1600">
                <a:sym typeface="+mn-ea"/>
              </a:rPr>
              <a:t>/</a:t>
            </a:r>
            <a:r>
              <a:rPr lang="zh-CN" altLang="en-US" sz="1600">
                <a:sym typeface="+mn-ea"/>
              </a:rPr>
              <a:t>停止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按钮，试听效果，如果效果不符合要求，再次更改变调，调整完毕后，单击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应用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按钮，应用效果。</a:t>
            </a:r>
          </a:p>
        </p:txBody>
      </p:sp>
      <p:pic>
        <p:nvPicPr>
          <p:cNvPr id="4" name="图片 226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960" y="3611880"/>
            <a:ext cx="3071495" cy="2962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27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2800" y="5177155"/>
            <a:ext cx="3865880" cy="12045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知识准备：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95960" y="1301750"/>
            <a:ext cx="7115175" cy="4873625"/>
          </a:xfrm>
        </p:spPr>
        <p:txBody>
          <a:bodyPr vert="horz" wrap="square" lIns="91440" tIns="45720" rIns="91440" bIns="45720" rtlCol="0">
            <a:normAutofit/>
          </a:bodyPr>
          <a:lstStyle/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十、生成</a:t>
            </a: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选取音频，单击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效果</a:t>
            </a:r>
            <a:r>
              <a:rPr lang="en-US" altLang="zh-CN" sz="1600">
                <a:sym typeface="+mn-ea"/>
              </a:rPr>
              <a:t>”|“</a:t>
            </a:r>
            <a:r>
              <a:rPr lang="zh-CN" altLang="en-US" sz="1600">
                <a:sym typeface="+mn-ea"/>
              </a:rPr>
              <a:t>生成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命令，或在效果组面板对应的轨道上单击按钮，在打开的菜单中选择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生成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命令，打开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生成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菜单，添加生成效果，包括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噪声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、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语音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和</a:t>
            </a:r>
            <a:r>
              <a:rPr lang="en-US" altLang="zh-CN" sz="1600">
                <a:sym typeface="+mn-ea"/>
              </a:rPr>
              <a:t>“</a:t>
            </a:r>
            <a:r>
              <a:rPr lang="zh-CN" altLang="en-US" sz="1600">
                <a:sym typeface="+mn-ea"/>
              </a:rPr>
              <a:t>音调</a:t>
            </a:r>
            <a:r>
              <a:rPr lang="en-US" altLang="zh-CN" sz="1600">
                <a:sym typeface="+mn-ea"/>
              </a:rPr>
              <a:t>”</a:t>
            </a:r>
            <a:r>
              <a:rPr lang="zh-CN" altLang="en-US" sz="1600">
                <a:sym typeface="+mn-ea"/>
              </a:rPr>
              <a:t>，如图所示。</a:t>
            </a:r>
          </a:p>
          <a:p>
            <a:pPr lvl="0" algn="l">
              <a:buClrTx/>
              <a:buSzTx/>
            </a:pPr>
            <a:endParaRPr lang="zh-CN" altLang="en-US" sz="1600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1600">
                <a:sym typeface="+mn-ea"/>
              </a:rPr>
              <a:t>十一、其他效果</a:t>
            </a:r>
          </a:p>
          <a:p>
            <a:pPr lvl="0" algn="l">
              <a:buClrTx/>
              <a:buSzTx/>
            </a:pPr>
            <a:r>
              <a:rPr lang="" altLang="en-US" sz="1600">
                <a:sym typeface="+mn-ea"/>
              </a:rPr>
              <a:t>  </a:t>
            </a:r>
            <a:r>
              <a:rPr lang="zh-CN" altLang="en-US" sz="1600">
                <a:sym typeface="+mn-ea"/>
              </a:rPr>
              <a:t>反相：改变信号的极性（相位），不会产生声音差异。</a:t>
            </a:r>
          </a:p>
          <a:p>
            <a:pPr lvl="0" algn="l">
              <a:buClrTx/>
              <a:buSzTx/>
            </a:pPr>
            <a:r>
              <a:rPr lang="" altLang="en-US" sz="1600">
                <a:sym typeface="+mn-ea"/>
              </a:rPr>
              <a:t>  </a:t>
            </a:r>
            <a:r>
              <a:rPr lang="zh-CN" altLang="en-US" sz="1600">
                <a:sym typeface="+mn-ea"/>
              </a:rPr>
              <a:t>反向：倒转音频的选定部分。</a:t>
            </a:r>
          </a:p>
          <a:p>
            <a:pPr lvl="0" algn="l">
              <a:buClrTx/>
              <a:buSzTx/>
            </a:pPr>
            <a:r>
              <a:rPr lang="" altLang="en-US" sz="1600">
                <a:sym typeface="+mn-ea"/>
              </a:rPr>
              <a:t>  </a:t>
            </a:r>
            <a:r>
              <a:rPr lang="zh-CN" altLang="en-US" sz="1600">
                <a:sym typeface="+mn-ea"/>
              </a:rPr>
              <a:t>静音：将音量设置为</a:t>
            </a:r>
            <a:r>
              <a:rPr lang="en-US" altLang="zh-CN" sz="1600">
                <a:sym typeface="+mn-ea"/>
              </a:rPr>
              <a:t>-∞dB</a:t>
            </a:r>
            <a:r>
              <a:rPr lang="zh-CN" altLang="en-US" sz="1600">
                <a:sym typeface="+mn-ea"/>
              </a:rPr>
              <a:t>。</a:t>
            </a:r>
          </a:p>
          <a:p>
            <a:pPr lvl="0" algn="l">
              <a:buClrTx/>
              <a:buSzTx/>
            </a:pPr>
            <a:r>
              <a:rPr lang="" altLang="en-US" sz="1600">
                <a:sym typeface="+mn-ea"/>
              </a:rPr>
              <a:t>  </a:t>
            </a:r>
            <a:r>
              <a:rPr lang="zh-CN" altLang="en-US" sz="1600">
                <a:sym typeface="+mn-ea"/>
              </a:rPr>
              <a:t>匹配响度：能够在不同的音频片段之间对电平进行匹配。</a:t>
            </a:r>
          </a:p>
        </p:txBody>
      </p:sp>
      <p:pic>
        <p:nvPicPr>
          <p:cNvPr id="4" name="图片 -21474820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2670" y="2940685"/>
            <a:ext cx="1823085" cy="12738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项目总结</a:t>
            </a:r>
          </a:p>
        </p:txBody>
      </p:sp>
      <p:pic>
        <p:nvPicPr>
          <p:cNvPr id="7" name="内容占位符 6" descr="图形用户界面, 图示, 文本&#10;&#10;AI 生成的内容可能不正确。">
            <a:extLst>
              <a:ext uri="{FF2B5EF4-FFF2-40B4-BE49-F238E27FC236}">
                <a16:creationId xmlns:a16="http://schemas.microsoft.com/office/drawing/2014/main" id="{00E1D44D-C0D3-098E-7021-E7C292F67E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371" y="1080000"/>
            <a:ext cx="9071178" cy="5154078"/>
          </a:xfrm>
        </p:spPr>
      </p:pic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4400550" y="1905000"/>
            <a:ext cx="3600450" cy="1524000"/>
          </a:xfrm>
        </p:spPr>
        <p:txBody>
          <a:bodyPr>
            <a:normAutofit fontScale="97500"/>
          </a:bodyPr>
          <a:lstStyle/>
          <a:p>
            <a:r>
              <a:rPr lang="zh-CN" altLang="en-US">
                <a:sym typeface="+mn-ea"/>
              </a:rPr>
              <a:t>项目实战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311150" y="145415"/>
            <a:ext cx="10129520" cy="652780"/>
          </a:xfrm>
        </p:spPr>
        <p:txBody>
          <a:bodyPr>
            <a:normAutofit/>
          </a:bodyPr>
          <a:lstStyle/>
          <a:p>
            <a:r>
              <a:rPr lang="zh-CN" altLang="en-US"/>
              <a:t>项目实战</a:t>
            </a:r>
            <a:r>
              <a:rPr lang="zh-CN" altLang="en-US">
                <a:sym typeface="+mn-ea"/>
              </a:rPr>
              <a:t>：实战一  去除音频中的杂音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>
          <a:xfrm>
            <a:off x="499745" y="923290"/>
            <a:ext cx="2895600" cy="5638800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04545" y="1193800"/>
            <a:ext cx="2286000" cy="406400"/>
          </a:xfrm>
        </p:spPr>
        <p:txBody>
          <a:bodyPr/>
          <a:lstStyle/>
          <a:p>
            <a:r>
              <a:rPr lang="zh-CN" altLang="en-US"/>
              <a:t>音频文件处理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804545" y="1809115"/>
            <a:ext cx="2286000" cy="1524000"/>
          </a:xfrm>
        </p:spPr>
        <p:txBody>
          <a:bodyPr>
            <a:normAutofit/>
          </a:bodyPr>
          <a:lstStyle/>
          <a:p>
            <a:r>
              <a:rPr lang="zh-CN" altLang="en-US"/>
              <a:t>在文件面板中双击打开音频文件或直接录制，执行“效果”|“振幅与压限”|“动态”命令，打开“效果-动态”对话框。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804545" y="3542030"/>
            <a:ext cx="2286000" cy="406400"/>
          </a:xfrm>
        </p:spPr>
        <p:txBody>
          <a:bodyPr/>
          <a:lstStyle/>
          <a:p>
            <a:r>
              <a:rPr lang="zh-CN" altLang="en-US"/>
              <a:t>参数调整与应用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804545" y="4157345"/>
            <a:ext cx="2286000" cy="1524000"/>
          </a:xfrm>
        </p:spPr>
        <p:txBody>
          <a:bodyPr/>
          <a:lstStyle/>
          <a:p>
            <a:r>
              <a:rPr lang="zh-CN" altLang="en-US"/>
              <a:t>勾选“自动门”，调整阈值、攻击、释放和定格数值，单击“预览播放/停止”试听效果，调整后单击“应用”按钮。</a:t>
            </a:r>
          </a:p>
        </p:txBody>
      </p:sp>
      <p:pic>
        <p:nvPicPr>
          <p:cNvPr id="3" name="图片 234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16655" y="2441893"/>
            <a:ext cx="3027680" cy="2052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615180" y="4495165"/>
            <a:ext cx="694499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6700"/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音频文件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                                                                “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效果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-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动态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”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对话框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                                       </a:t>
            </a:r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设置参数</a:t>
            </a:r>
            <a:r>
              <a:rPr lang="en-US" altLang="zh-CN" sz="1200">
                <a:latin typeface="Times New Roman" panose="02020603050405020304"/>
                <a:ea typeface="宋体" panose="02010600030101010101" pitchFamily="2" charset="-122"/>
              </a:rPr>
              <a:t>  </a:t>
            </a:r>
          </a:p>
        </p:txBody>
      </p:sp>
      <p:pic>
        <p:nvPicPr>
          <p:cNvPr id="4" name="图片 -21474820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5328" y="1809115"/>
            <a:ext cx="2398395" cy="2570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-214748205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38080" y="2198370"/>
            <a:ext cx="1187450" cy="21812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609600" y="533400"/>
            <a:ext cx="5764530" cy="685800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项目实战：实战二  提取人声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6" name="装饰  4"/>
          <p:cNvSpPr>
            <a:spLocks noGrp="1"/>
          </p:cNvSpPr>
          <p:nvPr>
            <p:ph type="body" idx="16398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01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音频文件处理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000"/>
              <a:t>通过文件面板双击打开歌曲文件，执行“中置声道提取器”命令，设置预设参数并应用效果。</a:t>
            </a:r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02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zh-CN" altLang="en-US"/>
              <a:t>声道参数调整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>
            <a:normAutofit fontScale="75000" lnSpcReduction="10000"/>
          </a:bodyPr>
          <a:lstStyle/>
          <a:p>
            <a:r>
              <a:rPr lang="zh-CN" altLang="en-US"/>
              <a:t>将侧边声道电平滑块调至-30～-40dB，选择“提高人声10dB”预设，完成中置声道提取处理。</a:t>
            </a:r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5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zh-CN" altLang="en-US"/>
              <a:t>03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zh-CN" altLang="en-US"/>
              <a:t>音频过渡处理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1000"/>
              <a:t>对前奏与尾奏进行淡入淡出处理，确保音频过渡平滑，如图所示。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2150" y="1371600"/>
            <a:ext cx="5681980" cy="23044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92150" y="4181475"/>
            <a:ext cx="5577205" cy="22053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THE END</a:t>
            </a:r>
          </a:p>
        </p:txBody>
      </p:sp>
      <p:sp>
        <p:nvSpPr>
          <p:cNvPr id="3" name="标题 1"/>
          <p:cNvSpPr>
            <a:spLocks noGrp="1"/>
          </p:cNvSpPr>
          <p:nvPr>
            <p:ph type="ctrTitle" idx="16385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谢谢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音频基础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4787900" y="1905000"/>
            <a:ext cx="2616200" cy="1524000"/>
          </a:xfrm>
        </p:spPr>
        <p:txBody>
          <a:bodyPr>
            <a:normAutofit/>
          </a:bodyPr>
          <a:lstStyle/>
          <a:p>
            <a:r>
              <a:rPr lang="zh-CN" altLang="en-US"/>
              <a:t>任务</a:t>
            </a:r>
            <a:r>
              <a:rPr lang="en-US" altLang="zh-CN"/>
              <a:t>1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任务1  音频基础</a:t>
            </a:r>
          </a:p>
        </p:txBody>
      </p:sp>
      <p:pic>
        <p:nvPicPr>
          <p:cNvPr id="3" name="内容占位符 2" descr="9d94f194-c46e-11f0-9390-7ad3a000e944"/>
          <p:cNvPicPr>
            <a:picLocks noGrp="1" noChangeAspect="1"/>
          </p:cNvPicPr>
          <p:nvPr>
            <p:ph idx="16388"/>
            <p:custDataLst>
              <p:tags r:id="rId3"/>
            </p:custDataLst>
          </p:nvPr>
        </p:nvPicPr>
        <p:blipFill>
          <a:blip r:embed="rId8"/>
          <a:srcRect l="16160" r="12218"/>
          <a:stretch>
            <a:fillRect/>
          </a:stretch>
        </p:blipFill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>
          <a:xfrm flipH="1">
            <a:off x="5168265" y="4244340"/>
            <a:ext cx="76200" cy="2317115"/>
          </a:xfrm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>
          <a:xfrm>
            <a:off x="5410200" y="4333875"/>
            <a:ext cx="6172200" cy="406400"/>
          </a:xfrm>
        </p:spPr>
        <p:txBody>
          <a:bodyPr/>
          <a:lstStyle/>
          <a:p>
            <a:r>
              <a:rPr lang="zh-CN" altLang="en-US"/>
              <a:t>任务引入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>
          <a:xfrm>
            <a:off x="5410200" y="4987925"/>
            <a:ext cx="5873750" cy="1573530"/>
          </a:xfrm>
        </p:spPr>
        <p:txBody>
          <a:bodyPr/>
          <a:lstStyle/>
          <a:p>
            <a:r>
              <a:rPr lang="zh-CN" altLang="en-US"/>
              <a:t>小李在课件中插入了许多的实验过程视频文件，需要在课件中添加旁白以及实验时发出的声音效果，为了更好地将声音和视频文件融合，必须对音频有所了解。那么，音频有哪些参数？常见的音频文件有哪些格式呢？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知识准备</a:t>
            </a:r>
            <a:r>
              <a:rPr lang="zh-CN" altLang="en-US">
                <a:sym typeface="+mn-ea"/>
              </a:rPr>
              <a:t>：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609600" y="1622425"/>
            <a:ext cx="2988310" cy="3048000"/>
          </a:xfrm>
        </p:spPr>
        <p:txBody>
          <a:bodyPr>
            <a:normAutofit/>
          </a:bodyPr>
          <a:lstStyle/>
          <a:p>
            <a:r>
              <a:rPr lang="zh-CN" altLang="en-US"/>
              <a:t>音频指人耳可以听到的声音频率为</a:t>
            </a:r>
            <a:r>
              <a:rPr lang="en-US" altLang="zh-CN"/>
              <a:t>20Hz</a:t>
            </a:r>
            <a:r>
              <a:rPr lang="zh-CN" altLang="en-US"/>
              <a:t>～</a:t>
            </a:r>
            <a:r>
              <a:rPr lang="en-US" altLang="zh-CN"/>
              <a:t>20kHz</a:t>
            </a:r>
            <a:r>
              <a:rPr lang="zh-CN" altLang="en-US"/>
              <a:t>的声波。</a:t>
            </a: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一、音频参数</a:t>
            </a:r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5" name="图片占位符 4" descr="default_3_img"/>
          <p:cNvPicPr>
            <a:picLocks noGrp="1" noChangeAspect="1"/>
          </p:cNvPicPr>
          <p:nvPr>
            <p:ph type="pic" idx="16396"/>
            <p:custDataLst>
              <p:tags r:id="rId5"/>
            </p:custDataLst>
          </p:nvPr>
        </p:nvPicPr>
        <p:blipFill>
          <a:blip r:embed="rId21"/>
          <a:srcRect l="21875" r="21875"/>
          <a:stretch>
            <a:fillRect/>
          </a:stretch>
        </p:blipFill>
        <p:spPr>
          <a:xfrm>
            <a:off x="3886200" y="965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．比特率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比特率为音乐每秒数据量，分恒定与动态，动态压缩率高但低端设备不兼容，手机音频多用48-64kbps，CD音质达192-320kbps。</a:t>
            </a:r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9" name="图片占位符 8" descr="9eeab7a1-c46e-11f0-a8c5-6e30cf285fc9"/>
          <p:cNvPicPr>
            <a:picLocks noGrp="1"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22"/>
          <a:srcRect/>
          <a:stretch>
            <a:fillRect/>
          </a:stretch>
        </p:blipFill>
        <p:spPr>
          <a:xfrm>
            <a:off x="7962900" y="965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en-US" altLang="zh-CN"/>
              <a:t>2</a:t>
            </a:r>
            <a:r>
              <a:rPr lang="zh-CN" altLang="en-US"/>
              <a:t>．采样频率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zh-CN" altLang="en-US" sz="1400"/>
              <a:t>采样频率决定声音还原精度，高频次采样提升音质但资源消耗大，需配合比特率调整以平衡音域增强与压缩效果。</a:t>
            </a:r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3" name="图片占位符 12" descr="9eeac09b-c46e-11f0-a8c5-6e30cf285fc9"/>
          <p:cNvPicPr>
            <a:picLocks noGrp="1" noChangeAspect="1"/>
          </p:cNvPicPr>
          <p:nvPr>
            <p:ph type="pic" idx="16400"/>
            <p:custDataLst>
              <p:tags r:id="rId13"/>
            </p:custDataLst>
          </p:nvPr>
        </p:nvPicPr>
        <p:blipFill>
          <a:blip r:embed="rId23"/>
          <a:srcRect/>
          <a:stretch>
            <a:fillRect/>
          </a:stretch>
        </p:blipFill>
        <p:spPr>
          <a:xfrm>
            <a:off x="3886200" y="3860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en-US" altLang="zh-CN"/>
              <a:t>3</a:t>
            </a:r>
            <a:r>
              <a:rPr lang="zh-CN" altLang="en-US"/>
              <a:t>．采样位数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zh-CN" altLang="en-US" sz="1400"/>
              <a:t>采样位数为声波动态解析参数，数值越高声场分辨率越强，与采样频率共同构成音频接口核心性能指标。</a:t>
            </a:r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  <p:pic>
        <p:nvPicPr>
          <p:cNvPr id="17" name="图片占位符 16" descr="9eeabb33-c46e-11f0-a8c5-6e30cf285fc9"/>
          <p:cNvPicPr>
            <a:picLocks noGrp="1" noChangeAspect="1"/>
          </p:cNvPicPr>
          <p:nvPr>
            <p:ph type="pic" idx="16402"/>
            <p:custDataLst>
              <p:tags r:id="rId17"/>
            </p:custDataLst>
          </p:nvPr>
        </p:nvPicPr>
        <p:blipFill>
          <a:blip r:embed="rId24"/>
          <a:srcRect/>
          <a:stretch>
            <a:fillRect/>
          </a:stretch>
        </p:blipFill>
        <p:spPr>
          <a:xfrm>
            <a:off x="7962900" y="3860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8"/>
            </p:custDataLst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．通道数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19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单声道混合录制单音箱输出，立体声双麦克风独立声道，四声道环绕增强空间感，5.1声道含超低音单元强化影院效果。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>
          <a:xfrm>
            <a:off x="385445" y="339090"/>
            <a:ext cx="3032760" cy="1276350"/>
          </a:xfrm>
        </p:spPr>
        <p:txBody>
          <a:bodyPr>
            <a:normAutofit/>
          </a:bodyPr>
          <a:lstStyle/>
          <a:p>
            <a:r>
              <a:rPr lang="zh-CN" altLang="en-US" sz="2800">
                <a:sym typeface="+mn-ea"/>
              </a:rPr>
              <a:t>知识准备：</a:t>
            </a:r>
            <a:r>
              <a:rPr lang="zh-CN" altLang="en-US" sz="2800"/>
              <a:t>二、常见的音频文件格式</a:t>
            </a:r>
          </a:p>
        </p:txBody>
      </p:sp>
      <p:pic>
        <p:nvPicPr>
          <p:cNvPr id="4" name="图片占位符 3" descr="9e3493d1-c46e-11f0-8952-ee18fbaefc8f"/>
          <p:cNvPicPr>
            <a:picLocks noGrp="1"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13"/>
          <a:srcRect l="18384" r="18384"/>
          <a:stretch>
            <a:fillRect/>
          </a:stretch>
        </p:blipFill>
        <p:spPr>
          <a:xfrm>
            <a:off x="3581400" y="558800"/>
            <a:ext cx="2260600" cy="3048000"/>
          </a:xfrm>
          <a:custGeom>
            <a:avLst/>
            <a:gdLst>
              <a:gd name="connisteX0" fmla="*/ 0 w 2260600"/>
              <a:gd name="connsiteY0" fmla="*/ 203200 h 3048000"/>
              <a:gd name="connisteX1" fmla="*/ 203200 w 2260600"/>
              <a:gd name="connsiteY1" fmla="*/ 0 h 3048000"/>
              <a:gd name="connisteX2" fmla="*/ 2057400 w 2260600"/>
              <a:gd name="connsiteY2" fmla="*/ 0 h 3048000"/>
              <a:gd name="connisteX3" fmla="*/ 2260600 w 2260600"/>
              <a:gd name="connsiteY3" fmla="*/ 203200 h 3048000"/>
              <a:gd name="connisteX4" fmla="*/ 2260600 w 2260600"/>
              <a:gd name="connsiteY4" fmla="*/ 2844800 h 3048000"/>
              <a:gd name="connisteX5" fmla="*/ 2057400 w 2260600"/>
              <a:gd name="connsiteY5" fmla="*/ 3048000 h 3048000"/>
              <a:gd name="connisteX6" fmla="*/ 203200 w 2260600"/>
              <a:gd name="connsiteY6" fmla="*/ 3048000 h 3048000"/>
              <a:gd name="connisteX7" fmla="*/ 0 w 2260600"/>
              <a:gd name="connsiteY7" fmla="*/ 2844800 h 3048000"/>
              <a:gd name="connisteX8" fmla="*/ 0 w 2260600"/>
              <a:gd name="connsiteY8" fmla="*/ 203200 h 304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260600" h="304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2844800"/>
                </a:lnTo>
                <a:cubicBezTo>
                  <a:pt x="2260600" y="2957024"/>
                  <a:pt x="2169624" y="3048000"/>
                  <a:pt x="2057400" y="3048000"/>
                </a:cubicBezTo>
                <a:lnTo>
                  <a:pt x="203200" y="3048000"/>
                </a:lnTo>
                <a:cubicBezTo>
                  <a:pt x="90976" y="3048000"/>
                  <a:pt x="0" y="2957024"/>
                  <a:pt x="0" y="2844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en-US" altLang="zh-CN"/>
              <a:t>CD</a:t>
            </a:r>
            <a:r>
              <a:rPr lang="zh-CN" altLang="en-US"/>
              <a:t>格式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标准CD格式采样频率44.1kHz，量化位数16位，声音还原度高。*.cda文件仅存索引信息，长度固定为44字节，不包含实际音频数据。</a:t>
            </a:r>
          </a:p>
        </p:txBody>
      </p:sp>
      <p:pic>
        <p:nvPicPr>
          <p:cNvPr id="7" name="图片占位符 6" descr="9e34917a-c46e-11f0-8952-ee18fbaefc8f"/>
          <p:cNvPicPr>
            <a:picLocks noGrp="1" noChangeAspect="1"/>
          </p:cNvPicPr>
          <p:nvPr>
            <p:ph type="pic" idx="16394"/>
            <p:custDataLst>
              <p:tags r:id="rId6"/>
            </p:custDataLst>
          </p:nvPr>
        </p:nvPicPr>
        <p:blipFill>
          <a:blip r:embed="rId14"/>
          <a:srcRect l="20333" r="20333"/>
          <a:stretch>
            <a:fillRect/>
          </a:stretch>
        </p:blipFill>
        <p:spPr>
          <a:xfrm>
            <a:off x="6451600" y="558800"/>
            <a:ext cx="2260600" cy="3048000"/>
          </a:xfrm>
          <a:custGeom>
            <a:avLst/>
            <a:gdLst>
              <a:gd name="connisteX0" fmla="*/ 0 w 2260600"/>
              <a:gd name="connsiteY0" fmla="*/ 203200 h 3048000"/>
              <a:gd name="connisteX1" fmla="*/ 203200 w 2260600"/>
              <a:gd name="connsiteY1" fmla="*/ 0 h 3048000"/>
              <a:gd name="connisteX2" fmla="*/ 2057400 w 2260600"/>
              <a:gd name="connsiteY2" fmla="*/ 0 h 3048000"/>
              <a:gd name="connisteX3" fmla="*/ 2260600 w 2260600"/>
              <a:gd name="connsiteY3" fmla="*/ 203200 h 3048000"/>
              <a:gd name="connisteX4" fmla="*/ 2260600 w 2260600"/>
              <a:gd name="connsiteY4" fmla="*/ 2844800 h 3048000"/>
              <a:gd name="connisteX5" fmla="*/ 2057400 w 2260600"/>
              <a:gd name="connsiteY5" fmla="*/ 3048000 h 3048000"/>
              <a:gd name="connisteX6" fmla="*/ 203200 w 2260600"/>
              <a:gd name="connsiteY6" fmla="*/ 3048000 h 3048000"/>
              <a:gd name="connisteX7" fmla="*/ 0 w 2260600"/>
              <a:gd name="connsiteY7" fmla="*/ 2844800 h 3048000"/>
              <a:gd name="connisteX8" fmla="*/ 0 w 2260600"/>
              <a:gd name="connsiteY8" fmla="*/ 203200 h 304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260600" h="304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2844800"/>
                </a:lnTo>
                <a:cubicBezTo>
                  <a:pt x="2260600" y="2957024"/>
                  <a:pt x="2169624" y="3048000"/>
                  <a:pt x="2057400" y="3048000"/>
                </a:cubicBezTo>
                <a:lnTo>
                  <a:pt x="203200" y="3048000"/>
                </a:lnTo>
                <a:cubicBezTo>
                  <a:pt x="90976" y="3048000"/>
                  <a:pt x="0" y="2957024"/>
                  <a:pt x="0" y="2844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en-US" altLang="zh-CN"/>
              <a:t>WAV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WAV为微软开发的RIFF标准音频格式，支持多压缩算法与参数配置，采样率与量化位数与CD格式一致，广泛兼容Windows平台应用。</a:t>
            </a:r>
          </a:p>
        </p:txBody>
      </p:sp>
      <p:pic>
        <p:nvPicPr>
          <p:cNvPr id="10" name="图片占位符 9" descr="9e34913b-c46e-11f0-8952-ee18fbaefc8f"/>
          <p:cNvPicPr>
            <a:picLocks noGrp="1" noChangeAspect="1"/>
          </p:cNvPicPr>
          <p:nvPr>
            <p:ph type="pic" idx="16395"/>
            <p:custDataLst>
              <p:tags r:id="rId9"/>
            </p:custDataLst>
          </p:nvPr>
        </p:nvPicPr>
        <p:blipFill>
          <a:blip r:embed="rId15"/>
          <a:srcRect t="5056" b="5056"/>
          <a:stretch>
            <a:fillRect/>
          </a:stretch>
        </p:blipFill>
        <p:spPr>
          <a:xfrm>
            <a:off x="9321800" y="558800"/>
            <a:ext cx="2260600" cy="3048000"/>
          </a:xfrm>
          <a:custGeom>
            <a:avLst/>
            <a:gdLst>
              <a:gd name="connisteX0" fmla="*/ 0 w 2260600"/>
              <a:gd name="connsiteY0" fmla="*/ 203200 h 3048000"/>
              <a:gd name="connisteX1" fmla="*/ 203200 w 2260600"/>
              <a:gd name="connsiteY1" fmla="*/ 0 h 3048000"/>
              <a:gd name="connisteX2" fmla="*/ 2057400 w 2260600"/>
              <a:gd name="connsiteY2" fmla="*/ 0 h 3048000"/>
              <a:gd name="connisteX3" fmla="*/ 2260600 w 2260600"/>
              <a:gd name="connsiteY3" fmla="*/ 203200 h 3048000"/>
              <a:gd name="connisteX4" fmla="*/ 2260600 w 2260600"/>
              <a:gd name="connsiteY4" fmla="*/ 2844800 h 3048000"/>
              <a:gd name="connisteX5" fmla="*/ 2057400 w 2260600"/>
              <a:gd name="connsiteY5" fmla="*/ 3048000 h 3048000"/>
              <a:gd name="connisteX6" fmla="*/ 203200 w 2260600"/>
              <a:gd name="connsiteY6" fmla="*/ 3048000 h 3048000"/>
              <a:gd name="connisteX7" fmla="*/ 0 w 2260600"/>
              <a:gd name="connsiteY7" fmla="*/ 2844800 h 3048000"/>
              <a:gd name="connisteX8" fmla="*/ 0 w 2260600"/>
              <a:gd name="connsiteY8" fmla="*/ 203200 h 304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0" t="0" r="0" b="0"/>
            <a:pathLst>
              <a:path w="2260600" h="304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057400" y="0"/>
                </a:lnTo>
                <a:cubicBezTo>
                  <a:pt x="2169624" y="0"/>
                  <a:pt x="2260600" y="90976"/>
                  <a:pt x="2260600" y="203200"/>
                </a:cubicBezTo>
                <a:lnTo>
                  <a:pt x="2260600" y="2844800"/>
                </a:lnTo>
                <a:cubicBezTo>
                  <a:pt x="2260600" y="2957024"/>
                  <a:pt x="2169624" y="3048000"/>
                  <a:pt x="2057400" y="3048000"/>
                </a:cubicBezTo>
                <a:lnTo>
                  <a:pt x="203200" y="3048000"/>
                </a:lnTo>
                <a:cubicBezTo>
                  <a:pt x="90976" y="3048000"/>
                  <a:pt x="0" y="2957024"/>
                  <a:pt x="0" y="2844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en-US" altLang="zh-CN"/>
              <a:t>AIFF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AIFF由苹果设计，基于QuickTime技术，支持MAC系统及跨平台应用，与WAV结构相似，成为主流音频编辑软件的通用格式。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ITEMPLATE_STYLE_ID" val="6979663499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2"/>
  <p:tag name="KSO_WM_UNIT_ID" val="_11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75d9465006901e356637b457957a9bdeb3eab08"/>
  <p:tag name="KSO_WM_NEWLAYOUT_GROUP_ID" val="layout_50"/>
  <p:tag name="KSO_WM_NEWLAYOUT_ID" val="slide_d3bba18c3573752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16"/>
  <p:tag name="KSO_WM_UNIT_FILL_FORE_SCHEMECOLOR_INDEX_2_POS" val="1"/>
  <p:tag name="KSO_WM_UNIT_FILL_FORE_SCHEMECOLOR_INDEX_2_TRANS" val="0"/>
  <p:tag name="KSO_WM_UNIT_FILL_GRADIENT_TYPE" val="0"/>
  <p:tag name="KSO_WM_UNIT_FILL_GRADIENT_ANGLE" val="270"/>
  <p:tag name="KSO_WM_UNIT_FILL_GRADIENT_DIRECTION" val="6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26e09fdf2e50e8cbb22573935bdca026e23e531"/>
  <p:tag name="KSO_WM_NEWLAYOUT_GROUP_ID" val="layout_43"/>
  <p:tag name="KSO_WM_NEWLAYOUT_ID" val="slide_91c8b9a217d54c0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1bf0411decf5bb2efa2086d32dc645fecfaacfc"/>
  <p:tag name="KSO_WM_NEWLAYOUT_ID" val="575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b09d1ba2b15b11a64877558ecf9ff6fd9e7181"/>
  <p:tag name="KSO_WM_NEWLAYOUT_GROUP_ID" val="layout_33"/>
  <p:tag name="KSO_WM_NEWLAYOUT_ID" val="slide_5aa63ac1d61f2d0d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2c4be9cc9ed3c622ae39e6fc7e8292fcff8f128"/>
  <p:tag name="KSO_WM_NEWLAYOUT_GROUP_ID" val="layout_10021"/>
  <p:tag name="KSO_WM_NEWLAYOUT_ID" val="slide_048335fd20bab19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c4abfe4cc1e2bbaae9522c66a50d4e439e4a0b8"/>
  <p:tag name="KSO_WM_NEWLAYOUT_GROUP_ID" val="layout_7"/>
  <p:tag name="KSO_WM_NEWLAYOUT_ID" val="slide_5060b7308a3ea96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59bb838418d73d08bc65ea88250cfde2f78d81c"/>
  <p:tag name="KSO_WM_NEWLAYOUT_GROUP_ID" val="layout_50"/>
  <p:tag name="KSO_WM_NEWLAYOUT_ID" val="slide_3a3dc6b07f0ccdf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59449dbcb745750e4ae8b8832c567d88d018512"/>
  <p:tag name="KSO_WM_NEWLAYOUT_GROUP_ID" val="layout_4"/>
  <p:tag name="KSO_WM_NEWLAYOUT_ID" val="slide_df4913abbcc2c275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23d7c3148f91e4917017fb9d869e3a44497a0e"/>
  <p:tag name="KSO_WM_NEWLAYOUT_GROUP_ID" val="layout_33"/>
  <p:tag name="KSO_WM_NEWLAYOUT_ID" val="slide_aa55e0d6ad14f83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abbd9c06d0d6548bd6ce646e3be33e8907a433"/>
  <p:tag name="KSO_WM_NEWLAYOUT_GROUP_ID" val="layout_42"/>
  <p:tag name="KSO_WM_NEWLAYOUT_ID" val="slide_30dace1507224ca8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94c3623d4045b27c3711751f1d8186de123862f"/>
  <p:tag name="KSO_WM_NEWLAYOUT_GROUP_ID" val="layout_51"/>
  <p:tag name="KSO_WM_NEWLAYOUT_ID" val="slide_a6b9fe2be123717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b0f84f215746b73c1f02ab597319d5bbc76f377"/>
  <p:tag name="KSO_WM_NEWLAYOUT_GROUP_ID" val="layout_10013"/>
  <p:tag name="KSO_WM_NEWLAYOUT_ID" val="slide_76aeae7ac000f687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b6b0f4ff7f9693ab4fe61344c241aeebf0eded"/>
  <p:tag name="KSO_WM_NEWLAYOUT_GROUP_ID" val="layout_50"/>
  <p:tag name="KSO_WM_NEWLAYOUT_ID" val="slide_d20caeaec8543a1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c4c74add00e5dd742e47e4595c89288233d248"/>
  <p:tag name="KSO_WM_NEWLAYOUT_GROUP_ID" val="layout_43"/>
  <p:tag name="KSO_WM_NEWLAYOUT_ID" val="slide_f456a9fd337a7cbe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bfb3cdb47ad735b10f304536dececc2fc6cf10"/>
  <p:tag name="KSO_WM_NEWLAYOUT_GROUP_ID" val="layout_6"/>
  <p:tag name="KSO_WM_NEWLAYOUT_ID" val="slide_ed2425e469c44f2b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5f7ed08aea5288ea9faaeb46c592cb16902369a"/>
  <p:tag name="KSO_WM_NEWLAYOUT_GROUP_ID" val="layout_7"/>
  <p:tag name="KSO_WM_NEWLAYOUT_ID" val="slide_9e29636265989945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4df8f4bd08619d3960d33fa9a8d818ac4551481"/>
  <p:tag name="KSO_WM_NEWLAYOUT_GROUP_ID" val="layout_10012"/>
  <p:tag name="KSO_WM_NEWLAYOUT_ID" val="slide_ed19c0db6ed585c4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eb84c10f5c8f4f3f17e95e363df6a262443b88f"/>
  <p:tag name="KSO_WM_NEWLAYOUT_GROUP_ID" val="layout_33"/>
  <p:tag name="KSO_WM_NEWLAYOUT_ID" val="slide_cf364e9c92fc216a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03e8eabcf8c40207868e2239c2de4590b4d6893"/>
  <p:tag name="KSO_WM_NEWLAYOUT_GROUP_ID" val="layout_61"/>
  <p:tag name="KSO_WM_NEWLAYOUT_ID" val="slide_1fabe581cef1fe3f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7352ac23e492da5ddc62f19672539cf00e47841"/>
  <p:tag name="KSO_WM_NEWLAYOUT_GROUP_ID" val="layout_10004"/>
  <p:tag name="KSO_WM_NEWLAYOUT_ID" val="slide_e0ba20cb02247c9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085c1cf5accf32e723229f3cfe92e4caa24845d"/>
  <p:tag name="KSO_WM_NEWLAYOUT_GROUP_ID" val="layout_28"/>
  <p:tag name="KSO_WM_NEWLAYOUT_ID" val="slide_fc606a95bbf54732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be3154f5a3582f23b62aa6961b86d14211a5e6d"/>
  <p:tag name="KSO_WM_NEWLAYOUT_GROUP_ID" val="layout_43"/>
  <p:tag name="KSO_WM_NEWLAYOUT_ID" val="slide_ff9322fba41ef5aa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65741912cc95ac283e993ee471fc6b806322acf"/>
  <p:tag name="KSO_WM_NEWLAYOUT_GROUP_ID" val="layout_24"/>
  <p:tag name="KSO_WM_NEWLAYOUT_ID" val="slide_80d77e2ab1b777c3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dd7ae14ef5aa6cafedce150e06d732319bbce60"/>
  <p:tag name="KSO_WM_NEWLAYOUT_GROUP_ID" val="layout_60"/>
  <p:tag name="KSO_WM_NEWLAYOUT_ID" val="slide_dedc4a181dcb780d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7842543cd02392d697610e370a709628f2de722"/>
  <p:tag name="KSO_WM_NEWLAYOUT_GROUP_ID" val="layout_30"/>
  <p:tag name="KSO_WM_NEWLAYOUT_ID" val="slide_d80069da338c68a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cea36d25ec97181f1d417c884e1056dd0364610"/>
  <p:tag name="KSO_WM_NEWLAYOUT_GROUP_ID" val="layout_26"/>
  <p:tag name="KSO_WM_NEWLAYOUT_ID" val="slide_5397de42ff9007f8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07bd795092cea345cae3ab0f7caa12e1a6cc3d5"/>
  <p:tag name="KSO_WM_NEWLAYOUT_GROUP_ID" val="layout_39"/>
  <p:tag name="KSO_WM_NEWLAYOUT_ID" val="slide_333fdb0a2671eb35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5d6c59f59632b5b6e83dcf27e54b6ba7596887"/>
  <p:tag name="KSO_WM_NEWLAYOUT_GROUP_ID" val="layout_23"/>
  <p:tag name="KSO_WM_NEWLAYOUT_ID" val="slide_38801189c7bf3302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2"/>
  <p:tag name="KSO_WM_UNIT_ID" val="_10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16"/>
  <p:tag name="KSO_WM_UNIT_FILL_FORE_SCHEMECOLOR_INDEX_2_POS" val="1"/>
  <p:tag name="KSO_WM_UNIT_FILL_FORE_SCHEMECOLOR_INDEX_2_TRANS" val="0"/>
  <p:tag name="KSO_WM_UNIT_FILL_GRADIENT_TYPE" val="0"/>
  <p:tag name="KSO_WM_UNIT_FILL_GRADIENT_ANGLE" val="270"/>
  <p:tag name="KSO_WM_UNIT_FILL_GRADIENT_DIRECTION" val="6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d"/>
  <p:tag name="KSO_WM_UNIT_INDEX" val="1"/>
  <p:tag name="KSO_WM_BEAUTIFY_FLAG" val="#wm#"/>
  <p:tag name="KSO_WM_TAG_VERSION" val="3.0"/>
  <p:tag name="LAYOUTZORDER" val="7"/>
  <p:tag name="KSO_WM_UNIT_ID" val="_10*d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c6c08629f93c682044f4bcb8dde2b5db444ad7a"/>
  <p:tag name="KSO_WM_NEWLAYOUT_ID" val="569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9749635d25c43aebafb9df40e6564ce4eb96363"/>
  <p:tag name="KSO_WM_NEWLAYOUT_GROUP_ID" val="layout_63"/>
  <p:tag name="KSO_WM_NEWLAYOUT_ID" val="slide_65cb02dcbaedafe4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94d811fa2400a0f54bb52705d02333325bf85156"/>
  <p:tag name="KSO_WM_NEWLAYOUT_GROUP_ID" val="layout_1-5"/>
  <p:tag name="KSO_WM_NEWLAYOUT_ID" val="slide_063b19861dc0a508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SCONTENTSTITLE" val="1"/>
  <p:tag name="LAYOUTZORDER" val="2"/>
  <p:tag name="KSO_WM_UNIT_ID" val="_2*i*2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1"/>
  <p:tag name="KSO_WM_UNIT_TEXT_FILL_FORE_SCHEMECOLOR_INDEX_BRIGHTNESS" val="0"/>
  <p:tag name="KSO_WM_UNIT_TEXT_FILL_FORE_SCHEMECOLOR_INDEX" val="2"/>
  <p:tag name="KSO_WM_UNIT_TEXT_FILL_TYPE" val="1"/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SCONTENTSTITLE" val="1"/>
  <p:tag name="LAYOUTZORDER" val="6"/>
  <p:tag name="KSO_WM_UNIT_ID" val="_2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9cf7d54c8ff205364f6b76afc5d7d20b183f27a"/>
  <p:tag name="KSO_WM_NEWLAYOUT_GROUP_ID" val="layout_62"/>
  <p:tag name="KSO_WM_NEWLAYOUT_ID" val="slide_b425897e9ecbd3d9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CATEGORY" val="custom"/>
  <p:tag name="KSO_WM_TEMPLATE_USER_THEME" val="1"/>
  <p:tag name="KSO_WM_TEMPLATE_INDEX" val="40480777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CATEGORY" val="custom"/>
  <p:tag name="KSO_WM_TEMPLATE_USER_THEME" val="1"/>
  <p:tag name="KSO_WM_UNIT_ISNUMDGMTITLE" val="0"/>
  <p:tag name="KSO_WM_UNIT_NOCLEAR" val="0"/>
  <p:tag name="KSO_WM_TEMPLATE_INDEX" val="40480777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CATEGORY" val="custom"/>
  <p:tag name="KSO_WM_TEMPLATE_USER_THEME" val="1"/>
  <p:tag name="KSO_WM_UNIT_ISNUMDGMTITLE" val="0"/>
  <p:tag name="KSO_WM_UNIT_NOCLEAR" val="0"/>
  <p:tag name="KSO_WM_TEMPLATE_INDEX" val="40480777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CATEGORY" val="custom"/>
  <p:tag name="KSO_WM_TEMPLATE_USER_THEME" val="1"/>
  <p:tag name="KSO_WM_UNIT_ISNUMDGMTITLE" val="0"/>
  <p:tag name="KSO_WM_UNIT_NOCLEAR" val="0"/>
  <p:tag name="KSO_WM_TEMPLATE_INDEX" val="40480777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2"/>
  <p:tag name="KSO_WM_UNIT_ID" val="_9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16"/>
  <p:tag name="KSO_WM_UNIT_FILL_FORE_SCHEMECOLOR_INDEX_2_POS" val="1"/>
  <p:tag name="KSO_WM_UNIT_FILL_FORE_SCHEMECOLOR_INDEX_2_TRANS" val="0"/>
  <p:tag name="KSO_WM_UNIT_FILL_GRADIENT_TYPE" val="0"/>
  <p:tag name="KSO_WM_UNIT_FILL_GRADIENT_ANGLE" val="270"/>
  <p:tag name="KSO_WM_UNIT_FILL_GRADIENT_DIRECTION" val="6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BEAUTIFY_FLAG" val="#wm#"/>
  <p:tag name="KSO_WM_FIGMA_FLAG" val="#fgm#"/>
  <p:tag name="KSO_WM_UNIT_INDEX" val="1"/>
  <p:tag name="KSO_WM_UNIT_SUBTYPE" val="c"/>
  <p:tag name="KSO_WM_UNIT_TEXT_TYPE" val="1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c526f27b35112f30dc03032deecc6067b548a5f2"/>
  <p:tag name="KSO_WM_NEWLAYOUT_ID" val="563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2"/>
  <p:tag name="KSO_WM_UNIT_ID" val="_10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16"/>
  <p:tag name="KSO_WM_UNIT_FILL_FORE_SCHEMECOLOR_INDEX_2_POS" val="1"/>
  <p:tag name="KSO_WM_UNIT_FILL_FORE_SCHEMECOLOR_INDEX_2_TRANS" val="0"/>
  <p:tag name="KSO_WM_UNIT_FILL_GRADIENT_TYPE" val="0"/>
  <p:tag name="KSO_WM_UNIT_FILL_GRADIENT_ANGLE" val="270"/>
  <p:tag name="KSO_WM_UNIT_FILL_GRADIENT_DIRECTION" val="6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d"/>
  <p:tag name="KSO_WM_UNIT_INDEX" val="1"/>
  <p:tag name="KSO_WM_BEAUTIFY_FLAG" val="#wm#"/>
  <p:tag name="KSO_WM_TAG_VERSION" val="3.0"/>
  <p:tag name="LAYOUTZORDER" val="7"/>
  <p:tag name="KSO_WM_UNIT_ID" val="_10*d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c6c08629f93c682044f4bcb8dde2b5db444ad7a"/>
  <p:tag name="KSO_WM_NEWLAYOUT_ID" val="569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2"/>
  <p:tag name="KSO_WM_UNIT_ID" val="_11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16"/>
  <p:tag name="KSO_WM_UNIT_FILL_FORE_SCHEMECOLOR_INDEX_2_POS" val="1"/>
  <p:tag name="KSO_WM_UNIT_FILL_FORE_SCHEMECOLOR_INDEX_2_TRANS" val="0"/>
  <p:tag name="KSO_WM_UNIT_FILL_GRADIENT_TYPE" val="0"/>
  <p:tag name="KSO_WM_UNIT_FILL_GRADIENT_ANGLE" val="270"/>
  <p:tag name="KSO_WM_UNIT_FILL_GRADIENT_DIRECTION" val="6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1bf0411decf5bb2efa2086d32dc645fecfaacfc"/>
  <p:tag name="KSO_WM_NEWLAYOUT_ID" val="575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282cd527acfb8a5ff25d066fc6c8bbc47e680e9"/>
  <p:tag name="KSO_WM_NEWLAYOUT_GROUP_ID" val="layout_1-5"/>
  <p:tag name="KSO_WM_NEWLAYOUT_ID" val="slide_61223ae7a7f7aefc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7d1b418b74e2b859"/>
  <p:tag name="KSO_WM_TEMPLATE_THUMBS_INDEX" val="1、9"/>
  <p:tag name="KSO_WM_TEMPLATE_INDEX" val="40480777"/>
  <p:tag name="KSO_WM_TEMPLATE_CATEGORY" val="custom"/>
  <p:tag name="KSO_WM_SLIDE_INDEX" val="1"/>
  <p:tag name="KSO_WM_SLIDE_ID" val="custom40480777_1"/>
  <p:tag name="KSO_WM_TEMPLATE_MASTER_TYPE" val="0"/>
  <p:tag name="KSO_WM_SLIDE_LAYOUT" val="a_f"/>
  <p:tag name="KSO_WM_SLIDE_LAYOUT_CNT" val="1_2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c526f27b35112f30dc03032deecc6067b548a5f2"/>
  <p:tag name="KSO_WM_NEWLAYOUT_ID" val="563"/>
  <p:tag name="KSO_WM_UNIT_PRESET_TEXT" val="单击此处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contents"/>
  <p:tag name="KSO_WM_TEMPLATE_SUBCATEGORY" val="29"/>
  <p:tag name="KSO_WM_BEAUTIFY_FLAG" val="#wm#"/>
  <p:tag name="KSO_WM_TEMPLATE_FIGMA_ID" val="69796634998"/>
  <p:tag name="KSO_WM_TEMPLATE_SLIDE_ID" val="slide_61223ae7a7f7aefc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3e15217efe511293b434a50eab7fd477ac94179"/>
  <p:tag name="KSO_WM_NEWLAYOUT_GROUP_ID" val="layout_59"/>
  <p:tag name="KSO_WM_NEWLAYOUT_ID" val="slide_fad9133c637506b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282cd527acfb8a5ff25d066fc6c8bbc47e680e9"/>
  <p:tag name="KSO_WM_NEWLAYOUT_GROUP_ID" val="layout_1-5"/>
  <p:tag name="KSO_WM_NEWLAYOUT_ID" val="slide_61223ae7a7f7aefc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34998"/>
  <p:tag name="KSO_WM_TEMPLATE_SLIDE_ID" val="slide_38801189c7bf3302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5d6c59f59632b5b6e83dcf27e54b6ba7596887"/>
  <p:tag name="KSO_WM_NEWLAYOUT_GROUP_ID" val="layout_23"/>
  <p:tag name="KSO_WM_NEWLAYOUT_ID" val="slide_38801189c7bf3302"/>
  <p:tag name="KSO_WM_UNIT_PRESET_TEXT" val="单击此处添加标题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290181304&quot;,&quot;product_name&quot;:&quot;wps-wpp-pc&quot;,&quot;intention_code&quot;:&quot;wps_wpp_generate_doc_pay&quot;}*auto_gallery_ai_v2.2.0_ONLINE*6333383836313639613536323262636535303837373530663938333266303864-slide-4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333fdb0a2671eb35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07bd795092cea345cae3ab0f7caa12e1a6cc3d5"/>
  <p:tag name="KSO_WM_NEWLAYOUT_GROUP_ID" val="layout_39"/>
  <p:tag name="KSO_WM_NEWLAYOUT_ID" val="slide_333fdb0a2671eb35"/>
  <p:tag name="KSO_WM_UNIT_PRESET_TEXT" val="单击此处添加标题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4998"/>
  <p:tag name="KSO_WM_TEMPLATE_SLIDE_ID" val="slide_5397de42ff9007f8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cea36d25ec97181f1d417c884e1056dd0364610"/>
  <p:tag name="KSO_WM_NEWLAYOUT_GROUP_ID" val="layout_26"/>
  <p:tag name="KSO_WM_NEWLAYOUT_ID" val="slide_5397de42ff9007f8"/>
  <p:tag name="KSO_WM_UNIT_PRESET_TEXT" val="单击此处添加标题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485034634&quot;,&quot;product_name&quot;:&quot;wps-wpp-pc&quot;,&quot;intention_code&quot;:&quot;wps_wpp_generate_doc_pay&quot;}*auto_gallery_ai_v2.2.0_ONLINE*6333383836313639613536323262636535303837373530663938333266303864-slide-8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656876054&quot;,&quot;product_name&quot;:&quot;wps-wpp-pc&quot;,&quot;intention_code&quot;:&quot;wps_wpp_generate_doc_pay&quot;}*auto_gallery_ai_v2.2.0_ONLINE*6333383836313639613536323262636535303837373530663938333266303864-slide-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77"/>
  <p:tag name="KSO_WM_TEMPLATE_CATEGORY" val="custom"/>
  <p:tag name="KSO_WM_SLIDE_INDEX" val="7"/>
  <p:tag name="KSO_WM_SLIDE_ID" val="custom40480777_7"/>
  <p:tag name="KSO_WM_TEMPLATE_MASTER_TYPE" val="0"/>
  <p:tag name="KSO_WM_SLIDE_LAYOUT" val="a_e"/>
  <p:tag name="KSO_WM_SLIDE_LAYOUT_CNT" val="1_1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c6c08629f93c682044f4bcb8dde2b5db444ad7a"/>
  <p:tag name="KSO_WM_NEWLAYOUT_ID" val="569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4998"/>
  <p:tag name="KSO_WM_TEMPLATE_SLIDE_ID" val="slide_d80069da338c68a1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7842543cd02392d697610e370a709628f2de722"/>
  <p:tag name="KSO_WM_NEWLAYOUT_GROUP_ID" val="layout_30"/>
  <p:tag name="KSO_WM_NEWLAYOUT_ID" val="slide_d80069da338c68a1"/>
  <p:tag name="KSO_WM_UNIT_PRESET_TEXT" val="单击此处添加标题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357921192&quot;,&quot;product_name&quot;:&quot;wps-wpp-pc&quot;,&quot;intention_code&quot;:&quot;wps_wpp_generate_doc_pay&quot;}*auto_gallery_ai_v2.2.0_ONLINE*6333383836313639613536323262636535303837373530663938333266303864-slide-9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80d77e2ab1b777c3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65741912cc95ac283e993ee471fc6b806322acf"/>
  <p:tag name="KSO_WM_NEWLAYOUT_GROUP_ID" val="layout_24"/>
  <p:tag name="KSO_WM_NEWLAYOUT_ID" val="slide_80d77e2ab1b777c3"/>
  <p:tag name="KSO_WM_UNIT_PRESET_TEXT" val="单击此处添加标题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ai_type&quot;:&quot;&quot;,&quot;id&quot;:&quot;&quot;}*_ai_*1763463984069d3db1d08231e-slide-0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11/6252eb8c-8898-442c-8908-a1b9de687fe3.jpg?Expires=1794999983\u0026AWSAccessKeyId=AKLT9NSy7kh8TIS1UzNqLRY2\u0026Signature=c0v7HrCNjhiR2jsjq8D7C5CcfdE%3D&quot;,&quot;product_name&quot;:&quot;wps-wpp-pc&quot;,&quot;intention_code&quot;:&quot;wps_wpp_generate_doc_pay&quot;}*auto_qingqiu_ai_v2.2.0_ONLINE*6333383836313639613536323262636535303837373530663938333266303864-slide-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11/632b8399-a37f-44de-8e02-15bc0479a3f5.jpg?Expires=1794999983\u0026AWSAccessKeyId=AKLT9NSy7kh8TIS1UzNqLRY2\u0026Signature=S4PTNvwM9P6Lu%2Bjm9GgFzt%2BPWHg%3D&quot;,&quot;product_name&quot;:&quot;wps-wpp-pc&quot;,&quot;intention_code&quot;:&quot;wps_wpp_generate_doc_pay&quot;}*auto_qingqiu_ai_v2.2.0_ONLINE*6333383836313639613536323262636535303837373530663938333266303864-slide-11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zh-ai-group.ks3-cn-beijing-internal.ksyun.com/image_generate/image_process/production/202511/79cf3fa9-36ab-4d7b-b04e-77fe27a8acdf.jpg?Expires=1794999982\u0026AWSAccessKeyId=AKLT9NSy7kh8TIS1UzNqLRY2\u0026Signature=gJnJSg3aafUan9y1NsaxsWQRzuw%3D&quot;,&quot;product_name&quot;:&quot;wps-wpp-pc&quot;,&quot;intention_code&quot;:&quot;wps_wpp_generate_doc_pay&quot;}*auto_qingqiu_ai_v2.2.0_ONLINE*6333383836313639613536323262636535303837373530663938333266303864-slide-1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fc606a95bbf54732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085c1cf5accf32e723229f3cfe92e4caa24845d"/>
  <p:tag name="KSO_WM_NEWLAYOUT_GROUP_ID" val="layout_28"/>
  <p:tag name="KSO_WM_NEWLAYOUT_ID" val="slide_fc606a95bbf54732"/>
  <p:tag name="KSO_WM_UNIT_PRESET_TEXT" val="单击此处添加标题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38196087&quot;,&quot;product_name&quot;:&quot;wps-wpp-pc&quot;,&quot;intention_code&quot;:&quot;wps_wpp_generate_doc_pay&quot;}*auto_gallery_ai_v2.2.0_ONLINE*6333383836313639613536323262636535303837373530663938333266303864-slide-12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169248928&quot;,&quot;product_name&quot;:&quot;wps-wpp-pc&quot;,&quot;intention_code&quot;:&quot;wps_wpp_generate_doc_pay&quot;}*auto_gallery_ai_v2.2.0_ONLINE*6333383836313639613536323262636535303837373530663938333266303864-slide-12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965654372&quot;,&quot;product_name&quot;:&quot;wps-wpp-pc&quot;,&quot;intention_code&quot;:&quot;wps_wpp_generate_doc_pay&quot;}*auto_gallery_ai_v2.2.0_ONLINE*6333383836313639613536323262636535303837373530663938333266303864-slide-12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d970e935c962aef504e953bbd35f5a1ea5e380e"/>
  <p:tag name="KSO_WM_NEWLAYOUT_GROUP_ID" val="layout_37"/>
  <p:tag name="KSO_WM_NEWLAYOUT_ID" val="slide_3e3ab5794a470d78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e0ba20cb02247c91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7352ac23e492da5ddc62f19672539cf00e47841"/>
  <p:tag name="KSO_WM_NEWLAYOUT_GROUP_ID" val="layout_10004"/>
  <p:tag name="KSO_WM_NEWLAYOUT_ID" val="slide_e0ba20cb02247c91"/>
  <p:tag name="KSO_WM_UNIT_PRESET_TEXT" val="单击此处添加标题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77"/>
  <p:tag name="KSO_WM_TEMPLATE_CATEGORY" val="custom"/>
  <p:tag name="KSO_WM_SLIDE_INDEX" val="7"/>
  <p:tag name="KSO_WM_SLIDE_ID" val="custom40480777_7"/>
  <p:tag name="KSO_WM_TEMPLATE_MASTER_TYPE" val="0"/>
  <p:tag name="KSO_WM_SLIDE_LAYOUT" val="a_e"/>
  <p:tag name="KSO_WM_SLIDE_LAYOUT_CNT" val="1_1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c6c08629f93c682044f4bcb8dde2b5db444ad7a"/>
  <p:tag name="KSO_WM_NEWLAYOUT_ID" val="569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4998"/>
  <p:tag name="KSO_WM_TEMPLATE_SLIDE_ID" val="slide_1fabe581cef1fe3f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03e8eabcf8c40207868e2239c2de4590b4d6893"/>
  <p:tag name="KSO_WM_NEWLAYOUT_GROUP_ID" val="layout_61"/>
  <p:tag name="KSO_WM_NEWLAYOUT_ID" val="slide_1fabe581cef1fe3f"/>
  <p:tag name="KSO_WM_UNIT_PRESET_TEXT" val="单击此处添加标题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63463979276a0ab1663f5c9-slide-0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cf364e9c92fc216a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eb84c10f5c8f4f3f17e95e363df6a262443b88f"/>
  <p:tag name="KSO_WM_NEWLAYOUT_GROUP_ID" val="layout_33"/>
  <p:tag name="KSO_WM_NEWLAYOUT_ID" val="slide_cf364e9c92fc216a"/>
  <p:tag name="KSO_WM_UNIT_PRESET_TEXT" val="单击此处添加标题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63463979662b73946143ce8-slide-0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cf364e9c92fc216a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eb84c10f5c8f4f3f17e95e363df6a262443b88f"/>
  <p:tag name="KSO_WM_NEWLAYOUT_GROUP_ID" val="layout_33"/>
  <p:tag name="KSO_WM_NEWLAYOUT_ID" val="slide_cf364e9c92fc216a"/>
  <p:tag name="KSO_WM_UNIT_PRESET_TEXT" val="单击此处添加标题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4998"/>
  <p:tag name="KSO_WM_TEMPLATE_SLIDE_ID" val="slide_9e29636265989945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5f7ed08aea5288ea9faaeb46c592cb16902369a"/>
  <p:tag name="KSO_WM_NEWLAYOUT_GROUP_ID" val="layout_7"/>
  <p:tag name="KSO_WM_NEWLAYOUT_ID" val="slide_9e29636265989945"/>
  <p:tag name="KSO_WM_UNIT_PRESET_TEXT" val="单击此处添加标题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77"/>
  <p:tag name="KSO_WM_TEMPLATE_CATEGORY" val="custom"/>
  <p:tag name="KSO_WM_SLIDE_INDEX" val="7"/>
  <p:tag name="KSO_WM_SLIDE_ID" val="custom40480777_7"/>
  <p:tag name="KSO_WM_TEMPLATE_MASTER_TYPE" val="0"/>
  <p:tag name="KSO_WM_SLIDE_LAYOUT" val="a_e"/>
  <p:tag name="KSO_WM_SLIDE_LAYOUT_CNT" val="1_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c6c08629f93c682044f4bcb8dde2b5db444ad7a"/>
  <p:tag name="KSO_WM_NEWLAYOUT_ID" val="569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34998"/>
  <p:tag name="KSO_WM_TEMPLATE_SLIDE_ID" val="slide_ed2425e469c44f2b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bfb3cdb47ad735b10f304536dececc2fc6cf10"/>
  <p:tag name="KSO_WM_NEWLAYOUT_GROUP_ID" val="layout_6"/>
  <p:tag name="KSO_WM_NEWLAYOUT_ID" val="slide_ed2425e469c44f2b"/>
  <p:tag name="KSO_WM_UNIT_PRESET_TEXT" val="单击此处添加标题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656876028&quot;,&quot;product_name&quot;:&quot;wps-wpp-pc&quot;,&quot;intention_code&quot;:&quot;wps_wpp_generate_doc_pay&quot;}*auto_gallery_ai_v2.2.0_ONLINE*6333383836313639613536323262636535303837373530663938333266303864-slide-18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f456a9fd337a7cbe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c4c74add00e5dd742e47e4595c89288233d248"/>
  <p:tag name="KSO_WM_NEWLAYOUT_GROUP_ID" val="layout_43"/>
  <p:tag name="KSO_WM_NEWLAYOUT_ID" val="slide_f456a9fd337a7cbe"/>
  <p:tag name="KSO_WM_UNIT_PRESET_TEXT" val="单击此处添加标题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4998"/>
  <p:tag name="KSO_WM_TEMPLATE_SLIDE_ID" val="slide_d20caeaec8543a11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b6b0f4ff7f9693ab4fe61344c241aeebf0eded"/>
  <p:tag name="KSO_WM_NEWLAYOUT_GROUP_ID" val="layout_50"/>
  <p:tag name="KSO_WM_NEWLAYOUT_ID" val="slide_d20caeaec8543a11"/>
  <p:tag name="KSO_WM_UNIT_PRESET_TEXT" val="单击此处添加标题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76aeae7ac000f687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b0f84f215746b73c1f02ab597319d5bbc76f377"/>
  <p:tag name="KSO_WM_NEWLAYOUT_GROUP_ID" val="layout_10013"/>
  <p:tag name="KSO_WM_NEWLAYOUT_ID" val="slide_76aeae7ac000f687"/>
  <p:tag name="KSO_WM_UNIT_PRESET_TEXT" val="单击此处添加标题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3"/>
  <p:tag name="KSO_WM_UNIT_SUBTYPE" val="d"/>
  <p:tag name="KSO_WM_UNIT_TYPE" val="l_h_i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77"/>
  <p:tag name="KSO_WM_TEMPLATE_CATEGORY" val="custom"/>
  <p:tag name="KSO_WM_SLIDE_INDEX" val="7"/>
  <p:tag name="KSO_WM_SLIDE_ID" val="custom40480777_7"/>
  <p:tag name="KSO_WM_TEMPLATE_MASTER_TYPE" val="0"/>
  <p:tag name="KSO_WM_SLIDE_LAYOUT" val="a_e"/>
  <p:tag name="KSO_WM_SLIDE_LAYOUT_CNT" val="1_1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4c6c08629f93c682044f4bcb8dde2b5db444ad7a"/>
  <p:tag name="KSO_WM_NEWLAYOUT_ID" val="569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4998"/>
  <p:tag name="KSO_WM_TEMPLATE_SLIDE_ID" val="slide_30dace1507224ca8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dabbd9c06d0d6548bd6ce646e3be33e8907a433"/>
  <p:tag name="KSO_WM_NEWLAYOUT_GROUP_ID" val="layout_42"/>
  <p:tag name="KSO_WM_NEWLAYOUT_ID" val="slide_30dace1507224ca8"/>
  <p:tag name="KSO_WM_UNIT_PRESET_TEXT" val="单击此处添加标题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aa55e0d6ad14f831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23d7c3148f91e4917017fb9d869e3a44497a0e"/>
  <p:tag name="KSO_WM_NEWLAYOUT_GROUP_ID" val="layout_33"/>
  <p:tag name="KSO_WM_NEWLAYOUT_ID" val="slide_aa55e0d6ad14f831"/>
  <p:tag name="KSO_WM_UNIT_PRESET_TEXT" val="单击此处添加标题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添加项标题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4998"/>
  <p:tag name="KSO_WM_TEMPLATE_SLIDE_ID" val="slide_df4913abbcc2c275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59449dbcb745750e4ae8b8832c567d88d018512"/>
  <p:tag name="KSO_WM_NEWLAYOUT_GROUP_ID" val="layout_4"/>
  <p:tag name="KSO_WM_NEWLAYOUT_ID" val="slide_df4913abbcc2c275"/>
  <p:tag name="KSO_WM_UNIT_PRESET_TEXT" val="单击此处添加标题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3"/>
  <p:tag name="KSO_WM_UNIT_SUBTYPE" val="d"/>
  <p:tag name="KSO_WM_UNIT_TYPE" val="l_h_i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4998"/>
  <p:tag name="KSO_WM_TEMPLATE_SLIDE_ID" val="slide_5060b7308a3ea960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c4abfe4cc1e2bbaae9522c66a50d4e439e4a0b8"/>
  <p:tag name="KSO_WM_NEWLAYOUT_GROUP_ID" val="layout_7"/>
  <p:tag name="KSO_WM_NEWLAYOUT_ID" val="slide_5060b7308a3ea960"/>
  <p:tag name="KSO_WM_UNIT_PRESET_TEXT" val="单击此处添加标题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34998"/>
  <p:tag name="KSO_WM_TEMPLATE_SLIDE_ID" val="slide_048335fd20bab19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2c4be9cc9ed3c622ae39e6fc7e8292fcff8f128"/>
  <p:tag name="KSO_WM_NEWLAYOUT_GROUP_ID" val="layout_10021"/>
  <p:tag name="KSO_WM_NEWLAYOUT_ID" val="slide_048335fd20bab197"/>
  <p:tag name="KSO_WM_UNIT_PRESET_TEXT" val="单击此处添加标题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添加项标题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34998"/>
  <p:tag name="KSO_WM_TEMPLATE_SLIDE_ID" val="slide_5060b7308a3ea960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c4abfe4cc1e2bbaae9522c66a50d4e439e4a0b8"/>
  <p:tag name="KSO_WM_NEWLAYOUT_GROUP_ID" val="layout_7"/>
  <p:tag name="KSO_WM_NEWLAYOUT_ID" val="slide_5060b7308a3ea960"/>
  <p:tag name="KSO_WM_UNIT_PRESET_TEXT" val="单击此处添加标题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d14714b472bcdadd723478e92fc49adb229f630"/>
  <p:tag name="KSO_WM_NEWLAYOUT_GROUP_ID" val="layout_7"/>
  <p:tag name="KSO_WM_NEWLAYOUT_ID" val="slide_b514c86a7fe358c9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80777"/>
  <p:tag name="KSO_WM_TEMPLATE_CATEGORY" val="custom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40480777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80777"/>
  <p:tag name="KSO_WM_TEMPLATE_CATEGORY" val="custom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77"/>
  <p:tag name="KSO_WM_TEMPLATE_CATEGORY" val="custom"/>
  <p:tag name="KSO_WM_SLIDE_INDEX" val="7"/>
  <p:tag name="KSO_WM_SLIDE_ID" val="custom40480777_7"/>
  <p:tag name="KSO_WM_TEMPLATE_MASTER_TYPE" val="0"/>
  <p:tag name="KSO_WM_SLIDE_LAYOUT" val="a_e"/>
  <p:tag name="KSO_WM_SLIDE_LAYOUT_CNT" val="1_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34998"/>
  <p:tag name="KSO_WM_TEMPLATE_SLIDE_ID" val="slide_ff9322fba41ef5aa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be3154f5a3582f23b62aa6961b86d14211a5e6d"/>
  <p:tag name="KSO_WM_NEWLAYOUT_GROUP_ID" val="layout_43"/>
  <p:tag name="KSO_WM_NEWLAYOUT_ID" val="slide_ff9322fba41ef5aa"/>
  <p:tag name="KSO_WM_UNIT_PRESET_TEXT" val="单击此处添加标题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34998"/>
  <p:tag name="KSO_WM_TEMPLATE_SLIDE_ID" val="slide_3a3dc6b07f0ccdf4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59bb838418d73d08bc65ea88250cfde2f78d81c"/>
  <p:tag name="KSO_WM_NEWLAYOUT_GROUP_ID" val="layout_50"/>
  <p:tag name="KSO_WM_NEWLAYOUT_ID" val="slide_3a3dc6b07f0ccdf4"/>
  <p:tag name="KSO_WM_UNIT_PRESET_TEXT" val="单击此处添加标题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NTENT_ORIENTATION" val="center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47de9d0eaa58c516"/>
  <p:tag name="KSO_WM_TEMPLATE_INDEX" val="40480777"/>
  <p:tag name="KSO_WM_TEMPLATE_CATEGORY" val="custom"/>
  <p:tag name="KSO_WM_SLIDE_INDEX" val="9"/>
  <p:tag name="KSO_WM_SLIDE_ID" val="custom40480777_9"/>
  <p:tag name="KSO_WM_TEMPLATE_MASTER_TYPE" val="0"/>
  <p:tag name="KSO_WM_SLIDE_LAYOUT" val="a_b"/>
  <p:tag name="KSO_WM_SLIDE_LAYOUT_CNT" val="1_1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1bf0411decf5bb2efa2086d32dc645fecfaacfc"/>
  <p:tag name="KSO_WM_NEWLAYOUT_ID" val="575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77"/>
  <p:tag name="KSO_WM_TEMPLATE_CATEGORY" val="custom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29"/>
  <p:tag name="KSO_WM_BEAUTIFY_FLAG" val="#wm#"/>
  <p:tag name="KSO_WM_TEMPLATE_SLIDE_ID" val="slide_7d1b418b74e2b859"/>
  <p:tag name="KSO_WM_TEMPLATE_THUMBS_INDEX" val="1、9"/>
  <p:tag name="KSO_WM_TEMPLATE_INDEX" val="40480777"/>
  <p:tag name="KSO_WM_TEMPLATE_CATEGORY" val="custom"/>
  <p:tag name="KSO_WM_TEMPLATE_MASTER_TYPE" val="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077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137">
      <a:dk1>
        <a:srgbClr val="000000"/>
      </a:dk1>
      <a:lt1>
        <a:srgbClr val="FFFFFF"/>
      </a:lt1>
      <a:dk2>
        <a:srgbClr val="0C1A3A"/>
      </a:dk2>
      <a:lt2>
        <a:srgbClr val="F4F7FD"/>
      </a:lt2>
      <a:accent1>
        <a:srgbClr val="2E60D4"/>
      </a:accent1>
      <a:accent2>
        <a:srgbClr val="7093E2"/>
      </a:accent2>
      <a:accent3>
        <a:srgbClr val="A4BAEC"/>
      </a:accent3>
      <a:accent4>
        <a:srgbClr val="6AEBE0"/>
      </a:accent4>
      <a:accent5>
        <a:srgbClr val="5BE6E1"/>
      </a:accent5>
      <a:accent6>
        <a:srgbClr val="37E1DB"/>
      </a:accent6>
      <a:hlink>
        <a:srgbClr val="0026E5"/>
      </a:hlink>
      <a:folHlink>
        <a:srgbClr val="7E1FAD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5320</Words>
  <Application>Microsoft Office PowerPoint</Application>
  <PresentationFormat>宽屏</PresentationFormat>
  <Paragraphs>357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61" baseType="lpstr">
      <vt:lpstr>微软雅黑</vt:lpstr>
      <vt:lpstr>Arial</vt:lpstr>
      <vt:lpstr>Times New Roman</vt:lpstr>
      <vt:lpstr>Office 主题</vt:lpstr>
      <vt:lpstr>1_Office 主题</vt:lpstr>
      <vt:lpstr>项目三  音频技术与应用</vt:lpstr>
      <vt:lpstr>目录</vt:lpstr>
      <vt:lpstr>思政目标：培养学生优秀品质与文化自信</vt:lpstr>
      <vt:lpstr>技能目标：Audition技能概览</vt:lpstr>
      <vt:lpstr>项目导读</vt:lpstr>
      <vt:lpstr>音频基础</vt:lpstr>
      <vt:lpstr>任务1  音频基础</vt:lpstr>
      <vt:lpstr>知识准备：</vt:lpstr>
      <vt:lpstr>知识准备：二、常见的音频文件格式</vt:lpstr>
      <vt:lpstr>知识准备：二、常见的音频文件格式</vt:lpstr>
      <vt:lpstr>Audition 2022基础</vt:lpstr>
      <vt:lpstr>任务2  Audition 2022基础</vt:lpstr>
      <vt:lpstr>知识准备：一、Audition 2022工作界面</vt:lpstr>
      <vt:lpstr>知识准备：一、Audition 2022工作界面</vt:lpstr>
      <vt:lpstr>知识准备：一、Audition 2022工作界面：（六）编辑器面板</vt:lpstr>
      <vt:lpstr>知识准备：一、Audition 2022工作界面：（六）编辑器面板</vt:lpstr>
      <vt:lpstr>知识准备：一、Audition 2022工作界面：（七）混音器面板</vt:lpstr>
      <vt:lpstr>知识准备：一、Audition 2022工作界面：（八）其他面板</vt:lpstr>
      <vt:lpstr>知识准备：二、文件管理</vt:lpstr>
      <vt:lpstr>PowerPoint 演示文稿</vt:lpstr>
      <vt:lpstr>PowerPoint 演示文稿</vt:lpstr>
      <vt:lpstr>音频的录制与编辑</vt:lpstr>
      <vt:lpstr>任务3  音频的录制与编辑</vt:lpstr>
      <vt:lpstr>知识准备：一、录制音频</vt:lpstr>
      <vt:lpstr>知识准备：二、编辑音频（一）利用波形编辑器编辑</vt:lpstr>
      <vt:lpstr>PowerPoint 演示文稿</vt:lpstr>
      <vt:lpstr>知识准备：二、编辑音频（二）利用多轨编辑器编辑</vt:lpstr>
      <vt:lpstr>PowerPoint 演示文稿</vt:lpstr>
      <vt:lpstr>音频的效果处理</vt:lpstr>
      <vt:lpstr>任务4  音频的效果处理</vt:lpstr>
      <vt:lpstr>知识准备：一、振幅与压限</vt:lpstr>
      <vt:lpstr>案例——使声音有磁性</vt:lpstr>
      <vt:lpstr>知识准备：二、延迟与回声</vt:lpstr>
      <vt:lpstr>知识准备：三、滤波与均衡</vt:lpstr>
      <vt:lpstr>案例——制作电话音效</vt:lpstr>
      <vt:lpstr>案例——让声音更好听</vt:lpstr>
      <vt:lpstr>知识准备：四、调制</vt:lpstr>
      <vt:lpstr>知识准备：五、降噪/恢复</vt:lpstr>
      <vt:lpstr>PowerPoint 演示文稿</vt:lpstr>
      <vt:lpstr>知识准备：六、特殊效果</vt:lpstr>
      <vt:lpstr>案例——火车驶过离去</vt:lpstr>
      <vt:lpstr>案例——火车驶过离去</vt:lpstr>
      <vt:lpstr>知识准备：七、混响</vt:lpstr>
      <vt:lpstr>案例——制作收音机音效</vt:lpstr>
      <vt:lpstr>案例——制作收音机音效</vt:lpstr>
      <vt:lpstr>知识准备：八、立体声声像</vt:lpstr>
      <vt:lpstr>案例——歌曲制作伴奏</vt:lpstr>
      <vt:lpstr>知识准备：九、时间与变调</vt:lpstr>
      <vt:lpstr>案例——卡带</vt:lpstr>
      <vt:lpstr>案例——女声转变为男声</vt:lpstr>
      <vt:lpstr>知识准备：</vt:lpstr>
      <vt:lpstr>项目总结</vt:lpstr>
      <vt:lpstr>PowerPoint 演示文稿</vt:lpstr>
      <vt:lpstr>项目实战：实战一  去除音频中的杂音</vt:lpstr>
      <vt:lpstr>项目实战：实战二  提取人声</vt:lpstr>
      <vt:lpstr>谢谢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项目三  音频技术与应用</dc:title>
  <dc:creator>Administrator</dc:creator>
  <cp:lastModifiedBy>洗脸 吃着西瓜</cp:lastModifiedBy>
  <cp:revision>2</cp:revision>
  <dcterms:created xsi:type="dcterms:W3CDTF">2025-11-19T08:03:31Z</dcterms:created>
  <dcterms:modified xsi:type="dcterms:W3CDTF">2025-11-24T07:52:54Z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v1.0_ai_69796634998</vt:lpwstr>
  </property>
</Properties>
</file>