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sldIdLst>
    <p:sldId id="260" r:id="rId3"/>
    <p:sldId id="261" r:id="rId4"/>
    <p:sldId id="264" r:id="rId5"/>
    <p:sldId id="266"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3" r:id="rId41"/>
    <p:sldId id="302" r:id="rId4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slideMaster" Target="../slideMasters/slideMaster2.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tags" Target="../tags/tag25.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slideMaster" Target="../slideMasters/slideMaster2.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 Type="http://schemas.openxmlformats.org/officeDocument/2006/relationships/tags" Target="../tags/tag27.xml"/><Relationship Id="rId16" Type="http://schemas.openxmlformats.org/officeDocument/2006/relationships/tags" Target="../tags/tag41.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tags" Target="../tags/tag4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Master" Target="../slideMasters/slideMaster2.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18" Type="http://schemas.openxmlformats.org/officeDocument/2006/relationships/tags" Target="../tags/tag72.xml"/><Relationship Id="rId3" Type="http://schemas.openxmlformats.org/officeDocument/2006/relationships/tags" Target="../tags/tag57.xml"/><Relationship Id="rId21" Type="http://schemas.openxmlformats.org/officeDocument/2006/relationships/tags" Target="../tags/tag75.xml"/><Relationship Id="rId7" Type="http://schemas.openxmlformats.org/officeDocument/2006/relationships/tags" Target="../tags/tag61.xml"/><Relationship Id="rId12" Type="http://schemas.openxmlformats.org/officeDocument/2006/relationships/tags" Target="../tags/tag66.xml"/><Relationship Id="rId17" Type="http://schemas.openxmlformats.org/officeDocument/2006/relationships/tags" Target="../tags/tag71.xml"/><Relationship Id="rId2" Type="http://schemas.openxmlformats.org/officeDocument/2006/relationships/tags" Target="../tags/tag56.xml"/><Relationship Id="rId16" Type="http://schemas.openxmlformats.org/officeDocument/2006/relationships/tags" Target="../tags/tag70.xml"/><Relationship Id="rId20" Type="http://schemas.openxmlformats.org/officeDocument/2006/relationships/tags" Target="../tags/tag74.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tags" Target="../tags/tag69.xml"/><Relationship Id="rId23" Type="http://schemas.openxmlformats.org/officeDocument/2006/relationships/slideMaster" Target="../slideMasters/slideMaster2.xml"/><Relationship Id="rId10" Type="http://schemas.openxmlformats.org/officeDocument/2006/relationships/tags" Target="../tags/tag64.xml"/><Relationship Id="rId19" Type="http://schemas.openxmlformats.org/officeDocument/2006/relationships/tags" Target="../tags/tag73.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tags" Target="../tags/tag68.xml"/><Relationship Id="rId22" Type="http://schemas.openxmlformats.org/officeDocument/2006/relationships/tags" Target="../tags/tag7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tags" Target="../tags/tag89.xml"/><Relationship Id="rId18" Type="http://schemas.openxmlformats.org/officeDocument/2006/relationships/slideMaster" Target="../slideMasters/slideMaster2.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tags" Target="../tags/tag88.xml"/><Relationship Id="rId17" Type="http://schemas.openxmlformats.org/officeDocument/2006/relationships/tags" Target="../tags/tag93.xml"/><Relationship Id="rId2" Type="http://schemas.openxmlformats.org/officeDocument/2006/relationships/tags" Target="../tags/tag78.xml"/><Relationship Id="rId16" Type="http://schemas.openxmlformats.org/officeDocument/2006/relationships/tags" Target="../tags/tag92.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5" Type="http://schemas.openxmlformats.org/officeDocument/2006/relationships/tags" Target="../tags/tag81.xml"/><Relationship Id="rId15" Type="http://schemas.openxmlformats.org/officeDocument/2006/relationships/tags" Target="../tags/tag91.xml"/><Relationship Id="rId10" Type="http://schemas.openxmlformats.org/officeDocument/2006/relationships/tags" Target="../tags/tag86.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tags" Target="../tags/tag90.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slideMaster" Target="../slideMasters/slideMaster2.xml"/><Relationship Id="rId5" Type="http://schemas.openxmlformats.org/officeDocument/2006/relationships/tags" Target="../tags/tag98.xml"/><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11.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slideMaster" Target="../slideMasters/slideMaster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slideMaster" Target="../slideMasters/slideMaster2.xml"/><Relationship Id="rId2" Type="http://schemas.openxmlformats.org/officeDocument/2006/relationships/tags" Target="../tags/tag116.xml"/><Relationship Id="rId16" Type="http://schemas.openxmlformats.org/officeDocument/2006/relationships/tags" Target="../tags/tag130.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5" Type="http://schemas.openxmlformats.org/officeDocument/2006/relationships/tags" Target="../tags/tag12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tags" Target="../tags/tag143.xml"/><Relationship Id="rId18" Type="http://schemas.openxmlformats.org/officeDocument/2006/relationships/tags" Target="../tags/tag148.xml"/><Relationship Id="rId3" Type="http://schemas.openxmlformats.org/officeDocument/2006/relationships/tags" Target="../tags/tag133.xml"/><Relationship Id="rId21" Type="http://schemas.openxmlformats.org/officeDocument/2006/relationships/slideMaster" Target="../slideMasters/slideMaster2.xml"/><Relationship Id="rId7" Type="http://schemas.openxmlformats.org/officeDocument/2006/relationships/tags" Target="../tags/tag137.xml"/><Relationship Id="rId12" Type="http://schemas.openxmlformats.org/officeDocument/2006/relationships/tags" Target="../tags/tag142.xml"/><Relationship Id="rId17" Type="http://schemas.openxmlformats.org/officeDocument/2006/relationships/tags" Target="../tags/tag147.xml"/><Relationship Id="rId2" Type="http://schemas.openxmlformats.org/officeDocument/2006/relationships/tags" Target="../tags/tag132.xml"/><Relationship Id="rId16" Type="http://schemas.openxmlformats.org/officeDocument/2006/relationships/tags" Target="../tags/tag146.xml"/><Relationship Id="rId20" Type="http://schemas.openxmlformats.org/officeDocument/2006/relationships/tags" Target="../tags/tag150.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tags" Target="../tags/tag141.xml"/><Relationship Id="rId5" Type="http://schemas.openxmlformats.org/officeDocument/2006/relationships/tags" Target="../tags/tag135.xml"/><Relationship Id="rId15" Type="http://schemas.openxmlformats.org/officeDocument/2006/relationships/tags" Target="../tags/tag145.xml"/><Relationship Id="rId10" Type="http://schemas.openxmlformats.org/officeDocument/2006/relationships/tags" Target="../tags/tag140.xml"/><Relationship Id="rId19" Type="http://schemas.openxmlformats.org/officeDocument/2006/relationships/tags" Target="../tags/tag149.xml"/><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tags" Target="../tags/tag144.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58.xml"/><Relationship Id="rId3" Type="http://schemas.openxmlformats.org/officeDocument/2006/relationships/tags" Target="../tags/tag153.xml"/><Relationship Id="rId7" Type="http://schemas.openxmlformats.org/officeDocument/2006/relationships/tags" Target="../tags/tag157.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9"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slideMaster" Target="../slideMasters/slideMaster2.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77.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5" Type="http://schemas.openxmlformats.org/officeDocument/2006/relationships/tags" Target="../tags/tag174.xml"/><Relationship Id="rId10" Type="http://schemas.openxmlformats.org/officeDocument/2006/relationships/slideMaster" Target="../slideMasters/slideMaster2.xml"/><Relationship Id="rId4" Type="http://schemas.openxmlformats.org/officeDocument/2006/relationships/tags" Target="../tags/tag173.xml"/><Relationship Id="rId9" Type="http://schemas.openxmlformats.org/officeDocument/2006/relationships/tags" Target="../tags/tag178.xml"/></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81.xml"/><Relationship Id="rId7" Type="http://schemas.openxmlformats.org/officeDocument/2006/relationships/tags" Target="../tags/tag185.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tags" Target="../tags/tag198.xml"/><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tags" Target="../tags/tag197.xml"/><Relationship Id="rId2" Type="http://schemas.openxmlformats.org/officeDocument/2006/relationships/tags" Target="../tags/tag187.xml"/><Relationship Id="rId16" Type="http://schemas.openxmlformats.org/officeDocument/2006/relationships/slideMaster" Target="../slideMasters/slideMaster2.xml"/><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5" Type="http://schemas.openxmlformats.org/officeDocument/2006/relationships/tags" Target="../tags/tag200.xml"/><Relationship Id="rId10" Type="http://schemas.openxmlformats.org/officeDocument/2006/relationships/tags" Target="../tags/tag195.xml"/><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tags" Target="../tags/tag213.xm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tags" Target="../tags/tag212.xml"/><Relationship Id="rId2" Type="http://schemas.openxmlformats.org/officeDocument/2006/relationships/tags" Target="../tags/tag202.xml"/><Relationship Id="rId16" Type="http://schemas.openxmlformats.org/officeDocument/2006/relationships/slideMaster" Target="../slideMasters/slideMaster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tags" Target="../tags/tag211.xml"/><Relationship Id="rId5" Type="http://schemas.openxmlformats.org/officeDocument/2006/relationships/tags" Target="../tags/tag205.xml"/><Relationship Id="rId15" Type="http://schemas.openxmlformats.org/officeDocument/2006/relationships/tags" Target="../tags/tag215.xml"/><Relationship Id="rId10" Type="http://schemas.openxmlformats.org/officeDocument/2006/relationships/tags" Target="../tags/tag210.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tags" Target="../tags/tag214.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23.xml"/><Relationship Id="rId13" Type="http://schemas.openxmlformats.org/officeDocument/2006/relationships/tags" Target="../tags/tag228.xml"/><Relationship Id="rId18" Type="http://schemas.openxmlformats.org/officeDocument/2006/relationships/tags" Target="../tags/tag233.xml"/><Relationship Id="rId3" Type="http://schemas.openxmlformats.org/officeDocument/2006/relationships/tags" Target="../tags/tag218.xml"/><Relationship Id="rId21" Type="http://schemas.openxmlformats.org/officeDocument/2006/relationships/tags" Target="../tags/tag236.xml"/><Relationship Id="rId7" Type="http://schemas.openxmlformats.org/officeDocument/2006/relationships/tags" Target="../tags/tag222.xml"/><Relationship Id="rId12" Type="http://schemas.openxmlformats.org/officeDocument/2006/relationships/tags" Target="../tags/tag227.xml"/><Relationship Id="rId17" Type="http://schemas.openxmlformats.org/officeDocument/2006/relationships/tags" Target="../tags/tag232.xml"/><Relationship Id="rId2" Type="http://schemas.openxmlformats.org/officeDocument/2006/relationships/tags" Target="../tags/tag217.xml"/><Relationship Id="rId16" Type="http://schemas.openxmlformats.org/officeDocument/2006/relationships/tags" Target="../tags/tag231.xml"/><Relationship Id="rId20" Type="http://schemas.openxmlformats.org/officeDocument/2006/relationships/tags" Target="../tags/tag235.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tags" Target="../tags/tag226.xml"/><Relationship Id="rId5" Type="http://schemas.openxmlformats.org/officeDocument/2006/relationships/tags" Target="../tags/tag220.xml"/><Relationship Id="rId15" Type="http://schemas.openxmlformats.org/officeDocument/2006/relationships/tags" Target="../tags/tag230.xml"/><Relationship Id="rId10" Type="http://schemas.openxmlformats.org/officeDocument/2006/relationships/tags" Target="../tags/tag225.xml"/><Relationship Id="rId19" Type="http://schemas.openxmlformats.org/officeDocument/2006/relationships/tags" Target="../tags/tag234.xml"/><Relationship Id="rId4" Type="http://schemas.openxmlformats.org/officeDocument/2006/relationships/tags" Target="../tags/tag219.xml"/><Relationship Id="rId9" Type="http://schemas.openxmlformats.org/officeDocument/2006/relationships/tags" Target="../tags/tag224.xml"/><Relationship Id="rId14" Type="http://schemas.openxmlformats.org/officeDocument/2006/relationships/tags" Target="../tags/tag229.xml"/><Relationship Id="rId22"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44.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9"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52.xml"/><Relationship Id="rId13" Type="http://schemas.openxmlformats.org/officeDocument/2006/relationships/slideMaster" Target="../slideMasters/slideMaster2.xml"/><Relationship Id="rId3" Type="http://schemas.openxmlformats.org/officeDocument/2006/relationships/tags" Target="../tags/tag247.xml"/><Relationship Id="rId7" Type="http://schemas.openxmlformats.org/officeDocument/2006/relationships/tags" Target="../tags/tag251.xml"/><Relationship Id="rId12" Type="http://schemas.openxmlformats.org/officeDocument/2006/relationships/tags" Target="../tags/tag256.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0" Type="http://schemas.openxmlformats.org/officeDocument/2006/relationships/tags" Target="../tags/tag254.xml"/><Relationship Id="rId4" Type="http://schemas.openxmlformats.org/officeDocument/2006/relationships/tags" Target="../tags/tag248.xml"/><Relationship Id="rId9" Type="http://schemas.openxmlformats.org/officeDocument/2006/relationships/tags" Target="../tags/tag25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64.xml"/><Relationship Id="rId13" Type="http://schemas.openxmlformats.org/officeDocument/2006/relationships/tags" Target="../tags/tag269.xml"/><Relationship Id="rId18" Type="http://schemas.openxmlformats.org/officeDocument/2006/relationships/tags" Target="../tags/tag274.xml"/><Relationship Id="rId3" Type="http://schemas.openxmlformats.org/officeDocument/2006/relationships/tags" Target="../tags/tag259.xml"/><Relationship Id="rId7" Type="http://schemas.openxmlformats.org/officeDocument/2006/relationships/tags" Target="../tags/tag263.xml"/><Relationship Id="rId12" Type="http://schemas.openxmlformats.org/officeDocument/2006/relationships/tags" Target="../tags/tag268.xml"/><Relationship Id="rId17" Type="http://schemas.openxmlformats.org/officeDocument/2006/relationships/tags" Target="../tags/tag273.xml"/><Relationship Id="rId2" Type="http://schemas.openxmlformats.org/officeDocument/2006/relationships/tags" Target="../tags/tag258.xml"/><Relationship Id="rId16" Type="http://schemas.openxmlformats.org/officeDocument/2006/relationships/tags" Target="../tags/tag272.xml"/><Relationship Id="rId20" Type="http://schemas.openxmlformats.org/officeDocument/2006/relationships/slideMaster" Target="../slideMasters/slideMaster2.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tags" Target="../tags/tag267.xml"/><Relationship Id="rId5" Type="http://schemas.openxmlformats.org/officeDocument/2006/relationships/tags" Target="../tags/tag261.xml"/><Relationship Id="rId15" Type="http://schemas.openxmlformats.org/officeDocument/2006/relationships/tags" Target="../tags/tag271.xml"/><Relationship Id="rId10" Type="http://schemas.openxmlformats.org/officeDocument/2006/relationships/tags" Target="../tags/tag266.xml"/><Relationship Id="rId19" Type="http://schemas.openxmlformats.org/officeDocument/2006/relationships/tags" Target="../tags/tag275.xml"/><Relationship Id="rId4" Type="http://schemas.openxmlformats.org/officeDocument/2006/relationships/tags" Target="../tags/tag260.xml"/><Relationship Id="rId9" Type="http://schemas.openxmlformats.org/officeDocument/2006/relationships/tags" Target="../tags/tag265.xml"/><Relationship Id="rId14" Type="http://schemas.openxmlformats.org/officeDocument/2006/relationships/tags" Target="../tags/tag270.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83.xml"/><Relationship Id="rId13" Type="http://schemas.openxmlformats.org/officeDocument/2006/relationships/tags" Target="../tags/tag288.xml"/><Relationship Id="rId3" Type="http://schemas.openxmlformats.org/officeDocument/2006/relationships/tags" Target="../tags/tag278.xml"/><Relationship Id="rId7" Type="http://schemas.openxmlformats.org/officeDocument/2006/relationships/tags" Target="../tags/tag282.xml"/><Relationship Id="rId12" Type="http://schemas.openxmlformats.org/officeDocument/2006/relationships/tags" Target="../tags/tag287.xml"/><Relationship Id="rId17" Type="http://schemas.openxmlformats.org/officeDocument/2006/relationships/slideMaster" Target="../slideMasters/slideMaster2.xml"/><Relationship Id="rId2" Type="http://schemas.openxmlformats.org/officeDocument/2006/relationships/tags" Target="../tags/tag277.xml"/><Relationship Id="rId16" Type="http://schemas.openxmlformats.org/officeDocument/2006/relationships/tags" Target="../tags/tag291.xml"/><Relationship Id="rId1" Type="http://schemas.openxmlformats.org/officeDocument/2006/relationships/tags" Target="../tags/tag276.xml"/><Relationship Id="rId6" Type="http://schemas.openxmlformats.org/officeDocument/2006/relationships/tags" Target="../tags/tag281.xml"/><Relationship Id="rId11" Type="http://schemas.openxmlformats.org/officeDocument/2006/relationships/tags" Target="../tags/tag286.xml"/><Relationship Id="rId5" Type="http://schemas.openxmlformats.org/officeDocument/2006/relationships/tags" Target="../tags/tag280.xml"/><Relationship Id="rId15" Type="http://schemas.openxmlformats.org/officeDocument/2006/relationships/tags" Target="../tags/tag290.xml"/><Relationship Id="rId10" Type="http://schemas.openxmlformats.org/officeDocument/2006/relationships/tags" Target="../tags/tag285.xml"/><Relationship Id="rId4" Type="http://schemas.openxmlformats.org/officeDocument/2006/relationships/tags" Target="../tags/tag279.xml"/><Relationship Id="rId9" Type="http://schemas.openxmlformats.org/officeDocument/2006/relationships/tags" Target="../tags/tag284.xml"/><Relationship Id="rId14" Type="http://schemas.openxmlformats.org/officeDocument/2006/relationships/tags" Target="../tags/tag289.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5" Type="http://schemas.openxmlformats.org/officeDocument/2006/relationships/tags" Target="../tags/tag296.xml"/><Relationship Id="rId10" Type="http://schemas.openxmlformats.org/officeDocument/2006/relationships/slideMaster" Target="../slideMasters/slideMaster2.xml"/><Relationship Id="rId4" Type="http://schemas.openxmlformats.org/officeDocument/2006/relationships/tags" Target="../tags/tag295.xml"/><Relationship Id="rId9" Type="http://schemas.openxmlformats.org/officeDocument/2006/relationships/tags" Target="../tags/tag300.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08.xml"/><Relationship Id="rId3" Type="http://schemas.openxmlformats.org/officeDocument/2006/relationships/tags" Target="../tags/tag303.xml"/><Relationship Id="rId7" Type="http://schemas.openxmlformats.org/officeDocument/2006/relationships/tags" Target="../tags/tag307.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11" Type="http://schemas.openxmlformats.org/officeDocument/2006/relationships/slideMaster" Target="../slideMasters/slideMaster2.xml"/><Relationship Id="rId5" Type="http://schemas.openxmlformats.org/officeDocument/2006/relationships/tags" Target="../tags/tag305.xml"/><Relationship Id="rId10" Type="http://schemas.openxmlformats.org/officeDocument/2006/relationships/tags" Target="../tags/tag310.xml"/><Relationship Id="rId4" Type="http://schemas.openxmlformats.org/officeDocument/2006/relationships/tags" Target="../tags/tag304.xml"/><Relationship Id="rId9" Type="http://schemas.openxmlformats.org/officeDocument/2006/relationships/tags" Target="../tags/tag309.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318.xml"/><Relationship Id="rId13" Type="http://schemas.openxmlformats.org/officeDocument/2006/relationships/tags" Target="../tags/tag323.xml"/><Relationship Id="rId3" Type="http://schemas.openxmlformats.org/officeDocument/2006/relationships/tags" Target="../tags/tag313.xml"/><Relationship Id="rId7" Type="http://schemas.openxmlformats.org/officeDocument/2006/relationships/tags" Target="../tags/tag317.xml"/><Relationship Id="rId12" Type="http://schemas.openxmlformats.org/officeDocument/2006/relationships/tags" Target="../tags/tag322.xml"/><Relationship Id="rId2" Type="http://schemas.openxmlformats.org/officeDocument/2006/relationships/tags" Target="../tags/tag312.xml"/><Relationship Id="rId1" Type="http://schemas.openxmlformats.org/officeDocument/2006/relationships/tags" Target="../tags/tag311.xml"/><Relationship Id="rId6" Type="http://schemas.openxmlformats.org/officeDocument/2006/relationships/tags" Target="../tags/tag316.xml"/><Relationship Id="rId11" Type="http://schemas.openxmlformats.org/officeDocument/2006/relationships/tags" Target="../tags/tag321.xml"/><Relationship Id="rId5" Type="http://schemas.openxmlformats.org/officeDocument/2006/relationships/tags" Target="../tags/tag315.xml"/><Relationship Id="rId15" Type="http://schemas.openxmlformats.org/officeDocument/2006/relationships/slideMaster" Target="../slideMasters/slideMaster2.xml"/><Relationship Id="rId10" Type="http://schemas.openxmlformats.org/officeDocument/2006/relationships/tags" Target="../tags/tag320.xml"/><Relationship Id="rId4" Type="http://schemas.openxmlformats.org/officeDocument/2006/relationships/tags" Target="../tags/tag314.xml"/><Relationship Id="rId9" Type="http://schemas.openxmlformats.org/officeDocument/2006/relationships/tags" Target="../tags/tag319.xml"/><Relationship Id="rId14" Type="http://schemas.openxmlformats.org/officeDocument/2006/relationships/tags" Target="../tags/tag324.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32.xml"/><Relationship Id="rId13" Type="http://schemas.openxmlformats.org/officeDocument/2006/relationships/tags" Target="../tags/tag337.xml"/><Relationship Id="rId18" Type="http://schemas.openxmlformats.org/officeDocument/2006/relationships/slideMaster" Target="../slideMasters/slideMaster2.xml"/><Relationship Id="rId3" Type="http://schemas.openxmlformats.org/officeDocument/2006/relationships/tags" Target="../tags/tag327.xml"/><Relationship Id="rId7" Type="http://schemas.openxmlformats.org/officeDocument/2006/relationships/tags" Target="../tags/tag331.xml"/><Relationship Id="rId12" Type="http://schemas.openxmlformats.org/officeDocument/2006/relationships/tags" Target="../tags/tag336.xml"/><Relationship Id="rId17" Type="http://schemas.openxmlformats.org/officeDocument/2006/relationships/tags" Target="../tags/tag341.xml"/><Relationship Id="rId2" Type="http://schemas.openxmlformats.org/officeDocument/2006/relationships/tags" Target="../tags/tag326.xml"/><Relationship Id="rId16" Type="http://schemas.openxmlformats.org/officeDocument/2006/relationships/tags" Target="../tags/tag340.xml"/><Relationship Id="rId1" Type="http://schemas.openxmlformats.org/officeDocument/2006/relationships/tags" Target="../tags/tag325.xml"/><Relationship Id="rId6" Type="http://schemas.openxmlformats.org/officeDocument/2006/relationships/tags" Target="../tags/tag330.xml"/><Relationship Id="rId11" Type="http://schemas.openxmlformats.org/officeDocument/2006/relationships/tags" Target="../tags/tag335.xml"/><Relationship Id="rId5" Type="http://schemas.openxmlformats.org/officeDocument/2006/relationships/tags" Target="../tags/tag329.xml"/><Relationship Id="rId15" Type="http://schemas.openxmlformats.org/officeDocument/2006/relationships/tags" Target="../tags/tag339.xml"/><Relationship Id="rId10" Type="http://schemas.openxmlformats.org/officeDocument/2006/relationships/tags" Target="../tags/tag334.xml"/><Relationship Id="rId4" Type="http://schemas.openxmlformats.org/officeDocument/2006/relationships/tags" Target="../tags/tag328.xml"/><Relationship Id="rId9" Type="http://schemas.openxmlformats.org/officeDocument/2006/relationships/tags" Target="../tags/tag333.xml"/><Relationship Id="rId14" Type="http://schemas.openxmlformats.org/officeDocument/2006/relationships/tags" Target="../tags/tag338.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49.xml"/><Relationship Id="rId13" Type="http://schemas.openxmlformats.org/officeDocument/2006/relationships/tags" Target="../tags/tag354.xml"/><Relationship Id="rId3" Type="http://schemas.openxmlformats.org/officeDocument/2006/relationships/tags" Target="../tags/tag344.xml"/><Relationship Id="rId7" Type="http://schemas.openxmlformats.org/officeDocument/2006/relationships/tags" Target="../tags/tag348.xml"/><Relationship Id="rId12" Type="http://schemas.openxmlformats.org/officeDocument/2006/relationships/tags" Target="../tags/tag353.xml"/><Relationship Id="rId17" Type="http://schemas.openxmlformats.org/officeDocument/2006/relationships/slideMaster" Target="../slideMasters/slideMaster2.xml"/><Relationship Id="rId2" Type="http://schemas.openxmlformats.org/officeDocument/2006/relationships/tags" Target="../tags/tag343.xml"/><Relationship Id="rId16" Type="http://schemas.openxmlformats.org/officeDocument/2006/relationships/tags" Target="../tags/tag357.xml"/><Relationship Id="rId1" Type="http://schemas.openxmlformats.org/officeDocument/2006/relationships/tags" Target="../tags/tag342.xml"/><Relationship Id="rId6" Type="http://schemas.openxmlformats.org/officeDocument/2006/relationships/tags" Target="../tags/tag347.xml"/><Relationship Id="rId11" Type="http://schemas.openxmlformats.org/officeDocument/2006/relationships/tags" Target="../tags/tag352.xml"/><Relationship Id="rId5" Type="http://schemas.openxmlformats.org/officeDocument/2006/relationships/tags" Target="../tags/tag346.xml"/><Relationship Id="rId15" Type="http://schemas.openxmlformats.org/officeDocument/2006/relationships/tags" Target="../tags/tag356.xml"/><Relationship Id="rId10" Type="http://schemas.openxmlformats.org/officeDocument/2006/relationships/tags" Target="../tags/tag351.xml"/><Relationship Id="rId4" Type="http://schemas.openxmlformats.org/officeDocument/2006/relationships/tags" Target="../tags/tag345.xml"/><Relationship Id="rId9" Type="http://schemas.openxmlformats.org/officeDocument/2006/relationships/tags" Target="../tags/tag350.xml"/><Relationship Id="rId14" Type="http://schemas.openxmlformats.org/officeDocument/2006/relationships/tags" Target="../tags/tag355.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tags" Target="../tags/tag370.xml"/><Relationship Id="rId3" Type="http://schemas.openxmlformats.org/officeDocument/2006/relationships/tags" Target="../tags/tag360.xml"/><Relationship Id="rId7" Type="http://schemas.openxmlformats.org/officeDocument/2006/relationships/tags" Target="../tags/tag364.xml"/><Relationship Id="rId12" Type="http://schemas.openxmlformats.org/officeDocument/2006/relationships/tags" Target="../tags/tag369.xml"/><Relationship Id="rId17" Type="http://schemas.openxmlformats.org/officeDocument/2006/relationships/slideMaster" Target="../slideMasters/slideMaster2.xml"/><Relationship Id="rId2" Type="http://schemas.openxmlformats.org/officeDocument/2006/relationships/tags" Target="../tags/tag359.xml"/><Relationship Id="rId16" Type="http://schemas.openxmlformats.org/officeDocument/2006/relationships/tags" Target="../tags/tag373.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tags" Target="../tags/tag368.xml"/><Relationship Id="rId5" Type="http://schemas.openxmlformats.org/officeDocument/2006/relationships/tags" Target="../tags/tag362.xml"/><Relationship Id="rId15" Type="http://schemas.openxmlformats.org/officeDocument/2006/relationships/tags" Target="../tags/tag372.xml"/><Relationship Id="rId10" Type="http://schemas.openxmlformats.org/officeDocument/2006/relationships/tags" Target="../tags/tag367.xml"/><Relationship Id="rId4" Type="http://schemas.openxmlformats.org/officeDocument/2006/relationships/tags" Target="../tags/tag361.xml"/><Relationship Id="rId9" Type="http://schemas.openxmlformats.org/officeDocument/2006/relationships/tags" Target="../tags/tag366.xml"/><Relationship Id="rId14" Type="http://schemas.openxmlformats.org/officeDocument/2006/relationships/tags" Target="../tags/tag371.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tags" Target="../tags/tag386.xml"/><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tags" Target="../tags/tag385.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tags" Target="../tags/tag384.xml"/><Relationship Id="rId5" Type="http://schemas.openxmlformats.org/officeDocument/2006/relationships/tags" Target="../tags/tag378.xml"/><Relationship Id="rId15" Type="http://schemas.openxmlformats.org/officeDocument/2006/relationships/slideMaster" Target="../slideMasters/slideMaster2.xml"/><Relationship Id="rId10" Type="http://schemas.openxmlformats.org/officeDocument/2006/relationships/tags" Target="../tags/tag38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tags" Target="../tags/tag387.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395.xml"/><Relationship Id="rId13" Type="http://schemas.openxmlformats.org/officeDocument/2006/relationships/tags" Target="../tags/tag400.xml"/><Relationship Id="rId3" Type="http://schemas.openxmlformats.org/officeDocument/2006/relationships/tags" Target="../tags/tag390.xml"/><Relationship Id="rId7" Type="http://schemas.openxmlformats.org/officeDocument/2006/relationships/tags" Target="../tags/tag394.xml"/><Relationship Id="rId12" Type="http://schemas.openxmlformats.org/officeDocument/2006/relationships/tags" Target="../tags/tag399.xml"/><Relationship Id="rId17" Type="http://schemas.openxmlformats.org/officeDocument/2006/relationships/slideMaster" Target="../slideMasters/slideMaster2.xml"/><Relationship Id="rId2" Type="http://schemas.openxmlformats.org/officeDocument/2006/relationships/tags" Target="../tags/tag389.xml"/><Relationship Id="rId16" Type="http://schemas.openxmlformats.org/officeDocument/2006/relationships/tags" Target="../tags/tag403.xml"/><Relationship Id="rId1" Type="http://schemas.openxmlformats.org/officeDocument/2006/relationships/tags" Target="../tags/tag388.xml"/><Relationship Id="rId6" Type="http://schemas.openxmlformats.org/officeDocument/2006/relationships/tags" Target="../tags/tag393.xml"/><Relationship Id="rId11" Type="http://schemas.openxmlformats.org/officeDocument/2006/relationships/tags" Target="../tags/tag398.xml"/><Relationship Id="rId5" Type="http://schemas.openxmlformats.org/officeDocument/2006/relationships/tags" Target="../tags/tag392.xml"/><Relationship Id="rId15" Type="http://schemas.openxmlformats.org/officeDocument/2006/relationships/tags" Target="../tags/tag402.xml"/><Relationship Id="rId10" Type="http://schemas.openxmlformats.org/officeDocument/2006/relationships/tags" Target="../tags/tag397.xml"/><Relationship Id="rId4" Type="http://schemas.openxmlformats.org/officeDocument/2006/relationships/tags" Target="../tags/tag391.xml"/><Relationship Id="rId9" Type="http://schemas.openxmlformats.org/officeDocument/2006/relationships/tags" Target="../tags/tag396.xml"/><Relationship Id="rId14" Type="http://schemas.openxmlformats.org/officeDocument/2006/relationships/tags" Target="../tags/tag40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411.xml"/><Relationship Id="rId3" Type="http://schemas.openxmlformats.org/officeDocument/2006/relationships/tags" Target="../tags/tag406.xml"/><Relationship Id="rId7" Type="http://schemas.openxmlformats.org/officeDocument/2006/relationships/tags" Target="../tags/tag410.xml"/><Relationship Id="rId12" Type="http://schemas.openxmlformats.org/officeDocument/2006/relationships/slideMaster" Target="../slideMasters/slideMaster2.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tags" Target="../tags/tag409.xml"/><Relationship Id="rId11" Type="http://schemas.openxmlformats.org/officeDocument/2006/relationships/tags" Target="../tags/tag414.xml"/><Relationship Id="rId5" Type="http://schemas.openxmlformats.org/officeDocument/2006/relationships/tags" Target="../tags/tag408.xml"/><Relationship Id="rId10" Type="http://schemas.openxmlformats.org/officeDocument/2006/relationships/tags" Target="../tags/tag413.xml"/><Relationship Id="rId4" Type="http://schemas.openxmlformats.org/officeDocument/2006/relationships/tags" Target="../tags/tag407.xml"/><Relationship Id="rId9" Type="http://schemas.openxmlformats.org/officeDocument/2006/relationships/tags" Target="../tags/tag412.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422.xml"/><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slideMaster" Target="../slideMasters/slideMaster2.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433.xml"/><Relationship Id="rId13" Type="http://schemas.openxmlformats.org/officeDocument/2006/relationships/tags" Target="../tags/tag438.xml"/><Relationship Id="rId18" Type="http://schemas.openxmlformats.org/officeDocument/2006/relationships/tags" Target="../tags/tag443.xml"/><Relationship Id="rId3" Type="http://schemas.openxmlformats.org/officeDocument/2006/relationships/tags" Target="../tags/tag428.xml"/><Relationship Id="rId21" Type="http://schemas.openxmlformats.org/officeDocument/2006/relationships/slideMaster" Target="../slideMasters/slideMaster2.xml"/><Relationship Id="rId7" Type="http://schemas.openxmlformats.org/officeDocument/2006/relationships/tags" Target="../tags/tag432.xml"/><Relationship Id="rId12" Type="http://schemas.openxmlformats.org/officeDocument/2006/relationships/tags" Target="../tags/tag437.xml"/><Relationship Id="rId17" Type="http://schemas.openxmlformats.org/officeDocument/2006/relationships/tags" Target="../tags/tag442.xml"/><Relationship Id="rId2" Type="http://schemas.openxmlformats.org/officeDocument/2006/relationships/tags" Target="../tags/tag427.xml"/><Relationship Id="rId16" Type="http://schemas.openxmlformats.org/officeDocument/2006/relationships/tags" Target="../tags/tag441.xml"/><Relationship Id="rId20" Type="http://schemas.openxmlformats.org/officeDocument/2006/relationships/tags" Target="../tags/tag445.xml"/><Relationship Id="rId1" Type="http://schemas.openxmlformats.org/officeDocument/2006/relationships/tags" Target="../tags/tag426.xml"/><Relationship Id="rId6" Type="http://schemas.openxmlformats.org/officeDocument/2006/relationships/tags" Target="../tags/tag431.xml"/><Relationship Id="rId11" Type="http://schemas.openxmlformats.org/officeDocument/2006/relationships/tags" Target="../tags/tag436.xml"/><Relationship Id="rId5" Type="http://schemas.openxmlformats.org/officeDocument/2006/relationships/tags" Target="../tags/tag430.xml"/><Relationship Id="rId15" Type="http://schemas.openxmlformats.org/officeDocument/2006/relationships/tags" Target="../tags/tag440.xml"/><Relationship Id="rId10" Type="http://schemas.openxmlformats.org/officeDocument/2006/relationships/tags" Target="../tags/tag435.xml"/><Relationship Id="rId19" Type="http://schemas.openxmlformats.org/officeDocument/2006/relationships/tags" Target="../tags/tag444.xml"/><Relationship Id="rId4" Type="http://schemas.openxmlformats.org/officeDocument/2006/relationships/tags" Target="../tags/tag429.xml"/><Relationship Id="rId9" Type="http://schemas.openxmlformats.org/officeDocument/2006/relationships/tags" Target="../tags/tag434.xml"/><Relationship Id="rId14" Type="http://schemas.openxmlformats.org/officeDocument/2006/relationships/tags" Target="../tags/tag439.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448.xml"/><Relationship Id="rId7" Type="http://schemas.openxmlformats.org/officeDocument/2006/relationships/image" Target="../media/image2.png"/><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slideMaster" Target="../slideMasters/slideMaster2.xml"/><Relationship Id="rId5" Type="http://schemas.openxmlformats.org/officeDocument/2006/relationships/tags" Target="../tags/tag450.xml"/><Relationship Id="rId4" Type="http://schemas.openxmlformats.org/officeDocument/2006/relationships/tags" Target="../tags/tag449.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458.xml"/><Relationship Id="rId13" Type="http://schemas.openxmlformats.org/officeDocument/2006/relationships/tags" Target="../tags/tag463.xml"/><Relationship Id="rId18" Type="http://schemas.openxmlformats.org/officeDocument/2006/relationships/slideMaster" Target="../slideMasters/slideMaster2.xml"/><Relationship Id="rId3" Type="http://schemas.openxmlformats.org/officeDocument/2006/relationships/tags" Target="../tags/tag453.xml"/><Relationship Id="rId7" Type="http://schemas.openxmlformats.org/officeDocument/2006/relationships/tags" Target="../tags/tag457.xml"/><Relationship Id="rId12" Type="http://schemas.openxmlformats.org/officeDocument/2006/relationships/tags" Target="../tags/tag462.xml"/><Relationship Id="rId17" Type="http://schemas.openxmlformats.org/officeDocument/2006/relationships/tags" Target="../tags/tag467.xml"/><Relationship Id="rId2" Type="http://schemas.openxmlformats.org/officeDocument/2006/relationships/tags" Target="../tags/tag452.xml"/><Relationship Id="rId16" Type="http://schemas.openxmlformats.org/officeDocument/2006/relationships/tags" Target="../tags/tag466.xml"/><Relationship Id="rId1" Type="http://schemas.openxmlformats.org/officeDocument/2006/relationships/tags" Target="../tags/tag451.xml"/><Relationship Id="rId6" Type="http://schemas.openxmlformats.org/officeDocument/2006/relationships/tags" Target="../tags/tag456.xml"/><Relationship Id="rId11" Type="http://schemas.openxmlformats.org/officeDocument/2006/relationships/tags" Target="../tags/tag461.xml"/><Relationship Id="rId5" Type="http://schemas.openxmlformats.org/officeDocument/2006/relationships/tags" Target="../tags/tag455.xml"/><Relationship Id="rId15" Type="http://schemas.openxmlformats.org/officeDocument/2006/relationships/tags" Target="../tags/tag465.xml"/><Relationship Id="rId10" Type="http://schemas.openxmlformats.org/officeDocument/2006/relationships/tags" Target="../tags/tag460.xml"/><Relationship Id="rId4" Type="http://schemas.openxmlformats.org/officeDocument/2006/relationships/tags" Target="../tags/tag454.xml"/><Relationship Id="rId9" Type="http://schemas.openxmlformats.org/officeDocument/2006/relationships/tags" Target="../tags/tag459.xml"/><Relationship Id="rId14" Type="http://schemas.openxmlformats.org/officeDocument/2006/relationships/tags" Target="../tags/tag464.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slideMaster" Target="../slideMasters/slideMaster2.xml"/><Relationship Id="rId5" Type="http://schemas.openxmlformats.org/officeDocument/2006/relationships/tags" Target="../tags/tag472.xml"/><Relationship Id="rId4" Type="http://schemas.openxmlformats.org/officeDocument/2006/relationships/tags" Target="../tags/tag471.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480.xml"/><Relationship Id="rId3" Type="http://schemas.openxmlformats.org/officeDocument/2006/relationships/tags" Target="../tags/tag475.xml"/><Relationship Id="rId7" Type="http://schemas.openxmlformats.org/officeDocument/2006/relationships/tags" Target="../tags/tag479.xml"/><Relationship Id="rId12" Type="http://schemas.openxmlformats.org/officeDocument/2006/relationships/image" Target="../media/image3.png"/><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tags" Target="../tags/tag478.xml"/><Relationship Id="rId11" Type="http://schemas.openxmlformats.org/officeDocument/2006/relationships/image" Target="../media/image1.jpeg"/><Relationship Id="rId5" Type="http://schemas.openxmlformats.org/officeDocument/2006/relationships/tags" Target="../tags/tag477.xml"/><Relationship Id="rId10" Type="http://schemas.openxmlformats.org/officeDocument/2006/relationships/slideMaster" Target="../slideMasters/slideMaster2.xml"/><Relationship Id="rId4" Type="http://schemas.openxmlformats.org/officeDocument/2006/relationships/tags" Target="../tags/tag476.xml"/><Relationship Id="rId9" Type="http://schemas.openxmlformats.org/officeDocument/2006/relationships/tags" Target="../tags/tag481.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484.xml"/><Relationship Id="rId7" Type="http://schemas.openxmlformats.org/officeDocument/2006/relationships/slideMaster" Target="../slideMasters/slideMaster2.xml"/><Relationship Id="rId2" Type="http://schemas.openxmlformats.org/officeDocument/2006/relationships/tags" Target="../tags/tag483.xml"/><Relationship Id="rId1" Type="http://schemas.openxmlformats.org/officeDocument/2006/relationships/tags" Target="../tags/tag482.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495.xml"/><Relationship Id="rId3" Type="http://schemas.openxmlformats.org/officeDocument/2006/relationships/tags" Target="../tags/tag490.xml"/><Relationship Id="rId7" Type="http://schemas.openxmlformats.org/officeDocument/2006/relationships/tags" Target="../tags/tag494.xml"/><Relationship Id="rId2" Type="http://schemas.openxmlformats.org/officeDocument/2006/relationships/tags" Target="../tags/tag489.xml"/><Relationship Id="rId1" Type="http://schemas.openxmlformats.org/officeDocument/2006/relationships/tags" Target="../tags/tag488.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9"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498.xml"/><Relationship Id="rId2" Type="http://schemas.openxmlformats.org/officeDocument/2006/relationships/tags" Target="../tags/tag497.xml"/><Relationship Id="rId1" Type="http://schemas.openxmlformats.org/officeDocument/2006/relationships/tags" Target="../tags/tag496.xml"/><Relationship Id="rId5" Type="http://schemas.openxmlformats.org/officeDocument/2006/relationships/slideMaster" Target="../slideMasters/slideMaster2.xml"/><Relationship Id="rId4" Type="http://schemas.openxmlformats.org/officeDocument/2006/relationships/tags" Target="../tags/tag49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4"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 Id="rId5" Type="http://schemas.openxmlformats.org/officeDocument/2006/relationships/slideMaster" Target="../slideMasters/slideMaster2.xml"/><Relationship Id="rId4" Type="http://schemas.openxmlformats.org/officeDocument/2006/relationships/tags" Target="../tags/tag506.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slideMaster" Target="../slideMasters/slideMaster2.xml"/><Relationship Id="rId5" Type="http://schemas.openxmlformats.org/officeDocument/2006/relationships/tags" Target="../tags/tag511.xml"/><Relationship Id="rId4" Type="http://schemas.openxmlformats.org/officeDocument/2006/relationships/tags" Target="../tags/tag510.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514.xml"/><Relationship Id="rId7" Type="http://schemas.openxmlformats.org/officeDocument/2006/relationships/image" Target="../media/image2.png"/><Relationship Id="rId2" Type="http://schemas.openxmlformats.org/officeDocument/2006/relationships/tags" Target="../tags/tag513.xml"/><Relationship Id="rId1" Type="http://schemas.openxmlformats.org/officeDocument/2006/relationships/tags" Target="../tags/tag512.xml"/><Relationship Id="rId6" Type="http://schemas.openxmlformats.org/officeDocument/2006/relationships/slideMaster" Target="../slideMasters/slideMaster2.xml"/><Relationship Id="rId5" Type="http://schemas.openxmlformats.org/officeDocument/2006/relationships/tags" Target="../tags/tag516.xml"/><Relationship Id="rId4" Type="http://schemas.openxmlformats.org/officeDocument/2006/relationships/tags" Target="../tags/tag515.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19.xml"/><Relationship Id="rId7" Type="http://schemas.openxmlformats.org/officeDocument/2006/relationships/image" Target="../media/image2.png"/><Relationship Id="rId2" Type="http://schemas.openxmlformats.org/officeDocument/2006/relationships/tags" Target="../tags/tag518.xml"/><Relationship Id="rId1" Type="http://schemas.openxmlformats.org/officeDocument/2006/relationships/tags" Target="../tags/tag517.xml"/><Relationship Id="rId6" Type="http://schemas.openxmlformats.org/officeDocument/2006/relationships/slideMaster" Target="../slideMasters/slideMaster2.xml"/><Relationship Id="rId5" Type="http://schemas.openxmlformats.org/officeDocument/2006/relationships/tags" Target="../tags/tag521.xml"/><Relationship Id="rId4" Type="http://schemas.openxmlformats.org/officeDocument/2006/relationships/tags" Target="../tags/tag520.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52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结束页_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6386"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6385"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上标下内-装饰背景-装饰背景-并列-57_8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1" hasCustomPrompt="1"/>
            <p:custDataLst>
              <p:tags r:id="rId6"/>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3454400" y="20447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3454400" y="26035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3" hasCustomPrompt="1"/>
            <p:custDataLst>
              <p:tags r:id="rId10"/>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3454400" y="4559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9" name="文本占位符 18"/>
          <p:cNvSpPr>
            <a:spLocks noGrp="1"/>
          </p:cNvSpPr>
          <p:nvPr>
            <p:ph type="body" idx="16389" hasCustomPrompt="1"/>
            <p:custDataLst>
              <p:tags r:id="rId12"/>
            </p:custDataLst>
          </p:nvPr>
        </p:nvSpPr>
        <p:spPr>
          <a:xfrm>
            <a:off x="3454400" y="51181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44_10">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3784600" y="812800"/>
            <a:ext cx="2057400" cy="3352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3784600" y="4368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3784600" y="4826000"/>
            <a:ext cx="2057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6" hasCustomPrompt="1"/>
            <p:custDataLst>
              <p:tags r:id="rId11"/>
            </p:custDataLst>
          </p:nvPr>
        </p:nvSpPr>
        <p:spPr>
          <a:xfrm>
            <a:off x="6553200" y="812800"/>
            <a:ext cx="2057400" cy="3352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6553200" y="4368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0" hasCustomPrompt="1"/>
            <p:custDataLst>
              <p:tags r:id="rId13"/>
            </p:custDataLst>
          </p:nvPr>
        </p:nvSpPr>
        <p:spPr>
          <a:xfrm>
            <a:off x="6553200" y="4826000"/>
            <a:ext cx="2057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7" hasCustomPrompt="1"/>
            <p:custDataLst>
              <p:tags r:id="rId14"/>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398" hasCustomPrompt="1"/>
            <p:custDataLst>
              <p:tags r:id="rId15"/>
            </p:custDataLst>
          </p:nvPr>
        </p:nvSpPr>
        <p:spPr>
          <a:xfrm>
            <a:off x="9321800" y="812800"/>
            <a:ext cx="2057400" cy="33528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9321800" y="4368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2" hasCustomPrompt="1"/>
            <p:custDataLst>
              <p:tags r:id="rId17"/>
            </p:custDataLst>
          </p:nvPr>
        </p:nvSpPr>
        <p:spPr>
          <a:xfrm>
            <a:off x="9321800" y="4826000"/>
            <a:ext cx="2057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38_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4165600"/>
            <a:ext cx="5334000" cy="2082800"/>
          </a:xfrm>
          <a:custGeom>
            <a:avLst/>
            <a:gdLst>
              <a:gd name="connisteX0" fmla="*/ 0 w 5334000"/>
              <a:gd name="connsiteY0" fmla="*/ 0 h 2082800"/>
              <a:gd name="connisteX1" fmla="*/ 5334000 w 5334000"/>
              <a:gd name="connsiteY1" fmla="*/ 0 h 2082800"/>
              <a:gd name="connisteX2" fmla="*/ 5334000 w 5334000"/>
              <a:gd name="connsiteY2" fmla="*/ 1879600 h 2082800"/>
              <a:gd name="connisteX3" fmla="*/ 5130800 w 5334000"/>
              <a:gd name="connsiteY3" fmla="*/ 2082800 h 2082800"/>
              <a:gd name="connisteX4" fmla="*/ 203200 w 5334000"/>
              <a:gd name="connsiteY4" fmla="*/ 2082800 h 2082800"/>
              <a:gd name="connisteX5" fmla="*/ 0 w 5334000"/>
              <a:gd name="connsiteY5" fmla="*/ 1879600 h 2082800"/>
              <a:gd name="connisteX6" fmla="*/ 0 w 53340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082800">
                <a:moveTo>
                  <a:pt x="0" y="0"/>
                </a:moveTo>
                <a:lnTo>
                  <a:pt x="5334000" y="0"/>
                </a:lnTo>
                <a:lnTo>
                  <a:pt x="5334000" y="1879600"/>
                </a:lnTo>
                <a:cubicBezTo>
                  <a:pt x="5334000" y="1991824"/>
                  <a:pt x="5243024" y="2082800"/>
                  <a:pt x="51308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1" hasCustomPrompt="1"/>
            <p:custDataLst>
              <p:tags r:id="rId6"/>
            </p:custDataLst>
          </p:nvPr>
        </p:nvSpPr>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470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9144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6248400" y="4165600"/>
            <a:ext cx="5334000" cy="2082800"/>
          </a:xfrm>
          <a:custGeom>
            <a:avLst/>
            <a:gdLst>
              <a:gd name="connisteX0" fmla="*/ 0 w 5334000"/>
              <a:gd name="connsiteY0" fmla="*/ 0 h 2082800"/>
              <a:gd name="connisteX1" fmla="*/ 5334000 w 5334000"/>
              <a:gd name="connsiteY1" fmla="*/ 0 h 2082800"/>
              <a:gd name="connisteX2" fmla="*/ 5334000 w 5334000"/>
              <a:gd name="connsiteY2" fmla="*/ 1879600 h 2082800"/>
              <a:gd name="connisteX3" fmla="*/ 5130800 w 5334000"/>
              <a:gd name="connsiteY3" fmla="*/ 2082800 h 2082800"/>
              <a:gd name="connisteX4" fmla="*/ 203200 w 5334000"/>
              <a:gd name="connsiteY4" fmla="*/ 2082800 h 2082800"/>
              <a:gd name="connisteX5" fmla="*/ 0 w 5334000"/>
              <a:gd name="connsiteY5" fmla="*/ 1879600 h 2082800"/>
              <a:gd name="connisteX6" fmla="*/ 0 w 53340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082800">
                <a:moveTo>
                  <a:pt x="0" y="0"/>
                </a:moveTo>
                <a:lnTo>
                  <a:pt x="5334000" y="0"/>
                </a:lnTo>
                <a:lnTo>
                  <a:pt x="5334000" y="1879600"/>
                </a:lnTo>
                <a:cubicBezTo>
                  <a:pt x="5334000" y="1991824"/>
                  <a:pt x="5243024" y="2082800"/>
                  <a:pt x="5130800" y="2082800"/>
                </a:cubicBezTo>
                <a:lnTo>
                  <a:pt x="203200" y="2082800"/>
                </a:lnTo>
                <a:cubicBezTo>
                  <a:pt x="90976" y="2082800"/>
                  <a:pt x="0" y="1991824"/>
                  <a:pt x="0" y="18796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3" hasCustomPrompt="1"/>
            <p:custDataLst>
              <p:tags r:id="rId10"/>
            </p:custDataLst>
          </p:nvPr>
        </p:nvSpPr>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53200" y="4470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89" hasCustomPrompt="1"/>
            <p:custDataLst>
              <p:tags r:id="rId12"/>
            </p:custDataLst>
          </p:nvPr>
        </p:nvSpPr>
        <p:spPr>
          <a:xfrm>
            <a:off x="65532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44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图片占位符 11"/>
          <p:cNvSpPr>
            <a:spLocks noGrp="1"/>
          </p:cNvSpPr>
          <p:nvPr>
            <p:ph type="pic" idx="16398" hasCustomPrompt="1"/>
            <p:custDataLst>
              <p:tags r:id="rId5"/>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3" name="文本占位符 12"/>
          <p:cNvSpPr>
            <a:spLocks noGrp="1"/>
          </p:cNvSpPr>
          <p:nvPr>
            <p:ph type="body" idx="16386" hasCustomPrompt="1"/>
            <p:custDataLst>
              <p:tags r:id="rId6"/>
            </p:custDataLst>
          </p:nvPr>
        </p:nvSpPr>
        <p:spPr>
          <a:xfrm>
            <a:off x="2082800" y="16510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2082800" y="2159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图片占位符 14"/>
          <p:cNvSpPr>
            <a:spLocks noGrp="1"/>
          </p:cNvSpPr>
          <p:nvPr>
            <p:ph type="pic" idx="16399" hasCustomPrompt="1"/>
            <p:custDataLst>
              <p:tags r:id="rId8"/>
            </p:custDataLst>
          </p:nvPr>
        </p:nvSpPr>
        <p:spPr>
          <a:xfrm>
            <a:off x="6324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6" name="文本占位符 15"/>
          <p:cNvSpPr>
            <a:spLocks noGrp="1"/>
          </p:cNvSpPr>
          <p:nvPr>
            <p:ph type="body" idx="16388" hasCustomPrompt="1"/>
            <p:custDataLst>
              <p:tags r:id="rId9"/>
            </p:custDataLst>
          </p:nvPr>
        </p:nvSpPr>
        <p:spPr>
          <a:xfrm>
            <a:off x="7797800" y="16510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89" hasCustomPrompt="1"/>
            <p:custDataLst>
              <p:tags r:id="rId10"/>
            </p:custDataLst>
          </p:nvPr>
        </p:nvSpPr>
        <p:spPr>
          <a:xfrm>
            <a:off x="7797800" y="2159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图片占位符 17"/>
          <p:cNvSpPr>
            <a:spLocks noGrp="1"/>
          </p:cNvSpPr>
          <p:nvPr>
            <p:ph type="pic" idx="16400" hasCustomPrompt="1"/>
            <p:custDataLst>
              <p:tags r:id="rId11"/>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90" hasCustomPrompt="1"/>
            <p:custDataLst>
              <p:tags r:id="rId12"/>
            </p:custDataLst>
          </p:nvPr>
        </p:nvSpPr>
        <p:spPr>
          <a:xfrm>
            <a:off x="2082800" y="3327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1" hasCustomPrompt="1"/>
            <p:custDataLst>
              <p:tags r:id="rId13"/>
            </p:custDataLst>
          </p:nvPr>
        </p:nvSpPr>
        <p:spPr>
          <a:xfrm>
            <a:off x="2082800" y="38354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图片占位符 20"/>
          <p:cNvSpPr>
            <a:spLocks noGrp="1"/>
          </p:cNvSpPr>
          <p:nvPr>
            <p:ph type="pic" idx="16401" hasCustomPrompt="1"/>
            <p:custDataLst>
              <p:tags r:id="rId14"/>
            </p:custDataLst>
          </p:nvPr>
        </p:nvSpPr>
        <p:spPr>
          <a:xfrm>
            <a:off x="6324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2" hasCustomPrompt="1"/>
            <p:custDataLst>
              <p:tags r:id="rId15"/>
            </p:custDataLst>
          </p:nvPr>
        </p:nvSpPr>
        <p:spPr>
          <a:xfrm>
            <a:off x="7797800" y="3327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3" hasCustomPrompt="1"/>
            <p:custDataLst>
              <p:tags r:id="rId16"/>
            </p:custDataLst>
          </p:nvPr>
        </p:nvSpPr>
        <p:spPr>
          <a:xfrm>
            <a:off x="7797800" y="38354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图片占位符 23"/>
          <p:cNvSpPr>
            <a:spLocks noGrp="1"/>
          </p:cNvSpPr>
          <p:nvPr>
            <p:ph type="pic" idx="16402" hasCustomPrompt="1"/>
            <p:custDataLst>
              <p:tags r:id="rId17"/>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5" name="文本占位符 24"/>
          <p:cNvSpPr>
            <a:spLocks noGrp="1"/>
          </p:cNvSpPr>
          <p:nvPr>
            <p:ph type="body" idx="16394" hasCustomPrompt="1"/>
            <p:custDataLst>
              <p:tags r:id="rId18"/>
            </p:custDataLst>
          </p:nvPr>
        </p:nvSpPr>
        <p:spPr>
          <a:xfrm>
            <a:off x="2082800" y="5003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6" name="文本占位符 25"/>
          <p:cNvSpPr>
            <a:spLocks noGrp="1"/>
          </p:cNvSpPr>
          <p:nvPr>
            <p:ph type="body" idx="16395" hasCustomPrompt="1"/>
            <p:custDataLst>
              <p:tags r:id="rId19"/>
            </p:custDataLst>
          </p:nvPr>
        </p:nvSpPr>
        <p:spPr>
          <a:xfrm>
            <a:off x="2082800" y="55118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7" name="图片占位符 26"/>
          <p:cNvSpPr>
            <a:spLocks noGrp="1"/>
          </p:cNvSpPr>
          <p:nvPr>
            <p:ph type="pic" idx="16403" hasCustomPrompt="1"/>
            <p:custDataLst>
              <p:tags r:id="rId20"/>
            </p:custDataLst>
          </p:nvPr>
        </p:nvSpPr>
        <p:spPr>
          <a:xfrm>
            <a:off x="6324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8" name="文本占位符 27"/>
          <p:cNvSpPr>
            <a:spLocks noGrp="1"/>
          </p:cNvSpPr>
          <p:nvPr>
            <p:ph type="body" idx="16396" hasCustomPrompt="1"/>
            <p:custDataLst>
              <p:tags r:id="rId21"/>
            </p:custDataLst>
          </p:nvPr>
        </p:nvSpPr>
        <p:spPr>
          <a:xfrm>
            <a:off x="7797800" y="5003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9" name="文本占位符 28"/>
          <p:cNvSpPr>
            <a:spLocks noGrp="1"/>
          </p:cNvSpPr>
          <p:nvPr>
            <p:ph type="body" idx="16397" hasCustomPrompt="1"/>
            <p:custDataLst>
              <p:tags r:id="rId22"/>
            </p:custDataLst>
          </p:nvPr>
        </p:nvSpPr>
        <p:spPr>
          <a:xfrm>
            <a:off x="7797800" y="55118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左标右内-装饰右叠-默认位置-并列-24_21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4953000" y="889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6426200" y="7874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6426200" y="1295400"/>
            <a:ext cx="4851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图片占位符 17"/>
          <p:cNvSpPr>
            <a:spLocks noGrp="1"/>
          </p:cNvSpPr>
          <p:nvPr>
            <p:ph type="pic" idx="16396" hasCustomPrompt="1"/>
            <p:custDataLst>
              <p:tags r:id="rId11"/>
            </p:custDataLst>
          </p:nvPr>
        </p:nvSpPr>
        <p:spPr>
          <a:xfrm>
            <a:off x="4953000" y="281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9" name="文本占位符 18"/>
          <p:cNvSpPr>
            <a:spLocks noGrp="1"/>
          </p:cNvSpPr>
          <p:nvPr>
            <p:ph type="body" idx="16389" hasCustomPrompt="1"/>
            <p:custDataLst>
              <p:tags r:id="rId12"/>
            </p:custDataLst>
          </p:nvPr>
        </p:nvSpPr>
        <p:spPr>
          <a:xfrm>
            <a:off x="6426200" y="27178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0" hasCustomPrompt="1"/>
            <p:custDataLst>
              <p:tags r:id="rId13"/>
            </p:custDataLst>
          </p:nvPr>
        </p:nvSpPr>
        <p:spPr>
          <a:xfrm>
            <a:off x="6426200" y="3225800"/>
            <a:ext cx="4851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397" hasCustomPrompt="1"/>
            <p:custDataLst>
              <p:tags r:id="rId14"/>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图片占位符 21"/>
          <p:cNvSpPr>
            <a:spLocks noGrp="1"/>
          </p:cNvSpPr>
          <p:nvPr>
            <p:ph type="pic" idx="16398" hasCustomPrompt="1"/>
            <p:custDataLst>
              <p:tags r:id="rId15"/>
            </p:custDataLst>
          </p:nvPr>
        </p:nvSpPr>
        <p:spPr>
          <a:xfrm>
            <a:off x="4953000" y="4749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3" name="文本占位符 22"/>
          <p:cNvSpPr>
            <a:spLocks noGrp="1"/>
          </p:cNvSpPr>
          <p:nvPr>
            <p:ph type="body" idx="16391" hasCustomPrompt="1"/>
            <p:custDataLst>
              <p:tags r:id="rId16"/>
            </p:custDataLst>
          </p:nvPr>
        </p:nvSpPr>
        <p:spPr>
          <a:xfrm>
            <a:off x="6426200" y="46482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4" name="文本占位符 23"/>
          <p:cNvSpPr>
            <a:spLocks noGrp="1"/>
          </p:cNvSpPr>
          <p:nvPr>
            <p:ph type="body" idx="16392" hasCustomPrompt="1"/>
            <p:custDataLst>
              <p:tags r:id="rId17"/>
            </p:custDataLst>
          </p:nvPr>
        </p:nvSpPr>
        <p:spPr>
          <a:xfrm>
            <a:off x="6426200" y="5156200"/>
            <a:ext cx="4851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09_1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133600 h 2336800"/>
              <a:gd name="connisteX5" fmla="*/ 5130800 w 5334000"/>
              <a:gd name="connsiteY5" fmla="*/ 2336800 h 2336800"/>
              <a:gd name="connisteX6" fmla="*/ 203200 w 5334000"/>
              <a:gd name="connsiteY6" fmla="*/ 2336800 h 2336800"/>
              <a:gd name="connisteX7" fmla="*/ 0 w 5334000"/>
              <a:gd name="connsiteY7" fmla="*/ 2133600 h 2336800"/>
              <a:gd name="connisteX8" fmla="*/ 0 w 53340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133600"/>
                </a:lnTo>
                <a:cubicBezTo>
                  <a:pt x="5334000" y="2245824"/>
                  <a:pt x="5243024" y="2336800"/>
                  <a:pt x="51308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41656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4724400"/>
            <a:ext cx="5334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内容占位符 14"/>
          <p:cNvSpPr>
            <a:spLocks noGrp="1"/>
          </p:cNvSpPr>
          <p:nvPr>
            <p:ph idx="16391" hasCustomPrompt="1"/>
            <p:custDataLst>
              <p:tags r:id="rId8"/>
            </p:custDataLst>
          </p:nvPr>
        </p:nvSpPr>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133600 h 2336800"/>
              <a:gd name="connisteX5" fmla="*/ 5130800 w 5334000"/>
              <a:gd name="connsiteY5" fmla="*/ 2336800 h 2336800"/>
              <a:gd name="connisteX6" fmla="*/ 203200 w 5334000"/>
              <a:gd name="connsiteY6" fmla="*/ 2336800 h 2336800"/>
              <a:gd name="connisteX7" fmla="*/ 0 w 5334000"/>
              <a:gd name="connsiteY7" fmla="*/ 2133600 h 2336800"/>
              <a:gd name="connisteX8" fmla="*/ 0 w 53340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133600"/>
                </a:lnTo>
                <a:cubicBezTo>
                  <a:pt x="5334000" y="2245824"/>
                  <a:pt x="5243024" y="2336800"/>
                  <a:pt x="51308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8" hasCustomPrompt="1"/>
            <p:custDataLst>
              <p:tags r:id="rId9"/>
            </p:custDataLst>
          </p:nvPr>
        </p:nvSpPr>
        <p:spPr>
          <a:xfrm>
            <a:off x="6248400" y="41656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89" hasCustomPrompt="1"/>
            <p:custDataLst>
              <p:tags r:id="rId10"/>
            </p:custDataLst>
          </p:nvPr>
        </p:nvSpPr>
        <p:spPr>
          <a:xfrm>
            <a:off x="6248400" y="4724400"/>
            <a:ext cx="5334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62_1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1" hasCustomPrompt="1"/>
            <p:custDataLst>
              <p:tags r:id="rId6"/>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4800600" y="1117600"/>
            <a:ext cx="30099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84201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89" hasCustomPrompt="1"/>
            <p:custDataLst>
              <p:tags r:id="rId11"/>
            </p:custDataLst>
          </p:nvPr>
        </p:nvSpPr>
        <p:spPr>
          <a:xfrm>
            <a:off x="8572500" y="1117600"/>
            <a:ext cx="30099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49_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5" hasCustomPrompt="1"/>
            <p:custDataLst>
              <p:tags r:id="rId5"/>
            </p:custDataLst>
          </p:nvPr>
        </p:nvSpPr>
        <p:spPr>
          <a:xfrm>
            <a:off x="1625600" y="25654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8" hasCustomPrompt="1"/>
            <p:custDataLst>
              <p:tags r:id="rId6"/>
            </p:custDataLst>
          </p:nvPr>
        </p:nvSpPr>
        <p:spPr>
          <a:xfrm>
            <a:off x="1873250" y="2870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a:t>01</a:t>
            </a:r>
          </a:p>
        </p:txBody>
      </p:sp>
      <p:sp>
        <p:nvSpPr>
          <p:cNvPr id="14" name="文本占位符 13"/>
          <p:cNvSpPr>
            <a:spLocks noGrp="1"/>
          </p:cNvSpPr>
          <p:nvPr>
            <p:ph type="body" idx="16386" hasCustomPrompt="1"/>
            <p:custDataLst>
              <p:tags r:id="rId7"/>
            </p:custDataLst>
          </p:nvPr>
        </p:nvSpPr>
        <p:spPr>
          <a:xfrm>
            <a:off x="609600" y="4089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609600" y="4597400"/>
            <a:ext cx="325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5486400" y="25654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91" hasCustomPrompt="1"/>
            <p:custDataLst>
              <p:tags r:id="rId10"/>
            </p:custDataLst>
          </p:nvPr>
        </p:nvSpPr>
        <p:spPr>
          <a:xfrm>
            <a:off x="5734050" y="2870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a:t>02</a:t>
            </a:r>
          </a:p>
        </p:txBody>
      </p:sp>
      <p:sp>
        <p:nvSpPr>
          <p:cNvPr id="18" name="文本占位符 17"/>
          <p:cNvSpPr>
            <a:spLocks noGrp="1"/>
          </p:cNvSpPr>
          <p:nvPr>
            <p:ph type="body" idx="16389" hasCustomPrompt="1"/>
            <p:custDataLst>
              <p:tags r:id="rId11"/>
            </p:custDataLst>
          </p:nvPr>
        </p:nvSpPr>
        <p:spPr>
          <a:xfrm>
            <a:off x="4470400" y="4089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4470400" y="4597400"/>
            <a:ext cx="325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7" hasCustomPrompt="1"/>
            <p:custDataLst>
              <p:tags r:id="rId13"/>
            </p:custDataLst>
          </p:nvPr>
        </p:nvSpPr>
        <p:spPr>
          <a:xfrm>
            <a:off x="9347200" y="25654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4" hasCustomPrompt="1"/>
            <p:custDataLst>
              <p:tags r:id="rId14"/>
            </p:custDataLst>
          </p:nvPr>
        </p:nvSpPr>
        <p:spPr>
          <a:xfrm>
            <a:off x="9594850" y="2870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a:t>03</a:t>
            </a:r>
          </a:p>
        </p:txBody>
      </p:sp>
      <p:sp>
        <p:nvSpPr>
          <p:cNvPr id="22" name="文本占位符 21"/>
          <p:cNvSpPr>
            <a:spLocks noGrp="1"/>
          </p:cNvSpPr>
          <p:nvPr>
            <p:ph type="body" idx="16392" hasCustomPrompt="1"/>
            <p:custDataLst>
              <p:tags r:id="rId15"/>
            </p:custDataLst>
          </p:nvPr>
        </p:nvSpPr>
        <p:spPr>
          <a:xfrm>
            <a:off x="8331200" y="4089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3" hasCustomPrompt="1"/>
            <p:custDataLst>
              <p:tags r:id="rId16"/>
            </p:custDataLst>
          </p:nvPr>
        </p:nvSpPr>
        <p:spPr>
          <a:xfrm>
            <a:off x="8331200" y="4597400"/>
            <a:ext cx="32512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33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4" hasCustomPrompt="1"/>
            <p:custDataLst>
              <p:tags r:id="rId5"/>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5" hasCustomPrompt="1"/>
            <p:custDataLst>
              <p:tags r:id="rId6"/>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2387600" y="19177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2387600" y="24257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7" hasCustomPrompt="1"/>
            <p:custDataLst>
              <p:tags r:id="rId10"/>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8026400" y="19177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89" hasCustomPrompt="1"/>
            <p:custDataLst>
              <p:tags r:id="rId12"/>
            </p:custDataLst>
          </p:nvPr>
        </p:nvSpPr>
        <p:spPr>
          <a:xfrm>
            <a:off x="8026400" y="24257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9" hasCustomPrompt="1"/>
            <p:custDataLst>
              <p:tags r:id="rId14"/>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2387600" y="4432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1" hasCustomPrompt="1"/>
            <p:custDataLst>
              <p:tags r:id="rId16"/>
            </p:custDataLst>
          </p:nvPr>
        </p:nvSpPr>
        <p:spPr>
          <a:xfrm>
            <a:off x="2387600" y="49403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装饰  3"/>
          <p:cNvSpPr>
            <a:spLocks noGrp="1"/>
          </p:cNvSpPr>
          <p:nvPr>
            <p:ph type="body" idx="16400" hasCustomPrompt="1"/>
            <p:custDataLst>
              <p:tags r:id="rId17"/>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1" hasCustomPrompt="1"/>
            <p:custDataLst>
              <p:tags r:id="rId18"/>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2" hasCustomPrompt="1"/>
            <p:custDataLst>
              <p:tags r:id="rId19"/>
            </p:custDataLst>
          </p:nvPr>
        </p:nvSpPr>
        <p:spPr>
          <a:xfrm>
            <a:off x="8026400" y="4432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7" name="文本占位符 26"/>
          <p:cNvSpPr>
            <a:spLocks noGrp="1"/>
          </p:cNvSpPr>
          <p:nvPr>
            <p:ph type="body" idx="16393" hasCustomPrompt="1"/>
            <p:custDataLst>
              <p:tags r:id="rId20"/>
            </p:custDataLst>
          </p:nvPr>
        </p:nvSpPr>
        <p:spPr>
          <a:xfrm>
            <a:off x="8026400" y="49403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42_37">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54356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59436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8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1" hasCustomPrompt="1"/>
            <p:custDataLst>
              <p:tags r:id="rId6"/>
            </p:custDataLst>
          </p:nvPr>
        </p:nvSpPr>
        <p:spPr>
          <a:xfrm>
            <a:off x="609600" y="1524000"/>
            <a:ext cx="5334000" cy="1778000"/>
          </a:xfrm>
          <a:custGeom>
            <a:avLst/>
            <a:gdLst>
              <a:gd name="connisteX0" fmla="*/ 0 w 5334000"/>
              <a:gd name="connsiteY0" fmla="*/ 203200 h 1778000"/>
              <a:gd name="connisteX1" fmla="*/ 203200 w 5334000"/>
              <a:gd name="connsiteY1" fmla="*/ 0 h 1778000"/>
              <a:gd name="connisteX2" fmla="*/ 5130800 w 5334000"/>
              <a:gd name="connsiteY2" fmla="*/ 0 h 1778000"/>
              <a:gd name="connisteX3" fmla="*/ 5334000 w 5334000"/>
              <a:gd name="connsiteY3" fmla="*/ 203200 h 1778000"/>
              <a:gd name="connisteX4" fmla="*/ 5334000 w 5334000"/>
              <a:gd name="connsiteY4" fmla="*/ 1574800 h 1778000"/>
              <a:gd name="connisteX5" fmla="*/ 5130800 w 5334000"/>
              <a:gd name="connsiteY5" fmla="*/ 1778000 h 1778000"/>
              <a:gd name="connisteX6" fmla="*/ 203200 w 5334000"/>
              <a:gd name="connsiteY6" fmla="*/ 1778000 h 1778000"/>
              <a:gd name="connisteX7" fmla="*/ 0 w 5334000"/>
              <a:gd name="connsiteY7" fmla="*/ 1574800 h 1778000"/>
              <a:gd name="connisteX8" fmla="*/ 0 w 53340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1778000">
                <a:moveTo>
                  <a:pt x="0" y="203200"/>
                </a:moveTo>
                <a:cubicBezTo>
                  <a:pt x="0" y="90976"/>
                  <a:pt x="90976" y="0"/>
                  <a:pt x="203200" y="0"/>
                </a:cubicBezTo>
                <a:lnTo>
                  <a:pt x="5130800" y="0"/>
                </a:lnTo>
                <a:cubicBezTo>
                  <a:pt x="5243024" y="0"/>
                  <a:pt x="5334000" y="90976"/>
                  <a:pt x="5334000" y="203200"/>
                </a:cubicBezTo>
                <a:lnTo>
                  <a:pt x="5334000" y="1574800"/>
                </a:lnTo>
                <a:cubicBezTo>
                  <a:pt x="5334000" y="1687024"/>
                  <a:pt x="5243024" y="1778000"/>
                  <a:pt x="51308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9144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914400" y="23876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6248400" y="1524000"/>
            <a:ext cx="5334000" cy="1778000"/>
          </a:xfrm>
          <a:custGeom>
            <a:avLst/>
            <a:gdLst>
              <a:gd name="connisteX0" fmla="*/ 0 w 5334000"/>
              <a:gd name="connsiteY0" fmla="*/ 203200 h 1778000"/>
              <a:gd name="connisteX1" fmla="*/ 203200 w 5334000"/>
              <a:gd name="connsiteY1" fmla="*/ 0 h 1778000"/>
              <a:gd name="connisteX2" fmla="*/ 5130800 w 5334000"/>
              <a:gd name="connsiteY2" fmla="*/ 0 h 1778000"/>
              <a:gd name="connisteX3" fmla="*/ 5334000 w 5334000"/>
              <a:gd name="connsiteY3" fmla="*/ 203200 h 1778000"/>
              <a:gd name="connisteX4" fmla="*/ 5334000 w 5334000"/>
              <a:gd name="connsiteY4" fmla="*/ 1574800 h 1778000"/>
              <a:gd name="connisteX5" fmla="*/ 5130800 w 5334000"/>
              <a:gd name="connsiteY5" fmla="*/ 1778000 h 1778000"/>
              <a:gd name="connisteX6" fmla="*/ 203200 w 5334000"/>
              <a:gd name="connsiteY6" fmla="*/ 1778000 h 1778000"/>
              <a:gd name="connisteX7" fmla="*/ 0 w 5334000"/>
              <a:gd name="connsiteY7" fmla="*/ 1574800 h 1778000"/>
              <a:gd name="connisteX8" fmla="*/ 0 w 53340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1778000">
                <a:moveTo>
                  <a:pt x="0" y="203200"/>
                </a:moveTo>
                <a:cubicBezTo>
                  <a:pt x="0" y="90976"/>
                  <a:pt x="90976" y="0"/>
                  <a:pt x="203200" y="0"/>
                </a:cubicBezTo>
                <a:lnTo>
                  <a:pt x="5130800" y="0"/>
                </a:lnTo>
                <a:cubicBezTo>
                  <a:pt x="5243024" y="0"/>
                  <a:pt x="5334000" y="90976"/>
                  <a:pt x="5334000" y="203200"/>
                </a:cubicBezTo>
                <a:lnTo>
                  <a:pt x="5334000" y="1574800"/>
                </a:lnTo>
                <a:cubicBezTo>
                  <a:pt x="5334000" y="1687024"/>
                  <a:pt x="5243024" y="1778000"/>
                  <a:pt x="5130800" y="1778000"/>
                </a:cubicBezTo>
                <a:lnTo>
                  <a:pt x="203200" y="1778000"/>
                </a:lnTo>
                <a:cubicBezTo>
                  <a:pt x="90976" y="1778000"/>
                  <a:pt x="0" y="1687024"/>
                  <a:pt x="0" y="157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65532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9" hasCustomPrompt="1"/>
            <p:custDataLst>
              <p:tags r:id="rId11"/>
            </p:custDataLst>
          </p:nvPr>
        </p:nvSpPr>
        <p:spPr>
          <a:xfrm>
            <a:off x="6553200" y="23876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51_1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31750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6096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41656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4724400"/>
            <a:ext cx="5181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400800" y="41656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400800" y="4724400"/>
            <a:ext cx="5181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63_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4648200" y="50800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4648200" y="56388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1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3" hasCustomPrompt="1"/>
            <p:custDataLst>
              <p:tags r:id="rId6"/>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图片占位符 13"/>
          <p:cNvSpPr>
            <a:spLocks noGrp="1"/>
          </p:cNvSpPr>
          <p:nvPr>
            <p:ph type="pic" idx="16394" hasCustomPrompt="1"/>
            <p:custDataLst>
              <p:tags r:id="rId7"/>
            </p:custDataLst>
          </p:nvPr>
        </p:nvSpPr>
        <p:spPr>
          <a:xfrm>
            <a:off x="3987800" y="1244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5" name="文本占位符 14"/>
          <p:cNvSpPr>
            <a:spLocks noGrp="1"/>
          </p:cNvSpPr>
          <p:nvPr>
            <p:ph type="body" idx="16387" hasCustomPrompt="1"/>
            <p:custDataLst>
              <p:tags r:id="rId8"/>
            </p:custDataLst>
          </p:nvPr>
        </p:nvSpPr>
        <p:spPr>
          <a:xfrm>
            <a:off x="5511800" y="1143000"/>
            <a:ext cx="566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8" hasCustomPrompt="1"/>
            <p:custDataLst>
              <p:tags r:id="rId9"/>
            </p:custDataLst>
          </p:nvPr>
        </p:nvSpPr>
        <p:spPr>
          <a:xfrm>
            <a:off x="5511800" y="1651000"/>
            <a:ext cx="566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图片占位符 16"/>
          <p:cNvSpPr>
            <a:spLocks noGrp="1"/>
          </p:cNvSpPr>
          <p:nvPr>
            <p:ph type="pic" idx="16395" hasCustomPrompt="1"/>
            <p:custDataLst>
              <p:tags r:id="rId10"/>
            </p:custDataLst>
          </p:nvPr>
        </p:nvSpPr>
        <p:spPr>
          <a:xfrm>
            <a:off x="3987800" y="28194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9" hasCustomPrompt="1"/>
            <p:custDataLst>
              <p:tags r:id="rId11"/>
            </p:custDataLst>
          </p:nvPr>
        </p:nvSpPr>
        <p:spPr>
          <a:xfrm>
            <a:off x="5511800" y="2717800"/>
            <a:ext cx="566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0" hasCustomPrompt="1"/>
            <p:custDataLst>
              <p:tags r:id="rId12"/>
            </p:custDataLst>
          </p:nvPr>
        </p:nvSpPr>
        <p:spPr>
          <a:xfrm>
            <a:off x="5511800" y="3225800"/>
            <a:ext cx="566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图片占位符 19"/>
          <p:cNvSpPr>
            <a:spLocks noGrp="1"/>
          </p:cNvSpPr>
          <p:nvPr>
            <p:ph type="pic" idx="16396" hasCustomPrompt="1"/>
            <p:custDataLst>
              <p:tags r:id="rId13"/>
            </p:custDataLst>
          </p:nvPr>
        </p:nvSpPr>
        <p:spPr>
          <a:xfrm>
            <a:off x="3987800" y="43942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1" name="文本占位符 20"/>
          <p:cNvSpPr>
            <a:spLocks noGrp="1"/>
          </p:cNvSpPr>
          <p:nvPr>
            <p:ph type="body" idx="16391" hasCustomPrompt="1"/>
            <p:custDataLst>
              <p:tags r:id="rId14"/>
            </p:custDataLst>
          </p:nvPr>
        </p:nvSpPr>
        <p:spPr>
          <a:xfrm>
            <a:off x="5511800" y="4292600"/>
            <a:ext cx="566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2" hasCustomPrompt="1"/>
            <p:custDataLst>
              <p:tags r:id="rId15"/>
            </p:custDataLst>
          </p:nvPr>
        </p:nvSpPr>
        <p:spPr>
          <a:xfrm>
            <a:off x="5511800" y="4800600"/>
            <a:ext cx="566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8_group2">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内容占位符 12"/>
          <p:cNvSpPr>
            <a:spLocks noGrp="1"/>
          </p:cNvSpPr>
          <p:nvPr>
            <p:ph idx="16393" hasCustomPrompt="1"/>
            <p:custDataLst>
              <p:tags r:id="rId6"/>
            </p:custDataLst>
          </p:nvPr>
        </p:nvSpPr>
        <p:spPr>
          <a:xfrm>
            <a:off x="4191000" y="3403600"/>
            <a:ext cx="7391400" cy="2844800"/>
          </a:xfrm>
          <a:custGeom>
            <a:avLst/>
            <a:gdLst>
              <a:gd name="connisteX0" fmla="*/ 0 w 7391400"/>
              <a:gd name="connsiteY0" fmla="*/ 203200 h 2844800"/>
              <a:gd name="connisteX1" fmla="*/ 203200 w 7391400"/>
              <a:gd name="connsiteY1" fmla="*/ 0 h 2844800"/>
              <a:gd name="connisteX2" fmla="*/ 7188200 w 7391400"/>
              <a:gd name="connsiteY2" fmla="*/ 0 h 2844800"/>
              <a:gd name="connisteX3" fmla="*/ 7391400 w 7391400"/>
              <a:gd name="connsiteY3" fmla="*/ 203200 h 2844800"/>
              <a:gd name="connisteX4" fmla="*/ 7391400 w 7391400"/>
              <a:gd name="connsiteY4" fmla="*/ 2641600 h 2844800"/>
              <a:gd name="connisteX5" fmla="*/ 7188200 w 7391400"/>
              <a:gd name="connsiteY5" fmla="*/ 2844800 h 2844800"/>
              <a:gd name="connisteX6" fmla="*/ 203200 w 7391400"/>
              <a:gd name="connsiteY6" fmla="*/ 2844800 h 2844800"/>
              <a:gd name="connisteX7" fmla="*/ 0 w 7391400"/>
              <a:gd name="connsiteY7" fmla="*/ 2641600 h 2844800"/>
              <a:gd name="connisteX8" fmla="*/ 0 w 73914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391400" h="2844800">
                <a:moveTo>
                  <a:pt x="0" y="203200"/>
                </a:moveTo>
                <a:cubicBezTo>
                  <a:pt x="0" y="90976"/>
                  <a:pt x="90976" y="0"/>
                  <a:pt x="203200" y="0"/>
                </a:cubicBezTo>
                <a:lnTo>
                  <a:pt x="7188200" y="0"/>
                </a:lnTo>
                <a:cubicBezTo>
                  <a:pt x="7300424" y="0"/>
                  <a:pt x="7391400" y="90976"/>
                  <a:pt x="7391400" y="203200"/>
                </a:cubicBezTo>
                <a:lnTo>
                  <a:pt x="7391400" y="2641600"/>
                </a:lnTo>
                <a:cubicBezTo>
                  <a:pt x="7391400" y="2753824"/>
                  <a:pt x="7300424" y="2844800"/>
                  <a:pt x="71882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装饰  3"/>
          <p:cNvSpPr>
            <a:spLocks noGrp="1"/>
          </p:cNvSpPr>
          <p:nvPr>
            <p:ph type="body" idx="16394" hasCustomPrompt="1"/>
            <p:custDataLst>
              <p:tags r:id="rId7"/>
            </p:custDataLst>
          </p:nvPr>
        </p:nvSpPr>
        <p:spPr>
          <a:xfrm>
            <a:off x="4191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4343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装饰  6"/>
          <p:cNvSpPr>
            <a:spLocks noGrp="1"/>
          </p:cNvSpPr>
          <p:nvPr>
            <p:ph type="body" idx="16395" hasCustomPrompt="1"/>
            <p:custDataLst>
              <p:tags r:id="rId10"/>
            </p:custDataLst>
          </p:nvPr>
        </p:nvSpPr>
        <p:spPr>
          <a:xfrm>
            <a:off x="6858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90" hasCustomPrompt="1"/>
            <p:custDataLst>
              <p:tags r:id="rId12"/>
            </p:custDataLst>
          </p:nvPr>
        </p:nvSpPr>
        <p:spPr>
          <a:xfrm>
            <a:off x="7010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6" hasCustomPrompt="1"/>
            <p:custDataLst>
              <p:tags r:id="rId13"/>
            </p:custDataLst>
          </p:nvPr>
        </p:nvSpPr>
        <p:spPr>
          <a:xfrm>
            <a:off x="9525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2" name="文本占位符 21"/>
          <p:cNvSpPr>
            <a:spLocks noGrp="1"/>
          </p:cNvSpPr>
          <p:nvPr>
            <p:ph type="body" idx="16392" hasCustomPrompt="1"/>
            <p:custDataLst>
              <p:tags r:id="rId15"/>
            </p:custDataLst>
          </p:nvPr>
        </p:nvSpPr>
        <p:spPr>
          <a:xfrm>
            <a:off x="9677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37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9" hasCustomPrompt="1"/>
            <p:custDataLst>
              <p:tags r:id="rId6"/>
            </p:custDataLst>
          </p:nvPr>
        </p:nvSpPr>
        <p:spPr>
          <a:xfrm>
            <a:off x="35814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9" hasCustomPrompt="1"/>
            <p:custDataLst>
              <p:tags r:id="rId7"/>
            </p:custDataLst>
          </p:nvPr>
        </p:nvSpPr>
        <p:spPr>
          <a:xfrm>
            <a:off x="39052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a:t>01</a:t>
            </a:r>
          </a:p>
        </p:txBody>
      </p:sp>
      <p:sp>
        <p:nvSpPr>
          <p:cNvPr id="15" name="文本占位符 14"/>
          <p:cNvSpPr>
            <a:spLocks noGrp="1"/>
          </p:cNvSpPr>
          <p:nvPr>
            <p:ph type="body" idx="16387" hasCustomPrompt="1"/>
            <p:custDataLst>
              <p:tags r:id="rId8"/>
            </p:custDataLst>
          </p:nvPr>
        </p:nvSpPr>
        <p:spPr>
          <a:xfrm>
            <a:off x="50546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16" name="文本占位符 15"/>
          <p:cNvSpPr>
            <a:spLocks noGrp="1"/>
          </p:cNvSpPr>
          <p:nvPr>
            <p:ph type="body" idx="16388" hasCustomPrompt="1"/>
            <p:custDataLst>
              <p:tags r:id="rId9"/>
            </p:custDataLst>
          </p:nvPr>
        </p:nvSpPr>
        <p:spPr>
          <a:xfrm>
            <a:off x="50546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7" name="装饰  6"/>
          <p:cNvSpPr>
            <a:spLocks noGrp="1"/>
          </p:cNvSpPr>
          <p:nvPr>
            <p:ph type="body" idx="16400" hasCustomPrompt="1"/>
            <p:custDataLst>
              <p:tags r:id="rId10"/>
            </p:custDataLst>
          </p:nvPr>
        </p:nvSpPr>
        <p:spPr>
          <a:xfrm>
            <a:off x="7658100" y="6096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92" hasCustomPrompt="1"/>
            <p:custDataLst>
              <p:tags r:id="rId11"/>
            </p:custDataLst>
          </p:nvPr>
        </p:nvSpPr>
        <p:spPr>
          <a:xfrm>
            <a:off x="7981950" y="10541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a:t>02</a:t>
            </a:r>
          </a:p>
        </p:txBody>
      </p:sp>
      <p:sp>
        <p:nvSpPr>
          <p:cNvPr id="19" name="文本占位符 18"/>
          <p:cNvSpPr>
            <a:spLocks noGrp="1"/>
          </p:cNvSpPr>
          <p:nvPr>
            <p:ph type="body" idx="16390" hasCustomPrompt="1"/>
            <p:custDataLst>
              <p:tags r:id="rId12"/>
            </p:custDataLst>
          </p:nvPr>
        </p:nvSpPr>
        <p:spPr>
          <a:xfrm>
            <a:off x="9131300" y="9652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1" hasCustomPrompt="1"/>
            <p:custDataLst>
              <p:tags r:id="rId13"/>
            </p:custDataLst>
          </p:nvPr>
        </p:nvSpPr>
        <p:spPr>
          <a:xfrm>
            <a:off x="9131300" y="14732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装饰  0"/>
          <p:cNvSpPr>
            <a:spLocks noGrp="1"/>
          </p:cNvSpPr>
          <p:nvPr>
            <p:ph type="body" idx="16401" hasCustomPrompt="1"/>
            <p:custDataLst>
              <p:tags r:id="rId14"/>
            </p:custDataLst>
          </p:nvPr>
        </p:nvSpPr>
        <p:spPr>
          <a:xfrm>
            <a:off x="35814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文本占位符 21"/>
          <p:cNvSpPr>
            <a:spLocks noGrp="1"/>
          </p:cNvSpPr>
          <p:nvPr>
            <p:ph type="body" idx="16395" hasCustomPrompt="1"/>
            <p:custDataLst>
              <p:tags r:id="rId15"/>
            </p:custDataLst>
          </p:nvPr>
        </p:nvSpPr>
        <p:spPr>
          <a:xfrm>
            <a:off x="39052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a:t>03</a:t>
            </a:r>
          </a:p>
        </p:txBody>
      </p:sp>
      <p:sp>
        <p:nvSpPr>
          <p:cNvPr id="23" name="文本占位符 22"/>
          <p:cNvSpPr>
            <a:spLocks noGrp="1"/>
          </p:cNvSpPr>
          <p:nvPr>
            <p:ph type="body" idx="16393" hasCustomPrompt="1"/>
            <p:custDataLst>
              <p:tags r:id="rId16"/>
            </p:custDataLst>
          </p:nvPr>
        </p:nvSpPr>
        <p:spPr>
          <a:xfrm>
            <a:off x="50546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4" name="文本占位符 23"/>
          <p:cNvSpPr>
            <a:spLocks noGrp="1"/>
          </p:cNvSpPr>
          <p:nvPr>
            <p:ph type="body" idx="16394" hasCustomPrompt="1"/>
            <p:custDataLst>
              <p:tags r:id="rId17"/>
            </p:custDataLst>
          </p:nvPr>
        </p:nvSpPr>
        <p:spPr>
          <a:xfrm>
            <a:off x="50546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5" name="装饰  4"/>
          <p:cNvSpPr>
            <a:spLocks noGrp="1"/>
          </p:cNvSpPr>
          <p:nvPr>
            <p:ph type="body" idx="16402" hasCustomPrompt="1"/>
            <p:custDataLst>
              <p:tags r:id="rId18"/>
            </p:custDataLst>
          </p:nvPr>
        </p:nvSpPr>
        <p:spPr>
          <a:xfrm>
            <a:off x="7658100" y="3505200"/>
            <a:ext cx="3924300" cy="2743200"/>
          </a:xfrm>
          <a:custGeom>
            <a:avLst/>
            <a:gdLst>
              <a:gd name="connisteX0" fmla="*/ 0 w 3924300"/>
              <a:gd name="connsiteY0" fmla="*/ 203200 h 2743200"/>
              <a:gd name="connisteX1" fmla="*/ 203200 w 3924300"/>
              <a:gd name="connsiteY1" fmla="*/ 0 h 2743200"/>
              <a:gd name="connisteX2" fmla="*/ 3721100 w 3924300"/>
              <a:gd name="connsiteY2" fmla="*/ 0 h 2743200"/>
              <a:gd name="connisteX3" fmla="*/ 3924300 w 3924300"/>
              <a:gd name="connsiteY3" fmla="*/ 203200 h 2743200"/>
              <a:gd name="connisteX4" fmla="*/ 3924300 w 3924300"/>
              <a:gd name="connsiteY4" fmla="*/ 2540000 h 2743200"/>
              <a:gd name="connisteX5" fmla="*/ 3721100 w 3924300"/>
              <a:gd name="connsiteY5" fmla="*/ 2743200 h 2743200"/>
              <a:gd name="connisteX6" fmla="*/ 203200 w 3924300"/>
              <a:gd name="connsiteY6" fmla="*/ 2743200 h 2743200"/>
              <a:gd name="connisteX7" fmla="*/ 0 w 3924300"/>
              <a:gd name="connsiteY7" fmla="*/ 2540000 h 2743200"/>
              <a:gd name="connisteX8" fmla="*/ 0 w 39243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924300" h="2743200">
                <a:moveTo>
                  <a:pt x="0" y="203200"/>
                </a:moveTo>
                <a:cubicBezTo>
                  <a:pt x="0" y="90976"/>
                  <a:pt x="90976" y="0"/>
                  <a:pt x="203200" y="0"/>
                </a:cubicBezTo>
                <a:lnTo>
                  <a:pt x="3721100" y="0"/>
                </a:lnTo>
                <a:cubicBezTo>
                  <a:pt x="3833324" y="0"/>
                  <a:pt x="3924300" y="90976"/>
                  <a:pt x="3924300" y="203200"/>
                </a:cubicBezTo>
                <a:lnTo>
                  <a:pt x="3924300" y="2540000"/>
                </a:lnTo>
                <a:cubicBezTo>
                  <a:pt x="3924300" y="2652224"/>
                  <a:pt x="3833324" y="2743200"/>
                  <a:pt x="3721100" y="2743200"/>
                </a:cubicBezTo>
                <a:lnTo>
                  <a:pt x="203200" y="2743200"/>
                </a:lnTo>
                <a:cubicBezTo>
                  <a:pt x="90976" y="2743200"/>
                  <a:pt x="0" y="2652224"/>
                  <a:pt x="0" y="254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6" name="文本占位符 25"/>
          <p:cNvSpPr>
            <a:spLocks noGrp="1"/>
          </p:cNvSpPr>
          <p:nvPr>
            <p:ph type="body" idx="16398" hasCustomPrompt="1"/>
            <p:custDataLst>
              <p:tags r:id="rId19"/>
            </p:custDataLst>
          </p:nvPr>
        </p:nvSpPr>
        <p:spPr>
          <a:xfrm>
            <a:off x="7981950" y="39497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a:t>04</a:t>
            </a:r>
          </a:p>
        </p:txBody>
      </p:sp>
      <p:sp>
        <p:nvSpPr>
          <p:cNvPr id="27" name="文本占位符 26"/>
          <p:cNvSpPr>
            <a:spLocks noGrp="1"/>
          </p:cNvSpPr>
          <p:nvPr>
            <p:ph type="body" idx="16396" hasCustomPrompt="1"/>
            <p:custDataLst>
              <p:tags r:id="rId20"/>
            </p:custDataLst>
          </p:nvPr>
        </p:nvSpPr>
        <p:spPr>
          <a:xfrm>
            <a:off x="9131300" y="3860800"/>
            <a:ext cx="21463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项标题</a:t>
            </a:r>
          </a:p>
        </p:txBody>
      </p:sp>
      <p:sp>
        <p:nvSpPr>
          <p:cNvPr id="28" name="文本占位符 27"/>
          <p:cNvSpPr>
            <a:spLocks noGrp="1"/>
          </p:cNvSpPr>
          <p:nvPr>
            <p:ph type="body" idx="16397" hasCustomPrompt="1"/>
            <p:custDataLst>
              <p:tags r:id="rId21"/>
            </p:custDataLst>
          </p:nvPr>
        </p:nvSpPr>
        <p:spPr>
          <a:xfrm>
            <a:off x="9131300" y="4368800"/>
            <a:ext cx="21463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60_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88" hasCustomPrompt="1"/>
            <p:custDataLst>
              <p:tags r:id="rId5"/>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89"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8001000" y="28448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8001000" y="3403600"/>
            <a:ext cx="312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2_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1" hasCustomPrompt="1"/>
            <p:custDataLst>
              <p:tags r:id="rId6"/>
            </p:custDataLst>
          </p:nvPr>
        </p:nvSpPr>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9144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62484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3" hasCustomPrompt="1"/>
            <p:custDataLst>
              <p:tags r:id="rId10"/>
            </p:custDataLst>
          </p:nvPr>
        </p:nvSpPr>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65532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单击此处添加项标题</a:t>
            </a:r>
          </a:p>
        </p:txBody>
      </p:sp>
      <p:sp>
        <p:nvSpPr>
          <p:cNvPr id="19" name="文本占位符 18"/>
          <p:cNvSpPr>
            <a:spLocks noGrp="1"/>
          </p:cNvSpPr>
          <p:nvPr>
            <p:ph type="body" idx="16389" hasCustomPrompt="1"/>
            <p:custDataLst>
              <p:tags r:id="rId12"/>
            </p:custDataLst>
          </p:nvPr>
        </p:nvSpPr>
        <p:spPr>
          <a:xfrm>
            <a:off x="65532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14_2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6" hasCustomPrompt="1"/>
            <p:custDataLst>
              <p:tags r:id="rId5"/>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2438400" y="1739900"/>
            <a:ext cx="1625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4" name="文本占位符 13"/>
          <p:cNvSpPr>
            <a:spLocks noGrp="1"/>
          </p:cNvSpPr>
          <p:nvPr>
            <p:ph type="body" idx="16387" hasCustomPrompt="1"/>
            <p:custDataLst>
              <p:tags r:id="rId7"/>
            </p:custDataLst>
          </p:nvPr>
        </p:nvSpPr>
        <p:spPr>
          <a:xfrm>
            <a:off x="2438400" y="22987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内容占位符 14"/>
          <p:cNvSpPr>
            <a:spLocks noGrp="1"/>
          </p:cNvSpPr>
          <p:nvPr>
            <p:ph idx="16397" hasCustomPrompt="1"/>
            <p:custDataLst>
              <p:tags r:id="rId8"/>
            </p:custDataLst>
          </p:nvPr>
        </p:nvSpPr>
        <p:spPr>
          <a:xfrm>
            <a:off x="43688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8" hasCustomPrompt="1"/>
            <p:custDataLst>
              <p:tags r:id="rId9"/>
            </p:custDataLst>
          </p:nvPr>
        </p:nvSpPr>
        <p:spPr>
          <a:xfrm>
            <a:off x="6197600" y="1739900"/>
            <a:ext cx="1625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7" name="文本占位符 16"/>
          <p:cNvSpPr>
            <a:spLocks noGrp="1"/>
          </p:cNvSpPr>
          <p:nvPr>
            <p:ph type="body" idx="16389" hasCustomPrompt="1"/>
            <p:custDataLst>
              <p:tags r:id="rId10"/>
            </p:custDataLst>
          </p:nvPr>
        </p:nvSpPr>
        <p:spPr>
          <a:xfrm>
            <a:off x="6197600" y="22987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内容占位符 17"/>
          <p:cNvSpPr>
            <a:spLocks noGrp="1"/>
          </p:cNvSpPr>
          <p:nvPr>
            <p:ph idx="16398" hasCustomPrompt="1"/>
            <p:custDataLst>
              <p:tags r:id="rId11"/>
            </p:custDataLst>
          </p:nvPr>
        </p:nvSpPr>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9" name="文本占位符 18"/>
          <p:cNvSpPr>
            <a:spLocks noGrp="1"/>
          </p:cNvSpPr>
          <p:nvPr>
            <p:ph type="body" idx="16390" hasCustomPrompt="1"/>
            <p:custDataLst>
              <p:tags r:id="rId12"/>
            </p:custDataLst>
          </p:nvPr>
        </p:nvSpPr>
        <p:spPr>
          <a:xfrm>
            <a:off x="9956800" y="1739900"/>
            <a:ext cx="1625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0" name="文本占位符 19"/>
          <p:cNvSpPr>
            <a:spLocks noGrp="1"/>
          </p:cNvSpPr>
          <p:nvPr>
            <p:ph type="body" idx="16391" hasCustomPrompt="1"/>
            <p:custDataLst>
              <p:tags r:id="rId13"/>
            </p:custDataLst>
          </p:nvPr>
        </p:nvSpPr>
        <p:spPr>
          <a:xfrm>
            <a:off x="9956800" y="22987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内容占位符 20"/>
          <p:cNvSpPr>
            <a:spLocks noGrp="1"/>
          </p:cNvSpPr>
          <p:nvPr>
            <p:ph idx="16399" hasCustomPrompt="1"/>
            <p:custDataLst>
              <p:tags r:id="rId14"/>
            </p:custDataLst>
          </p:nvPr>
        </p:nvSpPr>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2" name="文本占位符 21"/>
          <p:cNvSpPr>
            <a:spLocks noGrp="1"/>
          </p:cNvSpPr>
          <p:nvPr>
            <p:ph type="body" idx="16392" hasCustomPrompt="1"/>
            <p:custDataLst>
              <p:tags r:id="rId15"/>
            </p:custDataLst>
          </p:nvPr>
        </p:nvSpPr>
        <p:spPr>
          <a:xfrm>
            <a:off x="2438400" y="4254500"/>
            <a:ext cx="1625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3" name="文本占位符 22"/>
          <p:cNvSpPr>
            <a:spLocks noGrp="1"/>
          </p:cNvSpPr>
          <p:nvPr>
            <p:ph type="body" idx="16393" hasCustomPrompt="1"/>
            <p:custDataLst>
              <p:tags r:id="rId16"/>
            </p:custDataLst>
          </p:nvPr>
        </p:nvSpPr>
        <p:spPr>
          <a:xfrm>
            <a:off x="2438400" y="4813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内容占位符 23"/>
          <p:cNvSpPr>
            <a:spLocks noGrp="1"/>
          </p:cNvSpPr>
          <p:nvPr>
            <p:ph idx="16400" hasCustomPrompt="1"/>
            <p:custDataLst>
              <p:tags r:id="rId17"/>
            </p:custDataLst>
          </p:nvPr>
        </p:nvSpPr>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文本占位符 24"/>
          <p:cNvSpPr>
            <a:spLocks noGrp="1"/>
          </p:cNvSpPr>
          <p:nvPr>
            <p:ph type="body" idx="16394" hasCustomPrompt="1"/>
            <p:custDataLst>
              <p:tags r:id="rId18"/>
            </p:custDataLst>
          </p:nvPr>
        </p:nvSpPr>
        <p:spPr>
          <a:xfrm>
            <a:off x="6197600" y="4254500"/>
            <a:ext cx="1625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6" name="文本占位符 25"/>
          <p:cNvSpPr>
            <a:spLocks noGrp="1"/>
          </p:cNvSpPr>
          <p:nvPr>
            <p:ph type="body" idx="16395" hasCustomPrompt="1"/>
            <p:custDataLst>
              <p:tags r:id="rId19"/>
            </p:custDataLst>
          </p:nvPr>
        </p:nvSpPr>
        <p:spPr>
          <a:xfrm>
            <a:off x="6197600" y="4813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07_3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1844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3" name="文本占位符 12"/>
          <p:cNvSpPr>
            <a:spLocks noGrp="1"/>
          </p:cNvSpPr>
          <p:nvPr>
            <p:ph type="body" idx="16387" hasCustomPrompt="1"/>
            <p:custDataLst>
              <p:tags r:id="rId6"/>
            </p:custDataLst>
          </p:nvPr>
        </p:nvSpPr>
        <p:spPr>
          <a:xfrm>
            <a:off x="60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4" name="文本占位符 13"/>
          <p:cNvSpPr>
            <a:spLocks noGrp="1"/>
          </p:cNvSpPr>
          <p:nvPr>
            <p:ph type="body" idx="16388" hasCustomPrompt="1"/>
            <p:custDataLst>
              <p:tags r:id="rId7"/>
            </p:custDataLst>
          </p:nvPr>
        </p:nvSpPr>
        <p:spPr>
          <a:xfrm>
            <a:off x="4419600" y="21844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9" hasCustomPrompt="1"/>
            <p:custDataLst>
              <p:tags r:id="rId8"/>
            </p:custDataLst>
          </p:nvPr>
        </p:nvSpPr>
        <p:spPr>
          <a:xfrm>
            <a:off x="441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文本占位符 15"/>
          <p:cNvSpPr>
            <a:spLocks noGrp="1"/>
          </p:cNvSpPr>
          <p:nvPr>
            <p:ph type="body" idx="16390" hasCustomPrompt="1"/>
            <p:custDataLst>
              <p:tags r:id="rId9"/>
            </p:custDataLst>
          </p:nvPr>
        </p:nvSpPr>
        <p:spPr>
          <a:xfrm>
            <a:off x="8229600" y="21844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91" hasCustomPrompt="1"/>
            <p:custDataLst>
              <p:tags r:id="rId10"/>
            </p:custDataLst>
          </p:nvPr>
        </p:nvSpPr>
        <p:spPr>
          <a:xfrm>
            <a:off x="822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文本占位符 17"/>
          <p:cNvSpPr>
            <a:spLocks noGrp="1"/>
          </p:cNvSpPr>
          <p:nvPr>
            <p:ph type="body" idx="16392" hasCustomPrompt="1"/>
            <p:custDataLst>
              <p:tags r:id="rId11"/>
            </p:custDataLst>
          </p:nvPr>
        </p:nvSpPr>
        <p:spPr>
          <a:xfrm>
            <a:off x="60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3" hasCustomPrompt="1"/>
            <p:custDataLst>
              <p:tags r:id="rId12"/>
            </p:custDataLst>
          </p:nvPr>
        </p:nvSpPr>
        <p:spPr>
          <a:xfrm>
            <a:off x="609600" y="46736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文本占位符 19"/>
          <p:cNvSpPr>
            <a:spLocks noGrp="1"/>
          </p:cNvSpPr>
          <p:nvPr>
            <p:ph type="body" idx="16394" hasCustomPrompt="1"/>
            <p:custDataLst>
              <p:tags r:id="rId13"/>
            </p:custDataLst>
          </p:nvPr>
        </p:nvSpPr>
        <p:spPr>
          <a:xfrm>
            <a:off x="441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1" name="文本占位符 20"/>
          <p:cNvSpPr>
            <a:spLocks noGrp="1"/>
          </p:cNvSpPr>
          <p:nvPr>
            <p:ph type="body" idx="16395" hasCustomPrompt="1"/>
            <p:custDataLst>
              <p:tags r:id="rId14"/>
            </p:custDataLst>
          </p:nvPr>
        </p:nvSpPr>
        <p:spPr>
          <a:xfrm>
            <a:off x="4419600" y="46736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文本占位符 21"/>
          <p:cNvSpPr>
            <a:spLocks noGrp="1"/>
          </p:cNvSpPr>
          <p:nvPr>
            <p:ph type="body" idx="16396" hasCustomPrompt="1"/>
            <p:custDataLst>
              <p:tags r:id="rId15"/>
            </p:custDataLst>
          </p:nvPr>
        </p:nvSpPr>
        <p:spPr>
          <a:xfrm>
            <a:off x="822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7" hasCustomPrompt="1"/>
            <p:custDataLst>
              <p:tags r:id="rId16"/>
            </p:custDataLst>
          </p:nvPr>
        </p:nvSpPr>
        <p:spPr>
          <a:xfrm>
            <a:off x="8229600" y="46736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10013_10">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609600" y="15240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09600" y="44704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09600" y="5029200"/>
            <a:ext cx="5181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400800" y="44704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400800" y="5029200"/>
            <a:ext cx="5181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10004_10">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0" hasCustomPrompt="1"/>
            <p:custDataLst>
              <p:tags r:id="rId5"/>
            </p:custDataLst>
          </p:nvPr>
        </p:nvSpPr>
        <p:spPr>
          <a:xfrm>
            <a:off x="609600" y="1727200"/>
            <a:ext cx="5334000" cy="4318000"/>
          </a:xfrm>
          <a:custGeom>
            <a:avLst/>
            <a:gdLst>
              <a:gd name="connisteX0" fmla="*/ 0 w 5334000"/>
              <a:gd name="connsiteY0" fmla="*/ 203200 h 4318000"/>
              <a:gd name="connisteX1" fmla="*/ 203200 w 5334000"/>
              <a:gd name="connsiteY1" fmla="*/ 0 h 4318000"/>
              <a:gd name="connisteX2" fmla="*/ 5130800 w 5334000"/>
              <a:gd name="connsiteY2" fmla="*/ 0 h 4318000"/>
              <a:gd name="connisteX3" fmla="*/ 5334000 w 5334000"/>
              <a:gd name="connsiteY3" fmla="*/ 203200 h 4318000"/>
              <a:gd name="connisteX4" fmla="*/ 5334000 w 5334000"/>
              <a:gd name="connsiteY4" fmla="*/ 4114800 h 4318000"/>
              <a:gd name="connisteX5" fmla="*/ 5130800 w 5334000"/>
              <a:gd name="connsiteY5" fmla="*/ 4318000 h 4318000"/>
              <a:gd name="connisteX6" fmla="*/ 203200 w 5334000"/>
              <a:gd name="connsiteY6" fmla="*/ 4318000 h 4318000"/>
              <a:gd name="connisteX7" fmla="*/ 0 w 5334000"/>
              <a:gd name="connsiteY7" fmla="*/ 4114800 h 4318000"/>
              <a:gd name="connisteX8" fmla="*/ 0 w 5334000"/>
              <a:gd name="connsiteY8" fmla="*/ 203200 h 431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4318000">
                <a:moveTo>
                  <a:pt x="0" y="203200"/>
                </a:moveTo>
                <a:cubicBezTo>
                  <a:pt x="0" y="90976"/>
                  <a:pt x="90976" y="0"/>
                  <a:pt x="203200" y="0"/>
                </a:cubicBezTo>
                <a:lnTo>
                  <a:pt x="5130800" y="0"/>
                </a:lnTo>
                <a:cubicBezTo>
                  <a:pt x="5243024" y="0"/>
                  <a:pt x="5334000" y="90976"/>
                  <a:pt x="5334000" y="203200"/>
                </a:cubicBezTo>
                <a:lnTo>
                  <a:pt x="5334000" y="4114800"/>
                </a:lnTo>
                <a:cubicBezTo>
                  <a:pt x="5334000" y="4227024"/>
                  <a:pt x="5243024" y="4318000"/>
                  <a:pt x="5130800" y="4318000"/>
                </a:cubicBezTo>
                <a:lnTo>
                  <a:pt x="203200" y="4318000"/>
                </a:lnTo>
                <a:cubicBezTo>
                  <a:pt x="90976" y="4318000"/>
                  <a:pt x="0" y="4227024"/>
                  <a:pt x="0" y="411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914400" y="238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914400" y="29464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装饰  4"/>
          <p:cNvSpPr>
            <a:spLocks noGrp="1"/>
          </p:cNvSpPr>
          <p:nvPr>
            <p:ph type="body" idx="16391" hasCustomPrompt="1"/>
            <p:custDataLst>
              <p:tags r:id="rId8"/>
            </p:custDataLst>
          </p:nvPr>
        </p:nvSpPr>
        <p:spPr>
          <a:xfrm>
            <a:off x="6248400" y="1727200"/>
            <a:ext cx="5334000" cy="4318000"/>
          </a:xfrm>
          <a:custGeom>
            <a:avLst/>
            <a:gdLst>
              <a:gd name="connisteX0" fmla="*/ 0 w 5334000"/>
              <a:gd name="connsiteY0" fmla="*/ 203200 h 4318000"/>
              <a:gd name="connisteX1" fmla="*/ 203200 w 5334000"/>
              <a:gd name="connsiteY1" fmla="*/ 0 h 4318000"/>
              <a:gd name="connisteX2" fmla="*/ 5130800 w 5334000"/>
              <a:gd name="connsiteY2" fmla="*/ 0 h 4318000"/>
              <a:gd name="connisteX3" fmla="*/ 5334000 w 5334000"/>
              <a:gd name="connsiteY3" fmla="*/ 203200 h 4318000"/>
              <a:gd name="connisteX4" fmla="*/ 5334000 w 5334000"/>
              <a:gd name="connsiteY4" fmla="*/ 4114800 h 4318000"/>
              <a:gd name="connisteX5" fmla="*/ 5130800 w 5334000"/>
              <a:gd name="connsiteY5" fmla="*/ 4318000 h 4318000"/>
              <a:gd name="connisteX6" fmla="*/ 203200 w 5334000"/>
              <a:gd name="connsiteY6" fmla="*/ 4318000 h 4318000"/>
              <a:gd name="connisteX7" fmla="*/ 0 w 5334000"/>
              <a:gd name="connsiteY7" fmla="*/ 4114800 h 4318000"/>
              <a:gd name="connisteX8" fmla="*/ 0 w 5334000"/>
              <a:gd name="connsiteY8" fmla="*/ 203200 h 431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4318000">
                <a:moveTo>
                  <a:pt x="0" y="203200"/>
                </a:moveTo>
                <a:cubicBezTo>
                  <a:pt x="0" y="90976"/>
                  <a:pt x="90976" y="0"/>
                  <a:pt x="203200" y="0"/>
                </a:cubicBezTo>
                <a:lnTo>
                  <a:pt x="5130800" y="0"/>
                </a:lnTo>
                <a:cubicBezTo>
                  <a:pt x="5243024" y="0"/>
                  <a:pt x="5334000" y="90976"/>
                  <a:pt x="5334000" y="203200"/>
                </a:cubicBezTo>
                <a:lnTo>
                  <a:pt x="5334000" y="4114800"/>
                </a:lnTo>
                <a:cubicBezTo>
                  <a:pt x="5334000" y="4227024"/>
                  <a:pt x="5243024" y="4318000"/>
                  <a:pt x="5130800" y="4318000"/>
                </a:cubicBezTo>
                <a:lnTo>
                  <a:pt x="203200" y="4318000"/>
                </a:lnTo>
                <a:cubicBezTo>
                  <a:pt x="90976" y="4318000"/>
                  <a:pt x="0" y="4227024"/>
                  <a:pt x="0" y="41148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6" name="文本占位符 15"/>
          <p:cNvSpPr>
            <a:spLocks noGrp="1"/>
          </p:cNvSpPr>
          <p:nvPr>
            <p:ph type="body" idx="16388" hasCustomPrompt="1"/>
            <p:custDataLst>
              <p:tags r:id="rId9"/>
            </p:custDataLst>
          </p:nvPr>
        </p:nvSpPr>
        <p:spPr>
          <a:xfrm>
            <a:off x="6553200" y="238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89" hasCustomPrompt="1"/>
            <p:custDataLst>
              <p:tags r:id="rId10"/>
            </p:custDataLst>
          </p:nvPr>
        </p:nvSpPr>
        <p:spPr>
          <a:xfrm>
            <a:off x="6553200" y="29464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61_40">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4" hasCustomPrompt="1"/>
            <p:custDataLst>
              <p:tags r:id="rId5"/>
            </p:custDataLst>
          </p:nvPr>
        </p:nvSpPr>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5" hasCustomPrompt="1"/>
            <p:custDataLst>
              <p:tags r:id="rId6"/>
            </p:custDataLst>
          </p:nvPr>
        </p:nvSpPr>
        <p:spPr>
          <a:xfrm>
            <a:off x="609600" y="1524000"/>
            <a:ext cx="7391400" cy="4724400"/>
          </a:xfrm>
          <a:custGeom>
            <a:avLst/>
            <a:gdLst>
              <a:gd name="connisteX0" fmla="*/ 0 w 7391400"/>
              <a:gd name="connsiteY0" fmla="*/ 203200 h 4724400"/>
              <a:gd name="connisteX1" fmla="*/ 203200 w 7391400"/>
              <a:gd name="connsiteY1" fmla="*/ 0 h 4724400"/>
              <a:gd name="connisteX2" fmla="*/ 7391400 w 7391400"/>
              <a:gd name="connsiteY2" fmla="*/ 0 h 4724400"/>
              <a:gd name="connisteX3" fmla="*/ 7391400 w 7391400"/>
              <a:gd name="connsiteY3" fmla="*/ 4724400 h 4724400"/>
              <a:gd name="connisteX4" fmla="*/ 203200 w 7391400"/>
              <a:gd name="connsiteY4" fmla="*/ 4724400 h 4724400"/>
              <a:gd name="connisteX5" fmla="*/ 0 w 7391400"/>
              <a:gd name="connsiteY5" fmla="*/ 4521200 h 4724400"/>
              <a:gd name="connisteX6" fmla="*/ 0 w 739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7391400" h="4724400">
                <a:moveTo>
                  <a:pt x="0" y="203200"/>
                </a:moveTo>
                <a:cubicBezTo>
                  <a:pt x="0" y="90976"/>
                  <a:pt x="90976" y="0"/>
                  <a:pt x="203200" y="0"/>
                </a:cubicBezTo>
                <a:lnTo>
                  <a:pt x="7391400" y="0"/>
                </a:lnTo>
                <a:lnTo>
                  <a:pt x="7391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10668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10668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6" name="文本占位符 15"/>
          <p:cNvSpPr>
            <a:spLocks noGrp="1"/>
          </p:cNvSpPr>
          <p:nvPr>
            <p:ph type="body" idx="16388" hasCustomPrompt="1"/>
            <p:custDataLst>
              <p:tags r:id="rId9"/>
            </p:custDataLst>
          </p:nvPr>
        </p:nvSpPr>
        <p:spPr>
          <a:xfrm>
            <a:off x="45339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7" name="文本占位符 16"/>
          <p:cNvSpPr>
            <a:spLocks noGrp="1"/>
          </p:cNvSpPr>
          <p:nvPr>
            <p:ph type="body" idx="16389" hasCustomPrompt="1"/>
            <p:custDataLst>
              <p:tags r:id="rId10"/>
            </p:custDataLst>
          </p:nvPr>
        </p:nvSpPr>
        <p:spPr>
          <a:xfrm>
            <a:off x="45339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18" name="文本占位符 17"/>
          <p:cNvSpPr>
            <a:spLocks noGrp="1"/>
          </p:cNvSpPr>
          <p:nvPr>
            <p:ph type="body" idx="16390" hasCustomPrompt="1"/>
            <p:custDataLst>
              <p:tags r:id="rId11"/>
            </p:custDataLst>
          </p:nvPr>
        </p:nvSpPr>
        <p:spPr>
          <a:xfrm>
            <a:off x="10668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19" name="文本占位符 18"/>
          <p:cNvSpPr>
            <a:spLocks noGrp="1"/>
          </p:cNvSpPr>
          <p:nvPr>
            <p:ph type="body" idx="16391" hasCustomPrompt="1"/>
            <p:custDataLst>
              <p:tags r:id="rId12"/>
            </p:custDataLst>
          </p:nvPr>
        </p:nvSpPr>
        <p:spPr>
          <a:xfrm>
            <a:off x="10668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
        <p:nvSpPr>
          <p:cNvPr id="20" name="文本占位符 19"/>
          <p:cNvSpPr>
            <a:spLocks noGrp="1"/>
          </p:cNvSpPr>
          <p:nvPr>
            <p:ph type="body" idx="16392" hasCustomPrompt="1"/>
            <p:custDataLst>
              <p:tags r:id="rId13"/>
            </p:custDataLst>
          </p:nvPr>
        </p:nvSpPr>
        <p:spPr>
          <a:xfrm>
            <a:off x="45339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a:t>单击添加项标题</a:t>
            </a:r>
          </a:p>
        </p:txBody>
      </p:sp>
      <p:sp>
        <p:nvSpPr>
          <p:cNvPr id="21" name="文本占位符 20"/>
          <p:cNvSpPr>
            <a:spLocks noGrp="1"/>
          </p:cNvSpPr>
          <p:nvPr>
            <p:ph type="body" idx="16393" hasCustomPrompt="1"/>
            <p:custDataLst>
              <p:tags r:id="rId14"/>
            </p:custDataLst>
          </p:nvPr>
        </p:nvSpPr>
        <p:spPr>
          <a:xfrm>
            <a:off x="45339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10021_23">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单击此处添加正文</a:t>
            </a:r>
          </a:p>
        </p:txBody>
      </p:sp>
      <p:sp>
        <p:nvSpPr>
          <p:cNvPr id="13" name="装饰  2"/>
          <p:cNvSpPr>
            <a:spLocks noGrp="1"/>
          </p:cNvSpPr>
          <p:nvPr>
            <p:ph type="body" idx="16395" hasCustomPrompt="1"/>
            <p:custDataLst>
              <p:tags r:id="rId6"/>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4953000" y="939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8" hasCustomPrompt="1"/>
            <p:custDataLst>
              <p:tags r:id="rId8"/>
            </p:custDataLst>
          </p:nvPr>
        </p:nvSpPr>
        <p:spPr>
          <a:xfrm>
            <a:off x="4953000" y="1498600"/>
            <a:ext cx="2781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9" hasCustomPrompt="1"/>
            <p:custDataLst>
              <p:tags r:id="rId10"/>
            </p:custDataLst>
          </p:nvPr>
        </p:nvSpPr>
        <p:spPr>
          <a:xfrm>
            <a:off x="8496300" y="939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8" name="文本占位符 17"/>
          <p:cNvSpPr>
            <a:spLocks noGrp="1"/>
          </p:cNvSpPr>
          <p:nvPr>
            <p:ph type="body" idx="16390" hasCustomPrompt="1"/>
            <p:custDataLst>
              <p:tags r:id="rId11"/>
            </p:custDataLst>
          </p:nvPr>
        </p:nvSpPr>
        <p:spPr>
          <a:xfrm>
            <a:off x="8496300" y="1498600"/>
            <a:ext cx="2781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7" hasCustomPrompt="1"/>
            <p:custDataLst>
              <p:tags r:id="rId12"/>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1" hasCustomPrompt="1"/>
            <p:custDataLst>
              <p:tags r:id="rId13"/>
            </p:custDataLst>
          </p:nvPr>
        </p:nvSpPr>
        <p:spPr>
          <a:xfrm>
            <a:off x="4953000" y="3835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1" name="文本占位符 20"/>
          <p:cNvSpPr>
            <a:spLocks noGrp="1"/>
          </p:cNvSpPr>
          <p:nvPr>
            <p:ph type="body" idx="16392" hasCustomPrompt="1"/>
            <p:custDataLst>
              <p:tags r:id="rId14"/>
            </p:custDataLst>
          </p:nvPr>
        </p:nvSpPr>
        <p:spPr>
          <a:xfrm>
            <a:off x="4953000" y="4394200"/>
            <a:ext cx="2781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2" name="装饰  1"/>
          <p:cNvSpPr>
            <a:spLocks noGrp="1"/>
          </p:cNvSpPr>
          <p:nvPr>
            <p:ph type="body" idx="16398" hasCustomPrompt="1"/>
            <p:custDataLst>
              <p:tags r:id="rId15"/>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3" hasCustomPrompt="1"/>
            <p:custDataLst>
              <p:tags r:id="rId16"/>
            </p:custDataLst>
          </p:nvPr>
        </p:nvSpPr>
        <p:spPr>
          <a:xfrm>
            <a:off x="8496300" y="3835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4" name="文本占位符 23"/>
          <p:cNvSpPr>
            <a:spLocks noGrp="1"/>
          </p:cNvSpPr>
          <p:nvPr>
            <p:ph type="body" idx="16394" hasCustomPrompt="1"/>
            <p:custDataLst>
              <p:tags r:id="rId17"/>
            </p:custDataLst>
          </p:nvPr>
        </p:nvSpPr>
        <p:spPr>
          <a:xfrm>
            <a:off x="8496300" y="4394200"/>
            <a:ext cx="2781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3_group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8" hasCustomPrompt="1"/>
            <p:custDataLst>
              <p:tags r:id="rId5"/>
            </p:custDataLst>
          </p:nvPr>
        </p:nvSpPr>
        <p:spPr>
          <a:xfrm>
            <a:off x="622300" y="2540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01</a:t>
            </a:r>
          </a:p>
        </p:txBody>
      </p:sp>
      <p:sp>
        <p:nvSpPr>
          <p:cNvPr id="13" name="文本占位符 12"/>
          <p:cNvSpPr>
            <a:spLocks noGrp="1"/>
          </p:cNvSpPr>
          <p:nvPr>
            <p:ph type="body" idx="16386" hasCustomPrompt="1"/>
            <p:custDataLst>
              <p:tags r:id="rId6"/>
            </p:custDataLst>
          </p:nvPr>
        </p:nvSpPr>
        <p:spPr>
          <a:xfrm>
            <a:off x="2133600" y="2489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2133600" y="29972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91" hasCustomPrompt="1"/>
            <p:custDataLst>
              <p:tags r:id="rId8"/>
            </p:custDataLst>
          </p:nvPr>
        </p:nvSpPr>
        <p:spPr>
          <a:xfrm>
            <a:off x="6337300" y="2540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02</a:t>
            </a:r>
          </a:p>
        </p:txBody>
      </p:sp>
      <p:sp>
        <p:nvSpPr>
          <p:cNvPr id="16" name="文本占位符 15"/>
          <p:cNvSpPr>
            <a:spLocks noGrp="1"/>
          </p:cNvSpPr>
          <p:nvPr>
            <p:ph type="body" idx="16389" hasCustomPrompt="1"/>
            <p:custDataLst>
              <p:tags r:id="rId9"/>
            </p:custDataLst>
          </p:nvPr>
        </p:nvSpPr>
        <p:spPr>
          <a:xfrm>
            <a:off x="7848600" y="2489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7" name="文本占位符 16"/>
          <p:cNvSpPr>
            <a:spLocks noGrp="1"/>
          </p:cNvSpPr>
          <p:nvPr>
            <p:ph type="body" idx="16390" hasCustomPrompt="1"/>
            <p:custDataLst>
              <p:tags r:id="rId10"/>
            </p:custDataLst>
          </p:nvPr>
        </p:nvSpPr>
        <p:spPr>
          <a:xfrm>
            <a:off x="7848600" y="29972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文本占位符 17"/>
          <p:cNvSpPr>
            <a:spLocks noGrp="1"/>
          </p:cNvSpPr>
          <p:nvPr>
            <p:ph type="body" idx="16394" hasCustomPrompt="1"/>
            <p:custDataLst>
              <p:tags r:id="rId11"/>
            </p:custDataLst>
          </p:nvPr>
        </p:nvSpPr>
        <p:spPr>
          <a:xfrm>
            <a:off x="622300" y="4216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03</a:t>
            </a:r>
          </a:p>
        </p:txBody>
      </p:sp>
      <p:sp>
        <p:nvSpPr>
          <p:cNvPr id="19" name="文本占位符 18"/>
          <p:cNvSpPr>
            <a:spLocks noGrp="1"/>
          </p:cNvSpPr>
          <p:nvPr>
            <p:ph type="body" idx="16392" hasCustomPrompt="1"/>
            <p:custDataLst>
              <p:tags r:id="rId12"/>
            </p:custDataLst>
          </p:nvPr>
        </p:nvSpPr>
        <p:spPr>
          <a:xfrm>
            <a:off x="2133600" y="41656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0" name="文本占位符 19"/>
          <p:cNvSpPr>
            <a:spLocks noGrp="1"/>
          </p:cNvSpPr>
          <p:nvPr>
            <p:ph type="body" idx="16393" hasCustomPrompt="1"/>
            <p:custDataLst>
              <p:tags r:id="rId13"/>
            </p:custDataLst>
          </p:nvPr>
        </p:nvSpPr>
        <p:spPr>
          <a:xfrm>
            <a:off x="2133600" y="46736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文本占位符 20"/>
          <p:cNvSpPr>
            <a:spLocks noGrp="1"/>
          </p:cNvSpPr>
          <p:nvPr>
            <p:ph type="body" idx="16397" hasCustomPrompt="1"/>
            <p:custDataLst>
              <p:tags r:id="rId14"/>
            </p:custDataLst>
          </p:nvPr>
        </p:nvSpPr>
        <p:spPr>
          <a:xfrm>
            <a:off x="6337300" y="4216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a:t>04</a:t>
            </a:r>
          </a:p>
        </p:txBody>
      </p:sp>
      <p:sp>
        <p:nvSpPr>
          <p:cNvPr id="22" name="文本占位符 21"/>
          <p:cNvSpPr>
            <a:spLocks noGrp="1"/>
          </p:cNvSpPr>
          <p:nvPr>
            <p:ph type="body" idx="16395" hasCustomPrompt="1"/>
            <p:custDataLst>
              <p:tags r:id="rId15"/>
            </p:custDataLst>
          </p:nvPr>
        </p:nvSpPr>
        <p:spPr>
          <a:xfrm>
            <a:off x="7848600" y="41656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3" name="文本占位符 22"/>
          <p:cNvSpPr>
            <a:spLocks noGrp="1"/>
          </p:cNvSpPr>
          <p:nvPr>
            <p:ph type="body" idx="16396" hasCustomPrompt="1"/>
            <p:custDataLst>
              <p:tags r:id="rId16"/>
            </p:custDataLst>
          </p:nvPr>
        </p:nvSpPr>
        <p:spPr>
          <a:xfrm>
            <a:off x="7848600" y="46736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0003_21">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文本占位符 11"/>
          <p:cNvSpPr>
            <a:spLocks noGrp="1"/>
          </p:cNvSpPr>
          <p:nvPr>
            <p:ph type="body" idx="16386" hasCustomPrompt="1"/>
            <p:custDataLst>
              <p:tags r:id="rId5"/>
            </p:custDataLst>
          </p:nvPr>
        </p:nvSpPr>
        <p:spPr>
          <a:xfrm>
            <a:off x="609600" y="19304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3" name="装饰  2"/>
          <p:cNvSpPr>
            <a:spLocks noGrp="1"/>
          </p:cNvSpPr>
          <p:nvPr>
            <p:ph type="body" idx="16394" hasCustomPrompt="1"/>
            <p:custDataLst>
              <p:tags r:id="rId6"/>
            </p:custDataLst>
          </p:nvPr>
        </p:nvSpPr>
        <p:spPr>
          <a:xfrm>
            <a:off x="609600" y="2489200"/>
            <a:ext cx="2514600" cy="3352800"/>
          </a:xfrm>
          <a:custGeom>
            <a:avLst/>
            <a:gdLst>
              <a:gd name="connisteX0" fmla="*/ 0 w 2514600"/>
              <a:gd name="connsiteY0" fmla="*/ 203200 h 3352800"/>
              <a:gd name="connisteX1" fmla="*/ 203200 w 2514600"/>
              <a:gd name="connsiteY1" fmla="*/ 0 h 3352800"/>
              <a:gd name="connisteX2" fmla="*/ 2311400 w 2514600"/>
              <a:gd name="connsiteY2" fmla="*/ 0 h 3352800"/>
              <a:gd name="connisteX3" fmla="*/ 2514600 w 2514600"/>
              <a:gd name="connsiteY3" fmla="*/ 203200 h 3352800"/>
              <a:gd name="connisteX4" fmla="*/ 2514600 w 2514600"/>
              <a:gd name="connsiteY4" fmla="*/ 3149600 h 3352800"/>
              <a:gd name="connisteX5" fmla="*/ 2311400 w 2514600"/>
              <a:gd name="connsiteY5" fmla="*/ 3352800 h 3352800"/>
              <a:gd name="connisteX6" fmla="*/ 203200 w 2514600"/>
              <a:gd name="connsiteY6" fmla="*/ 3352800 h 3352800"/>
              <a:gd name="connisteX7" fmla="*/ 0 w 2514600"/>
              <a:gd name="connsiteY7" fmla="*/ 3149600 h 3352800"/>
              <a:gd name="connisteX8" fmla="*/ 0 w 25146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3352800">
                <a:moveTo>
                  <a:pt x="0" y="203200"/>
                </a:moveTo>
                <a:cubicBezTo>
                  <a:pt x="0" y="90976"/>
                  <a:pt x="90976" y="0"/>
                  <a:pt x="203200" y="0"/>
                </a:cubicBezTo>
                <a:lnTo>
                  <a:pt x="2311400" y="0"/>
                </a:lnTo>
                <a:cubicBezTo>
                  <a:pt x="2423624" y="0"/>
                  <a:pt x="2514600" y="90976"/>
                  <a:pt x="2514600" y="203200"/>
                </a:cubicBezTo>
                <a:lnTo>
                  <a:pt x="2514600" y="3149600"/>
                </a:lnTo>
                <a:cubicBezTo>
                  <a:pt x="2514600" y="3261824"/>
                  <a:pt x="2423624" y="3352800"/>
                  <a:pt x="2311400" y="3352800"/>
                </a:cubicBezTo>
                <a:lnTo>
                  <a:pt x="203200" y="3352800"/>
                </a:lnTo>
                <a:cubicBezTo>
                  <a:pt x="90976" y="3352800"/>
                  <a:pt x="0" y="3261824"/>
                  <a:pt x="0" y="3149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7" hasCustomPrompt="1"/>
            <p:custDataLst>
              <p:tags r:id="rId7"/>
            </p:custDataLst>
          </p:nvPr>
        </p:nvSpPr>
        <p:spPr>
          <a:xfrm>
            <a:off x="914400" y="32512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3429000" y="19304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6" name="装饰  5"/>
          <p:cNvSpPr>
            <a:spLocks noGrp="1"/>
          </p:cNvSpPr>
          <p:nvPr>
            <p:ph type="body" idx="16395" hasCustomPrompt="1"/>
            <p:custDataLst>
              <p:tags r:id="rId9"/>
            </p:custDataLst>
          </p:nvPr>
        </p:nvSpPr>
        <p:spPr>
          <a:xfrm>
            <a:off x="3429000" y="2489200"/>
            <a:ext cx="2514600" cy="3352800"/>
          </a:xfrm>
          <a:custGeom>
            <a:avLst/>
            <a:gdLst>
              <a:gd name="connisteX0" fmla="*/ 0 w 2514600"/>
              <a:gd name="connsiteY0" fmla="*/ 203200 h 3352800"/>
              <a:gd name="connisteX1" fmla="*/ 203200 w 2514600"/>
              <a:gd name="connsiteY1" fmla="*/ 0 h 3352800"/>
              <a:gd name="connisteX2" fmla="*/ 2311400 w 2514600"/>
              <a:gd name="connsiteY2" fmla="*/ 0 h 3352800"/>
              <a:gd name="connisteX3" fmla="*/ 2514600 w 2514600"/>
              <a:gd name="connsiteY3" fmla="*/ 203200 h 3352800"/>
              <a:gd name="connisteX4" fmla="*/ 2514600 w 2514600"/>
              <a:gd name="connsiteY4" fmla="*/ 3149600 h 3352800"/>
              <a:gd name="connisteX5" fmla="*/ 2311400 w 2514600"/>
              <a:gd name="connsiteY5" fmla="*/ 3352800 h 3352800"/>
              <a:gd name="connisteX6" fmla="*/ 203200 w 2514600"/>
              <a:gd name="connsiteY6" fmla="*/ 3352800 h 3352800"/>
              <a:gd name="connisteX7" fmla="*/ 0 w 2514600"/>
              <a:gd name="connsiteY7" fmla="*/ 3149600 h 3352800"/>
              <a:gd name="connisteX8" fmla="*/ 0 w 25146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3352800">
                <a:moveTo>
                  <a:pt x="0" y="203200"/>
                </a:moveTo>
                <a:cubicBezTo>
                  <a:pt x="0" y="90976"/>
                  <a:pt x="90976" y="0"/>
                  <a:pt x="203200" y="0"/>
                </a:cubicBezTo>
                <a:lnTo>
                  <a:pt x="2311400" y="0"/>
                </a:lnTo>
                <a:cubicBezTo>
                  <a:pt x="2423624" y="0"/>
                  <a:pt x="2514600" y="90976"/>
                  <a:pt x="2514600" y="203200"/>
                </a:cubicBezTo>
                <a:lnTo>
                  <a:pt x="2514600" y="3149600"/>
                </a:lnTo>
                <a:cubicBezTo>
                  <a:pt x="2514600" y="3261824"/>
                  <a:pt x="2423624" y="3352800"/>
                  <a:pt x="2311400" y="3352800"/>
                </a:cubicBezTo>
                <a:lnTo>
                  <a:pt x="203200" y="3352800"/>
                </a:lnTo>
                <a:cubicBezTo>
                  <a:pt x="90976" y="3352800"/>
                  <a:pt x="0" y="3261824"/>
                  <a:pt x="0" y="3149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9" hasCustomPrompt="1"/>
            <p:custDataLst>
              <p:tags r:id="rId10"/>
            </p:custDataLst>
          </p:nvPr>
        </p:nvSpPr>
        <p:spPr>
          <a:xfrm>
            <a:off x="3733800" y="32512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8" name="文本占位符 17"/>
          <p:cNvSpPr>
            <a:spLocks noGrp="1"/>
          </p:cNvSpPr>
          <p:nvPr>
            <p:ph type="body" idx="16390" hasCustomPrompt="1"/>
            <p:custDataLst>
              <p:tags r:id="rId11"/>
            </p:custDataLst>
          </p:nvPr>
        </p:nvSpPr>
        <p:spPr>
          <a:xfrm>
            <a:off x="6248400" y="19304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9" name="装饰  8"/>
          <p:cNvSpPr>
            <a:spLocks noGrp="1"/>
          </p:cNvSpPr>
          <p:nvPr>
            <p:ph type="body" idx="16396" hasCustomPrompt="1"/>
            <p:custDataLst>
              <p:tags r:id="rId12"/>
            </p:custDataLst>
          </p:nvPr>
        </p:nvSpPr>
        <p:spPr>
          <a:xfrm>
            <a:off x="6248400" y="2489200"/>
            <a:ext cx="2514600" cy="3352800"/>
          </a:xfrm>
          <a:custGeom>
            <a:avLst/>
            <a:gdLst>
              <a:gd name="connisteX0" fmla="*/ 0 w 2514600"/>
              <a:gd name="connsiteY0" fmla="*/ 203200 h 3352800"/>
              <a:gd name="connisteX1" fmla="*/ 203200 w 2514600"/>
              <a:gd name="connsiteY1" fmla="*/ 0 h 3352800"/>
              <a:gd name="connisteX2" fmla="*/ 2311400 w 2514600"/>
              <a:gd name="connsiteY2" fmla="*/ 0 h 3352800"/>
              <a:gd name="connisteX3" fmla="*/ 2514600 w 2514600"/>
              <a:gd name="connsiteY3" fmla="*/ 203200 h 3352800"/>
              <a:gd name="connisteX4" fmla="*/ 2514600 w 2514600"/>
              <a:gd name="connsiteY4" fmla="*/ 3149600 h 3352800"/>
              <a:gd name="connisteX5" fmla="*/ 2311400 w 2514600"/>
              <a:gd name="connsiteY5" fmla="*/ 3352800 h 3352800"/>
              <a:gd name="connisteX6" fmla="*/ 203200 w 2514600"/>
              <a:gd name="connsiteY6" fmla="*/ 3352800 h 3352800"/>
              <a:gd name="connisteX7" fmla="*/ 0 w 2514600"/>
              <a:gd name="connsiteY7" fmla="*/ 3149600 h 3352800"/>
              <a:gd name="connisteX8" fmla="*/ 0 w 25146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3352800">
                <a:moveTo>
                  <a:pt x="0" y="203200"/>
                </a:moveTo>
                <a:cubicBezTo>
                  <a:pt x="0" y="90976"/>
                  <a:pt x="90976" y="0"/>
                  <a:pt x="203200" y="0"/>
                </a:cubicBezTo>
                <a:lnTo>
                  <a:pt x="2311400" y="0"/>
                </a:lnTo>
                <a:cubicBezTo>
                  <a:pt x="2423624" y="0"/>
                  <a:pt x="2514600" y="90976"/>
                  <a:pt x="2514600" y="203200"/>
                </a:cubicBezTo>
                <a:lnTo>
                  <a:pt x="2514600" y="3149600"/>
                </a:lnTo>
                <a:cubicBezTo>
                  <a:pt x="2514600" y="3261824"/>
                  <a:pt x="2423624" y="3352800"/>
                  <a:pt x="2311400" y="3352800"/>
                </a:cubicBezTo>
                <a:lnTo>
                  <a:pt x="203200" y="3352800"/>
                </a:lnTo>
                <a:cubicBezTo>
                  <a:pt x="90976" y="3352800"/>
                  <a:pt x="0" y="3261824"/>
                  <a:pt x="0" y="3149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1" hasCustomPrompt="1"/>
            <p:custDataLst>
              <p:tags r:id="rId13"/>
            </p:custDataLst>
          </p:nvPr>
        </p:nvSpPr>
        <p:spPr>
          <a:xfrm>
            <a:off x="6553200" y="32512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1" name="文本占位符 20"/>
          <p:cNvSpPr>
            <a:spLocks noGrp="1"/>
          </p:cNvSpPr>
          <p:nvPr>
            <p:ph type="body" idx="16392" hasCustomPrompt="1"/>
            <p:custDataLst>
              <p:tags r:id="rId14"/>
            </p:custDataLst>
          </p:nvPr>
        </p:nvSpPr>
        <p:spPr>
          <a:xfrm>
            <a:off x="9067800" y="19304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2" name="装饰  1"/>
          <p:cNvSpPr>
            <a:spLocks noGrp="1"/>
          </p:cNvSpPr>
          <p:nvPr>
            <p:ph type="body" idx="16397" hasCustomPrompt="1"/>
            <p:custDataLst>
              <p:tags r:id="rId15"/>
            </p:custDataLst>
          </p:nvPr>
        </p:nvSpPr>
        <p:spPr>
          <a:xfrm>
            <a:off x="9067800" y="2489200"/>
            <a:ext cx="2514600" cy="3352800"/>
          </a:xfrm>
          <a:custGeom>
            <a:avLst/>
            <a:gdLst>
              <a:gd name="connisteX0" fmla="*/ 0 w 2514600"/>
              <a:gd name="connsiteY0" fmla="*/ 203200 h 3352800"/>
              <a:gd name="connisteX1" fmla="*/ 203200 w 2514600"/>
              <a:gd name="connsiteY1" fmla="*/ 0 h 3352800"/>
              <a:gd name="connisteX2" fmla="*/ 2311400 w 2514600"/>
              <a:gd name="connsiteY2" fmla="*/ 0 h 3352800"/>
              <a:gd name="connisteX3" fmla="*/ 2514600 w 2514600"/>
              <a:gd name="connsiteY3" fmla="*/ 203200 h 3352800"/>
              <a:gd name="connisteX4" fmla="*/ 2514600 w 2514600"/>
              <a:gd name="connsiteY4" fmla="*/ 3149600 h 3352800"/>
              <a:gd name="connisteX5" fmla="*/ 2311400 w 2514600"/>
              <a:gd name="connsiteY5" fmla="*/ 3352800 h 3352800"/>
              <a:gd name="connisteX6" fmla="*/ 203200 w 2514600"/>
              <a:gd name="connsiteY6" fmla="*/ 3352800 h 3352800"/>
              <a:gd name="connisteX7" fmla="*/ 0 w 2514600"/>
              <a:gd name="connsiteY7" fmla="*/ 3149600 h 3352800"/>
              <a:gd name="connisteX8" fmla="*/ 0 w 25146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14600" h="3352800">
                <a:moveTo>
                  <a:pt x="0" y="203200"/>
                </a:moveTo>
                <a:cubicBezTo>
                  <a:pt x="0" y="90976"/>
                  <a:pt x="90976" y="0"/>
                  <a:pt x="203200" y="0"/>
                </a:cubicBezTo>
                <a:lnTo>
                  <a:pt x="2311400" y="0"/>
                </a:lnTo>
                <a:cubicBezTo>
                  <a:pt x="2423624" y="0"/>
                  <a:pt x="2514600" y="90976"/>
                  <a:pt x="2514600" y="203200"/>
                </a:cubicBezTo>
                <a:lnTo>
                  <a:pt x="2514600" y="3149600"/>
                </a:lnTo>
                <a:cubicBezTo>
                  <a:pt x="2514600" y="3261824"/>
                  <a:pt x="2423624" y="3352800"/>
                  <a:pt x="2311400" y="3352800"/>
                </a:cubicBezTo>
                <a:lnTo>
                  <a:pt x="203200" y="3352800"/>
                </a:lnTo>
                <a:cubicBezTo>
                  <a:pt x="90976" y="3352800"/>
                  <a:pt x="0" y="3261824"/>
                  <a:pt x="0" y="31496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3" name="文本占位符 22"/>
          <p:cNvSpPr>
            <a:spLocks noGrp="1"/>
          </p:cNvSpPr>
          <p:nvPr>
            <p:ph type="body" idx="16393" hasCustomPrompt="1"/>
            <p:custDataLst>
              <p:tags r:id="rId16"/>
            </p:custDataLst>
          </p:nvPr>
        </p:nvSpPr>
        <p:spPr>
          <a:xfrm>
            <a:off x="9372600" y="32512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30_28">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3" hasCustomPrompt="1"/>
            <p:custDataLst>
              <p:tags r:id="rId6"/>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4" hasCustomPrompt="1"/>
            <p:custDataLst>
              <p:tags r:id="rId9"/>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9" hasCustomPrompt="1"/>
            <p:custDataLst>
              <p:tags r:id="rId11"/>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9" name="装饰  8"/>
          <p:cNvSpPr>
            <a:spLocks noGrp="1"/>
          </p:cNvSpPr>
          <p:nvPr>
            <p:ph type="body" idx="16395" hasCustomPrompt="1"/>
            <p:custDataLst>
              <p:tags r:id="rId12"/>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0" name="文本占位符 19"/>
          <p:cNvSpPr>
            <a:spLocks noGrp="1"/>
          </p:cNvSpPr>
          <p:nvPr>
            <p:ph type="body" idx="16390" hasCustomPrompt="1"/>
            <p:custDataLst>
              <p:tags r:id="rId13"/>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1" name="文本占位符 20"/>
          <p:cNvSpPr>
            <a:spLocks noGrp="1"/>
          </p:cNvSpPr>
          <p:nvPr>
            <p:ph type="body" idx="16391" hasCustomPrompt="1"/>
            <p:custDataLst>
              <p:tags r:id="rId14"/>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39_16">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3" hasCustomPrompt="1"/>
            <p:custDataLst>
              <p:tags r:id="rId5"/>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2" hasCustomPrompt="1"/>
            <p:custDataLst>
              <p:tags r:id="rId6"/>
            </p:custDataLst>
          </p:nvPr>
        </p:nvSpPr>
        <p:spPr>
          <a:xfrm>
            <a:off x="15748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5" name="文本占位符 14"/>
          <p:cNvSpPr>
            <a:spLocks noGrp="1"/>
          </p:cNvSpPr>
          <p:nvPr>
            <p:ph type="body" idx="16387" hasCustomPrompt="1"/>
            <p:custDataLst>
              <p:tags r:id="rId8"/>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5" hasCustomPrompt="1"/>
            <p:custDataLst>
              <p:tags r:id="rId9"/>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4" hasCustomPrompt="1"/>
            <p:custDataLst>
              <p:tags r:id="rId10"/>
            </p:custDataLst>
          </p:nvPr>
        </p:nvSpPr>
        <p:spPr>
          <a:xfrm>
            <a:off x="53340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19" name="文本占位符 18"/>
          <p:cNvSpPr>
            <a:spLocks noGrp="1"/>
          </p:cNvSpPr>
          <p:nvPr>
            <p:ph type="body" idx="16389" hasCustomPrompt="1"/>
            <p:custDataLst>
              <p:tags r:id="rId12"/>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7" hasCustomPrompt="1"/>
            <p:custDataLst>
              <p:tags r:id="rId13"/>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6" hasCustomPrompt="1"/>
            <p:custDataLst>
              <p:tags r:id="rId14"/>
            </p:custDataLst>
          </p:nvPr>
        </p:nvSpPr>
        <p:spPr>
          <a:xfrm>
            <a:off x="90932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a:t>单击添加项标题</a:t>
            </a:r>
          </a:p>
        </p:txBody>
      </p:sp>
      <p:sp>
        <p:nvSpPr>
          <p:cNvPr id="23" name="文本占位符 22"/>
          <p:cNvSpPr>
            <a:spLocks noGrp="1"/>
          </p:cNvSpPr>
          <p:nvPr>
            <p:ph type="body" idx="16391" hasCustomPrompt="1"/>
            <p:custDataLst>
              <p:tags r:id="rId16"/>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6_15">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0" hasCustomPrompt="1"/>
            <p:custDataLst>
              <p:tags r:id="rId5"/>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装饰  2"/>
          <p:cNvSpPr>
            <a:spLocks noGrp="1"/>
          </p:cNvSpPr>
          <p:nvPr>
            <p:ph type="body" idx="16391" hasCustomPrompt="1"/>
            <p:custDataLst>
              <p:tags r:id="rId6"/>
            </p:custDataLst>
          </p:nvPr>
        </p:nvSpPr>
        <p:spPr>
          <a:xfrm>
            <a:off x="6096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4" name="文本占位符 13"/>
          <p:cNvSpPr>
            <a:spLocks noGrp="1"/>
          </p:cNvSpPr>
          <p:nvPr>
            <p:ph type="body" idx="16386" hasCustomPrompt="1"/>
            <p:custDataLst>
              <p:tags r:id="rId7"/>
            </p:custDataLst>
          </p:nvPr>
        </p:nvSpPr>
        <p:spPr>
          <a:xfrm>
            <a:off x="762000" y="2794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5" name="文本占位符 14"/>
          <p:cNvSpPr>
            <a:spLocks noGrp="1"/>
          </p:cNvSpPr>
          <p:nvPr>
            <p:ph type="body" idx="16387" hasCustomPrompt="1"/>
            <p:custDataLst>
              <p:tags r:id="rId8"/>
            </p:custDataLst>
          </p:nvPr>
        </p:nvSpPr>
        <p:spPr>
          <a:xfrm>
            <a:off x="762000" y="3302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2" hasCustomPrompt="1"/>
            <p:custDataLst>
              <p:tags r:id="rId9"/>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文本占位符 16"/>
          <p:cNvSpPr>
            <a:spLocks noGrp="1"/>
          </p:cNvSpPr>
          <p:nvPr>
            <p:ph type="body" idx="16388" hasCustomPrompt="1"/>
            <p:custDataLst>
              <p:tags r:id="rId10"/>
            </p:custDataLst>
          </p:nvPr>
        </p:nvSpPr>
        <p:spPr>
          <a:xfrm>
            <a:off x="762000" y="4826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89" hasCustomPrompt="1"/>
            <p:custDataLst>
              <p:tags r:id="rId11"/>
            </p:custDataLst>
          </p:nvPr>
        </p:nvSpPr>
        <p:spPr>
          <a:xfrm>
            <a:off x="762000" y="5334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10012_1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内容占位符 11"/>
          <p:cNvSpPr>
            <a:spLocks noGrp="1"/>
          </p:cNvSpPr>
          <p:nvPr>
            <p:ph idx="16392"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文本占位符 12"/>
          <p:cNvSpPr>
            <a:spLocks noGrp="1"/>
          </p:cNvSpPr>
          <p:nvPr>
            <p:ph type="body" idx="16386" hasCustomPrompt="1"/>
            <p:custDataLst>
              <p:tags r:id="rId6"/>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4" name="文本占位符 13"/>
          <p:cNvSpPr>
            <a:spLocks noGrp="1"/>
          </p:cNvSpPr>
          <p:nvPr>
            <p:ph type="body" idx="16387" hasCustomPrompt="1"/>
            <p:custDataLst>
              <p:tags r:id="rId7"/>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5" name="文本占位符 14"/>
          <p:cNvSpPr>
            <a:spLocks noGrp="1"/>
          </p:cNvSpPr>
          <p:nvPr>
            <p:ph type="body" idx="16388" hasCustomPrompt="1"/>
            <p:custDataLst>
              <p:tags r:id="rId8"/>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89" hasCustomPrompt="1"/>
            <p:custDataLst>
              <p:tags r:id="rId9"/>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7" name="文本占位符 16"/>
          <p:cNvSpPr>
            <a:spLocks noGrp="1"/>
          </p:cNvSpPr>
          <p:nvPr>
            <p:ph type="body" idx="16390" hasCustomPrompt="1"/>
            <p:custDataLst>
              <p:tags r:id="rId10"/>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8" name="文本占位符 17"/>
          <p:cNvSpPr>
            <a:spLocks noGrp="1"/>
          </p:cNvSpPr>
          <p:nvPr>
            <p:ph type="body" idx="16391" hasCustomPrompt="1"/>
            <p:custDataLst>
              <p:tags r:id="rId11"/>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26_29">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标题 9"/>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p>
        </p:txBody>
      </p:sp>
      <p:sp>
        <p:nvSpPr>
          <p:cNvPr id="12" name="装饰  1"/>
          <p:cNvSpPr>
            <a:spLocks noGrp="1"/>
          </p:cNvSpPr>
          <p:nvPr>
            <p:ph type="body" idx="16394" hasCustomPrompt="1"/>
            <p:custDataLst>
              <p:tags r:id="rId5"/>
            </p:custDataLst>
          </p:nvPr>
        </p:nvSpPr>
        <p:spPr>
          <a:xfrm>
            <a:off x="609600" y="3606800"/>
            <a:ext cx="2514600" cy="2641600"/>
          </a:xfrm>
          <a:custGeom>
            <a:avLst/>
            <a:gdLst>
              <a:gd name="connisteX0" fmla="*/ 0 w 2514600"/>
              <a:gd name="connsiteY0" fmla="*/ 0 h 2641600"/>
              <a:gd name="connisteX1" fmla="*/ 2514600 w 2514600"/>
              <a:gd name="connsiteY1" fmla="*/ 0 h 2641600"/>
              <a:gd name="connisteX2" fmla="*/ 2514600 w 2514600"/>
              <a:gd name="connsiteY2" fmla="*/ 2438400 h 2641600"/>
              <a:gd name="connisteX3" fmla="*/ 2311400 w 2514600"/>
              <a:gd name="connsiteY3" fmla="*/ 2641600 h 2641600"/>
              <a:gd name="connisteX4" fmla="*/ 203200 w 2514600"/>
              <a:gd name="connsiteY4" fmla="*/ 2641600 h 2641600"/>
              <a:gd name="connisteX5" fmla="*/ 0 w 2514600"/>
              <a:gd name="connsiteY5" fmla="*/ 2438400 h 2641600"/>
              <a:gd name="connisteX6" fmla="*/ 0 w 25146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641600">
                <a:moveTo>
                  <a:pt x="0" y="0"/>
                </a:moveTo>
                <a:lnTo>
                  <a:pt x="2514600" y="0"/>
                </a:lnTo>
                <a:lnTo>
                  <a:pt x="2514600" y="2438400"/>
                </a:lnTo>
                <a:cubicBezTo>
                  <a:pt x="2514600" y="2550624"/>
                  <a:pt x="2423624" y="2641600"/>
                  <a:pt x="2311400" y="2641600"/>
                </a:cubicBezTo>
                <a:lnTo>
                  <a:pt x="203200" y="2641600"/>
                </a:lnTo>
                <a:cubicBezTo>
                  <a:pt x="90976" y="2641600"/>
                  <a:pt x="0" y="2550624"/>
                  <a:pt x="0" y="2438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3" name="图片占位符 12"/>
          <p:cNvSpPr>
            <a:spLocks noGrp="1"/>
          </p:cNvSpPr>
          <p:nvPr>
            <p:ph type="pic" idx="16395" hasCustomPrompt="1"/>
            <p:custDataLst>
              <p:tags r:id="rId6"/>
            </p:custDataLst>
          </p:nvPr>
        </p:nvSpPr>
        <p:spPr>
          <a:xfrm>
            <a:off x="609600" y="1524000"/>
            <a:ext cx="2514600" cy="2082800"/>
          </a:xfrm>
          <a:custGeom>
            <a:avLst/>
            <a:gdLst>
              <a:gd name="connisteX0" fmla="*/ 0 w 2514600"/>
              <a:gd name="connsiteY0" fmla="*/ 203200 h 2082800"/>
              <a:gd name="connisteX1" fmla="*/ 203200 w 2514600"/>
              <a:gd name="connsiteY1" fmla="*/ 0 h 2082800"/>
              <a:gd name="connisteX2" fmla="*/ 2311400 w 2514600"/>
              <a:gd name="connsiteY2" fmla="*/ 0 h 2082800"/>
              <a:gd name="connisteX3" fmla="*/ 2514600 w 2514600"/>
              <a:gd name="connsiteY3" fmla="*/ 203200 h 2082800"/>
              <a:gd name="connisteX4" fmla="*/ 2514600 w 2514600"/>
              <a:gd name="connsiteY4" fmla="*/ 2082800 h 2082800"/>
              <a:gd name="connisteX5" fmla="*/ 0 w 2514600"/>
              <a:gd name="connsiteY5" fmla="*/ 2082800 h 2082800"/>
              <a:gd name="connisteX6" fmla="*/ 0 w 25146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203200"/>
                </a:moveTo>
                <a:cubicBezTo>
                  <a:pt x="0" y="90976"/>
                  <a:pt x="90976" y="0"/>
                  <a:pt x="203200" y="0"/>
                </a:cubicBezTo>
                <a:lnTo>
                  <a:pt x="2311400" y="0"/>
                </a:lnTo>
                <a:cubicBezTo>
                  <a:pt x="2423624" y="0"/>
                  <a:pt x="2514600" y="90976"/>
                  <a:pt x="2514600" y="203200"/>
                </a:cubicBezTo>
                <a:lnTo>
                  <a:pt x="2514600" y="2082800"/>
                </a:lnTo>
                <a:lnTo>
                  <a:pt x="0" y="2082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4" name="文本占位符 13"/>
          <p:cNvSpPr>
            <a:spLocks noGrp="1"/>
          </p:cNvSpPr>
          <p:nvPr>
            <p:ph type="body" idx="16386" hasCustomPrompt="1"/>
            <p:custDataLst>
              <p:tags r:id="rId7"/>
            </p:custDataLst>
          </p:nvPr>
        </p:nvSpPr>
        <p:spPr>
          <a:xfrm>
            <a:off x="914400" y="3911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5" name="文本占位符 14"/>
          <p:cNvSpPr>
            <a:spLocks noGrp="1"/>
          </p:cNvSpPr>
          <p:nvPr>
            <p:ph type="body" idx="16387" hasCustomPrompt="1"/>
            <p:custDataLst>
              <p:tags r:id="rId8"/>
            </p:custDataLst>
          </p:nvPr>
        </p:nvSpPr>
        <p:spPr>
          <a:xfrm>
            <a:off x="914400" y="4419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16" name="装饰  5"/>
          <p:cNvSpPr>
            <a:spLocks noGrp="1"/>
          </p:cNvSpPr>
          <p:nvPr>
            <p:ph type="body" idx="16396" hasCustomPrompt="1"/>
            <p:custDataLst>
              <p:tags r:id="rId9"/>
            </p:custDataLst>
          </p:nvPr>
        </p:nvSpPr>
        <p:spPr>
          <a:xfrm>
            <a:off x="3429000" y="1524000"/>
            <a:ext cx="2514600" cy="2641600"/>
          </a:xfrm>
          <a:custGeom>
            <a:avLst/>
            <a:gdLst>
              <a:gd name="connisteX0" fmla="*/ 0 w 2514600"/>
              <a:gd name="connsiteY0" fmla="*/ 203200 h 2641600"/>
              <a:gd name="connisteX1" fmla="*/ 203200 w 2514600"/>
              <a:gd name="connsiteY1" fmla="*/ 0 h 2641600"/>
              <a:gd name="connisteX2" fmla="*/ 2311400 w 2514600"/>
              <a:gd name="connsiteY2" fmla="*/ 0 h 2641600"/>
              <a:gd name="connisteX3" fmla="*/ 2514600 w 2514600"/>
              <a:gd name="connsiteY3" fmla="*/ 203200 h 2641600"/>
              <a:gd name="connisteX4" fmla="*/ 2514600 w 2514600"/>
              <a:gd name="connsiteY4" fmla="*/ 2641600 h 2641600"/>
              <a:gd name="connisteX5" fmla="*/ 0 w 2514600"/>
              <a:gd name="connsiteY5" fmla="*/ 2641600 h 2641600"/>
              <a:gd name="connisteX6" fmla="*/ 0 w 25146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641600">
                <a:moveTo>
                  <a:pt x="0" y="203200"/>
                </a:moveTo>
                <a:cubicBezTo>
                  <a:pt x="0" y="90976"/>
                  <a:pt x="90976" y="0"/>
                  <a:pt x="203200" y="0"/>
                </a:cubicBezTo>
                <a:lnTo>
                  <a:pt x="2311400" y="0"/>
                </a:lnTo>
                <a:cubicBezTo>
                  <a:pt x="2423624" y="0"/>
                  <a:pt x="2514600" y="90976"/>
                  <a:pt x="2514600" y="203200"/>
                </a:cubicBezTo>
                <a:lnTo>
                  <a:pt x="2514600" y="2641600"/>
                </a:lnTo>
                <a:lnTo>
                  <a:pt x="0" y="2641600"/>
                </a:ln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7" name="图片占位符 16"/>
          <p:cNvSpPr>
            <a:spLocks noGrp="1"/>
          </p:cNvSpPr>
          <p:nvPr>
            <p:ph type="pic" idx="16397" hasCustomPrompt="1"/>
            <p:custDataLst>
              <p:tags r:id="rId10"/>
            </p:custDataLst>
          </p:nvPr>
        </p:nvSpPr>
        <p:spPr>
          <a:xfrm>
            <a:off x="3429000" y="4165600"/>
            <a:ext cx="2514600" cy="2082800"/>
          </a:xfrm>
          <a:custGeom>
            <a:avLst/>
            <a:gdLst>
              <a:gd name="connisteX0" fmla="*/ 0 w 2514600"/>
              <a:gd name="connsiteY0" fmla="*/ 0 h 2082800"/>
              <a:gd name="connisteX1" fmla="*/ 2514600 w 2514600"/>
              <a:gd name="connsiteY1" fmla="*/ 0 h 2082800"/>
              <a:gd name="connisteX2" fmla="*/ 2514600 w 2514600"/>
              <a:gd name="connsiteY2" fmla="*/ 1879600 h 2082800"/>
              <a:gd name="connisteX3" fmla="*/ 2311400 w 2514600"/>
              <a:gd name="connsiteY3" fmla="*/ 2082800 h 2082800"/>
              <a:gd name="connisteX4" fmla="*/ 203200 w 2514600"/>
              <a:gd name="connsiteY4" fmla="*/ 2082800 h 2082800"/>
              <a:gd name="connisteX5" fmla="*/ 0 w 2514600"/>
              <a:gd name="connsiteY5" fmla="*/ 1879600 h 2082800"/>
              <a:gd name="connisteX6" fmla="*/ 0 w 25146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0"/>
                </a:moveTo>
                <a:lnTo>
                  <a:pt x="2514600" y="0"/>
                </a:lnTo>
                <a:lnTo>
                  <a:pt x="2514600" y="1879600"/>
                </a:lnTo>
                <a:cubicBezTo>
                  <a:pt x="2514600" y="1991824"/>
                  <a:pt x="2423624" y="2082800"/>
                  <a:pt x="2311400" y="2082800"/>
                </a:cubicBezTo>
                <a:lnTo>
                  <a:pt x="203200" y="2082800"/>
                </a:lnTo>
                <a:cubicBezTo>
                  <a:pt x="90976" y="2082800"/>
                  <a:pt x="0" y="1991824"/>
                  <a:pt x="0" y="18796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18" name="文本占位符 17"/>
          <p:cNvSpPr>
            <a:spLocks noGrp="1"/>
          </p:cNvSpPr>
          <p:nvPr>
            <p:ph type="body" idx="16388" hasCustomPrompt="1"/>
            <p:custDataLst>
              <p:tags r:id="rId11"/>
            </p:custDataLst>
          </p:nvPr>
        </p:nvSpPr>
        <p:spPr>
          <a:xfrm>
            <a:off x="3733800" y="1828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19" name="文本占位符 18"/>
          <p:cNvSpPr>
            <a:spLocks noGrp="1"/>
          </p:cNvSpPr>
          <p:nvPr>
            <p:ph type="body" idx="16389" hasCustomPrompt="1"/>
            <p:custDataLst>
              <p:tags r:id="rId12"/>
            </p:custDataLst>
          </p:nvPr>
        </p:nvSpPr>
        <p:spPr>
          <a:xfrm>
            <a:off x="3733800" y="23368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0" name="装饰  9"/>
          <p:cNvSpPr>
            <a:spLocks noGrp="1"/>
          </p:cNvSpPr>
          <p:nvPr>
            <p:ph type="body" idx="16398" hasCustomPrompt="1"/>
            <p:custDataLst>
              <p:tags r:id="rId13"/>
            </p:custDataLst>
          </p:nvPr>
        </p:nvSpPr>
        <p:spPr>
          <a:xfrm>
            <a:off x="6248400" y="3606800"/>
            <a:ext cx="2514600" cy="2641600"/>
          </a:xfrm>
          <a:custGeom>
            <a:avLst/>
            <a:gdLst>
              <a:gd name="connisteX0" fmla="*/ 0 w 2514600"/>
              <a:gd name="connsiteY0" fmla="*/ 0 h 2641600"/>
              <a:gd name="connisteX1" fmla="*/ 2514600 w 2514600"/>
              <a:gd name="connsiteY1" fmla="*/ 0 h 2641600"/>
              <a:gd name="connisteX2" fmla="*/ 2514600 w 2514600"/>
              <a:gd name="connsiteY2" fmla="*/ 2438400 h 2641600"/>
              <a:gd name="connisteX3" fmla="*/ 2311400 w 2514600"/>
              <a:gd name="connsiteY3" fmla="*/ 2641600 h 2641600"/>
              <a:gd name="connisteX4" fmla="*/ 203200 w 2514600"/>
              <a:gd name="connsiteY4" fmla="*/ 2641600 h 2641600"/>
              <a:gd name="connisteX5" fmla="*/ 0 w 2514600"/>
              <a:gd name="connsiteY5" fmla="*/ 2438400 h 2641600"/>
              <a:gd name="connisteX6" fmla="*/ 0 w 25146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641600">
                <a:moveTo>
                  <a:pt x="0" y="0"/>
                </a:moveTo>
                <a:lnTo>
                  <a:pt x="2514600" y="0"/>
                </a:lnTo>
                <a:lnTo>
                  <a:pt x="2514600" y="2438400"/>
                </a:lnTo>
                <a:cubicBezTo>
                  <a:pt x="2514600" y="2550624"/>
                  <a:pt x="2423624" y="2641600"/>
                  <a:pt x="2311400" y="2641600"/>
                </a:cubicBezTo>
                <a:lnTo>
                  <a:pt x="203200" y="2641600"/>
                </a:lnTo>
                <a:cubicBezTo>
                  <a:pt x="90976" y="2641600"/>
                  <a:pt x="0" y="2550624"/>
                  <a:pt x="0" y="2438400"/>
                </a:cubicBezTo>
                <a:lnTo>
                  <a:pt x="0" y="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图片占位符 20"/>
          <p:cNvSpPr>
            <a:spLocks noGrp="1"/>
          </p:cNvSpPr>
          <p:nvPr>
            <p:ph type="pic" idx="16399" hasCustomPrompt="1"/>
            <p:custDataLst>
              <p:tags r:id="rId14"/>
            </p:custDataLst>
          </p:nvPr>
        </p:nvSpPr>
        <p:spPr>
          <a:xfrm>
            <a:off x="6248400" y="1524000"/>
            <a:ext cx="2514600" cy="2082800"/>
          </a:xfrm>
          <a:custGeom>
            <a:avLst/>
            <a:gdLst>
              <a:gd name="connisteX0" fmla="*/ 0 w 2514600"/>
              <a:gd name="connsiteY0" fmla="*/ 203200 h 2082800"/>
              <a:gd name="connisteX1" fmla="*/ 203200 w 2514600"/>
              <a:gd name="connsiteY1" fmla="*/ 0 h 2082800"/>
              <a:gd name="connisteX2" fmla="*/ 2311400 w 2514600"/>
              <a:gd name="connsiteY2" fmla="*/ 0 h 2082800"/>
              <a:gd name="connisteX3" fmla="*/ 2514600 w 2514600"/>
              <a:gd name="connsiteY3" fmla="*/ 203200 h 2082800"/>
              <a:gd name="connisteX4" fmla="*/ 2514600 w 2514600"/>
              <a:gd name="connsiteY4" fmla="*/ 2082800 h 2082800"/>
              <a:gd name="connisteX5" fmla="*/ 0 w 2514600"/>
              <a:gd name="connsiteY5" fmla="*/ 2082800 h 2082800"/>
              <a:gd name="connisteX6" fmla="*/ 0 w 25146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203200"/>
                </a:moveTo>
                <a:cubicBezTo>
                  <a:pt x="0" y="90976"/>
                  <a:pt x="90976" y="0"/>
                  <a:pt x="203200" y="0"/>
                </a:cubicBezTo>
                <a:lnTo>
                  <a:pt x="2311400" y="0"/>
                </a:lnTo>
                <a:cubicBezTo>
                  <a:pt x="2423624" y="0"/>
                  <a:pt x="2514600" y="90976"/>
                  <a:pt x="2514600" y="203200"/>
                </a:cubicBezTo>
                <a:lnTo>
                  <a:pt x="2514600" y="2082800"/>
                </a:lnTo>
                <a:lnTo>
                  <a:pt x="0" y="2082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2" name="文本占位符 21"/>
          <p:cNvSpPr>
            <a:spLocks noGrp="1"/>
          </p:cNvSpPr>
          <p:nvPr>
            <p:ph type="body" idx="16390" hasCustomPrompt="1"/>
            <p:custDataLst>
              <p:tags r:id="rId15"/>
            </p:custDataLst>
          </p:nvPr>
        </p:nvSpPr>
        <p:spPr>
          <a:xfrm>
            <a:off x="6553200" y="3911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3" name="文本占位符 22"/>
          <p:cNvSpPr>
            <a:spLocks noGrp="1"/>
          </p:cNvSpPr>
          <p:nvPr>
            <p:ph type="body" idx="16391" hasCustomPrompt="1"/>
            <p:custDataLst>
              <p:tags r:id="rId16"/>
            </p:custDataLst>
          </p:nvPr>
        </p:nvSpPr>
        <p:spPr>
          <a:xfrm>
            <a:off x="6553200" y="4419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
        <p:nvSpPr>
          <p:cNvPr id="24" name="装饰  3"/>
          <p:cNvSpPr>
            <a:spLocks noGrp="1"/>
          </p:cNvSpPr>
          <p:nvPr>
            <p:ph type="body" idx="16400" hasCustomPrompt="1"/>
            <p:custDataLst>
              <p:tags r:id="rId17"/>
            </p:custDataLst>
          </p:nvPr>
        </p:nvSpPr>
        <p:spPr>
          <a:xfrm>
            <a:off x="9067800" y="1524000"/>
            <a:ext cx="2514600" cy="2641600"/>
          </a:xfrm>
          <a:custGeom>
            <a:avLst/>
            <a:gdLst>
              <a:gd name="connisteX0" fmla="*/ 0 w 2514600"/>
              <a:gd name="connsiteY0" fmla="*/ 203200 h 2641600"/>
              <a:gd name="connisteX1" fmla="*/ 203200 w 2514600"/>
              <a:gd name="connsiteY1" fmla="*/ 0 h 2641600"/>
              <a:gd name="connisteX2" fmla="*/ 2311400 w 2514600"/>
              <a:gd name="connsiteY2" fmla="*/ 0 h 2641600"/>
              <a:gd name="connisteX3" fmla="*/ 2514600 w 2514600"/>
              <a:gd name="connsiteY3" fmla="*/ 203200 h 2641600"/>
              <a:gd name="connisteX4" fmla="*/ 2514600 w 2514600"/>
              <a:gd name="connsiteY4" fmla="*/ 2641600 h 2641600"/>
              <a:gd name="connisteX5" fmla="*/ 0 w 2514600"/>
              <a:gd name="connsiteY5" fmla="*/ 2641600 h 2641600"/>
              <a:gd name="connisteX6" fmla="*/ 0 w 25146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641600">
                <a:moveTo>
                  <a:pt x="0" y="203200"/>
                </a:moveTo>
                <a:cubicBezTo>
                  <a:pt x="0" y="90976"/>
                  <a:pt x="90976" y="0"/>
                  <a:pt x="203200" y="0"/>
                </a:cubicBezTo>
                <a:lnTo>
                  <a:pt x="2311400" y="0"/>
                </a:lnTo>
                <a:cubicBezTo>
                  <a:pt x="2423624" y="0"/>
                  <a:pt x="2514600" y="90976"/>
                  <a:pt x="2514600" y="203200"/>
                </a:cubicBezTo>
                <a:lnTo>
                  <a:pt x="2514600" y="2641600"/>
                </a:lnTo>
                <a:lnTo>
                  <a:pt x="0" y="2641600"/>
                </a:lnTo>
                <a:lnTo>
                  <a:pt x="0" y="203200"/>
                </a:lnTo>
                <a:close/>
              </a:path>
            </a:pathLst>
          </a:custGeom>
          <a:gradFill>
            <a:gsLst>
              <a:gs pos="0">
                <a:schemeClr val="accent1">
                  <a:lumMod val="50000"/>
                </a:schemeClr>
              </a:gs>
              <a:gs pos="100000">
                <a:schemeClr val="accent1">
                  <a:lumMod val="5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5" name="图片占位符 24"/>
          <p:cNvSpPr>
            <a:spLocks noGrp="1"/>
          </p:cNvSpPr>
          <p:nvPr>
            <p:ph type="pic" idx="16401" hasCustomPrompt="1"/>
            <p:custDataLst>
              <p:tags r:id="rId18"/>
            </p:custDataLst>
          </p:nvPr>
        </p:nvSpPr>
        <p:spPr>
          <a:xfrm>
            <a:off x="9067800" y="4165600"/>
            <a:ext cx="2514600" cy="2082800"/>
          </a:xfrm>
          <a:custGeom>
            <a:avLst/>
            <a:gdLst>
              <a:gd name="connisteX0" fmla="*/ 0 w 2514600"/>
              <a:gd name="connsiteY0" fmla="*/ 0 h 2082800"/>
              <a:gd name="connisteX1" fmla="*/ 2514600 w 2514600"/>
              <a:gd name="connsiteY1" fmla="*/ 0 h 2082800"/>
              <a:gd name="connisteX2" fmla="*/ 2514600 w 2514600"/>
              <a:gd name="connsiteY2" fmla="*/ 1879600 h 2082800"/>
              <a:gd name="connisteX3" fmla="*/ 2311400 w 2514600"/>
              <a:gd name="connsiteY3" fmla="*/ 2082800 h 2082800"/>
              <a:gd name="connisteX4" fmla="*/ 203200 w 2514600"/>
              <a:gd name="connsiteY4" fmla="*/ 2082800 h 2082800"/>
              <a:gd name="connisteX5" fmla="*/ 0 w 2514600"/>
              <a:gd name="connsiteY5" fmla="*/ 1879600 h 2082800"/>
              <a:gd name="connisteX6" fmla="*/ 0 w 25146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0"/>
                </a:moveTo>
                <a:lnTo>
                  <a:pt x="2514600" y="0"/>
                </a:lnTo>
                <a:lnTo>
                  <a:pt x="2514600" y="1879600"/>
                </a:lnTo>
                <a:cubicBezTo>
                  <a:pt x="2514600" y="1991824"/>
                  <a:pt x="2423624" y="2082800"/>
                  <a:pt x="2311400" y="2082800"/>
                </a:cubicBezTo>
                <a:lnTo>
                  <a:pt x="203200" y="2082800"/>
                </a:lnTo>
                <a:cubicBezTo>
                  <a:pt x="90976" y="2082800"/>
                  <a:pt x="0" y="1991824"/>
                  <a:pt x="0" y="18796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p>
        </p:txBody>
      </p:sp>
      <p:sp>
        <p:nvSpPr>
          <p:cNvPr id="26" name="文本占位符 25"/>
          <p:cNvSpPr>
            <a:spLocks noGrp="1"/>
          </p:cNvSpPr>
          <p:nvPr>
            <p:ph type="body" idx="16392" hasCustomPrompt="1"/>
            <p:custDataLst>
              <p:tags r:id="rId19"/>
            </p:custDataLst>
          </p:nvPr>
        </p:nvSpPr>
        <p:spPr>
          <a:xfrm>
            <a:off x="9372600" y="1828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项标题</a:t>
            </a:r>
          </a:p>
        </p:txBody>
      </p:sp>
      <p:sp>
        <p:nvSpPr>
          <p:cNvPr id="27" name="文本占位符 26"/>
          <p:cNvSpPr>
            <a:spLocks noGrp="1"/>
          </p:cNvSpPr>
          <p:nvPr>
            <p:ph type="body" idx="16393" hasCustomPrompt="1"/>
            <p:custDataLst>
              <p:tags r:id="rId20"/>
            </p:custDataLst>
          </p:nvPr>
        </p:nvSpPr>
        <p:spPr>
          <a:xfrm>
            <a:off x="9372600" y="23368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章节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6385"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6386"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2"/>
      </p:bgRef>
    </p:bg>
    <p:spTree>
      <p:nvGrpSpPr>
        <p:cNvPr id="1" name=""/>
        <p:cNvGrpSpPr/>
        <p:nvPr/>
      </p:nvGrpSpPr>
      <p:grpSpPr>
        <a:xfrm>
          <a:off x="0" y="0"/>
          <a:ext cx="0" cy="0"/>
          <a:chOff x="0" y="0"/>
          <a:chExt cx="0" cy="0"/>
        </a:xfrm>
      </p:grpSpPr>
      <p:sp>
        <p:nvSpPr>
          <p:cNvPr id="8" name="灯片编号占位符 7"/>
          <p:cNvSpPr>
            <a:spLocks noGrp="1"/>
          </p:cNvSpPr>
          <p:nvPr>
            <p:ph type="sldNum" sz="quarter" idx="4"/>
            <p:custDataLst>
              <p:tags r:id="rId1"/>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3"/>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10" name="副标题 9"/>
          <p:cNvSpPr>
            <a:spLocks noGrp="1"/>
          </p:cNvSpPr>
          <p:nvPr>
            <p:ph type="subTitle" idx="16386" hasCustomPrompt="1"/>
            <p:custDataLst>
              <p:tags r:id="rId4"/>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p>
        </p:txBody>
      </p:sp>
      <p:sp>
        <p:nvSpPr>
          <p:cNvPr id="12" name="标题 11"/>
          <p:cNvSpPr>
            <a:spLocks noGrp="1"/>
          </p:cNvSpPr>
          <p:nvPr>
            <p:ph type="ctrTitle" idx="16385" hasCustomPrompt="1"/>
            <p:custDataLst>
              <p:tags r:id="rId5"/>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p>
        </p:txBody>
      </p:sp>
      <p:sp>
        <p:nvSpPr>
          <p:cNvPr id="13" name="文本占位符 12"/>
          <p:cNvSpPr>
            <a:spLocks noGrp="1"/>
          </p:cNvSpPr>
          <p:nvPr>
            <p:ph type="body" idx="16388" hasCustomPrompt="1"/>
            <p:custDataLst>
              <p:tags r:id="rId6"/>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01</a:t>
            </a:r>
          </a:p>
        </p:txBody>
      </p:sp>
      <p:sp>
        <p:nvSpPr>
          <p:cNvPr id="14" name="装饰  3"/>
          <p:cNvSpPr>
            <a:spLocks noGrp="1"/>
          </p:cNvSpPr>
          <p:nvPr>
            <p:ph type="body" idx="16395" hasCustomPrompt="1"/>
            <p:custDataLst>
              <p:tags r:id="rId7"/>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5" name="文本占位符 14"/>
          <p:cNvSpPr>
            <a:spLocks noGrp="1"/>
          </p:cNvSpPr>
          <p:nvPr>
            <p:ph type="body" idx="16387" hasCustomPrompt="1"/>
            <p:custDataLst>
              <p:tags r:id="rId8"/>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6" name="文本占位符 15"/>
          <p:cNvSpPr>
            <a:spLocks noGrp="1"/>
          </p:cNvSpPr>
          <p:nvPr>
            <p:ph type="body" idx="16390" hasCustomPrompt="1"/>
            <p:custDataLst>
              <p:tags r:id="rId9"/>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02</a:t>
            </a:r>
          </a:p>
        </p:txBody>
      </p:sp>
      <p:sp>
        <p:nvSpPr>
          <p:cNvPr id="17" name="装饰  6"/>
          <p:cNvSpPr>
            <a:spLocks noGrp="1"/>
          </p:cNvSpPr>
          <p:nvPr>
            <p:ph type="body" idx="16396" hasCustomPrompt="1"/>
            <p:custDataLst>
              <p:tags r:id="rId10"/>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18" name="文本占位符 17"/>
          <p:cNvSpPr>
            <a:spLocks noGrp="1"/>
          </p:cNvSpPr>
          <p:nvPr>
            <p:ph type="body" idx="16389" hasCustomPrompt="1"/>
            <p:custDataLst>
              <p:tags r:id="rId11"/>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19" name="文本占位符 18"/>
          <p:cNvSpPr>
            <a:spLocks noGrp="1"/>
          </p:cNvSpPr>
          <p:nvPr>
            <p:ph type="body" idx="16392" hasCustomPrompt="1"/>
            <p:custDataLst>
              <p:tags r:id="rId12"/>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03</a:t>
            </a:r>
          </a:p>
        </p:txBody>
      </p:sp>
      <p:sp>
        <p:nvSpPr>
          <p:cNvPr id="20" name="装饰  9"/>
          <p:cNvSpPr>
            <a:spLocks noGrp="1"/>
          </p:cNvSpPr>
          <p:nvPr>
            <p:ph type="body" idx="16397" hasCustomPrompt="1"/>
            <p:custDataLst>
              <p:tags r:id="rId13"/>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1" name="文本占位符 20"/>
          <p:cNvSpPr>
            <a:spLocks noGrp="1"/>
          </p:cNvSpPr>
          <p:nvPr>
            <p:ph type="body" idx="16391" hasCustomPrompt="1"/>
            <p:custDataLst>
              <p:tags r:id="rId14"/>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
        <p:nvSpPr>
          <p:cNvPr id="22" name="文本占位符 21"/>
          <p:cNvSpPr>
            <a:spLocks noGrp="1"/>
          </p:cNvSpPr>
          <p:nvPr>
            <p:ph type="body" idx="16394" hasCustomPrompt="1"/>
            <p:custDataLst>
              <p:tags r:id="rId15"/>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a:t>04</a:t>
            </a:r>
          </a:p>
        </p:txBody>
      </p:sp>
      <p:sp>
        <p:nvSpPr>
          <p:cNvPr id="23" name="装饰  2"/>
          <p:cNvSpPr>
            <a:spLocks noGrp="1"/>
          </p:cNvSpPr>
          <p:nvPr>
            <p:ph type="body" idx="16398" hasCustomPrompt="1"/>
            <p:custDataLst>
              <p:tags r:id="rId16"/>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p>
        </p:txBody>
      </p:sp>
      <p:sp>
        <p:nvSpPr>
          <p:cNvPr id="24" name="文本占位符 23"/>
          <p:cNvSpPr>
            <a:spLocks noGrp="1"/>
          </p:cNvSpPr>
          <p:nvPr>
            <p:ph type="body" idx="16393" hasCustomPrompt="1"/>
            <p:custDataLst>
              <p:tags r:id="rId17"/>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a:t>单击此处添加项标题</a:t>
            </a:r>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wrap="square">
            <a:normAutofit/>
          </a:bodyPr>
          <a:lstStyle/>
          <a:p>
            <a:r>
              <a:rPr lang="zh-CN" altLang="en-US" dirty="0"/>
              <a:t>单击此处编辑母版标题样式</a:t>
            </a:r>
          </a:p>
        </p:txBody>
      </p:sp>
      <p:sp>
        <p:nvSpPr>
          <p:cNvPr id="5" name="内容占位符 4"/>
          <p:cNvSpPr>
            <a:spLocks noGrp="1"/>
          </p:cNvSpPr>
          <p:nvPr>
            <p:ph idx="1"/>
            <p:custDataLst>
              <p:tags r:id="rId2"/>
            </p:custDataLst>
          </p:nvPr>
        </p:nvSpPr>
        <p:spPr/>
        <p:txBody>
          <a:bodyPr wrap="square">
            <a:normAutofit/>
          </a:bodyPr>
          <a:lstStyle/>
          <a:p>
            <a:pPr lvl="0"/>
            <a:r>
              <a:rPr lang="zh-CN" altLang="en-US" dirty="0"/>
              <a:t>单击此处编辑母版文本样式</a:t>
            </a:r>
          </a:p>
          <a:p>
            <a:pPr lvl="1"/>
            <a:r>
              <a:rPr lang="zh-CN" altLang="en-US" dirty="0"/>
              <a:t>第二级</a:t>
            </a:r>
          </a:p>
          <a:p>
            <a:pPr lvl="2"/>
            <a:r>
              <a:rPr lang="zh-CN" altLang="en-US" dirty="0">
                <a:sym typeface="+mn-ea"/>
              </a:rPr>
              <a:t>第</a:t>
            </a:r>
            <a:r>
              <a:rPr lang="zh-CN" altLang="en-US" dirty="0"/>
              <a:t>三级</a:t>
            </a:r>
          </a:p>
          <a:p>
            <a:pPr lvl="3"/>
            <a:r>
              <a:rPr lang="zh-CN" altLang="en-US" dirty="0">
                <a:sym typeface="+mn-ea"/>
              </a:rPr>
              <a:t>第</a:t>
            </a:r>
            <a:r>
              <a:rPr lang="zh-CN" altLang="en-US" dirty="0"/>
              <a:t>四级</a:t>
            </a:r>
          </a:p>
          <a:p>
            <a:pPr lvl="4"/>
            <a:r>
              <a:rPr lang="zh-CN" altLang="en-US" dirty="0">
                <a:sym typeface="+mn-ea"/>
              </a:rPr>
              <a:t>第</a:t>
            </a:r>
            <a:r>
              <a:rPr lang="zh-CN" altLang="en-US" dirty="0"/>
              <a:t>五级</a:t>
            </a:r>
          </a:p>
        </p:txBody>
      </p:sp>
      <p:sp>
        <p:nvSpPr>
          <p:cNvPr id="6" name="灯片编号占位符 5"/>
          <p:cNvSpPr>
            <a:spLocks noGrp="1"/>
          </p:cNvSpPr>
          <p:nvPr>
            <p:ph type="sldNum" sz="quarter" idx="4"/>
            <p:custDataLst>
              <p:tags r:id="rId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9" name="页脚占位符 8"/>
          <p:cNvSpPr>
            <a:spLocks noGrp="1"/>
          </p:cNvSpPr>
          <p:nvPr>
            <p:ph type="ftr" sz="quarter" idx="3"/>
            <p:custDataLst>
              <p:tags r:id="rId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11" name="日期占位符 10"/>
          <p:cNvSpPr>
            <a:spLocks noGrp="1"/>
          </p:cNvSpPr>
          <p:nvPr>
            <p:ph type="dt" sz="half" idx="2"/>
            <p:custDataLst>
              <p:tags r:id="rId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目录">
    <p:spTree>
      <p:nvGrpSpPr>
        <p:cNvPr id="1" name=""/>
        <p:cNvGrpSpPr/>
        <p:nvPr/>
      </p:nvGrpSpPr>
      <p:grpSpPr>
        <a:xfrm>
          <a:off x="0" y="0"/>
          <a:ext cx="0" cy="0"/>
          <a:chOff x="0" y="0"/>
          <a:chExt cx="0" cy="0"/>
        </a:xfrm>
      </p:grpSpPr>
      <p:pic>
        <p:nvPicPr>
          <p:cNvPr id="5" name="图片 4" descr="retina02"/>
          <p:cNvPicPr>
            <a:picLocks noChangeAspect="1"/>
          </p:cNvPicPr>
          <p:nvPr userDrawn="1">
            <p:custDataLst>
              <p:tags r:id="rId1"/>
            </p:custDataLst>
          </p:nvPr>
        </p:nvPicPr>
        <p:blipFill>
          <a:blip r:embed="rId11"/>
          <a:srcRect l="4063" r="6563"/>
          <a:stretch>
            <a:fillRect/>
          </a:stretch>
        </p:blipFill>
        <p:spPr>
          <a:xfrm>
            <a:off x="0" y="0"/>
            <a:ext cx="12192635" cy="6858000"/>
          </a:xfrm>
          <a:prstGeom prst="rect">
            <a:avLst/>
          </a:prstGeom>
        </p:spPr>
      </p:pic>
      <p:sp>
        <p:nvSpPr>
          <p:cNvPr id="2" name="矩形 1"/>
          <p:cNvSpPr/>
          <p:nvPr userDrawn="1">
            <p:custDataLst>
              <p:tags r:id="rId2"/>
            </p:custDataLst>
          </p:nvPr>
        </p:nvSpPr>
        <p:spPr>
          <a:xfrm>
            <a:off x="8890" y="9525"/>
            <a:ext cx="12182475" cy="6847205"/>
          </a:xfrm>
          <a:prstGeom prst="rect">
            <a:avLst/>
          </a:prstGeom>
          <a:gradFill>
            <a:gsLst>
              <a:gs pos="0">
                <a:srgbClr val="0C1A3A">
                  <a:alpha val="0"/>
                </a:srgbClr>
              </a:gs>
              <a:gs pos="37000">
                <a:srgbClr val="0C1A3A">
                  <a:alpha val="92000"/>
                </a:srgbClr>
              </a:gs>
              <a:gs pos="100000">
                <a:srgbClr val="0C1A3A"/>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7"/>
          <p:cNvSpPr/>
          <p:nvPr userDrawn="1">
            <p:custDataLst>
              <p:tags r:id="rId3"/>
            </p:custDataLst>
          </p:nvPr>
        </p:nvSpPr>
        <p:spPr>
          <a:xfrm>
            <a:off x="-3810" y="600710"/>
            <a:ext cx="144145" cy="5759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标题 1"/>
          <p:cNvSpPr>
            <a:spLocks noGrp="1"/>
          </p:cNvSpPr>
          <p:nvPr>
            <p:ph type="title" hasCustomPrompt="1"/>
            <p:custDataLst>
              <p:tags r:id="rId4"/>
            </p:custDataLst>
          </p:nvPr>
        </p:nvSpPr>
        <p:spPr>
          <a:xfrm>
            <a:off x="1768792" y="830947"/>
            <a:ext cx="1977755" cy="1081088"/>
          </a:xfrm>
        </p:spPr>
        <p:txBody>
          <a:bodyPr wrap="square" anchor="b">
            <a:normAutofit/>
          </a:bodyPr>
          <a:lstStyle>
            <a:lvl1pPr algn="ctr">
              <a:defRPr kumimoji="0" lang="zh-CN" altLang="en-US" sz="6000" b="1" i="0" u="none" strike="noStrike" kern="1200" cap="none" spc="0" normalizeH="0" baseline="0" noProof="1">
                <a:ln>
                  <a:noFill/>
                </a:ln>
                <a:gradFill>
                  <a:gsLst>
                    <a:gs pos="0">
                      <a:schemeClr val="accent1">
                        <a:lumMod val="10000"/>
                        <a:lumOff val="90000"/>
                      </a:schemeClr>
                    </a:gs>
                    <a:gs pos="100000">
                      <a:schemeClr val="accent1"/>
                    </a:gs>
                  </a:gsLst>
                  <a:lin ang="5400000" scaled="0"/>
                </a:gradFill>
                <a:latin typeface="+mj-lt"/>
                <a:ea typeface="+mj-ea"/>
                <a:cs typeface="思源黑体 CN Bold" panose="020B0800000000000000" charset="-122"/>
              </a:defRPr>
            </a:lvl1pPr>
          </a:lstStyle>
          <a:p>
            <a:r>
              <a:rPr lang="zh-CN" altLang="en-US" dirty="0"/>
              <a:t>标题</a:t>
            </a:r>
          </a:p>
        </p:txBody>
      </p:sp>
      <p:sp>
        <p:nvSpPr>
          <p:cNvPr id="10"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t>‹#›</a:t>
            </a:fld>
            <a:endParaRPr lang="zh-CN" altLang="en-US"/>
          </a:p>
        </p:txBody>
      </p:sp>
      <p:sp>
        <p:nvSpPr>
          <p:cNvPr id="9" name="页脚占位符 4"/>
          <p:cNvSpPr>
            <a:spLocks noGrp="1"/>
          </p:cNvSpPr>
          <p:nvPr>
            <p:ph type="ftr" sz="quarter" idx="11"/>
            <p:custDataLst>
              <p:tags r:id="rId6"/>
            </p:custDataLst>
          </p:nvPr>
        </p:nvSpPr>
        <p:spPr/>
        <p:txBody>
          <a:bodyPr/>
          <a:lstStyle/>
          <a:p>
            <a:endParaRPr lang="zh-CN" altLang="en-US"/>
          </a:p>
        </p:txBody>
      </p:sp>
      <p:sp>
        <p:nvSpPr>
          <p:cNvPr id="7" name="日期占位符 3"/>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t>2025/11/24</a:t>
            </a:fld>
            <a:endParaRPr lang="zh-CN" altLang="en-US"/>
          </a:p>
        </p:txBody>
      </p:sp>
      <p:pic>
        <p:nvPicPr>
          <p:cNvPr id="26" name="文本框 25" descr="图层 2 副本 9"/>
          <p:cNvPicPr>
            <a:picLocks noChangeAspect="1"/>
          </p:cNvPicPr>
          <p:nvPr userDrawn="1">
            <p:custDataLst>
              <p:tags r:id="rId8"/>
            </p:custDataLst>
          </p:nvPr>
        </p:nvPicPr>
        <p:blipFill>
          <a:blip r:embed="rId12">
            <a:alphaModFix amt="45000"/>
          </a:blip>
          <a:srcRect l="18440" r="3151"/>
          <a:stretch>
            <a:fillRect/>
          </a:stretch>
        </p:blipFill>
        <p:spPr>
          <a:xfrm rot="10380000">
            <a:off x="2000250" y="3306445"/>
            <a:ext cx="9852660" cy="1400175"/>
          </a:xfrm>
          <a:prstGeom prst="rect">
            <a:avLst/>
          </a:prstGeom>
          <a:noFill/>
        </p:spPr>
      </p:pic>
      <p:pic>
        <p:nvPicPr>
          <p:cNvPr id="27" name="图片 26" descr="图层 2 副本 9"/>
          <p:cNvPicPr>
            <a:picLocks noChangeAspect="1"/>
          </p:cNvPicPr>
          <p:nvPr userDrawn="1">
            <p:custDataLst>
              <p:tags r:id="rId9"/>
            </p:custDataLst>
          </p:nvPr>
        </p:nvPicPr>
        <p:blipFill>
          <a:blip r:embed="rId12">
            <a:alphaModFix amt="80000"/>
          </a:blip>
          <a:srcRect l="11426" r="26341"/>
          <a:stretch>
            <a:fillRect/>
          </a:stretch>
        </p:blipFill>
        <p:spPr>
          <a:xfrm rot="7500000">
            <a:off x="4544695" y="2733040"/>
            <a:ext cx="8208010" cy="140017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1"/>
            </p:custDataLst>
          </p:nvPr>
        </p:nvSpPr>
        <p:spPr>
          <a:xfrm>
            <a:off x="69596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2"/>
            </p:custDataLst>
          </p:nvPr>
        </p:nvSpPr>
        <p:spPr>
          <a:xfrm>
            <a:off x="6172200" y="1301750"/>
            <a:ext cx="5323840" cy="48758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3"/>
            </p:custDataLst>
          </p:nvPr>
        </p:nvSpPr>
        <p:spPr/>
        <p:txBody>
          <a:bodyPr/>
          <a:lstStyle/>
          <a:p>
            <a:fld id="{760FBDFE-C587-4B4C-A407-44438C67B59E}" type="datetimeFigureOut">
              <a:rPr lang="zh-CN" altLang="en-US" smtClean="0"/>
              <a:t>2025/11/24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8" name="标题 1"/>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1"/>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2"/>
            </p:custDataLst>
          </p:nvPr>
        </p:nvSpPr>
        <p:spPr>
          <a:xfrm>
            <a:off x="69596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3"/>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4"/>
            </p:custDataLst>
          </p:nvPr>
        </p:nvSpPr>
        <p:spPr>
          <a:xfrm>
            <a:off x="6172200" y="1875099"/>
            <a:ext cx="5323840" cy="43002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5"/>
            </p:custDataLst>
          </p:nvPr>
        </p:nvSpPr>
        <p:spPr/>
        <p:txBody>
          <a:bodyPr/>
          <a:lstStyle/>
          <a:p>
            <a:fld id="{760FBDFE-C587-4B4C-A407-44438C67B59E}" type="datetimeFigureOut">
              <a:rPr lang="zh-CN" altLang="en-US" smtClean="0"/>
              <a:t>2025/11/24</a:t>
            </a:fld>
            <a:endParaRPr lang="zh-CN" altLang="en-US"/>
          </a:p>
        </p:txBody>
      </p:sp>
      <p:sp>
        <p:nvSpPr>
          <p:cNvPr id="8" name="页脚占位符 7"/>
          <p:cNvSpPr>
            <a:spLocks noGrp="1"/>
          </p:cNvSpPr>
          <p:nvPr>
            <p:ph type="ftr" sz="quarter" idx="11"/>
            <p:custDataLst>
              <p:tags r:id="rId6"/>
            </p:custDataLst>
          </p:nvPr>
        </p:nvSpPr>
        <p:spPr/>
        <p:txBody>
          <a:bodyPr/>
          <a:lstStyle/>
          <a:p>
            <a:endParaRPr lang="zh-CN" altLang="en-US"/>
          </a:p>
        </p:txBody>
      </p:sp>
      <p:sp>
        <p:nvSpPr>
          <p:cNvPr id="9" name="灯片编号占位符 8"/>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10" name="标题 1"/>
          <p:cNvSpPr>
            <a:spLocks noGrp="1"/>
          </p:cNvSpPr>
          <p:nvPr>
            <p:ph type="title"/>
            <p:custDataLst>
              <p:tags r:id="rId8"/>
            </p:custDataLst>
          </p:nvPr>
        </p:nvSpPr>
        <p:spPr/>
        <p:txBody>
          <a:bodyPr/>
          <a:lstStyle/>
          <a:p>
            <a:r>
              <a:rPr lang="zh-CN" altLang="en-US"/>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标题 1"/>
          <p:cNvSpPr>
            <a:spLocks noGrp="1"/>
          </p:cNvSpPr>
          <p:nvPr>
            <p:ph type="title"/>
            <p:custDataLst>
              <p:tags r:id="rId4"/>
            </p:custDataLst>
          </p:nvPr>
        </p:nvSpPr>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95960" y="360045"/>
            <a:ext cx="10801985" cy="581787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2025/11/24</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2025/11/24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6" name="Text Placeholder 5"/>
          <p:cNvSpPr>
            <a:spLocks noGrp="1"/>
          </p:cNvSpPr>
          <p:nvPr>
            <p:ph type="body" idx="13" hasCustomPrompt="1"/>
            <p:custDataLst>
              <p:tags r:id="rId4"/>
            </p:custDataLst>
          </p:nvPr>
        </p:nvSpPr>
        <p:spPr>
          <a:xfrm>
            <a:off x="695960" y="1301750"/>
            <a:ext cx="10799088" cy="405553"/>
          </a:xfrm>
        </p:spPr>
        <p:txBody>
          <a:bodyPr/>
          <a:lstStyle>
            <a:lvl5pPr>
              <a:buNone/>
              <a:defRPr/>
            </a:lvl5pPr>
          </a:lstStyle>
          <a:p>
            <a:pPr lvl="0"/>
            <a:r>
              <a:rPr lang="zh-CN" altLang="en-US"/>
              <a:t>单击此处编辑副标题</a:t>
            </a:r>
          </a:p>
        </p:txBody>
      </p:sp>
      <p:sp>
        <p:nvSpPr>
          <p:cNvPr id="7" name="标题 1"/>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封面页_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日期"/>
          <p:cNvSpPr>
            <a:spLocks noGrp="1"/>
          </p:cNvSpPr>
          <p:nvPr>
            <p:ph type="body" idx="16386" hasCustomPrompt="1"/>
            <p:custDataLst>
              <p:tags r:id="rId3"/>
            </p:custDataLst>
          </p:nvPr>
        </p:nvSpPr>
        <p:spPr>
          <a:xfrm>
            <a:off x="2145771" y="198120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p>
        </p:txBody>
      </p:sp>
      <p:sp>
        <p:nvSpPr>
          <p:cNvPr id="6" name="标题 2"/>
          <p:cNvSpPr>
            <a:spLocks noGrp="1"/>
          </p:cNvSpPr>
          <p:nvPr>
            <p:ph type="ctrTitle" idx="16385" hasCustomPrompt="1"/>
            <p:custDataLst>
              <p:tags r:id="rId4"/>
            </p:custDataLst>
          </p:nvPr>
        </p:nvSpPr>
        <p:spPr>
          <a:xfrm>
            <a:off x="1903677" y="248920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spc="0">
                <a:gradFill>
                  <a:gsLst>
                    <a:gs pos="0">
                      <a:schemeClr val="accent1">
                        <a:lumMod val="10000"/>
                        <a:lumOff val="90000"/>
                      </a:schemeClr>
                    </a:gs>
                    <a:gs pos="100000">
                      <a:schemeClr val="accent1"/>
                    </a:gs>
                  </a:gsLst>
                  <a:lin ang="5400000" scaled="0"/>
                </a:gradFill>
              </a:defRPr>
            </a:lvl1pPr>
          </a:lstStyle>
          <a:p>
            <a:r>
              <a:rPr lang="zh-CN" altLang="en-US" dirty="0"/>
              <a:t>单击此处添加文档标题</a:t>
            </a:r>
          </a:p>
        </p:txBody>
      </p:sp>
      <p:sp>
        <p:nvSpPr>
          <p:cNvPr id="19" name="署名占位符 10"/>
          <p:cNvSpPr>
            <a:spLocks noGrp="1"/>
          </p:cNvSpPr>
          <p:nvPr>
            <p:ph type="body" sz="quarter" idx="16387" hasCustomPrompt="1"/>
            <p:custDataLst>
              <p:tags r:id="rId5"/>
            </p:custDataLst>
          </p:nvPr>
        </p:nvSpPr>
        <p:spPr>
          <a:xfrm>
            <a:off x="4812859" y="44196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章节页-1_4">
    <p:bg>
      <p:bgRef idx="1001">
        <a:schemeClr val="bg2"/>
      </p:bgRef>
    </p:bg>
    <p:spTree>
      <p:nvGrpSpPr>
        <p:cNvPr id="1" name=""/>
        <p:cNvGrpSpPr/>
        <p:nvPr/>
      </p:nvGrpSpPr>
      <p:grpSpPr>
        <a:xfrm>
          <a:off x="0" y="0"/>
          <a:ext cx="0" cy="0"/>
          <a:chOff x="0" y="0"/>
          <a:chExt cx="0" cy="0"/>
        </a:xfrm>
      </p:grpSpPr>
      <p:pic>
        <p:nvPicPr>
          <p:cNvPr id="7" name="图片 1" descr="retina05"/>
          <p:cNvPicPr>
            <a:picLocks noChangeAspect="1"/>
          </p:cNvPicPr>
          <p:nvPr userDrawn="1">
            <p:custDataLst>
              <p:tags r:id="rId1"/>
            </p:custDataLst>
          </p:nvPr>
        </p:nvPicPr>
        <p:blipFill>
          <a:blip r:embed="rId7"/>
          <a:srcRect l="7832" r="8591"/>
          <a:stretch>
            <a:fillRect/>
          </a:stretch>
        </p:blipFill>
        <p:spPr>
          <a:xfrm flipH="1">
            <a:off x="3810" y="0"/>
            <a:ext cx="12188190" cy="6857365"/>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4" descr="图层 2 副本 9"/>
          <p:cNvPicPr>
            <a:picLocks noChangeAspect="1"/>
          </p:cNvPicPr>
          <p:nvPr userDrawn="1">
            <p:custDataLst>
              <p:tags r:id="rId3"/>
            </p:custDataLst>
          </p:nvPr>
        </p:nvPicPr>
        <p:blipFill>
          <a:blip r:embed="rId8"/>
          <a:srcRect r="3151"/>
          <a:stretch>
            <a:fillRect/>
          </a:stretch>
        </p:blipFill>
        <p:spPr>
          <a:xfrm>
            <a:off x="0" y="3881755"/>
            <a:ext cx="12169775" cy="1400175"/>
          </a:xfrm>
          <a:prstGeom prst="rect">
            <a:avLst/>
          </a:prstGeom>
        </p:spPr>
      </p:pic>
      <p:sp>
        <p:nvSpPr>
          <p:cNvPr id="6" name="标题 1"/>
          <p:cNvSpPr>
            <a:spLocks noGrp="1"/>
          </p:cNvSpPr>
          <p:nvPr>
            <p:ph type="title" idx="17826049" hasCustomPrompt="1"/>
            <p:custDataLst>
              <p:tags r:id="rId4"/>
            </p:custDataLst>
          </p:nvPr>
        </p:nvSpPr>
        <p:spPr>
          <a:xfrm>
            <a:off x="1903942" y="353060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gradFill>
                  <a:gsLst>
                    <a:gs pos="0">
                      <a:schemeClr val="accent1">
                        <a:lumMod val="20000"/>
                        <a:lumOff val="80000"/>
                      </a:schemeClr>
                    </a:gs>
                    <a:gs pos="0">
                      <a:schemeClr val="accent1">
                        <a:lumMod val="10000"/>
                        <a:lumOff val="90000"/>
                      </a:schemeClr>
                    </a:gs>
                    <a:gs pos="100000">
                      <a:schemeClr val="accent1"/>
                    </a:gs>
                    <a:gs pos="100000">
                      <a:schemeClr val="accent1"/>
                    </a:gs>
                  </a:gsLst>
                  <a:lin ang="5400000" scaled="0"/>
                </a:gradFill>
              </a:defRPr>
            </a:lvl1pPr>
          </a:lstStyle>
          <a:p>
            <a:r>
              <a:rPr lang="zh-CN" altLang="en-US" dirty="0"/>
              <a:t>单击此处添加章节标题</a:t>
            </a:r>
          </a:p>
        </p:txBody>
      </p:sp>
      <p:sp>
        <p:nvSpPr>
          <p:cNvPr id="8" name="文本占位符 2"/>
          <p:cNvSpPr>
            <a:spLocks noGrp="1"/>
          </p:cNvSpPr>
          <p:nvPr>
            <p:ph type="body" idx="17826561" hasCustomPrompt="1"/>
            <p:custDataLst>
              <p:tags r:id="rId5"/>
            </p:custDataLst>
          </p:nvPr>
        </p:nvSpPr>
        <p:spPr>
          <a:xfrm>
            <a:off x="5332413" y="1905000"/>
            <a:ext cx="1527175" cy="1524000"/>
          </a:xfrm>
        </p:spPr>
        <p:txBody>
          <a:bodyPr vert="horz" lIns="0" tIns="0" rIns="0" bIns="0" anchor="ctr" anchorCtr="0">
            <a:normAutofit/>
          </a:bodyPr>
          <a:lstStyle>
            <a:lvl1pPr marL="0" indent="0" algn="ctr">
              <a:lnSpc>
                <a:spcPct val="109000"/>
              </a:lnSpc>
              <a:spcBef>
                <a:spcPct val="0"/>
              </a:spcBef>
              <a:spcAft>
                <a:spcPct val="0"/>
              </a:spcAft>
              <a:buNone/>
              <a:defRPr sz="7200" b="1" spc="0">
                <a:solidFill>
                  <a:srgbClr val="FFFFFF"/>
                </a:solidFill>
              </a:defRPr>
            </a:lvl1pPr>
          </a:lstStyle>
          <a:p>
            <a:pPr lvl="0"/>
            <a:r>
              <a:rPr lang="zh-CN" altLang="en-US"/>
              <a:t>01</a:t>
            </a:r>
          </a:p>
        </p:txBody>
      </p:sp>
    </p:spTree>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结束页-1_4">
    <p:bg>
      <p:bgRef idx="1001">
        <a:schemeClr val="bg2"/>
      </p:bgRef>
    </p:bg>
    <p:spTree>
      <p:nvGrpSpPr>
        <p:cNvPr id="1" name=""/>
        <p:cNvGrpSpPr/>
        <p:nvPr/>
      </p:nvGrpSpPr>
      <p:grpSpPr>
        <a:xfrm>
          <a:off x="0" y="0"/>
          <a:ext cx="0" cy="0"/>
          <a:chOff x="0" y="0"/>
          <a:chExt cx="0" cy="0"/>
        </a:xfrm>
      </p:grpSpPr>
      <p:pic>
        <p:nvPicPr>
          <p:cNvPr id="6" name="图片 1" descr="retina05"/>
          <p:cNvPicPr>
            <a:picLocks noChangeAspect="1"/>
          </p:cNvPicPr>
          <p:nvPr userDrawn="1">
            <p:custDataLst>
              <p:tags r:id="rId1"/>
            </p:custDataLst>
          </p:nvPr>
        </p:nvPicPr>
        <p:blipFill>
          <a:blip r:embed="rId6"/>
          <a:srcRect l="7832" r="8591"/>
          <a:stretch>
            <a:fillRect/>
          </a:stretch>
        </p:blipFill>
        <p:spPr>
          <a:xfrm>
            <a:off x="0" y="0"/>
            <a:ext cx="12189460" cy="6858000"/>
          </a:xfrm>
          <a:prstGeom prst="rect">
            <a:avLst/>
          </a:prstGeom>
        </p:spPr>
      </p:pic>
      <p:sp>
        <p:nvSpPr>
          <p:cNvPr id="20" name="矩形 19"/>
          <p:cNvSpPr/>
          <p:nvPr userDrawn="1">
            <p:custDataLst>
              <p:tags r:id="rId2"/>
            </p:custDataLst>
          </p:nvPr>
        </p:nvSpPr>
        <p:spPr>
          <a:xfrm>
            <a:off x="-6350" y="0"/>
            <a:ext cx="12182475" cy="6847205"/>
          </a:xfrm>
          <a:prstGeom prst="rect">
            <a:avLst/>
          </a:prstGeom>
          <a:gradFill>
            <a:gsLst>
              <a:gs pos="0">
                <a:srgbClr val="0C1A3A">
                  <a:alpha val="0"/>
                </a:srgbClr>
              </a:gs>
              <a:gs pos="30000">
                <a:srgbClr val="0C1A3A">
                  <a:alpha val="10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Subtitle 9"/>
          <p:cNvSpPr>
            <a:spLocks noGrp="1"/>
          </p:cNvSpPr>
          <p:nvPr>
            <p:ph type="body" idx="17826305" hasCustomPrompt="1"/>
            <p:custDataLst>
              <p:tags r:id="rId3"/>
            </p:custDataLst>
          </p:nvPr>
        </p:nvSpPr>
        <p:spPr>
          <a:xfrm>
            <a:off x="3364971" y="266700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p>
        </p:txBody>
      </p:sp>
      <p:sp>
        <p:nvSpPr>
          <p:cNvPr id="7" name="标题 1"/>
          <p:cNvSpPr>
            <a:spLocks noGrp="1"/>
          </p:cNvSpPr>
          <p:nvPr>
            <p:ph type="ctrTitle" idx="17826049" hasCustomPrompt="1"/>
            <p:custDataLst>
              <p:tags r:id="rId4"/>
            </p:custDataLst>
          </p:nvPr>
        </p:nvSpPr>
        <p:spPr>
          <a:xfrm>
            <a:off x="3364089" y="317500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gradFill>
                  <a:gsLst>
                    <a:gs pos="0">
                      <a:schemeClr val="accent1">
                        <a:lumMod val="20000"/>
                        <a:lumOff val="80000"/>
                      </a:schemeClr>
                    </a:gs>
                    <a:gs pos="0">
                      <a:schemeClr val="accent1">
                        <a:lumMod val="20000"/>
                        <a:lumOff val="80000"/>
                      </a:schemeClr>
                    </a:gs>
                    <a:gs pos="0">
                      <a:schemeClr val="accent1">
                        <a:lumMod val="20000"/>
                        <a:lumOff val="80000"/>
                      </a:schemeClr>
                    </a:gs>
                    <a:gs pos="0">
                      <a:schemeClr val="accent1">
                        <a:lumMod val="10000"/>
                        <a:lumOff val="90000"/>
                      </a:schemeClr>
                    </a:gs>
                    <a:gs pos="100000">
                      <a:schemeClr val="accent1"/>
                    </a:gs>
                    <a:gs pos="100000">
                      <a:schemeClr val="accent1"/>
                    </a:gs>
                    <a:gs pos="100000">
                      <a:schemeClr val="accent1"/>
                    </a:gs>
                    <a:gs pos="100000">
                      <a:schemeClr val="accent1"/>
                    </a:gs>
                  </a:gsLst>
                  <a:lin ang="5400000" scaled="0"/>
                </a:gradFill>
              </a:defRPr>
            </a:lvl1pPr>
          </a:lstStyle>
          <a:p>
            <a:r>
              <a:rPr lang="zh-CN" altLang="en-US" dirty="0"/>
              <a:t>谢谢观看</a:t>
            </a: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tags" Target="../tags/tag1.xml"/><Relationship Id="rId50" Type="http://schemas.openxmlformats.org/officeDocument/2006/relationships/tags" Target="../tags/tag4.xml"/><Relationship Id="rId55" Type="http://schemas.openxmlformats.org/officeDocument/2006/relationships/tags" Target="../tags/tag9.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slideLayout" Target="../slideLayouts/slideLayout39.xml"/><Relationship Id="rId41" Type="http://schemas.openxmlformats.org/officeDocument/2006/relationships/slideLayout" Target="../slideLayouts/slideLayout51.xml"/><Relationship Id="rId54" Type="http://schemas.openxmlformats.org/officeDocument/2006/relationships/tags" Target="../tags/tag8.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3" Type="http://schemas.openxmlformats.org/officeDocument/2006/relationships/tags" Target="../tags/tag7.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tags" Target="../tags/tag3.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52" Type="http://schemas.openxmlformats.org/officeDocument/2006/relationships/tags" Target="../tags/tag6.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tags" Target="../tags/tag2.xml"/><Relationship Id="rId56" Type="http://schemas.openxmlformats.org/officeDocument/2006/relationships/image" Target="../media/image1.jpeg"/><Relationship Id="rId8" Type="http://schemas.openxmlformats.org/officeDocument/2006/relationships/slideLayout" Target="../slideLayouts/slideLayout18.xml"/><Relationship Id="rId51" Type="http://schemas.openxmlformats.org/officeDocument/2006/relationships/tags" Target="../tags/tag5.xml"/><Relationship Id="rId3"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图片 4" descr="retina02"/>
          <p:cNvPicPr>
            <a:picLocks noChangeAspect="1"/>
          </p:cNvPicPr>
          <p:nvPr>
            <p:custDataLst>
              <p:tags r:id="rId48"/>
            </p:custDataLst>
          </p:nvPr>
        </p:nvPicPr>
        <p:blipFill>
          <a:blip r:embed="rId56">
            <a:alphaModFix amt="15000"/>
          </a:blip>
          <a:srcRect l="4063" r="6563"/>
          <a:stretch>
            <a:fillRect/>
          </a:stretch>
        </p:blipFill>
        <p:spPr>
          <a:xfrm>
            <a:off x="0" y="0"/>
            <a:ext cx="12192635" cy="6858000"/>
          </a:xfrm>
          <a:prstGeom prst="rect">
            <a:avLst/>
          </a:prstGeom>
        </p:spPr>
      </p:pic>
      <p:sp>
        <p:nvSpPr>
          <p:cNvPr id="8" name="矩形 7"/>
          <p:cNvSpPr/>
          <p:nvPr userDrawn="1">
            <p:custDataLst>
              <p:tags r:id="rId49"/>
            </p:custDataLst>
          </p:nvPr>
        </p:nvSpPr>
        <p:spPr>
          <a:xfrm>
            <a:off x="0" y="0"/>
            <a:ext cx="12192000" cy="6858000"/>
          </a:xfrm>
          <a:prstGeom prst="rect">
            <a:avLst/>
          </a:prstGeom>
          <a:gradFill>
            <a:gsLst>
              <a:gs pos="74000">
                <a:schemeClr val="bg2">
                  <a:lumMod val="90000"/>
                  <a:lumOff val="10000"/>
                  <a:alpha val="40000"/>
                </a:schemeClr>
              </a:gs>
              <a:gs pos="0">
                <a:schemeClr val="bg2">
                  <a:lumMod val="90000"/>
                  <a:lumOff val="10000"/>
                  <a:alpha val="0"/>
                </a:schemeClr>
              </a:gs>
              <a:gs pos="100000">
                <a:schemeClr val="bg2">
                  <a:lumMod val="90000"/>
                  <a:lumOff val="10000"/>
                </a:schemeClr>
              </a:gs>
            </a:gsLst>
            <a:lin ang="13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6" name="灯片编号占位符 5"/>
          <p:cNvSpPr>
            <a:spLocks noGrp="1"/>
          </p:cNvSpPr>
          <p:nvPr>
            <p:ph type="sldNum" sz="quarter" idx="4"/>
            <p:custDataLst>
              <p:tags r:id="rId50"/>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5" name="页脚占位符 4"/>
          <p:cNvSpPr>
            <a:spLocks noGrp="1"/>
          </p:cNvSpPr>
          <p:nvPr>
            <p:ph type="ftr" sz="quarter" idx="3"/>
            <p:custDataLst>
              <p:tags r:id="rId51"/>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52"/>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2025/11/24</a:t>
            </a:fld>
            <a:endParaRPr lang="zh-CN" altLang="en-US"/>
          </a:p>
        </p:txBody>
      </p:sp>
      <p:sp>
        <p:nvSpPr>
          <p:cNvPr id="3" name="文本占位符 2"/>
          <p:cNvSpPr>
            <a:spLocks noGrp="1"/>
          </p:cNvSpPr>
          <p:nvPr>
            <p:ph type="body" idx="1"/>
            <p:custDataLst>
              <p:tags r:id="rId53"/>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标题占位符 1"/>
          <p:cNvSpPr>
            <a:spLocks noGrp="1"/>
          </p:cNvSpPr>
          <p:nvPr>
            <p:ph type="title"/>
            <p:custDataLst>
              <p:tags r:id="rId54"/>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9" name="KSO_TEMPLATE" hidden="1"/>
          <p:cNvSpPr/>
          <p:nvPr userDrawn="1">
            <p:custDataLst>
              <p:tags r:id="rId5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47"/>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Lst>
  <p:txStyles>
    <p:titleStyle>
      <a:lvl1pPr algn="l" defTabSz="914400" rtl="0" eaLnBrk="1" latinLnBrk="0" hangingPunct="1">
        <a:lnSpc>
          <a:spcPct val="90000"/>
        </a:lnSpc>
        <a:spcBef>
          <a:spcPct val="0"/>
        </a:spcBef>
        <a:buNone/>
        <a:defRPr sz="3200" b="1" i="0" u="none" kern="1200" spc="0">
          <a:solidFill>
            <a:schemeClr val="tx1"/>
          </a:solidFill>
          <a:effectLst>
            <a:outerShdw>
              <a:srgbClr val="FFFFFF"/>
            </a:outerShdw>
          </a:effectLst>
          <a:uFill>
            <a:solidFill>
              <a:prstClr val="black"/>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tags" Target="../tags/tag527.xml"/><Relationship Id="rId1" Type="http://schemas.openxmlformats.org/officeDocument/2006/relationships/tags" Target="../tags/tag526.xml"/></Relationships>
</file>

<file path=ppt/slides/_rels/slide10.xml.rels><?xml version="1.0" encoding="UTF-8" standalone="yes"?>
<Relationships xmlns="http://schemas.openxmlformats.org/package/2006/relationships"><Relationship Id="rId8" Type="http://schemas.openxmlformats.org/officeDocument/2006/relationships/tags" Target="../tags/tag629.xml"/><Relationship Id="rId13" Type="http://schemas.openxmlformats.org/officeDocument/2006/relationships/tags" Target="../tags/tag634.xml"/><Relationship Id="rId3" Type="http://schemas.openxmlformats.org/officeDocument/2006/relationships/tags" Target="../tags/tag624.xml"/><Relationship Id="rId7" Type="http://schemas.openxmlformats.org/officeDocument/2006/relationships/tags" Target="../tags/tag628.xml"/><Relationship Id="rId12" Type="http://schemas.openxmlformats.org/officeDocument/2006/relationships/tags" Target="../tags/tag633.xm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tags" Target="../tags/tag627.xml"/><Relationship Id="rId11" Type="http://schemas.openxmlformats.org/officeDocument/2006/relationships/tags" Target="../tags/tag632.xml"/><Relationship Id="rId5" Type="http://schemas.openxmlformats.org/officeDocument/2006/relationships/tags" Target="../tags/tag626.xml"/><Relationship Id="rId15" Type="http://schemas.openxmlformats.org/officeDocument/2006/relationships/slideLayout" Target="../slideLayouts/slideLayout36.xml"/><Relationship Id="rId10" Type="http://schemas.openxmlformats.org/officeDocument/2006/relationships/tags" Target="../tags/tag631.xml"/><Relationship Id="rId4" Type="http://schemas.openxmlformats.org/officeDocument/2006/relationships/tags" Target="../tags/tag625.xml"/><Relationship Id="rId9" Type="http://schemas.openxmlformats.org/officeDocument/2006/relationships/tags" Target="../tags/tag630.xml"/><Relationship Id="rId14" Type="http://schemas.openxmlformats.org/officeDocument/2006/relationships/tags" Target="../tags/tag635.xml"/></Relationships>
</file>

<file path=ppt/slides/_rels/slide11.xml.rels><?xml version="1.0" encoding="UTF-8" standalone="yes"?>
<Relationships xmlns="http://schemas.openxmlformats.org/package/2006/relationships"><Relationship Id="rId8" Type="http://schemas.openxmlformats.org/officeDocument/2006/relationships/tags" Target="../tags/tag643.xml"/><Relationship Id="rId13" Type="http://schemas.openxmlformats.org/officeDocument/2006/relationships/tags" Target="../tags/tag648.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tags" Target="../tags/tag647.xml"/><Relationship Id="rId2" Type="http://schemas.openxmlformats.org/officeDocument/2006/relationships/tags" Target="../tags/tag637.xml"/><Relationship Id="rId16" Type="http://schemas.openxmlformats.org/officeDocument/2006/relationships/slideLayout" Target="../slideLayouts/slideLayout35.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tags" Target="../tags/tag646.xml"/><Relationship Id="rId5" Type="http://schemas.openxmlformats.org/officeDocument/2006/relationships/tags" Target="../tags/tag640.xml"/><Relationship Id="rId15" Type="http://schemas.openxmlformats.org/officeDocument/2006/relationships/tags" Target="../tags/tag650.xml"/><Relationship Id="rId10" Type="http://schemas.openxmlformats.org/officeDocument/2006/relationships/tags" Target="../tags/tag645.xml"/><Relationship Id="rId4" Type="http://schemas.openxmlformats.org/officeDocument/2006/relationships/tags" Target="../tags/tag639.xml"/><Relationship Id="rId9" Type="http://schemas.openxmlformats.org/officeDocument/2006/relationships/tags" Target="../tags/tag644.xml"/><Relationship Id="rId14" Type="http://schemas.openxmlformats.org/officeDocument/2006/relationships/tags" Target="../tags/tag649.xml"/></Relationships>
</file>

<file path=ppt/slides/_rels/slide12.xml.rels><?xml version="1.0" encoding="UTF-8" standalone="yes"?>
<Relationships xmlns="http://schemas.openxmlformats.org/package/2006/relationships"><Relationship Id="rId8" Type="http://schemas.openxmlformats.org/officeDocument/2006/relationships/tags" Target="../tags/tag658.xml"/><Relationship Id="rId13" Type="http://schemas.openxmlformats.org/officeDocument/2006/relationships/slideLayout" Target="../slideLayouts/slideLayout34.xml"/><Relationship Id="rId3" Type="http://schemas.openxmlformats.org/officeDocument/2006/relationships/tags" Target="../tags/tag653.xml"/><Relationship Id="rId7" Type="http://schemas.openxmlformats.org/officeDocument/2006/relationships/tags" Target="../tags/tag657.xml"/><Relationship Id="rId12" Type="http://schemas.openxmlformats.org/officeDocument/2006/relationships/tags" Target="../tags/tag662.xml"/><Relationship Id="rId2" Type="http://schemas.openxmlformats.org/officeDocument/2006/relationships/tags" Target="../tags/tag652.xml"/><Relationship Id="rId1" Type="http://schemas.openxmlformats.org/officeDocument/2006/relationships/tags" Target="../tags/tag651.xml"/><Relationship Id="rId6" Type="http://schemas.openxmlformats.org/officeDocument/2006/relationships/tags" Target="../tags/tag656.xml"/><Relationship Id="rId11" Type="http://schemas.openxmlformats.org/officeDocument/2006/relationships/tags" Target="../tags/tag661.xml"/><Relationship Id="rId5" Type="http://schemas.openxmlformats.org/officeDocument/2006/relationships/tags" Target="../tags/tag655.xml"/><Relationship Id="rId10" Type="http://schemas.openxmlformats.org/officeDocument/2006/relationships/tags" Target="../tags/tag660.xml"/><Relationship Id="rId4" Type="http://schemas.openxmlformats.org/officeDocument/2006/relationships/tags" Target="../tags/tag654.xml"/><Relationship Id="rId9" Type="http://schemas.openxmlformats.org/officeDocument/2006/relationships/tags" Target="../tags/tag659.xml"/><Relationship Id="rId1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tags" Target="../tags/tag665.xml"/><Relationship Id="rId2" Type="http://schemas.openxmlformats.org/officeDocument/2006/relationships/tags" Target="../tags/tag664.xml"/><Relationship Id="rId1" Type="http://schemas.openxmlformats.org/officeDocument/2006/relationships/tags" Target="../tags/tag663.xml"/><Relationship Id="rId4"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8" Type="http://schemas.openxmlformats.org/officeDocument/2006/relationships/tags" Target="../tags/tag673.xml"/><Relationship Id="rId3" Type="http://schemas.openxmlformats.org/officeDocument/2006/relationships/tags" Target="../tags/tag668.xml"/><Relationship Id="rId7" Type="http://schemas.openxmlformats.org/officeDocument/2006/relationships/tags" Target="../tags/tag672.xml"/><Relationship Id="rId2" Type="http://schemas.openxmlformats.org/officeDocument/2006/relationships/tags" Target="../tags/tag667.xml"/><Relationship Id="rId1" Type="http://schemas.openxmlformats.org/officeDocument/2006/relationships/tags" Target="../tags/tag666.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9"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tags" Target="../tags/tag676.xml"/><Relationship Id="rId7" Type="http://schemas.openxmlformats.org/officeDocument/2006/relationships/tags" Target="../tags/tag680.xml"/><Relationship Id="rId2" Type="http://schemas.openxmlformats.org/officeDocument/2006/relationships/tags" Target="../tags/tag675.xml"/><Relationship Id="rId1" Type="http://schemas.openxmlformats.org/officeDocument/2006/relationships/tags" Target="../tags/tag674.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9" Type="http://schemas.openxmlformats.org/officeDocument/2006/relationships/image" Target="../media/image18.jpeg"/></Relationships>
</file>

<file path=ppt/slides/_rels/slide16.xml.rels><?xml version="1.0" encoding="UTF-8" standalone="yes"?>
<Relationships xmlns="http://schemas.openxmlformats.org/package/2006/relationships"><Relationship Id="rId8" Type="http://schemas.openxmlformats.org/officeDocument/2006/relationships/tags" Target="../tags/tag688.xml"/><Relationship Id="rId13" Type="http://schemas.openxmlformats.org/officeDocument/2006/relationships/tags" Target="../tags/tag693.xml"/><Relationship Id="rId3" Type="http://schemas.openxmlformats.org/officeDocument/2006/relationships/tags" Target="../tags/tag683.xml"/><Relationship Id="rId7" Type="http://schemas.openxmlformats.org/officeDocument/2006/relationships/tags" Target="../tags/tag687.xml"/><Relationship Id="rId12" Type="http://schemas.openxmlformats.org/officeDocument/2006/relationships/tags" Target="../tags/tag692.xml"/><Relationship Id="rId2" Type="http://schemas.openxmlformats.org/officeDocument/2006/relationships/tags" Target="../tags/tag682.xml"/><Relationship Id="rId1" Type="http://schemas.openxmlformats.org/officeDocument/2006/relationships/tags" Target="../tags/tag681.xml"/><Relationship Id="rId6" Type="http://schemas.openxmlformats.org/officeDocument/2006/relationships/tags" Target="../tags/tag686.xml"/><Relationship Id="rId11" Type="http://schemas.openxmlformats.org/officeDocument/2006/relationships/tags" Target="../tags/tag691.xml"/><Relationship Id="rId5" Type="http://schemas.openxmlformats.org/officeDocument/2006/relationships/tags" Target="../tags/tag685.xml"/><Relationship Id="rId15" Type="http://schemas.openxmlformats.org/officeDocument/2006/relationships/slideLayout" Target="../slideLayouts/slideLayout31.xml"/><Relationship Id="rId10" Type="http://schemas.openxmlformats.org/officeDocument/2006/relationships/tags" Target="../tags/tag690.xml"/><Relationship Id="rId4" Type="http://schemas.openxmlformats.org/officeDocument/2006/relationships/tags" Target="../tags/tag684.xml"/><Relationship Id="rId9" Type="http://schemas.openxmlformats.org/officeDocument/2006/relationships/tags" Target="../tags/tag689.xml"/><Relationship Id="rId14" Type="http://schemas.openxmlformats.org/officeDocument/2006/relationships/tags" Target="../tags/tag694.xml"/></Relationships>
</file>

<file path=ppt/slides/_rels/slide17.xml.rels><?xml version="1.0" encoding="UTF-8" standalone="yes"?>
<Relationships xmlns="http://schemas.openxmlformats.org/package/2006/relationships"><Relationship Id="rId8" Type="http://schemas.openxmlformats.org/officeDocument/2006/relationships/tags" Target="../tags/tag702.xml"/><Relationship Id="rId13" Type="http://schemas.openxmlformats.org/officeDocument/2006/relationships/tags" Target="../tags/tag707.xml"/><Relationship Id="rId18" Type="http://schemas.openxmlformats.org/officeDocument/2006/relationships/slideLayout" Target="../slideLayouts/slideLayout30.xml"/><Relationship Id="rId3" Type="http://schemas.openxmlformats.org/officeDocument/2006/relationships/tags" Target="../tags/tag697.xml"/><Relationship Id="rId21" Type="http://schemas.openxmlformats.org/officeDocument/2006/relationships/image" Target="../media/image21.jpeg"/><Relationship Id="rId7" Type="http://schemas.openxmlformats.org/officeDocument/2006/relationships/tags" Target="../tags/tag701.xml"/><Relationship Id="rId12" Type="http://schemas.openxmlformats.org/officeDocument/2006/relationships/tags" Target="../tags/tag706.xml"/><Relationship Id="rId17" Type="http://schemas.openxmlformats.org/officeDocument/2006/relationships/tags" Target="../tags/tag711.xml"/><Relationship Id="rId2" Type="http://schemas.openxmlformats.org/officeDocument/2006/relationships/tags" Target="../tags/tag696.xml"/><Relationship Id="rId16" Type="http://schemas.openxmlformats.org/officeDocument/2006/relationships/tags" Target="../tags/tag710.xml"/><Relationship Id="rId20" Type="http://schemas.openxmlformats.org/officeDocument/2006/relationships/image" Target="../media/image20.jpeg"/><Relationship Id="rId1" Type="http://schemas.openxmlformats.org/officeDocument/2006/relationships/tags" Target="../tags/tag695.xml"/><Relationship Id="rId6" Type="http://schemas.openxmlformats.org/officeDocument/2006/relationships/tags" Target="../tags/tag700.xml"/><Relationship Id="rId11" Type="http://schemas.openxmlformats.org/officeDocument/2006/relationships/tags" Target="../tags/tag705.xml"/><Relationship Id="rId5" Type="http://schemas.openxmlformats.org/officeDocument/2006/relationships/tags" Target="../tags/tag699.xml"/><Relationship Id="rId15" Type="http://schemas.openxmlformats.org/officeDocument/2006/relationships/tags" Target="../tags/tag709.xml"/><Relationship Id="rId23" Type="http://schemas.openxmlformats.org/officeDocument/2006/relationships/image" Target="../media/image23.jpeg"/><Relationship Id="rId10" Type="http://schemas.openxmlformats.org/officeDocument/2006/relationships/tags" Target="../tags/tag704.xml"/><Relationship Id="rId19" Type="http://schemas.openxmlformats.org/officeDocument/2006/relationships/image" Target="../media/image19.jpeg"/><Relationship Id="rId4" Type="http://schemas.openxmlformats.org/officeDocument/2006/relationships/tags" Target="../tags/tag698.xml"/><Relationship Id="rId9" Type="http://schemas.openxmlformats.org/officeDocument/2006/relationships/tags" Target="../tags/tag703.xml"/><Relationship Id="rId14" Type="http://schemas.openxmlformats.org/officeDocument/2006/relationships/tags" Target="../tags/tag708.xml"/><Relationship Id="rId22" Type="http://schemas.openxmlformats.org/officeDocument/2006/relationships/image" Target="../media/image22.jpeg"/></Relationships>
</file>

<file path=ppt/slides/_rels/slide18.xml.rels><?xml version="1.0" encoding="UTF-8" standalone="yes"?>
<Relationships xmlns="http://schemas.openxmlformats.org/package/2006/relationships"><Relationship Id="rId8" Type="http://schemas.openxmlformats.org/officeDocument/2006/relationships/tags" Target="../tags/tag719.xml"/><Relationship Id="rId13" Type="http://schemas.openxmlformats.org/officeDocument/2006/relationships/image" Target="../media/image25.jpeg"/><Relationship Id="rId3" Type="http://schemas.openxmlformats.org/officeDocument/2006/relationships/tags" Target="../tags/tag714.xml"/><Relationship Id="rId7" Type="http://schemas.openxmlformats.org/officeDocument/2006/relationships/tags" Target="../tags/tag718.xml"/><Relationship Id="rId12" Type="http://schemas.openxmlformats.org/officeDocument/2006/relationships/image" Target="../media/image24.jpeg"/><Relationship Id="rId2" Type="http://schemas.openxmlformats.org/officeDocument/2006/relationships/tags" Target="../tags/tag713.xml"/><Relationship Id="rId1" Type="http://schemas.openxmlformats.org/officeDocument/2006/relationships/tags" Target="../tags/tag712.xml"/><Relationship Id="rId6" Type="http://schemas.openxmlformats.org/officeDocument/2006/relationships/tags" Target="../tags/tag717.xml"/><Relationship Id="rId11" Type="http://schemas.openxmlformats.org/officeDocument/2006/relationships/slideLayout" Target="../slideLayouts/slideLayout29.xml"/><Relationship Id="rId5" Type="http://schemas.openxmlformats.org/officeDocument/2006/relationships/tags" Target="../tags/tag716.xml"/><Relationship Id="rId10" Type="http://schemas.openxmlformats.org/officeDocument/2006/relationships/tags" Target="../tags/tag721.xml"/><Relationship Id="rId4" Type="http://schemas.openxmlformats.org/officeDocument/2006/relationships/tags" Target="../tags/tag715.xml"/><Relationship Id="rId9" Type="http://schemas.openxmlformats.org/officeDocument/2006/relationships/tags" Target="../tags/tag720.xml"/></Relationships>
</file>

<file path=ppt/slides/_rels/slide1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tags" Target="../tags/tag724.xml"/><Relationship Id="rId7" Type="http://schemas.openxmlformats.org/officeDocument/2006/relationships/slideLayout" Target="../slideLayouts/slideLayout28.xml"/><Relationship Id="rId2" Type="http://schemas.openxmlformats.org/officeDocument/2006/relationships/tags" Target="../tags/tag723.xml"/><Relationship Id="rId1" Type="http://schemas.openxmlformats.org/officeDocument/2006/relationships/tags" Target="../tags/tag722.xml"/><Relationship Id="rId6" Type="http://schemas.openxmlformats.org/officeDocument/2006/relationships/tags" Target="../tags/tag727.xml"/><Relationship Id="rId5" Type="http://schemas.openxmlformats.org/officeDocument/2006/relationships/tags" Target="../tags/tag726.xml"/><Relationship Id="rId4" Type="http://schemas.openxmlformats.org/officeDocument/2006/relationships/tags" Target="../tags/tag725.xml"/></Relationships>
</file>

<file path=ppt/slides/_rels/slide2.xml.rels><?xml version="1.0" encoding="UTF-8" standalone="yes"?>
<Relationships xmlns="http://schemas.openxmlformats.org/package/2006/relationships"><Relationship Id="rId8" Type="http://schemas.openxmlformats.org/officeDocument/2006/relationships/tags" Target="../tags/tag535.xml"/><Relationship Id="rId13" Type="http://schemas.openxmlformats.org/officeDocument/2006/relationships/tags" Target="../tags/tag540.xml"/><Relationship Id="rId3" Type="http://schemas.openxmlformats.org/officeDocument/2006/relationships/tags" Target="../tags/tag530.xml"/><Relationship Id="rId7" Type="http://schemas.openxmlformats.org/officeDocument/2006/relationships/tags" Target="../tags/tag534.xml"/><Relationship Id="rId12" Type="http://schemas.openxmlformats.org/officeDocument/2006/relationships/tags" Target="../tags/tag539.xml"/><Relationship Id="rId2" Type="http://schemas.openxmlformats.org/officeDocument/2006/relationships/tags" Target="../tags/tag529.xml"/><Relationship Id="rId16" Type="http://schemas.openxmlformats.org/officeDocument/2006/relationships/slideLayout" Target="../slideLayouts/slideLayout44.xml"/><Relationship Id="rId1" Type="http://schemas.openxmlformats.org/officeDocument/2006/relationships/tags" Target="../tags/tag528.xml"/><Relationship Id="rId6" Type="http://schemas.openxmlformats.org/officeDocument/2006/relationships/tags" Target="../tags/tag533.xml"/><Relationship Id="rId11" Type="http://schemas.openxmlformats.org/officeDocument/2006/relationships/tags" Target="../tags/tag538.xml"/><Relationship Id="rId5" Type="http://schemas.openxmlformats.org/officeDocument/2006/relationships/tags" Target="../tags/tag532.xml"/><Relationship Id="rId15" Type="http://schemas.openxmlformats.org/officeDocument/2006/relationships/tags" Target="../tags/tag542.xml"/><Relationship Id="rId10" Type="http://schemas.openxmlformats.org/officeDocument/2006/relationships/tags" Target="../tags/tag537.xml"/><Relationship Id="rId4" Type="http://schemas.openxmlformats.org/officeDocument/2006/relationships/tags" Target="../tags/tag531.xml"/><Relationship Id="rId9" Type="http://schemas.openxmlformats.org/officeDocument/2006/relationships/tags" Target="../tags/tag536.xml"/><Relationship Id="rId14" Type="http://schemas.openxmlformats.org/officeDocument/2006/relationships/tags" Target="../tags/tag541.xml"/></Relationships>
</file>

<file path=ppt/slides/_rels/slide20.xml.rels><?xml version="1.0" encoding="UTF-8" standalone="yes"?>
<Relationships xmlns="http://schemas.openxmlformats.org/package/2006/relationships"><Relationship Id="rId8" Type="http://schemas.openxmlformats.org/officeDocument/2006/relationships/tags" Target="../tags/tag735.xml"/><Relationship Id="rId13" Type="http://schemas.openxmlformats.org/officeDocument/2006/relationships/slideLayout" Target="../slideLayouts/slideLayout27.xml"/><Relationship Id="rId3" Type="http://schemas.openxmlformats.org/officeDocument/2006/relationships/tags" Target="../tags/tag730.xml"/><Relationship Id="rId7" Type="http://schemas.openxmlformats.org/officeDocument/2006/relationships/tags" Target="../tags/tag734.xml"/><Relationship Id="rId12" Type="http://schemas.openxmlformats.org/officeDocument/2006/relationships/tags" Target="../tags/tag739.xml"/><Relationship Id="rId2" Type="http://schemas.openxmlformats.org/officeDocument/2006/relationships/tags" Target="../tags/tag729.xml"/><Relationship Id="rId1" Type="http://schemas.openxmlformats.org/officeDocument/2006/relationships/tags" Target="../tags/tag728.xml"/><Relationship Id="rId6" Type="http://schemas.openxmlformats.org/officeDocument/2006/relationships/tags" Target="../tags/tag733.xml"/><Relationship Id="rId11" Type="http://schemas.openxmlformats.org/officeDocument/2006/relationships/tags" Target="../tags/tag738.xml"/><Relationship Id="rId5" Type="http://schemas.openxmlformats.org/officeDocument/2006/relationships/tags" Target="../tags/tag732.xml"/><Relationship Id="rId10" Type="http://schemas.openxmlformats.org/officeDocument/2006/relationships/tags" Target="../tags/tag737.xml"/><Relationship Id="rId4" Type="http://schemas.openxmlformats.org/officeDocument/2006/relationships/tags" Target="../tags/tag731.xml"/><Relationship Id="rId9" Type="http://schemas.openxmlformats.org/officeDocument/2006/relationships/tags" Target="../tags/tag736.xml"/></Relationships>
</file>

<file path=ppt/slides/_rels/slide21.xml.rels><?xml version="1.0" encoding="UTF-8" standalone="yes"?>
<Relationships xmlns="http://schemas.openxmlformats.org/package/2006/relationships"><Relationship Id="rId8" Type="http://schemas.openxmlformats.org/officeDocument/2006/relationships/tags" Target="../tags/tag747.xml"/><Relationship Id="rId13" Type="http://schemas.openxmlformats.org/officeDocument/2006/relationships/slideLayout" Target="../slideLayouts/slideLayout26.xml"/><Relationship Id="rId3" Type="http://schemas.openxmlformats.org/officeDocument/2006/relationships/tags" Target="../tags/tag742.xml"/><Relationship Id="rId7" Type="http://schemas.openxmlformats.org/officeDocument/2006/relationships/tags" Target="../tags/tag746.xml"/><Relationship Id="rId12" Type="http://schemas.openxmlformats.org/officeDocument/2006/relationships/tags" Target="../tags/tag751.xml"/><Relationship Id="rId2" Type="http://schemas.openxmlformats.org/officeDocument/2006/relationships/tags" Target="../tags/tag741.xml"/><Relationship Id="rId1" Type="http://schemas.openxmlformats.org/officeDocument/2006/relationships/tags" Target="../tags/tag740.xml"/><Relationship Id="rId6" Type="http://schemas.openxmlformats.org/officeDocument/2006/relationships/tags" Target="../tags/tag745.xml"/><Relationship Id="rId11" Type="http://schemas.openxmlformats.org/officeDocument/2006/relationships/tags" Target="../tags/tag750.xml"/><Relationship Id="rId5" Type="http://schemas.openxmlformats.org/officeDocument/2006/relationships/tags" Target="../tags/tag744.xml"/><Relationship Id="rId10" Type="http://schemas.openxmlformats.org/officeDocument/2006/relationships/tags" Target="../tags/tag749.xml"/><Relationship Id="rId4" Type="http://schemas.openxmlformats.org/officeDocument/2006/relationships/tags" Target="../tags/tag743.xml"/><Relationship Id="rId9" Type="http://schemas.openxmlformats.org/officeDocument/2006/relationships/tags" Target="../tags/tag748.xml"/><Relationship Id="rId14" Type="http://schemas.openxmlformats.org/officeDocument/2006/relationships/image" Target="../media/image27.jpeg"/></Relationships>
</file>

<file path=ppt/slides/_rels/slide22.xml.rels><?xml version="1.0" encoding="UTF-8" standalone="yes"?>
<Relationships xmlns="http://schemas.openxmlformats.org/package/2006/relationships"><Relationship Id="rId8" Type="http://schemas.openxmlformats.org/officeDocument/2006/relationships/tags" Target="../tags/tag759.xml"/><Relationship Id="rId13" Type="http://schemas.openxmlformats.org/officeDocument/2006/relationships/tags" Target="../tags/tag764.xml"/><Relationship Id="rId18" Type="http://schemas.openxmlformats.org/officeDocument/2006/relationships/image" Target="../media/image13.svg"/><Relationship Id="rId3" Type="http://schemas.openxmlformats.org/officeDocument/2006/relationships/tags" Target="../tags/tag754.xml"/><Relationship Id="rId7" Type="http://schemas.openxmlformats.org/officeDocument/2006/relationships/tags" Target="../tags/tag758.xml"/><Relationship Id="rId12" Type="http://schemas.openxmlformats.org/officeDocument/2006/relationships/tags" Target="../tags/tag763.xml"/><Relationship Id="rId17" Type="http://schemas.openxmlformats.org/officeDocument/2006/relationships/image" Target="../media/image12.png"/><Relationship Id="rId2" Type="http://schemas.openxmlformats.org/officeDocument/2006/relationships/tags" Target="../tags/tag753.xml"/><Relationship Id="rId16" Type="http://schemas.openxmlformats.org/officeDocument/2006/relationships/image" Target="../media/image11.svg"/><Relationship Id="rId20" Type="http://schemas.openxmlformats.org/officeDocument/2006/relationships/image" Target="../media/image15.svg"/><Relationship Id="rId1" Type="http://schemas.openxmlformats.org/officeDocument/2006/relationships/tags" Target="../tags/tag752.xml"/><Relationship Id="rId6" Type="http://schemas.openxmlformats.org/officeDocument/2006/relationships/tags" Target="../tags/tag757.xml"/><Relationship Id="rId11" Type="http://schemas.openxmlformats.org/officeDocument/2006/relationships/tags" Target="../tags/tag762.xml"/><Relationship Id="rId5" Type="http://schemas.openxmlformats.org/officeDocument/2006/relationships/tags" Target="../tags/tag756.xml"/><Relationship Id="rId15" Type="http://schemas.openxmlformats.org/officeDocument/2006/relationships/image" Target="../media/image10.png"/><Relationship Id="rId10" Type="http://schemas.openxmlformats.org/officeDocument/2006/relationships/tags" Target="../tags/tag761.xml"/><Relationship Id="rId19" Type="http://schemas.openxmlformats.org/officeDocument/2006/relationships/image" Target="../media/image14.png"/><Relationship Id="rId4" Type="http://schemas.openxmlformats.org/officeDocument/2006/relationships/tags" Target="../tags/tag755.xml"/><Relationship Id="rId9" Type="http://schemas.openxmlformats.org/officeDocument/2006/relationships/tags" Target="../tags/tag760.xml"/><Relationship Id="rId14"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tags" Target="../tags/tag767.xml"/><Relationship Id="rId7" Type="http://schemas.openxmlformats.org/officeDocument/2006/relationships/image" Target="../media/image28.jpeg"/><Relationship Id="rId2" Type="http://schemas.openxmlformats.org/officeDocument/2006/relationships/tags" Target="../tags/tag766.xml"/><Relationship Id="rId1" Type="http://schemas.openxmlformats.org/officeDocument/2006/relationships/tags" Target="../tags/tag765.xml"/><Relationship Id="rId6" Type="http://schemas.openxmlformats.org/officeDocument/2006/relationships/slideLayout" Target="../slideLayouts/slideLayout24.xml"/><Relationship Id="rId5" Type="http://schemas.openxmlformats.org/officeDocument/2006/relationships/tags" Target="../tags/tag769.xml"/><Relationship Id="rId4" Type="http://schemas.openxmlformats.org/officeDocument/2006/relationships/tags" Target="../tags/tag768.xml"/></Relationships>
</file>

<file path=ppt/slides/_rels/slide24.xml.rels><?xml version="1.0" encoding="UTF-8" standalone="yes"?>
<Relationships xmlns="http://schemas.openxmlformats.org/package/2006/relationships"><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 Id="rId4"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tags" Target="../tags/tag775.xml"/><Relationship Id="rId7" Type="http://schemas.openxmlformats.org/officeDocument/2006/relationships/tags" Target="../tags/tag779.xml"/><Relationship Id="rId2" Type="http://schemas.openxmlformats.org/officeDocument/2006/relationships/tags" Target="../tags/tag774.xml"/><Relationship Id="rId1" Type="http://schemas.openxmlformats.org/officeDocument/2006/relationships/tags" Target="../tags/tag773.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9" Type="http://schemas.openxmlformats.org/officeDocument/2006/relationships/image" Target="../media/image29.jpeg"/></Relationships>
</file>

<file path=ppt/slides/_rels/slide26.xml.rels><?xml version="1.0" encoding="UTF-8" standalone="yes"?>
<Relationships xmlns="http://schemas.openxmlformats.org/package/2006/relationships"><Relationship Id="rId8" Type="http://schemas.openxmlformats.org/officeDocument/2006/relationships/tags" Target="../tags/tag787.xml"/><Relationship Id="rId3" Type="http://schemas.openxmlformats.org/officeDocument/2006/relationships/tags" Target="../tags/tag782.xml"/><Relationship Id="rId7" Type="http://schemas.openxmlformats.org/officeDocument/2006/relationships/tags" Target="../tags/tag786.xm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0.jpeg"/><Relationship Id="rId5" Type="http://schemas.openxmlformats.org/officeDocument/2006/relationships/tags" Target="../tags/tag784.xml"/><Relationship Id="rId10" Type="http://schemas.openxmlformats.org/officeDocument/2006/relationships/slideLayout" Target="../slideLayouts/slideLayout22.xml"/><Relationship Id="rId4" Type="http://schemas.openxmlformats.org/officeDocument/2006/relationships/tags" Target="../tags/tag783.xml"/><Relationship Id="rId9" Type="http://schemas.openxmlformats.org/officeDocument/2006/relationships/tags" Target="../tags/tag788.xml"/></Relationships>
</file>

<file path=ppt/slides/_rels/slide27.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tags" Target="../tags/tag791.xml"/><Relationship Id="rId7" Type="http://schemas.openxmlformats.org/officeDocument/2006/relationships/slideLayout" Target="../slideLayouts/slideLayout21.xml"/><Relationship Id="rId2" Type="http://schemas.openxmlformats.org/officeDocument/2006/relationships/tags" Target="../tags/tag790.xml"/><Relationship Id="rId1" Type="http://schemas.openxmlformats.org/officeDocument/2006/relationships/tags" Target="../tags/tag789.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s>
</file>

<file path=ppt/slides/_rels/slide28.xml.rels><?xml version="1.0" encoding="UTF-8" standalone="yes"?>
<Relationships xmlns="http://schemas.openxmlformats.org/package/2006/relationships"><Relationship Id="rId8" Type="http://schemas.openxmlformats.org/officeDocument/2006/relationships/tags" Target="../tags/tag802.xml"/><Relationship Id="rId13" Type="http://schemas.openxmlformats.org/officeDocument/2006/relationships/tags" Target="../tags/tag807.xml"/><Relationship Id="rId18" Type="http://schemas.openxmlformats.org/officeDocument/2006/relationships/tags" Target="../tags/tag812.xml"/><Relationship Id="rId3" Type="http://schemas.openxmlformats.org/officeDocument/2006/relationships/tags" Target="../tags/tag797.xml"/><Relationship Id="rId21" Type="http://schemas.openxmlformats.org/officeDocument/2006/relationships/image" Target="../media/image33.jpeg"/><Relationship Id="rId7" Type="http://schemas.openxmlformats.org/officeDocument/2006/relationships/tags" Target="../tags/tag801.xml"/><Relationship Id="rId12" Type="http://schemas.openxmlformats.org/officeDocument/2006/relationships/tags" Target="../tags/tag806.xml"/><Relationship Id="rId17" Type="http://schemas.openxmlformats.org/officeDocument/2006/relationships/tags" Target="../tags/tag811.xml"/><Relationship Id="rId2" Type="http://schemas.openxmlformats.org/officeDocument/2006/relationships/tags" Target="../tags/tag796.xml"/><Relationship Id="rId16" Type="http://schemas.openxmlformats.org/officeDocument/2006/relationships/tags" Target="../tags/tag810.xml"/><Relationship Id="rId20" Type="http://schemas.openxmlformats.org/officeDocument/2006/relationships/image" Target="../media/image32.jpeg"/><Relationship Id="rId1" Type="http://schemas.openxmlformats.org/officeDocument/2006/relationships/tags" Target="../tags/tag795.xml"/><Relationship Id="rId6" Type="http://schemas.openxmlformats.org/officeDocument/2006/relationships/tags" Target="../tags/tag800.xml"/><Relationship Id="rId11" Type="http://schemas.openxmlformats.org/officeDocument/2006/relationships/tags" Target="../tags/tag805.xml"/><Relationship Id="rId5" Type="http://schemas.openxmlformats.org/officeDocument/2006/relationships/tags" Target="../tags/tag799.xml"/><Relationship Id="rId15" Type="http://schemas.openxmlformats.org/officeDocument/2006/relationships/tags" Target="../tags/tag809.xml"/><Relationship Id="rId23" Type="http://schemas.openxmlformats.org/officeDocument/2006/relationships/image" Target="../media/image35.jpeg"/><Relationship Id="rId10" Type="http://schemas.openxmlformats.org/officeDocument/2006/relationships/tags" Target="../tags/tag804.xml"/><Relationship Id="rId19" Type="http://schemas.openxmlformats.org/officeDocument/2006/relationships/slideLayout" Target="../slideLayouts/slideLayout20.xml"/><Relationship Id="rId4" Type="http://schemas.openxmlformats.org/officeDocument/2006/relationships/tags" Target="../tags/tag798.xml"/><Relationship Id="rId9" Type="http://schemas.openxmlformats.org/officeDocument/2006/relationships/tags" Target="../tags/tag803.xml"/><Relationship Id="rId14" Type="http://schemas.openxmlformats.org/officeDocument/2006/relationships/tags" Target="../tags/tag808.xml"/><Relationship Id="rId22"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tags" Target="../tags/tag820.xml"/><Relationship Id="rId13" Type="http://schemas.openxmlformats.org/officeDocument/2006/relationships/tags" Target="../tags/tag825.xml"/><Relationship Id="rId3" Type="http://schemas.openxmlformats.org/officeDocument/2006/relationships/tags" Target="../tags/tag815.xml"/><Relationship Id="rId7" Type="http://schemas.openxmlformats.org/officeDocument/2006/relationships/tags" Target="../tags/tag819.xml"/><Relationship Id="rId12" Type="http://schemas.openxmlformats.org/officeDocument/2006/relationships/tags" Target="../tags/tag824.xml"/><Relationship Id="rId2" Type="http://schemas.openxmlformats.org/officeDocument/2006/relationships/tags" Target="../tags/tag814.xml"/><Relationship Id="rId1" Type="http://schemas.openxmlformats.org/officeDocument/2006/relationships/tags" Target="../tags/tag813.xml"/><Relationship Id="rId6" Type="http://schemas.openxmlformats.org/officeDocument/2006/relationships/tags" Target="../tags/tag818.xml"/><Relationship Id="rId11" Type="http://schemas.openxmlformats.org/officeDocument/2006/relationships/tags" Target="../tags/tag823.xml"/><Relationship Id="rId5" Type="http://schemas.openxmlformats.org/officeDocument/2006/relationships/tags" Target="../tags/tag817.xml"/><Relationship Id="rId15" Type="http://schemas.openxmlformats.org/officeDocument/2006/relationships/slideLayout" Target="../slideLayouts/slideLayout19.xml"/><Relationship Id="rId10" Type="http://schemas.openxmlformats.org/officeDocument/2006/relationships/tags" Target="../tags/tag822.xml"/><Relationship Id="rId4" Type="http://schemas.openxmlformats.org/officeDocument/2006/relationships/tags" Target="../tags/tag816.xml"/><Relationship Id="rId9" Type="http://schemas.openxmlformats.org/officeDocument/2006/relationships/tags" Target="../tags/tag821.xml"/><Relationship Id="rId14" Type="http://schemas.openxmlformats.org/officeDocument/2006/relationships/tags" Target="../tags/tag826.xml"/></Relationships>
</file>

<file path=ppt/slides/_rels/slide3.xml.rels><?xml version="1.0" encoding="UTF-8" standalone="yes"?>
<Relationships xmlns="http://schemas.openxmlformats.org/package/2006/relationships"><Relationship Id="rId8" Type="http://schemas.openxmlformats.org/officeDocument/2006/relationships/tags" Target="../tags/tag550.xml"/><Relationship Id="rId13" Type="http://schemas.openxmlformats.org/officeDocument/2006/relationships/tags" Target="../tags/tag555.xml"/><Relationship Id="rId18" Type="http://schemas.openxmlformats.org/officeDocument/2006/relationships/tags" Target="../tags/tag560.xml"/><Relationship Id="rId3" Type="http://schemas.openxmlformats.org/officeDocument/2006/relationships/tags" Target="../tags/tag545.xml"/><Relationship Id="rId21" Type="http://schemas.openxmlformats.org/officeDocument/2006/relationships/image" Target="../media/image5.jpeg"/><Relationship Id="rId7" Type="http://schemas.openxmlformats.org/officeDocument/2006/relationships/tags" Target="../tags/tag549.xml"/><Relationship Id="rId12" Type="http://schemas.openxmlformats.org/officeDocument/2006/relationships/tags" Target="../tags/tag554.xml"/><Relationship Id="rId17" Type="http://schemas.openxmlformats.org/officeDocument/2006/relationships/tags" Target="../tags/tag559.xml"/><Relationship Id="rId2" Type="http://schemas.openxmlformats.org/officeDocument/2006/relationships/tags" Target="../tags/tag544.xml"/><Relationship Id="rId16" Type="http://schemas.openxmlformats.org/officeDocument/2006/relationships/tags" Target="../tags/tag558.xml"/><Relationship Id="rId20" Type="http://schemas.openxmlformats.org/officeDocument/2006/relationships/image" Target="../media/image4.jpeg"/><Relationship Id="rId1" Type="http://schemas.openxmlformats.org/officeDocument/2006/relationships/tags" Target="../tags/tag543.xml"/><Relationship Id="rId6" Type="http://schemas.openxmlformats.org/officeDocument/2006/relationships/tags" Target="../tags/tag548.xml"/><Relationship Id="rId11" Type="http://schemas.openxmlformats.org/officeDocument/2006/relationships/tags" Target="../tags/tag553.xml"/><Relationship Id="rId5" Type="http://schemas.openxmlformats.org/officeDocument/2006/relationships/tags" Target="../tags/tag547.xml"/><Relationship Id="rId15" Type="http://schemas.openxmlformats.org/officeDocument/2006/relationships/tags" Target="../tags/tag557.xml"/><Relationship Id="rId23" Type="http://schemas.openxmlformats.org/officeDocument/2006/relationships/image" Target="../media/image7.jpeg"/><Relationship Id="rId10" Type="http://schemas.openxmlformats.org/officeDocument/2006/relationships/tags" Target="../tags/tag552.xml"/><Relationship Id="rId19" Type="http://schemas.openxmlformats.org/officeDocument/2006/relationships/slideLayout" Target="../slideLayouts/slideLayout42.xml"/><Relationship Id="rId4" Type="http://schemas.openxmlformats.org/officeDocument/2006/relationships/tags" Target="../tags/tag546.xml"/><Relationship Id="rId9" Type="http://schemas.openxmlformats.org/officeDocument/2006/relationships/tags" Target="../tags/tag551.xml"/><Relationship Id="rId14" Type="http://schemas.openxmlformats.org/officeDocument/2006/relationships/tags" Target="../tags/tag556.xml"/><Relationship Id="rId22"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tags" Target="../tags/tag829.xml"/><Relationship Id="rId2" Type="http://schemas.openxmlformats.org/officeDocument/2006/relationships/tags" Target="../tags/tag828.xml"/><Relationship Id="rId1" Type="http://schemas.openxmlformats.org/officeDocument/2006/relationships/tags" Target="../tags/tag827.xml"/><Relationship Id="rId4"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8" Type="http://schemas.openxmlformats.org/officeDocument/2006/relationships/tags" Target="../tags/tag837.xml"/><Relationship Id="rId3" Type="http://schemas.openxmlformats.org/officeDocument/2006/relationships/tags" Target="../tags/tag832.xml"/><Relationship Id="rId7" Type="http://schemas.openxmlformats.org/officeDocument/2006/relationships/tags" Target="../tags/tag836.xml"/><Relationship Id="rId2" Type="http://schemas.openxmlformats.org/officeDocument/2006/relationships/tags" Target="../tags/tag831.xml"/><Relationship Id="rId1" Type="http://schemas.openxmlformats.org/officeDocument/2006/relationships/tags" Target="../tags/tag830.xml"/><Relationship Id="rId6" Type="http://schemas.openxmlformats.org/officeDocument/2006/relationships/tags" Target="../tags/tag835.xml"/><Relationship Id="rId11" Type="http://schemas.openxmlformats.org/officeDocument/2006/relationships/image" Target="../media/image36.jpeg"/><Relationship Id="rId5" Type="http://schemas.openxmlformats.org/officeDocument/2006/relationships/tags" Target="../tags/tag834.xml"/><Relationship Id="rId10" Type="http://schemas.openxmlformats.org/officeDocument/2006/relationships/slideLayout" Target="../slideLayouts/slideLayout18.xml"/><Relationship Id="rId4" Type="http://schemas.openxmlformats.org/officeDocument/2006/relationships/tags" Target="../tags/tag833.xml"/><Relationship Id="rId9" Type="http://schemas.openxmlformats.org/officeDocument/2006/relationships/tags" Target="../tags/tag838.xml"/></Relationships>
</file>

<file path=ppt/slides/_rels/slide32.xml.rels><?xml version="1.0" encoding="UTF-8" standalone="yes"?>
<Relationships xmlns="http://schemas.openxmlformats.org/package/2006/relationships"><Relationship Id="rId8" Type="http://schemas.openxmlformats.org/officeDocument/2006/relationships/tags" Target="../tags/tag846.xml"/><Relationship Id="rId3" Type="http://schemas.openxmlformats.org/officeDocument/2006/relationships/tags" Target="../tags/tag841.xml"/><Relationship Id="rId7" Type="http://schemas.openxmlformats.org/officeDocument/2006/relationships/tags" Target="../tags/tag845.xml"/><Relationship Id="rId2" Type="http://schemas.openxmlformats.org/officeDocument/2006/relationships/tags" Target="../tags/tag840.xml"/><Relationship Id="rId1" Type="http://schemas.openxmlformats.org/officeDocument/2006/relationships/tags" Target="../tags/tag839.xml"/><Relationship Id="rId6" Type="http://schemas.openxmlformats.org/officeDocument/2006/relationships/tags" Target="../tags/tag844.xml"/><Relationship Id="rId11" Type="http://schemas.openxmlformats.org/officeDocument/2006/relationships/image" Target="../media/image38.jpeg"/><Relationship Id="rId5" Type="http://schemas.openxmlformats.org/officeDocument/2006/relationships/tags" Target="../tags/tag843.xml"/><Relationship Id="rId10" Type="http://schemas.openxmlformats.org/officeDocument/2006/relationships/image" Target="../media/image37.jpeg"/><Relationship Id="rId4" Type="http://schemas.openxmlformats.org/officeDocument/2006/relationships/tags" Target="../tags/tag842.xml"/><Relationship Id="rId9"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8" Type="http://schemas.openxmlformats.org/officeDocument/2006/relationships/tags" Target="../tags/tag854.xml"/><Relationship Id="rId13" Type="http://schemas.openxmlformats.org/officeDocument/2006/relationships/tags" Target="../tags/tag859.xml"/><Relationship Id="rId18" Type="http://schemas.openxmlformats.org/officeDocument/2006/relationships/image" Target="../media/image40.jpeg"/><Relationship Id="rId3" Type="http://schemas.openxmlformats.org/officeDocument/2006/relationships/tags" Target="../tags/tag849.xml"/><Relationship Id="rId7" Type="http://schemas.openxmlformats.org/officeDocument/2006/relationships/tags" Target="../tags/tag853.xml"/><Relationship Id="rId12" Type="http://schemas.openxmlformats.org/officeDocument/2006/relationships/tags" Target="../tags/tag858.xml"/><Relationship Id="rId17" Type="http://schemas.openxmlformats.org/officeDocument/2006/relationships/image" Target="../media/image39.jpeg"/><Relationship Id="rId2" Type="http://schemas.openxmlformats.org/officeDocument/2006/relationships/tags" Target="../tags/tag848.xml"/><Relationship Id="rId16" Type="http://schemas.openxmlformats.org/officeDocument/2006/relationships/slideLayout" Target="../slideLayouts/slideLayout16.xml"/><Relationship Id="rId1" Type="http://schemas.openxmlformats.org/officeDocument/2006/relationships/tags" Target="../tags/tag847.xml"/><Relationship Id="rId6" Type="http://schemas.openxmlformats.org/officeDocument/2006/relationships/tags" Target="../tags/tag852.xml"/><Relationship Id="rId11" Type="http://schemas.openxmlformats.org/officeDocument/2006/relationships/tags" Target="../tags/tag857.xml"/><Relationship Id="rId5" Type="http://schemas.openxmlformats.org/officeDocument/2006/relationships/tags" Target="../tags/tag851.xml"/><Relationship Id="rId15" Type="http://schemas.openxmlformats.org/officeDocument/2006/relationships/tags" Target="../tags/tag861.xml"/><Relationship Id="rId10" Type="http://schemas.openxmlformats.org/officeDocument/2006/relationships/tags" Target="../tags/tag856.xml"/><Relationship Id="rId19" Type="http://schemas.openxmlformats.org/officeDocument/2006/relationships/image" Target="../media/image41.jpeg"/><Relationship Id="rId4" Type="http://schemas.openxmlformats.org/officeDocument/2006/relationships/tags" Target="../tags/tag850.xml"/><Relationship Id="rId9" Type="http://schemas.openxmlformats.org/officeDocument/2006/relationships/tags" Target="../tags/tag855.xml"/><Relationship Id="rId14" Type="http://schemas.openxmlformats.org/officeDocument/2006/relationships/tags" Target="../tags/tag860.xml"/></Relationships>
</file>

<file path=ppt/slides/_rels/slide34.xml.rels><?xml version="1.0" encoding="UTF-8" standalone="yes"?>
<Relationships xmlns="http://schemas.openxmlformats.org/package/2006/relationships"><Relationship Id="rId8" Type="http://schemas.openxmlformats.org/officeDocument/2006/relationships/tags" Target="../tags/tag869.xml"/><Relationship Id="rId13" Type="http://schemas.openxmlformats.org/officeDocument/2006/relationships/tags" Target="../tags/tag874.xml"/><Relationship Id="rId18" Type="http://schemas.openxmlformats.org/officeDocument/2006/relationships/tags" Target="../tags/tag879.xml"/><Relationship Id="rId26" Type="http://schemas.openxmlformats.org/officeDocument/2006/relationships/image" Target="../media/image46.jpeg"/><Relationship Id="rId3" Type="http://schemas.openxmlformats.org/officeDocument/2006/relationships/tags" Target="../tags/tag864.xml"/><Relationship Id="rId21" Type="http://schemas.openxmlformats.org/officeDocument/2006/relationships/slideLayout" Target="../slideLayouts/slideLayout15.xml"/><Relationship Id="rId7" Type="http://schemas.openxmlformats.org/officeDocument/2006/relationships/tags" Target="../tags/tag868.xml"/><Relationship Id="rId12" Type="http://schemas.openxmlformats.org/officeDocument/2006/relationships/tags" Target="../tags/tag873.xml"/><Relationship Id="rId17" Type="http://schemas.openxmlformats.org/officeDocument/2006/relationships/tags" Target="../tags/tag878.xml"/><Relationship Id="rId25" Type="http://schemas.openxmlformats.org/officeDocument/2006/relationships/image" Target="../media/image45.jpeg"/><Relationship Id="rId2" Type="http://schemas.openxmlformats.org/officeDocument/2006/relationships/tags" Target="../tags/tag863.xml"/><Relationship Id="rId16" Type="http://schemas.openxmlformats.org/officeDocument/2006/relationships/tags" Target="../tags/tag877.xml"/><Relationship Id="rId20" Type="http://schemas.openxmlformats.org/officeDocument/2006/relationships/tags" Target="../tags/tag881.xml"/><Relationship Id="rId1" Type="http://schemas.openxmlformats.org/officeDocument/2006/relationships/tags" Target="../tags/tag862.xml"/><Relationship Id="rId6" Type="http://schemas.openxmlformats.org/officeDocument/2006/relationships/tags" Target="../tags/tag867.xml"/><Relationship Id="rId11" Type="http://schemas.openxmlformats.org/officeDocument/2006/relationships/tags" Target="../tags/tag872.xml"/><Relationship Id="rId24" Type="http://schemas.openxmlformats.org/officeDocument/2006/relationships/image" Target="../media/image44.jpeg"/><Relationship Id="rId5" Type="http://schemas.openxmlformats.org/officeDocument/2006/relationships/tags" Target="../tags/tag866.xml"/><Relationship Id="rId15" Type="http://schemas.openxmlformats.org/officeDocument/2006/relationships/tags" Target="../tags/tag876.xml"/><Relationship Id="rId23" Type="http://schemas.openxmlformats.org/officeDocument/2006/relationships/image" Target="../media/image43.jpeg"/><Relationship Id="rId10" Type="http://schemas.openxmlformats.org/officeDocument/2006/relationships/tags" Target="../tags/tag871.xml"/><Relationship Id="rId19" Type="http://schemas.openxmlformats.org/officeDocument/2006/relationships/tags" Target="../tags/tag880.xml"/><Relationship Id="rId4" Type="http://schemas.openxmlformats.org/officeDocument/2006/relationships/tags" Target="../tags/tag865.xml"/><Relationship Id="rId9" Type="http://schemas.openxmlformats.org/officeDocument/2006/relationships/tags" Target="../tags/tag870.xml"/><Relationship Id="rId14" Type="http://schemas.openxmlformats.org/officeDocument/2006/relationships/tags" Target="../tags/tag875.xml"/><Relationship Id="rId22" Type="http://schemas.openxmlformats.org/officeDocument/2006/relationships/image" Target="../media/image42.jpeg"/><Relationship Id="rId27" Type="http://schemas.openxmlformats.org/officeDocument/2006/relationships/image" Target="../media/image47.jpeg"/></Relationships>
</file>

<file path=ppt/slides/_rels/slide35.xml.rels><?xml version="1.0" encoding="UTF-8" standalone="yes"?>
<Relationships xmlns="http://schemas.openxmlformats.org/package/2006/relationships"><Relationship Id="rId8" Type="http://schemas.openxmlformats.org/officeDocument/2006/relationships/tags" Target="../tags/tag889.xml"/><Relationship Id="rId13" Type="http://schemas.openxmlformats.org/officeDocument/2006/relationships/image" Target="../media/image49.jpeg"/><Relationship Id="rId3" Type="http://schemas.openxmlformats.org/officeDocument/2006/relationships/tags" Target="../tags/tag884.xml"/><Relationship Id="rId7" Type="http://schemas.openxmlformats.org/officeDocument/2006/relationships/tags" Target="../tags/tag888.xml"/><Relationship Id="rId12" Type="http://schemas.openxmlformats.org/officeDocument/2006/relationships/image" Target="../media/image48.jpeg"/><Relationship Id="rId2" Type="http://schemas.openxmlformats.org/officeDocument/2006/relationships/tags" Target="../tags/tag883.xml"/><Relationship Id="rId1" Type="http://schemas.openxmlformats.org/officeDocument/2006/relationships/tags" Target="../tags/tag882.xml"/><Relationship Id="rId6" Type="http://schemas.openxmlformats.org/officeDocument/2006/relationships/tags" Target="../tags/tag887.xml"/><Relationship Id="rId11" Type="http://schemas.openxmlformats.org/officeDocument/2006/relationships/slideLayout" Target="../slideLayouts/slideLayout14.xml"/><Relationship Id="rId5" Type="http://schemas.openxmlformats.org/officeDocument/2006/relationships/tags" Target="../tags/tag886.xml"/><Relationship Id="rId10" Type="http://schemas.openxmlformats.org/officeDocument/2006/relationships/tags" Target="../tags/tag891.xml"/><Relationship Id="rId4" Type="http://schemas.openxmlformats.org/officeDocument/2006/relationships/tags" Target="../tags/tag885.xml"/><Relationship Id="rId9" Type="http://schemas.openxmlformats.org/officeDocument/2006/relationships/tags" Target="../tags/tag890.xml"/></Relationships>
</file>

<file path=ppt/slides/_rels/slide36.xml.rels><?xml version="1.0" encoding="UTF-8" standalone="yes"?>
<Relationships xmlns="http://schemas.openxmlformats.org/package/2006/relationships"><Relationship Id="rId8" Type="http://schemas.openxmlformats.org/officeDocument/2006/relationships/tags" Target="../tags/tag899.xml"/><Relationship Id="rId13" Type="http://schemas.openxmlformats.org/officeDocument/2006/relationships/tags" Target="../tags/tag904.xml"/><Relationship Id="rId18" Type="http://schemas.openxmlformats.org/officeDocument/2006/relationships/image" Target="../media/image51.jpeg"/><Relationship Id="rId3" Type="http://schemas.openxmlformats.org/officeDocument/2006/relationships/tags" Target="../tags/tag894.xml"/><Relationship Id="rId7" Type="http://schemas.openxmlformats.org/officeDocument/2006/relationships/tags" Target="../tags/tag898.xml"/><Relationship Id="rId12" Type="http://schemas.openxmlformats.org/officeDocument/2006/relationships/tags" Target="../tags/tag903.xml"/><Relationship Id="rId17" Type="http://schemas.openxmlformats.org/officeDocument/2006/relationships/image" Target="../media/image50.jpeg"/><Relationship Id="rId2" Type="http://schemas.openxmlformats.org/officeDocument/2006/relationships/tags" Target="../tags/tag893.xml"/><Relationship Id="rId16" Type="http://schemas.openxmlformats.org/officeDocument/2006/relationships/slideLayout" Target="../slideLayouts/slideLayout13.xml"/><Relationship Id="rId1" Type="http://schemas.openxmlformats.org/officeDocument/2006/relationships/tags" Target="../tags/tag892.xml"/><Relationship Id="rId6" Type="http://schemas.openxmlformats.org/officeDocument/2006/relationships/tags" Target="../tags/tag897.xml"/><Relationship Id="rId11" Type="http://schemas.openxmlformats.org/officeDocument/2006/relationships/tags" Target="../tags/tag902.xml"/><Relationship Id="rId5" Type="http://schemas.openxmlformats.org/officeDocument/2006/relationships/tags" Target="../tags/tag896.xml"/><Relationship Id="rId15" Type="http://schemas.openxmlformats.org/officeDocument/2006/relationships/tags" Target="../tags/tag906.xml"/><Relationship Id="rId10" Type="http://schemas.openxmlformats.org/officeDocument/2006/relationships/tags" Target="../tags/tag901.xml"/><Relationship Id="rId19" Type="http://schemas.openxmlformats.org/officeDocument/2006/relationships/image" Target="../media/image52.jpeg"/><Relationship Id="rId4" Type="http://schemas.openxmlformats.org/officeDocument/2006/relationships/tags" Target="../tags/tag895.xml"/><Relationship Id="rId9" Type="http://schemas.openxmlformats.org/officeDocument/2006/relationships/tags" Target="../tags/tag900.xml"/><Relationship Id="rId14" Type="http://schemas.openxmlformats.org/officeDocument/2006/relationships/tags" Target="../tags/tag905.xml"/></Relationships>
</file>

<file path=ppt/slides/_rels/slide37.xml.rels><?xml version="1.0" encoding="UTF-8" standalone="yes"?>
<Relationships xmlns="http://schemas.openxmlformats.org/package/2006/relationships"><Relationship Id="rId8" Type="http://schemas.openxmlformats.org/officeDocument/2006/relationships/tags" Target="../tags/tag914.xml"/><Relationship Id="rId13" Type="http://schemas.openxmlformats.org/officeDocument/2006/relationships/image" Target="../media/image54.jpeg"/><Relationship Id="rId3" Type="http://schemas.openxmlformats.org/officeDocument/2006/relationships/tags" Target="../tags/tag909.xml"/><Relationship Id="rId7" Type="http://schemas.openxmlformats.org/officeDocument/2006/relationships/tags" Target="../tags/tag913.xml"/><Relationship Id="rId12" Type="http://schemas.openxmlformats.org/officeDocument/2006/relationships/image" Target="../media/image53.jpeg"/><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11" Type="http://schemas.openxmlformats.org/officeDocument/2006/relationships/slideLayout" Target="../slideLayouts/slideLayout12.xml"/><Relationship Id="rId5" Type="http://schemas.openxmlformats.org/officeDocument/2006/relationships/tags" Target="../tags/tag911.xml"/><Relationship Id="rId10" Type="http://schemas.openxmlformats.org/officeDocument/2006/relationships/tags" Target="../tags/tag916.xml"/><Relationship Id="rId4" Type="http://schemas.openxmlformats.org/officeDocument/2006/relationships/tags" Target="../tags/tag910.xml"/><Relationship Id="rId9" Type="http://schemas.openxmlformats.org/officeDocument/2006/relationships/tags" Target="../tags/tag915.xml"/></Relationships>
</file>

<file path=ppt/slides/_rels/slide38.xml.rels><?xml version="1.0" encoding="UTF-8" standalone="yes"?>
<Relationships xmlns="http://schemas.openxmlformats.org/package/2006/relationships"><Relationship Id="rId3" Type="http://schemas.openxmlformats.org/officeDocument/2006/relationships/tags" Target="../tags/tag919.xml"/><Relationship Id="rId2" Type="http://schemas.openxmlformats.org/officeDocument/2006/relationships/tags" Target="../tags/tag918.xml"/><Relationship Id="rId1" Type="http://schemas.openxmlformats.org/officeDocument/2006/relationships/tags" Target="../tags/tag917.xml"/><Relationship Id="rId4"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921.xml"/><Relationship Id="rId1" Type="http://schemas.openxmlformats.org/officeDocument/2006/relationships/tags" Target="../tags/tag920.xml"/><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8" Type="http://schemas.openxmlformats.org/officeDocument/2006/relationships/tags" Target="../tags/tag568.xml"/><Relationship Id="rId3" Type="http://schemas.openxmlformats.org/officeDocument/2006/relationships/tags" Target="../tags/tag563.xml"/><Relationship Id="rId7" Type="http://schemas.openxmlformats.org/officeDocument/2006/relationships/tags" Target="../tags/tag567.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tags" Target="../tags/tag566.xml"/><Relationship Id="rId11" Type="http://schemas.openxmlformats.org/officeDocument/2006/relationships/image" Target="../media/image8.jpeg"/><Relationship Id="rId5" Type="http://schemas.openxmlformats.org/officeDocument/2006/relationships/tags" Target="../tags/tag565.xml"/><Relationship Id="rId10" Type="http://schemas.openxmlformats.org/officeDocument/2006/relationships/slideLayout" Target="../slideLayouts/slideLayout41.xml"/><Relationship Id="rId4" Type="http://schemas.openxmlformats.org/officeDocument/2006/relationships/tags" Target="../tags/tag564.xml"/><Relationship Id="rId9" Type="http://schemas.openxmlformats.org/officeDocument/2006/relationships/tags" Target="../tags/tag569.xml"/></Relationships>
</file>

<file path=ppt/slides/_rels/slide40.xml.rels><?xml version="1.0" encoding="UTF-8" standalone="yes"?>
<Relationships xmlns="http://schemas.openxmlformats.org/package/2006/relationships"><Relationship Id="rId3" Type="http://schemas.openxmlformats.org/officeDocument/2006/relationships/tags" Target="../tags/tag924.xml"/><Relationship Id="rId2" Type="http://schemas.openxmlformats.org/officeDocument/2006/relationships/tags" Target="../tags/tag923.xml"/><Relationship Id="rId1" Type="http://schemas.openxmlformats.org/officeDocument/2006/relationships/tags" Target="../tags/tag922.xml"/><Relationship Id="rId4"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tags" Target="../tags/tag577.xml"/><Relationship Id="rId3" Type="http://schemas.openxmlformats.org/officeDocument/2006/relationships/tags" Target="../tags/tag572.xml"/><Relationship Id="rId7" Type="http://schemas.openxmlformats.org/officeDocument/2006/relationships/tags" Target="../tags/tag576.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tags" Target="../tags/tag575.xml"/><Relationship Id="rId11" Type="http://schemas.openxmlformats.org/officeDocument/2006/relationships/image" Target="../media/image9.jpeg"/><Relationship Id="rId5" Type="http://schemas.openxmlformats.org/officeDocument/2006/relationships/tags" Target="../tags/tag574.xml"/><Relationship Id="rId10" Type="http://schemas.openxmlformats.org/officeDocument/2006/relationships/slideLayout" Target="../slideLayouts/slideLayout40.xml"/><Relationship Id="rId4" Type="http://schemas.openxmlformats.org/officeDocument/2006/relationships/tags" Target="../tags/tag573.xml"/><Relationship Id="rId9" Type="http://schemas.openxmlformats.org/officeDocument/2006/relationships/tags" Target="../tags/tag578.xml"/></Relationships>
</file>

<file path=ppt/slides/_rels/slide6.xml.rels><?xml version="1.0" encoding="UTF-8" standalone="yes"?>
<Relationships xmlns="http://schemas.openxmlformats.org/package/2006/relationships"><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 Id="rId4"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8" Type="http://schemas.openxmlformats.org/officeDocument/2006/relationships/tags" Target="../tags/tag589.xml"/><Relationship Id="rId13" Type="http://schemas.openxmlformats.org/officeDocument/2006/relationships/tags" Target="../tags/tag594.xml"/><Relationship Id="rId18" Type="http://schemas.openxmlformats.org/officeDocument/2006/relationships/image" Target="../media/image12.png"/><Relationship Id="rId3" Type="http://schemas.openxmlformats.org/officeDocument/2006/relationships/tags" Target="../tags/tag584.xml"/><Relationship Id="rId21" Type="http://schemas.openxmlformats.org/officeDocument/2006/relationships/image" Target="../media/image15.svg"/><Relationship Id="rId7" Type="http://schemas.openxmlformats.org/officeDocument/2006/relationships/tags" Target="../tags/tag588.xml"/><Relationship Id="rId12" Type="http://schemas.openxmlformats.org/officeDocument/2006/relationships/tags" Target="../tags/tag593.xml"/><Relationship Id="rId17" Type="http://schemas.openxmlformats.org/officeDocument/2006/relationships/image" Target="../media/image11.svg"/><Relationship Id="rId2" Type="http://schemas.openxmlformats.org/officeDocument/2006/relationships/tags" Target="../tags/tag583.xml"/><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tags" Target="../tags/tag582.xml"/><Relationship Id="rId6" Type="http://schemas.openxmlformats.org/officeDocument/2006/relationships/tags" Target="../tags/tag587.xml"/><Relationship Id="rId11" Type="http://schemas.openxmlformats.org/officeDocument/2006/relationships/tags" Target="../tags/tag592.xml"/><Relationship Id="rId5" Type="http://schemas.openxmlformats.org/officeDocument/2006/relationships/tags" Target="../tags/tag586.xml"/><Relationship Id="rId15" Type="http://schemas.openxmlformats.org/officeDocument/2006/relationships/slideLayout" Target="../slideLayouts/slideLayout39.xml"/><Relationship Id="rId10" Type="http://schemas.openxmlformats.org/officeDocument/2006/relationships/tags" Target="../tags/tag591.xml"/><Relationship Id="rId19" Type="http://schemas.openxmlformats.org/officeDocument/2006/relationships/image" Target="../media/image13.svg"/><Relationship Id="rId4" Type="http://schemas.openxmlformats.org/officeDocument/2006/relationships/tags" Target="../tags/tag585.xml"/><Relationship Id="rId9" Type="http://schemas.openxmlformats.org/officeDocument/2006/relationships/tags" Target="../tags/tag590.xml"/><Relationship Id="rId14" Type="http://schemas.openxmlformats.org/officeDocument/2006/relationships/tags" Target="../tags/tag595.xml"/></Relationships>
</file>

<file path=ppt/slides/_rels/slide8.xml.rels><?xml version="1.0" encoding="UTF-8" standalone="yes"?>
<Relationships xmlns="http://schemas.openxmlformats.org/package/2006/relationships"><Relationship Id="rId8" Type="http://schemas.openxmlformats.org/officeDocument/2006/relationships/tags" Target="../tags/tag603.xml"/><Relationship Id="rId13" Type="http://schemas.openxmlformats.org/officeDocument/2006/relationships/slideLayout" Target="../slideLayouts/slideLayout38.xml"/><Relationship Id="rId3" Type="http://schemas.openxmlformats.org/officeDocument/2006/relationships/tags" Target="../tags/tag598.xml"/><Relationship Id="rId7" Type="http://schemas.openxmlformats.org/officeDocument/2006/relationships/tags" Target="../tags/tag602.xml"/><Relationship Id="rId12" Type="http://schemas.openxmlformats.org/officeDocument/2006/relationships/tags" Target="../tags/tag607.xm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tags" Target="../tags/tag606.xml"/><Relationship Id="rId5" Type="http://schemas.openxmlformats.org/officeDocument/2006/relationships/tags" Target="../tags/tag600.xml"/><Relationship Id="rId10" Type="http://schemas.openxmlformats.org/officeDocument/2006/relationships/tags" Target="../tags/tag605.xml"/><Relationship Id="rId4" Type="http://schemas.openxmlformats.org/officeDocument/2006/relationships/tags" Target="../tags/tag599.xml"/><Relationship Id="rId9" Type="http://schemas.openxmlformats.org/officeDocument/2006/relationships/tags" Target="../tags/tag604.xml"/><Relationship Id="rId14"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tags" Target="../tags/tag615.xml"/><Relationship Id="rId13" Type="http://schemas.openxmlformats.org/officeDocument/2006/relationships/tags" Target="../tags/tag620.xml"/><Relationship Id="rId3" Type="http://schemas.openxmlformats.org/officeDocument/2006/relationships/tags" Target="../tags/tag610.xml"/><Relationship Id="rId7" Type="http://schemas.openxmlformats.org/officeDocument/2006/relationships/tags" Target="../tags/tag614.xml"/><Relationship Id="rId12" Type="http://schemas.openxmlformats.org/officeDocument/2006/relationships/tags" Target="../tags/tag619.xml"/><Relationship Id="rId2" Type="http://schemas.openxmlformats.org/officeDocument/2006/relationships/tags" Target="../tags/tag609.xml"/><Relationship Id="rId1" Type="http://schemas.openxmlformats.org/officeDocument/2006/relationships/tags" Target="../tags/tag608.xml"/><Relationship Id="rId6" Type="http://schemas.openxmlformats.org/officeDocument/2006/relationships/tags" Target="../tags/tag613.xml"/><Relationship Id="rId11" Type="http://schemas.openxmlformats.org/officeDocument/2006/relationships/tags" Target="../tags/tag618.xml"/><Relationship Id="rId5" Type="http://schemas.openxmlformats.org/officeDocument/2006/relationships/tags" Target="../tags/tag612.xml"/><Relationship Id="rId15" Type="http://schemas.openxmlformats.org/officeDocument/2006/relationships/slideLayout" Target="../slideLayouts/slideLayout37.xml"/><Relationship Id="rId10" Type="http://schemas.openxmlformats.org/officeDocument/2006/relationships/tags" Target="../tags/tag617.xml"/><Relationship Id="rId4" Type="http://schemas.openxmlformats.org/officeDocument/2006/relationships/tags" Target="../tags/tag611.xml"/><Relationship Id="rId9" Type="http://schemas.openxmlformats.org/officeDocument/2006/relationships/tags" Target="../tags/tag616.xml"/><Relationship Id="rId14" Type="http://schemas.openxmlformats.org/officeDocument/2006/relationships/tags" Target="../tags/tag6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idx="16385"/>
            <p:custDataLst>
              <p:tags r:id="rId2"/>
            </p:custDataLst>
          </p:nvPr>
        </p:nvSpPr>
        <p:spPr/>
        <p:txBody>
          <a:bodyPr/>
          <a:lstStyle/>
          <a:p>
            <a:r>
              <a:rPr lang="zh-CN" altLang="en-US"/>
              <a:t>项目一数字媒体技术概述</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知识准备：二、数字媒体元素</a:t>
            </a:r>
          </a:p>
        </p:txBody>
      </p:sp>
      <p:sp>
        <p:nvSpPr>
          <p:cNvPr id="3" name="文本占位符 2"/>
          <p:cNvSpPr>
            <a:spLocks noGrp="1"/>
          </p:cNvSpPr>
          <p:nvPr>
            <p:ph type="body" idx="16388"/>
            <p:custDataLst>
              <p:tags r:id="rId3"/>
            </p:custDataLst>
          </p:nvPr>
        </p:nvSpPr>
        <p:spPr/>
        <p:txBody>
          <a:bodyPr/>
          <a:lstStyle/>
          <a:p>
            <a:r>
              <a:rPr lang="zh-CN" altLang="en-US"/>
              <a:t>01</a:t>
            </a:r>
          </a:p>
        </p:txBody>
      </p:sp>
      <p:sp>
        <p:nvSpPr>
          <p:cNvPr id="4" name="文本占位符 3"/>
          <p:cNvSpPr>
            <a:spLocks noGrp="1"/>
          </p:cNvSpPr>
          <p:nvPr>
            <p:ph type="body" idx="16386"/>
            <p:custDataLst>
              <p:tags r:id="rId4"/>
            </p:custDataLst>
          </p:nvPr>
        </p:nvSpPr>
        <p:spPr/>
        <p:txBody>
          <a:bodyPr/>
          <a:lstStyle/>
          <a:p>
            <a:r>
              <a:rPr lang="en-US" altLang="zh-CN"/>
              <a:t>2</a:t>
            </a:r>
            <a:r>
              <a:rPr lang="zh-CN" altLang="en-US"/>
              <a:t>．图像</a:t>
            </a:r>
          </a:p>
        </p:txBody>
      </p:sp>
      <p:sp>
        <p:nvSpPr>
          <p:cNvPr id="5" name="文本占位符 4"/>
          <p:cNvSpPr>
            <a:spLocks noGrp="1"/>
          </p:cNvSpPr>
          <p:nvPr>
            <p:ph type="body" idx="16387"/>
            <p:custDataLst>
              <p:tags r:id="rId5"/>
            </p:custDataLst>
          </p:nvPr>
        </p:nvSpPr>
        <p:spPr/>
        <p:txBody>
          <a:bodyPr/>
          <a:lstStyle/>
          <a:p>
            <a:r>
              <a:rPr lang="zh-CN" altLang="en-US"/>
              <a:t>图像以直观表现跨越时空，是数字媒体视觉核心。</a:t>
            </a:r>
          </a:p>
        </p:txBody>
      </p:sp>
      <p:sp>
        <p:nvSpPr>
          <p:cNvPr id="6" name="文本占位符 5"/>
          <p:cNvSpPr>
            <a:spLocks noGrp="1"/>
          </p:cNvSpPr>
          <p:nvPr>
            <p:ph type="body" idx="16391"/>
            <p:custDataLst>
              <p:tags r:id="rId6"/>
            </p:custDataLst>
          </p:nvPr>
        </p:nvSpPr>
        <p:spPr/>
        <p:txBody>
          <a:bodyPr/>
          <a:lstStyle/>
          <a:p>
            <a:r>
              <a:rPr lang="zh-CN" altLang="en-US"/>
              <a:t>02</a:t>
            </a:r>
          </a:p>
        </p:txBody>
      </p:sp>
      <p:sp>
        <p:nvSpPr>
          <p:cNvPr id="7" name="文本占位符 6"/>
          <p:cNvSpPr>
            <a:spLocks noGrp="1"/>
          </p:cNvSpPr>
          <p:nvPr>
            <p:ph type="body" idx="16389"/>
            <p:custDataLst>
              <p:tags r:id="rId7"/>
            </p:custDataLst>
          </p:nvPr>
        </p:nvSpPr>
        <p:spPr/>
        <p:txBody>
          <a:bodyPr/>
          <a:lstStyle/>
          <a:p>
            <a:r>
              <a:rPr lang="en-US" altLang="zh-CN"/>
              <a:t>3</a:t>
            </a:r>
            <a:r>
              <a:rPr lang="zh-CN" altLang="en-US"/>
              <a:t>．动画</a:t>
            </a:r>
          </a:p>
        </p:txBody>
      </p:sp>
      <p:sp>
        <p:nvSpPr>
          <p:cNvPr id="8" name="文本占位符 7"/>
          <p:cNvSpPr>
            <a:spLocks noGrp="1"/>
          </p:cNvSpPr>
          <p:nvPr>
            <p:ph type="body" idx="16390"/>
            <p:custDataLst>
              <p:tags r:id="rId8"/>
            </p:custDataLst>
          </p:nvPr>
        </p:nvSpPr>
        <p:spPr/>
        <p:txBody>
          <a:bodyPr/>
          <a:lstStyle/>
          <a:p>
            <a:r>
              <a:rPr lang="zh-CN" altLang="en-US"/>
              <a:t>动画利用视觉暂留，以动态图像与特效将抽象内容生动化，提升理解效果。</a:t>
            </a:r>
          </a:p>
        </p:txBody>
      </p:sp>
      <p:sp>
        <p:nvSpPr>
          <p:cNvPr id="9" name="文本占位符 8"/>
          <p:cNvSpPr>
            <a:spLocks noGrp="1"/>
          </p:cNvSpPr>
          <p:nvPr>
            <p:ph type="body" idx="16394"/>
            <p:custDataLst>
              <p:tags r:id="rId9"/>
            </p:custDataLst>
          </p:nvPr>
        </p:nvSpPr>
        <p:spPr/>
        <p:txBody>
          <a:bodyPr/>
          <a:lstStyle/>
          <a:p>
            <a:r>
              <a:rPr lang="zh-CN" altLang="en-US"/>
              <a:t>03</a:t>
            </a:r>
          </a:p>
        </p:txBody>
      </p:sp>
      <p:sp>
        <p:nvSpPr>
          <p:cNvPr id="10" name="文本占位符 9"/>
          <p:cNvSpPr>
            <a:spLocks noGrp="1"/>
          </p:cNvSpPr>
          <p:nvPr>
            <p:ph type="body" idx="16392"/>
            <p:custDataLst>
              <p:tags r:id="rId10"/>
            </p:custDataLst>
          </p:nvPr>
        </p:nvSpPr>
        <p:spPr/>
        <p:txBody>
          <a:bodyPr/>
          <a:lstStyle/>
          <a:p>
            <a:r>
              <a:rPr lang="en-US" altLang="zh-CN"/>
              <a:t>4</a:t>
            </a:r>
            <a:r>
              <a:rPr lang="zh-CN" altLang="en-US"/>
              <a:t>．声音</a:t>
            </a:r>
          </a:p>
        </p:txBody>
      </p:sp>
      <p:sp>
        <p:nvSpPr>
          <p:cNvPr id="11" name="文本占位符 10"/>
          <p:cNvSpPr>
            <a:spLocks noGrp="1"/>
          </p:cNvSpPr>
          <p:nvPr>
            <p:ph type="body" idx="16393"/>
            <p:custDataLst>
              <p:tags r:id="rId11"/>
            </p:custDataLst>
          </p:nvPr>
        </p:nvSpPr>
        <p:spPr/>
        <p:txBody>
          <a:bodyPr/>
          <a:lstStyle/>
          <a:p>
            <a:r>
              <a:rPr lang="zh-CN" altLang="en-US"/>
              <a:t>声音是传递信息与情感的重要方式，包含波形、语音及音乐三种形态。</a:t>
            </a:r>
          </a:p>
        </p:txBody>
      </p:sp>
      <p:sp>
        <p:nvSpPr>
          <p:cNvPr id="12" name="文本占位符 11"/>
          <p:cNvSpPr>
            <a:spLocks noGrp="1"/>
          </p:cNvSpPr>
          <p:nvPr>
            <p:ph type="body" idx="16397"/>
            <p:custDataLst>
              <p:tags r:id="rId12"/>
            </p:custDataLst>
          </p:nvPr>
        </p:nvSpPr>
        <p:spPr/>
        <p:txBody>
          <a:bodyPr/>
          <a:lstStyle/>
          <a:p>
            <a:r>
              <a:rPr lang="zh-CN" altLang="en-US"/>
              <a:t>04</a:t>
            </a:r>
          </a:p>
        </p:txBody>
      </p:sp>
      <p:sp>
        <p:nvSpPr>
          <p:cNvPr id="13" name="文本占位符 12"/>
          <p:cNvSpPr>
            <a:spLocks noGrp="1"/>
          </p:cNvSpPr>
          <p:nvPr>
            <p:ph type="body" idx="16395"/>
            <p:custDataLst>
              <p:tags r:id="rId13"/>
            </p:custDataLst>
          </p:nvPr>
        </p:nvSpPr>
        <p:spPr/>
        <p:txBody>
          <a:bodyPr/>
          <a:lstStyle/>
          <a:p>
            <a:r>
              <a:rPr lang="en-US" altLang="zh-CN"/>
              <a:t>5</a:t>
            </a:r>
            <a:r>
              <a:rPr lang="zh-CN" altLang="en-US"/>
              <a:t>．视频</a:t>
            </a:r>
          </a:p>
        </p:txBody>
      </p:sp>
      <p:sp>
        <p:nvSpPr>
          <p:cNvPr id="14" name="文本占位符 13"/>
          <p:cNvSpPr>
            <a:spLocks noGrp="1"/>
          </p:cNvSpPr>
          <p:nvPr>
            <p:ph type="body" idx="16396"/>
            <p:custDataLst>
              <p:tags r:id="rId14"/>
            </p:custDataLst>
          </p:nvPr>
        </p:nvSpPr>
        <p:spPr/>
        <p:txBody>
          <a:bodyPr/>
          <a:lstStyle/>
          <a:p>
            <a:r>
              <a:rPr lang="zh-CN" altLang="en-US"/>
              <a:t>视频以时序性呈现丰富信息，动态记录过程，是数字媒体核心载体。</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fontScale="90000"/>
          </a:bodyPr>
          <a:lstStyle/>
          <a:p>
            <a:r>
              <a:rPr lang="zh-CN" altLang="en-US"/>
              <a:t>知识准备：三、数字媒体技术的特点</a:t>
            </a:r>
          </a:p>
        </p:txBody>
      </p:sp>
      <p:sp>
        <p:nvSpPr>
          <p:cNvPr id="3" name="文本占位符 2"/>
          <p:cNvSpPr>
            <a:spLocks noGrp="1"/>
          </p:cNvSpPr>
          <p:nvPr>
            <p:ph type="body" idx="16386"/>
            <p:custDataLst>
              <p:tags r:id="rId3"/>
            </p:custDataLst>
          </p:nvPr>
        </p:nvSpPr>
        <p:spPr/>
        <p:txBody>
          <a:bodyPr>
            <a:normAutofit/>
          </a:bodyPr>
          <a:lstStyle/>
          <a:p>
            <a:r>
              <a:rPr lang="zh-CN" altLang="en-US"/>
              <a:t>数字媒体技术有以下几个主要特点</a:t>
            </a:r>
          </a:p>
        </p:txBody>
      </p:sp>
      <p:sp>
        <p:nvSpPr>
          <p:cNvPr id="4" name="装饰  2"/>
          <p:cNvSpPr>
            <a:spLocks noGrp="1"/>
          </p:cNvSpPr>
          <p:nvPr>
            <p:ph type="body" idx="16395"/>
            <p:custDataLst>
              <p:tags r:id="rId4"/>
            </p:custDataLst>
          </p:nvPr>
        </p:nvSpPr>
        <p:spPr/>
        <p:txBody>
          <a:bodyPr/>
          <a:lstStyle/>
          <a:p>
            <a:r>
              <a:rPr lang="zh-CN" altLang="en-US"/>
              <a:t> </a:t>
            </a:r>
          </a:p>
        </p:txBody>
      </p:sp>
      <p:sp>
        <p:nvSpPr>
          <p:cNvPr id="5" name="文本占位符 4"/>
          <p:cNvSpPr>
            <a:spLocks noGrp="1"/>
          </p:cNvSpPr>
          <p:nvPr>
            <p:ph type="body" idx="16387"/>
            <p:custDataLst>
              <p:tags r:id="rId5"/>
            </p:custDataLst>
          </p:nvPr>
        </p:nvSpPr>
        <p:spPr/>
        <p:txBody>
          <a:bodyPr/>
          <a:lstStyle/>
          <a:p>
            <a:r>
              <a:rPr lang="en-US" altLang="zh-CN"/>
              <a:t>1</a:t>
            </a:r>
            <a:r>
              <a:rPr lang="zh-CN" altLang="en-US"/>
              <a:t>．集成性</a:t>
            </a:r>
          </a:p>
        </p:txBody>
      </p:sp>
      <p:sp>
        <p:nvSpPr>
          <p:cNvPr id="6" name="文本占位符 5"/>
          <p:cNvSpPr>
            <a:spLocks noGrp="1"/>
          </p:cNvSpPr>
          <p:nvPr>
            <p:ph type="body" idx="16388"/>
            <p:custDataLst>
              <p:tags r:id="rId6"/>
            </p:custDataLst>
          </p:nvPr>
        </p:nvSpPr>
        <p:spPr/>
        <p:txBody>
          <a:bodyPr/>
          <a:lstStyle/>
          <a:p>
            <a:r>
              <a:rPr lang="zh-CN" altLang="en-US"/>
              <a:t>数字媒体技术整合声音、图像等单一应用，形成有机综合系统。</a:t>
            </a:r>
          </a:p>
        </p:txBody>
      </p:sp>
      <p:sp>
        <p:nvSpPr>
          <p:cNvPr id="7" name="装饰  5"/>
          <p:cNvSpPr>
            <a:spLocks noGrp="1"/>
          </p:cNvSpPr>
          <p:nvPr>
            <p:ph type="body" idx="16396"/>
            <p:custDataLst>
              <p:tags r:id="rId7"/>
            </p:custDataLst>
          </p:nvPr>
        </p:nvSpPr>
        <p:spPr/>
        <p:txBody>
          <a:bodyPr/>
          <a:lstStyle/>
          <a:p>
            <a:r>
              <a:rPr lang="zh-CN" altLang="en-US"/>
              <a:t> </a:t>
            </a:r>
          </a:p>
        </p:txBody>
      </p:sp>
      <p:sp>
        <p:nvSpPr>
          <p:cNvPr id="8" name="文本占位符 7"/>
          <p:cNvSpPr>
            <a:spLocks noGrp="1"/>
          </p:cNvSpPr>
          <p:nvPr>
            <p:ph type="body" idx="16389"/>
            <p:custDataLst>
              <p:tags r:id="rId8"/>
            </p:custDataLst>
          </p:nvPr>
        </p:nvSpPr>
        <p:spPr/>
        <p:txBody>
          <a:bodyPr/>
          <a:lstStyle/>
          <a:p>
            <a:r>
              <a:rPr lang="en-US" altLang="zh-CN"/>
              <a:t>2</a:t>
            </a:r>
            <a:r>
              <a:rPr lang="zh-CN" altLang="en-US"/>
              <a:t>．控制性</a:t>
            </a:r>
          </a:p>
        </p:txBody>
      </p:sp>
      <p:sp>
        <p:nvSpPr>
          <p:cNvPr id="9" name="文本占位符 8"/>
          <p:cNvSpPr>
            <a:spLocks noGrp="1"/>
          </p:cNvSpPr>
          <p:nvPr>
            <p:ph type="body" idx="16390"/>
            <p:custDataLst>
              <p:tags r:id="rId9"/>
            </p:custDataLst>
          </p:nvPr>
        </p:nvSpPr>
        <p:spPr/>
        <p:txBody>
          <a:bodyPr/>
          <a:lstStyle/>
          <a:p>
            <a:r>
              <a:rPr lang="zh-CN" altLang="en-US"/>
              <a:t>数字媒体技术以计算机为核心，实现多媒体信息的智能交互与多感官输出。</a:t>
            </a:r>
          </a:p>
        </p:txBody>
      </p:sp>
      <p:sp>
        <p:nvSpPr>
          <p:cNvPr id="10" name="装饰  8"/>
          <p:cNvSpPr>
            <a:spLocks noGrp="1"/>
          </p:cNvSpPr>
          <p:nvPr>
            <p:ph type="body" idx="16397"/>
            <p:custDataLst>
              <p:tags r:id="rId10"/>
            </p:custDataLst>
          </p:nvPr>
        </p:nvSpPr>
        <p:spPr/>
        <p:txBody>
          <a:bodyPr/>
          <a:lstStyle/>
          <a:p>
            <a:r>
              <a:rPr lang="zh-CN" altLang="en-US"/>
              <a:t> </a:t>
            </a:r>
          </a:p>
        </p:txBody>
      </p:sp>
      <p:sp>
        <p:nvSpPr>
          <p:cNvPr id="11" name="文本占位符 10"/>
          <p:cNvSpPr>
            <a:spLocks noGrp="1"/>
          </p:cNvSpPr>
          <p:nvPr>
            <p:ph type="body" idx="16391"/>
            <p:custDataLst>
              <p:tags r:id="rId11"/>
            </p:custDataLst>
          </p:nvPr>
        </p:nvSpPr>
        <p:spPr/>
        <p:txBody>
          <a:bodyPr/>
          <a:lstStyle/>
          <a:p>
            <a:r>
              <a:rPr lang="en-US" altLang="zh-CN"/>
              <a:t>3</a:t>
            </a:r>
            <a:r>
              <a:rPr lang="zh-CN" altLang="en-US"/>
              <a:t>．交互性</a:t>
            </a:r>
          </a:p>
        </p:txBody>
      </p:sp>
      <p:sp>
        <p:nvSpPr>
          <p:cNvPr id="12" name="文本占位符 11"/>
          <p:cNvSpPr>
            <a:spLocks noGrp="1"/>
          </p:cNvSpPr>
          <p:nvPr>
            <p:ph type="body" idx="16392"/>
            <p:custDataLst>
              <p:tags r:id="rId12"/>
            </p:custDataLst>
          </p:nvPr>
        </p:nvSpPr>
        <p:spPr/>
        <p:txBody>
          <a:bodyPr/>
          <a:lstStyle/>
          <a:p>
            <a:r>
              <a:rPr lang="zh-CN" altLang="en-US"/>
              <a:t>交互性使用户通过数字媒体主动控制信息，提升理解效率。</a:t>
            </a:r>
          </a:p>
        </p:txBody>
      </p:sp>
      <p:sp>
        <p:nvSpPr>
          <p:cNvPr id="13" name="装饰  1"/>
          <p:cNvSpPr>
            <a:spLocks noGrp="1"/>
          </p:cNvSpPr>
          <p:nvPr>
            <p:ph type="body" idx="16398"/>
            <p:custDataLst>
              <p:tags r:id="rId13"/>
            </p:custDataLst>
          </p:nvPr>
        </p:nvSpPr>
        <p:spPr/>
        <p:txBody>
          <a:bodyPr/>
          <a:lstStyle/>
          <a:p>
            <a:r>
              <a:rPr lang="zh-CN" altLang="en-US"/>
              <a:t> </a:t>
            </a:r>
          </a:p>
        </p:txBody>
      </p:sp>
      <p:sp>
        <p:nvSpPr>
          <p:cNvPr id="14" name="文本占位符 13"/>
          <p:cNvSpPr>
            <a:spLocks noGrp="1"/>
          </p:cNvSpPr>
          <p:nvPr>
            <p:ph type="body" idx="16393"/>
            <p:custDataLst>
              <p:tags r:id="rId14"/>
            </p:custDataLst>
          </p:nvPr>
        </p:nvSpPr>
        <p:spPr/>
        <p:txBody>
          <a:bodyPr/>
          <a:lstStyle/>
          <a:p>
            <a:r>
              <a:rPr lang="en-US" altLang="zh-CN"/>
              <a:t>4</a:t>
            </a:r>
            <a:r>
              <a:rPr lang="zh-CN" altLang="en-US"/>
              <a:t>．多样性</a:t>
            </a:r>
          </a:p>
        </p:txBody>
      </p:sp>
      <p:sp>
        <p:nvSpPr>
          <p:cNvPr id="15" name="文本占位符 14"/>
          <p:cNvSpPr>
            <a:spLocks noGrp="1"/>
          </p:cNvSpPr>
          <p:nvPr>
            <p:ph type="body" idx="16394"/>
            <p:custDataLst>
              <p:tags r:id="rId15"/>
            </p:custDataLst>
          </p:nvPr>
        </p:nvSpPr>
        <p:spPr/>
        <p:txBody>
          <a:bodyPr/>
          <a:lstStyle/>
          <a:p>
            <a:r>
              <a:rPr lang="zh-CN" altLang="en-US"/>
              <a:t>数字媒体技术以多模态处理突破传统信息边界，实现空间综合扩展。</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知识准备：数字媒体技术的特点</a:t>
            </a:r>
          </a:p>
        </p:txBody>
      </p:sp>
      <p:pic>
        <p:nvPicPr>
          <p:cNvPr id="3" name="内容占位符 2" descr="29cc05f2-c46d-11f0-a5ed-fa6ea268ccfa"/>
          <p:cNvPicPr>
            <a:picLocks noGrp="1" noChangeAspect="1"/>
          </p:cNvPicPr>
          <p:nvPr>
            <p:ph idx="16394"/>
            <p:custDataLst>
              <p:tags r:id="rId3"/>
            </p:custDataLst>
          </p:nvPr>
        </p:nvPicPr>
        <p:blipFill>
          <a:blip r:embed="rId14"/>
          <a:srcRect l="12097" r="12097"/>
          <a:stretch>
            <a:fillRect/>
          </a:stretch>
        </p:blipFill>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p:spPr>
      </p:pic>
      <p:sp>
        <p:nvSpPr>
          <p:cNvPr id="4" name="装饰  2"/>
          <p:cNvSpPr>
            <a:spLocks noGrp="1"/>
          </p:cNvSpPr>
          <p:nvPr>
            <p:ph type="body" idx="16395"/>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en-US" altLang="zh-CN"/>
              <a:t>5</a:t>
            </a:r>
            <a:r>
              <a:rPr lang="zh-CN" altLang="en-US"/>
              <a:t>．非线性</a:t>
            </a:r>
          </a:p>
        </p:txBody>
      </p:sp>
      <p:sp>
        <p:nvSpPr>
          <p:cNvPr id="6" name="文本占位符 5"/>
          <p:cNvSpPr>
            <a:spLocks noGrp="1"/>
          </p:cNvSpPr>
          <p:nvPr>
            <p:ph type="body" idx="16387"/>
            <p:custDataLst>
              <p:tags r:id="rId6"/>
            </p:custDataLst>
          </p:nvPr>
        </p:nvSpPr>
        <p:spPr/>
        <p:txBody>
          <a:bodyPr/>
          <a:lstStyle/>
          <a:p>
            <a:r>
              <a:rPr lang="zh-CN" altLang="en-US" sz="1400"/>
              <a:t>数字媒体以超文本打破线性框架，重塑灵活读写模式。</a:t>
            </a:r>
          </a:p>
        </p:txBody>
      </p:sp>
      <p:sp>
        <p:nvSpPr>
          <p:cNvPr id="7" name="文本占位符 6"/>
          <p:cNvSpPr>
            <a:spLocks noGrp="1"/>
          </p:cNvSpPr>
          <p:nvPr>
            <p:ph type="body" idx="16388"/>
            <p:custDataLst>
              <p:tags r:id="rId7"/>
            </p:custDataLst>
          </p:nvPr>
        </p:nvSpPr>
        <p:spPr/>
        <p:txBody>
          <a:bodyPr/>
          <a:lstStyle/>
          <a:p>
            <a:r>
              <a:rPr lang="en-US" altLang="zh-CN"/>
              <a:t>6</a:t>
            </a:r>
            <a:r>
              <a:rPr lang="zh-CN" altLang="en-US"/>
              <a:t>．同步性</a:t>
            </a:r>
          </a:p>
        </p:txBody>
      </p:sp>
      <p:sp>
        <p:nvSpPr>
          <p:cNvPr id="8" name="文本占位符 7"/>
          <p:cNvSpPr>
            <a:spLocks noGrp="1"/>
          </p:cNvSpPr>
          <p:nvPr>
            <p:ph type="body" idx="16389"/>
            <p:custDataLst>
              <p:tags r:id="rId8"/>
            </p:custDataLst>
          </p:nvPr>
        </p:nvSpPr>
        <p:spPr/>
        <p:txBody>
          <a:bodyPr/>
          <a:lstStyle/>
          <a:p>
            <a:r>
              <a:rPr lang="zh-CN" altLang="en-US" sz="1400"/>
              <a:t>数字媒体技术需实时处理，确保语音与视频严格同步。</a:t>
            </a:r>
          </a:p>
        </p:txBody>
      </p:sp>
      <p:sp>
        <p:nvSpPr>
          <p:cNvPr id="9" name="文本占位符 8"/>
          <p:cNvSpPr>
            <a:spLocks noGrp="1"/>
          </p:cNvSpPr>
          <p:nvPr>
            <p:ph type="body" idx="16390"/>
            <p:custDataLst>
              <p:tags r:id="rId9"/>
            </p:custDataLst>
          </p:nvPr>
        </p:nvSpPr>
        <p:spPr/>
        <p:txBody>
          <a:bodyPr/>
          <a:lstStyle/>
          <a:p>
            <a:r>
              <a:rPr lang="en-US" altLang="zh-CN"/>
              <a:t>7</a:t>
            </a:r>
            <a:r>
              <a:rPr lang="zh-CN" altLang="en-US"/>
              <a:t>．信息使用的方便性</a:t>
            </a:r>
          </a:p>
        </p:txBody>
      </p:sp>
      <p:sp>
        <p:nvSpPr>
          <p:cNvPr id="10" name="文本占位符 9"/>
          <p:cNvSpPr>
            <a:spLocks noGrp="1"/>
          </p:cNvSpPr>
          <p:nvPr>
            <p:ph type="body" idx="16391"/>
            <p:custDataLst>
              <p:tags r:id="rId10"/>
            </p:custDataLst>
          </p:nvPr>
        </p:nvSpPr>
        <p:spPr/>
        <p:txBody>
          <a:bodyPr>
            <a:normAutofit fontScale="90000"/>
          </a:bodyPr>
          <a:lstStyle/>
          <a:p>
            <a:r>
              <a:rPr lang="zh-CN" altLang="en-US"/>
              <a:t>用户可以按照自己的需要、兴趣、任务要求、偏爱和认知特点来使用信息，任取图、文、声等信息表现形式。</a:t>
            </a:r>
          </a:p>
        </p:txBody>
      </p:sp>
      <p:sp>
        <p:nvSpPr>
          <p:cNvPr id="11" name="文本占位符 10"/>
          <p:cNvSpPr>
            <a:spLocks noGrp="1"/>
          </p:cNvSpPr>
          <p:nvPr>
            <p:ph type="body" idx="16392"/>
            <p:custDataLst>
              <p:tags r:id="rId11"/>
            </p:custDataLst>
          </p:nvPr>
        </p:nvSpPr>
        <p:spPr/>
        <p:txBody>
          <a:bodyPr/>
          <a:lstStyle/>
          <a:p>
            <a:r>
              <a:rPr lang="en-US" altLang="zh-CN"/>
              <a:t>8</a:t>
            </a:r>
            <a:r>
              <a:rPr lang="zh-CN" altLang="en-US"/>
              <a:t>．信息结构的动态性</a:t>
            </a:r>
          </a:p>
        </p:txBody>
      </p:sp>
      <p:sp>
        <p:nvSpPr>
          <p:cNvPr id="12" name="文本占位符 11"/>
          <p:cNvSpPr>
            <a:spLocks noGrp="1"/>
          </p:cNvSpPr>
          <p:nvPr>
            <p:ph type="body" idx="16393"/>
            <p:custDataLst>
              <p:tags r:id="rId12"/>
            </p:custDataLst>
          </p:nvPr>
        </p:nvSpPr>
        <p:spPr/>
        <p:txBody>
          <a:bodyPr/>
          <a:lstStyle/>
          <a:p>
            <a:r>
              <a:rPr lang="zh-CN" altLang="en-US" sz="1400"/>
              <a:t>用户可以按照自己的目的和认知特征重新组织信息，增加、删除或修改节点，重新建立链接。</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数字媒体计算机系统</a:t>
            </a:r>
          </a:p>
        </p:txBody>
      </p:sp>
      <p:sp>
        <p:nvSpPr>
          <p:cNvPr id="3" name="文本占位符 2"/>
          <p:cNvSpPr>
            <a:spLocks noGrp="1"/>
          </p:cNvSpPr>
          <p:nvPr>
            <p:ph type="body" idx="16386"/>
            <p:custDataLst>
              <p:tags r:id="rId3"/>
            </p:custDataLst>
          </p:nvPr>
        </p:nvSpPr>
        <p:spPr>
          <a:xfrm>
            <a:off x="5020310" y="1905000"/>
            <a:ext cx="2122170" cy="1524000"/>
          </a:xfrm>
        </p:spPr>
        <p:txBody>
          <a:bodyPr>
            <a:normAutofit fontScale="90000"/>
          </a:bodyPr>
          <a:lstStyle/>
          <a:p>
            <a:r>
              <a:rPr lang="zh-CN" altLang="en-US">
                <a:sym typeface="+mn-ea"/>
              </a:rPr>
              <a:t>任务2</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任务引入</a:t>
            </a:r>
          </a:p>
        </p:txBody>
      </p:sp>
      <p:sp>
        <p:nvSpPr>
          <p:cNvPr id="3" name="装饰  1"/>
          <p:cNvSpPr>
            <a:spLocks noGrp="1"/>
          </p:cNvSpPr>
          <p:nvPr>
            <p:ph type="body" idx="16390"/>
            <p:custDataLst>
              <p:tags r:id="rId3"/>
            </p:custDataLst>
          </p:nvPr>
        </p:nvSpPr>
        <p:spPr/>
        <p:txBody>
          <a:bodyPr/>
          <a:lstStyle/>
          <a:p>
            <a:r>
              <a:rPr lang="zh-CN" altLang="en-US"/>
              <a:t> </a:t>
            </a:r>
          </a:p>
        </p:txBody>
      </p:sp>
      <p:sp>
        <p:nvSpPr>
          <p:cNvPr id="4" name="文本占位符 3"/>
          <p:cNvSpPr>
            <a:spLocks noGrp="1"/>
          </p:cNvSpPr>
          <p:nvPr>
            <p:ph type="body" idx="16386"/>
            <p:custDataLst>
              <p:tags r:id="rId4"/>
            </p:custDataLst>
          </p:nvPr>
        </p:nvSpPr>
        <p:spPr/>
        <p:txBody>
          <a:bodyPr/>
          <a:lstStyle/>
          <a:p>
            <a:r>
              <a:rPr lang="zh-CN" altLang="en-US"/>
              <a:t>硬件需求</a:t>
            </a:r>
          </a:p>
        </p:txBody>
      </p:sp>
      <p:sp>
        <p:nvSpPr>
          <p:cNvPr id="5" name="文本占位符 4"/>
          <p:cNvSpPr>
            <a:spLocks noGrp="1"/>
          </p:cNvSpPr>
          <p:nvPr>
            <p:ph type="body" idx="16387"/>
            <p:custDataLst>
              <p:tags r:id="rId5"/>
            </p:custDataLst>
          </p:nvPr>
        </p:nvSpPr>
        <p:spPr/>
        <p:txBody>
          <a:bodyPr/>
          <a:lstStyle/>
          <a:p>
            <a:r>
              <a:rPr lang="zh-CN" altLang="en-US"/>
              <a:t>至少需要配备Intel Core i5或同等性能的AMD处理器，8GB内存，独立显卡，以及至少500GB的硬盘空间，以确保流畅运行数字媒体制作软件。</a:t>
            </a:r>
          </a:p>
        </p:txBody>
      </p:sp>
      <p:sp>
        <p:nvSpPr>
          <p:cNvPr id="6" name="装饰  4"/>
          <p:cNvSpPr>
            <a:spLocks noGrp="1"/>
          </p:cNvSpPr>
          <p:nvPr>
            <p:ph type="body" idx="16391"/>
            <p:custDataLst>
              <p:tags r:id="rId6"/>
            </p:custDataLst>
          </p:nvPr>
        </p:nvSpPr>
        <p:spPr/>
        <p:txBody>
          <a:bodyPr/>
          <a:lstStyle/>
          <a:p>
            <a:r>
              <a:rPr lang="zh-CN" altLang="en-US"/>
              <a:t> </a:t>
            </a:r>
          </a:p>
        </p:txBody>
      </p:sp>
      <p:sp>
        <p:nvSpPr>
          <p:cNvPr id="7" name="文本占位符 6"/>
          <p:cNvSpPr>
            <a:spLocks noGrp="1"/>
          </p:cNvSpPr>
          <p:nvPr>
            <p:ph type="body" idx="16388"/>
            <p:custDataLst>
              <p:tags r:id="rId7"/>
            </p:custDataLst>
          </p:nvPr>
        </p:nvSpPr>
        <p:spPr/>
        <p:txBody>
          <a:bodyPr/>
          <a:lstStyle/>
          <a:p>
            <a:r>
              <a:rPr lang="zh-CN" altLang="en-US"/>
              <a:t>软件配置</a:t>
            </a:r>
          </a:p>
        </p:txBody>
      </p:sp>
      <p:sp>
        <p:nvSpPr>
          <p:cNvPr id="8" name="文本占位符 7"/>
          <p:cNvSpPr>
            <a:spLocks noGrp="1"/>
          </p:cNvSpPr>
          <p:nvPr>
            <p:ph type="body" idx="16389"/>
            <p:custDataLst>
              <p:tags r:id="rId8"/>
            </p:custDataLst>
          </p:nvPr>
        </p:nvSpPr>
        <p:spPr/>
        <p:txBody>
          <a:bodyPr/>
          <a:lstStyle/>
          <a:p>
            <a:r>
              <a:rPr lang="zh-CN" altLang="en-US"/>
              <a:t>需安装Adobe Creative Suite，包括Photoshop，Illustrator，Premiere Pro和After Effects，以及专业的音频编辑软件如Audacity或Adobe Audition，还有必不可少的多媒体集成开发环境如Unity或Unreal Engine。</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a:t>
            </a:r>
          </a:p>
        </p:txBody>
      </p:sp>
      <p:pic>
        <p:nvPicPr>
          <p:cNvPr id="3" name="内容占位符 2" descr="2c477bb4-c46d-11f0-abb4-ea9dc2665820"/>
          <p:cNvPicPr>
            <a:picLocks noGrp="1" noChangeAspect="1"/>
          </p:cNvPicPr>
          <p:nvPr>
            <p:ph idx="16390"/>
            <p:custDataLst>
              <p:tags r:id="rId3"/>
            </p:custDataLst>
          </p:nvPr>
        </p:nvPicPr>
        <p:blipFill>
          <a:blip r:embed="rId9"/>
          <a:srcRect t="971" b="971"/>
          <a:stretch>
            <a:fillRect/>
          </a:stretch>
        </p:blipFill>
        <p:spPr>
          <a:xfrm>
            <a:off x="609600" y="15240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数字媒体定义</a:t>
            </a:r>
          </a:p>
        </p:txBody>
      </p:sp>
      <p:sp>
        <p:nvSpPr>
          <p:cNvPr id="5" name="文本占位符 4"/>
          <p:cNvSpPr>
            <a:spLocks noGrp="1"/>
          </p:cNvSpPr>
          <p:nvPr>
            <p:ph type="body" idx="16387"/>
            <p:custDataLst>
              <p:tags r:id="rId5"/>
            </p:custDataLst>
          </p:nvPr>
        </p:nvSpPr>
        <p:spPr/>
        <p:txBody>
          <a:bodyPr/>
          <a:lstStyle/>
          <a:p>
            <a:r>
              <a:rPr lang="zh-CN" altLang="en-US"/>
              <a:t>数字媒体计算机系统处理多媒体信息，包括文本、图形、图像、音频、动画和视频，实现逻辑互连、获取、编辑、存储和播放功能。</a:t>
            </a:r>
          </a:p>
        </p:txBody>
      </p:sp>
      <p:sp>
        <p:nvSpPr>
          <p:cNvPr id="6" name="文本占位符 5"/>
          <p:cNvSpPr>
            <a:spLocks noGrp="1"/>
          </p:cNvSpPr>
          <p:nvPr>
            <p:ph type="body" idx="16388"/>
            <p:custDataLst>
              <p:tags r:id="rId6"/>
            </p:custDataLst>
          </p:nvPr>
        </p:nvSpPr>
        <p:spPr/>
        <p:txBody>
          <a:bodyPr/>
          <a:lstStyle/>
          <a:p>
            <a:r>
              <a:rPr lang="zh-CN" altLang="en-US"/>
              <a:t>系统组成</a:t>
            </a:r>
          </a:p>
        </p:txBody>
      </p:sp>
      <p:sp>
        <p:nvSpPr>
          <p:cNvPr id="7" name="文本占位符 6"/>
          <p:cNvSpPr>
            <a:spLocks noGrp="1"/>
          </p:cNvSpPr>
          <p:nvPr>
            <p:ph type="body" idx="16389"/>
            <p:custDataLst>
              <p:tags r:id="rId7"/>
            </p:custDataLst>
          </p:nvPr>
        </p:nvSpPr>
        <p:spPr/>
        <p:txBody>
          <a:bodyPr/>
          <a:lstStyle/>
          <a:p>
            <a:r>
              <a:rPr lang="zh-CN" altLang="en-US"/>
              <a:t>数字媒体计算机系统由硬件系统和软件系统构成，协同完成多媒体信息处理任务。</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知识准备：一、数字媒体硬件系统</a:t>
            </a:r>
          </a:p>
        </p:txBody>
      </p:sp>
      <p:sp>
        <p:nvSpPr>
          <p:cNvPr id="3" name="文本占位符 2"/>
          <p:cNvSpPr>
            <a:spLocks noGrp="1"/>
          </p:cNvSpPr>
          <p:nvPr>
            <p:ph type="body" idx="16386"/>
            <p:custDataLst>
              <p:tags r:id="rId3"/>
            </p:custDataLst>
          </p:nvPr>
        </p:nvSpPr>
        <p:spPr/>
        <p:txBody>
          <a:bodyPr/>
          <a:lstStyle/>
          <a:p>
            <a:r>
              <a:rPr lang="zh-CN" altLang="en-US"/>
              <a:t>硬件系统组成</a:t>
            </a:r>
          </a:p>
        </p:txBody>
      </p:sp>
      <p:sp>
        <p:nvSpPr>
          <p:cNvPr id="4" name="文本占位符 3"/>
          <p:cNvSpPr>
            <a:spLocks noGrp="1"/>
          </p:cNvSpPr>
          <p:nvPr>
            <p:ph type="body" idx="16387"/>
            <p:custDataLst>
              <p:tags r:id="rId4"/>
            </p:custDataLst>
          </p:nvPr>
        </p:nvSpPr>
        <p:spPr/>
        <p:txBody>
          <a:bodyPr>
            <a:normAutofit fontScale="90000"/>
          </a:bodyPr>
          <a:lstStyle/>
          <a:p>
            <a:r>
              <a:rPr lang="zh-CN" altLang="en-US"/>
              <a:t>包含计算机传统硬件设备（CPU、存储器）、光盘存储器、音频视频输入/输出及处理设备，支持数字媒体基础功能。</a:t>
            </a:r>
          </a:p>
        </p:txBody>
      </p:sp>
      <p:sp>
        <p:nvSpPr>
          <p:cNvPr id="5" name="文本占位符 4"/>
          <p:cNvSpPr>
            <a:spLocks noGrp="1"/>
          </p:cNvSpPr>
          <p:nvPr>
            <p:ph type="body" idx="16388"/>
            <p:custDataLst>
              <p:tags r:id="rId5"/>
            </p:custDataLst>
          </p:nvPr>
        </p:nvSpPr>
        <p:spPr/>
        <p:txBody>
          <a:bodyPr/>
          <a:lstStyle/>
          <a:p>
            <a:r>
              <a:rPr lang="zh-CN" altLang="en-US"/>
              <a:t>功能模块划分</a:t>
            </a:r>
          </a:p>
        </p:txBody>
      </p:sp>
      <p:sp>
        <p:nvSpPr>
          <p:cNvPr id="6" name="文本占位符 5"/>
          <p:cNvSpPr>
            <a:spLocks noGrp="1"/>
          </p:cNvSpPr>
          <p:nvPr>
            <p:ph type="body" idx="16389"/>
            <p:custDataLst>
              <p:tags r:id="rId6"/>
            </p:custDataLst>
          </p:nvPr>
        </p:nvSpPr>
        <p:spPr/>
        <p:txBody>
          <a:bodyPr/>
          <a:lstStyle/>
          <a:p>
            <a:r>
              <a:rPr lang="zh-CN" altLang="en-US" sz="1400"/>
              <a:t>音频设备处理声波采集与播放，视频设备负责图像采集与显示，通信传输设备实现数据高速稳定交换。</a:t>
            </a:r>
          </a:p>
        </p:txBody>
      </p:sp>
      <p:sp>
        <p:nvSpPr>
          <p:cNvPr id="7" name="文本占位符 6"/>
          <p:cNvSpPr>
            <a:spLocks noGrp="1"/>
          </p:cNvSpPr>
          <p:nvPr>
            <p:ph type="body" idx="16390"/>
            <p:custDataLst>
              <p:tags r:id="rId7"/>
            </p:custDataLst>
          </p:nvPr>
        </p:nvSpPr>
        <p:spPr/>
        <p:txBody>
          <a:bodyPr/>
          <a:lstStyle/>
          <a:p>
            <a:r>
              <a:rPr lang="zh-CN" altLang="en-US"/>
              <a:t>传输设备特性</a:t>
            </a:r>
          </a:p>
        </p:txBody>
      </p:sp>
      <p:sp>
        <p:nvSpPr>
          <p:cNvPr id="8" name="文本占位符 7"/>
          <p:cNvSpPr>
            <a:spLocks noGrp="1"/>
          </p:cNvSpPr>
          <p:nvPr>
            <p:ph type="body" idx="16391"/>
            <p:custDataLst>
              <p:tags r:id="rId8"/>
            </p:custDataLst>
          </p:nvPr>
        </p:nvSpPr>
        <p:spPr/>
        <p:txBody>
          <a:bodyPr/>
          <a:lstStyle/>
          <a:p>
            <a:r>
              <a:rPr lang="zh-CN" altLang="en-US" sz="1400"/>
              <a:t>采用光纤或无线协议，确保低延迟、高带宽数据传输，适配多种数字媒体应用场景需求。</a:t>
            </a:r>
          </a:p>
        </p:txBody>
      </p:sp>
      <p:sp>
        <p:nvSpPr>
          <p:cNvPr id="9" name="文本占位符 8"/>
          <p:cNvSpPr>
            <a:spLocks noGrp="1"/>
          </p:cNvSpPr>
          <p:nvPr>
            <p:ph type="body" idx="16392"/>
            <p:custDataLst>
              <p:tags r:id="rId9"/>
            </p:custDataLst>
          </p:nvPr>
        </p:nvSpPr>
        <p:spPr/>
        <p:txBody>
          <a:bodyPr/>
          <a:lstStyle/>
          <a:p>
            <a:r>
              <a:rPr lang="en-US" altLang="zh-CN"/>
              <a:t>1</a:t>
            </a:r>
            <a:r>
              <a:rPr lang="zh-CN" altLang="en-US"/>
              <a:t>．光盘存储器</a:t>
            </a:r>
          </a:p>
        </p:txBody>
      </p:sp>
      <p:sp>
        <p:nvSpPr>
          <p:cNvPr id="10" name="文本占位符 9"/>
          <p:cNvSpPr>
            <a:spLocks noGrp="1"/>
          </p:cNvSpPr>
          <p:nvPr>
            <p:ph type="body" idx="16393"/>
            <p:custDataLst>
              <p:tags r:id="rId10"/>
            </p:custDataLst>
          </p:nvPr>
        </p:nvSpPr>
        <p:spPr/>
        <p:txBody>
          <a:bodyPr/>
          <a:lstStyle/>
          <a:p>
            <a:r>
              <a:rPr lang="zh-CN" altLang="en-US" sz="1400"/>
              <a:t>光盘存储器由驱动器和盘片组成，存储声图文数字信息，含内置/外置CD驱动器。</a:t>
            </a:r>
          </a:p>
        </p:txBody>
      </p:sp>
      <p:sp>
        <p:nvSpPr>
          <p:cNvPr id="11" name="文本占位符 10"/>
          <p:cNvSpPr>
            <a:spLocks noGrp="1"/>
          </p:cNvSpPr>
          <p:nvPr>
            <p:ph type="body" idx="16394"/>
            <p:custDataLst>
              <p:tags r:id="rId11"/>
            </p:custDataLst>
          </p:nvPr>
        </p:nvSpPr>
        <p:spPr/>
        <p:txBody>
          <a:bodyPr/>
          <a:lstStyle/>
          <a:p>
            <a:r>
              <a:rPr lang="en-US" altLang="zh-CN"/>
              <a:t>2</a:t>
            </a:r>
            <a:r>
              <a:rPr lang="zh-CN" altLang="en-US"/>
              <a:t>．音频卡</a:t>
            </a:r>
          </a:p>
        </p:txBody>
      </p:sp>
      <p:sp>
        <p:nvSpPr>
          <p:cNvPr id="12" name="文本占位符 11"/>
          <p:cNvSpPr>
            <a:spLocks noGrp="1"/>
          </p:cNvSpPr>
          <p:nvPr>
            <p:ph type="body" idx="16395"/>
            <p:custDataLst>
              <p:tags r:id="rId12"/>
            </p:custDataLst>
          </p:nvPr>
        </p:nvSpPr>
        <p:spPr/>
        <p:txBody>
          <a:bodyPr/>
          <a:lstStyle/>
          <a:p>
            <a:r>
              <a:rPr lang="zh-CN" altLang="en-US" sz="1400"/>
              <a:t>音频卡处理并播放声音，转换模拟数字信号，连接主板实现音源输入输出。</a:t>
            </a:r>
          </a:p>
        </p:txBody>
      </p:sp>
      <p:sp>
        <p:nvSpPr>
          <p:cNvPr id="13" name="文本占位符 12"/>
          <p:cNvSpPr>
            <a:spLocks noGrp="1"/>
          </p:cNvSpPr>
          <p:nvPr>
            <p:ph type="body" idx="16396"/>
            <p:custDataLst>
              <p:tags r:id="rId13"/>
            </p:custDataLst>
          </p:nvPr>
        </p:nvSpPr>
        <p:spPr/>
        <p:txBody>
          <a:bodyPr/>
          <a:lstStyle/>
          <a:p>
            <a:r>
              <a:rPr lang="en-US" altLang="zh-CN"/>
              <a:t>3</a:t>
            </a:r>
            <a:r>
              <a:rPr lang="zh-CN" altLang="en-US"/>
              <a:t>．视频卡</a:t>
            </a:r>
          </a:p>
        </p:txBody>
      </p:sp>
      <p:sp>
        <p:nvSpPr>
          <p:cNvPr id="14" name="文本占位符 13"/>
          <p:cNvSpPr>
            <a:spLocks noGrp="1"/>
          </p:cNvSpPr>
          <p:nvPr>
            <p:ph type="body" idx="16397"/>
            <p:custDataLst>
              <p:tags r:id="rId14"/>
            </p:custDataLst>
          </p:nvPr>
        </p:nvSpPr>
        <p:spPr/>
        <p:txBody>
          <a:bodyPr/>
          <a:lstStyle/>
          <a:p>
            <a:r>
              <a:rPr lang="zh-CN" altLang="en-US" sz="1400"/>
              <a:t>视频卡为PCI硬件，连接设备采集音视频，数字化后处理。</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知识准备：一、数字媒体硬件系统</a:t>
            </a:r>
          </a:p>
        </p:txBody>
      </p:sp>
      <p:pic>
        <p:nvPicPr>
          <p:cNvPr id="3" name="内容占位符 2" descr="2a4829c9-c46d-11f0-92d8-7e22f217f7de"/>
          <p:cNvPicPr>
            <a:picLocks noGrp="1" noChangeAspect="1"/>
          </p:cNvPicPr>
          <p:nvPr>
            <p:ph idx="16396"/>
            <p:custDataLst>
              <p:tags r:id="rId3"/>
            </p:custDataLst>
          </p:nvPr>
        </p:nvPicPr>
        <p:blipFill>
          <a:blip r:embed="rId19"/>
          <a:srcRect l="19253" t="12083" r="20115"/>
          <a:stretch>
            <a:fillRect/>
          </a:stretch>
        </p:blipFill>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en-US" altLang="zh-CN"/>
              <a:t>4</a:t>
            </a:r>
            <a:r>
              <a:rPr lang="zh-CN" altLang="en-US"/>
              <a:t>．触摸屏</a:t>
            </a:r>
          </a:p>
        </p:txBody>
      </p:sp>
      <p:sp>
        <p:nvSpPr>
          <p:cNvPr id="5" name="文本占位符 4"/>
          <p:cNvSpPr>
            <a:spLocks noGrp="1"/>
          </p:cNvSpPr>
          <p:nvPr>
            <p:ph type="body" idx="16387"/>
            <p:custDataLst>
              <p:tags r:id="rId5"/>
            </p:custDataLst>
          </p:nvPr>
        </p:nvSpPr>
        <p:spPr/>
        <p:txBody>
          <a:bodyPr/>
          <a:lstStyle/>
          <a:p>
            <a:r>
              <a:rPr lang="zh-CN" altLang="en-US" sz="1100"/>
              <a:t>触摸屏是数字媒体技术发展的输入设备，通过触控信号实现人机交互。</a:t>
            </a:r>
          </a:p>
        </p:txBody>
      </p:sp>
      <p:pic>
        <p:nvPicPr>
          <p:cNvPr id="6" name="内容占位符 5" descr="2a482d60-c46d-11f0-92d8-7e22f217f7de"/>
          <p:cNvPicPr>
            <a:picLocks noGrp="1" noChangeAspect="1"/>
          </p:cNvPicPr>
          <p:nvPr>
            <p:ph idx="16397"/>
            <p:custDataLst>
              <p:tags r:id="rId6"/>
            </p:custDataLst>
          </p:nvPr>
        </p:nvPicPr>
        <p:blipFill>
          <a:blip r:embed="rId20"/>
          <a:srcRect l="20370" r="20370"/>
          <a:stretch>
            <a:fillRect/>
          </a:stretch>
        </p:blipFill>
        <p:spPr>
          <a:xfrm>
            <a:off x="43688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7" name="文本占位符 6"/>
          <p:cNvSpPr>
            <a:spLocks noGrp="1"/>
          </p:cNvSpPr>
          <p:nvPr>
            <p:ph type="body" idx="16388"/>
            <p:custDataLst>
              <p:tags r:id="rId7"/>
            </p:custDataLst>
          </p:nvPr>
        </p:nvSpPr>
        <p:spPr/>
        <p:txBody>
          <a:bodyPr/>
          <a:lstStyle/>
          <a:p>
            <a:r>
              <a:rPr lang="en-US" altLang="zh-CN"/>
              <a:t>5</a:t>
            </a:r>
            <a:r>
              <a:rPr lang="zh-CN" altLang="en-US"/>
              <a:t>．扫描仪</a:t>
            </a:r>
          </a:p>
        </p:txBody>
      </p:sp>
      <p:sp>
        <p:nvSpPr>
          <p:cNvPr id="8" name="文本占位符 7"/>
          <p:cNvSpPr>
            <a:spLocks noGrp="1"/>
          </p:cNvSpPr>
          <p:nvPr>
            <p:ph type="body" idx="16389"/>
            <p:custDataLst>
              <p:tags r:id="rId8"/>
            </p:custDataLst>
          </p:nvPr>
        </p:nvSpPr>
        <p:spPr/>
        <p:txBody>
          <a:bodyPr/>
          <a:lstStyle/>
          <a:p>
            <a:r>
              <a:rPr lang="zh-CN" altLang="en-US" sz="1100"/>
              <a:t>扫描仪将图像信息转换至计算机，便于处理、存储及输出。</a:t>
            </a:r>
          </a:p>
        </p:txBody>
      </p:sp>
      <p:pic>
        <p:nvPicPr>
          <p:cNvPr id="9" name="内容占位符 8" descr="2a482b42-c46d-11f0-92d8-7e22f217f7de"/>
          <p:cNvPicPr>
            <a:picLocks noGrp="1" noChangeAspect="1"/>
          </p:cNvPicPr>
          <p:nvPr>
            <p:ph idx="16398"/>
            <p:custDataLst>
              <p:tags r:id="rId9"/>
            </p:custDataLst>
          </p:nvPr>
        </p:nvPicPr>
        <p:blipFill>
          <a:blip r:embed="rId21"/>
          <a:srcRect l="15517" r="15517"/>
          <a:stretch>
            <a:fillRect/>
          </a:stretch>
        </p:blipFill>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10" name="文本占位符 9"/>
          <p:cNvSpPr>
            <a:spLocks noGrp="1"/>
          </p:cNvSpPr>
          <p:nvPr>
            <p:ph type="body" idx="16390"/>
            <p:custDataLst>
              <p:tags r:id="rId10"/>
            </p:custDataLst>
          </p:nvPr>
        </p:nvSpPr>
        <p:spPr/>
        <p:txBody>
          <a:bodyPr>
            <a:normAutofit fontScale="97500"/>
          </a:bodyPr>
          <a:lstStyle/>
          <a:p>
            <a:r>
              <a:rPr lang="en-US" altLang="zh-CN"/>
              <a:t>6</a:t>
            </a:r>
            <a:r>
              <a:rPr lang="zh-CN" altLang="en-US"/>
              <a:t>．数字化仪</a:t>
            </a:r>
          </a:p>
        </p:txBody>
      </p:sp>
      <p:sp>
        <p:nvSpPr>
          <p:cNvPr id="11" name="文本占位符 10"/>
          <p:cNvSpPr>
            <a:spLocks noGrp="1"/>
          </p:cNvSpPr>
          <p:nvPr>
            <p:ph type="body" idx="16391"/>
            <p:custDataLst>
              <p:tags r:id="rId11"/>
            </p:custDataLst>
          </p:nvPr>
        </p:nvSpPr>
        <p:spPr/>
        <p:txBody>
          <a:bodyPr/>
          <a:lstStyle/>
          <a:p>
            <a:r>
              <a:rPr lang="zh-CN" altLang="en-US" sz="1100"/>
              <a:t>数字化仪是通过手动定位将线形图转换为矢量图的图形输入设备。</a:t>
            </a:r>
          </a:p>
        </p:txBody>
      </p:sp>
      <p:pic>
        <p:nvPicPr>
          <p:cNvPr id="12" name="内容占位符 11" descr="2a482a44-c46d-11f0-92d8-7e22f217f7de"/>
          <p:cNvPicPr>
            <a:picLocks noGrp="1" noChangeAspect="1"/>
          </p:cNvPicPr>
          <p:nvPr>
            <p:ph idx="16399"/>
            <p:custDataLst>
              <p:tags r:id="rId12"/>
            </p:custDataLst>
          </p:nvPr>
        </p:nvPicPr>
        <p:blipFill>
          <a:blip r:embed="rId22"/>
          <a:srcRect l="16667" t="172" r="41954" b="39828"/>
          <a:stretch>
            <a:fillRect/>
          </a:stretch>
        </p:blipFill>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13" name="文本占位符 12"/>
          <p:cNvSpPr>
            <a:spLocks noGrp="1"/>
          </p:cNvSpPr>
          <p:nvPr>
            <p:ph type="body" idx="16392"/>
            <p:custDataLst>
              <p:tags r:id="rId13"/>
            </p:custDataLst>
          </p:nvPr>
        </p:nvSpPr>
        <p:spPr/>
        <p:txBody>
          <a:bodyPr>
            <a:normAutofit fontScale="97500"/>
          </a:bodyPr>
          <a:lstStyle/>
          <a:p>
            <a:r>
              <a:rPr lang="en-US" altLang="zh-CN"/>
              <a:t>7</a:t>
            </a:r>
            <a:r>
              <a:rPr lang="zh-CN" altLang="en-US"/>
              <a:t>．数码相机</a:t>
            </a:r>
          </a:p>
        </p:txBody>
      </p:sp>
      <p:sp>
        <p:nvSpPr>
          <p:cNvPr id="14" name="文本占位符 13"/>
          <p:cNvSpPr>
            <a:spLocks noGrp="1"/>
          </p:cNvSpPr>
          <p:nvPr>
            <p:ph type="body" idx="16393"/>
            <p:custDataLst>
              <p:tags r:id="rId14"/>
            </p:custDataLst>
          </p:nvPr>
        </p:nvSpPr>
        <p:spPr/>
        <p:txBody>
          <a:bodyPr>
            <a:normAutofit fontScale="85000" lnSpcReduction="10000"/>
          </a:bodyPr>
          <a:lstStyle/>
          <a:p>
            <a:r>
              <a:rPr lang="zh-CN" altLang="en-US"/>
              <a:t>数码相机可以把用户拍摄的照片直接输入计算机，它把影像直接转换为数字数据，存储在内存或磁盘中。</a:t>
            </a:r>
          </a:p>
        </p:txBody>
      </p:sp>
      <p:pic>
        <p:nvPicPr>
          <p:cNvPr id="15" name="内容占位符 14" descr="2a4828fd-c46d-11f0-92d8-7e22f217f7de"/>
          <p:cNvPicPr>
            <a:picLocks noGrp="1" noChangeAspect="1"/>
          </p:cNvPicPr>
          <p:nvPr>
            <p:ph idx="16400"/>
            <p:custDataLst>
              <p:tags r:id="rId15"/>
            </p:custDataLst>
          </p:nvPr>
        </p:nvPicPr>
        <p:blipFill>
          <a:blip r:embed="rId23"/>
          <a:srcRect l="15517" r="15517"/>
          <a:stretch>
            <a:fillRect/>
          </a:stretch>
        </p:blipFill>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16" name="文本占位符 15"/>
          <p:cNvSpPr>
            <a:spLocks noGrp="1"/>
          </p:cNvSpPr>
          <p:nvPr>
            <p:ph type="body" idx="16394"/>
            <p:custDataLst>
              <p:tags r:id="rId16"/>
            </p:custDataLst>
          </p:nvPr>
        </p:nvSpPr>
        <p:spPr/>
        <p:txBody>
          <a:bodyPr/>
          <a:lstStyle/>
          <a:p>
            <a:r>
              <a:rPr lang="en-US" altLang="zh-CN"/>
              <a:t>8</a:t>
            </a:r>
            <a:r>
              <a:rPr lang="zh-CN" altLang="en-US"/>
              <a:t>．操纵杆</a:t>
            </a:r>
          </a:p>
        </p:txBody>
      </p:sp>
      <p:sp>
        <p:nvSpPr>
          <p:cNvPr id="17" name="文本占位符 16"/>
          <p:cNvSpPr>
            <a:spLocks noGrp="1"/>
          </p:cNvSpPr>
          <p:nvPr>
            <p:ph type="body" idx="16395"/>
            <p:custDataLst>
              <p:tags r:id="rId17"/>
            </p:custDataLst>
          </p:nvPr>
        </p:nvSpPr>
        <p:spPr/>
        <p:txBody>
          <a:bodyPr>
            <a:normAutofit/>
          </a:bodyPr>
          <a:lstStyle/>
          <a:p>
            <a:r>
              <a:rPr lang="zh-CN" altLang="en-US" sz="1100"/>
              <a:t>操纵杆为输入设备，提供方向及速度信息，常用于游戏控制器。</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知识准备：二、数字媒体软件系统</a:t>
            </a:r>
          </a:p>
        </p:txBody>
      </p:sp>
      <p:sp>
        <p:nvSpPr>
          <p:cNvPr id="3" name="装饰  1"/>
          <p:cNvSpPr>
            <a:spLocks noGrp="1"/>
          </p:cNvSpPr>
          <p:nvPr>
            <p:ph type="body" idx="16390"/>
            <p:custDataLst>
              <p:tags r:id="rId3"/>
            </p:custDataLst>
          </p:nvPr>
        </p:nvSpPr>
        <p:spPr/>
        <p:txBody>
          <a:bodyPr/>
          <a:lstStyle/>
          <a:p>
            <a:r>
              <a:rPr lang="zh-CN" altLang="en-US"/>
              <a:t> </a:t>
            </a:r>
          </a:p>
        </p:txBody>
      </p:sp>
      <p:pic>
        <p:nvPicPr>
          <p:cNvPr id="4" name="图片占位符 3" descr="2c9c85b6-c46d-11f0-a132-16c861da925d"/>
          <p:cNvPicPr>
            <a:picLocks noGrp="1" noChangeAspect="1"/>
          </p:cNvPicPr>
          <p:nvPr>
            <p:ph type="pic" idx="16391"/>
            <p:custDataLst>
              <p:tags r:id="rId4"/>
            </p:custDataLst>
          </p:nvPr>
        </p:nvPicPr>
        <p:blipFill>
          <a:blip r:embed="rId12"/>
          <a:srcRect t="1096" b="1096"/>
          <a:stretch>
            <a:fillRect/>
          </a:stretch>
        </p:blipFill>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数字媒体核心</a:t>
            </a:r>
          </a:p>
        </p:txBody>
      </p:sp>
      <p:sp>
        <p:nvSpPr>
          <p:cNvPr id="6" name="文本占位符 5"/>
          <p:cNvSpPr>
            <a:spLocks noGrp="1"/>
          </p:cNvSpPr>
          <p:nvPr>
            <p:ph type="body" idx="16387"/>
            <p:custDataLst>
              <p:tags r:id="rId6"/>
            </p:custDataLst>
          </p:nvPr>
        </p:nvSpPr>
        <p:spPr/>
        <p:txBody>
          <a:bodyPr/>
          <a:lstStyle/>
          <a:p>
            <a:r>
              <a:rPr lang="zh-CN" altLang="en-US"/>
              <a:t>系统涵盖操作系统、数据处理、创作工具及应用软件，构建全面数字媒体解决方案。</a:t>
            </a:r>
          </a:p>
        </p:txBody>
      </p:sp>
      <p:sp>
        <p:nvSpPr>
          <p:cNvPr id="7" name="装饰  5"/>
          <p:cNvSpPr>
            <a:spLocks noGrp="1"/>
          </p:cNvSpPr>
          <p:nvPr>
            <p:ph type="body" idx="16392"/>
            <p:custDataLst>
              <p:tags r:id="rId7"/>
            </p:custDataLst>
          </p:nvPr>
        </p:nvSpPr>
        <p:spPr/>
        <p:txBody>
          <a:bodyPr/>
          <a:lstStyle/>
          <a:p>
            <a:r>
              <a:rPr lang="zh-CN" altLang="en-US"/>
              <a:t> </a:t>
            </a:r>
          </a:p>
        </p:txBody>
      </p:sp>
      <p:pic>
        <p:nvPicPr>
          <p:cNvPr id="8" name="图片占位符 7" descr="2c9c8991-c46d-11f0-a132-16c861da925d"/>
          <p:cNvPicPr>
            <a:picLocks noGrp="1" noChangeAspect="1"/>
          </p:cNvPicPr>
          <p:nvPr>
            <p:ph type="pic" idx="16393"/>
            <p:custDataLst>
              <p:tags r:id="rId8"/>
            </p:custDataLst>
          </p:nvPr>
        </p:nvPicPr>
        <p:blipFill>
          <a:blip r:embed="rId13"/>
          <a:srcRect t="1096" b="1096"/>
          <a:stretch>
            <a:fillRect/>
          </a:stretch>
        </p:blipFill>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软件系统分类</a:t>
            </a:r>
          </a:p>
        </p:txBody>
      </p:sp>
      <p:sp>
        <p:nvSpPr>
          <p:cNvPr id="10" name="文本占位符 9"/>
          <p:cNvSpPr>
            <a:spLocks noGrp="1"/>
          </p:cNvSpPr>
          <p:nvPr>
            <p:ph type="body" idx="16389"/>
            <p:custDataLst>
              <p:tags r:id="rId10"/>
            </p:custDataLst>
          </p:nvPr>
        </p:nvSpPr>
        <p:spPr/>
        <p:txBody>
          <a:bodyPr/>
          <a:lstStyle/>
          <a:p>
            <a:r>
              <a:rPr lang="zh-CN" altLang="en-US"/>
              <a:t>分为四类：操作系统管理硬件与软件资源；数据处理进行信息分析；创作工具辅助内容制作；应用软件实现特定功能。</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知识准备：二、数字媒体软件系统</a:t>
            </a:r>
          </a:p>
        </p:txBody>
      </p:sp>
      <p:pic>
        <p:nvPicPr>
          <p:cNvPr id="3" name="内容占位符 2" descr="2a36c508-c46d-11f0-868c-7e95c9e93d32"/>
          <p:cNvPicPr>
            <a:picLocks noGrp="1" noChangeAspect="1"/>
          </p:cNvPicPr>
          <p:nvPr>
            <p:ph idx="16388"/>
            <p:custDataLst>
              <p:tags r:id="rId3"/>
            </p:custDataLst>
          </p:nvPr>
        </p:nvPicPr>
        <p:blipFill>
          <a:blip r:embed="rId8"/>
          <a:srcRect r="2151"/>
          <a:stretch>
            <a:fillRect/>
          </a:stretch>
        </p:blipFill>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en-US" altLang="zh-CN"/>
              <a:t>1</a:t>
            </a:r>
            <a:r>
              <a:rPr lang="zh-CN" altLang="en-US"/>
              <a:t>．数字媒体操作系统</a:t>
            </a:r>
          </a:p>
        </p:txBody>
      </p:sp>
      <p:sp>
        <p:nvSpPr>
          <p:cNvPr id="6" name="文本占位符 5"/>
          <p:cNvSpPr>
            <a:spLocks noGrp="1"/>
          </p:cNvSpPr>
          <p:nvPr>
            <p:ph type="body" idx="16387"/>
            <p:custDataLst>
              <p:tags r:id="rId6"/>
            </p:custDataLst>
          </p:nvPr>
        </p:nvSpPr>
        <p:spPr/>
        <p:txBody>
          <a:bodyPr/>
          <a:lstStyle/>
          <a:p>
            <a:r>
              <a:rPr lang="zh-CN" altLang="en-US"/>
              <a:t>数字媒体操作系统管理设备应用，控制声像信息，处理输入输出及数据，支持图形界面。</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6386"/>
            <p:custDataLst>
              <p:tags r:id="rId2"/>
            </p:custDataLst>
          </p:nvPr>
        </p:nvSpPr>
        <p:spPr/>
        <p:txBody>
          <a:bodyPr/>
          <a:lstStyle/>
          <a:p>
            <a:r>
              <a:rPr lang="zh-CN" altLang="en-US"/>
              <a:t>CONTENTS</a:t>
            </a:r>
          </a:p>
        </p:txBody>
      </p:sp>
      <p:sp>
        <p:nvSpPr>
          <p:cNvPr id="3" name="标题 2"/>
          <p:cNvSpPr>
            <a:spLocks noGrp="1"/>
          </p:cNvSpPr>
          <p:nvPr>
            <p:ph type="ctrTitle" idx="16385"/>
            <p:custDataLst>
              <p:tags r:id="rId3"/>
            </p:custDataLst>
          </p:nvPr>
        </p:nvSpPr>
        <p:spPr/>
        <p:txBody>
          <a:bodyPr>
            <a:normAutofit/>
          </a:bodyPr>
          <a:lstStyle/>
          <a:p>
            <a:r>
              <a:rPr lang="zh-CN" altLang="en-US"/>
              <a:t>目录</a:t>
            </a:r>
          </a:p>
        </p:txBody>
      </p:sp>
      <p:sp>
        <p:nvSpPr>
          <p:cNvPr id="4" name="文本占位符 3"/>
          <p:cNvSpPr>
            <a:spLocks noGrp="1"/>
          </p:cNvSpPr>
          <p:nvPr>
            <p:ph type="body" idx="16388"/>
            <p:custDataLst>
              <p:tags r:id="rId4"/>
            </p:custDataLst>
          </p:nvPr>
        </p:nvSpPr>
        <p:spPr>
          <a:xfrm>
            <a:off x="4041140" y="2286000"/>
            <a:ext cx="596900" cy="508000"/>
          </a:xfrm>
          <a:noFill/>
        </p:spPr>
        <p:txBody>
          <a:bodyPr vert="horz" wrap="none" lIns="0" tIns="0" rIns="0" bIns="0" rtlCol="0" anchor="ctr">
            <a:noAutofit/>
          </a:bodyPr>
          <a:lstStyle/>
          <a:p>
            <a:pPr lvl="0" algn="ctr">
              <a:buClrTx/>
              <a:buSzTx/>
            </a:pPr>
            <a:r>
              <a:rPr lang="zh-CN" altLang="en-US" sz="3200">
                <a:sym typeface="+mn-ea"/>
              </a:rPr>
              <a:t>任务1</a:t>
            </a:r>
          </a:p>
        </p:txBody>
      </p:sp>
      <p:sp>
        <p:nvSpPr>
          <p:cNvPr id="5" name="装饰  3"/>
          <p:cNvSpPr>
            <a:spLocks noGrp="1"/>
          </p:cNvSpPr>
          <p:nvPr>
            <p:ph type="body" idx="16395"/>
            <p:custDataLst>
              <p:tags r:id="rId5"/>
            </p:custDataLst>
          </p:nvPr>
        </p:nvSpPr>
        <p:spPr/>
        <p:txBody>
          <a:bodyPr/>
          <a:lstStyle/>
          <a:p>
            <a:r>
              <a:rPr lang="zh-CN" altLang="en-US"/>
              <a:t> </a:t>
            </a:r>
          </a:p>
        </p:txBody>
      </p:sp>
      <p:sp>
        <p:nvSpPr>
          <p:cNvPr id="6" name="文本占位符 5"/>
          <p:cNvSpPr>
            <a:spLocks noGrp="1"/>
          </p:cNvSpPr>
          <p:nvPr>
            <p:ph type="body" idx="16387"/>
            <p:custDataLst>
              <p:tags r:id="rId6"/>
            </p:custDataLst>
          </p:nvPr>
        </p:nvSpPr>
        <p:spPr/>
        <p:txBody>
          <a:bodyPr/>
          <a:lstStyle/>
          <a:p>
            <a:r>
              <a:rPr lang="zh-CN" altLang="en-US"/>
              <a:t>数字媒体技术及其特点</a:t>
            </a:r>
          </a:p>
        </p:txBody>
      </p:sp>
      <p:sp>
        <p:nvSpPr>
          <p:cNvPr id="7" name="文本占位符 6"/>
          <p:cNvSpPr>
            <a:spLocks noGrp="1"/>
          </p:cNvSpPr>
          <p:nvPr>
            <p:ph type="body" idx="16390"/>
            <p:custDataLst>
              <p:tags r:id="rId7"/>
            </p:custDataLst>
          </p:nvPr>
        </p:nvSpPr>
        <p:spPr>
          <a:xfrm>
            <a:off x="7965440" y="2286000"/>
            <a:ext cx="596900" cy="508000"/>
          </a:xfrm>
          <a:noFill/>
        </p:spPr>
        <p:txBody>
          <a:bodyPr vert="horz" wrap="none" lIns="0" tIns="0" rIns="0" bIns="0" rtlCol="0" anchor="ctr">
            <a:noAutofit/>
          </a:bodyPr>
          <a:lstStyle/>
          <a:p>
            <a:pPr lvl="0" algn="ctr">
              <a:buClrTx/>
              <a:buSzTx/>
            </a:pPr>
            <a:r>
              <a:rPr lang="zh-CN" altLang="en-US" sz="3200">
                <a:sym typeface="+mn-ea"/>
              </a:rPr>
              <a:t>任务2</a:t>
            </a:r>
          </a:p>
        </p:txBody>
      </p:sp>
      <p:sp>
        <p:nvSpPr>
          <p:cNvPr id="8" name="装饰  6"/>
          <p:cNvSpPr>
            <a:spLocks noGrp="1"/>
          </p:cNvSpPr>
          <p:nvPr>
            <p:ph type="body" idx="16396"/>
            <p:custDataLst>
              <p:tags r:id="rId8"/>
            </p:custDataLst>
          </p:nvPr>
        </p:nvSpPr>
        <p:spPr/>
        <p:txBody>
          <a:bodyPr/>
          <a:lstStyle/>
          <a:p>
            <a:r>
              <a:rPr lang="zh-CN" altLang="en-US"/>
              <a:t> </a:t>
            </a:r>
          </a:p>
        </p:txBody>
      </p:sp>
      <p:sp>
        <p:nvSpPr>
          <p:cNvPr id="9" name="文本占位符 8"/>
          <p:cNvSpPr>
            <a:spLocks noGrp="1"/>
          </p:cNvSpPr>
          <p:nvPr>
            <p:ph type="body" idx="16389"/>
            <p:custDataLst>
              <p:tags r:id="rId9"/>
            </p:custDataLst>
          </p:nvPr>
        </p:nvSpPr>
        <p:spPr/>
        <p:txBody>
          <a:bodyPr/>
          <a:lstStyle/>
          <a:p>
            <a:r>
              <a:rPr lang="zh-CN" altLang="en-US"/>
              <a:t>数字媒体计算机系统</a:t>
            </a:r>
          </a:p>
        </p:txBody>
      </p:sp>
      <p:sp>
        <p:nvSpPr>
          <p:cNvPr id="10" name="文本占位符 9"/>
          <p:cNvSpPr>
            <a:spLocks noGrp="1"/>
          </p:cNvSpPr>
          <p:nvPr>
            <p:ph type="body" idx="16392"/>
            <p:custDataLst>
              <p:tags r:id="rId10"/>
            </p:custDataLst>
          </p:nvPr>
        </p:nvSpPr>
        <p:spPr>
          <a:xfrm>
            <a:off x="4026535" y="3962400"/>
            <a:ext cx="596900" cy="508000"/>
          </a:xfrm>
        </p:spPr>
        <p:txBody>
          <a:bodyPr/>
          <a:lstStyle/>
          <a:p>
            <a:pPr algn="ctr"/>
            <a:r>
              <a:rPr lang="zh-CN" altLang="en-US" sz="3200"/>
              <a:t>任务3</a:t>
            </a:r>
          </a:p>
        </p:txBody>
      </p:sp>
      <p:sp>
        <p:nvSpPr>
          <p:cNvPr id="11" name="装饰  9"/>
          <p:cNvSpPr>
            <a:spLocks noGrp="1"/>
          </p:cNvSpPr>
          <p:nvPr>
            <p:ph type="body" idx="16397"/>
            <p:custDataLst>
              <p:tags r:id="rId11"/>
            </p:custDataLst>
          </p:nvPr>
        </p:nvSpPr>
        <p:spPr/>
        <p:txBody>
          <a:bodyPr/>
          <a:lstStyle/>
          <a:p>
            <a:r>
              <a:rPr lang="zh-CN" altLang="en-US"/>
              <a:t> </a:t>
            </a:r>
          </a:p>
        </p:txBody>
      </p:sp>
      <p:sp>
        <p:nvSpPr>
          <p:cNvPr id="12" name="文本占位符 11"/>
          <p:cNvSpPr>
            <a:spLocks noGrp="1"/>
          </p:cNvSpPr>
          <p:nvPr>
            <p:ph type="body" idx="16391"/>
            <p:custDataLst>
              <p:tags r:id="rId12"/>
            </p:custDataLst>
          </p:nvPr>
        </p:nvSpPr>
        <p:spPr/>
        <p:txBody>
          <a:bodyPr/>
          <a:lstStyle/>
          <a:p>
            <a:r>
              <a:rPr lang="zh-CN" altLang="en-US"/>
              <a:t>数字媒体数据压缩技术</a:t>
            </a:r>
          </a:p>
        </p:txBody>
      </p:sp>
      <p:sp>
        <p:nvSpPr>
          <p:cNvPr id="13" name="文本占位符 12"/>
          <p:cNvSpPr>
            <a:spLocks noGrp="1"/>
          </p:cNvSpPr>
          <p:nvPr>
            <p:ph type="body" idx="16394"/>
            <p:custDataLst>
              <p:tags r:id="rId13"/>
            </p:custDataLst>
          </p:nvPr>
        </p:nvSpPr>
        <p:spPr>
          <a:xfrm>
            <a:off x="7965440" y="3962400"/>
            <a:ext cx="596900" cy="508000"/>
          </a:xfrm>
          <a:noFill/>
        </p:spPr>
        <p:txBody>
          <a:bodyPr vert="horz" wrap="none" lIns="0" tIns="0" rIns="0" bIns="0" rtlCol="0" anchor="ctr">
            <a:noAutofit/>
          </a:bodyPr>
          <a:lstStyle/>
          <a:p>
            <a:pPr lvl="0" algn="ctr">
              <a:buClrTx/>
              <a:buSzTx/>
            </a:pPr>
            <a:r>
              <a:rPr lang="zh-CN" altLang="en-US" sz="3200">
                <a:sym typeface="+mn-ea"/>
              </a:rPr>
              <a:t>任务4</a:t>
            </a:r>
          </a:p>
        </p:txBody>
      </p:sp>
      <p:sp>
        <p:nvSpPr>
          <p:cNvPr id="14" name="装饰  2"/>
          <p:cNvSpPr>
            <a:spLocks noGrp="1"/>
          </p:cNvSpPr>
          <p:nvPr>
            <p:ph type="body" idx="16398"/>
            <p:custDataLst>
              <p:tags r:id="rId14"/>
            </p:custDataLst>
          </p:nvPr>
        </p:nvSpPr>
        <p:spPr/>
        <p:txBody>
          <a:bodyPr/>
          <a:lstStyle/>
          <a:p>
            <a:r>
              <a:rPr lang="zh-CN" altLang="en-US"/>
              <a:t> </a:t>
            </a:r>
          </a:p>
        </p:txBody>
      </p:sp>
      <p:sp>
        <p:nvSpPr>
          <p:cNvPr id="15" name="文本占位符 14"/>
          <p:cNvSpPr>
            <a:spLocks noGrp="1"/>
          </p:cNvSpPr>
          <p:nvPr>
            <p:ph type="body" idx="16393"/>
            <p:custDataLst>
              <p:tags r:id="rId15"/>
            </p:custDataLst>
          </p:nvPr>
        </p:nvSpPr>
        <p:spPr/>
        <p:txBody>
          <a:bodyPr/>
          <a:lstStyle/>
          <a:p>
            <a:r>
              <a:rPr lang="zh-CN" altLang="en-US"/>
              <a:t>数字媒体技术的应用与发展</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254635" y="216535"/>
            <a:ext cx="11592560" cy="647065"/>
          </a:xfrm>
        </p:spPr>
        <p:txBody>
          <a:bodyPr>
            <a:normAutofit/>
          </a:bodyPr>
          <a:lstStyle/>
          <a:p>
            <a:r>
              <a:rPr lang="zh-CN" altLang="en-US" sz="3200"/>
              <a:t>知识准备：二、数字媒体软件系统：</a:t>
            </a:r>
            <a:r>
              <a:rPr lang="en-US" altLang="zh-CN" sz="3200"/>
              <a:t>2</a:t>
            </a:r>
            <a:r>
              <a:rPr lang="zh-CN" altLang="en-US" sz="3200"/>
              <a:t>．数字媒体数据处理软件</a:t>
            </a:r>
          </a:p>
        </p:txBody>
      </p:sp>
      <p:sp>
        <p:nvSpPr>
          <p:cNvPr id="4" name="装饰  2"/>
          <p:cNvSpPr>
            <a:spLocks noGrp="1"/>
          </p:cNvSpPr>
          <p:nvPr>
            <p:ph type="body" idx="16399"/>
            <p:custDataLst>
              <p:tags r:id="rId3"/>
            </p:custDataLst>
          </p:nvPr>
        </p:nvSpPr>
        <p:spPr>
          <a:xfrm>
            <a:off x="348615" y="1102360"/>
            <a:ext cx="3079115" cy="3334385"/>
          </a:xfrm>
        </p:spPr>
        <p:txBody>
          <a:bodyPr/>
          <a:lstStyle/>
          <a:p>
            <a:r>
              <a:rPr lang="zh-CN" altLang="en-US"/>
              <a:t> </a:t>
            </a:r>
          </a:p>
        </p:txBody>
      </p:sp>
      <p:sp>
        <p:nvSpPr>
          <p:cNvPr id="6" name="文本占位符 5"/>
          <p:cNvSpPr>
            <a:spLocks noGrp="1"/>
          </p:cNvSpPr>
          <p:nvPr>
            <p:ph type="body" idx="16387"/>
            <p:custDataLst>
              <p:tags r:id="rId4"/>
            </p:custDataLst>
          </p:nvPr>
        </p:nvSpPr>
        <p:spPr>
          <a:xfrm>
            <a:off x="376555" y="1222375"/>
            <a:ext cx="2757805" cy="555625"/>
          </a:xfrm>
        </p:spPr>
        <p:txBody>
          <a:bodyPr>
            <a:normAutofit/>
          </a:bodyPr>
          <a:lstStyle/>
          <a:p>
            <a:r>
              <a:rPr lang="zh-CN" altLang="en-US"/>
              <a:t>（</a:t>
            </a:r>
            <a:r>
              <a:rPr lang="en-US" altLang="zh-CN"/>
              <a:t>1</a:t>
            </a:r>
            <a:r>
              <a:rPr lang="zh-CN" altLang="en-US"/>
              <a:t>）文本处理工具</a:t>
            </a:r>
          </a:p>
        </p:txBody>
      </p:sp>
      <p:sp>
        <p:nvSpPr>
          <p:cNvPr id="7" name="文本占位符 6"/>
          <p:cNvSpPr>
            <a:spLocks noGrp="1"/>
          </p:cNvSpPr>
          <p:nvPr>
            <p:ph type="body" idx="16388"/>
            <p:custDataLst>
              <p:tags r:id="rId5"/>
            </p:custDataLst>
          </p:nvPr>
        </p:nvSpPr>
        <p:spPr>
          <a:xfrm>
            <a:off x="742950" y="1922145"/>
            <a:ext cx="2362200" cy="1791970"/>
          </a:xfrm>
        </p:spPr>
        <p:txBody>
          <a:bodyPr>
            <a:normAutofit/>
          </a:bodyPr>
          <a:lstStyle/>
          <a:p>
            <a:r>
              <a:rPr lang="zh-CN" altLang="en-US"/>
              <a:t>用于文字编辑、排版与识别，常用软件包括Word、WPS及记事本，满足基础到专业文档处理需求。</a:t>
            </a:r>
          </a:p>
        </p:txBody>
      </p:sp>
      <p:sp>
        <p:nvSpPr>
          <p:cNvPr id="9" name="文本占位符 8"/>
          <p:cNvSpPr>
            <a:spLocks noGrp="1"/>
          </p:cNvSpPr>
          <p:nvPr>
            <p:ph type="body" idx="16392"/>
            <p:custDataLst>
              <p:tags r:id="rId6"/>
            </p:custDataLst>
          </p:nvPr>
        </p:nvSpPr>
        <p:spPr>
          <a:noFill/>
        </p:spPr>
        <p:txBody>
          <a:bodyPr vert="horz" wrap="none" lIns="0" tIns="0" rIns="0" bIns="0" rtlCol="0" anchor="ctr">
            <a:noAutofit/>
          </a:bodyPr>
          <a:lstStyle/>
          <a:p>
            <a:pPr lvl="0" algn="ctr">
              <a:buClrTx/>
              <a:buSzTx/>
            </a:pPr>
            <a:r>
              <a:rPr lang="zh-CN" altLang="en-US" sz="3200">
                <a:sym typeface="+mn-ea"/>
              </a:rPr>
              <a:t>（</a:t>
            </a:r>
            <a:r>
              <a:rPr lang="en-US" altLang="zh-CN" sz="3200">
                <a:sym typeface="+mn-ea"/>
              </a:rPr>
              <a:t>2</a:t>
            </a:r>
            <a:r>
              <a:rPr lang="zh-CN" altLang="en-US" sz="3200">
                <a:sym typeface="+mn-ea"/>
              </a:rPr>
              <a:t>）</a:t>
            </a:r>
          </a:p>
        </p:txBody>
      </p:sp>
      <p:sp>
        <p:nvSpPr>
          <p:cNvPr id="12" name="装饰  0"/>
          <p:cNvSpPr>
            <a:spLocks noGrp="1"/>
          </p:cNvSpPr>
          <p:nvPr>
            <p:ph type="body" idx="16401"/>
            <p:custDataLst>
              <p:tags r:id="rId7"/>
            </p:custDataLst>
          </p:nvPr>
        </p:nvSpPr>
        <p:spPr>
          <a:xfrm>
            <a:off x="3806825" y="1116330"/>
            <a:ext cx="7202805" cy="5361305"/>
          </a:xfrm>
        </p:spPr>
        <p:txBody>
          <a:bodyPr/>
          <a:lstStyle/>
          <a:p>
            <a:r>
              <a:rPr lang="zh-CN" altLang="en-US"/>
              <a:t> </a:t>
            </a:r>
          </a:p>
        </p:txBody>
      </p:sp>
      <p:sp>
        <p:nvSpPr>
          <p:cNvPr id="14" name="文本占位符 13"/>
          <p:cNvSpPr txBox="1">
            <a:spLocks noGrp="1"/>
          </p:cNvSpPr>
          <p:nvPr>
            <p:ph type="body" idx="16393"/>
            <p:custDataLst>
              <p:tags r:id="rId8"/>
            </p:custDataLst>
          </p:nvPr>
        </p:nvSpPr>
        <p:spPr>
          <a:xfrm>
            <a:off x="4966970" y="3124835"/>
            <a:ext cx="2146300" cy="409575"/>
          </a:xfrm>
          <a:noFill/>
        </p:spPr>
        <p:txBody>
          <a:bodyPr wrap="square" rtlCol="0" anchor="t">
            <a:spAutoFit/>
          </a:bodyPr>
          <a:lstStyle/>
          <a:p>
            <a:pPr lvl="0" algn="l">
              <a:lnSpc>
                <a:spcPct val="100000"/>
              </a:lnSpc>
              <a:buClrTx/>
              <a:buSzTx/>
              <a:buFontTx/>
            </a:pPr>
            <a:r>
              <a:rPr lang="zh-CN" altLang="en-US" sz="1800">
                <a:sym typeface="+mn-ea"/>
              </a:rPr>
              <a:t>矢量图形处理</a:t>
            </a:r>
          </a:p>
        </p:txBody>
      </p:sp>
      <p:sp>
        <p:nvSpPr>
          <p:cNvPr id="15" name="文本占位符 14"/>
          <p:cNvSpPr>
            <a:spLocks noGrp="1"/>
          </p:cNvSpPr>
          <p:nvPr>
            <p:ph type="body" idx="16394"/>
            <p:custDataLst>
              <p:tags r:id="rId9"/>
            </p:custDataLst>
          </p:nvPr>
        </p:nvSpPr>
        <p:spPr>
          <a:xfrm>
            <a:off x="4966970" y="3578225"/>
            <a:ext cx="5697855" cy="808355"/>
          </a:xfrm>
        </p:spPr>
        <p:txBody>
          <a:bodyPr/>
          <a:lstStyle/>
          <a:p>
            <a:r>
              <a:rPr lang="zh-CN" altLang="en-US"/>
              <a:t>Illustrator与CorelDRAW支持矢量绘图，适用于印刷出版、广告设计及工程制图，兼顾精准度与创意表达。</a:t>
            </a:r>
          </a:p>
        </p:txBody>
      </p:sp>
      <p:sp>
        <p:nvSpPr>
          <p:cNvPr id="18" name="文本占位符 17"/>
          <p:cNvSpPr txBox="1">
            <a:spLocks noGrp="1"/>
          </p:cNvSpPr>
          <p:nvPr>
            <p:ph type="body" idx="16396"/>
            <p:custDataLst>
              <p:tags r:id="rId10"/>
            </p:custDataLst>
          </p:nvPr>
        </p:nvSpPr>
        <p:spPr>
          <a:xfrm>
            <a:off x="4966970" y="4430395"/>
            <a:ext cx="2146300" cy="409575"/>
          </a:xfrm>
          <a:noFill/>
        </p:spPr>
        <p:txBody>
          <a:bodyPr vert="horz" wrap="square" lIns="0" tIns="0" rIns="0" bIns="0" rtlCol="0" anchor="t">
            <a:spAutoFit/>
          </a:bodyPr>
          <a:lstStyle/>
          <a:p>
            <a:pPr lvl="0" algn="l">
              <a:lnSpc>
                <a:spcPct val="100000"/>
              </a:lnSpc>
              <a:buClrTx/>
              <a:buSzTx/>
              <a:buFontTx/>
            </a:pPr>
            <a:r>
              <a:rPr lang="zh-CN" altLang="en-US" sz="1800">
                <a:solidFill>
                  <a:schemeClr val="tx1"/>
                </a:solidFill>
                <a:sym typeface="+mn-ea"/>
              </a:rPr>
              <a:t>专业设计软件</a:t>
            </a:r>
          </a:p>
        </p:txBody>
      </p:sp>
      <p:sp>
        <p:nvSpPr>
          <p:cNvPr id="19" name="文本占位符 18"/>
          <p:cNvSpPr>
            <a:spLocks noGrp="1"/>
          </p:cNvSpPr>
          <p:nvPr>
            <p:ph type="body" idx="16397"/>
            <p:custDataLst>
              <p:tags r:id="rId11"/>
            </p:custDataLst>
          </p:nvPr>
        </p:nvSpPr>
        <p:spPr>
          <a:xfrm>
            <a:off x="5022850" y="4881245"/>
            <a:ext cx="5526405" cy="748665"/>
          </a:xfrm>
          <a:noFill/>
        </p:spPr>
        <p:txBody>
          <a:bodyPr vert="horz" lIns="0" tIns="0" rIns="0" bIns="0" rtlCol="0" anchor="t">
            <a:normAutofit/>
          </a:bodyPr>
          <a:lstStyle/>
          <a:p>
            <a:pPr lvl="0" algn="l">
              <a:buClrTx/>
              <a:buSzTx/>
            </a:pPr>
            <a:r>
              <a:rPr lang="zh-CN" altLang="en-US">
                <a:solidFill>
                  <a:schemeClr val="tx1"/>
                </a:solidFill>
                <a:sym typeface="+mn-ea"/>
              </a:rPr>
              <a:t>AutoCAD以矢量技术为核心，服务于建筑设计、机械工程等精密领域，确保方案可视化与标准化输出。</a:t>
            </a:r>
          </a:p>
        </p:txBody>
      </p:sp>
      <p:sp>
        <p:nvSpPr>
          <p:cNvPr id="20" name="文本占位符 2"/>
          <p:cNvSpPr>
            <a:spLocks noGrp="1"/>
          </p:cNvSpPr>
          <p:nvPr>
            <p:custDataLst>
              <p:tags r:id="rId12"/>
            </p:custDataLst>
          </p:nvPr>
        </p:nvSpPr>
        <p:spPr>
          <a:xfrm>
            <a:off x="5022850" y="5795645"/>
            <a:ext cx="4032885" cy="36385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3ds Max：是一款三维图形/图像编辑软件</a:t>
            </a:r>
          </a:p>
        </p:txBody>
      </p:sp>
      <p:sp>
        <p:nvSpPr>
          <p:cNvPr id="23" name="矩形 22"/>
          <p:cNvSpPr/>
          <p:nvPr/>
        </p:nvSpPr>
        <p:spPr>
          <a:xfrm>
            <a:off x="4037965" y="1359535"/>
            <a:ext cx="3334385" cy="418465"/>
          </a:xfrm>
          <a:prstGeom prst="rect">
            <a:avLst/>
          </a:prstGeom>
          <a:noFill/>
        </p:spPr>
        <p:txBody>
          <a:bodyPr vert="horz" lIns="0" tIns="0" rIns="0" bIns="0" rtlCol="0" anchor="t">
            <a:normAutofit/>
          </a:bodyPr>
          <a:lstStyle/>
          <a:p>
            <a:pPr lvl="0" algn="l">
              <a:lnSpc>
                <a:spcPct val="111000"/>
              </a:lnSpc>
              <a:buClrTx/>
              <a:buSzTx/>
              <a:buFont typeface="Arial" panose="020B0604020202020204" pitchFamily="34" charset="0"/>
            </a:pPr>
            <a:r>
              <a:rPr lang="zh-CN" altLang="en-US" sz="2400">
                <a:sym typeface="+mn-ea"/>
              </a:rPr>
              <a:t>（2）图形/图像工具。</a:t>
            </a:r>
          </a:p>
        </p:txBody>
      </p:sp>
      <p:sp>
        <p:nvSpPr>
          <p:cNvPr id="24" name="文本框 23"/>
          <p:cNvSpPr txBox="1"/>
          <p:nvPr/>
        </p:nvSpPr>
        <p:spPr>
          <a:xfrm>
            <a:off x="4781550" y="1922145"/>
            <a:ext cx="1739265" cy="368300"/>
          </a:xfrm>
          <a:prstGeom prst="rect">
            <a:avLst/>
          </a:prstGeom>
          <a:noFill/>
        </p:spPr>
        <p:txBody>
          <a:bodyPr wrap="square" rtlCol="0" anchor="t">
            <a:spAutoFit/>
          </a:bodyPr>
          <a:lstStyle/>
          <a:p>
            <a:r>
              <a:rPr lang="zh-CN" altLang="en-US">
                <a:sym typeface="+mn-ea"/>
              </a:rPr>
              <a:t>像素图像处理</a:t>
            </a:r>
          </a:p>
        </p:txBody>
      </p:sp>
      <p:sp>
        <p:nvSpPr>
          <p:cNvPr id="25" name="文本框 24"/>
          <p:cNvSpPr txBox="1"/>
          <p:nvPr/>
        </p:nvSpPr>
        <p:spPr>
          <a:xfrm>
            <a:off x="4884420" y="2344420"/>
            <a:ext cx="5664200" cy="583565"/>
          </a:xfrm>
          <a:prstGeom prst="rect">
            <a:avLst/>
          </a:prstGeom>
          <a:noFill/>
        </p:spPr>
        <p:txBody>
          <a:bodyPr wrap="square" rtlCol="0" anchor="t">
            <a:spAutoFit/>
          </a:bodyPr>
          <a:lstStyle/>
          <a:p>
            <a:r>
              <a:rPr lang="zh-CN" altLang="en-US" sz="1600">
                <a:sym typeface="+mn-ea"/>
              </a:rPr>
              <a:t>Photoshop专注像素图像编辑，提供多样化工具，广泛应用于图片处理、艺术创作及商业设计领域。</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3480435" cy="1828800"/>
          </a:xfrm>
        </p:spPr>
        <p:txBody>
          <a:bodyPr>
            <a:normAutofit fontScale="90000"/>
          </a:bodyPr>
          <a:lstStyle/>
          <a:p>
            <a:r>
              <a:rPr lang="zh-CN" altLang="en-US" sz="3110"/>
              <a:t>知识准备：二、数字媒体软件系统</a:t>
            </a:r>
            <a:r>
              <a:rPr lang="zh-CN" altLang="en-US" sz="3110">
                <a:sym typeface="+mn-ea"/>
              </a:rPr>
              <a:t>：</a:t>
            </a:r>
            <a:r>
              <a:rPr lang="en-US" altLang="zh-CN" sz="3110">
                <a:sym typeface="+mn-ea"/>
              </a:rPr>
              <a:t>2</a:t>
            </a:r>
            <a:r>
              <a:rPr lang="zh-CN" altLang="en-US" sz="3110">
                <a:sym typeface="+mn-ea"/>
              </a:rPr>
              <a:t>．数字媒体数据处理软件</a:t>
            </a:r>
            <a:endParaRPr lang="zh-CN" altLang="en-US" sz="3110"/>
          </a:p>
        </p:txBody>
      </p:sp>
      <p:pic>
        <p:nvPicPr>
          <p:cNvPr id="4" name="内容占位符 3" descr="2a02b959-c46d-11f0-b5c8-5615cf3f553b"/>
          <p:cNvPicPr>
            <a:picLocks noGrp="1" noChangeAspect="1"/>
          </p:cNvPicPr>
          <p:nvPr>
            <p:ph idx="16393"/>
            <p:custDataLst>
              <p:tags r:id="rId3"/>
            </p:custDataLst>
          </p:nvPr>
        </p:nvPicPr>
        <p:blipFill>
          <a:blip r:embed="rId14"/>
          <a:srcRect l="372" r="372"/>
          <a:stretch>
            <a:fillRect/>
          </a:stretch>
        </p:blipFill>
        <p:spPr>
          <a:xfrm>
            <a:off x="4191000" y="3403600"/>
            <a:ext cx="7391400" cy="2844800"/>
          </a:xfrm>
          <a:custGeom>
            <a:avLst/>
            <a:gdLst>
              <a:gd name="connisteX0" fmla="*/ 0 w 7391400"/>
              <a:gd name="connsiteY0" fmla="*/ 203200 h 2844800"/>
              <a:gd name="connisteX1" fmla="*/ 203200 w 7391400"/>
              <a:gd name="connsiteY1" fmla="*/ 0 h 2844800"/>
              <a:gd name="connisteX2" fmla="*/ 7188200 w 7391400"/>
              <a:gd name="connsiteY2" fmla="*/ 0 h 2844800"/>
              <a:gd name="connisteX3" fmla="*/ 7391400 w 7391400"/>
              <a:gd name="connsiteY3" fmla="*/ 203200 h 2844800"/>
              <a:gd name="connisteX4" fmla="*/ 7391400 w 7391400"/>
              <a:gd name="connsiteY4" fmla="*/ 2641600 h 2844800"/>
              <a:gd name="connisteX5" fmla="*/ 7188200 w 7391400"/>
              <a:gd name="connsiteY5" fmla="*/ 2844800 h 2844800"/>
              <a:gd name="connisteX6" fmla="*/ 203200 w 7391400"/>
              <a:gd name="connsiteY6" fmla="*/ 2844800 h 2844800"/>
              <a:gd name="connisteX7" fmla="*/ 0 w 7391400"/>
              <a:gd name="connsiteY7" fmla="*/ 2641600 h 2844800"/>
              <a:gd name="connisteX8" fmla="*/ 0 w 73914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7391400" h="2844800">
                <a:moveTo>
                  <a:pt x="0" y="203200"/>
                </a:moveTo>
                <a:cubicBezTo>
                  <a:pt x="0" y="90976"/>
                  <a:pt x="90976" y="0"/>
                  <a:pt x="203200" y="0"/>
                </a:cubicBezTo>
                <a:lnTo>
                  <a:pt x="7188200" y="0"/>
                </a:lnTo>
                <a:cubicBezTo>
                  <a:pt x="7300424" y="0"/>
                  <a:pt x="7391400" y="90976"/>
                  <a:pt x="7391400" y="203200"/>
                </a:cubicBezTo>
                <a:lnTo>
                  <a:pt x="7391400" y="2641600"/>
                </a:lnTo>
                <a:cubicBezTo>
                  <a:pt x="7391400" y="2753824"/>
                  <a:pt x="7300424" y="2844800"/>
                  <a:pt x="7188200" y="2844800"/>
                </a:cubicBezTo>
                <a:lnTo>
                  <a:pt x="203200" y="2844800"/>
                </a:lnTo>
                <a:cubicBezTo>
                  <a:pt x="90976" y="2844800"/>
                  <a:pt x="0" y="2753824"/>
                  <a:pt x="0" y="2641600"/>
                </a:cubicBezTo>
                <a:lnTo>
                  <a:pt x="0" y="203200"/>
                </a:lnTo>
                <a:close/>
              </a:path>
            </a:pathLst>
          </a:custGeom>
        </p:spPr>
      </p:pic>
      <p:sp>
        <p:nvSpPr>
          <p:cNvPr id="5" name="装饰  3"/>
          <p:cNvSpPr>
            <a:spLocks noGrp="1"/>
          </p:cNvSpPr>
          <p:nvPr>
            <p:ph type="body" idx="16394"/>
            <p:custDataLst>
              <p:tags r:id="rId4"/>
            </p:custDataLst>
          </p:nvPr>
        </p:nvSpPr>
        <p:spPr/>
        <p:txBody>
          <a:bodyPr/>
          <a:lstStyle/>
          <a:p>
            <a:r>
              <a:rPr lang="zh-CN" altLang="en-US"/>
              <a:t> </a:t>
            </a:r>
          </a:p>
        </p:txBody>
      </p:sp>
      <p:sp>
        <p:nvSpPr>
          <p:cNvPr id="6" name="文本占位符 5"/>
          <p:cNvSpPr>
            <a:spLocks noGrp="1"/>
          </p:cNvSpPr>
          <p:nvPr>
            <p:ph type="body" idx="16387"/>
            <p:custDataLst>
              <p:tags r:id="rId5"/>
            </p:custDataLst>
          </p:nvPr>
        </p:nvSpPr>
        <p:spPr>
          <a:xfrm>
            <a:off x="4343400" y="609600"/>
            <a:ext cx="2218690" cy="406400"/>
          </a:xfrm>
        </p:spPr>
        <p:txBody>
          <a:bodyPr>
            <a:normAutofit/>
          </a:bodyPr>
          <a:lstStyle/>
          <a:p>
            <a:r>
              <a:rPr lang="zh-CN" altLang="en-US"/>
              <a:t>（</a:t>
            </a:r>
            <a:r>
              <a:rPr lang="en-US" altLang="zh-CN"/>
              <a:t>3</a:t>
            </a:r>
            <a:r>
              <a:rPr lang="zh-CN" altLang="en-US"/>
              <a:t>）动画工具</a:t>
            </a:r>
          </a:p>
        </p:txBody>
      </p:sp>
      <p:sp>
        <p:nvSpPr>
          <p:cNvPr id="7" name="文本占位符 6"/>
          <p:cNvSpPr>
            <a:spLocks noGrp="1"/>
          </p:cNvSpPr>
          <p:nvPr>
            <p:ph type="body" idx="16388"/>
            <p:custDataLst>
              <p:tags r:id="rId6"/>
            </p:custDataLst>
          </p:nvPr>
        </p:nvSpPr>
        <p:spPr/>
        <p:txBody>
          <a:bodyPr>
            <a:normAutofit fontScale="90000" lnSpcReduction="10000"/>
          </a:bodyPr>
          <a:lstStyle/>
          <a:p>
            <a:r>
              <a:rPr lang="zh-CN" altLang="en-US"/>
              <a:t>Animate支持二维动画制作与交互设计，GIF Construction Set专注动态图片生成，Xara 3D提供3D文字特效方案，覆盖广告、影视及课件开发领域。</a:t>
            </a:r>
          </a:p>
        </p:txBody>
      </p:sp>
      <p:sp>
        <p:nvSpPr>
          <p:cNvPr id="8" name="装饰  6"/>
          <p:cNvSpPr>
            <a:spLocks noGrp="1"/>
          </p:cNvSpPr>
          <p:nvPr>
            <p:ph type="body" idx="16395"/>
            <p:custDataLst>
              <p:tags r:id="rId7"/>
            </p:custDataLst>
          </p:nvPr>
        </p:nvSpPr>
        <p:spPr/>
        <p:txBody>
          <a:bodyPr/>
          <a:lstStyle/>
          <a:p>
            <a:r>
              <a:rPr lang="zh-CN" altLang="en-US"/>
              <a:t> </a:t>
            </a:r>
          </a:p>
        </p:txBody>
      </p:sp>
      <p:sp>
        <p:nvSpPr>
          <p:cNvPr id="9" name="文本占位符 8"/>
          <p:cNvSpPr>
            <a:spLocks noGrp="1"/>
          </p:cNvSpPr>
          <p:nvPr>
            <p:ph type="body" idx="16389"/>
            <p:custDataLst>
              <p:tags r:id="rId8"/>
            </p:custDataLst>
          </p:nvPr>
        </p:nvSpPr>
        <p:spPr/>
        <p:txBody>
          <a:bodyPr>
            <a:normAutofit fontScale="90000"/>
          </a:bodyPr>
          <a:lstStyle/>
          <a:p>
            <a:r>
              <a:rPr lang="zh-CN" altLang="en-US"/>
              <a:t>（</a:t>
            </a:r>
            <a:r>
              <a:rPr lang="en-US" altLang="zh-CN"/>
              <a:t>4</a:t>
            </a:r>
            <a:r>
              <a:rPr lang="zh-CN" altLang="en-US"/>
              <a:t>）视频工具</a:t>
            </a:r>
          </a:p>
        </p:txBody>
      </p:sp>
      <p:sp>
        <p:nvSpPr>
          <p:cNvPr id="10" name="文本占位符 9"/>
          <p:cNvSpPr>
            <a:spLocks noGrp="1"/>
          </p:cNvSpPr>
          <p:nvPr>
            <p:ph type="body" idx="16390"/>
            <p:custDataLst>
              <p:tags r:id="rId9"/>
            </p:custDataLst>
          </p:nvPr>
        </p:nvSpPr>
        <p:spPr/>
        <p:txBody>
          <a:bodyPr/>
          <a:lstStyle/>
          <a:p>
            <a:r>
              <a:rPr lang="zh-CN" altLang="en-US" sz="1400"/>
              <a:t>Premiere集成剪辑调色全流程，会声会影强化视频编辑与动画效果，支持高清格式转换与多轨道混编功能。</a:t>
            </a:r>
          </a:p>
        </p:txBody>
      </p:sp>
      <p:sp>
        <p:nvSpPr>
          <p:cNvPr id="11" name="装饰  9"/>
          <p:cNvSpPr>
            <a:spLocks noGrp="1"/>
          </p:cNvSpPr>
          <p:nvPr>
            <p:ph type="body" idx="16396"/>
            <p:custDataLst>
              <p:tags r:id="rId10"/>
            </p:custDataLst>
          </p:nvPr>
        </p:nvSpPr>
        <p:spPr/>
        <p:txBody>
          <a:bodyPr/>
          <a:lstStyle/>
          <a:p>
            <a:r>
              <a:rPr lang="zh-CN" altLang="en-US"/>
              <a:t> </a:t>
            </a:r>
          </a:p>
        </p:txBody>
      </p:sp>
      <p:sp>
        <p:nvSpPr>
          <p:cNvPr id="12" name="文本占位符 11"/>
          <p:cNvSpPr>
            <a:spLocks noGrp="1"/>
          </p:cNvSpPr>
          <p:nvPr>
            <p:ph type="body" idx="16391"/>
            <p:custDataLst>
              <p:tags r:id="rId11"/>
            </p:custDataLst>
          </p:nvPr>
        </p:nvSpPr>
        <p:spPr/>
        <p:txBody>
          <a:bodyPr>
            <a:normAutofit fontScale="90000"/>
          </a:bodyPr>
          <a:lstStyle/>
          <a:p>
            <a:r>
              <a:rPr lang="zh-CN" altLang="en-US"/>
              <a:t>（</a:t>
            </a:r>
            <a:r>
              <a:rPr lang="en-US" altLang="zh-CN"/>
              <a:t>5</a:t>
            </a:r>
            <a:r>
              <a:rPr lang="zh-CN" altLang="en-US"/>
              <a:t>）音频工具</a:t>
            </a:r>
          </a:p>
        </p:txBody>
      </p:sp>
      <p:sp>
        <p:nvSpPr>
          <p:cNvPr id="13" name="文本占位符 12"/>
          <p:cNvSpPr>
            <a:spLocks noGrp="1"/>
          </p:cNvSpPr>
          <p:nvPr>
            <p:ph type="body" idx="16392"/>
            <p:custDataLst>
              <p:tags r:id="rId12"/>
            </p:custDataLst>
          </p:nvPr>
        </p:nvSpPr>
        <p:spPr/>
        <p:txBody>
          <a:bodyPr>
            <a:normAutofit/>
          </a:bodyPr>
          <a:lstStyle/>
          <a:p>
            <a:r>
              <a:rPr lang="zh-CN" altLang="en-US" sz="1400"/>
              <a:t>Audition实现专业级音频修复与多轨混缩，GoldWave兼容多格式编辑，CakeWalk Pro专精MIDI音乐创作与信号组合设计。</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知识准备：二、数字媒体软件系统</a:t>
            </a:r>
          </a:p>
        </p:txBody>
      </p:sp>
      <p:sp>
        <p:nvSpPr>
          <p:cNvPr id="3" name="文本占位符 2"/>
          <p:cNvSpPr>
            <a:spLocks noGrp="1"/>
          </p:cNvSpPr>
          <p:nvPr>
            <p:ph type="body" idx="16386"/>
            <p:custDataLst>
              <p:tags r:id="rId3"/>
            </p:custDataLst>
          </p:nvPr>
        </p:nvSpPr>
        <p:spPr/>
        <p:txBody>
          <a:bodyPr>
            <a:normAutofit/>
          </a:bodyPr>
          <a:lstStyle/>
          <a:p>
            <a:r>
              <a:rPr lang="en-US" altLang="zh-CN"/>
              <a:t>3</a:t>
            </a:r>
            <a:r>
              <a:rPr lang="zh-CN" altLang="en-US"/>
              <a:t>．数字媒体创作工具软件</a:t>
            </a:r>
          </a:p>
        </p:txBody>
      </p:sp>
      <p:sp>
        <p:nvSpPr>
          <p:cNvPr id="4" name="装饰  2"/>
          <p:cNvSpPr>
            <a:spLocks noGrp="1"/>
          </p:cNvSpPr>
          <p:nvPr>
            <p:ph type="body" idx="16393"/>
            <p:custDataLst>
              <p:tags r:id="rId4"/>
            </p:custDataLst>
          </p:nvPr>
        </p:nvSpPr>
        <p:spPr/>
        <p:txBody>
          <a:bodyPr/>
          <a:lstStyle/>
          <a:p>
            <a:r>
              <a:rPr lang="zh-CN" altLang="en-US"/>
              <a:t> </a:t>
            </a:r>
          </a:p>
        </p:txBody>
      </p:sp>
      <p:pic>
        <p:nvPicPr>
          <p:cNvPr id="15" name="图片占位符 14" descr="1"/>
          <p:cNvPicPr>
            <a:picLocks noGrp="1" noChangeAspect="1"/>
          </p:cNvPicPr>
          <p:nvPr>
            <p:ph type="pic" idx="16394"/>
            <p:custDataLst>
              <p:tags r:id="rId5"/>
            </p:custDataLst>
          </p:nvPr>
        </p:nvPicPr>
        <p:blipFill>
          <a:blip r:embed="rId15">
            <a:extLst>
              <a:ext uri="{96DAC541-7B7A-43D3-8B79-37D633B846F1}">
                <asvg:svgBlip xmlns:asvg="http://schemas.microsoft.com/office/drawing/2016/SVG/main" r:embed="rId16"/>
              </a:ext>
            </a:extLst>
          </a:blip>
          <a:stretch>
            <a:fillRect/>
          </a:stretch>
        </p:blipFill>
        <p:spPr>
          <a:xfrm>
            <a:off x="3987800" y="1244600"/>
            <a:ext cx="1219200" cy="1219200"/>
          </a:xfrm>
          <a:prstGeom prst="rect">
            <a:avLst/>
          </a:prstGeom>
        </p:spPr>
      </p:pic>
      <p:sp>
        <p:nvSpPr>
          <p:cNvPr id="6" name="文本占位符 5"/>
          <p:cNvSpPr>
            <a:spLocks noGrp="1"/>
          </p:cNvSpPr>
          <p:nvPr>
            <p:ph type="body" idx="16387"/>
            <p:custDataLst>
              <p:tags r:id="rId6"/>
            </p:custDataLst>
          </p:nvPr>
        </p:nvSpPr>
        <p:spPr/>
        <p:txBody>
          <a:bodyPr/>
          <a:lstStyle/>
          <a:p>
            <a:r>
              <a:rPr lang="zh-CN" altLang="en-US"/>
              <a:t>页面模式创作工具</a:t>
            </a:r>
          </a:p>
        </p:txBody>
      </p:sp>
      <p:sp>
        <p:nvSpPr>
          <p:cNvPr id="7" name="文本占位符 6"/>
          <p:cNvSpPr>
            <a:spLocks noGrp="1"/>
          </p:cNvSpPr>
          <p:nvPr>
            <p:ph type="body" idx="16388"/>
            <p:custDataLst>
              <p:tags r:id="rId7"/>
            </p:custDataLst>
          </p:nvPr>
        </p:nvSpPr>
        <p:spPr/>
        <p:txBody>
          <a:bodyPr/>
          <a:lstStyle/>
          <a:p>
            <a:r>
              <a:rPr lang="zh-CN" altLang="en-US"/>
              <a:t>以页面为单位组织内容，支持超文本与超媒体功能，如PowerPoint实现页面独立编辑，ToolBook提供互动编程与课件加密。</a:t>
            </a:r>
          </a:p>
        </p:txBody>
      </p:sp>
      <p:pic>
        <p:nvPicPr>
          <p:cNvPr id="14" name="图片占位符 13" descr="2"/>
          <p:cNvPicPr>
            <a:picLocks noGrp="1" noChangeAspect="1"/>
          </p:cNvPicPr>
          <p:nvPr>
            <p:ph type="pic" idx="16395"/>
            <p:custDataLst>
              <p:tags r:id="rId8"/>
            </p:custDataLst>
          </p:nvPr>
        </p:nvPicPr>
        <p:blipFill>
          <a:blip r:embed="rId17">
            <a:extLst>
              <a:ext uri="{96DAC541-7B7A-43D3-8B79-37D633B846F1}">
                <asvg:svgBlip xmlns:asvg="http://schemas.microsoft.com/office/drawing/2016/SVG/main" r:embed="rId18"/>
              </a:ext>
            </a:extLst>
          </a:blip>
          <a:stretch>
            <a:fillRect/>
          </a:stretch>
        </p:blipFill>
        <p:spPr>
          <a:xfrm>
            <a:off x="3987800" y="2819400"/>
            <a:ext cx="1219200" cy="1219200"/>
          </a:xfrm>
          <a:prstGeom prst="rect">
            <a:avLst/>
          </a:prstGeom>
        </p:spPr>
      </p:pic>
      <p:sp>
        <p:nvSpPr>
          <p:cNvPr id="9" name="文本占位符 8"/>
          <p:cNvSpPr>
            <a:spLocks noGrp="1"/>
          </p:cNvSpPr>
          <p:nvPr>
            <p:ph type="body" idx="16389"/>
            <p:custDataLst>
              <p:tags r:id="rId9"/>
            </p:custDataLst>
          </p:nvPr>
        </p:nvSpPr>
        <p:spPr/>
        <p:txBody>
          <a:bodyPr/>
          <a:lstStyle/>
          <a:p>
            <a:r>
              <a:rPr lang="zh-CN" altLang="en-US"/>
              <a:t>时序模式创作工具</a:t>
            </a:r>
          </a:p>
        </p:txBody>
      </p:sp>
      <p:sp>
        <p:nvSpPr>
          <p:cNvPr id="10" name="文本占位符 9"/>
          <p:cNvSpPr>
            <a:spLocks noGrp="1"/>
          </p:cNvSpPr>
          <p:nvPr>
            <p:ph type="body" idx="16390"/>
            <p:custDataLst>
              <p:tags r:id="rId10"/>
            </p:custDataLst>
          </p:nvPr>
        </p:nvSpPr>
        <p:spPr/>
        <p:txBody>
          <a:bodyPr/>
          <a:lstStyle/>
          <a:p>
            <a:r>
              <a:rPr lang="zh-CN" altLang="en-US"/>
              <a:t>按时间帧处理动画与视频，Animate支持逐帧转换与多格式导出，Director兼容游戏与互动课件开发。</a:t>
            </a:r>
          </a:p>
        </p:txBody>
      </p:sp>
      <p:pic>
        <p:nvPicPr>
          <p:cNvPr id="16" name="图片占位符 15" descr="3"/>
          <p:cNvPicPr>
            <a:picLocks noGrp="1" noChangeAspect="1"/>
          </p:cNvPicPr>
          <p:nvPr>
            <p:ph type="pic" idx="16396"/>
            <p:custDataLst>
              <p:tags r:id="rId11"/>
            </p:custDataLst>
          </p:nvPr>
        </p:nvPicPr>
        <p:blipFill>
          <a:blip r:embed="rId19">
            <a:extLst>
              <a:ext uri="{96DAC541-7B7A-43D3-8B79-37D633B846F1}">
                <asvg:svgBlip xmlns:asvg="http://schemas.microsoft.com/office/drawing/2016/SVG/main" r:embed="rId20"/>
              </a:ext>
            </a:extLst>
          </a:blip>
          <a:stretch>
            <a:fillRect/>
          </a:stretch>
        </p:blipFill>
        <p:spPr>
          <a:xfrm>
            <a:off x="3987800" y="4394200"/>
            <a:ext cx="1219200" cy="1219200"/>
          </a:xfrm>
          <a:prstGeom prst="rect">
            <a:avLst/>
          </a:prstGeom>
        </p:spPr>
      </p:pic>
      <p:sp>
        <p:nvSpPr>
          <p:cNvPr id="12" name="文本占位符 11"/>
          <p:cNvSpPr>
            <a:spLocks noGrp="1"/>
          </p:cNvSpPr>
          <p:nvPr>
            <p:ph type="body" idx="16391"/>
            <p:custDataLst>
              <p:tags r:id="rId12"/>
            </p:custDataLst>
          </p:nvPr>
        </p:nvSpPr>
        <p:spPr/>
        <p:txBody>
          <a:bodyPr/>
          <a:lstStyle/>
          <a:p>
            <a:r>
              <a:rPr lang="zh-CN" altLang="en-US"/>
              <a:t>图标模式创作工具</a:t>
            </a:r>
          </a:p>
        </p:txBody>
      </p:sp>
      <p:sp>
        <p:nvSpPr>
          <p:cNvPr id="13" name="文本占位符 12"/>
          <p:cNvSpPr>
            <a:spLocks noGrp="1"/>
          </p:cNvSpPr>
          <p:nvPr>
            <p:ph type="body" idx="16392"/>
            <p:custDataLst>
              <p:tags r:id="rId13"/>
            </p:custDataLst>
          </p:nvPr>
        </p:nvSpPr>
        <p:spPr/>
        <p:txBody>
          <a:bodyPr/>
          <a:lstStyle/>
          <a:p>
            <a:r>
              <a:rPr lang="zh-CN" altLang="en-US"/>
              <a:t>通过流程图串联媒体对象，Authorware以图标调用替代代码，整合图文声像，简化编程实现交互设计。</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normAutofit fontScale="90000"/>
          </a:bodyPr>
          <a:lstStyle/>
          <a:p>
            <a:r>
              <a:rPr lang="zh-CN" altLang="en-US"/>
              <a:t>知识准备：二、数字媒体软件系统</a:t>
            </a:r>
          </a:p>
        </p:txBody>
      </p:sp>
      <p:pic>
        <p:nvPicPr>
          <p:cNvPr id="3" name="内容占位符 2" descr="2c08dbe6-c46d-11f0-8e26-6a281b9d3fb5"/>
          <p:cNvPicPr>
            <a:picLocks noGrp="1" noChangeAspect="1"/>
          </p:cNvPicPr>
          <p:nvPr>
            <p:ph idx="16388"/>
            <p:custDataLst>
              <p:tags r:id="rId3"/>
            </p:custDataLst>
          </p:nvPr>
        </p:nvPicPr>
        <p:blipFill>
          <a:blip r:embed="rId7"/>
          <a:srcRect/>
          <a:stretch>
            <a:fillRect/>
          </a:stretch>
        </p:blipFill>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en-US" altLang="zh-CN"/>
              <a:t>4</a:t>
            </a:r>
            <a:r>
              <a:rPr lang="zh-CN" altLang="en-US"/>
              <a:t>．数字媒体应用软件</a:t>
            </a:r>
          </a:p>
        </p:txBody>
      </p:sp>
      <p:sp>
        <p:nvSpPr>
          <p:cNvPr id="5" name="文本占位符 4"/>
          <p:cNvSpPr>
            <a:spLocks noGrp="1"/>
          </p:cNvSpPr>
          <p:nvPr>
            <p:ph type="body" idx="16387"/>
            <p:custDataLst>
              <p:tags r:id="rId5"/>
            </p:custDataLst>
          </p:nvPr>
        </p:nvSpPr>
        <p:spPr/>
        <p:txBody>
          <a:bodyPr/>
          <a:lstStyle/>
          <a:p>
            <a:r>
              <a:rPr lang="zh-CN" altLang="en-US"/>
              <a:t>数字媒体应用软件由专家研发，服务多领域用户需求，推动技术创新发展。</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数字媒体数据压缩技术</a:t>
            </a:r>
          </a:p>
        </p:txBody>
      </p:sp>
      <p:sp>
        <p:nvSpPr>
          <p:cNvPr id="3" name="文本占位符 2"/>
          <p:cNvSpPr>
            <a:spLocks noGrp="1"/>
          </p:cNvSpPr>
          <p:nvPr>
            <p:ph type="body" idx="16386"/>
            <p:custDataLst>
              <p:tags r:id="rId3"/>
            </p:custDataLst>
          </p:nvPr>
        </p:nvSpPr>
        <p:spPr>
          <a:xfrm>
            <a:off x="5064760" y="1905000"/>
            <a:ext cx="2228215" cy="1524000"/>
          </a:xfrm>
        </p:spPr>
        <p:txBody>
          <a:bodyPr>
            <a:normAutofit fontScale="90000"/>
          </a:bodyPr>
          <a:lstStyle/>
          <a:p>
            <a:r>
              <a:rPr lang="zh-CN" altLang="en-US">
                <a:sym typeface="+mn-ea"/>
              </a:rPr>
              <a:t>任务3</a:t>
            </a:r>
            <a:endParaRPr lang="zh-CN"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任务引入</a:t>
            </a:r>
          </a:p>
        </p:txBody>
      </p:sp>
      <p:pic>
        <p:nvPicPr>
          <p:cNvPr id="3" name="内容占位符 2" descr="2ca45a52-c46d-11f0-ab6f-b60be71be786"/>
          <p:cNvPicPr>
            <a:picLocks noGrp="1" noChangeAspect="1"/>
          </p:cNvPicPr>
          <p:nvPr>
            <p:ph idx="16390"/>
            <p:custDataLst>
              <p:tags r:id="rId3"/>
            </p:custDataLst>
          </p:nvPr>
        </p:nvPicPr>
        <p:blipFill>
          <a:blip r:embed="rId9"/>
          <a:srcRect t="4342" b="4342"/>
          <a:stretch>
            <a:fillRect/>
          </a:stretch>
        </p:blipFill>
        <p:spPr>
          <a:xfrm>
            <a:off x="609600" y="6096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数据压缩方法</a:t>
            </a:r>
          </a:p>
        </p:txBody>
      </p:sp>
      <p:sp>
        <p:nvSpPr>
          <p:cNvPr id="5" name="文本占位符 4"/>
          <p:cNvSpPr>
            <a:spLocks noGrp="1"/>
          </p:cNvSpPr>
          <p:nvPr>
            <p:ph type="body" idx="16387"/>
            <p:custDataLst>
              <p:tags r:id="rId5"/>
            </p:custDataLst>
          </p:nvPr>
        </p:nvSpPr>
        <p:spPr/>
        <p:txBody>
          <a:bodyPr/>
          <a:lstStyle/>
          <a:p>
            <a:r>
              <a:rPr lang="zh-CN" altLang="en-US"/>
              <a:t>小李可以采用有损压缩技术，如JPEG用于图片，MP3用于音频，MPEG用于视频，以减少文件大小而不显著降低质量。</a:t>
            </a:r>
          </a:p>
        </p:txBody>
      </p:sp>
      <p:sp>
        <p:nvSpPr>
          <p:cNvPr id="6" name="文本占位符 5"/>
          <p:cNvSpPr>
            <a:spLocks noGrp="1"/>
          </p:cNvSpPr>
          <p:nvPr>
            <p:ph type="body" idx="16388"/>
            <p:custDataLst>
              <p:tags r:id="rId6"/>
            </p:custDataLst>
          </p:nvPr>
        </p:nvSpPr>
        <p:spPr/>
        <p:txBody>
          <a:bodyPr/>
          <a:lstStyle/>
          <a:p>
            <a:r>
              <a:rPr lang="zh-CN" altLang="en-US"/>
              <a:t>优化存储方案</a:t>
            </a:r>
          </a:p>
        </p:txBody>
      </p:sp>
      <p:sp>
        <p:nvSpPr>
          <p:cNvPr id="7" name="文本占位符 6"/>
          <p:cNvSpPr>
            <a:spLocks noGrp="1"/>
          </p:cNvSpPr>
          <p:nvPr>
            <p:ph type="body" idx="16389"/>
            <p:custDataLst>
              <p:tags r:id="rId7"/>
            </p:custDataLst>
          </p:nvPr>
        </p:nvSpPr>
        <p:spPr/>
        <p:txBody>
          <a:bodyPr/>
          <a:lstStyle/>
          <a:p>
            <a:r>
              <a:rPr lang="zh-CN" altLang="en-US"/>
              <a:t>利用归档工具，如WinRAR或7-Zip，对非常用的大文件进行高压缩比的打包存储，释放更多硬盘空间。</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a:t>
            </a:r>
          </a:p>
        </p:txBody>
      </p:sp>
      <p:pic>
        <p:nvPicPr>
          <p:cNvPr id="3" name="内容占位符 2" descr="2c920e17-c46d-11f0-8220-264d8be2dbf1"/>
          <p:cNvPicPr>
            <a:picLocks noGrp="1" noChangeAspect="1"/>
          </p:cNvPicPr>
          <p:nvPr>
            <p:ph idx="16390"/>
            <p:custDataLst>
              <p:tags r:id="rId3"/>
            </p:custDataLst>
          </p:nvPr>
        </p:nvPicPr>
        <p:blipFill>
          <a:blip r:embed="rId11"/>
          <a:srcRect t="1389" b="1389"/>
          <a:stretch>
            <a:fillRect/>
          </a:stretch>
        </p:blipFill>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p:spPr>
      </p:pic>
      <p:sp>
        <p:nvSpPr>
          <p:cNvPr id="4" name="装饰  2"/>
          <p:cNvSpPr>
            <a:spLocks noGrp="1"/>
          </p:cNvSpPr>
          <p:nvPr>
            <p:ph type="body" idx="16391"/>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数据压缩原因</a:t>
            </a:r>
          </a:p>
        </p:txBody>
      </p:sp>
      <p:sp>
        <p:nvSpPr>
          <p:cNvPr id="6" name="文本占位符 5"/>
          <p:cNvSpPr>
            <a:spLocks noGrp="1"/>
          </p:cNvSpPr>
          <p:nvPr>
            <p:ph type="body" idx="16387"/>
            <p:custDataLst>
              <p:tags r:id="rId6"/>
            </p:custDataLst>
          </p:nvPr>
        </p:nvSpPr>
        <p:spPr/>
        <p:txBody>
          <a:bodyPr/>
          <a:lstStyle/>
          <a:p>
            <a:r>
              <a:rPr lang="zh-CN" altLang="en-US"/>
              <a:t>数字媒体如视频、图像、声音固有的高冗余性允许大幅度压缩，确保信息高效存储与传输。</a:t>
            </a:r>
          </a:p>
        </p:txBody>
      </p:sp>
      <p:sp>
        <p:nvSpPr>
          <p:cNvPr id="7" name="装饰  5"/>
          <p:cNvSpPr>
            <a:spLocks noGrp="1"/>
          </p:cNvSpPr>
          <p:nvPr>
            <p:ph type="body" idx="16392"/>
            <p:custDataLst>
              <p:tags r:id="rId7"/>
            </p:custDataLst>
          </p:nvPr>
        </p:nvSpPr>
        <p:spPr/>
        <p:txBody>
          <a:bodyPr/>
          <a:lstStyle/>
          <a:p>
            <a:r>
              <a:rPr lang="zh-CN" altLang="en-US"/>
              <a:t> </a:t>
            </a:r>
          </a:p>
        </p:txBody>
      </p:sp>
      <p:sp>
        <p:nvSpPr>
          <p:cNvPr id="8" name="文本占位符 7"/>
          <p:cNvSpPr>
            <a:spLocks noGrp="1"/>
          </p:cNvSpPr>
          <p:nvPr>
            <p:ph type="body" idx="16388"/>
            <p:custDataLst>
              <p:tags r:id="rId8"/>
            </p:custDataLst>
          </p:nvPr>
        </p:nvSpPr>
        <p:spPr/>
        <p:txBody>
          <a:bodyPr/>
          <a:lstStyle/>
          <a:p>
            <a:r>
              <a:rPr lang="zh-CN" altLang="en-US"/>
              <a:t>压缩技术重要性</a:t>
            </a:r>
          </a:p>
        </p:txBody>
      </p:sp>
      <p:sp>
        <p:nvSpPr>
          <p:cNvPr id="9" name="文本占位符 8"/>
          <p:cNvSpPr>
            <a:spLocks noGrp="1"/>
          </p:cNvSpPr>
          <p:nvPr>
            <p:ph type="body" idx="16389"/>
            <p:custDataLst>
              <p:tags r:id="rId9"/>
            </p:custDataLst>
          </p:nvPr>
        </p:nvSpPr>
        <p:spPr/>
        <p:txBody>
          <a:bodyPr/>
          <a:lstStyle/>
          <a:p>
            <a:r>
              <a:rPr lang="zh-CN" altLang="en-US"/>
              <a:t>面对海量数字化信息，数据压缩技术不可或缺，它使计算机系统能有效管理和交换媒体数据。</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a:t>
            </a:r>
          </a:p>
        </p:txBody>
      </p:sp>
      <p:pic>
        <p:nvPicPr>
          <p:cNvPr id="3" name="内容占位符 2" descr="2c724b99-c46d-11f0-a00d-c6d6c498a413"/>
          <p:cNvPicPr>
            <a:picLocks noGrp="1" noChangeAspect="1"/>
          </p:cNvPicPr>
          <p:nvPr>
            <p:ph idx="16388"/>
            <p:custDataLst>
              <p:tags r:id="rId3"/>
            </p:custDataLst>
          </p:nvPr>
        </p:nvPicPr>
        <p:blipFill>
          <a:blip r:embed="rId8"/>
          <a:srcRect t="154" b="154"/>
          <a:stretch>
            <a:fillRect/>
          </a:stretch>
        </p:blipFill>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p:spPr>
      </p:pic>
      <p:sp>
        <p:nvSpPr>
          <p:cNvPr id="4" name="装饰  2"/>
          <p:cNvSpPr>
            <a:spLocks noGrp="1"/>
          </p:cNvSpPr>
          <p:nvPr>
            <p:ph type="body" idx="16389"/>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一、数据压缩技术的性能指标</a:t>
            </a:r>
          </a:p>
        </p:txBody>
      </p:sp>
      <p:sp>
        <p:nvSpPr>
          <p:cNvPr id="6" name="文本占位符 5"/>
          <p:cNvSpPr>
            <a:spLocks noGrp="1"/>
          </p:cNvSpPr>
          <p:nvPr>
            <p:ph type="body" idx="16387"/>
            <p:custDataLst>
              <p:tags r:id="rId6"/>
            </p:custDataLst>
          </p:nvPr>
        </p:nvSpPr>
        <p:spPr/>
        <p:txBody>
          <a:bodyPr/>
          <a:lstStyle/>
          <a:p>
            <a:r>
              <a:rPr lang="zh-CN" altLang="en-US"/>
              <a:t>高效压缩比、快速算法与数据完整恢复</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知识准备：二、数据压缩技术的分类</a:t>
            </a:r>
          </a:p>
        </p:txBody>
      </p:sp>
      <p:sp>
        <p:nvSpPr>
          <p:cNvPr id="3" name="装饰  1"/>
          <p:cNvSpPr>
            <a:spLocks noGrp="1"/>
          </p:cNvSpPr>
          <p:nvPr>
            <p:ph type="body" idx="16394"/>
            <p:custDataLst>
              <p:tags r:id="rId3"/>
            </p:custDataLst>
          </p:nvPr>
        </p:nvSpPr>
        <p:spPr>
          <a:xfrm>
            <a:off x="609600" y="1524000"/>
            <a:ext cx="5334000" cy="1905635"/>
          </a:xfrm>
        </p:spPr>
        <p:txBody>
          <a:bodyPr/>
          <a:lstStyle/>
          <a:p>
            <a:r>
              <a:rPr lang="zh-CN" altLang="en-US"/>
              <a:t> </a:t>
            </a:r>
          </a:p>
        </p:txBody>
      </p:sp>
      <p:pic>
        <p:nvPicPr>
          <p:cNvPr id="4" name="图片占位符 3" descr="2d815230-c46d-11f0-8220-264d8be2dbf1"/>
          <p:cNvPicPr>
            <a:picLocks noGrp="1" noChangeAspect="1"/>
          </p:cNvPicPr>
          <p:nvPr>
            <p:ph type="pic" idx="16395"/>
            <p:custDataLst>
              <p:tags r:id="rId4"/>
            </p:custDataLst>
          </p:nvPr>
        </p:nvPicPr>
        <p:blipFill>
          <a:blip r:embed="rId20"/>
          <a:srcRect/>
          <a:stretch>
            <a:fillRect/>
          </a:stretch>
        </p:blipFill>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5" name="文本占位符 4"/>
          <p:cNvSpPr>
            <a:spLocks noGrp="1"/>
          </p:cNvSpPr>
          <p:nvPr>
            <p:ph type="body" idx="16386"/>
            <p:custDataLst>
              <p:tags r:id="rId5"/>
            </p:custDataLst>
          </p:nvPr>
        </p:nvSpPr>
        <p:spPr/>
        <p:txBody>
          <a:bodyPr/>
          <a:lstStyle/>
          <a:p>
            <a:r>
              <a:rPr lang="zh-CN" altLang="en-US"/>
              <a:t>数据压缩分类依据</a:t>
            </a:r>
          </a:p>
        </p:txBody>
      </p:sp>
      <p:sp>
        <p:nvSpPr>
          <p:cNvPr id="6" name="文本占位符 5"/>
          <p:cNvSpPr>
            <a:spLocks noGrp="1"/>
          </p:cNvSpPr>
          <p:nvPr>
            <p:ph type="body" idx="16387"/>
            <p:custDataLst>
              <p:tags r:id="rId6"/>
            </p:custDataLst>
          </p:nvPr>
        </p:nvSpPr>
        <p:spPr/>
        <p:txBody>
          <a:bodyPr/>
          <a:lstStyle/>
          <a:p>
            <a:r>
              <a:rPr lang="zh-CN" altLang="en-US"/>
              <a:t>根据解码后数据是否完全恢复，分为无损压缩与有损压缩，前者保留全部信息，后者删除冗余内容。</a:t>
            </a:r>
          </a:p>
        </p:txBody>
      </p:sp>
      <p:sp>
        <p:nvSpPr>
          <p:cNvPr id="7" name="装饰  5"/>
          <p:cNvSpPr>
            <a:spLocks noGrp="1"/>
          </p:cNvSpPr>
          <p:nvPr>
            <p:ph type="body" idx="16396"/>
            <p:custDataLst>
              <p:tags r:id="rId7"/>
            </p:custDataLst>
          </p:nvPr>
        </p:nvSpPr>
        <p:spPr>
          <a:xfrm>
            <a:off x="6248400" y="1524000"/>
            <a:ext cx="5334000" cy="1905635"/>
          </a:xfrm>
        </p:spPr>
        <p:txBody>
          <a:bodyPr/>
          <a:lstStyle/>
          <a:p>
            <a:r>
              <a:rPr lang="zh-CN" altLang="en-US"/>
              <a:t> </a:t>
            </a:r>
          </a:p>
        </p:txBody>
      </p:sp>
      <p:pic>
        <p:nvPicPr>
          <p:cNvPr id="8" name="图片占位符 7" descr="2d815123-c46d-11f0-8220-264d8be2dbf1"/>
          <p:cNvPicPr>
            <a:picLocks noGrp="1" noChangeAspect="1"/>
          </p:cNvPicPr>
          <p:nvPr>
            <p:ph type="pic" idx="16397"/>
            <p:custDataLst>
              <p:tags r:id="rId8"/>
            </p:custDataLst>
          </p:nvPr>
        </p:nvPicPr>
        <p:blipFill>
          <a:blip r:embed="rId21"/>
          <a:srcRect/>
          <a:stretch>
            <a:fillRect/>
          </a:stretch>
        </p:blipFill>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9" name="文本占位符 8"/>
          <p:cNvSpPr>
            <a:spLocks noGrp="1"/>
          </p:cNvSpPr>
          <p:nvPr>
            <p:ph type="body" idx="16388"/>
            <p:custDataLst>
              <p:tags r:id="rId9"/>
            </p:custDataLst>
          </p:nvPr>
        </p:nvSpPr>
        <p:spPr/>
        <p:txBody>
          <a:bodyPr/>
          <a:lstStyle/>
          <a:p>
            <a:r>
              <a:rPr lang="zh-CN" altLang="en-US"/>
              <a:t>冗余类型对应方法</a:t>
            </a:r>
          </a:p>
        </p:txBody>
      </p:sp>
      <p:sp>
        <p:nvSpPr>
          <p:cNvPr id="10" name="文本占位符 9"/>
          <p:cNvSpPr>
            <a:spLocks noGrp="1"/>
          </p:cNvSpPr>
          <p:nvPr>
            <p:ph type="body" idx="16389"/>
            <p:custDataLst>
              <p:tags r:id="rId10"/>
            </p:custDataLst>
          </p:nvPr>
        </p:nvSpPr>
        <p:spPr/>
        <p:txBody>
          <a:bodyPr/>
          <a:lstStyle/>
          <a:p>
            <a:r>
              <a:rPr lang="zh-CN" altLang="en-US"/>
              <a:t>不同数字媒体数据冗余类型对应特定压缩方法，如无损用于文本，有损用于图像音频以平衡质量与体积。</a:t>
            </a:r>
          </a:p>
        </p:txBody>
      </p:sp>
      <p:sp>
        <p:nvSpPr>
          <p:cNvPr id="11" name="装饰  9"/>
          <p:cNvSpPr>
            <a:spLocks noGrp="1"/>
          </p:cNvSpPr>
          <p:nvPr>
            <p:ph type="body" idx="16398"/>
            <p:custDataLst>
              <p:tags r:id="rId11"/>
            </p:custDataLst>
          </p:nvPr>
        </p:nvSpPr>
        <p:spPr>
          <a:xfrm>
            <a:off x="609600" y="4292600"/>
            <a:ext cx="5334000" cy="2209800"/>
          </a:xfrm>
        </p:spPr>
        <p:txBody>
          <a:bodyPr/>
          <a:lstStyle/>
          <a:p>
            <a:r>
              <a:rPr lang="zh-CN" altLang="en-US"/>
              <a:t> </a:t>
            </a:r>
          </a:p>
        </p:txBody>
      </p:sp>
      <p:pic>
        <p:nvPicPr>
          <p:cNvPr id="12" name="图片占位符 11" descr="2d814c06-c46d-11f0-8220-264d8be2dbf1"/>
          <p:cNvPicPr>
            <a:picLocks noGrp="1" noChangeAspect="1"/>
          </p:cNvPicPr>
          <p:nvPr>
            <p:ph type="pic" idx="16399"/>
            <p:custDataLst>
              <p:tags r:id="rId12"/>
            </p:custDataLst>
          </p:nvPr>
        </p:nvPicPr>
        <p:blipFill>
          <a:blip r:embed="rId22"/>
          <a:srcRect/>
          <a:stretch>
            <a:fillRect/>
          </a:stretch>
        </p:blipFill>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3" name="文本占位符 12"/>
          <p:cNvSpPr>
            <a:spLocks noGrp="1"/>
          </p:cNvSpPr>
          <p:nvPr>
            <p:ph type="body" idx="16390"/>
            <p:custDataLst>
              <p:tags r:id="rId13"/>
            </p:custDataLst>
          </p:nvPr>
        </p:nvSpPr>
        <p:spPr/>
        <p:txBody>
          <a:bodyPr/>
          <a:lstStyle/>
          <a:p>
            <a:r>
              <a:rPr lang="en-US" altLang="en-US"/>
              <a:t>①</a:t>
            </a:r>
            <a:r>
              <a:rPr lang="en-US" altLang="zh-CN"/>
              <a:t> </a:t>
            </a:r>
            <a:r>
              <a:rPr lang="zh-CN" altLang="en-US"/>
              <a:t>无损压缩</a:t>
            </a:r>
          </a:p>
        </p:txBody>
      </p:sp>
      <p:sp>
        <p:nvSpPr>
          <p:cNvPr id="14" name="文本占位符 13"/>
          <p:cNvSpPr>
            <a:spLocks noGrp="1"/>
          </p:cNvSpPr>
          <p:nvPr>
            <p:ph type="body" idx="16391"/>
            <p:custDataLst>
              <p:tags r:id="rId14"/>
            </p:custDataLst>
          </p:nvPr>
        </p:nvSpPr>
        <p:spPr/>
        <p:txBody>
          <a:bodyPr/>
          <a:lstStyle/>
          <a:p>
            <a:r>
              <a:rPr lang="zh-CN" altLang="en-US"/>
              <a:t>无损压缩通过去除冗余数据，确保解压后完整恢复原内容。</a:t>
            </a:r>
          </a:p>
        </p:txBody>
      </p:sp>
      <p:sp>
        <p:nvSpPr>
          <p:cNvPr id="15" name="装饰  3"/>
          <p:cNvSpPr>
            <a:spLocks noGrp="1"/>
          </p:cNvSpPr>
          <p:nvPr>
            <p:ph type="body" idx="16400"/>
            <p:custDataLst>
              <p:tags r:id="rId15"/>
            </p:custDataLst>
          </p:nvPr>
        </p:nvSpPr>
        <p:spPr>
          <a:xfrm>
            <a:off x="6248400" y="4292600"/>
            <a:ext cx="5334000" cy="2209800"/>
          </a:xfrm>
        </p:spPr>
        <p:txBody>
          <a:bodyPr/>
          <a:lstStyle/>
          <a:p>
            <a:r>
              <a:rPr lang="zh-CN" altLang="en-US"/>
              <a:t> </a:t>
            </a:r>
          </a:p>
        </p:txBody>
      </p:sp>
      <p:pic>
        <p:nvPicPr>
          <p:cNvPr id="16" name="图片占位符 15" descr="2d814c3e-c46d-11f0-8220-264d8be2dbf1"/>
          <p:cNvPicPr>
            <a:picLocks noGrp="1" noChangeAspect="1"/>
          </p:cNvPicPr>
          <p:nvPr>
            <p:ph type="pic" idx="16401"/>
            <p:custDataLst>
              <p:tags r:id="rId16"/>
            </p:custDataLst>
          </p:nvPr>
        </p:nvPicPr>
        <p:blipFill>
          <a:blip r:embed="rId23"/>
          <a:srcRect/>
          <a:stretch>
            <a:fillRect/>
          </a:stretch>
        </p:blipFill>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7" name="文本占位符 16"/>
          <p:cNvSpPr>
            <a:spLocks noGrp="1"/>
          </p:cNvSpPr>
          <p:nvPr>
            <p:ph type="body" idx="16392"/>
            <p:custDataLst>
              <p:tags r:id="rId17"/>
            </p:custDataLst>
          </p:nvPr>
        </p:nvSpPr>
        <p:spPr/>
        <p:txBody>
          <a:bodyPr/>
          <a:lstStyle/>
          <a:p>
            <a:r>
              <a:rPr lang="en-US" altLang="en-US"/>
              <a:t>②</a:t>
            </a:r>
            <a:r>
              <a:rPr lang="en-US" altLang="zh-CN"/>
              <a:t> </a:t>
            </a:r>
            <a:r>
              <a:rPr lang="zh-CN" altLang="en-US"/>
              <a:t>有损压缩</a:t>
            </a:r>
          </a:p>
        </p:txBody>
      </p:sp>
      <p:sp>
        <p:nvSpPr>
          <p:cNvPr id="18" name="文本占位符 17"/>
          <p:cNvSpPr>
            <a:spLocks noGrp="1"/>
          </p:cNvSpPr>
          <p:nvPr>
            <p:ph type="body" idx="16393"/>
            <p:custDataLst>
              <p:tags r:id="rId18"/>
            </p:custDataLst>
          </p:nvPr>
        </p:nvSpPr>
        <p:spPr/>
        <p:txBody>
          <a:bodyPr/>
          <a:lstStyle/>
          <a:p>
            <a:r>
              <a:rPr lang="zh-CN" altLang="en-US"/>
              <a:t>有损压缩通过删除冗余数据实现高倍率压缩，适用于图像视频处理。</a:t>
            </a:r>
          </a:p>
        </p:txBody>
      </p:sp>
      <p:sp>
        <p:nvSpPr>
          <p:cNvPr id="19" name="文本框 18"/>
          <p:cNvSpPr txBox="1"/>
          <p:nvPr/>
        </p:nvSpPr>
        <p:spPr>
          <a:xfrm>
            <a:off x="609600" y="3766185"/>
            <a:ext cx="11100435" cy="329565"/>
          </a:xfrm>
          <a:prstGeom prst="rect">
            <a:avLst/>
          </a:prstGeom>
        </p:spPr>
        <p:txBody>
          <a:bodyPr wrap="square">
            <a:noAutofit/>
          </a:bodyPr>
          <a:lstStyle/>
          <a:p>
            <a:pPr marL="0" indent="269875" algn="just" defTabSz="266700">
              <a:lnSpc>
                <a:spcPts val="1560"/>
              </a:lnSpc>
              <a:spcBef>
                <a:spcPct val="0"/>
              </a:spcBef>
              <a:spcAft>
                <a:spcPct val="0"/>
              </a:spcAft>
            </a:pPr>
            <a:r>
              <a:rPr lang="zh-CN" altLang="en-US" sz="2000">
                <a:latin typeface="Times New Roman" panose="02020603050405020304"/>
                <a:ea typeface="宋体" panose="02010600030101010101" pitchFamily="2" charset="-122"/>
              </a:rPr>
              <a:t>（</a:t>
            </a:r>
            <a:r>
              <a:rPr lang="en-US" altLang="zh-CN" sz="2000">
                <a:latin typeface="Times New Roman" panose="02020603050405020304"/>
                <a:ea typeface="Times New Roman" panose="02020603050405020304"/>
              </a:rPr>
              <a:t>1</a:t>
            </a:r>
            <a:r>
              <a:rPr lang="zh-CN" altLang="en-US" sz="2000">
                <a:latin typeface="Times New Roman" panose="02020603050405020304"/>
                <a:ea typeface="宋体" panose="02010600030101010101" pitchFamily="2" charset="-122"/>
              </a:rPr>
              <a:t>）根据解码后数据是否能够完全无丢失地恢复为原始数据，分为无损压缩和有损压缩两种。</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知识准备：二、数据压缩技术的分类</a:t>
            </a:r>
          </a:p>
        </p:txBody>
      </p:sp>
      <p:sp>
        <p:nvSpPr>
          <p:cNvPr id="3" name="装饰  1"/>
          <p:cNvSpPr>
            <a:spLocks noGrp="1"/>
          </p:cNvSpPr>
          <p:nvPr>
            <p:ph type="body" idx="16395"/>
            <p:custDataLst>
              <p:tags r:id="rId3"/>
            </p:custDataLst>
          </p:nvPr>
        </p:nvSpPr>
        <p:spPr/>
        <p:txBody>
          <a:bodyPr/>
          <a:lstStyle/>
          <a:p>
            <a:r>
              <a:rPr lang="zh-CN" altLang="en-US"/>
              <a:t> </a:t>
            </a:r>
          </a:p>
        </p:txBody>
      </p:sp>
      <p:sp>
        <p:nvSpPr>
          <p:cNvPr id="4" name="文本占位符 3"/>
          <p:cNvSpPr>
            <a:spLocks noGrp="1"/>
          </p:cNvSpPr>
          <p:nvPr>
            <p:ph type="body" idx="16388"/>
            <p:custDataLst>
              <p:tags r:id="rId4"/>
            </p:custDataLst>
          </p:nvPr>
        </p:nvSpPr>
        <p:spPr/>
        <p:txBody>
          <a:bodyPr/>
          <a:lstStyle/>
          <a:p>
            <a:r>
              <a:rPr lang="zh-CN" altLang="en-US"/>
              <a:t>01</a:t>
            </a:r>
          </a:p>
        </p:txBody>
      </p:sp>
      <p:sp>
        <p:nvSpPr>
          <p:cNvPr id="5" name="文本占位符 4"/>
          <p:cNvSpPr>
            <a:spLocks noGrp="1"/>
          </p:cNvSpPr>
          <p:nvPr>
            <p:ph type="body" idx="16386"/>
            <p:custDataLst>
              <p:tags r:id="rId5"/>
            </p:custDataLst>
          </p:nvPr>
        </p:nvSpPr>
        <p:spPr/>
        <p:txBody>
          <a:bodyPr/>
          <a:lstStyle/>
          <a:p>
            <a:r>
              <a:rPr lang="en-US" altLang="en-US"/>
              <a:t>①</a:t>
            </a:r>
            <a:r>
              <a:rPr lang="zh-CN" altLang="en-US"/>
              <a:t>预测编码</a:t>
            </a:r>
          </a:p>
        </p:txBody>
      </p:sp>
      <p:sp>
        <p:nvSpPr>
          <p:cNvPr id="6" name="文本占位符 5"/>
          <p:cNvSpPr>
            <a:spLocks noGrp="1"/>
          </p:cNvSpPr>
          <p:nvPr>
            <p:ph type="body" idx="16387"/>
            <p:custDataLst>
              <p:tags r:id="rId6"/>
            </p:custDataLst>
          </p:nvPr>
        </p:nvSpPr>
        <p:spPr/>
        <p:txBody>
          <a:bodyPr/>
          <a:lstStyle/>
          <a:p>
            <a:r>
              <a:rPr lang="zh-CN" altLang="en-US"/>
              <a:t>预测编码通过差值替代传输，利用时序相关性减少数据量。</a:t>
            </a:r>
          </a:p>
        </p:txBody>
      </p:sp>
      <p:sp>
        <p:nvSpPr>
          <p:cNvPr id="7" name="装饰  5"/>
          <p:cNvSpPr>
            <a:spLocks noGrp="1"/>
          </p:cNvSpPr>
          <p:nvPr>
            <p:ph type="body" idx="16396"/>
            <p:custDataLst>
              <p:tags r:id="rId7"/>
            </p:custDataLst>
          </p:nvPr>
        </p:nvSpPr>
        <p:spPr/>
        <p:txBody>
          <a:bodyPr/>
          <a:lstStyle/>
          <a:p>
            <a:r>
              <a:rPr lang="zh-CN" altLang="en-US"/>
              <a:t> </a:t>
            </a:r>
          </a:p>
        </p:txBody>
      </p:sp>
      <p:sp>
        <p:nvSpPr>
          <p:cNvPr id="8" name="文本占位符 7"/>
          <p:cNvSpPr>
            <a:spLocks noGrp="1"/>
          </p:cNvSpPr>
          <p:nvPr>
            <p:ph type="body" idx="16391"/>
            <p:custDataLst>
              <p:tags r:id="rId8"/>
            </p:custDataLst>
          </p:nvPr>
        </p:nvSpPr>
        <p:spPr/>
        <p:txBody>
          <a:bodyPr/>
          <a:lstStyle/>
          <a:p>
            <a:r>
              <a:rPr lang="zh-CN" altLang="en-US"/>
              <a:t>02</a:t>
            </a:r>
          </a:p>
        </p:txBody>
      </p:sp>
      <p:sp>
        <p:nvSpPr>
          <p:cNvPr id="9" name="文本占位符 8"/>
          <p:cNvSpPr>
            <a:spLocks noGrp="1"/>
          </p:cNvSpPr>
          <p:nvPr>
            <p:ph type="body" idx="16389"/>
            <p:custDataLst>
              <p:tags r:id="rId9"/>
            </p:custDataLst>
          </p:nvPr>
        </p:nvSpPr>
        <p:spPr/>
        <p:txBody>
          <a:bodyPr/>
          <a:lstStyle/>
          <a:p>
            <a:r>
              <a:rPr lang="en-US" altLang="en-US"/>
              <a:t>②</a:t>
            </a:r>
            <a:r>
              <a:rPr lang="en-US" altLang="zh-CN"/>
              <a:t> </a:t>
            </a:r>
            <a:r>
              <a:rPr lang="zh-CN" altLang="en-US"/>
              <a:t>变换编码</a:t>
            </a:r>
          </a:p>
        </p:txBody>
      </p:sp>
      <p:sp>
        <p:nvSpPr>
          <p:cNvPr id="10" name="文本占位符 9"/>
          <p:cNvSpPr>
            <a:spLocks noGrp="1"/>
          </p:cNvSpPr>
          <p:nvPr>
            <p:ph type="body" idx="16390"/>
            <p:custDataLst>
              <p:tags r:id="rId10"/>
            </p:custDataLst>
          </p:nvPr>
        </p:nvSpPr>
        <p:spPr/>
        <p:txBody>
          <a:bodyPr/>
          <a:lstStyle/>
          <a:p>
            <a:r>
              <a:rPr lang="zh-CN" altLang="en-US"/>
              <a:t>变换编码将图像分块处理，利用像素相关性转换基，集中能量以压缩。</a:t>
            </a:r>
          </a:p>
        </p:txBody>
      </p:sp>
      <p:sp>
        <p:nvSpPr>
          <p:cNvPr id="11" name="装饰  9"/>
          <p:cNvSpPr>
            <a:spLocks noGrp="1"/>
          </p:cNvSpPr>
          <p:nvPr>
            <p:ph type="body" idx="16397"/>
            <p:custDataLst>
              <p:tags r:id="rId11"/>
            </p:custDataLst>
          </p:nvPr>
        </p:nvSpPr>
        <p:spPr/>
        <p:txBody>
          <a:bodyPr/>
          <a:lstStyle/>
          <a:p>
            <a:r>
              <a:rPr lang="zh-CN" altLang="en-US"/>
              <a:t> </a:t>
            </a:r>
          </a:p>
        </p:txBody>
      </p:sp>
      <p:sp>
        <p:nvSpPr>
          <p:cNvPr id="12" name="文本占位符 11"/>
          <p:cNvSpPr>
            <a:spLocks noGrp="1"/>
          </p:cNvSpPr>
          <p:nvPr>
            <p:ph type="body" idx="16394"/>
            <p:custDataLst>
              <p:tags r:id="rId12"/>
            </p:custDataLst>
          </p:nvPr>
        </p:nvSpPr>
        <p:spPr/>
        <p:txBody>
          <a:bodyPr/>
          <a:lstStyle/>
          <a:p>
            <a:r>
              <a:rPr lang="zh-CN" altLang="en-US"/>
              <a:t>03</a:t>
            </a:r>
          </a:p>
        </p:txBody>
      </p:sp>
      <p:sp>
        <p:nvSpPr>
          <p:cNvPr id="13" name="文本占位符 12"/>
          <p:cNvSpPr>
            <a:spLocks noGrp="1"/>
          </p:cNvSpPr>
          <p:nvPr>
            <p:ph type="body" idx="16392"/>
            <p:custDataLst>
              <p:tags r:id="rId13"/>
            </p:custDataLst>
          </p:nvPr>
        </p:nvSpPr>
        <p:spPr/>
        <p:txBody>
          <a:bodyPr/>
          <a:lstStyle/>
          <a:p>
            <a:r>
              <a:rPr lang="en-US" altLang="en-US"/>
              <a:t>③</a:t>
            </a:r>
            <a:r>
              <a:rPr lang="zh-CN" altLang="en-US"/>
              <a:t>统计编码</a:t>
            </a:r>
          </a:p>
        </p:txBody>
      </p:sp>
      <p:sp>
        <p:nvSpPr>
          <p:cNvPr id="14" name="文本占位符 13"/>
          <p:cNvSpPr>
            <a:spLocks noGrp="1"/>
          </p:cNvSpPr>
          <p:nvPr>
            <p:ph type="body" idx="16393"/>
            <p:custDataLst>
              <p:tags r:id="rId14"/>
            </p:custDataLst>
          </p:nvPr>
        </p:nvSpPr>
        <p:spPr/>
        <p:txBody>
          <a:bodyPr/>
          <a:lstStyle/>
          <a:p>
            <a:r>
              <a:rPr lang="zh-CN" altLang="en-US"/>
              <a:t>哈夫曼编码以高频符号短码实现无损压缩，常用于音视频处理。</a:t>
            </a:r>
          </a:p>
        </p:txBody>
      </p:sp>
      <p:sp>
        <p:nvSpPr>
          <p:cNvPr id="15" name="文本框 14"/>
          <p:cNvSpPr txBox="1"/>
          <p:nvPr/>
        </p:nvSpPr>
        <p:spPr>
          <a:xfrm>
            <a:off x="1016000" y="1616710"/>
            <a:ext cx="8213090" cy="291465"/>
          </a:xfrm>
          <a:prstGeom prst="rect">
            <a:avLst/>
          </a:prstGeom>
        </p:spPr>
        <p:txBody>
          <a:bodyPr wrap="square">
            <a:spAutoFit/>
          </a:bodyPr>
          <a:lstStyle/>
          <a:p>
            <a:pPr marL="0" indent="269875" algn="just" defTabSz="266700">
              <a:lnSpc>
                <a:spcPts val="1560"/>
              </a:lnSpc>
              <a:spcBef>
                <a:spcPct val="0"/>
              </a:spcBef>
              <a:spcAft>
                <a:spcPct val="0"/>
              </a:spcAft>
            </a:pPr>
            <a:r>
              <a:rPr lang="zh-CN" altLang="en-US" sz="1600">
                <a:latin typeface="Times New Roman" panose="02020603050405020304"/>
                <a:ea typeface="宋体" panose="02010600030101010101" pitchFamily="2" charset="-122"/>
              </a:rPr>
              <a:t>（</a:t>
            </a:r>
            <a:r>
              <a:rPr lang="en-US" altLang="zh-CN" sz="1600">
                <a:latin typeface="Times New Roman" panose="02020603050405020304"/>
                <a:ea typeface="Times New Roman" panose="02020603050405020304"/>
              </a:rPr>
              <a:t>2</a:t>
            </a:r>
            <a:r>
              <a:rPr lang="zh-CN" altLang="en-US" sz="1600">
                <a:latin typeface="Times New Roman" panose="02020603050405020304"/>
                <a:ea typeface="宋体" panose="02010600030101010101" pitchFamily="2" charset="-122"/>
              </a:rPr>
              <a:t>）根据具体编码算法，分为预测编码、变换编码和统计编码</a:t>
            </a:r>
            <a:r>
              <a:rPr lang="en-US" altLang="zh-CN" sz="1600">
                <a:latin typeface="Times New Roman" panose="02020603050405020304"/>
                <a:ea typeface="Times New Roman" panose="02020603050405020304"/>
              </a:rPr>
              <a:t>3</a:t>
            </a:r>
            <a:r>
              <a:rPr lang="zh-CN" altLang="en-US" sz="1600">
                <a:latin typeface="Times New Roman" panose="02020603050405020304"/>
                <a:ea typeface="宋体" panose="02010600030101010101" pitchFamily="2" charset="-122"/>
              </a:rPr>
              <a:t>种。</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思政目标：培养品格与思维习惯</a:t>
            </a:r>
          </a:p>
        </p:txBody>
      </p:sp>
      <p:sp>
        <p:nvSpPr>
          <p:cNvPr id="3" name="装饰  1"/>
          <p:cNvSpPr>
            <a:spLocks noGrp="1"/>
          </p:cNvSpPr>
          <p:nvPr>
            <p:ph type="body" idx="16394"/>
            <p:custDataLst>
              <p:tags r:id="rId3"/>
            </p:custDataLst>
          </p:nvPr>
        </p:nvSpPr>
        <p:spPr/>
        <p:txBody>
          <a:bodyPr/>
          <a:lstStyle/>
          <a:p>
            <a:r>
              <a:rPr lang="zh-CN" altLang="en-US"/>
              <a:t> </a:t>
            </a:r>
          </a:p>
        </p:txBody>
      </p:sp>
      <p:pic>
        <p:nvPicPr>
          <p:cNvPr id="4" name="图片占位符 3" descr="2a15b221-c46d-11f0-8662-72d7face5813"/>
          <p:cNvPicPr>
            <a:picLocks noGrp="1" noChangeAspect="1"/>
          </p:cNvPicPr>
          <p:nvPr>
            <p:ph type="pic" idx="16395"/>
            <p:custDataLst>
              <p:tags r:id="rId4"/>
            </p:custDataLst>
          </p:nvPr>
        </p:nvPicPr>
        <p:blipFill>
          <a:blip r:embed="rId20"/>
          <a:srcRect l="5053" r="11579"/>
          <a:stretch>
            <a:fillRect/>
          </a:stretch>
        </p:blipFill>
        <p:spPr>
          <a:xfrm>
            <a:off x="609600" y="1524000"/>
            <a:ext cx="2514600" cy="2082800"/>
          </a:xfrm>
          <a:custGeom>
            <a:avLst/>
            <a:gdLst>
              <a:gd name="connisteX0" fmla="*/ 0 w 2514600"/>
              <a:gd name="connsiteY0" fmla="*/ 203200 h 2082800"/>
              <a:gd name="connisteX1" fmla="*/ 203200 w 2514600"/>
              <a:gd name="connsiteY1" fmla="*/ 0 h 2082800"/>
              <a:gd name="connisteX2" fmla="*/ 2311400 w 2514600"/>
              <a:gd name="connsiteY2" fmla="*/ 0 h 2082800"/>
              <a:gd name="connisteX3" fmla="*/ 2514600 w 2514600"/>
              <a:gd name="connsiteY3" fmla="*/ 203200 h 2082800"/>
              <a:gd name="connisteX4" fmla="*/ 2514600 w 2514600"/>
              <a:gd name="connsiteY4" fmla="*/ 2082800 h 2082800"/>
              <a:gd name="connisteX5" fmla="*/ 0 w 2514600"/>
              <a:gd name="connsiteY5" fmla="*/ 2082800 h 2082800"/>
              <a:gd name="connisteX6" fmla="*/ 0 w 25146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203200"/>
                </a:moveTo>
                <a:cubicBezTo>
                  <a:pt x="0" y="90976"/>
                  <a:pt x="90976" y="0"/>
                  <a:pt x="203200" y="0"/>
                </a:cubicBezTo>
                <a:lnTo>
                  <a:pt x="2311400" y="0"/>
                </a:lnTo>
                <a:cubicBezTo>
                  <a:pt x="2423624" y="0"/>
                  <a:pt x="2514600" y="90976"/>
                  <a:pt x="2514600" y="203200"/>
                </a:cubicBezTo>
                <a:lnTo>
                  <a:pt x="2514600" y="2082800"/>
                </a:lnTo>
                <a:lnTo>
                  <a:pt x="0" y="20828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人生观培养</a:t>
            </a:r>
          </a:p>
        </p:txBody>
      </p:sp>
      <p:sp>
        <p:nvSpPr>
          <p:cNvPr id="6" name="文本占位符 5"/>
          <p:cNvSpPr>
            <a:spLocks noGrp="1"/>
          </p:cNvSpPr>
          <p:nvPr>
            <p:ph type="body" idx="16387"/>
            <p:custDataLst>
              <p:tags r:id="rId6"/>
            </p:custDataLst>
          </p:nvPr>
        </p:nvSpPr>
        <p:spPr/>
        <p:txBody>
          <a:bodyPr/>
          <a:lstStyle/>
          <a:p>
            <a:r>
              <a:rPr lang="zh-CN" altLang="en-US"/>
              <a:t>树立正确的人生观，明确生活目标，积极向上，勇于承担责任。</a:t>
            </a:r>
          </a:p>
        </p:txBody>
      </p:sp>
      <p:sp>
        <p:nvSpPr>
          <p:cNvPr id="7" name="装饰  5"/>
          <p:cNvSpPr>
            <a:spLocks noGrp="1"/>
          </p:cNvSpPr>
          <p:nvPr>
            <p:ph type="body" idx="16396"/>
            <p:custDataLst>
              <p:tags r:id="rId7"/>
            </p:custDataLst>
          </p:nvPr>
        </p:nvSpPr>
        <p:spPr/>
        <p:txBody>
          <a:bodyPr/>
          <a:lstStyle/>
          <a:p>
            <a:r>
              <a:rPr lang="zh-CN" altLang="en-US"/>
              <a:t> </a:t>
            </a:r>
          </a:p>
        </p:txBody>
      </p:sp>
      <p:pic>
        <p:nvPicPr>
          <p:cNvPr id="8" name="图片占位符 7" descr="2a15b5ce-c46d-11f0-8662-72d7face5813"/>
          <p:cNvPicPr>
            <a:picLocks noGrp="1" noChangeAspect="1"/>
          </p:cNvPicPr>
          <p:nvPr>
            <p:ph type="pic" idx="16397"/>
            <p:custDataLst>
              <p:tags r:id="rId8"/>
            </p:custDataLst>
          </p:nvPr>
        </p:nvPicPr>
        <p:blipFill>
          <a:blip r:embed="rId21"/>
          <a:srcRect l="4691" r="4691"/>
          <a:stretch>
            <a:fillRect/>
          </a:stretch>
        </p:blipFill>
        <p:spPr>
          <a:xfrm>
            <a:off x="3429000" y="4165600"/>
            <a:ext cx="2514600" cy="2082800"/>
          </a:xfrm>
          <a:custGeom>
            <a:avLst/>
            <a:gdLst>
              <a:gd name="connisteX0" fmla="*/ 0 w 2514600"/>
              <a:gd name="connsiteY0" fmla="*/ 0 h 2082800"/>
              <a:gd name="connisteX1" fmla="*/ 2514600 w 2514600"/>
              <a:gd name="connsiteY1" fmla="*/ 0 h 2082800"/>
              <a:gd name="connisteX2" fmla="*/ 2514600 w 2514600"/>
              <a:gd name="connsiteY2" fmla="*/ 1879600 h 2082800"/>
              <a:gd name="connisteX3" fmla="*/ 2311400 w 2514600"/>
              <a:gd name="connsiteY3" fmla="*/ 2082800 h 2082800"/>
              <a:gd name="connisteX4" fmla="*/ 203200 w 2514600"/>
              <a:gd name="connsiteY4" fmla="*/ 2082800 h 2082800"/>
              <a:gd name="connisteX5" fmla="*/ 0 w 2514600"/>
              <a:gd name="connsiteY5" fmla="*/ 1879600 h 2082800"/>
              <a:gd name="connisteX6" fmla="*/ 0 w 25146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0"/>
                </a:moveTo>
                <a:lnTo>
                  <a:pt x="2514600" y="0"/>
                </a:lnTo>
                <a:lnTo>
                  <a:pt x="2514600" y="1879600"/>
                </a:lnTo>
                <a:cubicBezTo>
                  <a:pt x="2514600" y="1991824"/>
                  <a:pt x="2423624" y="2082800"/>
                  <a:pt x="2311400" y="2082800"/>
                </a:cubicBezTo>
                <a:lnTo>
                  <a:pt x="203200" y="2082800"/>
                </a:lnTo>
                <a:cubicBezTo>
                  <a:pt x="90976" y="2082800"/>
                  <a:pt x="0" y="1991824"/>
                  <a:pt x="0" y="1879600"/>
                </a:cubicBezTo>
                <a:lnTo>
                  <a:pt x="0" y="0"/>
                </a:lnTo>
                <a:close/>
              </a:path>
            </a:pathLst>
          </a:custGeom>
        </p:spPr>
      </p:pic>
      <p:sp>
        <p:nvSpPr>
          <p:cNvPr id="9" name="文本占位符 8"/>
          <p:cNvSpPr>
            <a:spLocks noGrp="1"/>
          </p:cNvSpPr>
          <p:nvPr>
            <p:ph type="body" idx="16388"/>
            <p:custDataLst>
              <p:tags r:id="rId9"/>
            </p:custDataLst>
          </p:nvPr>
        </p:nvSpPr>
        <p:spPr/>
        <p:txBody>
          <a:bodyPr/>
          <a:lstStyle/>
          <a:p>
            <a:r>
              <a:rPr lang="zh-CN" altLang="en-US"/>
              <a:t>价值观教育</a:t>
            </a:r>
          </a:p>
        </p:txBody>
      </p:sp>
      <p:sp>
        <p:nvSpPr>
          <p:cNvPr id="10" name="文本占位符 9"/>
          <p:cNvSpPr>
            <a:spLocks noGrp="1"/>
          </p:cNvSpPr>
          <p:nvPr>
            <p:ph type="body" idx="16389"/>
            <p:custDataLst>
              <p:tags r:id="rId10"/>
            </p:custDataLst>
          </p:nvPr>
        </p:nvSpPr>
        <p:spPr/>
        <p:txBody>
          <a:bodyPr/>
          <a:lstStyle/>
          <a:p>
            <a:r>
              <a:rPr lang="zh-CN" altLang="en-US"/>
              <a:t>培养正确的价值观，分辨是非，坚持正义，尊重他人，诚信为本。</a:t>
            </a:r>
          </a:p>
        </p:txBody>
      </p:sp>
      <p:sp>
        <p:nvSpPr>
          <p:cNvPr id="11" name="装饰  9"/>
          <p:cNvSpPr>
            <a:spLocks noGrp="1"/>
          </p:cNvSpPr>
          <p:nvPr>
            <p:ph type="body" idx="16398"/>
            <p:custDataLst>
              <p:tags r:id="rId11"/>
            </p:custDataLst>
          </p:nvPr>
        </p:nvSpPr>
        <p:spPr/>
        <p:txBody>
          <a:bodyPr/>
          <a:lstStyle/>
          <a:p>
            <a:r>
              <a:rPr lang="zh-CN" altLang="en-US"/>
              <a:t> </a:t>
            </a:r>
          </a:p>
        </p:txBody>
      </p:sp>
      <p:pic>
        <p:nvPicPr>
          <p:cNvPr id="12" name="图片占位符 11" descr="2a15b34b-c46d-11f0-8662-72d7face5813"/>
          <p:cNvPicPr>
            <a:picLocks noGrp="1" noChangeAspect="1"/>
          </p:cNvPicPr>
          <p:nvPr>
            <p:ph type="pic" idx="16399"/>
            <p:custDataLst>
              <p:tags r:id="rId12"/>
            </p:custDataLst>
          </p:nvPr>
        </p:nvPicPr>
        <p:blipFill>
          <a:blip r:embed="rId22"/>
          <a:srcRect t="3555" b="13616"/>
          <a:stretch>
            <a:fillRect/>
          </a:stretch>
        </p:blipFill>
        <p:spPr>
          <a:xfrm>
            <a:off x="6248400" y="1524000"/>
            <a:ext cx="2514600" cy="2082800"/>
          </a:xfrm>
          <a:custGeom>
            <a:avLst/>
            <a:gdLst>
              <a:gd name="connisteX0" fmla="*/ 0 w 2514600"/>
              <a:gd name="connsiteY0" fmla="*/ 203200 h 2082800"/>
              <a:gd name="connisteX1" fmla="*/ 203200 w 2514600"/>
              <a:gd name="connsiteY1" fmla="*/ 0 h 2082800"/>
              <a:gd name="connisteX2" fmla="*/ 2311400 w 2514600"/>
              <a:gd name="connsiteY2" fmla="*/ 0 h 2082800"/>
              <a:gd name="connisteX3" fmla="*/ 2514600 w 2514600"/>
              <a:gd name="connsiteY3" fmla="*/ 203200 h 2082800"/>
              <a:gd name="connisteX4" fmla="*/ 2514600 w 2514600"/>
              <a:gd name="connsiteY4" fmla="*/ 2082800 h 2082800"/>
              <a:gd name="connisteX5" fmla="*/ 0 w 2514600"/>
              <a:gd name="connsiteY5" fmla="*/ 2082800 h 2082800"/>
              <a:gd name="connisteX6" fmla="*/ 0 w 25146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203200"/>
                </a:moveTo>
                <a:cubicBezTo>
                  <a:pt x="0" y="90976"/>
                  <a:pt x="90976" y="0"/>
                  <a:pt x="203200" y="0"/>
                </a:cubicBezTo>
                <a:lnTo>
                  <a:pt x="2311400" y="0"/>
                </a:lnTo>
                <a:cubicBezTo>
                  <a:pt x="2423624" y="0"/>
                  <a:pt x="2514600" y="90976"/>
                  <a:pt x="2514600" y="203200"/>
                </a:cubicBezTo>
                <a:lnTo>
                  <a:pt x="2514600" y="2082800"/>
                </a:lnTo>
                <a:lnTo>
                  <a:pt x="0" y="2082800"/>
                </a:lnTo>
                <a:lnTo>
                  <a:pt x="0" y="203200"/>
                </a:lnTo>
                <a:close/>
              </a:path>
            </a:pathLst>
          </a:custGeom>
        </p:spPr>
      </p:pic>
      <p:sp>
        <p:nvSpPr>
          <p:cNvPr id="13" name="文本占位符 12"/>
          <p:cNvSpPr>
            <a:spLocks noGrp="1"/>
          </p:cNvSpPr>
          <p:nvPr>
            <p:ph type="body" idx="16390"/>
            <p:custDataLst>
              <p:tags r:id="rId13"/>
            </p:custDataLst>
          </p:nvPr>
        </p:nvSpPr>
        <p:spPr/>
        <p:txBody>
          <a:bodyPr/>
          <a:lstStyle/>
          <a:p>
            <a:r>
              <a:rPr lang="zh-CN" altLang="en-US"/>
              <a:t>世界观拓展</a:t>
            </a:r>
          </a:p>
        </p:txBody>
      </p:sp>
      <p:sp>
        <p:nvSpPr>
          <p:cNvPr id="14" name="文本占位符 13"/>
          <p:cNvSpPr>
            <a:spLocks noGrp="1"/>
          </p:cNvSpPr>
          <p:nvPr>
            <p:ph type="body" idx="16391"/>
            <p:custDataLst>
              <p:tags r:id="rId14"/>
            </p:custDataLst>
          </p:nvPr>
        </p:nvSpPr>
        <p:spPr/>
        <p:txBody>
          <a:bodyPr/>
          <a:lstStyle/>
          <a:p>
            <a:r>
              <a:rPr lang="zh-CN" altLang="en-US"/>
              <a:t>拓宽世界观，了解多元文化，增强全球意识，促进国际理解与交流。</a:t>
            </a:r>
          </a:p>
        </p:txBody>
      </p:sp>
      <p:sp>
        <p:nvSpPr>
          <p:cNvPr id="15" name="装饰  3"/>
          <p:cNvSpPr>
            <a:spLocks noGrp="1"/>
          </p:cNvSpPr>
          <p:nvPr>
            <p:ph type="body" idx="16400"/>
            <p:custDataLst>
              <p:tags r:id="rId15"/>
            </p:custDataLst>
          </p:nvPr>
        </p:nvSpPr>
        <p:spPr/>
        <p:txBody>
          <a:bodyPr/>
          <a:lstStyle/>
          <a:p>
            <a:r>
              <a:rPr lang="zh-CN" altLang="en-US"/>
              <a:t> </a:t>
            </a:r>
          </a:p>
        </p:txBody>
      </p:sp>
      <p:pic>
        <p:nvPicPr>
          <p:cNvPr id="16" name="图片占位符 15" descr="2a15b1da-c46d-11f0-8662-72d7face5813"/>
          <p:cNvPicPr>
            <a:picLocks noGrp="1" noChangeAspect="1"/>
          </p:cNvPicPr>
          <p:nvPr>
            <p:ph type="pic" idx="16401"/>
            <p:custDataLst>
              <p:tags r:id="rId16"/>
            </p:custDataLst>
          </p:nvPr>
        </p:nvPicPr>
        <p:blipFill>
          <a:blip r:embed="rId23"/>
          <a:srcRect t="49" b="17122"/>
          <a:stretch>
            <a:fillRect/>
          </a:stretch>
        </p:blipFill>
        <p:spPr>
          <a:xfrm>
            <a:off x="9067800" y="4165600"/>
            <a:ext cx="2514600" cy="2082800"/>
          </a:xfrm>
          <a:custGeom>
            <a:avLst/>
            <a:gdLst>
              <a:gd name="connisteX0" fmla="*/ 0 w 2514600"/>
              <a:gd name="connsiteY0" fmla="*/ 0 h 2082800"/>
              <a:gd name="connisteX1" fmla="*/ 2514600 w 2514600"/>
              <a:gd name="connsiteY1" fmla="*/ 0 h 2082800"/>
              <a:gd name="connisteX2" fmla="*/ 2514600 w 2514600"/>
              <a:gd name="connsiteY2" fmla="*/ 1879600 h 2082800"/>
              <a:gd name="connisteX3" fmla="*/ 2311400 w 2514600"/>
              <a:gd name="connsiteY3" fmla="*/ 2082800 h 2082800"/>
              <a:gd name="connisteX4" fmla="*/ 203200 w 2514600"/>
              <a:gd name="connsiteY4" fmla="*/ 2082800 h 2082800"/>
              <a:gd name="connisteX5" fmla="*/ 0 w 2514600"/>
              <a:gd name="connsiteY5" fmla="*/ 1879600 h 2082800"/>
              <a:gd name="connisteX6" fmla="*/ 0 w 25146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14600" h="2082800">
                <a:moveTo>
                  <a:pt x="0" y="0"/>
                </a:moveTo>
                <a:lnTo>
                  <a:pt x="2514600" y="0"/>
                </a:lnTo>
                <a:lnTo>
                  <a:pt x="2514600" y="1879600"/>
                </a:lnTo>
                <a:cubicBezTo>
                  <a:pt x="2514600" y="1991824"/>
                  <a:pt x="2423624" y="2082800"/>
                  <a:pt x="2311400" y="2082800"/>
                </a:cubicBezTo>
                <a:lnTo>
                  <a:pt x="203200" y="2082800"/>
                </a:lnTo>
                <a:cubicBezTo>
                  <a:pt x="90976" y="2082800"/>
                  <a:pt x="0" y="1991824"/>
                  <a:pt x="0" y="1879600"/>
                </a:cubicBezTo>
                <a:lnTo>
                  <a:pt x="0" y="0"/>
                </a:lnTo>
                <a:close/>
              </a:path>
            </a:pathLst>
          </a:custGeom>
        </p:spPr>
      </p:pic>
      <p:sp>
        <p:nvSpPr>
          <p:cNvPr id="17" name="文本占位符 16"/>
          <p:cNvSpPr>
            <a:spLocks noGrp="1"/>
          </p:cNvSpPr>
          <p:nvPr>
            <p:ph type="body" idx="16392"/>
            <p:custDataLst>
              <p:tags r:id="rId17"/>
            </p:custDataLst>
          </p:nvPr>
        </p:nvSpPr>
        <p:spPr/>
        <p:txBody>
          <a:bodyPr/>
          <a:lstStyle/>
          <a:p>
            <a:r>
              <a:rPr lang="zh-CN" altLang="en-US"/>
              <a:t>思维习惯养成</a:t>
            </a:r>
          </a:p>
        </p:txBody>
      </p:sp>
      <p:sp>
        <p:nvSpPr>
          <p:cNvPr id="18" name="文本占位符 17"/>
          <p:cNvSpPr>
            <a:spLocks noGrp="1"/>
          </p:cNvSpPr>
          <p:nvPr>
            <p:ph type="body" idx="16393"/>
            <p:custDataLst>
              <p:tags r:id="rId18"/>
            </p:custDataLst>
          </p:nvPr>
        </p:nvSpPr>
        <p:spPr/>
        <p:txBody>
          <a:bodyPr/>
          <a:lstStyle/>
          <a:p>
            <a:r>
              <a:rPr lang="zh-CN" altLang="en-US"/>
              <a:t>鼓励学生独立思考，培养批判性思维，激发创新精神，主动探索新知。</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数字媒体技术的应用与发展</a:t>
            </a:r>
          </a:p>
        </p:txBody>
      </p:sp>
      <p:sp>
        <p:nvSpPr>
          <p:cNvPr id="3" name="文本占位符 2"/>
          <p:cNvSpPr>
            <a:spLocks noGrp="1"/>
          </p:cNvSpPr>
          <p:nvPr>
            <p:ph type="body" idx="16386"/>
            <p:custDataLst>
              <p:tags r:id="rId3"/>
            </p:custDataLst>
          </p:nvPr>
        </p:nvSpPr>
        <p:spPr>
          <a:xfrm>
            <a:off x="5139690" y="1905000"/>
            <a:ext cx="2212975" cy="1524000"/>
          </a:xfrm>
        </p:spPr>
        <p:txBody>
          <a:bodyPr>
            <a:normAutofit fontScale="90000"/>
          </a:bodyPr>
          <a:lstStyle/>
          <a:p>
            <a:r>
              <a:rPr lang="zh-CN" altLang="en-US">
                <a:sym typeface="+mn-ea"/>
              </a:rPr>
              <a:t>任务4</a:t>
            </a:r>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任务引入</a:t>
            </a:r>
          </a:p>
        </p:txBody>
      </p:sp>
      <p:pic>
        <p:nvPicPr>
          <p:cNvPr id="3" name="内容占位符 2" descr="2cbdda19-c46d-11f0-9390-7ad3a000e944"/>
          <p:cNvPicPr>
            <a:picLocks noGrp="1" noChangeAspect="1"/>
          </p:cNvPicPr>
          <p:nvPr>
            <p:ph idx="16390"/>
            <p:custDataLst>
              <p:tags r:id="rId3"/>
            </p:custDataLst>
          </p:nvPr>
        </p:nvPicPr>
        <p:blipFill>
          <a:blip r:embed="rId11"/>
          <a:srcRect t="898" b="898"/>
          <a:stretch>
            <a:fillRect/>
          </a:stretch>
        </p:blipFill>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91"/>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数字媒体应用</a:t>
            </a:r>
          </a:p>
        </p:txBody>
      </p:sp>
      <p:sp>
        <p:nvSpPr>
          <p:cNvPr id="6" name="文本占位符 5"/>
          <p:cNvSpPr>
            <a:spLocks noGrp="1"/>
          </p:cNvSpPr>
          <p:nvPr>
            <p:ph type="body" idx="16387"/>
            <p:custDataLst>
              <p:tags r:id="rId6"/>
            </p:custDataLst>
          </p:nvPr>
        </p:nvSpPr>
        <p:spPr/>
        <p:txBody>
          <a:bodyPr/>
          <a:lstStyle/>
          <a:p>
            <a:r>
              <a:rPr lang="zh-CN" altLang="en-US"/>
              <a:t>数字媒体技术广泛应用于广告、电影、游戏、虚拟现实、增强现实及在线教育等领域，提升用户体验，创造沉浸式环境。</a:t>
            </a:r>
          </a:p>
        </p:txBody>
      </p:sp>
      <p:sp>
        <p:nvSpPr>
          <p:cNvPr id="7" name="装饰  5"/>
          <p:cNvSpPr>
            <a:spLocks noGrp="1"/>
          </p:cNvSpPr>
          <p:nvPr>
            <p:ph type="body" idx="16392"/>
            <p:custDataLst>
              <p:tags r:id="rId7"/>
            </p:custDataLst>
          </p:nvPr>
        </p:nvSpPr>
        <p:spPr/>
        <p:txBody>
          <a:bodyPr/>
          <a:lstStyle/>
          <a:p>
            <a:r>
              <a:rPr lang="zh-CN" altLang="en-US"/>
              <a:t> </a:t>
            </a:r>
          </a:p>
        </p:txBody>
      </p:sp>
      <p:sp>
        <p:nvSpPr>
          <p:cNvPr id="8" name="文本占位符 7"/>
          <p:cNvSpPr>
            <a:spLocks noGrp="1"/>
          </p:cNvSpPr>
          <p:nvPr>
            <p:ph type="body" idx="16388"/>
            <p:custDataLst>
              <p:tags r:id="rId8"/>
            </p:custDataLst>
          </p:nvPr>
        </p:nvSpPr>
        <p:spPr/>
        <p:txBody>
          <a:bodyPr/>
          <a:lstStyle/>
          <a:p>
            <a:r>
              <a:rPr lang="zh-CN" altLang="en-US"/>
              <a:t>未来趋势</a:t>
            </a:r>
          </a:p>
        </p:txBody>
      </p:sp>
      <p:sp>
        <p:nvSpPr>
          <p:cNvPr id="9" name="文本占位符 8"/>
          <p:cNvSpPr>
            <a:spLocks noGrp="1"/>
          </p:cNvSpPr>
          <p:nvPr>
            <p:ph type="body" idx="16389"/>
            <p:custDataLst>
              <p:tags r:id="rId9"/>
            </p:custDataLst>
          </p:nvPr>
        </p:nvSpPr>
        <p:spPr/>
        <p:txBody>
          <a:bodyPr/>
          <a:lstStyle/>
          <a:p>
            <a:r>
              <a:rPr lang="zh-CN" altLang="en-US"/>
              <a:t>未来，数字媒体技术将向更高分辨率、更智能交互、更个性化内容定制方向发展，融合AI、大数据分析，实现精准推送与内容自动生成。</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知识准备：一、应用</a:t>
            </a:r>
          </a:p>
        </p:txBody>
      </p:sp>
      <p:pic>
        <p:nvPicPr>
          <p:cNvPr id="3" name="内容占位符 2" descr="2d8f1da3-c46d-11f0-8952-ee18fbaefc8f"/>
          <p:cNvPicPr>
            <a:picLocks noGrp="1" noChangeAspect="1"/>
          </p:cNvPicPr>
          <p:nvPr>
            <p:ph idx="16390"/>
            <p:custDataLst>
              <p:tags r:id="rId3"/>
            </p:custDataLst>
          </p:nvPr>
        </p:nvPicPr>
        <p:blipFill>
          <a:blip r:embed="rId10"/>
          <a:srcRect t="1096" b="1096"/>
          <a:stretch>
            <a:fillRect/>
          </a:stretch>
        </p:blipFill>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133600 h 2336800"/>
              <a:gd name="connisteX5" fmla="*/ 5130800 w 5334000"/>
              <a:gd name="connsiteY5" fmla="*/ 2336800 h 2336800"/>
              <a:gd name="connisteX6" fmla="*/ 203200 w 5334000"/>
              <a:gd name="connsiteY6" fmla="*/ 2336800 h 2336800"/>
              <a:gd name="connisteX7" fmla="*/ 0 w 5334000"/>
              <a:gd name="connsiteY7" fmla="*/ 2133600 h 2336800"/>
              <a:gd name="connisteX8" fmla="*/ 0 w 53340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133600"/>
                </a:lnTo>
                <a:cubicBezTo>
                  <a:pt x="5334000" y="2245824"/>
                  <a:pt x="5243024" y="2336800"/>
                  <a:pt x="5130800" y="2336800"/>
                </a:cubicBezTo>
                <a:lnTo>
                  <a:pt x="203200" y="2336800"/>
                </a:lnTo>
                <a:cubicBezTo>
                  <a:pt x="90976" y="2336800"/>
                  <a:pt x="0" y="2245824"/>
                  <a:pt x="0" y="21336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数字媒体技术应用</a:t>
            </a:r>
          </a:p>
        </p:txBody>
      </p:sp>
      <p:sp>
        <p:nvSpPr>
          <p:cNvPr id="5" name="文本占位符 4"/>
          <p:cNvSpPr>
            <a:spLocks noGrp="1"/>
          </p:cNvSpPr>
          <p:nvPr>
            <p:ph type="body" idx="16387"/>
            <p:custDataLst>
              <p:tags r:id="rId5"/>
            </p:custDataLst>
          </p:nvPr>
        </p:nvSpPr>
        <p:spPr/>
        <p:txBody>
          <a:bodyPr/>
          <a:lstStyle/>
          <a:p>
            <a:r>
              <a:rPr lang="zh-CN" altLang="en-US"/>
              <a:t>数字媒体技术广泛应用于商业营销，提升产品展示效果；在教育领域，通过互动教学软件增强学习体验。</a:t>
            </a:r>
          </a:p>
        </p:txBody>
      </p:sp>
      <p:pic>
        <p:nvPicPr>
          <p:cNvPr id="6" name="内容占位符 5" descr="2d8f1d2c-c46d-11f0-8952-ee18fbaefc8f"/>
          <p:cNvPicPr>
            <a:picLocks noGrp="1" noChangeAspect="1"/>
          </p:cNvPicPr>
          <p:nvPr>
            <p:ph idx="16391"/>
            <p:custDataLst>
              <p:tags r:id="rId6"/>
            </p:custDataLst>
          </p:nvPr>
        </p:nvPicPr>
        <p:blipFill>
          <a:blip r:embed="rId11"/>
          <a:srcRect t="1096" b="1096"/>
          <a:stretch>
            <a:fillRect/>
          </a:stretch>
        </p:blipFill>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133600 h 2336800"/>
              <a:gd name="connisteX5" fmla="*/ 5130800 w 5334000"/>
              <a:gd name="connsiteY5" fmla="*/ 2336800 h 2336800"/>
              <a:gd name="connisteX6" fmla="*/ 203200 w 5334000"/>
              <a:gd name="connsiteY6" fmla="*/ 2336800 h 2336800"/>
              <a:gd name="connisteX7" fmla="*/ 0 w 5334000"/>
              <a:gd name="connsiteY7" fmla="*/ 2133600 h 2336800"/>
              <a:gd name="connisteX8" fmla="*/ 0 w 53340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334000" h="2336800">
                <a:moveTo>
                  <a:pt x="0" y="203200"/>
                </a:moveTo>
                <a:cubicBezTo>
                  <a:pt x="0" y="90976"/>
                  <a:pt x="90976" y="0"/>
                  <a:pt x="203200" y="0"/>
                </a:cubicBezTo>
                <a:lnTo>
                  <a:pt x="5130800" y="0"/>
                </a:lnTo>
                <a:cubicBezTo>
                  <a:pt x="5243024" y="0"/>
                  <a:pt x="5334000" y="90976"/>
                  <a:pt x="5334000" y="203200"/>
                </a:cubicBezTo>
                <a:lnTo>
                  <a:pt x="5334000" y="2133600"/>
                </a:lnTo>
                <a:cubicBezTo>
                  <a:pt x="5334000" y="2245824"/>
                  <a:pt x="5243024" y="2336800"/>
                  <a:pt x="5130800" y="2336800"/>
                </a:cubicBezTo>
                <a:lnTo>
                  <a:pt x="203200" y="2336800"/>
                </a:lnTo>
                <a:cubicBezTo>
                  <a:pt x="90976" y="2336800"/>
                  <a:pt x="0" y="2245824"/>
                  <a:pt x="0" y="2133600"/>
                </a:cubicBezTo>
                <a:lnTo>
                  <a:pt x="0" y="203200"/>
                </a:lnTo>
                <a:close/>
              </a:path>
            </a:pathLst>
          </a:custGeom>
        </p:spPr>
      </p:pic>
      <p:sp>
        <p:nvSpPr>
          <p:cNvPr id="7" name="文本占位符 6"/>
          <p:cNvSpPr>
            <a:spLocks noGrp="1"/>
          </p:cNvSpPr>
          <p:nvPr>
            <p:ph type="body" idx="16388"/>
            <p:custDataLst>
              <p:tags r:id="rId7"/>
            </p:custDataLst>
          </p:nvPr>
        </p:nvSpPr>
        <p:spPr/>
        <p:txBody>
          <a:bodyPr/>
          <a:lstStyle/>
          <a:p>
            <a:r>
              <a:rPr lang="zh-CN" altLang="en-US"/>
              <a:t>行业覆盖</a:t>
            </a:r>
          </a:p>
        </p:txBody>
      </p:sp>
      <p:sp>
        <p:nvSpPr>
          <p:cNvPr id="8" name="文本占位符 7"/>
          <p:cNvSpPr>
            <a:spLocks noGrp="1"/>
          </p:cNvSpPr>
          <p:nvPr>
            <p:ph type="body" idx="16389"/>
            <p:custDataLst>
              <p:tags r:id="rId8"/>
            </p:custDataLst>
          </p:nvPr>
        </p:nvSpPr>
        <p:spPr/>
        <p:txBody>
          <a:bodyPr/>
          <a:lstStyle/>
          <a:p>
            <a:r>
              <a:rPr lang="zh-CN" altLang="en-US"/>
              <a:t>涵盖娱乐产业，如电影特效制作；在工程设计中，用于三维模型构建；医疗行业，辅助远程诊疗及手术模拟。</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609600" y="533400"/>
            <a:ext cx="3741420" cy="1219200"/>
          </a:xfrm>
        </p:spPr>
        <p:txBody>
          <a:bodyPr/>
          <a:lstStyle/>
          <a:p>
            <a:r>
              <a:rPr lang="zh-CN" altLang="en-US" sz="3200"/>
              <a:t>知识准备：一、应用</a:t>
            </a:r>
          </a:p>
        </p:txBody>
      </p:sp>
      <p:sp>
        <p:nvSpPr>
          <p:cNvPr id="3" name="文本占位符 2"/>
          <p:cNvSpPr>
            <a:spLocks noGrp="1"/>
          </p:cNvSpPr>
          <p:nvPr>
            <p:ph type="body" idx="16386"/>
            <p:custDataLst>
              <p:tags r:id="rId3"/>
            </p:custDataLst>
          </p:nvPr>
        </p:nvSpPr>
        <p:spPr/>
        <p:txBody>
          <a:bodyPr>
            <a:normAutofit/>
          </a:bodyPr>
          <a:lstStyle/>
          <a:p>
            <a:r>
              <a:rPr lang="en-US" altLang="zh-CN"/>
              <a:t>1</a:t>
            </a:r>
            <a:r>
              <a:rPr lang="zh-CN" altLang="en-US"/>
              <a:t>．在教育中的应用</a:t>
            </a:r>
          </a:p>
        </p:txBody>
      </p:sp>
      <p:sp>
        <p:nvSpPr>
          <p:cNvPr id="4" name="装饰  2"/>
          <p:cNvSpPr>
            <a:spLocks noGrp="1"/>
          </p:cNvSpPr>
          <p:nvPr>
            <p:ph type="body" idx="16393"/>
            <p:custDataLst>
              <p:tags r:id="rId4"/>
            </p:custDataLst>
          </p:nvPr>
        </p:nvSpPr>
        <p:spPr/>
        <p:txBody>
          <a:bodyPr/>
          <a:lstStyle/>
          <a:p>
            <a:r>
              <a:rPr lang="zh-CN" altLang="en-US"/>
              <a:t> </a:t>
            </a:r>
          </a:p>
        </p:txBody>
      </p:sp>
      <p:pic>
        <p:nvPicPr>
          <p:cNvPr id="5" name="图片占位符 4" descr="2d19f367-c46d-11f0-8662-72d7face5813"/>
          <p:cNvPicPr>
            <a:picLocks noGrp="1" noChangeAspect="1"/>
          </p:cNvPicPr>
          <p:nvPr>
            <p:ph type="pic" idx="16394"/>
            <p:custDataLst>
              <p:tags r:id="rId5"/>
            </p:custDataLst>
          </p:nvPr>
        </p:nvPicPr>
        <p:blipFill>
          <a:blip r:embed="rId17"/>
          <a:srcRect/>
          <a:stretch>
            <a:fillRect/>
          </a:stretch>
        </p:blipFill>
        <p:spPr>
          <a:xfrm>
            <a:off x="4953000" y="889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6" name="文本占位符 5"/>
          <p:cNvSpPr>
            <a:spLocks noGrp="1"/>
          </p:cNvSpPr>
          <p:nvPr>
            <p:ph type="body" idx="16387"/>
            <p:custDataLst>
              <p:tags r:id="rId6"/>
            </p:custDataLst>
          </p:nvPr>
        </p:nvSpPr>
        <p:spPr/>
        <p:txBody>
          <a:bodyPr/>
          <a:lstStyle/>
          <a:p>
            <a:r>
              <a:rPr lang="zh-CN" altLang="en-US"/>
              <a:t>教学方法创新</a:t>
            </a:r>
          </a:p>
        </p:txBody>
      </p:sp>
      <p:sp>
        <p:nvSpPr>
          <p:cNvPr id="7" name="文本占位符 6"/>
          <p:cNvSpPr>
            <a:spLocks noGrp="1"/>
          </p:cNvSpPr>
          <p:nvPr>
            <p:ph type="body" idx="16388"/>
            <p:custDataLst>
              <p:tags r:id="rId7"/>
            </p:custDataLst>
          </p:nvPr>
        </p:nvSpPr>
        <p:spPr/>
        <p:txBody>
          <a:bodyPr/>
          <a:lstStyle/>
          <a:p>
            <a:r>
              <a:rPr lang="zh-CN" altLang="en-US"/>
              <a:t>数字媒体整合音频、动画及视频资源，结合视听教材与培训材料，显著提升教学效果与知识传递效率。</a:t>
            </a:r>
          </a:p>
        </p:txBody>
      </p:sp>
      <p:sp>
        <p:nvSpPr>
          <p:cNvPr id="8" name="装饰  6"/>
          <p:cNvSpPr>
            <a:spLocks noGrp="1"/>
          </p:cNvSpPr>
          <p:nvPr>
            <p:ph type="body" idx="16395"/>
            <p:custDataLst>
              <p:tags r:id="rId8"/>
            </p:custDataLst>
          </p:nvPr>
        </p:nvSpPr>
        <p:spPr/>
        <p:txBody>
          <a:bodyPr/>
          <a:lstStyle/>
          <a:p>
            <a:r>
              <a:rPr lang="zh-CN" altLang="en-US"/>
              <a:t> </a:t>
            </a:r>
          </a:p>
        </p:txBody>
      </p:sp>
      <p:pic>
        <p:nvPicPr>
          <p:cNvPr id="9" name="图片占位符 8" descr="2d19f1da-c46d-11f0-8662-72d7face5813"/>
          <p:cNvPicPr>
            <a:picLocks noGrp="1" noChangeAspect="1"/>
          </p:cNvPicPr>
          <p:nvPr>
            <p:ph type="pic" idx="16396"/>
            <p:custDataLst>
              <p:tags r:id="rId9"/>
            </p:custDataLst>
          </p:nvPr>
        </p:nvPicPr>
        <p:blipFill>
          <a:blip r:embed="rId18"/>
          <a:srcRect/>
          <a:stretch>
            <a:fillRect/>
          </a:stretch>
        </p:blipFill>
        <p:spPr>
          <a:xfrm>
            <a:off x="4953000" y="281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0" name="文本占位符 9"/>
          <p:cNvSpPr>
            <a:spLocks noGrp="1"/>
          </p:cNvSpPr>
          <p:nvPr>
            <p:ph type="body" idx="16389"/>
            <p:custDataLst>
              <p:tags r:id="rId10"/>
            </p:custDataLst>
          </p:nvPr>
        </p:nvSpPr>
        <p:spPr/>
        <p:txBody>
          <a:bodyPr/>
          <a:lstStyle/>
          <a:p>
            <a:r>
              <a:rPr lang="zh-CN" altLang="en-US"/>
              <a:t>个别化教学支持</a:t>
            </a:r>
          </a:p>
        </p:txBody>
      </p:sp>
      <p:sp>
        <p:nvSpPr>
          <p:cNvPr id="11" name="文本占位符 10"/>
          <p:cNvSpPr>
            <a:spLocks noGrp="1"/>
          </p:cNvSpPr>
          <p:nvPr>
            <p:ph type="body" idx="16390"/>
            <p:custDataLst>
              <p:tags r:id="rId11"/>
            </p:custDataLst>
          </p:nvPr>
        </p:nvSpPr>
        <p:spPr/>
        <p:txBody>
          <a:bodyPr/>
          <a:lstStyle/>
          <a:p>
            <a:r>
              <a:rPr lang="zh-CN" altLang="en-US"/>
              <a:t>系统支持学生自主调整学习速度与方法，突破时空限制，实现个性化知识获取与信息筛选。</a:t>
            </a:r>
          </a:p>
        </p:txBody>
      </p:sp>
      <p:sp>
        <p:nvSpPr>
          <p:cNvPr id="12" name="装饰  0"/>
          <p:cNvSpPr>
            <a:spLocks noGrp="1"/>
          </p:cNvSpPr>
          <p:nvPr>
            <p:ph type="body" idx="16397"/>
            <p:custDataLst>
              <p:tags r:id="rId12"/>
            </p:custDataLst>
          </p:nvPr>
        </p:nvSpPr>
        <p:spPr/>
        <p:txBody>
          <a:bodyPr/>
          <a:lstStyle/>
          <a:p>
            <a:r>
              <a:rPr lang="zh-CN" altLang="en-US"/>
              <a:t> </a:t>
            </a:r>
          </a:p>
        </p:txBody>
      </p:sp>
      <p:pic>
        <p:nvPicPr>
          <p:cNvPr id="13" name="图片占位符 12" descr="2d19f2cb-c46d-11f0-8662-72d7face5813"/>
          <p:cNvPicPr>
            <a:picLocks noGrp="1" noChangeAspect="1"/>
          </p:cNvPicPr>
          <p:nvPr>
            <p:ph type="pic" idx="16398"/>
            <p:custDataLst>
              <p:tags r:id="rId13"/>
            </p:custDataLst>
          </p:nvPr>
        </p:nvPicPr>
        <p:blipFill>
          <a:blip r:embed="rId19"/>
          <a:srcRect/>
          <a:stretch>
            <a:fillRect/>
          </a:stretch>
        </p:blipFill>
        <p:spPr>
          <a:xfrm>
            <a:off x="4953000" y="4749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4" name="文本占位符 13"/>
          <p:cNvSpPr>
            <a:spLocks noGrp="1"/>
          </p:cNvSpPr>
          <p:nvPr>
            <p:ph type="body" idx="16391"/>
            <p:custDataLst>
              <p:tags r:id="rId14"/>
            </p:custDataLst>
          </p:nvPr>
        </p:nvSpPr>
        <p:spPr/>
        <p:txBody>
          <a:bodyPr/>
          <a:lstStyle/>
          <a:p>
            <a:r>
              <a:rPr lang="zh-CN" altLang="en-US"/>
              <a:t>教学模式转型</a:t>
            </a:r>
          </a:p>
        </p:txBody>
      </p:sp>
      <p:sp>
        <p:nvSpPr>
          <p:cNvPr id="15" name="文本占位符 14"/>
          <p:cNvSpPr>
            <a:spLocks noGrp="1"/>
          </p:cNvSpPr>
          <p:nvPr>
            <p:ph type="body" idx="16392"/>
            <p:custDataLst>
              <p:tags r:id="rId15"/>
            </p:custDataLst>
          </p:nvPr>
        </p:nvSpPr>
        <p:spPr/>
        <p:txBody>
          <a:bodyPr/>
          <a:lstStyle/>
          <a:p>
            <a:r>
              <a:rPr lang="zh-CN" altLang="en-US"/>
              <a:t>从被动接受转向主动选择，学生可依据学习进度优化策略，强化自主学习能力与适应性。</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知识准备：一、应用</a:t>
            </a:r>
          </a:p>
        </p:txBody>
      </p:sp>
      <p:pic>
        <p:nvPicPr>
          <p:cNvPr id="3" name="图片占位符 2" descr="2e6eb356-c46d-11f0-b97f-3a52473e4ebd"/>
          <p:cNvPicPr>
            <a:picLocks noGrp="1" noChangeAspect="1"/>
          </p:cNvPicPr>
          <p:nvPr>
            <p:ph type="pic" idx="16398"/>
            <p:custDataLst>
              <p:tags r:id="rId3"/>
            </p:custDataLst>
          </p:nvPr>
        </p:nvPicPr>
        <p:blipFill>
          <a:blip r:embed="rId22"/>
          <a:srcRect/>
          <a:stretch>
            <a:fillRect/>
          </a:stretch>
        </p:blipFill>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4" name="文本占位符 3"/>
          <p:cNvSpPr>
            <a:spLocks noGrp="1"/>
          </p:cNvSpPr>
          <p:nvPr>
            <p:ph type="body" idx="16386"/>
            <p:custDataLst>
              <p:tags r:id="rId4"/>
            </p:custDataLst>
          </p:nvPr>
        </p:nvSpPr>
        <p:spPr/>
        <p:txBody>
          <a:bodyPr/>
          <a:lstStyle/>
          <a:p>
            <a:r>
              <a:rPr lang="en-US" altLang="zh-CN"/>
              <a:t>2</a:t>
            </a:r>
            <a:r>
              <a:rPr lang="zh-CN" altLang="en-US"/>
              <a:t>．在商业中的应用</a:t>
            </a:r>
          </a:p>
        </p:txBody>
      </p:sp>
      <p:sp>
        <p:nvSpPr>
          <p:cNvPr id="5" name="文本占位符 4"/>
          <p:cNvSpPr>
            <a:spLocks noGrp="1"/>
          </p:cNvSpPr>
          <p:nvPr>
            <p:ph type="body" idx="16387"/>
            <p:custDataLst>
              <p:tags r:id="rId5"/>
            </p:custDataLst>
          </p:nvPr>
        </p:nvSpPr>
        <p:spPr/>
        <p:txBody>
          <a:bodyPr/>
          <a:lstStyle/>
          <a:p>
            <a:r>
              <a:rPr lang="zh-CN" altLang="en-US"/>
              <a:t>数字媒体技术优化商业信息管理，声像图文广告提升感染力。</a:t>
            </a:r>
          </a:p>
        </p:txBody>
      </p:sp>
      <p:pic>
        <p:nvPicPr>
          <p:cNvPr id="6" name="图片占位符 5" descr="2e6eb566-c46d-11f0-b97f-3a52473e4ebd"/>
          <p:cNvPicPr>
            <a:picLocks noGrp="1" noChangeAspect="1"/>
          </p:cNvPicPr>
          <p:nvPr>
            <p:ph type="pic" idx="16399"/>
            <p:custDataLst>
              <p:tags r:id="rId6"/>
            </p:custDataLst>
          </p:nvPr>
        </p:nvPicPr>
        <p:blipFill>
          <a:blip r:embed="rId23"/>
          <a:srcRect/>
          <a:stretch>
            <a:fillRect/>
          </a:stretch>
        </p:blipFill>
        <p:spPr>
          <a:xfrm>
            <a:off x="6324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7" name="文本占位符 6"/>
          <p:cNvSpPr>
            <a:spLocks noGrp="1"/>
          </p:cNvSpPr>
          <p:nvPr>
            <p:ph type="body" idx="16388"/>
            <p:custDataLst>
              <p:tags r:id="rId7"/>
            </p:custDataLst>
          </p:nvPr>
        </p:nvSpPr>
        <p:spPr/>
        <p:txBody>
          <a:bodyPr/>
          <a:lstStyle/>
          <a:p>
            <a:r>
              <a:rPr lang="en-US" altLang="zh-CN"/>
              <a:t>3</a:t>
            </a:r>
            <a:r>
              <a:rPr lang="zh-CN" altLang="en-US"/>
              <a:t>．在影视娱乐业中的应用</a:t>
            </a:r>
          </a:p>
        </p:txBody>
      </p:sp>
      <p:sp>
        <p:nvSpPr>
          <p:cNvPr id="8" name="文本占位符 7"/>
          <p:cNvSpPr>
            <a:spLocks noGrp="1"/>
          </p:cNvSpPr>
          <p:nvPr>
            <p:ph type="body" idx="16389"/>
            <p:custDataLst>
              <p:tags r:id="rId8"/>
            </p:custDataLst>
          </p:nvPr>
        </p:nvSpPr>
        <p:spPr/>
        <p:txBody>
          <a:bodyPr>
            <a:normAutofit/>
          </a:bodyPr>
          <a:lstStyle/>
          <a:p>
            <a:r>
              <a:rPr lang="zh-CN" altLang="en-US"/>
              <a:t>影视娱乐业中，声音技术助力游戏与影视，打造沉浸式互动体验。</a:t>
            </a:r>
          </a:p>
        </p:txBody>
      </p:sp>
      <p:pic>
        <p:nvPicPr>
          <p:cNvPr id="9" name="图片占位符 8" descr="2e6eba3e-c46d-11f0-b97f-3a52473e4ebd"/>
          <p:cNvPicPr>
            <a:picLocks noGrp="1" noChangeAspect="1"/>
          </p:cNvPicPr>
          <p:nvPr>
            <p:ph type="pic" idx="16400"/>
            <p:custDataLst>
              <p:tags r:id="rId9"/>
            </p:custDataLst>
          </p:nvPr>
        </p:nvPicPr>
        <p:blipFill>
          <a:blip r:embed="rId24"/>
          <a:srcRect/>
          <a:stretch>
            <a:fillRect/>
          </a:stretch>
        </p:blipFill>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0" name="文本占位符 9"/>
          <p:cNvSpPr>
            <a:spLocks noGrp="1"/>
          </p:cNvSpPr>
          <p:nvPr>
            <p:ph type="body" idx="16390"/>
            <p:custDataLst>
              <p:tags r:id="rId10"/>
            </p:custDataLst>
          </p:nvPr>
        </p:nvSpPr>
        <p:spPr/>
        <p:txBody>
          <a:bodyPr/>
          <a:lstStyle/>
          <a:p>
            <a:r>
              <a:rPr lang="en-US" altLang="zh-CN"/>
              <a:t>4</a:t>
            </a:r>
            <a:r>
              <a:rPr lang="zh-CN" altLang="en-US"/>
              <a:t>．在电子出版业中的应用</a:t>
            </a:r>
          </a:p>
        </p:txBody>
      </p:sp>
      <p:sp>
        <p:nvSpPr>
          <p:cNvPr id="11" name="文本占位符 10"/>
          <p:cNvSpPr>
            <a:spLocks noGrp="1"/>
          </p:cNvSpPr>
          <p:nvPr>
            <p:ph type="body" idx="16391"/>
            <p:custDataLst>
              <p:tags r:id="rId11"/>
            </p:custDataLst>
          </p:nvPr>
        </p:nvSpPr>
        <p:spPr/>
        <p:txBody>
          <a:bodyPr/>
          <a:lstStyle/>
          <a:p>
            <a:r>
              <a:rPr lang="zh-CN" altLang="en-US"/>
              <a:t>电子出版物以交互性、集成性推动文化传播，革新传统阅读方式。</a:t>
            </a:r>
          </a:p>
        </p:txBody>
      </p:sp>
      <p:pic>
        <p:nvPicPr>
          <p:cNvPr id="12" name="图片占位符 11" descr="2e6eb4c7-c46d-11f0-b97f-3a52473e4ebd"/>
          <p:cNvPicPr>
            <a:picLocks noGrp="1" noChangeAspect="1"/>
          </p:cNvPicPr>
          <p:nvPr>
            <p:ph type="pic" idx="16401"/>
            <p:custDataLst>
              <p:tags r:id="rId12"/>
            </p:custDataLst>
          </p:nvPr>
        </p:nvPicPr>
        <p:blipFill>
          <a:blip r:embed="rId25"/>
          <a:srcRect/>
          <a:stretch>
            <a:fillRect/>
          </a:stretch>
        </p:blipFill>
        <p:spPr>
          <a:xfrm>
            <a:off x="6324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3" name="文本占位符 12"/>
          <p:cNvSpPr>
            <a:spLocks noGrp="1"/>
          </p:cNvSpPr>
          <p:nvPr>
            <p:ph type="body" idx="16392"/>
            <p:custDataLst>
              <p:tags r:id="rId13"/>
            </p:custDataLst>
          </p:nvPr>
        </p:nvSpPr>
        <p:spPr/>
        <p:txBody>
          <a:bodyPr/>
          <a:lstStyle/>
          <a:p>
            <a:r>
              <a:rPr lang="en-US" altLang="zh-CN"/>
              <a:t>5</a:t>
            </a:r>
            <a:r>
              <a:rPr lang="zh-CN" altLang="en-US"/>
              <a:t>．工业科学计算应用</a:t>
            </a:r>
          </a:p>
        </p:txBody>
      </p:sp>
      <p:sp>
        <p:nvSpPr>
          <p:cNvPr id="14" name="文本占位符 13"/>
          <p:cNvSpPr>
            <a:spLocks noGrp="1"/>
          </p:cNvSpPr>
          <p:nvPr>
            <p:ph type="body" idx="16393"/>
            <p:custDataLst>
              <p:tags r:id="rId14"/>
            </p:custDataLst>
          </p:nvPr>
        </p:nvSpPr>
        <p:spPr/>
        <p:txBody>
          <a:bodyPr/>
          <a:lstStyle/>
          <a:p>
            <a:r>
              <a:rPr lang="zh-CN" altLang="en-US"/>
              <a:t>数字媒体技术应用于工业实时监控与科学计算，提升可视化及危险环境监测效能。</a:t>
            </a:r>
          </a:p>
        </p:txBody>
      </p:sp>
      <p:pic>
        <p:nvPicPr>
          <p:cNvPr id="15" name="图片占位符 14" descr="2e6eb793-c46d-11f0-b97f-3a52473e4ebd"/>
          <p:cNvPicPr>
            <a:picLocks noGrp="1" noChangeAspect="1"/>
          </p:cNvPicPr>
          <p:nvPr>
            <p:ph type="pic" idx="16402"/>
            <p:custDataLst>
              <p:tags r:id="rId15"/>
            </p:custDataLst>
          </p:nvPr>
        </p:nvPicPr>
        <p:blipFill>
          <a:blip r:embed="rId26"/>
          <a:srcRect/>
          <a:stretch>
            <a:fillRect/>
          </a:stretch>
        </p:blipFill>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6" name="文本占位符 15"/>
          <p:cNvSpPr>
            <a:spLocks noGrp="1"/>
          </p:cNvSpPr>
          <p:nvPr>
            <p:ph type="body" idx="16394"/>
            <p:custDataLst>
              <p:tags r:id="rId16"/>
            </p:custDataLst>
          </p:nvPr>
        </p:nvSpPr>
        <p:spPr/>
        <p:txBody>
          <a:bodyPr/>
          <a:lstStyle/>
          <a:p>
            <a:r>
              <a:rPr lang="en-US" altLang="zh-CN"/>
              <a:t>6</a:t>
            </a:r>
            <a:r>
              <a:rPr lang="zh-CN" altLang="en-US"/>
              <a:t>．在医疗领域中的应用</a:t>
            </a:r>
          </a:p>
        </p:txBody>
      </p:sp>
      <p:sp>
        <p:nvSpPr>
          <p:cNvPr id="17" name="文本占位符 16"/>
          <p:cNvSpPr>
            <a:spLocks noGrp="1"/>
          </p:cNvSpPr>
          <p:nvPr>
            <p:ph type="body" idx="16395"/>
            <p:custDataLst>
              <p:tags r:id="rId17"/>
            </p:custDataLst>
          </p:nvPr>
        </p:nvSpPr>
        <p:spPr/>
        <p:txBody>
          <a:bodyPr/>
          <a:lstStyle/>
          <a:p>
            <a:r>
              <a:rPr lang="zh-CN" altLang="en-US"/>
              <a:t>数字媒体技术助力医学成像与远程医疗诊断，提升诊疗效率。</a:t>
            </a:r>
          </a:p>
        </p:txBody>
      </p:sp>
      <p:pic>
        <p:nvPicPr>
          <p:cNvPr id="18" name="图片占位符 17" descr="2e6ebb88-c46d-11f0-b97f-3a52473e4ebd"/>
          <p:cNvPicPr>
            <a:picLocks noGrp="1" noChangeAspect="1"/>
          </p:cNvPicPr>
          <p:nvPr>
            <p:ph type="pic" idx="16403"/>
            <p:custDataLst>
              <p:tags r:id="rId18"/>
            </p:custDataLst>
          </p:nvPr>
        </p:nvPicPr>
        <p:blipFill>
          <a:blip r:embed="rId27"/>
          <a:srcRect/>
          <a:stretch>
            <a:fillRect/>
          </a:stretch>
        </p:blipFill>
        <p:spPr>
          <a:xfrm>
            <a:off x="6324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9" name="文本占位符 18"/>
          <p:cNvSpPr>
            <a:spLocks noGrp="1"/>
          </p:cNvSpPr>
          <p:nvPr>
            <p:ph type="body" idx="16396"/>
            <p:custDataLst>
              <p:tags r:id="rId19"/>
            </p:custDataLst>
          </p:nvPr>
        </p:nvSpPr>
        <p:spPr/>
        <p:txBody>
          <a:bodyPr/>
          <a:lstStyle/>
          <a:p>
            <a:r>
              <a:rPr lang="en-US" altLang="zh-CN"/>
              <a:t>7</a:t>
            </a:r>
            <a:r>
              <a:rPr lang="zh-CN" altLang="en-US"/>
              <a:t>．在通信领域中的应用</a:t>
            </a:r>
          </a:p>
        </p:txBody>
      </p:sp>
      <p:sp>
        <p:nvSpPr>
          <p:cNvPr id="20" name="文本占位符 19"/>
          <p:cNvSpPr>
            <a:spLocks noGrp="1"/>
          </p:cNvSpPr>
          <p:nvPr>
            <p:ph type="body" idx="16397"/>
            <p:custDataLst>
              <p:tags r:id="rId20"/>
            </p:custDataLst>
          </p:nvPr>
        </p:nvSpPr>
        <p:spPr/>
        <p:txBody>
          <a:bodyPr/>
          <a:lstStyle/>
          <a:p>
            <a:r>
              <a:rPr lang="zh-CN" altLang="en-US"/>
              <a:t>数字媒体技术推动高速通信，革新移动手段实现"面对面"时空对话。</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知识准备：二、发展前景</a:t>
            </a:r>
          </a:p>
        </p:txBody>
      </p:sp>
      <p:sp>
        <p:nvSpPr>
          <p:cNvPr id="3" name="装饰  1"/>
          <p:cNvSpPr>
            <a:spLocks noGrp="1"/>
          </p:cNvSpPr>
          <p:nvPr>
            <p:ph type="body" idx="16390"/>
            <p:custDataLst>
              <p:tags r:id="rId3"/>
            </p:custDataLst>
          </p:nvPr>
        </p:nvSpPr>
        <p:spPr/>
        <p:txBody>
          <a:bodyPr/>
          <a:lstStyle/>
          <a:p>
            <a:r>
              <a:rPr lang="zh-CN" altLang="en-US"/>
              <a:t> </a:t>
            </a:r>
          </a:p>
        </p:txBody>
      </p:sp>
      <p:pic>
        <p:nvPicPr>
          <p:cNvPr id="4" name="图片占位符 3" descr="2de36c7c-c46d-11f0-8b9e-321f5f2c4af5"/>
          <p:cNvPicPr>
            <a:picLocks noGrp="1" noChangeAspect="1"/>
          </p:cNvPicPr>
          <p:nvPr>
            <p:ph type="pic" idx="16391"/>
            <p:custDataLst>
              <p:tags r:id="rId4"/>
            </p:custDataLst>
          </p:nvPr>
        </p:nvPicPr>
        <p:blipFill>
          <a:blip r:embed="rId12"/>
          <a:srcRect l="617" r="617"/>
          <a:stretch>
            <a:fillRect/>
          </a:stretch>
        </p:blipFill>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zh-CN" altLang="en-US"/>
              <a:t>技术融合</a:t>
            </a:r>
          </a:p>
        </p:txBody>
      </p:sp>
      <p:sp>
        <p:nvSpPr>
          <p:cNvPr id="6" name="文本占位符 5"/>
          <p:cNvSpPr>
            <a:spLocks noGrp="1"/>
          </p:cNvSpPr>
          <p:nvPr>
            <p:ph type="body" idx="16387"/>
            <p:custDataLst>
              <p:tags r:id="rId6"/>
            </p:custDataLst>
          </p:nvPr>
        </p:nvSpPr>
        <p:spPr/>
        <p:txBody>
          <a:bodyPr/>
          <a:lstStyle/>
          <a:p>
            <a:r>
              <a:rPr lang="zh-CN" altLang="en-US"/>
              <a:t>数字媒体技术与计算机协同工作环境深度融合，打破时空限制，信息服务全面升级。</a:t>
            </a:r>
          </a:p>
        </p:txBody>
      </p:sp>
      <p:sp>
        <p:nvSpPr>
          <p:cNvPr id="7" name="装饰  5"/>
          <p:cNvSpPr>
            <a:spLocks noGrp="1"/>
          </p:cNvSpPr>
          <p:nvPr>
            <p:ph type="body" idx="16392"/>
            <p:custDataLst>
              <p:tags r:id="rId7"/>
            </p:custDataLst>
          </p:nvPr>
        </p:nvSpPr>
        <p:spPr/>
        <p:txBody>
          <a:bodyPr/>
          <a:lstStyle/>
          <a:p>
            <a:r>
              <a:rPr lang="zh-CN" altLang="en-US"/>
              <a:t> </a:t>
            </a:r>
          </a:p>
        </p:txBody>
      </p:sp>
      <p:pic>
        <p:nvPicPr>
          <p:cNvPr id="8" name="图片占位符 7" descr="2de36d76-c46d-11f0-8b9e-321f5f2c4af5"/>
          <p:cNvPicPr>
            <a:picLocks noGrp="1" noChangeAspect="1"/>
          </p:cNvPicPr>
          <p:nvPr>
            <p:ph type="pic" idx="16393"/>
            <p:custDataLst>
              <p:tags r:id="rId8"/>
            </p:custDataLst>
          </p:nvPr>
        </p:nvPicPr>
        <p:blipFill>
          <a:blip r:embed="rId13"/>
          <a:srcRect l="617" r="617"/>
          <a:stretch>
            <a:fillRect/>
          </a:stretch>
        </p:blipFill>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zh-CN" altLang="en-US"/>
              <a:t>信息传播</a:t>
            </a:r>
          </a:p>
        </p:txBody>
      </p:sp>
      <p:sp>
        <p:nvSpPr>
          <p:cNvPr id="10" name="文本占位符 9"/>
          <p:cNvSpPr>
            <a:spLocks noGrp="1"/>
          </p:cNvSpPr>
          <p:nvPr>
            <p:ph type="body" idx="16389"/>
            <p:custDataLst>
              <p:tags r:id="rId10"/>
            </p:custDataLst>
          </p:nvPr>
        </p:nvSpPr>
        <p:spPr/>
        <p:txBody>
          <a:bodyPr/>
          <a:lstStyle/>
          <a:p>
            <a:r>
              <a:rPr lang="zh-CN" altLang="en-US"/>
              <a:t>高效信息传递，无视地理与时间障碍，实现全球实时共享，用户获取信息更加便捷。</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a:xfrm>
            <a:off x="415925" y="533400"/>
            <a:ext cx="2657475" cy="1828800"/>
          </a:xfrm>
        </p:spPr>
        <p:txBody>
          <a:bodyPr/>
          <a:lstStyle/>
          <a:p>
            <a:r>
              <a:rPr lang="zh-CN" altLang="en-US" sz="3200"/>
              <a:t>知识准备：二、发展前景</a:t>
            </a:r>
          </a:p>
        </p:txBody>
      </p:sp>
      <p:sp>
        <p:nvSpPr>
          <p:cNvPr id="3" name="文本占位符 2"/>
          <p:cNvSpPr>
            <a:spLocks noGrp="1"/>
          </p:cNvSpPr>
          <p:nvPr>
            <p:ph type="body" idx="16386"/>
            <p:custDataLst>
              <p:tags r:id="rId3"/>
            </p:custDataLst>
          </p:nvPr>
        </p:nvSpPr>
        <p:spPr/>
        <p:txBody>
          <a:bodyPr>
            <a:normAutofit/>
          </a:bodyPr>
          <a:lstStyle/>
          <a:p>
            <a:r>
              <a:rPr lang="en-US" altLang="zh-CN"/>
              <a:t>1</a:t>
            </a:r>
            <a:r>
              <a:rPr lang="zh-CN" altLang="en-US"/>
              <a:t>．流媒体技术</a:t>
            </a:r>
          </a:p>
        </p:txBody>
      </p:sp>
      <p:sp>
        <p:nvSpPr>
          <p:cNvPr id="4" name="装饰  2"/>
          <p:cNvSpPr>
            <a:spLocks noGrp="1"/>
          </p:cNvSpPr>
          <p:nvPr>
            <p:ph type="body" idx="16393"/>
            <p:custDataLst>
              <p:tags r:id="rId4"/>
            </p:custDataLst>
          </p:nvPr>
        </p:nvSpPr>
        <p:spPr/>
        <p:txBody>
          <a:bodyPr/>
          <a:lstStyle/>
          <a:p>
            <a:r>
              <a:rPr lang="zh-CN" altLang="en-US"/>
              <a:t> </a:t>
            </a:r>
          </a:p>
        </p:txBody>
      </p:sp>
      <p:pic>
        <p:nvPicPr>
          <p:cNvPr id="5" name="图片占位符 4" descr="2cc1b3ee-c46d-11f0-895e-1e9cd31fc16a"/>
          <p:cNvPicPr>
            <a:picLocks noGrp="1" noChangeAspect="1"/>
          </p:cNvPicPr>
          <p:nvPr>
            <p:ph type="pic" idx="16394"/>
            <p:custDataLst>
              <p:tags r:id="rId5"/>
            </p:custDataLst>
          </p:nvPr>
        </p:nvPicPr>
        <p:blipFill>
          <a:blip r:embed="rId17"/>
          <a:srcRect l="28331" t="16797" r="26964" b="10352"/>
          <a:stretch>
            <a:fillRect/>
          </a:stretch>
        </p:blipFill>
        <p:spPr>
          <a:xfrm>
            <a:off x="3784600" y="812800"/>
            <a:ext cx="2057400" cy="3352800"/>
          </a:xfrm>
          <a:prstGeom prst="rect">
            <a:avLst/>
          </a:prstGeom>
        </p:spPr>
      </p:pic>
      <p:sp>
        <p:nvSpPr>
          <p:cNvPr id="6" name="文本占位符 5"/>
          <p:cNvSpPr>
            <a:spLocks noGrp="1"/>
          </p:cNvSpPr>
          <p:nvPr>
            <p:ph type="body" idx="16387"/>
            <p:custDataLst>
              <p:tags r:id="rId6"/>
            </p:custDataLst>
          </p:nvPr>
        </p:nvSpPr>
        <p:spPr/>
        <p:txBody>
          <a:bodyPr>
            <a:normAutofit fontScale="80000" lnSpcReduction="10000"/>
          </a:bodyPr>
          <a:lstStyle/>
          <a:p>
            <a:r>
              <a:rPr lang="zh-CN" altLang="en-US"/>
              <a:t>传统数字媒体困境</a:t>
            </a:r>
          </a:p>
        </p:txBody>
      </p:sp>
      <p:sp>
        <p:nvSpPr>
          <p:cNvPr id="7" name="文本占位符 6"/>
          <p:cNvSpPr>
            <a:spLocks noGrp="1"/>
          </p:cNvSpPr>
          <p:nvPr>
            <p:ph type="body" idx="16388"/>
            <p:custDataLst>
              <p:tags r:id="rId7"/>
            </p:custDataLst>
          </p:nvPr>
        </p:nvSpPr>
        <p:spPr/>
        <p:txBody>
          <a:bodyPr>
            <a:normAutofit/>
          </a:bodyPr>
          <a:lstStyle/>
          <a:p>
            <a:r>
              <a:rPr lang="zh-CN" altLang="en-US"/>
              <a:t>传统数字媒体因数据传输量大与网络环境矛盾，面临发展停滞危机，亟需技术突破。</a:t>
            </a:r>
          </a:p>
        </p:txBody>
      </p:sp>
      <p:sp>
        <p:nvSpPr>
          <p:cNvPr id="8" name="装饰  6"/>
          <p:cNvSpPr>
            <a:spLocks noGrp="1"/>
          </p:cNvSpPr>
          <p:nvPr>
            <p:ph type="body" idx="16395"/>
            <p:custDataLst>
              <p:tags r:id="rId8"/>
            </p:custDataLst>
          </p:nvPr>
        </p:nvSpPr>
        <p:spPr/>
        <p:txBody>
          <a:bodyPr/>
          <a:lstStyle/>
          <a:p>
            <a:r>
              <a:rPr lang="zh-CN" altLang="en-US"/>
              <a:t> </a:t>
            </a:r>
          </a:p>
        </p:txBody>
      </p:sp>
      <p:pic>
        <p:nvPicPr>
          <p:cNvPr id="9" name="图片占位符 8" descr="2cc1b2c7-c46d-11f0-895e-1e9cd31fc16a"/>
          <p:cNvPicPr>
            <a:picLocks noGrp="1" noChangeAspect="1"/>
          </p:cNvPicPr>
          <p:nvPr>
            <p:ph type="pic" idx="16396"/>
            <p:custDataLst>
              <p:tags r:id="rId9"/>
            </p:custDataLst>
          </p:nvPr>
        </p:nvPicPr>
        <p:blipFill>
          <a:blip r:embed="rId18"/>
          <a:srcRect l="19318" r="19318"/>
          <a:stretch>
            <a:fillRect/>
          </a:stretch>
        </p:blipFill>
        <p:spPr>
          <a:xfrm>
            <a:off x="6553200" y="812800"/>
            <a:ext cx="2057400" cy="3352800"/>
          </a:xfrm>
          <a:prstGeom prst="rect">
            <a:avLst/>
          </a:prstGeom>
        </p:spPr>
      </p:pic>
      <p:sp>
        <p:nvSpPr>
          <p:cNvPr id="10" name="文本占位符 9"/>
          <p:cNvSpPr>
            <a:spLocks noGrp="1"/>
          </p:cNvSpPr>
          <p:nvPr>
            <p:ph type="body" idx="16389"/>
            <p:custDataLst>
              <p:tags r:id="rId10"/>
            </p:custDataLst>
          </p:nvPr>
        </p:nvSpPr>
        <p:spPr/>
        <p:txBody>
          <a:bodyPr>
            <a:normAutofit/>
          </a:bodyPr>
          <a:lstStyle/>
          <a:p>
            <a:r>
              <a:rPr lang="zh-CN" altLang="en-US" sz="1900"/>
              <a:t>流媒体技术优势</a:t>
            </a:r>
          </a:p>
        </p:txBody>
      </p:sp>
      <p:sp>
        <p:nvSpPr>
          <p:cNvPr id="11" name="文本占位符 10"/>
          <p:cNvSpPr>
            <a:spLocks noGrp="1"/>
          </p:cNvSpPr>
          <p:nvPr>
            <p:ph type="body" idx="16390"/>
            <p:custDataLst>
              <p:tags r:id="rId11"/>
            </p:custDataLst>
          </p:nvPr>
        </p:nvSpPr>
        <p:spPr/>
        <p:txBody>
          <a:bodyPr/>
          <a:lstStyle/>
          <a:p>
            <a:r>
              <a:rPr lang="zh-CN" altLang="en-US"/>
              <a:t>流媒体技术实现音频视频实时播放，无需下载等待，有效解决网络传输效率问题。</a:t>
            </a:r>
          </a:p>
        </p:txBody>
      </p:sp>
      <p:sp>
        <p:nvSpPr>
          <p:cNvPr id="12" name="装饰  0"/>
          <p:cNvSpPr>
            <a:spLocks noGrp="1"/>
          </p:cNvSpPr>
          <p:nvPr>
            <p:ph type="body" idx="16397"/>
            <p:custDataLst>
              <p:tags r:id="rId12"/>
            </p:custDataLst>
          </p:nvPr>
        </p:nvSpPr>
        <p:spPr/>
        <p:txBody>
          <a:bodyPr/>
          <a:lstStyle/>
          <a:p>
            <a:r>
              <a:rPr lang="zh-CN" altLang="en-US"/>
              <a:t> </a:t>
            </a:r>
          </a:p>
        </p:txBody>
      </p:sp>
      <p:pic>
        <p:nvPicPr>
          <p:cNvPr id="13" name="图片占位符 12" descr="2cc1b3ca-c46d-11f0-895e-1e9cd31fc16a"/>
          <p:cNvPicPr>
            <a:picLocks noGrp="1" noChangeAspect="1"/>
          </p:cNvPicPr>
          <p:nvPr>
            <p:ph type="pic" idx="16398"/>
            <p:custDataLst>
              <p:tags r:id="rId13"/>
            </p:custDataLst>
          </p:nvPr>
        </p:nvPicPr>
        <p:blipFill>
          <a:blip r:embed="rId19"/>
          <a:srcRect l="23509" r="23509"/>
          <a:stretch>
            <a:fillRect/>
          </a:stretch>
        </p:blipFill>
        <p:spPr>
          <a:xfrm>
            <a:off x="9321800" y="812800"/>
            <a:ext cx="2057400" cy="3352800"/>
          </a:xfrm>
          <a:prstGeom prst="rect">
            <a:avLst/>
          </a:prstGeom>
        </p:spPr>
      </p:pic>
      <p:sp>
        <p:nvSpPr>
          <p:cNvPr id="14" name="文本占位符 13"/>
          <p:cNvSpPr>
            <a:spLocks noGrp="1"/>
          </p:cNvSpPr>
          <p:nvPr>
            <p:ph type="body" idx="16391"/>
            <p:custDataLst>
              <p:tags r:id="rId14"/>
            </p:custDataLst>
          </p:nvPr>
        </p:nvSpPr>
        <p:spPr/>
        <p:txBody>
          <a:bodyPr/>
          <a:lstStyle/>
          <a:p>
            <a:r>
              <a:rPr lang="zh-CN" altLang="en-US" sz="1900"/>
              <a:t>网络应用前景</a:t>
            </a:r>
          </a:p>
        </p:txBody>
      </p:sp>
      <p:sp>
        <p:nvSpPr>
          <p:cNvPr id="15" name="文本占位符 14"/>
          <p:cNvSpPr>
            <a:spLocks noGrp="1"/>
          </p:cNvSpPr>
          <p:nvPr>
            <p:ph type="body" idx="16392"/>
            <p:custDataLst>
              <p:tags r:id="rId15"/>
            </p:custDataLst>
          </p:nvPr>
        </p:nvSpPr>
        <p:spPr/>
        <p:txBody>
          <a:bodyPr/>
          <a:lstStyle/>
          <a:p>
            <a:r>
              <a:rPr lang="zh-CN" altLang="en-US"/>
              <a:t>数字媒体网络化趋势不可逆，流媒体推动技术革新，将拓展更广阔网络发展空间。</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知识准备：二、发展前景</a:t>
            </a:r>
          </a:p>
        </p:txBody>
      </p:sp>
      <p:sp>
        <p:nvSpPr>
          <p:cNvPr id="3" name="装饰  1"/>
          <p:cNvSpPr>
            <a:spLocks noGrp="1"/>
          </p:cNvSpPr>
          <p:nvPr>
            <p:ph type="body" idx="16390"/>
            <p:custDataLst>
              <p:tags r:id="rId3"/>
            </p:custDataLst>
          </p:nvPr>
        </p:nvSpPr>
        <p:spPr/>
        <p:txBody>
          <a:bodyPr/>
          <a:lstStyle/>
          <a:p>
            <a:r>
              <a:rPr lang="zh-CN" altLang="en-US"/>
              <a:t> </a:t>
            </a:r>
          </a:p>
        </p:txBody>
      </p:sp>
      <p:pic>
        <p:nvPicPr>
          <p:cNvPr id="4" name="图片占位符 3" descr="2b26b784-c46d-11f0-a00d-c6d6c498a413"/>
          <p:cNvPicPr>
            <a:picLocks noGrp="1" noChangeAspect="1"/>
          </p:cNvPicPr>
          <p:nvPr>
            <p:ph type="pic" idx="16391"/>
            <p:custDataLst>
              <p:tags r:id="rId4"/>
            </p:custDataLst>
          </p:nvPr>
        </p:nvPicPr>
        <p:blipFill>
          <a:blip r:embed="rId12"/>
          <a:srcRect l="5056" r="5056"/>
          <a:stretch>
            <a:fillRect/>
          </a:stretch>
        </p:blipFill>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lstStyle/>
          <a:p>
            <a:r>
              <a:rPr lang="en-US" altLang="zh-CN"/>
              <a:t>2</a:t>
            </a:r>
            <a:r>
              <a:rPr lang="zh-CN" altLang="en-US"/>
              <a:t>．智能数字媒体技术</a:t>
            </a:r>
          </a:p>
        </p:txBody>
      </p:sp>
      <p:sp>
        <p:nvSpPr>
          <p:cNvPr id="6" name="文本占位符 5"/>
          <p:cNvSpPr>
            <a:spLocks noGrp="1"/>
          </p:cNvSpPr>
          <p:nvPr>
            <p:ph type="body" idx="16387"/>
            <p:custDataLst>
              <p:tags r:id="rId6"/>
            </p:custDataLst>
          </p:nvPr>
        </p:nvSpPr>
        <p:spPr/>
        <p:txBody>
          <a:bodyPr/>
          <a:lstStyle/>
          <a:p>
            <a:r>
              <a:rPr lang="zh-CN" altLang="en-US"/>
              <a:t>智能数字媒体技术以用户为中心，实现自然交互与主动响应。</a:t>
            </a:r>
          </a:p>
        </p:txBody>
      </p:sp>
      <p:sp>
        <p:nvSpPr>
          <p:cNvPr id="7" name="装饰  5"/>
          <p:cNvSpPr>
            <a:spLocks noGrp="1"/>
          </p:cNvSpPr>
          <p:nvPr>
            <p:ph type="body" idx="16392"/>
            <p:custDataLst>
              <p:tags r:id="rId7"/>
            </p:custDataLst>
          </p:nvPr>
        </p:nvSpPr>
        <p:spPr/>
        <p:txBody>
          <a:bodyPr/>
          <a:lstStyle/>
          <a:p>
            <a:r>
              <a:rPr lang="zh-CN" altLang="en-US"/>
              <a:t> </a:t>
            </a:r>
          </a:p>
        </p:txBody>
      </p:sp>
      <p:pic>
        <p:nvPicPr>
          <p:cNvPr id="8" name="图片占位符 7" descr="2b26b6c6-c46d-11f0-a00d-c6d6c498a413"/>
          <p:cNvPicPr>
            <a:picLocks noGrp="1" noChangeAspect="1"/>
          </p:cNvPicPr>
          <p:nvPr>
            <p:ph type="pic" idx="16393"/>
            <p:custDataLst>
              <p:tags r:id="rId8"/>
            </p:custDataLst>
          </p:nvPr>
        </p:nvPicPr>
        <p:blipFill>
          <a:blip r:embed="rId13"/>
          <a:srcRect l="4885" t="11106" r="6034" b="11394"/>
          <a:stretch>
            <a:fillRect/>
          </a:stretch>
        </p:blipFill>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0" t="0" r="0" b="0"/>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9"/>
            </p:custDataLst>
          </p:nvPr>
        </p:nvSpPr>
        <p:spPr/>
        <p:txBody>
          <a:bodyPr/>
          <a:lstStyle/>
          <a:p>
            <a:r>
              <a:rPr lang="en-US" altLang="zh-CN"/>
              <a:t>3</a:t>
            </a:r>
            <a:r>
              <a:rPr lang="zh-CN" altLang="en-US"/>
              <a:t>．虚拟现实</a:t>
            </a:r>
          </a:p>
        </p:txBody>
      </p:sp>
      <p:sp>
        <p:nvSpPr>
          <p:cNvPr id="10" name="文本占位符 9"/>
          <p:cNvSpPr>
            <a:spLocks noGrp="1"/>
          </p:cNvSpPr>
          <p:nvPr>
            <p:ph type="body" idx="16389"/>
            <p:custDataLst>
              <p:tags r:id="rId10"/>
            </p:custDataLst>
          </p:nvPr>
        </p:nvSpPr>
        <p:spPr/>
        <p:txBody>
          <a:bodyPr/>
          <a:lstStyle/>
          <a:p>
            <a:r>
              <a:rPr lang="zh-CN" altLang="en-US"/>
              <a:t>虚拟现实融合多技术构建三维交互环境，应用前景广阔。</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dirty="0"/>
              <a:t>项目总结</a:t>
            </a:r>
          </a:p>
        </p:txBody>
      </p:sp>
      <p:sp>
        <p:nvSpPr>
          <p:cNvPr id="3" name="文本占位符 2"/>
          <p:cNvSpPr>
            <a:spLocks noGrp="1"/>
          </p:cNvSpPr>
          <p:nvPr>
            <p:ph type="body" idx="16386"/>
            <p:custDataLst>
              <p:tags r:id="rId3"/>
            </p:custDataLst>
          </p:nvPr>
        </p:nvSpPr>
        <p:spPr/>
        <p:txBody>
          <a:bodyPr/>
          <a:lstStyle/>
          <a:p>
            <a:r>
              <a:rPr lang="zh-CN" altLang="en-US"/>
              <a:t>08</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2147482624"/>
          <p:cNvPicPr>
            <a:picLocks noGrp="1" noChangeAspect="1"/>
          </p:cNvPicPr>
          <p:nvPr>
            <p:ph idx="1"/>
            <p:custDataLst>
              <p:tags r:id="rId2"/>
            </p:custDataLst>
          </p:nvPr>
        </p:nvPicPr>
        <p:blipFill>
          <a:blip r:embed="rId4">
            <a:extLst>
              <a:ext uri="{28A0092B-C50C-407E-A947-70E740481C1C}">
                <a14:useLocalDpi xmlns:a14="http://schemas.microsoft.com/office/drawing/2010/main" val="0"/>
              </a:ext>
            </a:extLst>
          </a:blip>
          <a:srcRect/>
          <a:stretch/>
        </p:blipFill>
        <p:spPr>
          <a:xfrm>
            <a:off x="449854" y="345238"/>
            <a:ext cx="11292291" cy="6167523"/>
          </a:xfrm>
          <a:prstGeom prst="rect">
            <a:avLst/>
          </a:prstGeom>
          <a:noFill/>
          <a:ln w="9525">
            <a:noFill/>
          </a:ln>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技能目标：数字媒体技术概览</a:t>
            </a:r>
          </a:p>
        </p:txBody>
      </p:sp>
      <p:pic>
        <p:nvPicPr>
          <p:cNvPr id="3" name="内容占位符 2" descr="2b5961f7-c46d-11f0-b97f-3a52473e4ebd"/>
          <p:cNvPicPr>
            <a:picLocks noGrp="1" noChangeAspect="1"/>
          </p:cNvPicPr>
          <p:nvPr>
            <p:ph idx="16392"/>
            <p:custDataLst>
              <p:tags r:id="rId3"/>
            </p:custDataLst>
          </p:nvPr>
        </p:nvPicPr>
        <p:blipFill>
          <a:blip r:embed="rId11"/>
          <a:srcRect t="4547" b="2397"/>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lstStyle/>
          <a:p>
            <a:r>
              <a:rPr lang="zh-CN" altLang="en-US"/>
              <a:t>数字媒体技术概念</a:t>
            </a:r>
          </a:p>
        </p:txBody>
      </p:sp>
      <p:sp>
        <p:nvSpPr>
          <p:cNvPr id="5" name="文本占位符 4"/>
          <p:cNvSpPr>
            <a:spLocks noGrp="1"/>
          </p:cNvSpPr>
          <p:nvPr>
            <p:ph type="body" idx="16387"/>
            <p:custDataLst>
              <p:tags r:id="rId5"/>
            </p:custDataLst>
          </p:nvPr>
        </p:nvSpPr>
        <p:spPr/>
        <p:txBody>
          <a:bodyPr/>
          <a:lstStyle/>
          <a:p>
            <a:r>
              <a:rPr lang="zh-CN" altLang="en-US"/>
              <a:t>构建全面的数字媒体技术基本理论框架，掌握核心概念与原理。</a:t>
            </a:r>
          </a:p>
        </p:txBody>
      </p:sp>
      <p:sp>
        <p:nvSpPr>
          <p:cNvPr id="6" name="文本占位符 5"/>
          <p:cNvSpPr>
            <a:spLocks noGrp="1"/>
          </p:cNvSpPr>
          <p:nvPr>
            <p:ph type="body" idx="16388"/>
            <p:custDataLst>
              <p:tags r:id="rId6"/>
            </p:custDataLst>
          </p:nvPr>
        </p:nvSpPr>
        <p:spPr/>
        <p:txBody>
          <a:bodyPr/>
          <a:lstStyle/>
          <a:p>
            <a:r>
              <a:rPr lang="zh-CN" altLang="en-US"/>
              <a:t>计算机系统认知</a:t>
            </a:r>
          </a:p>
        </p:txBody>
      </p:sp>
      <p:sp>
        <p:nvSpPr>
          <p:cNvPr id="7" name="文本占位符 6"/>
          <p:cNvSpPr>
            <a:spLocks noGrp="1"/>
          </p:cNvSpPr>
          <p:nvPr>
            <p:ph type="body" idx="16389"/>
            <p:custDataLst>
              <p:tags r:id="rId7"/>
            </p:custDataLst>
          </p:nvPr>
        </p:nvSpPr>
        <p:spPr/>
        <p:txBody>
          <a:bodyPr/>
          <a:lstStyle/>
          <a:p>
            <a:r>
              <a:rPr lang="zh-CN" altLang="en-US"/>
              <a:t>熟悉数字媒体处理的硬件与软件环境，理解系统架构与运作机制。</a:t>
            </a:r>
          </a:p>
        </p:txBody>
      </p:sp>
      <p:sp>
        <p:nvSpPr>
          <p:cNvPr id="8" name="文本占位符 7"/>
          <p:cNvSpPr>
            <a:spLocks noGrp="1"/>
          </p:cNvSpPr>
          <p:nvPr>
            <p:ph type="body" idx="16390"/>
            <p:custDataLst>
              <p:tags r:id="rId8"/>
            </p:custDataLst>
          </p:nvPr>
        </p:nvSpPr>
        <p:spPr/>
        <p:txBody>
          <a:bodyPr/>
          <a:lstStyle/>
          <a:p>
            <a:r>
              <a:rPr lang="zh-CN" altLang="en-US"/>
              <a:t>技术应用视野</a:t>
            </a:r>
          </a:p>
        </p:txBody>
      </p:sp>
      <p:sp>
        <p:nvSpPr>
          <p:cNvPr id="9" name="文本占位符 8"/>
          <p:cNvSpPr>
            <a:spLocks noGrp="1"/>
          </p:cNvSpPr>
          <p:nvPr>
            <p:ph type="body" idx="16391"/>
            <p:custDataLst>
              <p:tags r:id="rId9"/>
            </p:custDataLst>
          </p:nvPr>
        </p:nvSpPr>
        <p:spPr/>
        <p:txBody>
          <a:bodyPr/>
          <a:lstStyle/>
          <a:p>
            <a:r>
              <a:rPr lang="zh-CN" altLang="en-US"/>
              <a:t>洞察数字媒体技术在娱乐、教育、通讯等领域的实际应用与未来趋势。</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9"/>
          <p:cNvSpPr>
            <a:spLocks noGrp="1"/>
          </p:cNvSpPr>
          <p:nvPr>
            <p:ph type="body" idx="16386"/>
            <p:custDataLst>
              <p:tags r:id="rId2"/>
            </p:custDataLst>
          </p:nvPr>
        </p:nvSpPr>
        <p:spPr/>
        <p:txBody>
          <a:bodyPr/>
          <a:lstStyle/>
          <a:p>
            <a:r>
              <a:rPr lang="zh-CN" altLang="en-US"/>
              <a:t>THE END</a:t>
            </a:r>
          </a:p>
        </p:txBody>
      </p:sp>
      <p:sp>
        <p:nvSpPr>
          <p:cNvPr id="3" name="标题 1"/>
          <p:cNvSpPr>
            <a:spLocks noGrp="1"/>
          </p:cNvSpPr>
          <p:nvPr>
            <p:ph type="ctrTitle" idx="16385"/>
            <p:custDataLst>
              <p:tags r:id="rId3"/>
            </p:custDataLst>
          </p:nvPr>
        </p:nvSpPr>
        <p:spPr/>
        <p:txBody>
          <a:bodyPr>
            <a:normAutofit/>
          </a:bodyPr>
          <a:lstStyle/>
          <a:p>
            <a:r>
              <a:rPr lang="zh-CN" altLang="en-US"/>
              <a:t>谢谢</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项目导读：数字媒体技术的影响</a:t>
            </a:r>
          </a:p>
        </p:txBody>
      </p:sp>
      <p:pic>
        <p:nvPicPr>
          <p:cNvPr id="3" name="内容占位符 2" descr="2a278240-c46d-11f0-911c-ae567654a5ce"/>
          <p:cNvPicPr>
            <a:picLocks noGrp="1" noChangeAspect="1"/>
          </p:cNvPicPr>
          <p:nvPr>
            <p:ph idx="16390"/>
            <p:custDataLst>
              <p:tags r:id="rId3"/>
            </p:custDataLst>
          </p:nvPr>
        </p:nvPicPr>
        <p:blipFill>
          <a:blip r:embed="rId11"/>
          <a:srcRect l="12162" r="12162"/>
          <a:stretch>
            <a:fillRect/>
          </a:stretch>
        </p:blipFill>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1"/>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zh-CN" altLang="en-US"/>
              <a:t>数字媒体技术特性</a:t>
            </a:r>
          </a:p>
        </p:txBody>
      </p:sp>
      <p:sp>
        <p:nvSpPr>
          <p:cNvPr id="6" name="文本占位符 5"/>
          <p:cNvSpPr>
            <a:spLocks noGrp="1"/>
          </p:cNvSpPr>
          <p:nvPr>
            <p:ph type="body" idx="16387"/>
            <p:custDataLst>
              <p:tags r:id="rId6"/>
            </p:custDataLst>
          </p:nvPr>
        </p:nvSpPr>
        <p:spPr/>
        <p:txBody>
          <a:bodyPr/>
          <a:lstStyle/>
          <a:p>
            <a:r>
              <a:rPr lang="zh-CN" altLang="en-US"/>
              <a:t>高速信息网络支持，实现全球联网与资源共享，影响咨询服务、教育、通信等多领域。</a:t>
            </a:r>
          </a:p>
        </p:txBody>
      </p:sp>
      <p:sp>
        <p:nvSpPr>
          <p:cNvPr id="7" name="装饰  5"/>
          <p:cNvSpPr>
            <a:spLocks noGrp="1"/>
          </p:cNvSpPr>
          <p:nvPr>
            <p:ph type="body" idx="16392"/>
            <p:custDataLst>
              <p:tags r:id="rId7"/>
            </p:custDataLst>
          </p:nvPr>
        </p:nvSpPr>
        <p:spPr/>
        <p:txBody>
          <a:bodyPr/>
          <a:lstStyle/>
          <a:p>
            <a:r>
              <a:rPr lang="zh-CN" altLang="en-US"/>
              <a:t> </a:t>
            </a:r>
          </a:p>
        </p:txBody>
      </p:sp>
      <p:sp>
        <p:nvSpPr>
          <p:cNvPr id="8" name="文本占位符 7"/>
          <p:cNvSpPr>
            <a:spLocks noGrp="1"/>
          </p:cNvSpPr>
          <p:nvPr>
            <p:ph type="body" idx="16388"/>
            <p:custDataLst>
              <p:tags r:id="rId8"/>
            </p:custDataLst>
          </p:nvPr>
        </p:nvSpPr>
        <p:spPr/>
        <p:txBody>
          <a:bodyPr/>
          <a:lstStyle/>
          <a:p>
            <a:r>
              <a:rPr lang="zh-CN" altLang="en-US"/>
              <a:t>技术应用影响力</a:t>
            </a:r>
          </a:p>
        </p:txBody>
      </p:sp>
      <p:sp>
        <p:nvSpPr>
          <p:cNvPr id="9" name="文本占位符 8"/>
          <p:cNvSpPr>
            <a:spLocks noGrp="1"/>
          </p:cNvSpPr>
          <p:nvPr>
            <p:ph type="body" idx="16389"/>
            <p:custDataLst>
              <p:tags r:id="rId9"/>
            </p:custDataLst>
          </p:nvPr>
        </p:nvSpPr>
        <p:spPr/>
        <p:txBody>
          <a:bodyPr/>
          <a:lstStyle/>
          <a:p>
            <a:r>
              <a:rPr lang="zh-CN" altLang="en-US"/>
              <a:t>作为电子技术发展焦点，数字媒体技术正悄然改变生活方式，涉及军事、金融、医疗等行业。</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16385"/>
            <p:custDataLst>
              <p:tags r:id="rId2"/>
            </p:custDataLst>
          </p:nvPr>
        </p:nvSpPr>
        <p:spPr/>
        <p:txBody>
          <a:bodyPr/>
          <a:lstStyle/>
          <a:p>
            <a:r>
              <a:rPr lang="zh-CN" altLang="en-US"/>
              <a:t>数字媒体技术及其特点</a:t>
            </a:r>
          </a:p>
        </p:txBody>
      </p:sp>
      <p:sp>
        <p:nvSpPr>
          <p:cNvPr id="3" name="文本占位符 2"/>
          <p:cNvSpPr>
            <a:spLocks noGrp="1"/>
          </p:cNvSpPr>
          <p:nvPr>
            <p:ph type="body" idx="16386"/>
            <p:custDataLst>
              <p:tags r:id="rId3"/>
            </p:custDataLst>
          </p:nvPr>
        </p:nvSpPr>
        <p:spPr>
          <a:xfrm>
            <a:off x="5019675" y="1905000"/>
            <a:ext cx="2123440" cy="1524000"/>
          </a:xfrm>
        </p:spPr>
        <p:txBody>
          <a:bodyPr>
            <a:normAutofit fontScale="90000"/>
          </a:bodyPr>
          <a:lstStyle/>
          <a:p>
            <a:r>
              <a:rPr lang="zh-CN" altLang="en-US">
                <a:sym typeface="+mn-ea"/>
              </a:rPr>
              <a:t>任务1</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任务引入</a:t>
            </a:r>
          </a:p>
        </p:txBody>
      </p:sp>
      <p:sp>
        <p:nvSpPr>
          <p:cNvPr id="3" name="装饰  1"/>
          <p:cNvSpPr>
            <a:spLocks noGrp="1"/>
          </p:cNvSpPr>
          <p:nvPr>
            <p:ph type="body" idx="16393"/>
            <p:custDataLst>
              <p:tags r:id="rId3"/>
            </p:custDataLst>
          </p:nvPr>
        </p:nvSpPr>
        <p:spPr/>
        <p:txBody>
          <a:bodyPr/>
          <a:lstStyle/>
          <a:p>
            <a:r>
              <a:rPr lang="zh-CN" altLang="en-US"/>
              <a:t> </a:t>
            </a:r>
          </a:p>
        </p:txBody>
      </p:sp>
      <p:pic>
        <p:nvPicPr>
          <p:cNvPr id="15" name="图片占位符 14" descr="1"/>
          <p:cNvPicPr>
            <a:picLocks noGrp="1" noChangeAspect="1"/>
          </p:cNvPicPr>
          <p:nvPr>
            <p:ph type="pic" idx="16392"/>
            <p:custDataLst>
              <p:tags r:id="rId4"/>
            </p:custDataLst>
          </p:nvPr>
        </p:nvPicPr>
        <p:blipFill>
          <a:blip r:embed="rId16">
            <a:extLst>
              <a:ext uri="{96DAC541-7B7A-43D3-8B79-37D633B846F1}">
                <asvg:svgBlip xmlns:asvg="http://schemas.microsoft.com/office/drawing/2016/SVG/main" r:embed="rId17"/>
              </a:ext>
            </a:extLst>
          </a:blip>
          <a:stretch>
            <a:fillRect/>
          </a:stretch>
        </p:blipFill>
        <p:spPr>
          <a:xfrm>
            <a:off x="1574800" y="2057400"/>
            <a:ext cx="1524000" cy="1524000"/>
          </a:xfrm>
          <a:prstGeom prst="rect">
            <a:avLst/>
          </a:prstGeom>
        </p:spPr>
      </p:pic>
      <p:sp>
        <p:nvSpPr>
          <p:cNvPr id="5" name="文本占位符 4"/>
          <p:cNvSpPr>
            <a:spLocks noGrp="1"/>
          </p:cNvSpPr>
          <p:nvPr>
            <p:ph type="body" idx="16386"/>
            <p:custDataLst>
              <p:tags r:id="rId5"/>
            </p:custDataLst>
          </p:nvPr>
        </p:nvSpPr>
        <p:spPr/>
        <p:txBody>
          <a:bodyPr/>
          <a:lstStyle/>
          <a:p>
            <a:r>
              <a:rPr lang="zh-CN" altLang="en-US"/>
              <a:t>数字媒体定义</a:t>
            </a:r>
          </a:p>
        </p:txBody>
      </p:sp>
      <p:sp>
        <p:nvSpPr>
          <p:cNvPr id="6" name="文本占位符 5"/>
          <p:cNvSpPr>
            <a:spLocks noGrp="1"/>
          </p:cNvSpPr>
          <p:nvPr>
            <p:ph type="body" idx="16387"/>
            <p:custDataLst>
              <p:tags r:id="rId6"/>
            </p:custDataLst>
          </p:nvPr>
        </p:nvSpPr>
        <p:spPr/>
        <p:txBody>
          <a:bodyPr/>
          <a:lstStyle/>
          <a:p>
            <a:r>
              <a:rPr lang="zh-CN" altLang="en-US"/>
              <a:t>数字媒体技术是一种利用计算机和网络技术处理、存储、传输多媒体信息的技术，包括文本、图像、音频、视频等。</a:t>
            </a:r>
          </a:p>
        </p:txBody>
      </p:sp>
      <p:sp>
        <p:nvSpPr>
          <p:cNvPr id="7" name="装饰  5"/>
          <p:cNvSpPr>
            <a:spLocks noGrp="1"/>
          </p:cNvSpPr>
          <p:nvPr>
            <p:ph type="body" idx="16395"/>
            <p:custDataLst>
              <p:tags r:id="rId7"/>
            </p:custDataLst>
          </p:nvPr>
        </p:nvSpPr>
        <p:spPr/>
        <p:txBody>
          <a:bodyPr/>
          <a:lstStyle/>
          <a:p>
            <a:r>
              <a:rPr lang="zh-CN" altLang="en-US"/>
              <a:t> </a:t>
            </a:r>
          </a:p>
        </p:txBody>
      </p:sp>
      <p:pic>
        <p:nvPicPr>
          <p:cNvPr id="17" name="图片占位符 16" descr="2"/>
          <p:cNvPicPr>
            <a:picLocks noGrp="1" noChangeAspect="1"/>
          </p:cNvPicPr>
          <p:nvPr>
            <p:ph type="pic" idx="16394"/>
            <p:custDataLst>
              <p:tags r:id="rId8"/>
            </p:custDataLst>
          </p:nvPr>
        </p:nvPicPr>
        <p:blipFill>
          <a:blip r:embed="rId18">
            <a:extLst>
              <a:ext uri="{96DAC541-7B7A-43D3-8B79-37D633B846F1}">
                <asvg:svgBlip xmlns:asvg="http://schemas.microsoft.com/office/drawing/2016/SVG/main" r:embed="rId19"/>
              </a:ext>
            </a:extLst>
          </a:blip>
          <a:stretch>
            <a:fillRect/>
          </a:stretch>
        </p:blipFill>
        <p:spPr>
          <a:xfrm>
            <a:off x="5334000" y="2057400"/>
            <a:ext cx="1524000" cy="1524000"/>
          </a:xfrm>
          <a:prstGeom prst="rect">
            <a:avLst/>
          </a:prstGeom>
        </p:spPr>
      </p:pic>
      <p:sp>
        <p:nvSpPr>
          <p:cNvPr id="9" name="文本占位符 8"/>
          <p:cNvSpPr>
            <a:spLocks noGrp="1"/>
          </p:cNvSpPr>
          <p:nvPr>
            <p:ph type="body" idx="16388"/>
            <p:custDataLst>
              <p:tags r:id="rId9"/>
            </p:custDataLst>
          </p:nvPr>
        </p:nvSpPr>
        <p:spPr/>
        <p:txBody>
          <a:bodyPr/>
          <a:lstStyle/>
          <a:p>
            <a:r>
              <a:rPr lang="zh-CN" altLang="en-US"/>
              <a:t>数字媒体元素</a:t>
            </a:r>
          </a:p>
        </p:txBody>
      </p:sp>
      <p:sp>
        <p:nvSpPr>
          <p:cNvPr id="10" name="文本占位符 9"/>
          <p:cNvSpPr>
            <a:spLocks noGrp="1"/>
          </p:cNvSpPr>
          <p:nvPr>
            <p:ph type="body" idx="16389"/>
            <p:custDataLst>
              <p:tags r:id="rId10"/>
            </p:custDataLst>
          </p:nvPr>
        </p:nvSpPr>
        <p:spPr/>
        <p:txBody>
          <a:bodyPr>
            <a:normAutofit/>
          </a:bodyPr>
          <a:lstStyle/>
          <a:p>
            <a:r>
              <a:rPr lang="zh-CN" altLang="en-US"/>
              <a:t>数字媒体包含文本、图像、音频、视频、动画和交互式元素，这些元素可以单独使用，也可以组合成更复杂的形式。</a:t>
            </a:r>
          </a:p>
        </p:txBody>
      </p:sp>
      <p:sp>
        <p:nvSpPr>
          <p:cNvPr id="11" name="装饰  9"/>
          <p:cNvSpPr>
            <a:spLocks noGrp="1"/>
          </p:cNvSpPr>
          <p:nvPr>
            <p:ph type="body" idx="16397"/>
            <p:custDataLst>
              <p:tags r:id="rId11"/>
            </p:custDataLst>
          </p:nvPr>
        </p:nvSpPr>
        <p:spPr/>
        <p:txBody>
          <a:bodyPr/>
          <a:lstStyle/>
          <a:p>
            <a:r>
              <a:rPr lang="zh-CN" altLang="en-US"/>
              <a:t> </a:t>
            </a:r>
          </a:p>
        </p:txBody>
      </p:sp>
      <p:pic>
        <p:nvPicPr>
          <p:cNvPr id="16" name="图片占位符 15" descr="3"/>
          <p:cNvPicPr>
            <a:picLocks noGrp="1" noChangeAspect="1"/>
          </p:cNvPicPr>
          <p:nvPr>
            <p:ph type="pic" idx="16396"/>
            <p:custDataLst>
              <p:tags r:id="rId12"/>
            </p:custDataLst>
          </p:nvPr>
        </p:nvPicPr>
        <p:blipFill>
          <a:blip r:embed="rId20">
            <a:extLst>
              <a:ext uri="{96DAC541-7B7A-43D3-8B79-37D633B846F1}">
                <asvg:svgBlip xmlns:asvg="http://schemas.microsoft.com/office/drawing/2016/SVG/main" r:embed="rId21"/>
              </a:ext>
            </a:extLst>
          </a:blip>
          <a:stretch>
            <a:fillRect/>
          </a:stretch>
        </p:blipFill>
        <p:spPr>
          <a:xfrm>
            <a:off x="9093200" y="2057400"/>
            <a:ext cx="1524000" cy="1524000"/>
          </a:xfrm>
          <a:prstGeom prst="rect">
            <a:avLst/>
          </a:prstGeom>
        </p:spPr>
      </p:pic>
      <p:sp>
        <p:nvSpPr>
          <p:cNvPr id="13" name="文本占位符 12"/>
          <p:cNvSpPr>
            <a:spLocks noGrp="1"/>
          </p:cNvSpPr>
          <p:nvPr>
            <p:ph type="body" idx="16390"/>
            <p:custDataLst>
              <p:tags r:id="rId13"/>
            </p:custDataLst>
          </p:nvPr>
        </p:nvSpPr>
        <p:spPr/>
        <p:txBody>
          <a:bodyPr/>
          <a:lstStyle/>
          <a:p>
            <a:r>
              <a:rPr lang="zh-CN" altLang="en-US"/>
              <a:t>数字媒体特点</a:t>
            </a:r>
          </a:p>
        </p:txBody>
      </p:sp>
      <p:sp>
        <p:nvSpPr>
          <p:cNvPr id="14" name="文本占位符 13"/>
          <p:cNvSpPr>
            <a:spLocks noGrp="1"/>
          </p:cNvSpPr>
          <p:nvPr>
            <p:ph type="body" idx="16391"/>
            <p:custDataLst>
              <p:tags r:id="rId14"/>
            </p:custDataLst>
          </p:nvPr>
        </p:nvSpPr>
        <p:spPr/>
        <p:txBody>
          <a:bodyPr/>
          <a:lstStyle/>
          <a:p>
            <a:r>
              <a:rPr lang="zh-CN" altLang="en-US"/>
              <a:t>数字媒体具有可编辑性、可复制性、可压缩性和可交互性的特点，便于在网络上传输和分享。</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知识准备：一、概念</a:t>
            </a:r>
          </a:p>
        </p:txBody>
      </p:sp>
      <p:pic>
        <p:nvPicPr>
          <p:cNvPr id="3" name="内容占位符 2" descr="29d05dbd-c46d-11f0-a132-16c861da925d"/>
          <p:cNvPicPr>
            <a:picLocks noGrp="1" noChangeAspect="1"/>
          </p:cNvPicPr>
          <p:nvPr>
            <p:ph idx="16392"/>
            <p:custDataLst>
              <p:tags r:id="rId3"/>
            </p:custDataLst>
          </p:nvPr>
        </p:nvPicPr>
        <p:blipFill>
          <a:blip r:embed="rId14"/>
          <a:srcRect l="14133" r="14245"/>
          <a:stretch>
            <a:fillRect/>
          </a:stretch>
        </p:blipFill>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3"/>
            <p:custDataLst>
              <p:tags r:id="rId4"/>
            </p:custDataLst>
          </p:nvPr>
        </p:nvSpPr>
        <p:spPr/>
        <p:txBody>
          <a:bodyPr/>
          <a:lstStyle/>
          <a:p>
            <a:r>
              <a:rPr lang="zh-CN" altLang="en-US"/>
              <a:t> </a:t>
            </a:r>
          </a:p>
        </p:txBody>
      </p:sp>
      <p:sp>
        <p:nvSpPr>
          <p:cNvPr id="5" name="文本占位符 4"/>
          <p:cNvSpPr>
            <a:spLocks noGrp="1"/>
          </p:cNvSpPr>
          <p:nvPr>
            <p:ph type="body" idx="16386"/>
            <p:custDataLst>
              <p:tags r:id="rId5"/>
            </p:custDataLst>
          </p:nvPr>
        </p:nvSpPr>
        <p:spPr/>
        <p:txBody>
          <a:bodyPr/>
          <a:lstStyle/>
          <a:p>
            <a:r>
              <a:rPr lang="en-US" altLang="zh-CN"/>
              <a:t>1</a:t>
            </a:r>
            <a:r>
              <a:rPr lang="zh-CN" altLang="en-US"/>
              <a:t>．媒体</a:t>
            </a:r>
          </a:p>
        </p:txBody>
      </p:sp>
      <p:sp>
        <p:nvSpPr>
          <p:cNvPr id="6" name="文本占位符 5"/>
          <p:cNvSpPr>
            <a:spLocks noGrp="1"/>
          </p:cNvSpPr>
          <p:nvPr>
            <p:ph type="body" idx="16387"/>
            <p:custDataLst>
              <p:tags r:id="rId6"/>
            </p:custDataLst>
          </p:nvPr>
        </p:nvSpPr>
        <p:spPr/>
        <p:txBody>
          <a:bodyPr/>
          <a:lstStyle/>
          <a:p>
            <a:r>
              <a:rPr lang="zh-CN" altLang="en-US"/>
              <a:t>媒体即信息传播工具与渠道，承载处理传递的载体与实体。</a:t>
            </a:r>
          </a:p>
        </p:txBody>
      </p:sp>
      <p:sp>
        <p:nvSpPr>
          <p:cNvPr id="7" name="装饰  5"/>
          <p:cNvSpPr>
            <a:spLocks noGrp="1"/>
          </p:cNvSpPr>
          <p:nvPr>
            <p:ph type="body" idx="16394"/>
            <p:custDataLst>
              <p:tags r:id="rId7"/>
            </p:custDataLst>
          </p:nvPr>
        </p:nvSpPr>
        <p:spPr/>
        <p:txBody>
          <a:bodyPr/>
          <a:lstStyle/>
          <a:p>
            <a:r>
              <a:rPr lang="zh-CN" altLang="en-US"/>
              <a:t> </a:t>
            </a:r>
          </a:p>
        </p:txBody>
      </p:sp>
      <p:sp>
        <p:nvSpPr>
          <p:cNvPr id="8" name="文本占位符 7"/>
          <p:cNvSpPr>
            <a:spLocks noGrp="1"/>
          </p:cNvSpPr>
          <p:nvPr>
            <p:ph type="body" idx="16388"/>
            <p:custDataLst>
              <p:tags r:id="rId8"/>
            </p:custDataLst>
          </p:nvPr>
        </p:nvSpPr>
        <p:spPr/>
        <p:txBody>
          <a:bodyPr/>
          <a:lstStyle/>
          <a:p>
            <a:r>
              <a:rPr lang="en-US" altLang="zh-CN"/>
              <a:t>2</a:t>
            </a:r>
            <a:r>
              <a:rPr lang="zh-CN" altLang="en-US"/>
              <a:t>．数字媒体</a:t>
            </a:r>
          </a:p>
        </p:txBody>
      </p:sp>
      <p:sp>
        <p:nvSpPr>
          <p:cNvPr id="9" name="文本占位符 8"/>
          <p:cNvSpPr>
            <a:spLocks noGrp="1"/>
          </p:cNvSpPr>
          <p:nvPr>
            <p:ph type="body" idx="16389"/>
            <p:custDataLst>
              <p:tags r:id="rId9"/>
            </p:custDataLst>
          </p:nvPr>
        </p:nvSpPr>
        <p:spPr/>
        <p:txBody>
          <a:bodyPr/>
          <a:lstStyle/>
          <a:p>
            <a:r>
              <a:rPr lang="zh-CN" altLang="en-US"/>
              <a:t>数字媒体是指融合两种或两种以上媒体的人机交互式信息交流和传播的媒体。</a:t>
            </a:r>
          </a:p>
        </p:txBody>
      </p:sp>
      <p:sp>
        <p:nvSpPr>
          <p:cNvPr id="10" name="装饰  8"/>
          <p:cNvSpPr>
            <a:spLocks noGrp="1"/>
          </p:cNvSpPr>
          <p:nvPr>
            <p:ph type="body" idx="16395"/>
            <p:custDataLst>
              <p:tags r:id="rId10"/>
            </p:custDataLst>
          </p:nvPr>
        </p:nvSpPr>
        <p:spPr/>
        <p:txBody>
          <a:bodyPr/>
          <a:lstStyle/>
          <a:p>
            <a:r>
              <a:rPr lang="zh-CN" altLang="en-US"/>
              <a:t> </a:t>
            </a:r>
          </a:p>
        </p:txBody>
      </p:sp>
      <p:sp>
        <p:nvSpPr>
          <p:cNvPr id="11" name="文本占位符 10"/>
          <p:cNvSpPr>
            <a:spLocks noGrp="1"/>
          </p:cNvSpPr>
          <p:nvPr>
            <p:ph type="body" idx="16390"/>
            <p:custDataLst>
              <p:tags r:id="rId11"/>
            </p:custDataLst>
          </p:nvPr>
        </p:nvSpPr>
        <p:spPr/>
        <p:txBody>
          <a:bodyPr/>
          <a:lstStyle/>
          <a:p>
            <a:r>
              <a:rPr lang="en-US" altLang="zh-CN"/>
              <a:t>3</a:t>
            </a:r>
            <a:r>
              <a:rPr lang="zh-CN" altLang="en-US"/>
              <a:t>．数字媒体技术</a:t>
            </a:r>
          </a:p>
        </p:txBody>
      </p:sp>
      <p:sp>
        <p:nvSpPr>
          <p:cNvPr id="12" name="文本占位符 11"/>
          <p:cNvSpPr>
            <a:spLocks noGrp="1"/>
          </p:cNvSpPr>
          <p:nvPr>
            <p:ph type="body" idx="16391"/>
            <p:custDataLst>
              <p:tags r:id="rId12"/>
            </p:custDataLst>
          </p:nvPr>
        </p:nvSpPr>
        <p:spPr/>
        <p:txBody>
          <a:bodyPr/>
          <a:lstStyle/>
          <a:p>
            <a:r>
              <a:rPr lang="zh-CN" altLang="en-US"/>
              <a:t>数字媒体技术通过计算机处理多媒体信息，实现多感官实时交互，属计算机技术范畴。</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16385"/>
            <p:custDataLst>
              <p:tags r:id="rId2"/>
            </p:custDataLst>
          </p:nvPr>
        </p:nvSpPr>
        <p:spPr/>
        <p:txBody>
          <a:bodyPr/>
          <a:lstStyle/>
          <a:p>
            <a:r>
              <a:rPr lang="zh-CN" altLang="en-US"/>
              <a:t>知识准备：二、数字媒体元素</a:t>
            </a:r>
          </a:p>
        </p:txBody>
      </p:sp>
      <p:sp>
        <p:nvSpPr>
          <p:cNvPr id="3" name="文本占位符 2"/>
          <p:cNvSpPr>
            <a:spLocks noGrp="1"/>
          </p:cNvSpPr>
          <p:nvPr>
            <p:ph type="body" idx="16386"/>
            <p:custDataLst>
              <p:tags r:id="rId3"/>
            </p:custDataLst>
          </p:nvPr>
        </p:nvSpPr>
        <p:spPr/>
        <p:txBody>
          <a:bodyPr/>
          <a:lstStyle/>
          <a:p>
            <a:r>
              <a:rPr lang="zh-CN" altLang="en-US"/>
              <a:t>数字媒体要素</a:t>
            </a:r>
          </a:p>
        </p:txBody>
      </p:sp>
      <p:sp>
        <p:nvSpPr>
          <p:cNvPr id="4" name="装饰  2"/>
          <p:cNvSpPr>
            <a:spLocks noGrp="1"/>
          </p:cNvSpPr>
          <p:nvPr>
            <p:ph type="body" idx="16394"/>
            <p:custDataLst>
              <p:tags r:id="rId4"/>
            </p:custDataLst>
          </p:nvPr>
        </p:nvSpPr>
        <p:spPr/>
        <p:txBody>
          <a:bodyPr/>
          <a:lstStyle/>
          <a:p>
            <a:r>
              <a:rPr lang="zh-CN" altLang="en-US"/>
              <a:t> </a:t>
            </a:r>
          </a:p>
        </p:txBody>
      </p:sp>
      <p:sp>
        <p:nvSpPr>
          <p:cNvPr id="5" name="文本占位符 4"/>
          <p:cNvSpPr>
            <a:spLocks noGrp="1"/>
          </p:cNvSpPr>
          <p:nvPr>
            <p:ph type="body" idx="16387"/>
            <p:custDataLst>
              <p:tags r:id="rId5"/>
            </p:custDataLst>
          </p:nvPr>
        </p:nvSpPr>
        <p:spPr/>
        <p:txBody>
          <a:bodyPr/>
          <a:lstStyle/>
          <a:p>
            <a:r>
              <a:rPr lang="zh-CN" altLang="en-US"/>
              <a:t>涵盖文本、图像、声音、动画及视频，各类型内容格式与存储需求存在显著差异。</a:t>
            </a:r>
          </a:p>
        </p:txBody>
      </p:sp>
      <p:sp>
        <p:nvSpPr>
          <p:cNvPr id="6" name="文本占位符 5"/>
          <p:cNvSpPr>
            <a:spLocks noGrp="1"/>
          </p:cNvSpPr>
          <p:nvPr>
            <p:ph type="body" idx="16388"/>
            <p:custDataLst>
              <p:tags r:id="rId6"/>
            </p:custDataLst>
          </p:nvPr>
        </p:nvSpPr>
        <p:spPr/>
        <p:txBody>
          <a:bodyPr/>
          <a:lstStyle/>
          <a:p>
            <a:r>
              <a:rPr lang="zh-CN" altLang="en-US"/>
              <a:t>类型差异分析</a:t>
            </a:r>
          </a:p>
        </p:txBody>
      </p:sp>
      <p:sp>
        <p:nvSpPr>
          <p:cNvPr id="7" name="装饰  5"/>
          <p:cNvSpPr>
            <a:spLocks noGrp="1"/>
          </p:cNvSpPr>
          <p:nvPr>
            <p:ph type="body" idx="16395"/>
            <p:custDataLst>
              <p:tags r:id="rId7"/>
            </p:custDataLst>
          </p:nvPr>
        </p:nvSpPr>
        <p:spPr/>
        <p:txBody>
          <a:bodyPr/>
          <a:lstStyle/>
          <a:p>
            <a:r>
              <a:rPr lang="zh-CN" altLang="en-US"/>
              <a:t> </a:t>
            </a:r>
          </a:p>
        </p:txBody>
      </p:sp>
      <p:sp>
        <p:nvSpPr>
          <p:cNvPr id="8" name="文本占位符 7"/>
          <p:cNvSpPr>
            <a:spLocks noGrp="1"/>
          </p:cNvSpPr>
          <p:nvPr>
            <p:ph type="body" idx="16389"/>
            <p:custDataLst>
              <p:tags r:id="rId8"/>
            </p:custDataLst>
          </p:nvPr>
        </p:nvSpPr>
        <p:spPr/>
        <p:txBody>
          <a:bodyPr/>
          <a:lstStyle/>
          <a:p>
            <a:r>
              <a:rPr lang="zh-CN" altLang="en-US"/>
              <a:t>不同媒体需针对性管理，如文本侧重字符处理，视频需压缩与流媒体技术适配。</a:t>
            </a:r>
          </a:p>
        </p:txBody>
      </p:sp>
      <p:sp>
        <p:nvSpPr>
          <p:cNvPr id="9" name="文本占位符 8"/>
          <p:cNvSpPr>
            <a:spLocks noGrp="1"/>
          </p:cNvSpPr>
          <p:nvPr>
            <p:ph type="body" idx="16390"/>
            <p:custDataLst>
              <p:tags r:id="rId9"/>
            </p:custDataLst>
          </p:nvPr>
        </p:nvSpPr>
        <p:spPr/>
        <p:txBody>
          <a:bodyPr/>
          <a:lstStyle/>
          <a:p>
            <a:r>
              <a:rPr lang="zh-CN" altLang="en-US"/>
              <a:t>存储量对比</a:t>
            </a:r>
          </a:p>
        </p:txBody>
      </p:sp>
      <p:sp>
        <p:nvSpPr>
          <p:cNvPr id="10" name="装饰  8"/>
          <p:cNvSpPr>
            <a:spLocks noGrp="1"/>
          </p:cNvSpPr>
          <p:nvPr>
            <p:ph type="body" idx="16396"/>
            <p:custDataLst>
              <p:tags r:id="rId10"/>
            </p:custDataLst>
          </p:nvPr>
        </p:nvSpPr>
        <p:spPr/>
        <p:txBody>
          <a:bodyPr/>
          <a:lstStyle/>
          <a:p>
            <a:r>
              <a:rPr lang="zh-CN" altLang="en-US"/>
              <a:t> </a:t>
            </a:r>
          </a:p>
        </p:txBody>
      </p:sp>
      <p:sp>
        <p:nvSpPr>
          <p:cNvPr id="11" name="文本占位符 10"/>
          <p:cNvSpPr>
            <a:spLocks noGrp="1"/>
          </p:cNvSpPr>
          <p:nvPr>
            <p:ph type="body" idx="16391"/>
            <p:custDataLst>
              <p:tags r:id="rId11"/>
            </p:custDataLst>
          </p:nvPr>
        </p:nvSpPr>
        <p:spPr/>
        <p:txBody>
          <a:bodyPr/>
          <a:lstStyle/>
          <a:p>
            <a:r>
              <a:rPr lang="zh-CN" altLang="en-US"/>
              <a:t>文本存储量最小，视频因分辨率与帧率差异，存储需求可达文本百万倍级。</a:t>
            </a:r>
          </a:p>
        </p:txBody>
      </p:sp>
      <p:sp>
        <p:nvSpPr>
          <p:cNvPr id="12" name="文本占位符 11"/>
          <p:cNvSpPr>
            <a:spLocks noGrp="1"/>
          </p:cNvSpPr>
          <p:nvPr>
            <p:ph type="body" idx="16392"/>
            <p:custDataLst>
              <p:tags r:id="rId12"/>
            </p:custDataLst>
          </p:nvPr>
        </p:nvSpPr>
        <p:spPr/>
        <p:txBody>
          <a:bodyPr/>
          <a:lstStyle/>
          <a:p>
            <a:r>
              <a:rPr lang="en-US" altLang="zh-CN"/>
              <a:t>1</a:t>
            </a:r>
            <a:r>
              <a:rPr lang="zh-CN" altLang="en-US"/>
              <a:t>．文本</a:t>
            </a:r>
          </a:p>
        </p:txBody>
      </p:sp>
      <p:sp>
        <p:nvSpPr>
          <p:cNvPr id="13" name="装饰  1"/>
          <p:cNvSpPr>
            <a:spLocks noGrp="1"/>
          </p:cNvSpPr>
          <p:nvPr>
            <p:ph type="body" idx="16397"/>
            <p:custDataLst>
              <p:tags r:id="rId13"/>
            </p:custDataLst>
          </p:nvPr>
        </p:nvSpPr>
        <p:spPr/>
        <p:txBody>
          <a:bodyPr/>
          <a:lstStyle/>
          <a:p>
            <a:r>
              <a:rPr lang="zh-CN" altLang="en-US"/>
              <a:t> </a:t>
            </a:r>
          </a:p>
        </p:txBody>
      </p:sp>
      <p:sp>
        <p:nvSpPr>
          <p:cNvPr id="14" name="文本占位符 13"/>
          <p:cNvSpPr>
            <a:spLocks noGrp="1"/>
          </p:cNvSpPr>
          <p:nvPr>
            <p:ph type="body" idx="16393"/>
            <p:custDataLst>
              <p:tags r:id="rId14"/>
            </p:custDataLst>
          </p:nvPr>
        </p:nvSpPr>
        <p:spPr/>
        <p:txBody>
          <a:bodyPr/>
          <a:lstStyle/>
          <a:p>
            <a:r>
              <a:rPr lang="zh-CN" altLang="en-US"/>
              <a:t>文本是应用最广的信息形式，但屏幕阅读易致视觉疲劳。</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AITEMPLATE_STYLE_ID" val="69796634998"/>
</p:tagLst>
</file>

<file path=ppt/tags/tag10.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0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b134898c52edaff316c5d2dac4cd3c9637190ef"/>
  <p:tag name="KSO_WM_NEWLAYOUT_GROUP_ID" val="layout_62"/>
  <p:tag name="KSO_WM_NEWLAYOUT_ID" val="slide_200f6023f42ff4b4"/>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0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1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0e079605260209cffce7f571699b2a48403e31f"/>
  <p:tag name="KSO_WM_NEWLAYOUT_GROUP_ID" val="layout_49"/>
  <p:tag name="KSO_WM_NEWLAYOUT_ID" val="slide_ae2691e5dbf106f5"/>
</p:tagLst>
</file>

<file path=ppt/tags/tag119.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2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27.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3.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3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65c089bbd19e0a6987696ffa25de2119d790493"/>
  <p:tag name="KSO_WM_NEWLAYOUT_GROUP_ID" val="layout_31"/>
  <p:tag name="KSO_WM_NEWLAYOUT_ID" val="slide_543ed0c2bd8919e9"/>
</p:tagLst>
</file>

<file path=ppt/tags/tag13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4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1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15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18f1e26503950a3a8e1c58a83d20ade9c4e4cee"/>
  <p:tag name="KSO_WM_NEWLAYOUT_GROUP_ID" val="layout_42"/>
  <p:tag name="KSO_WM_NEWLAYOUT_ID" val="slide_c7d50bbb58d6a923"/>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5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42e5e34c29751053b5119718e86f116ab04b65d"/>
  <p:tag name="KSO_WM_NEWLAYOUT_GROUP_ID" val="layout_59"/>
  <p:tag name="KSO_WM_NEWLAYOUT_ID" val="slide_79a6e287972545b5"/>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6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6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c379e50ce3a57b0ca45b3af4e705fc6f572c53b"/>
  <p:tag name="KSO_WM_NEWLAYOUT_GROUP_ID" val="layout_57"/>
  <p:tag name="KSO_WM_NEWLAYOUT_ID" val="slide_2dcca3900a93bfc0"/>
</p:tagLst>
</file>

<file path=ppt/tags/tag17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00f61b8fc76444157806bb1da5f340a0a1e3042"/>
  <p:tag name="KSO_WM_NEWLAYOUT_GROUP_ID" val="layout_51"/>
  <p:tag name="KSO_WM_NEWLAYOUT_ID" val="slide_54fafa5e2dac5e66"/>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8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c08321eee251b8be20011f2453bf5be7caf15b"/>
  <p:tag name="KSO_WM_NEWLAYOUT_GROUP_ID" val="layout_63"/>
  <p:tag name="KSO_WM_NEWLAYOUT_ID" val="slide_293c73111293b7b7"/>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8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48d2a6636384edd771e2bafd0be32fb718060a9"/>
  <p:tag name="KSO_WM_NEWLAYOUT_GROUP_ID" val="layout_29"/>
  <p:tag name="KSO_WM_NEWLAYOUT_ID" val="slide_14ed123e16c7c17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191.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92.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195.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198.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D" val="_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6233124c756848d88c8a0eda9e39124ce1a8c7f"/>
  <p:tag name="KSO_WM_NEWLAYOUT_GROUP_ID" val="layout_33"/>
  <p:tag name="KSO_WM_NEWLAYOUT_ID" val="slide_88f1b5fda6c8a5fe"/>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07.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10.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1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d970e935c962aef504e953bbd35f5a1ea5e380e"/>
  <p:tag name="KSO_WM_NEWLAYOUT_GROUP_ID" val="layout_37"/>
  <p:tag name="KSO_WM_NEWLAYOUT_ID" val="slide_3e3ab5794a470d78"/>
</p:tagLst>
</file>

<file path=ppt/tags/tag22.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221.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2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2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3"/>
  <p:tag name="KSO_WM_UNIT_SUBTYPE" val="d"/>
  <p:tag name="KSO_WM_UNIT_TYPE" val="l_h_i"/>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3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3"/>
  <p:tag name="KSO_WM_UNIT_SUBTYPE" val="d"/>
  <p:tag name="KSO_WM_UNIT_TYPE" val="l_h_i"/>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3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3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c34a87040d8f1ff9d13db55e1a1dec07797b795"/>
  <p:tag name="KSO_WM_NEWLAYOUT_GROUP_ID" val="layout_60"/>
  <p:tag name="KSO_WM_NEWLAYOUT_ID" val="slide_e710c97e57963add"/>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42.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4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6101ba86108d56ac66448e2d70924efba830a3b"/>
  <p:tag name="KSO_WM_NEWLAYOUT_GROUP_ID" val="layout_2"/>
  <p:tag name="KSO_WM_NEWLAYOUT_ID" val="slide_349f98c92ef8ac01"/>
</p:tagLst>
</file>

<file path=ppt/tags/tag24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5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5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240d3611d9ba2b309440c9855c9baaa6c45708f"/>
  <p:tag name="KSO_WM_NEWLAYOUT_GROUP_ID" val="layout_10014"/>
  <p:tag name="KSO_WM_NEWLAYOUT_ID" val="slide_de9839ee635cee6b"/>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d"/>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27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a533006b88a7ed7b2ab5b2c4040ee4392ad73a0"/>
  <p:tag name="KSO_WM_NEWLAYOUT_GROUP_ID" val="layout_10007"/>
  <p:tag name="KSO_WM_NEWLAYOUT_ID" val="slide_6ddbf03a2d3e2668"/>
</p:tagLst>
</file>

<file path=ppt/tags/tag2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3e5bb34a4c33135f4e59a3bdd00b6b26519e4ba"/>
  <p:tag name="KSO_WM_NEWLAYOUT_GROUP_ID" val="layout_44"/>
  <p:tag name="KSO_WM_NEWLAYOUT_ID" val="slide_de69d60d3d89adda"/>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f"/>
</p:tagLst>
</file>

<file path=ppt/tags/tag29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091b0b7b8395b0b4a707799118bada53eb857b8"/>
  <p:tag name="KSO_WM_NEWLAYOUT_GROUP_ID" val="layout_10013"/>
  <p:tag name="KSO_WM_NEWLAYOUT_ID" val="slide_909174ba479587e6"/>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0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c5b86e7893cf20190651fc61cbb76da2a9b38a4"/>
  <p:tag name="KSO_WM_NEWLAYOUT_GROUP_ID" val="layout_10004"/>
  <p:tag name="KSO_WM_NEWLAYOUT_ID" val="slide_beef67bf6e805dfe"/>
</p:tagLst>
</file>

<file path=ppt/tags/tag30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0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1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1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1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ea9c43d912f7f73047979ba9e67b07eebc61878"/>
  <p:tag name="KSO_WM_NEWLAYOUT_GROUP_ID" val="layout_61"/>
  <p:tag name="KSO_WM_NEWLAYOUT_ID" val="slide_1d512a589e2c0a59"/>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16.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2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2c4be9cc9ed3c622ae39e6fc7e8292fcff8f128"/>
  <p:tag name="KSO_WM_NEWLAYOUT_GROUP_ID" val="layout_10021"/>
  <p:tag name="KSO_WM_NEWLAYOUT_ID" val="slide_048335fd20bab197"/>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3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3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3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4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c546a47710d791fcef2c428911b1d66f952dfb0"/>
  <p:tag name="KSO_WM_NEWLAYOUT_GROUP_ID" val="layout_35"/>
  <p:tag name="KSO_WM_NEWLAYOUT_ID" val="slide_c8a7900783c17b38"/>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3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5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5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36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beef36f9d3eebc439ad03594e540c9bdd8447a9"/>
  <p:tag name="KSO_WM_NEWLAYOUT_GROUP_ID" val="layout_10003"/>
  <p:tag name="KSO_WM_NEWLAYOUT_ID" val="slide_41b15e753c583406"/>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6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6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6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37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37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a147a70bd07277cc73c9f2d4bcd17b441b9f4cf"/>
  <p:tag name="KSO_WM_NEWLAYOUT_GROUP_ID" val="layout_30"/>
  <p:tag name="KSO_WM_NEWLAYOUT_ID" val="slide_5503ebf2133f2dbc"/>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37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8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38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38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8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9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e5193f2d0a2bcd14922be6ba755115ad0e4e55"/>
  <p:tag name="KSO_WM_NEWLAYOUT_GROUP_ID" val="layout_39"/>
  <p:tag name="KSO_WM_NEWLAYOUT_ID" val="slide_865fe7baa74391ac"/>
</p:tagLst>
</file>

<file path=ppt/tags/tag39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93.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39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97.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0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01.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0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adceffda3fc2505e82bc7d854b3af223f5b36c2"/>
  <p:tag name="KSO_WM_NEWLAYOUT_GROUP_ID" val="layout_6"/>
  <p:tag name="KSO_WM_NEWLAYOUT_ID" val="slide_2ad8094139643a7a"/>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0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1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1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42258514b327d98f297bbc667abad8f7847bd77"/>
  <p:tag name="KSO_WM_NEWLAYOUT_GROUP_ID" val="layout_10012"/>
  <p:tag name="KSO_WM_NEWLAYOUT_ID" val="slide_1b601487e8903dfa"/>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2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59f53cae709d198a84e15c528549a5d3c34debe"/>
  <p:tag name="KSO_WM_NEWLAYOUT_GROUP_ID" val="layout_26"/>
  <p:tag name="KSO_WM_NEWLAYOUT_ID" val="slide_7ffecd579b44dcfd"/>
</p:tagLst>
</file>

<file path=ppt/tags/tag4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3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43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43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4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44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446.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48.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5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3.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b282cd527acfb8a5ff25d066fc6c8bbc47e680e9"/>
  <p:tag name="KSO_WM_NEWLAYOUT_GROUP_ID" val="layout_1-5"/>
  <p:tag name="KSO_WM_NEWLAYOUT_ID" val="slide_61223ae7a7f7aefc"/>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57.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9f20bf48c4d596af932aabfc341f682aa64d065"/>
  <p:tag name="KSO_WM_NEWLAYOUT_GROUP_ID" val="layout_38"/>
  <p:tag name="KSO_WM_NEWLAYOUT_ID" val="slide_a698b4874781f8c2"/>
</p:tagLst>
</file>

<file path=ppt/tags/tag460.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63.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66.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777"/>
  <p:tag name="KSO_WM_TEMPLATE_CATEGORY" val="custo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4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70.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1.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2.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3.xml><?xml version="1.0" encoding="utf-8"?>
<p:tagLst xmlns:a="http://schemas.openxmlformats.org/drawingml/2006/main" xmlns:r="http://schemas.openxmlformats.org/officeDocument/2006/relationships" xmlns:p="http://schemas.openxmlformats.org/presentationml/2006/main">
  <p:tag name="KSO_WM_UNIT_TYPE" val="i"/>
  <p:tag name="KSO_WM_UNIT_INDEX" val="2"/>
  <p:tag name="KSO_WM_BEAUTIFY_FLAG" val="#wm#"/>
  <p:tag name="KSO_WM_TAG_VERSION" val="3.0"/>
  <p:tag name="KSO_WM_UNIT_ISCONTENTSTITLE" val="1"/>
  <p:tag name="LAYOUTZORDER" val="2"/>
  <p:tag name="KSO_WM_UNIT_ID" val="_2*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TEXT_FILL_FORE_SCHEMECOLOR_INDEX_BRIGHTNESS" val="0"/>
  <p:tag name="KSO_WM_UNIT_TEXT_FILL_FORE_SCHEMECOLOR_INDEX" val="2"/>
  <p:tag name="KSO_WM_UNIT_TEXT_FILL_TYPE" val="1"/>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75.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KSO_WM_UNIT_ISCONTENTSTITLE" val="1"/>
  <p:tag name="LAYOUTZORDER" val="6"/>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777"/>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777"/>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480.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81.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482.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3.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4.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5.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6.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8.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89.xml><?xml version="1.0" encoding="utf-8"?>
<p:tagLst xmlns:a="http://schemas.openxmlformats.org/drawingml/2006/main" xmlns:r="http://schemas.openxmlformats.org/officeDocument/2006/relationships"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490.xml><?xml version="1.0" encoding="utf-8"?>
<p:tagLst xmlns:a="http://schemas.openxmlformats.org/drawingml/2006/main" xmlns:r="http://schemas.openxmlformats.org/officeDocument/2006/relationships"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1.xml><?xml version="1.0" encoding="utf-8"?>
<p:tagLst xmlns:a="http://schemas.openxmlformats.org/drawingml/2006/main" xmlns:r="http://schemas.openxmlformats.org/officeDocument/2006/relationships"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2.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3.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4.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6.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7.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8.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499.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500.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1.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2.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3.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4.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5.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6.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7.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8.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09.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10.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14.xml><?xml version="1.0" encoding="utf-8"?>
<p:tagLst xmlns:a="http://schemas.openxmlformats.org/drawingml/2006/main" xmlns:r="http://schemas.openxmlformats.org/officeDocument/2006/relationships"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1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17.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19.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LAYOUTZORDER" val="7"/>
  <p:tag name="KSO_WM_UNIT_ID" val="_10*d*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2.xml><?xml version="1.0" encoding="utf-8"?>
<p:tagLst xmlns:a="http://schemas.openxmlformats.org/drawingml/2006/main" xmlns:r="http://schemas.openxmlformats.org/officeDocument/2006/relationships"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1"/>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270"/>
  <p:tag name="KSO_WM_UNIT_FILL_GRADIENT_DIRECTION" val="6"/>
  <p:tag name="KSO_WM_UNIT_FILL_TYPE" val="3"/>
  <p:tag name="KSO_WM_UNIT_TEXT_FILL_FORE_SCHEMECOLOR_INDEX_BRIGHTNESS" val="0"/>
  <p:tag name="KSO_WM_UNIT_TEXT_FILL_FORE_SCHEMECOLOR_INDEX" val="2"/>
  <p:tag name="KSO_WM_UNIT_TEXT_FILL_TYPE" val="1"/>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5.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6.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SLIDE_INDEX" val="1"/>
  <p:tag name="KSO_WM_SLIDE_ID" val="custom40480777_1"/>
  <p:tag name="KSO_WM_TEMPLATE_MASTER_TYPE" val="0"/>
  <p:tag name="KSO_WM_SLIDE_LAYOUT" val="a_f"/>
  <p:tag name="KSO_WM_SLIDE_LAYOUT_CNT" val="1_2"/>
</p:tagLst>
</file>

<file path=ppt/tags/tag527.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c526f27b35112f30dc03032deecc6067b548a5f2"/>
  <p:tag name="KSO_WM_NEWLAYOUT_ID" val="563"/>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2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contents"/>
  <p:tag name="KSO_WM_TEMPLATE_SUBCATEGORY" val="29"/>
  <p:tag name="KSO_WM_BEAUTIFY_FLAG" val="#wm#"/>
  <p:tag name="KSO_WM_TEMPLATE_FIGMA_ID" val="69796634998"/>
  <p:tag name="KSO_WM_TEMPLATE_SLIDE_ID" val="slide_61223ae7a7f7aefc"/>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b"/>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EXT_TYPE" val="1"/>
  <p:tag name="KSO_WM_UNIT_TYPE" val="a"/>
  <p:tag name="KSO_WM_LAYOUT_CHECK_HASH" val="b282cd527acfb8a5ff25d066fc6c8bbc47e680e9"/>
  <p:tag name="KSO_WM_NEWLAYOUT_GROUP_ID" val="layout_1-5"/>
  <p:tag name="KSO_WM_NEWLAYOUT_ID" val="slide_61223ae7a7f7aefc"/>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532.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535.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538.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541.xml><?xml version="1.0" encoding="utf-8"?>
<p:tagLst xmlns:a="http://schemas.openxmlformats.org/drawingml/2006/main" xmlns:r="http://schemas.openxmlformats.org/officeDocument/2006/relationships"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54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7ffecd579b44dcfd"/>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59f53cae709d198a84e15c528549a5d3c34debe"/>
  <p:tag name="KSO_WM_NEWLAYOUT_GROUP_ID" val="layout_26"/>
  <p:tag name="KSO_WM_NEWLAYOUT_ID" val="slide_7ffecd579b44dcfd"/>
  <p:tag name="KSO_WM_UNIT_PRESET_TEXT" val="单击此处添加标题"/>
</p:tagLst>
</file>

<file path=ppt/tags/tag54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31016256&quot;,&quot;product_name&quot;:&quot;wps-wpp-pc&quot;,&quot;intention_code&quot;:&quot;wps_wpp_generate_doc_pay&quot;}*auto_gallery_ai_v2.2.0_ONLINE*6631393636376638303330383361343130666561346262633139303331336237-slide-4"/>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4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334653149&quot;,&quot;product_name&quot;:&quot;wps-wpp-pc&quot;,&quot;intention_code&quot;:&quot;wps_wpp_generate_doc_pay&quot;}*auto_gallery_ai_v2.2.0_ONLINE*6631393636376638303330383361343130666561346262633139303331336237-slide-4"/>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5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130127543&quot;,&quot;product_name&quot;:&quot;wps-wpp-pc&quot;,&quot;intention_code&quot;:&quot;wps_wpp_generate_doc_pay&quot;}*auto_gallery_ai_v2.2.0_ONLINE*6631393636376638303330383361343130666561346262633139303331336237-slide-4"/>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5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323000944&quot;,&quot;product_name&quot;:&quot;wps-wpp-pc&quot;,&quot;intention_code&quot;:&quot;wps_wpp_generate_doc_pay&quot;}*auto_gallery_ai_v2.2.0_ONLINE*6631393636376638303330383361343130666561346262633139303331336237-slide-4"/>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5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56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1b601487e8903dfa"/>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42258514b327d98f297bbc667abad8f7847bd77"/>
  <p:tag name="KSO_WM_NEWLAYOUT_GROUP_ID" val="layout_10012"/>
  <p:tag name="KSO_WM_NEWLAYOUT_ID" val="slide_1b601487e8903dfa"/>
  <p:tag name="KSO_WM_UNIT_PRESET_TEXT" val="单击此处添加标题"/>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518113628&quot;,&quot;product_name&quot;:&quot;wps-wpp-pc&quot;,&quot;intention_code&quot;:&quot;wps_wpp_generate_doc_pay&quot;}*auto_gallery_ai_v2.2.0_ONLINE*6631393636376638303330383361343130666561346262633139303331336237-slide-6"/>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57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2ad8094139643a7a"/>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adceffda3fc2505e82bc7d854b3af223f5b36c2"/>
  <p:tag name="KSO_WM_NEWLAYOUT_GROUP_ID" val="layout_6"/>
  <p:tag name="KSO_WM_NEWLAYOUT_ID" val="slide_2ad8094139643a7a"/>
  <p:tag name="KSO_WM_UNIT_PRESET_TEXT" val="单击此处添加标题"/>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1412415807&quot;,&quot;product_name&quot;:&quot;wps-wpp-pc&quot;,&quot;intention_code&quot;:&quot;wps_wpp_generate_doc_pay&quot;}*auto_gallery_ai_v2.2.0_ONLINE*6631393636376638303330383361343130666561346262633139303331336237-slide-8"/>
</p:tagLst>
</file>

<file path=ppt/tags/tag57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7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79.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f8ed36c100f438c328ec498d84a54f17e1f9dcb"/>
  <p:tag name="KSO_WM_NEWLAYOUT_GROUP_ID" val="layout_34"/>
  <p:tag name="KSO_WM_NEWLAYOUT_ID" val="slide_d66e5e1300942c29"/>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58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865fe7baa74391ac"/>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e5193f2d0a2bcd14922be6ba755115ad0e4e55"/>
  <p:tag name="KSO_WM_NEWLAYOUT_GROUP_ID" val="layout_39"/>
  <p:tag name="KSO_WM_NEWLAYOUT_ID" val="slide_865fe7baa74391ac"/>
  <p:tag name="KSO_WM_UNIT_PRESET_TEXT" val="单击此处添加标题"/>
</p:tagLst>
</file>

<file path=ppt/tags/tag58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85.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8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89.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9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593.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9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5503ebf2133f2dbc"/>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a147a70bd07277cc73c9f2d4bcd17b441b9f4cf"/>
  <p:tag name="KSO_WM_NEWLAYOUT_GROUP_ID" val="layout_30"/>
  <p:tag name="KSO_WM_NEWLAYOUT_ID" val="slide_5503ebf2133f2dbc"/>
  <p:tag name="KSO_WM_UNIT_PRESET_TEXT" val="单击此处添加标题"/>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1211184418&quot;,&quot;product_name&quot;:&quot;wps-wpp-pc&quot;,&quot;intention_code&quot;:&quot;wps_wpp_generate_doc_pay&quot;}*auto_gallery_ai_v2.2.0_ONLINE*6631393636376638303330383361343130666561346262633139303331336237-slide-11"/>
</p:tagLst>
</file>

<file path=ppt/tags/tag59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0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05.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0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41b15e753c583406"/>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beef36f9d3eebc439ad03594e540c9bdd8447a9"/>
  <p:tag name="KSO_WM_NEWLAYOUT_GROUP_ID" val="layout_10003"/>
  <p:tag name="KSO_WM_NEWLAYOUT_ID" val="slide_41b15e753c583406"/>
  <p:tag name="KSO_WM_UNIT_PRESET_TEXT" val="单击此处添加标题"/>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61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61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61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62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2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c8a7900783c17b38"/>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c546a47710d791fcef2c428911b1d66f952dfb0"/>
  <p:tag name="KSO_WM_NEWLAYOUT_GROUP_ID" val="layout_35"/>
  <p:tag name="KSO_WM_NEWLAYOUT_ID" val="slide_c8a7900783c17b38"/>
  <p:tag name="KSO_WM_UNIT_PRESET_TEXT" val="单击此处添加标题"/>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2"/>
  <p:tag name="KSO_WM_UNIT_SUBTYPE" val="d"/>
  <p:tag name="KSO_WM_UNIT_TYPE" val="l_h_i"/>
  <p:tag name="KSO_WM_UNIT_PRESET_TEXT" val="04"/>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3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048335fd20bab197"/>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a2c4be9cc9ed3c622ae39e6fc7e8292fcff8f128"/>
  <p:tag name="KSO_WM_NEWLAYOUT_GROUP_ID" val="layout_10021"/>
  <p:tag name="KSO_WM_NEWLAYOUT_ID" val="slide_048335fd20bab197"/>
  <p:tag name="KSO_WM_UNIT_PRESET_TEXT" val="单击此处添加标题"/>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3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4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4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4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5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1d512a589e2c0a59"/>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ea9c43d912f7f73047979ba9e67b07eebc61878"/>
  <p:tag name="KSO_WM_NEWLAYOUT_GROUP_ID" val="layout_61"/>
  <p:tag name="KSO_WM_NEWLAYOUT_ID" val="slide_1d512a589e2c0a59"/>
  <p:tag name="KSO_WM_UNIT_PRESET_TEXT" val="单击此处添加标题"/>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1396856212&quot;,&quot;product_name&quot;:&quot;wps-wpp-pc&quot;,&quot;intention_code&quot;:&quot;wps_wpp_generate_doc_pay&quot;}*auto_gallery_ai_v2.2.0_ONLINE*6631393636376638303330383361343130666561346262633139303331336237-slide-15"/>
</p:tagLst>
</file>

<file path=ppt/tags/tag654.xml><?xml version="1.0" encoding="utf-8"?>
<p:tagLst xmlns:a="http://schemas.openxmlformats.org/drawingml/2006/main" xmlns:r="http://schemas.openxmlformats.org/officeDocument/2006/relationships"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63.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666.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beef67bf6e805dfe"/>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c5b86e7893cf20190651fc61cbb76da2a9b38a4"/>
  <p:tag name="KSO_WM_NEWLAYOUT_GROUP_ID" val="layout_10004"/>
  <p:tag name="KSO_WM_NEWLAYOUT_ID" val="slide_beef67bf6e805dfe"/>
  <p:tag name="KSO_WM_UNIT_PRESET_TEXT" val="单击此处添加标题"/>
</p:tagLst>
</file>

<file path=ppt/tags/tag66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74.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909174ba479587e6"/>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1091b0b7b8395b0b4a707799118bada53eb857b8"/>
  <p:tag name="KSO_WM_NEWLAYOUT_GROUP_ID" val="layout_10013"/>
  <p:tag name="KSO_WM_NEWLAYOUT_ID" val="slide_909174ba479587e6"/>
  <p:tag name="KSO_WM_UNIT_PRESET_TEXT" val="单击此处添加标题"/>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ec1bbcbd-8ba7-4948-ae66-428fdd067bc2.jpg?Expires=1794999361\u0026AWSAccessKeyId=AKLT9NSy7kh8TIS1UzNqLRY2\u0026Signature=cGwIrE4yRi69Xz6cmvzH47oL2WM%3D&quot;,&quot;product_name&quot;:&quot;wps-wpp-pc&quot;,&quot;intention_code&quot;:&quot;wps_wpp_generate_doc_pay&quot;}*auto_qingqiu_ai_v2.2.0_ONLINE*6631393636376638303330383361343130666561346262633139303331336237-slide-18"/>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1.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34998"/>
  <p:tag name="KSO_WM_TEMPLATE_SLIDE_ID" val="slide_6ddbf03a2d3e2668"/>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a533006b88a7ed7b2ab5b2c4040ee4392ad73a0"/>
  <p:tag name="KSO_WM_NEWLAYOUT_GROUP_ID" val="layout_10007"/>
  <p:tag name="KSO_WM_NEWLAYOUT_ID" val="slide_6ddbf03a2d3e2668"/>
  <p:tag name="KSO_WM_UNIT_PRESET_TEXT" val="单击此处添加标题"/>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此处添加项标题"/>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69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4998"/>
  <p:tag name="KSO_WM_TEMPLATE_SLIDE_ID" val="slide_de9839ee635cee6b"/>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240d3611d9ba2b309440c9855c9baaa6c45708f"/>
  <p:tag name="KSO_WM_NEWLAYOUT_GROUP_ID" val="layout_10014"/>
  <p:tag name="KSO_WM_NEWLAYOUT_ID" val="slide_de9839ee635cee6b"/>
  <p:tag name="KSO_WM_UNIT_PRESET_TEXT" val="单击此处添加标题"/>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87411549&quot;,&quot;product_name&quot;:&quot;wps-wpp-pc&quot;,&quot;intention_code&quot;:&quot;wps_wpp_generate_doc_pay&quot;}*auto_gallery_ai_v2.2.0_ONLINE*6631393636376638303330383361343130666561346262633139303331336237-slide-20"/>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xml><?xml version="1.0" encoding="utf-8"?>
<p:tagLst xmlns:a="http://schemas.openxmlformats.org/drawingml/2006/main" xmlns:r="http://schemas.openxmlformats.org/officeDocument/2006/relationships"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7158527&quot;,&quot;product_name&quot;:&quot;wps-wpp-pc&quot;,&quot;intention_code&quot;:&quot;wps_wpp_generate_doc_pay&quot;}*auto_gallery_ai_v2.2.0_ONLINE*6631393636376638303330383361343130666561346262633139303331336237-slide-20"/>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96970124&quot;,&quot;product_name&quot;:&quot;wps-wpp-pc&quot;,&quot;intention_code&quot;:&quot;wps_wpp_generate_doc_pay&quot;}*auto_gallery_ai_v2.2.0_ONLINE*6631393636376638303330383361343130666561346262633139303331336237-slide-20"/>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281053125&quot;,&quot;product_name&quot;:&quot;wps-wpp-pc&quot;,&quot;intention_code&quot;:&quot;wps_wpp_generate_doc_pay&quot;}*auto_gallery_ai_v2.2.0_ONLINE*6631393636376638303330383361343130666561346262633139303331336237-slide-20"/>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VCG41N469017874&quot;,&quot;product_name&quot;:&quot;wps-wpp-pc&quot;,&quot;intention_code&quot;:&quot;wps_wpp_generate_doc_pay&quot;}*auto_gallery_ai_v2.2.0_ONLINE*6631393636376638303330383361343130666561346262633139303331336237-slide-20"/>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d"/>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1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349f98c92ef8ac01"/>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96101ba86108d56ac66448e2d70924efba830a3b"/>
  <p:tag name="KSO_WM_NEWLAYOUT_GROUP_ID" val="layout_2"/>
  <p:tag name="KSO_WM_NEWLAYOUT_ID" val="slide_349f98c92ef8ac01"/>
  <p:tag name="KSO_WM_UNIT_PRESET_TEXT" val="单击此处添加标题"/>
</p:tagLst>
</file>

<file path=ppt/tags/tag71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c3534677-b737-45a9-a371-04f3f936a973.jpg?Expires=1794999361\u0026AWSAccessKeyId=AKLT9NSy7kh8TIS1UzNqLRY2\u0026Signature=y%2FQVBy267AJZp45C66ibDtJ1sGQ%3D&quot;,&quot;product_name&quot;:&quot;wps-wpp-pc&quot;,&quot;intention_code&quot;:&quot;wps_wpp_generate_doc_pay&quot;}*auto_qingqiu_ai_v2.2.0_ONLINE*6631393636376638303330383361343130666561346262633139303331336237-slide-21"/>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8.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6383c7bb-ff77-478e-958e-fcb3e969c072.jpg?Expires=1794999362\u0026AWSAccessKeyId=AKLT9NSy7kh8TIS1UzNqLRY2\u0026Signature=S2z7chzkxqAJEOsLvY1KkCR2pKk%3D&quot;,&quot;product_name&quot;:&quot;wps-wpp-pc&quot;,&quot;intention_code&quot;:&quot;wps_wpp_generate_doc_pay&quot;}*auto_qingqiu_ai_v2.2.0_ONLINE*6631393636376638303330383361343130666561346262633139303331336237-slide-2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2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e710c97e57963add"/>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4c34a87040d8f1ff9d13db55e1a1dec07797b795"/>
  <p:tag name="KSO_WM_NEWLAYOUT_GROUP_ID" val="layout_60"/>
  <p:tag name="KSO_WM_NEWLAYOUT_ID" val="slide_e710c97e57963add"/>
  <p:tag name="KSO_WM_UNIT_PRESET_TEXT" val="单击此处添加标题"/>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VCG41N1131594943&quot;,&quot;product_name&quot;:&quot;wps-wpp-pc&quot;,&quot;intention_code&quot;:&quot;wps_wpp_generate_doc_pay&quot;}*auto_gallery_ai_v2.2.0_ONLINE*6631393636376638303330383361343130666561346262633139303331336237-slide-22"/>
</p:tagLst>
</file>

<file path=ppt/tags/tag725.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28.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3e3ab5794a470d78"/>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d970e935c962aef504e953bbd35f5a1ea5e380e"/>
  <p:tag name="KSO_WM_NEWLAYOUT_GROUP_ID" val="layout_37"/>
  <p:tag name="KSO_WM_NEWLAYOUT_ID" val="slide_3e3ab5794a470d78"/>
  <p:tag name="KSO_WM_UNIT_PRESET_TEXT" val="单击此处添加标题"/>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Lst>
</file>

<file path=ppt/tags/tag730.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73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d"/>
</p:tagLst>
</file>

<file path=ppt/tags/tag74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88f1b5fda6c8a5fe"/>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6233124c756848d88c8a0eda9e39124ce1a8c7f"/>
  <p:tag name="KSO_WM_NEWLAYOUT_GROUP_ID" val="layout_33"/>
  <p:tag name="KSO_WM_NEWLAYOUT_ID" val="slide_88f1b5fda6c8a5fe"/>
  <p:tag name="KSO_WM_UNIT_PRESET_TEXT" val="单击此处添加标题"/>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3a52b9c9feaac23906ae5c71c1b85465_0.png?Expires=1763549757\u0026AWSAccessKeyId=AKLTHzmNYxS86KQFnb2pvxtA\u0026Signature=C0dGOQYj4XTap%2BfepJ2vDW%2Fd4pg%3D&quot;,&quot;product_name&quot;:&quot;wps-wpp-pc&quot;,&quot;intention_code&quot;:&quot;wps_wpp_generate_doc_pay&quot;}*auto_cache_hit_ai_v2.2.0_ONLINE*6631393636376638303330383361343130666561346262633139303331336237-slide-24"/>
</p:tagLst>
</file>

<file path=ppt/tags/tag74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4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49.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5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14ed123e16c7c173"/>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48d2a6636384edd771e2bafd0be32fb718060a9"/>
  <p:tag name="KSO_WM_NEWLAYOUT_GROUP_ID" val="layout_29"/>
  <p:tag name="KSO_WM_NEWLAYOUT_ID" val="slide_14ed123e16c7c173"/>
  <p:tag name="KSO_WM_UNIT_PRESET_TEXT" val="单击此处添加标题"/>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55.xml><?xml version="1.0" encoding="utf-8"?>
<p:tagLst xmlns:a="http://schemas.openxmlformats.org/drawingml/2006/main" xmlns:r="http://schemas.openxmlformats.org/officeDocument/2006/relationships" xmlns:p="http://schemas.openxmlformats.org/presentationml/2006/main">
  <p:tag name="KSO_WM_FIGMA_DECORATION_INDEX" val="18_contentModel"/>
  <p:tag name="$PH_EXT" val="2"/>
  <p:tag name="KSO_WM_BEAUTIFY_FLAG" val="#fgm#"/>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56.xml><?xml version="1.0" encoding="utf-8"?>
<p:tagLst xmlns:a="http://schemas.openxmlformats.org/drawingml/2006/main" xmlns:r="http://schemas.openxmlformats.org/officeDocument/2006/relationships"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59.xml><?xml version="1.0" encoding="utf-8"?>
<p:tagLst xmlns:a="http://schemas.openxmlformats.org/drawingml/2006/main" xmlns:r="http://schemas.openxmlformats.org/officeDocument/2006/relationships"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f"/>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2.xml><?xml version="1.0" encoding="utf-8"?>
<p:tagLst xmlns:a="http://schemas.openxmlformats.org/drawingml/2006/main" xmlns:r="http://schemas.openxmlformats.org/officeDocument/2006/relationships"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6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293c73111293b7b7"/>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4c08321eee251b8be20011f2453bf5be7caf15b"/>
  <p:tag name="KSO_WM_NEWLAYOUT_GROUP_ID" val="layout_63"/>
  <p:tag name="KSO_WM_NEWLAYOUT_ID" val="slide_293c73111293b7b7"/>
  <p:tag name="KSO_WM_UNIT_PRESET_TEXT" val="单击此处添加标题"/>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94ebbd6e-45de-44bd-a313-9c4abbd8a03a.jpg?Expires=1794999361\u0026AWSAccessKeyId=AKLT9NSy7kh8TIS1UzNqLRY2\u0026Signature=UM%2FsjmCxIhP%2BDL18u4ujl0Eu%2BV8%3D&quot;,&quot;product_name&quot;:&quot;wps-wpp-pc&quot;,&quot;intention_code&quot;:&quot;wps_wpp_generate_doc_pay&quot;}*auto_qingqiu_ai_v2.2.0_ONLINE*6631393636376638303330383361343130666561346262633139303331336237-slide-26"/>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70.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77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54fafa5e2dac5e66"/>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00f61b8fc76444157806bb1da5f340a0a1e3042"/>
  <p:tag name="KSO_WM_NEWLAYOUT_GROUP_ID" val="layout_51"/>
  <p:tag name="KSO_WM_NEWLAYOUT_ID" val="slide_54fafa5e2dac5e66"/>
  <p:tag name="KSO_WM_UNIT_PRESET_TEXT" val="单击此处添加标题"/>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d8fd0bd3-33e6-4e15-94d8-a9a918a4e6ec.jpg?Expires=1794999362\u0026AWSAccessKeyId=AKLT9NSy7kh8TIS1UzNqLRY2\u0026Signature=ki4SWxu2tLpqUSbzr2zU11pSBK0%3D&quot;,&quot;product_name&quot;:&quot;wps-wpp-pc&quot;,&quot;intention_code&quot;:&quot;wps_wpp_generate_doc_pay&quot;}*auto_qingqiu_ai_v2.2.0_ONLINE*6631393636376638303330383361343130666561346262633139303331336237-slide-28"/>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8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79a6e287972545b5"/>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42e5e34c29751053b5119718e86f116ab04b65d"/>
  <p:tag name="KSO_WM_NEWLAYOUT_GROUP_ID" val="layout_59"/>
  <p:tag name="KSO_WM_NEWLAYOUT_ID" val="slide_79a6e287972545b5"/>
  <p:tag name="KSO_WM_UNIT_PRESET_TEXT" val="单击此处添加标题"/>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acf42cf5-69bf-4d13-8651-1825ad834d87.jpg?Expires=1794999362\u0026AWSAccessKeyId=AKLT9NSy7kh8TIS1UzNqLRY2\u0026Signature=jtTdetPW4kK5rlyTfXItJq2ZNLA%3D&quot;,&quot;product_name&quot;:&quot;wps-wpp-pc&quot;,&quot;intention_code&quot;:&quot;wps_wpp_generate_doc_pay&quot;}*auto_qingqiu_ai_v2.2.0_ONLINE*6631393636376638303330383361343130666561346262633139303331336237-slide-29"/>
</p:tagLst>
</file>

<file path=ppt/tags/tag78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8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8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4998"/>
  <p:tag name="KSO_WM_TEMPLATE_SLIDE_ID" val="slide_c7d50bbb58d6a923"/>
</p:tagLst>
</file>

<file path=ppt/tags/tag7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518f1e26503950a3a8e1c58a83d20ade9c4e4cee"/>
  <p:tag name="KSO_WM_NEWLAYOUT_GROUP_ID" val="layout_42"/>
  <p:tag name="KSO_WM_NEWLAYOUT_ID" val="slide_c7d50bbb58d6a923"/>
  <p:tag name="KSO_WM_UNIT_PRESET_TEXT" val="单击此处添加标题"/>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b27295d6-c453-4d1a-ab45-94be3e438760.jpg?Expires=1794999362\u0026AWSAccessKeyId=AKLT9NSy7kh8TIS1UzNqLRY2\u0026Signature=xjYvAoUjMoilLCLk0qYHRburVhQ%3D&quot;,&quot;product_name&quot;:&quot;wps-wpp-pc&quot;,&quot;intention_code&quot;:&quot;wps_wpp_generate_doc_pay&quot;}*auto_qingqiu_ai_v2.2.0_ONLINE*6631393636376638303330383361343130666561346262633139303331336237-slide-30"/>
</p:tagLst>
</file>

<file path=ppt/tags/tag792.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95.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34998"/>
  <p:tag name="KSO_WM_TEMPLATE_SLIDE_ID" val="slide_543ed0c2bd8919e9"/>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665c089bbd19e0a6987696ffa25de2119d790493"/>
  <p:tag name="KSO_WM_NEWLAYOUT_GROUP_ID" val="layout_31"/>
  <p:tag name="KSO_WM_NEWLAYOUT_ID" val="slide_543ed0c2bd8919e9"/>
  <p:tag name="KSO_WM_UNIT_PRESET_TEXT" val="单击此处添加标题"/>
</p:tagLst>
</file>

<file path=ppt/tags/tag797.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2e25ff3c-c101-4b75-9a38-27b9964949e1.jpg?Expires=1794999363\u0026AWSAccessKeyId=AKLT9NSy7kh8TIS1UzNqLRY2\u0026Signature=RvX4VpDpEENLIsPMcLewbKqBquY%3D&quot;,&quot;product_name&quot;:&quot;wps-wpp-pc&quot;,&quot;intention_code&quot;:&quot;wps_wpp_generate_doc_pay&quot;}*auto_qingqiu_ai_v2.2.0_ONLINE*6631393636376638303330383361343130666561346262633139303331336237-slide-31"/>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59502b323e4099ae221662a6492a702b26d484a"/>
  <p:tag name="KSO_WM_NEWLAYOUT_GROUP_ID" val="layout_24"/>
  <p:tag name="KSO_WM_NEWLAYOUT_ID" val="slide_97fd7e4c4fefaa71"/>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1.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bba71b18-075d-432e-9c05-0a430c593aa2.jpg?Expires=1794999363\u0026AWSAccessKeyId=AKLT9NSy7kh8TIS1UzNqLRY2\u0026Signature=wIAiy5lqLX3dV0BjZH0mDUoOP18%3D&quot;,&quot;product_name&quot;:&quot;wps-wpp-pc&quot;,&quot;intention_code&quot;:&quot;wps_wpp_generate_doc_pay&quot;}*auto_qingqiu_ai_v2.2.0_ONLINE*6631393636376638303330383361343130666561346262633139303331336237-slide-31"/>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0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1/5d69ac00-5874-4cdd-a368-ba0c735cc94c.jpg?Expires=1794999362\u0026AWSAccessKeyId=AKLT9NSy7kh8TIS1UzNqLRY2\u0026Signature=6WwL4zT2xA%2FJuoKmOcmM2N23MTQ%3D&quot;,&quot;product_name&quot;:&quot;wps-wpp-pc&quot;,&quot;intention_code&quot;:&quot;wps_wpp_generate_doc_pay&quot;}*auto_qingqiu_ai_v2.2.0_ONLINE*6631393636376638303330383361343130666561346262633139303331336237-slide-31"/>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0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11/a841c2be-9142-4c14-aa79-721ac030bfdd.jpg?Expires=1794999364\u0026AWSAccessKeyId=AKLT9NSy7kh8TIS1UzNqLRY2\u0026Signature=u8OEszuQg8qMYvxZ3XivTdm63Os%3D&quot;,&quot;product_name&quot;:&quot;wps-wpp-pc&quot;,&quot;intention_code&quot;:&quot;wps_wpp_generate_doc_pay&quot;}*auto_qingqiu_ai_v2.2.0_ONLINE*6631393636376638303330383361343130666561346262633139303331336237-slide-31"/>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13.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ae2691e5dbf106f5"/>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30e079605260209cffce7f571699b2a48403e31f"/>
  <p:tag name="KSO_WM_NEWLAYOUT_GROUP_ID" val="layout_49"/>
  <p:tag name="KSO_WM_NEWLAYOUT_ID" val="slide_ae2691e5dbf106f5"/>
  <p:tag name="KSO_WM_UNIT_PRESET_TEXT" val="单击此处添加标题"/>
</p:tagLst>
</file>

<file path=ppt/tags/tag815.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9.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2.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23.xml><?xml version="1.0" encoding="utf-8"?>
<p:tagLst xmlns:a="http://schemas.openxmlformats.org/drawingml/2006/main" xmlns:r="http://schemas.openxmlformats.org/officeDocument/2006/relationships"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27.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830.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200f6023f42ff4b4"/>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b134898c52edaff316c5d2dac4cd3c9637190ef"/>
  <p:tag name="KSO_WM_NEWLAYOUT_GROUP_ID" val="layout_62"/>
  <p:tag name="KSO_WM_NEWLAYOUT_ID" val="slide_200f6023f42ff4b4"/>
  <p:tag name="KSO_WM_UNIT_PRESET_TEXT" val="单击此处添加标题"/>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11/1339d7be-645a-4107-8f0c-5e1a2da26b73.jpg?Expires=1794999362\u0026AWSAccessKeyId=AKLT9NSy7kh8TIS1UzNqLRY2\u0026Signature=jhfbPN%2FLmlJMCx1GQ6LT7phqWoM%3D&quot;,&quot;product_name&quot;:&quot;wps-wpp-pc&quot;,&quot;intention_code&quot;:&quot;wps_wpp_generate_doc_pay&quot;}*auto_qingqiu_ai_v2.2.0_ONLINE*6631393636376638303330383361343130666561346262633139303331336237-slide-34"/>
</p:tagLst>
</file>

<file path=ppt/tags/tag833.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36.xml><?xml version="1.0" encoding="utf-8"?>
<p:tagLst xmlns:a="http://schemas.openxmlformats.org/drawingml/2006/main" xmlns:r="http://schemas.openxmlformats.org/officeDocument/2006/relationships"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39.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70de133b16f0d328"/>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2f4c13db1235d16a09446fe487a18bf5255d157"/>
  <p:tag name="KSO_WM_NEWLAYOUT_GROUP_ID" val="layout_10009"/>
  <p:tag name="KSO_WM_NEWLAYOUT_ID" val="slide_70de133b16f0d328"/>
  <p:tag name="KSO_WM_UNIT_PRESET_TEXT" val="单击此处添加标题"/>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56354ce8-1837-470e-b511-b95889720e96.jpg?Expires=1794999364\u0026AWSAccessKeyId=AKLT9NSy7kh8TIS1UzNqLRY2\u0026Signature=nOeQlSbpxC3iknTKZblS32xr20Y%3D&quot;,&quot;product_name&quot;:&quot;wps-wpp-pc&quot;,&quot;intention_code&quot;:&quot;wps_wpp_generate_doc_pay&quot;}*auto_qingqiu_ai_v2.2.0_ONLINE*6631393636376638303330383361343130666561346262633139303331336237-slide-35"/>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f7920150-1173-4f7e-bcb1-2e7f3f89b6dc.jpg?Expires=1794999363\u0026AWSAccessKeyId=AKLT9NSy7kh8TIS1UzNqLRY2\u0026Signature=tiQ4CeRxgRlCVKBfjZ1qdEYXkWU%3D&quot;,&quot;product_name&quot;:&quot;wps-wpp-pc&quot;,&quot;intention_code&quot;:&quot;wps_wpp_generate_doc_pay&quot;}*auto_qingqiu_ai_v2.2.0_ONLINE*6631393636376638303330383361343130666561346262633139303331336237-slide-35"/>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4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97fd7e4c4fefaa71"/>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859502b323e4099ae221662a6492a702b26d484a"/>
  <p:tag name="KSO_WM_NEWLAYOUT_GROUP_ID" val="layout_24"/>
  <p:tag name="KSO_WM_NEWLAYOUT_ID" val="slide_97fd7e4c4fefaa71"/>
  <p:tag name="KSO_WM_UNIT_PRESET_TEXT" val="单击此处添加标题"/>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Lst>
</file>

<file path=ppt/tags/tag85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c52bf3d5-e138-41f4-aeaf-dcc37fec863f.jpg?Expires=1794999363\u0026AWSAccessKeyId=AKLT9NSy7kh8TIS1UzNqLRY2\u0026Signature=vE9MzenDlFwCG6N9BvBmMUOkdVQ%3D&quot;,&quot;product_name&quot;:&quot;wps-wpp-pc&quot;,&quot;intention_code&quot;:&quot;wps_wpp_generate_doc_pay&quot;}*auto_qingqiu_ai_v2.2.0_ONLINE*6631393636376638303330383361343130666561346262633139303331336237-slide-36"/>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1ebac8af-1a32-4aee-aa8e-931756c7f549.jpg?Expires=1794999362\u0026AWSAccessKeyId=AKLT9NSy7kh8TIS1UzNqLRY2\u0026Signature=nSf0cQKuRQwEPytxxmbS1V306es%3D&quot;,&quot;product_name&quot;:&quot;wps-wpp-pc&quot;,&quot;intention_code&quot;:&quot;wps_wpp_generate_doc_pay&quot;}*auto_qingqiu_ai_v2.2.0_ONLINE*6631393636376638303330383361343130666561346262633139303331336237-slide-36"/>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5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1/d2cb2005-6607-4dff-8f5d-ab822bfeb774.jpg?Expires=1794999363\u0026AWSAccessKeyId=AKLT9NSy7kh8TIS1UzNqLRY2\u0026Signature=P18TkEvDcYUHgngbzKSvavAS9U4%3D&quot;,&quot;product_name&quot;:&quot;wps-wpp-pc&quot;,&quot;intention_code&quot;:&quot;wps_wpp_generate_doc_pay&quot;}*auto_qingqiu_ai_v2.2.0_ONLINE*6631393636376638303330383361343130666561346262633139303331336237-slide-36"/>
</p:tagLst>
</file>

<file path=ppt/tags/tag86.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6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34998"/>
  <p:tag name="KSO_WM_TEMPLATE_SLIDE_ID" val="slide_d66e5e1300942c29"/>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cf8ed36c100f438c328ec498d84a54f17e1f9dcb"/>
  <p:tag name="KSO_WM_NEWLAYOUT_GROUP_ID" val="layout_34"/>
  <p:tag name="KSO_WM_NEWLAYOUT_ID" val="slide_d66e5e1300942c29"/>
  <p:tag name="KSO_WM_UNIT_PRESET_TEXT" val="单击此处添加标题"/>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c25aa0fd-cf08-4b61-bd6b-cb3c327e1a32.jpg?Expires=1794999364\u0026AWSAccessKeyId=AKLT9NSy7kh8TIS1UzNqLRY2\u0026Signature=g4aBK5tJ7SXxfYJmO0eRlVParLw%3D&quot;,&quot;product_name&quot;:&quot;wps-wpp-pc&quot;,&quot;intention_code&quot;:&quot;wps_wpp_generate_doc_pay&quot;}*auto_qingqiu_ai_v2.2.0_ONLINE*6631393636376638303330383361343130666561346262633139303331336237-slide-37"/>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05d58863-d49a-4853-b2ea-e548210c7bcc.jpg?Expires=1794999364\u0026AWSAccessKeyId=AKLT9NSy7kh8TIS1UzNqLRY2\u0026Signature=19C3dZMbJ9nHP7dnlgyACzHzA0Y%3D&quot;,&quot;product_name&quot;:&quot;wps-wpp-pc&quot;,&quot;intention_code&quot;:&quot;wps_wpp_generate_doc_pay&quot;}*auto_qingqiu_ai_v2.2.0_ONLINE*6631393636376638303330383361343130666561346262633139303331336237-slide-37"/>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11/9fd5f4e2-96f1-4a3a-86a9-b30620a60791.jpg?Expires=1794999363\u0026AWSAccessKeyId=AKLT9NSy7kh8TIS1UzNqLRY2\u0026Signature=b2VhkK88WIMzJKuwsqqWjAx11hs%3D&quot;,&quot;product_name&quot;:&quot;wps-wpp-pc&quot;,&quot;intention_code&quot;:&quot;wps_wpp_generate_doc_pay&quot;}*auto_qingqiu_ai_v2.2.0_ONLINE*6631393636376638303330383361343130666561346262633139303331336237-slide-37"/>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11/afe26e7b-4c66-4af0-af6f-66eeb71bea8d.jpg?Expires=1794999363\u0026AWSAccessKeyId=AKLT9NSy7kh8TIS1UzNqLRY2\u0026Signature=QuXT0zr4oKba5Kop5pu1PwdBn%2FM%3D&quot;,&quot;product_name&quot;:&quot;wps-wpp-pc&quot;,&quot;intention_code&quot;:&quot;wps_wpp_generate_doc_pay&quot;}*auto_qingqiu_ai_v2.2.0_ONLINE*6631393636376638303330383361343130666561346262633139303331336237-slide-37"/>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http://zh-ai-group.ks3-cn-beijing-internal.ksyun.com/image_generate/image_process/production/202511/111b56ce-3d03-4312-9807-9751acd3a6f7.jpg?Expires=1794999363\u0026AWSAccessKeyId=AKLT9NSy7kh8TIS1UzNqLRY2\u0026Signature=N2ZFHyn%2FIBAym%2BcvFQjcL8i9IxQ%3D&quot;,&quot;product_name&quot;:&quot;wps-wpp-pc&quot;,&quot;intention_code&quot;:&quot;wps_wpp_generate_doc_pay&quot;}*auto_qingqiu_ai_v2.2.0_ONLINE*6631393636376638303330383361343130666561346262633139303331336237-slide-37"/>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http://zh-ai-group.ks3-cn-beijing-internal.ksyun.com/image_generate/image_process/production/202511/6735af52-85d9-469a-a877-2fcca04fdffa.jpg?Expires=1794999363\u0026AWSAccessKeyId=AKLT9NSy7kh8TIS1UzNqLRY2\u0026Signature=a4mMRhgRTZ0kX%2FfUH8EwkF%2FNe4k%3D&quot;,&quot;product_name&quot;:&quot;wps-wpp-pc&quot;,&quot;intention_code&quot;:&quot;wps_wpp_generate_doc_pay&quot;}*auto_qingqiu_ai_v2.2.0_ONLINE*6631393636376638303330383361343130666561346262633139303331336237-slide-37"/>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此处添加项标题"/>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88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a698b4874781f8c2"/>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9f20bf48c4d596af932aabfc341f682aa64d065"/>
  <p:tag name="KSO_WM_NEWLAYOUT_GROUP_ID" val="layout_38"/>
  <p:tag name="KSO_WM_NEWLAYOUT_ID" val="slide_a698b4874781f8c2"/>
  <p:tag name="KSO_WM_UNIT_PRESET_TEXT" val="单击此处添加标题"/>
</p:tagLst>
</file>

<file path=ppt/tags/tag884.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11/74425b74-6b4d-4b9f-ba6c-6603df65a49b.jpg?Expires=1794999364\u0026AWSAccessKeyId=AKLT9NSy7kh8TIS1UzNqLRY2\u0026Signature=RD5EQ49uYo8Grt7eCYln1gJGDc0%3D&quot;,&quot;product_name&quot;:&quot;wps-wpp-pc&quot;,&quot;intention_code&quot;:&quot;wps_wpp_generate_doc_pay&quot;}*auto_qingqiu_ai_v2.2.0_ONLINE*6631393636376638303330383361343130666561346262633139303331336237-slide-38"/>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88.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11/f43f1253-1102-4930-a2bd-fe9046fb1811.jpg?Expires=1794999362\u0026AWSAccessKeyId=AKLT9NSy7kh8TIS1UzNqLRY2\u0026Signature=mdHXwXi3BSy72LR3iem3tQps5kI%3D&quot;,&quot;product_name&quot;:&quot;wps-wpp-pc&quot;,&quot;intention_code&quot;:&quot;wps_wpp_generate_doc_pay&quot;}*auto_qingqiu_ai_v2.2.0_ONLINE*6631393636376638303330383361343130666561346262633139303331336237-slide-38"/>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92.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4998"/>
  <p:tag name="KSO_WM_TEMPLATE_SLIDE_ID" val="slide_de69d60d3d89adda"/>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b3e5bb34a4c33135f4e59a3bdd00b6b26519e4ba"/>
  <p:tag name="KSO_WM_NEWLAYOUT_GROUP_ID" val="layout_44"/>
  <p:tag name="KSO_WM_NEWLAYOUT_ID" val="slide_de69d60d3d89adda"/>
  <p:tag name="KSO_WM_UNIT_PRESET_TEXT" val="单击此处添加标题"/>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95.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227287960&quot;,&quot;product_name&quot;:&quot;wps-wpp-pc&quot;,&quot;intention_code&quot;:&quot;wps_wpp_generate_doc_pay&quot;}*auto_gallery_ai_v2.2.0_ONLINE*6631393636376638303330383361343130666561346262633139303331336237-slide-39"/>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99.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xml><?xml version="1.0" encoding="utf-8"?>
<p:tagLst xmlns:a="http://schemas.openxmlformats.org/drawingml/2006/main" xmlns:r="http://schemas.openxmlformats.org/officeDocument/2006/relationships" xmlns:p="http://schemas.openxmlformats.org/presentationml/2006/main">
  <p:tag name="KSO_WM_TEMPLATE_SUBCATEGORY" val="29"/>
  <p:tag name="KSO_WM_BEAUTIFY_FLAG" val="#wm#"/>
  <p:tag name="KSO_WM_TEMPLATE_SLIDE_ID" val="slide_7d1b418b74e2b859"/>
  <p:tag name="KSO_WM_TEMPLATE_THUMBS_INDEX" val="1、9"/>
  <p:tag name="KSO_WM_TEMPLATE_INDEX" val="40480777"/>
  <p:tag name="KSO_WM_TEMPLATE_CATEGORY" val="custom"/>
  <p:tag name="KSO_WM_TEMPLATE_MASTER_TYPE" val="0"/>
</p:tagLst>
</file>

<file path=ppt/tags/tag90.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852780858&quot;,&quot;product_name&quot;:&quot;wps-wpp-pc&quot;,&quot;intention_code&quot;:&quot;wps_wpp_generate_doc_pay&quot;}*auto_gallery_ai_v2.2.0_ONLINE*6631393636376638303330383361343130666561346262633139303331336237-slide-39"/>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03.xml><?xml version="1.0" encoding="utf-8"?>
<p:tagLst xmlns:a="http://schemas.openxmlformats.org/drawingml/2006/main" xmlns:r="http://schemas.openxmlformats.org/officeDocument/2006/relationships" xmlns:p="http://schemas.openxmlformats.org/presentationml/2006/main">
  <p:tag name="KSO_WM_FIGMA_DECORATION_INDEX" val="18"/>
  <p:tag name="$PH_EXT" val="2"/>
  <p:tag name="KSO_WM_BEAUTIFY_FLAG" val="#fgm#"/>
  <p:tag name="KSO_WM_DIAGRAM_GROUP_CODE" val="1"/>
  <p:tag name="KSO_WM_FIGMA_FLAG" val="#fgm#"/>
  <p:tag name="KSO_WM_SHAPE_BGTYPE" val="dk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94512317&quot;,&quot;product_name&quot;:&quot;wps-wpp-pc&quot;,&quot;intention_code&quot;:&quot;wps_wpp_generate_doc_pay&quot;}*auto_gallery_ai_v2.2.0_ONLINE*6631393636376638303330383361343130666561346262633139303331336237-slide-39"/>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07.xml><?xml version="1.0" encoding="utf-8"?>
<p:tagLst xmlns:a="http://schemas.openxmlformats.org/drawingml/2006/main" xmlns:r="http://schemas.openxmlformats.org/officeDocument/2006/relationships"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4998"/>
  <p:tag name="KSO_WM_TEMPLATE_SLIDE_ID" val="slide_2dcca3900a93bfc0"/>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7c379e50ce3a57b0ca45b3af4e705fc6f572c53b"/>
  <p:tag name="KSO_WM_NEWLAYOUT_GROUP_ID" val="layout_57"/>
  <p:tag name="KSO_WM_NEWLAYOUT_ID" val="slide_2dcca3900a93bfc0"/>
  <p:tag name="KSO_WM_UNIT_PRESET_TEXT" val="单击此处添加标题"/>
</p:tagLst>
</file>

<file path=ppt/tags/tag909.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d"/>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54811488&quot;,&quot;product_name&quot;:&quot;wps-wpp-pc&quot;,&quot;intention_code&quot;:&quot;wps_wpp_generate_doc_pay&quot;}*auto_gallery_ai_v2.2.0_ONLINE*6631393636376638303330383361343130666561346262633139303331336237-slide-40"/>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13.xml><?xml version="1.0" encoding="utf-8"?>
<p:tagLst xmlns:a="http://schemas.openxmlformats.org/drawingml/2006/main" xmlns:r="http://schemas.openxmlformats.org/officeDocument/2006/relationships"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26122366&quot;,&quot;product_name&quot;:&quot;wps-wpp-pc&quot;,&quot;intention_code&quot;:&quot;wps_wpp_generate_doc_pay&quot;}*auto_gallery_ai_v2.2.0_ONLINE*6631393636376638303330383361343130666561346262633139303331336237-slide-40"/>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17.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0777"/>
  <p:tag name="KSO_WM_TEMPLATE_CATEGORY" val="custom"/>
  <p:tag name="KSO_WM_SLIDE_INDEX" val="7"/>
  <p:tag name="KSO_WM_SLIDE_ID" val="custom40480777_7"/>
  <p:tag name="KSO_WM_TEMPLATE_MASTER_TYPE" val="0"/>
  <p:tag name="KSO_WM_SLIDE_LAYOUT" val="a_e"/>
  <p:tag name="KSO_WM_SLIDE_LAYOUT_CNT" val="1_1"/>
</p:tagLst>
</file>

<file path=ppt/tags/tag918.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c6c08629f93c682044f4bcb8dde2b5db444ad7a"/>
  <p:tag name="KSO_WM_NEWLAYOUT_ID" val="569"/>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19.xml><?xml version="1.0" encoding="utf-8"?>
<p:tagLst xmlns:a="http://schemas.openxmlformats.org/drawingml/2006/main" xmlns:r="http://schemas.openxmlformats.org/officeDocument/2006/relationships"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a"/>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40480777"/>
</p:tagLst>
</file>

<file path=ppt/tags/tag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777"/>
  <p:tag name="KSO_WM_TEMPLATE_CATEGORY" val="custom"/>
</p:tagLst>
</file>

<file path=ppt/tags/tag922.xml><?xml version="1.0" encoding="utf-8"?>
<p:tagLst xmlns:a="http://schemas.openxmlformats.org/drawingml/2006/main" xmlns:r="http://schemas.openxmlformats.org/officeDocument/2006/relationships"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80777"/>
  <p:tag name="KSO_WM_TEMPLATE_CATEGORY" val="custom"/>
  <p:tag name="KSO_WM_SLIDE_INDEX" val="9"/>
  <p:tag name="KSO_WM_SLIDE_ID" val="custom40480777_9"/>
  <p:tag name="KSO_WM_TEMPLATE_MASTER_TYPE" val="0"/>
  <p:tag name="KSO_WM_SLIDE_LAYOUT" val="a_b"/>
  <p:tag name="KSO_WM_SLIDE_LAYOUT_CNT" val="1_1"/>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24.xml><?xml version="1.0" encoding="utf-8"?>
<p:tagLst xmlns:a="http://schemas.openxmlformats.org/drawingml/2006/main" xmlns:r="http://schemas.openxmlformats.org/officeDocument/2006/relationships" xmlns:p="http://schemas.openxmlformats.org/presentationml/2006/main">
  <p:tag name="KSO_WM_UNIT_TYPE" val="a"/>
  <p:tag name="KSO_WM_BEAUTIFY_FLAG" val="#wm#"/>
  <p:tag name="KSO_WM_FIGMA_FLAG" val="#fgm#"/>
  <p:tag name="KSO_WM_UNIT_INDEX" val="1"/>
  <p:tag name="KSO_WM_UNIT_TEXT_TYPE" val="1"/>
  <p:tag name="KSO_WM_LAYOUT_CHECK_HASH" val="b1bf0411decf5bb2efa2086d32dc645fecfaacfc"/>
  <p:tag name="KSO_WM_NEWLAYOUT_ID" val="575"/>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77"/>
  <p:tag name="KSO_WM_TEMPLATE_CATEGORY" val="custom"/>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3_1"/>
  <p:tag name="KSO_WM_UNIT_TYPE" val="l_h_f"/>
</p:tagLst>
</file>

<file path=ppt/tags/tag94.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95.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9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777"/>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02f4c13db1235d16a09446fe487a18bf5255d157"/>
  <p:tag name="KSO_WM_NEWLAYOUT_GROUP_ID" val="layout_10009"/>
  <p:tag name="KSO_WM_NEWLAYOUT_ID" val="slide_70de133b16f0d328"/>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d"/>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_1_1"/>
  <p:tag name="KSO_WM_UNIT_TYPE" val="l_h_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37">
      <a:dk1>
        <a:srgbClr val="000000"/>
      </a:dk1>
      <a:lt1>
        <a:srgbClr val="FFFFFF"/>
      </a:lt1>
      <a:dk2>
        <a:srgbClr val="0C1A3A"/>
      </a:dk2>
      <a:lt2>
        <a:srgbClr val="F4F7FD"/>
      </a:lt2>
      <a:accent1>
        <a:srgbClr val="2E60D4"/>
      </a:accent1>
      <a:accent2>
        <a:srgbClr val="7093E2"/>
      </a:accent2>
      <a:accent3>
        <a:srgbClr val="A4BAEC"/>
      </a:accent3>
      <a:accent4>
        <a:srgbClr val="6AEBE0"/>
      </a:accent4>
      <a:accent5>
        <a:srgbClr val="5BE6E1"/>
      </a:accent5>
      <a:accent6>
        <a:srgbClr val="37E1DB"/>
      </a:accent6>
      <a:hlink>
        <a:srgbClr val="0026E5"/>
      </a:hlink>
      <a:folHlink>
        <a:srgbClr val="7E1FAD"/>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2751</Words>
  <Application>Microsoft Office PowerPoint</Application>
  <PresentationFormat>宽屏</PresentationFormat>
  <Paragraphs>312</Paragraphs>
  <Slides>40</Slides>
  <Notes>0</Notes>
  <HiddenSlides>0</HiddenSlides>
  <MMClips>0</MMClips>
  <ScaleCrop>false</ScaleCrop>
  <HeadingPairs>
    <vt:vector size="6" baseType="variant">
      <vt:variant>
        <vt:lpstr>已用的字体</vt:lpstr>
      </vt:variant>
      <vt:variant>
        <vt:i4>3</vt:i4>
      </vt:variant>
      <vt:variant>
        <vt:lpstr>主题</vt:lpstr>
      </vt:variant>
      <vt:variant>
        <vt:i4>2</vt:i4>
      </vt:variant>
      <vt:variant>
        <vt:lpstr>幻灯片标题</vt:lpstr>
      </vt:variant>
      <vt:variant>
        <vt:i4>40</vt:i4>
      </vt:variant>
    </vt:vector>
  </HeadingPairs>
  <TitlesOfParts>
    <vt:vector size="45" baseType="lpstr">
      <vt:lpstr>微软雅黑</vt:lpstr>
      <vt:lpstr>Arial</vt:lpstr>
      <vt:lpstr>Times New Roman</vt:lpstr>
      <vt:lpstr>Office 主题</vt:lpstr>
      <vt:lpstr>1_Office 主题</vt:lpstr>
      <vt:lpstr>项目一数字媒体技术概述</vt:lpstr>
      <vt:lpstr>目录</vt:lpstr>
      <vt:lpstr>思政目标：培养品格与思维习惯</vt:lpstr>
      <vt:lpstr>技能目标：数字媒体技术概览</vt:lpstr>
      <vt:lpstr>项目导读：数字媒体技术的影响</vt:lpstr>
      <vt:lpstr>数字媒体技术及其特点</vt:lpstr>
      <vt:lpstr>任务引入</vt:lpstr>
      <vt:lpstr>知识准备：一、概念</vt:lpstr>
      <vt:lpstr>知识准备：二、数字媒体元素</vt:lpstr>
      <vt:lpstr>知识准备：二、数字媒体元素</vt:lpstr>
      <vt:lpstr>知识准备：三、数字媒体技术的特点</vt:lpstr>
      <vt:lpstr>知识准备：数字媒体技术的特点</vt:lpstr>
      <vt:lpstr>数字媒体计算机系统</vt:lpstr>
      <vt:lpstr>任务引入</vt:lpstr>
      <vt:lpstr>知识准备</vt:lpstr>
      <vt:lpstr>知识准备：一、数字媒体硬件系统</vt:lpstr>
      <vt:lpstr>知识准备：一、数字媒体硬件系统</vt:lpstr>
      <vt:lpstr>知识准备：二、数字媒体软件系统</vt:lpstr>
      <vt:lpstr>知识准备：二、数字媒体软件系统</vt:lpstr>
      <vt:lpstr>知识准备：二、数字媒体软件系统：2．数字媒体数据处理软件</vt:lpstr>
      <vt:lpstr>知识准备：二、数字媒体软件系统：2．数字媒体数据处理软件</vt:lpstr>
      <vt:lpstr>知识准备：二、数字媒体软件系统</vt:lpstr>
      <vt:lpstr>知识准备：二、数字媒体软件系统</vt:lpstr>
      <vt:lpstr>数字媒体数据压缩技术</vt:lpstr>
      <vt:lpstr>任务引入</vt:lpstr>
      <vt:lpstr>知识准备</vt:lpstr>
      <vt:lpstr>知识准备</vt:lpstr>
      <vt:lpstr>知识准备：二、数据压缩技术的分类</vt:lpstr>
      <vt:lpstr>知识准备：二、数据压缩技术的分类</vt:lpstr>
      <vt:lpstr>数字媒体技术的应用与发展</vt:lpstr>
      <vt:lpstr>任务引入</vt:lpstr>
      <vt:lpstr>知识准备：一、应用</vt:lpstr>
      <vt:lpstr>知识准备：一、应用</vt:lpstr>
      <vt:lpstr>知识准备：一、应用</vt:lpstr>
      <vt:lpstr>知识准备：二、发展前景</vt:lpstr>
      <vt:lpstr>知识准备：二、发展前景</vt:lpstr>
      <vt:lpstr>知识准备：二、发展前景</vt:lpstr>
      <vt:lpstr>项目总结</vt:lpstr>
      <vt:lpstr>PowerPoint 演示文稿</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项目一数字媒体技术概述</dc:title>
  <dc:creator/>
  <cp:lastModifiedBy>洗脸 吃着西瓜</cp:lastModifiedBy>
  <cp:revision>4</cp:revision>
  <dcterms:created xsi:type="dcterms:W3CDTF">2025-11-19T04:50:48Z</dcterms:created>
  <dcterms:modified xsi:type="dcterms:W3CDTF">2025-11-24T07:46:02Z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B75C98F4C40948689CB49D1002CA5FAC</vt:lpwstr>
  </property>
  <property fmtid="{D5CDD505-2E9C-101B-9397-08002B2CF9AE}" pid="4" name="KSOTemplateUUID">
    <vt:lpwstr>v1.0_ai_69796634998</vt:lpwstr>
  </property>
</Properties>
</file>