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heme/theme3.xml" ContentType="application/vnd.openxmlformats-officedocument.theme+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notesSlides/notesSlide1.xml" ContentType="application/vnd.openxmlformats-officedocument.presentationml.notesSlide+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65"/>
  </p:notesMasterIdLst>
  <p:sldIdLst>
    <p:sldId id="260" r:id="rId3"/>
    <p:sldId id="305" r:id="rId4"/>
    <p:sldId id="304" r:id="rId5"/>
    <p:sldId id="266" r:id="rId6"/>
    <p:sldId id="268" r:id="rId7"/>
    <p:sldId id="306" r:id="rId8"/>
    <p:sldId id="269" r:id="rId9"/>
    <p:sldId id="270" r:id="rId10"/>
    <p:sldId id="271" r:id="rId11"/>
    <p:sldId id="272" r:id="rId12"/>
    <p:sldId id="273" r:id="rId13"/>
    <p:sldId id="274" r:id="rId14"/>
    <p:sldId id="275" r:id="rId15"/>
    <p:sldId id="308" r:id="rId16"/>
    <p:sldId id="276" r:id="rId17"/>
    <p:sldId id="277" r:id="rId18"/>
    <p:sldId id="278" r:id="rId19"/>
    <p:sldId id="279" r:id="rId20"/>
    <p:sldId id="280" r:id="rId21"/>
    <p:sldId id="281" r:id="rId22"/>
    <p:sldId id="282" r:id="rId23"/>
    <p:sldId id="312" r:id="rId24"/>
    <p:sldId id="310" r:id="rId25"/>
    <p:sldId id="283" r:id="rId26"/>
    <p:sldId id="284" r:id="rId27"/>
    <p:sldId id="285" r:id="rId28"/>
    <p:sldId id="313" r:id="rId29"/>
    <p:sldId id="286" r:id="rId30"/>
    <p:sldId id="287" r:id="rId31"/>
    <p:sldId id="288" r:id="rId32"/>
    <p:sldId id="315" r:id="rId33"/>
    <p:sldId id="289" r:id="rId34"/>
    <p:sldId id="317" r:id="rId35"/>
    <p:sldId id="318" r:id="rId36"/>
    <p:sldId id="319" r:id="rId37"/>
    <p:sldId id="320" r:id="rId38"/>
    <p:sldId id="323" r:id="rId39"/>
    <p:sldId id="321" r:id="rId40"/>
    <p:sldId id="324" r:id="rId41"/>
    <p:sldId id="325" r:id="rId42"/>
    <p:sldId id="291" r:id="rId43"/>
    <p:sldId id="292" r:id="rId44"/>
    <p:sldId id="293" r:id="rId45"/>
    <p:sldId id="329" r:id="rId46"/>
    <p:sldId id="294" r:id="rId47"/>
    <p:sldId id="330" r:id="rId48"/>
    <p:sldId id="295" r:id="rId49"/>
    <p:sldId id="296" r:id="rId50"/>
    <p:sldId id="331" r:id="rId51"/>
    <p:sldId id="333" r:id="rId52"/>
    <p:sldId id="332" r:id="rId53"/>
    <p:sldId id="334" r:id="rId54"/>
    <p:sldId id="335" r:id="rId55"/>
    <p:sldId id="297" r:id="rId56"/>
    <p:sldId id="337" r:id="rId57"/>
    <p:sldId id="298" r:id="rId58"/>
    <p:sldId id="299" r:id="rId59"/>
    <p:sldId id="300" r:id="rId60"/>
    <p:sldId id="301" r:id="rId61"/>
    <p:sldId id="302" r:id="rId62"/>
    <p:sldId id="338" r:id="rId63"/>
    <p:sldId id="303" r:id="rId6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2025/11/24</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42888" y="1431925"/>
            <a:ext cx="6872287"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19" Type="http://schemas.openxmlformats.org/officeDocument/2006/relationships/slideMaster" Target="../slideMasters/slideMaster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tags" Target="../tags/tag49.xml"/><Relationship Id="rId3" Type="http://schemas.openxmlformats.org/officeDocument/2006/relationships/tags" Target="../tags/tag34.xml"/><Relationship Id="rId21" Type="http://schemas.openxmlformats.org/officeDocument/2006/relationships/slideMaster" Target="../slideMasters/slideMaster2.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tags" Target="../tags/tag51.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19" Type="http://schemas.openxmlformats.org/officeDocument/2006/relationships/tags" Target="../tags/tag50.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tags" Target="../tags/tag63.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Master" Target="../slideMasters/slideMaster2.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slideMaster" Target="../slideMasters/slideMaster2.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tags" Target="../tags/tag95.xml"/><Relationship Id="rId2" Type="http://schemas.openxmlformats.org/officeDocument/2006/relationships/tags" Target="../tags/tag80.xml"/><Relationship Id="rId16" Type="http://schemas.openxmlformats.org/officeDocument/2006/relationships/tags" Target="../tags/tag94.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5" Type="http://schemas.openxmlformats.org/officeDocument/2006/relationships/tags" Target="../tags/tag93.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2.xml"/><Relationship Id="rId5" Type="http://schemas.openxmlformats.org/officeDocument/2006/relationships/tags" Target="../tags/tag100.xml"/><Relationship Id="rId4" Type="http://schemas.openxmlformats.org/officeDocument/2006/relationships/tags" Target="../tags/tag99.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tags" Target="../tags/tag113.xml"/><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tags" Target="../tags/tag112.xml"/><Relationship Id="rId2" Type="http://schemas.openxmlformats.org/officeDocument/2006/relationships/tags" Target="../tags/tag102.xml"/><Relationship Id="rId16" Type="http://schemas.openxmlformats.org/officeDocument/2006/relationships/slideMaster" Target="../slideMasters/slideMaster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tags" Target="../tags/tag111.xml"/><Relationship Id="rId5" Type="http://schemas.openxmlformats.org/officeDocument/2006/relationships/tags" Target="../tags/tag105.xml"/><Relationship Id="rId15" Type="http://schemas.openxmlformats.org/officeDocument/2006/relationships/tags" Target="../tags/tag115.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tags" Target="../tags/tag114.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tags" Target="../tags/tag128.xml"/><Relationship Id="rId18" Type="http://schemas.openxmlformats.org/officeDocument/2006/relationships/slideMaster" Target="../slideMasters/slideMaster2.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tags" Target="../tags/tag127.xml"/><Relationship Id="rId17" Type="http://schemas.openxmlformats.org/officeDocument/2006/relationships/tags" Target="../tags/tag132.xml"/><Relationship Id="rId2" Type="http://schemas.openxmlformats.org/officeDocument/2006/relationships/tags" Target="../tags/tag117.xml"/><Relationship Id="rId16" Type="http://schemas.openxmlformats.org/officeDocument/2006/relationships/tags" Target="../tags/tag131.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tags" Target="../tags/tag126.xml"/><Relationship Id="rId5" Type="http://schemas.openxmlformats.org/officeDocument/2006/relationships/tags" Target="../tags/tag120.xml"/><Relationship Id="rId15" Type="http://schemas.openxmlformats.org/officeDocument/2006/relationships/tags" Target="../tags/tag130.xml"/><Relationship Id="rId10" Type="http://schemas.openxmlformats.org/officeDocument/2006/relationships/tags" Target="../tags/tag125.xml"/><Relationship Id="rId4" Type="http://schemas.openxmlformats.org/officeDocument/2006/relationships/tags" Target="../tags/tag119.xml"/><Relationship Id="rId9" Type="http://schemas.openxmlformats.org/officeDocument/2006/relationships/tags" Target="../tags/tag124.xml"/><Relationship Id="rId14" Type="http://schemas.openxmlformats.org/officeDocument/2006/relationships/tags" Target="../tags/tag12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tags" Target="../tags/tag145.xml"/><Relationship Id="rId18" Type="http://schemas.openxmlformats.org/officeDocument/2006/relationships/tags" Target="../tags/tag150.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tags" Target="../tags/tag144.xml"/><Relationship Id="rId17" Type="http://schemas.openxmlformats.org/officeDocument/2006/relationships/tags" Target="../tags/tag149.xml"/><Relationship Id="rId2" Type="http://schemas.openxmlformats.org/officeDocument/2006/relationships/tags" Target="../tags/tag134.xml"/><Relationship Id="rId16" Type="http://schemas.openxmlformats.org/officeDocument/2006/relationships/tags" Target="../tags/tag148.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5" Type="http://schemas.openxmlformats.org/officeDocument/2006/relationships/tags" Target="../tags/tag147.xml"/><Relationship Id="rId10" Type="http://schemas.openxmlformats.org/officeDocument/2006/relationships/tags" Target="../tags/tag142.xml"/><Relationship Id="rId19" Type="http://schemas.openxmlformats.org/officeDocument/2006/relationships/slideMaster" Target="../slideMasters/slideMaster2.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18" Type="http://schemas.openxmlformats.org/officeDocument/2006/relationships/tags" Target="../tags/tag168.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tags" Target="../tags/tag162.xml"/><Relationship Id="rId17" Type="http://schemas.openxmlformats.org/officeDocument/2006/relationships/tags" Target="../tags/tag167.xml"/><Relationship Id="rId2" Type="http://schemas.openxmlformats.org/officeDocument/2006/relationships/tags" Target="../tags/tag152.xml"/><Relationship Id="rId16" Type="http://schemas.openxmlformats.org/officeDocument/2006/relationships/tags" Target="../tags/tag166.xml"/><Relationship Id="rId20" Type="http://schemas.openxmlformats.org/officeDocument/2006/relationships/slideMaster" Target="../slideMasters/slideMaster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tags" Target="../tags/tag161.xml"/><Relationship Id="rId5" Type="http://schemas.openxmlformats.org/officeDocument/2006/relationships/tags" Target="../tags/tag155.xml"/><Relationship Id="rId15" Type="http://schemas.openxmlformats.org/officeDocument/2006/relationships/tags" Target="../tags/tag165.xml"/><Relationship Id="rId10" Type="http://schemas.openxmlformats.org/officeDocument/2006/relationships/tags" Target="../tags/tag160.xml"/><Relationship Id="rId19" Type="http://schemas.openxmlformats.org/officeDocument/2006/relationships/tags" Target="../tags/tag169.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tags" Target="../tags/tag164.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tags" Target="../tags/tag182.xml"/><Relationship Id="rId18" Type="http://schemas.openxmlformats.org/officeDocument/2006/relationships/tags" Target="../tags/tag187.xml"/><Relationship Id="rId3" Type="http://schemas.openxmlformats.org/officeDocument/2006/relationships/tags" Target="../tags/tag172.xml"/><Relationship Id="rId21" Type="http://schemas.openxmlformats.org/officeDocument/2006/relationships/tags" Target="../tags/tag190.xml"/><Relationship Id="rId7" Type="http://schemas.openxmlformats.org/officeDocument/2006/relationships/tags" Target="../tags/tag176.xml"/><Relationship Id="rId12" Type="http://schemas.openxmlformats.org/officeDocument/2006/relationships/tags" Target="../tags/tag181.xml"/><Relationship Id="rId17" Type="http://schemas.openxmlformats.org/officeDocument/2006/relationships/tags" Target="../tags/tag18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tags" Target="../tags/tag189.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5" Type="http://schemas.openxmlformats.org/officeDocument/2006/relationships/tags" Target="../tags/tag184.xml"/><Relationship Id="rId10" Type="http://schemas.openxmlformats.org/officeDocument/2006/relationships/tags" Target="../tags/tag179.xml"/><Relationship Id="rId19" Type="http://schemas.openxmlformats.org/officeDocument/2006/relationships/tags" Target="../tags/tag188.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 Id="rId22"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205.xml"/><Relationship Id="rId13" Type="http://schemas.openxmlformats.org/officeDocument/2006/relationships/tags" Target="../tags/tag210.xml"/><Relationship Id="rId3" Type="http://schemas.openxmlformats.org/officeDocument/2006/relationships/tags" Target="../tags/tag200.xml"/><Relationship Id="rId7" Type="http://schemas.openxmlformats.org/officeDocument/2006/relationships/tags" Target="../tags/tag204.xml"/><Relationship Id="rId12" Type="http://schemas.openxmlformats.org/officeDocument/2006/relationships/tags" Target="../tags/tag209.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tags" Target="../tags/tag208.xml"/><Relationship Id="rId5" Type="http://schemas.openxmlformats.org/officeDocument/2006/relationships/tags" Target="../tags/tag202.xml"/><Relationship Id="rId10" Type="http://schemas.openxmlformats.org/officeDocument/2006/relationships/tags" Target="../tags/tag207.xml"/><Relationship Id="rId4" Type="http://schemas.openxmlformats.org/officeDocument/2006/relationships/tags" Target="../tags/tag201.xml"/><Relationship Id="rId9" Type="http://schemas.openxmlformats.org/officeDocument/2006/relationships/tags" Target="../tags/tag206.xml"/><Relationship Id="rId1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tags" Target="../tags/tag228.xml"/><Relationship Id="rId3" Type="http://schemas.openxmlformats.org/officeDocument/2006/relationships/tags" Target="../tags/tag213.xml"/><Relationship Id="rId21" Type="http://schemas.openxmlformats.org/officeDocument/2006/relationships/tags" Target="../tags/tag231.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tags" Target="../tags/tag227.xml"/><Relationship Id="rId25" Type="http://schemas.openxmlformats.org/officeDocument/2006/relationships/slideMaster" Target="../slideMasters/slideMaster2.xml"/><Relationship Id="rId2" Type="http://schemas.openxmlformats.org/officeDocument/2006/relationships/tags" Target="../tags/tag212.xml"/><Relationship Id="rId16" Type="http://schemas.openxmlformats.org/officeDocument/2006/relationships/tags" Target="../tags/tag226.xml"/><Relationship Id="rId20" Type="http://schemas.openxmlformats.org/officeDocument/2006/relationships/tags" Target="../tags/tag230.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24" Type="http://schemas.openxmlformats.org/officeDocument/2006/relationships/tags" Target="../tags/tag234.xml"/><Relationship Id="rId5" Type="http://schemas.openxmlformats.org/officeDocument/2006/relationships/tags" Target="../tags/tag215.xml"/><Relationship Id="rId15" Type="http://schemas.openxmlformats.org/officeDocument/2006/relationships/tags" Target="../tags/tag225.xml"/><Relationship Id="rId23" Type="http://schemas.openxmlformats.org/officeDocument/2006/relationships/tags" Target="../tags/tag233.xml"/><Relationship Id="rId10" Type="http://schemas.openxmlformats.org/officeDocument/2006/relationships/tags" Target="../tags/tag220.xml"/><Relationship Id="rId19" Type="http://schemas.openxmlformats.org/officeDocument/2006/relationships/tags" Target="../tags/tag229.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 Id="rId22" Type="http://schemas.openxmlformats.org/officeDocument/2006/relationships/tags" Target="../tags/tag23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tags" Target="../tags/tag247.xml"/><Relationship Id="rId18" Type="http://schemas.openxmlformats.org/officeDocument/2006/relationships/slideMaster" Target="../slideMasters/slideMaster2.xm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tags" Target="../tags/tag246.xml"/><Relationship Id="rId17" Type="http://schemas.openxmlformats.org/officeDocument/2006/relationships/tags" Target="../tags/tag251.xml"/><Relationship Id="rId2" Type="http://schemas.openxmlformats.org/officeDocument/2006/relationships/tags" Target="../tags/tag236.xml"/><Relationship Id="rId16" Type="http://schemas.openxmlformats.org/officeDocument/2006/relationships/tags" Target="../tags/tag250.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tags" Target="../tags/tag245.xml"/><Relationship Id="rId5" Type="http://schemas.openxmlformats.org/officeDocument/2006/relationships/tags" Target="../tags/tag239.xml"/><Relationship Id="rId15" Type="http://schemas.openxmlformats.org/officeDocument/2006/relationships/tags" Target="../tags/tag249.xml"/><Relationship Id="rId10" Type="http://schemas.openxmlformats.org/officeDocument/2006/relationships/tags" Target="../tags/tag244.xml"/><Relationship Id="rId4" Type="http://schemas.openxmlformats.org/officeDocument/2006/relationships/tags" Target="../tags/tag238.xml"/><Relationship Id="rId9" Type="http://schemas.openxmlformats.org/officeDocument/2006/relationships/tags" Target="../tags/tag243.xml"/><Relationship Id="rId14" Type="http://schemas.openxmlformats.org/officeDocument/2006/relationships/tags" Target="../tags/tag248.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59.xml"/><Relationship Id="rId13" Type="http://schemas.openxmlformats.org/officeDocument/2006/relationships/tags" Target="../tags/tag264.xml"/><Relationship Id="rId3" Type="http://schemas.openxmlformats.org/officeDocument/2006/relationships/tags" Target="../tags/tag254.xml"/><Relationship Id="rId7" Type="http://schemas.openxmlformats.org/officeDocument/2006/relationships/tags" Target="../tags/tag258.xml"/><Relationship Id="rId12" Type="http://schemas.openxmlformats.org/officeDocument/2006/relationships/tags" Target="../tags/tag263.xml"/><Relationship Id="rId2" Type="http://schemas.openxmlformats.org/officeDocument/2006/relationships/tags" Target="../tags/tag253.xml"/><Relationship Id="rId16" Type="http://schemas.openxmlformats.org/officeDocument/2006/relationships/slideMaster" Target="../slideMasters/slideMaster2.xml"/><Relationship Id="rId1" Type="http://schemas.openxmlformats.org/officeDocument/2006/relationships/tags" Target="../tags/tag252.xml"/><Relationship Id="rId6" Type="http://schemas.openxmlformats.org/officeDocument/2006/relationships/tags" Target="../tags/tag257.xml"/><Relationship Id="rId11" Type="http://schemas.openxmlformats.org/officeDocument/2006/relationships/tags" Target="../tags/tag262.xml"/><Relationship Id="rId5" Type="http://schemas.openxmlformats.org/officeDocument/2006/relationships/tags" Target="../tags/tag256.xml"/><Relationship Id="rId15" Type="http://schemas.openxmlformats.org/officeDocument/2006/relationships/tags" Target="../tags/tag266.xml"/><Relationship Id="rId10" Type="http://schemas.openxmlformats.org/officeDocument/2006/relationships/tags" Target="../tags/tag261.xml"/><Relationship Id="rId4" Type="http://schemas.openxmlformats.org/officeDocument/2006/relationships/tags" Target="../tags/tag255.xml"/><Relationship Id="rId9" Type="http://schemas.openxmlformats.org/officeDocument/2006/relationships/tags" Target="../tags/tag260.xml"/><Relationship Id="rId14" Type="http://schemas.openxmlformats.org/officeDocument/2006/relationships/tags" Target="../tags/tag265.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tags" Target="../tags/tag279.xml"/><Relationship Id="rId3" Type="http://schemas.openxmlformats.org/officeDocument/2006/relationships/tags" Target="../tags/tag269.xml"/><Relationship Id="rId7" Type="http://schemas.openxmlformats.org/officeDocument/2006/relationships/tags" Target="../tags/tag273.xml"/><Relationship Id="rId12" Type="http://schemas.openxmlformats.org/officeDocument/2006/relationships/tags" Target="../tags/tag278.xml"/><Relationship Id="rId2" Type="http://schemas.openxmlformats.org/officeDocument/2006/relationships/tags" Target="../tags/tag268.xml"/><Relationship Id="rId16" Type="http://schemas.openxmlformats.org/officeDocument/2006/relationships/slideMaster" Target="../slideMasters/slideMaster2.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5" Type="http://schemas.openxmlformats.org/officeDocument/2006/relationships/tags" Target="../tags/tag271.xml"/><Relationship Id="rId15" Type="http://schemas.openxmlformats.org/officeDocument/2006/relationships/tags" Target="../tags/tag281.xml"/><Relationship Id="rId10" Type="http://schemas.openxmlformats.org/officeDocument/2006/relationships/tags" Target="../tags/tag276.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tags" Target="../tags/tag280.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89.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tags" Target="../tags/tag302.xml"/><Relationship Id="rId18" Type="http://schemas.openxmlformats.org/officeDocument/2006/relationships/slideMaster" Target="../slideMasters/slideMaster2.xml"/><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tags" Target="../tags/tag301.xml"/><Relationship Id="rId17" Type="http://schemas.openxmlformats.org/officeDocument/2006/relationships/tags" Target="../tags/tag306.xml"/><Relationship Id="rId2" Type="http://schemas.openxmlformats.org/officeDocument/2006/relationships/tags" Target="../tags/tag291.xml"/><Relationship Id="rId16" Type="http://schemas.openxmlformats.org/officeDocument/2006/relationships/tags" Target="../tags/tag305.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5" Type="http://schemas.openxmlformats.org/officeDocument/2006/relationships/tags" Target="../tags/tag294.xml"/><Relationship Id="rId15" Type="http://schemas.openxmlformats.org/officeDocument/2006/relationships/tags" Target="../tags/tag304.xml"/><Relationship Id="rId10" Type="http://schemas.openxmlformats.org/officeDocument/2006/relationships/tags" Target="../tags/tag299.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tags" Target="../tags/tag303.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314.xml"/><Relationship Id="rId13" Type="http://schemas.openxmlformats.org/officeDocument/2006/relationships/tags" Target="../tags/tag319.xml"/><Relationship Id="rId3" Type="http://schemas.openxmlformats.org/officeDocument/2006/relationships/tags" Target="../tags/tag309.xml"/><Relationship Id="rId7" Type="http://schemas.openxmlformats.org/officeDocument/2006/relationships/tags" Target="../tags/tag313.xml"/><Relationship Id="rId12" Type="http://schemas.openxmlformats.org/officeDocument/2006/relationships/tags" Target="../tags/tag318.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11" Type="http://schemas.openxmlformats.org/officeDocument/2006/relationships/tags" Target="../tags/tag317.xml"/><Relationship Id="rId5" Type="http://schemas.openxmlformats.org/officeDocument/2006/relationships/tags" Target="../tags/tag311.xml"/><Relationship Id="rId10" Type="http://schemas.openxmlformats.org/officeDocument/2006/relationships/tags" Target="../tags/tag316.xml"/><Relationship Id="rId4" Type="http://schemas.openxmlformats.org/officeDocument/2006/relationships/tags" Target="../tags/tag310.xml"/><Relationship Id="rId9" Type="http://schemas.openxmlformats.org/officeDocument/2006/relationships/tags" Target="../tags/tag315.xml"/><Relationship Id="rId14"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327.xml"/><Relationship Id="rId13" Type="http://schemas.openxmlformats.org/officeDocument/2006/relationships/tags" Target="../tags/tag332.xml"/><Relationship Id="rId18" Type="http://schemas.openxmlformats.org/officeDocument/2006/relationships/tags" Target="../tags/tag337.xml"/><Relationship Id="rId3" Type="http://schemas.openxmlformats.org/officeDocument/2006/relationships/tags" Target="../tags/tag322.xml"/><Relationship Id="rId7" Type="http://schemas.openxmlformats.org/officeDocument/2006/relationships/tags" Target="../tags/tag326.xml"/><Relationship Id="rId12" Type="http://schemas.openxmlformats.org/officeDocument/2006/relationships/tags" Target="../tags/tag331.xml"/><Relationship Id="rId17" Type="http://schemas.openxmlformats.org/officeDocument/2006/relationships/tags" Target="../tags/tag336.xml"/><Relationship Id="rId2" Type="http://schemas.openxmlformats.org/officeDocument/2006/relationships/tags" Target="../tags/tag321.xml"/><Relationship Id="rId16" Type="http://schemas.openxmlformats.org/officeDocument/2006/relationships/tags" Target="../tags/tag335.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tags" Target="../tags/tag330.xml"/><Relationship Id="rId5" Type="http://schemas.openxmlformats.org/officeDocument/2006/relationships/tags" Target="../tags/tag324.xml"/><Relationship Id="rId15" Type="http://schemas.openxmlformats.org/officeDocument/2006/relationships/tags" Target="../tags/tag334.xml"/><Relationship Id="rId10" Type="http://schemas.openxmlformats.org/officeDocument/2006/relationships/tags" Target="../tags/tag329.xml"/><Relationship Id="rId19" Type="http://schemas.openxmlformats.org/officeDocument/2006/relationships/slideMaster" Target="../slideMasters/slideMaster2.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tags" Target="../tags/tag33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45.xml"/><Relationship Id="rId13" Type="http://schemas.openxmlformats.org/officeDocument/2006/relationships/tags" Target="../tags/tag350.xml"/><Relationship Id="rId3" Type="http://schemas.openxmlformats.org/officeDocument/2006/relationships/tags" Target="../tags/tag340.xml"/><Relationship Id="rId7" Type="http://schemas.openxmlformats.org/officeDocument/2006/relationships/tags" Target="../tags/tag344.xml"/><Relationship Id="rId12" Type="http://schemas.openxmlformats.org/officeDocument/2006/relationships/tags" Target="../tags/tag349.xml"/><Relationship Id="rId2" Type="http://schemas.openxmlformats.org/officeDocument/2006/relationships/tags" Target="../tags/tag339.xml"/><Relationship Id="rId16" Type="http://schemas.openxmlformats.org/officeDocument/2006/relationships/slideMaster" Target="../slideMasters/slideMaster2.xml"/><Relationship Id="rId1" Type="http://schemas.openxmlformats.org/officeDocument/2006/relationships/tags" Target="../tags/tag338.xml"/><Relationship Id="rId6" Type="http://schemas.openxmlformats.org/officeDocument/2006/relationships/tags" Target="../tags/tag343.xml"/><Relationship Id="rId11" Type="http://schemas.openxmlformats.org/officeDocument/2006/relationships/tags" Target="../tags/tag348.xml"/><Relationship Id="rId5" Type="http://schemas.openxmlformats.org/officeDocument/2006/relationships/tags" Target="../tags/tag342.xml"/><Relationship Id="rId15" Type="http://schemas.openxmlformats.org/officeDocument/2006/relationships/tags" Target="../tags/tag352.xml"/><Relationship Id="rId10" Type="http://schemas.openxmlformats.org/officeDocument/2006/relationships/tags" Target="../tags/tag347.xml"/><Relationship Id="rId4" Type="http://schemas.openxmlformats.org/officeDocument/2006/relationships/tags" Target="../tags/tag341.xml"/><Relationship Id="rId9" Type="http://schemas.openxmlformats.org/officeDocument/2006/relationships/tags" Target="../tags/tag346.xml"/><Relationship Id="rId14" Type="http://schemas.openxmlformats.org/officeDocument/2006/relationships/tags" Target="../tags/tag351.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360.xml"/><Relationship Id="rId3" Type="http://schemas.openxmlformats.org/officeDocument/2006/relationships/tags" Target="../tags/tag355.xml"/><Relationship Id="rId7" Type="http://schemas.openxmlformats.org/officeDocument/2006/relationships/tags" Target="../tags/tag359.xml"/><Relationship Id="rId12" Type="http://schemas.openxmlformats.org/officeDocument/2006/relationships/slideMaster" Target="../slideMasters/slideMaster2.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tags" Target="../tags/tag363.xml"/><Relationship Id="rId5" Type="http://schemas.openxmlformats.org/officeDocument/2006/relationships/tags" Target="../tags/tag357.xml"/><Relationship Id="rId10" Type="http://schemas.openxmlformats.org/officeDocument/2006/relationships/tags" Target="../tags/tag362.xml"/><Relationship Id="rId4" Type="http://schemas.openxmlformats.org/officeDocument/2006/relationships/tags" Target="../tags/tag356.xml"/><Relationship Id="rId9" Type="http://schemas.openxmlformats.org/officeDocument/2006/relationships/tags" Target="../tags/tag361.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71.xml"/><Relationship Id="rId13" Type="http://schemas.openxmlformats.org/officeDocument/2006/relationships/tags" Target="../tags/tag376.xml"/><Relationship Id="rId18" Type="http://schemas.openxmlformats.org/officeDocument/2006/relationships/tags" Target="../tags/tag381.xml"/><Relationship Id="rId3" Type="http://schemas.openxmlformats.org/officeDocument/2006/relationships/tags" Target="../tags/tag366.xml"/><Relationship Id="rId7" Type="http://schemas.openxmlformats.org/officeDocument/2006/relationships/tags" Target="../tags/tag370.xml"/><Relationship Id="rId12" Type="http://schemas.openxmlformats.org/officeDocument/2006/relationships/tags" Target="../tags/tag375.xml"/><Relationship Id="rId17" Type="http://schemas.openxmlformats.org/officeDocument/2006/relationships/tags" Target="../tags/tag380.xml"/><Relationship Id="rId2" Type="http://schemas.openxmlformats.org/officeDocument/2006/relationships/tags" Target="../tags/tag365.xml"/><Relationship Id="rId16" Type="http://schemas.openxmlformats.org/officeDocument/2006/relationships/tags" Target="../tags/tag379.xml"/><Relationship Id="rId20" Type="http://schemas.openxmlformats.org/officeDocument/2006/relationships/slideMaster" Target="../slideMasters/slideMaster2.xml"/><Relationship Id="rId1" Type="http://schemas.openxmlformats.org/officeDocument/2006/relationships/tags" Target="../tags/tag364.xml"/><Relationship Id="rId6" Type="http://schemas.openxmlformats.org/officeDocument/2006/relationships/tags" Target="../tags/tag369.xml"/><Relationship Id="rId11" Type="http://schemas.openxmlformats.org/officeDocument/2006/relationships/tags" Target="../tags/tag374.xml"/><Relationship Id="rId5" Type="http://schemas.openxmlformats.org/officeDocument/2006/relationships/tags" Target="../tags/tag368.xml"/><Relationship Id="rId15" Type="http://schemas.openxmlformats.org/officeDocument/2006/relationships/tags" Target="../tags/tag378.xml"/><Relationship Id="rId10" Type="http://schemas.openxmlformats.org/officeDocument/2006/relationships/tags" Target="../tags/tag373.xml"/><Relationship Id="rId19" Type="http://schemas.openxmlformats.org/officeDocument/2006/relationships/tags" Target="../tags/tag382.xml"/><Relationship Id="rId4" Type="http://schemas.openxmlformats.org/officeDocument/2006/relationships/tags" Target="../tags/tag367.xml"/><Relationship Id="rId9" Type="http://schemas.openxmlformats.org/officeDocument/2006/relationships/tags" Target="../tags/tag372.xml"/><Relationship Id="rId14" Type="http://schemas.openxmlformats.org/officeDocument/2006/relationships/tags" Target="../tags/tag377.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tags" Target="../tags/tag403.xml"/><Relationship Id="rId18" Type="http://schemas.openxmlformats.org/officeDocument/2006/relationships/slideMaster" Target="../slideMasters/slideMaster2.xm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tags" Target="../tags/tag402.xml"/><Relationship Id="rId17" Type="http://schemas.openxmlformats.org/officeDocument/2006/relationships/tags" Target="../tags/tag407.xml"/><Relationship Id="rId2" Type="http://schemas.openxmlformats.org/officeDocument/2006/relationships/tags" Target="../tags/tag392.xml"/><Relationship Id="rId16" Type="http://schemas.openxmlformats.org/officeDocument/2006/relationships/tags" Target="../tags/tag406.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tags" Target="../tags/tag401.xml"/><Relationship Id="rId5" Type="http://schemas.openxmlformats.org/officeDocument/2006/relationships/tags" Target="../tags/tag395.xml"/><Relationship Id="rId15" Type="http://schemas.openxmlformats.org/officeDocument/2006/relationships/tags" Target="../tags/tag405.xm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tags" Target="../tags/tag404.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415.xml"/><Relationship Id="rId13" Type="http://schemas.openxmlformats.org/officeDocument/2006/relationships/tags" Target="../tags/tag420.xml"/><Relationship Id="rId18" Type="http://schemas.openxmlformats.org/officeDocument/2006/relationships/slideMaster" Target="../slideMasters/slideMaster2.xml"/><Relationship Id="rId3" Type="http://schemas.openxmlformats.org/officeDocument/2006/relationships/tags" Target="../tags/tag410.xml"/><Relationship Id="rId7" Type="http://schemas.openxmlformats.org/officeDocument/2006/relationships/tags" Target="../tags/tag414.xml"/><Relationship Id="rId12" Type="http://schemas.openxmlformats.org/officeDocument/2006/relationships/tags" Target="../tags/tag419.xml"/><Relationship Id="rId17" Type="http://schemas.openxmlformats.org/officeDocument/2006/relationships/tags" Target="../tags/tag424.xml"/><Relationship Id="rId2" Type="http://schemas.openxmlformats.org/officeDocument/2006/relationships/tags" Target="../tags/tag409.xml"/><Relationship Id="rId16" Type="http://schemas.openxmlformats.org/officeDocument/2006/relationships/tags" Target="../tags/tag423.xml"/><Relationship Id="rId1" Type="http://schemas.openxmlformats.org/officeDocument/2006/relationships/tags" Target="../tags/tag408.xml"/><Relationship Id="rId6" Type="http://schemas.openxmlformats.org/officeDocument/2006/relationships/tags" Target="../tags/tag413.xml"/><Relationship Id="rId11" Type="http://schemas.openxmlformats.org/officeDocument/2006/relationships/tags" Target="../tags/tag418.xml"/><Relationship Id="rId5" Type="http://schemas.openxmlformats.org/officeDocument/2006/relationships/tags" Target="../tags/tag412.xml"/><Relationship Id="rId15" Type="http://schemas.openxmlformats.org/officeDocument/2006/relationships/tags" Target="../tags/tag422.xml"/><Relationship Id="rId10" Type="http://schemas.openxmlformats.org/officeDocument/2006/relationships/tags" Target="../tags/tag417.xml"/><Relationship Id="rId4" Type="http://schemas.openxmlformats.org/officeDocument/2006/relationships/tags" Target="../tags/tag411.xml"/><Relationship Id="rId9" Type="http://schemas.openxmlformats.org/officeDocument/2006/relationships/tags" Target="../tags/tag416.xml"/><Relationship Id="rId14" Type="http://schemas.openxmlformats.org/officeDocument/2006/relationships/tags" Target="../tags/tag421.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432.xml"/><Relationship Id="rId13" Type="http://schemas.openxmlformats.org/officeDocument/2006/relationships/tags" Target="../tags/tag437.xml"/><Relationship Id="rId3" Type="http://schemas.openxmlformats.org/officeDocument/2006/relationships/tags" Target="../tags/tag427.xml"/><Relationship Id="rId7" Type="http://schemas.openxmlformats.org/officeDocument/2006/relationships/tags" Target="../tags/tag431.xml"/><Relationship Id="rId12" Type="http://schemas.openxmlformats.org/officeDocument/2006/relationships/tags" Target="../tags/tag436.xml"/><Relationship Id="rId17" Type="http://schemas.openxmlformats.org/officeDocument/2006/relationships/slideMaster" Target="../slideMasters/slideMaster2.xml"/><Relationship Id="rId2" Type="http://schemas.openxmlformats.org/officeDocument/2006/relationships/tags" Target="../tags/tag426.xml"/><Relationship Id="rId16" Type="http://schemas.openxmlformats.org/officeDocument/2006/relationships/tags" Target="../tags/tag440.xml"/><Relationship Id="rId1" Type="http://schemas.openxmlformats.org/officeDocument/2006/relationships/tags" Target="../tags/tag425.xml"/><Relationship Id="rId6" Type="http://schemas.openxmlformats.org/officeDocument/2006/relationships/tags" Target="../tags/tag430.xml"/><Relationship Id="rId11" Type="http://schemas.openxmlformats.org/officeDocument/2006/relationships/tags" Target="../tags/tag435.xml"/><Relationship Id="rId5" Type="http://schemas.openxmlformats.org/officeDocument/2006/relationships/tags" Target="../tags/tag429.xml"/><Relationship Id="rId15" Type="http://schemas.openxmlformats.org/officeDocument/2006/relationships/tags" Target="../tags/tag439.xml"/><Relationship Id="rId10" Type="http://schemas.openxmlformats.org/officeDocument/2006/relationships/tags" Target="../tags/tag434.xml"/><Relationship Id="rId4" Type="http://schemas.openxmlformats.org/officeDocument/2006/relationships/tags" Target="../tags/tag428.xml"/><Relationship Id="rId9" Type="http://schemas.openxmlformats.org/officeDocument/2006/relationships/tags" Target="../tags/tag433.xml"/><Relationship Id="rId14" Type="http://schemas.openxmlformats.org/officeDocument/2006/relationships/tags" Target="../tags/tag43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448.xml"/><Relationship Id="rId13" Type="http://schemas.openxmlformats.org/officeDocument/2006/relationships/tags" Target="../tags/tag453.xml"/><Relationship Id="rId3" Type="http://schemas.openxmlformats.org/officeDocument/2006/relationships/tags" Target="../tags/tag443.xml"/><Relationship Id="rId7" Type="http://schemas.openxmlformats.org/officeDocument/2006/relationships/tags" Target="../tags/tag447.xml"/><Relationship Id="rId12" Type="http://schemas.openxmlformats.org/officeDocument/2006/relationships/tags" Target="../tags/tag452.xml"/><Relationship Id="rId17" Type="http://schemas.openxmlformats.org/officeDocument/2006/relationships/slideMaster" Target="../slideMasters/slideMaster2.xml"/><Relationship Id="rId2" Type="http://schemas.openxmlformats.org/officeDocument/2006/relationships/tags" Target="../tags/tag442.xml"/><Relationship Id="rId16" Type="http://schemas.openxmlformats.org/officeDocument/2006/relationships/tags" Target="../tags/tag456.xml"/><Relationship Id="rId1" Type="http://schemas.openxmlformats.org/officeDocument/2006/relationships/tags" Target="../tags/tag441.xml"/><Relationship Id="rId6" Type="http://schemas.openxmlformats.org/officeDocument/2006/relationships/tags" Target="../tags/tag446.xml"/><Relationship Id="rId11" Type="http://schemas.openxmlformats.org/officeDocument/2006/relationships/tags" Target="../tags/tag451.xml"/><Relationship Id="rId5" Type="http://schemas.openxmlformats.org/officeDocument/2006/relationships/tags" Target="../tags/tag445.xml"/><Relationship Id="rId15" Type="http://schemas.openxmlformats.org/officeDocument/2006/relationships/tags" Target="../tags/tag455.xml"/><Relationship Id="rId10" Type="http://schemas.openxmlformats.org/officeDocument/2006/relationships/tags" Target="../tags/tag450.xml"/><Relationship Id="rId4" Type="http://schemas.openxmlformats.org/officeDocument/2006/relationships/tags" Target="../tags/tag444.xml"/><Relationship Id="rId9" Type="http://schemas.openxmlformats.org/officeDocument/2006/relationships/tags" Target="../tags/tag449.xml"/><Relationship Id="rId14" Type="http://schemas.openxmlformats.org/officeDocument/2006/relationships/tags" Target="../tags/tag454.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18" Type="http://schemas.openxmlformats.org/officeDocument/2006/relationships/tags" Target="../tags/tag474.xml"/><Relationship Id="rId3" Type="http://schemas.openxmlformats.org/officeDocument/2006/relationships/tags" Target="../tags/tag459.xml"/><Relationship Id="rId21" Type="http://schemas.openxmlformats.org/officeDocument/2006/relationships/tags" Target="../tags/tag477.xml"/><Relationship Id="rId7" Type="http://schemas.openxmlformats.org/officeDocument/2006/relationships/tags" Target="../tags/tag463.xml"/><Relationship Id="rId12" Type="http://schemas.openxmlformats.org/officeDocument/2006/relationships/tags" Target="../tags/tag468.xml"/><Relationship Id="rId17" Type="http://schemas.openxmlformats.org/officeDocument/2006/relationships/tags" Target="../tags/tag473.xml"/><Relationship Id="rId2" Type="http://schemas.openxmlformats.org/officeDocument/2006/relationships/tags" Target="../tags/tag458.xml"/><Relationship Id="rId16" Type="http://schemas.openxmlformats.org/officeDocument/2006/relationships/tags" Target="../tags/tag472.xml"/><Relationship Id="rId20" Type="http://schemas.openxmlformats.org/officeDocument/2006/relationships/tags" Target="../tags/tag476.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tags" Target="../tags/tag471.xml"/><Relationship Id="rId10" Type="http://schemas.openxmlformats.org/officeDocument/2006/relationships/tags" Target="../tags/tag466.xml"/><Relationship Id="rId19" Type="http://schemas.openxmlformats.org/officeDocument/2006/relationships/tags" Target="../tags/tag475.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 Id="rId22"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485.xml"/><Relationship Id="rId13" Type="http://schemas.openxmlformats.org/officeDocument/2006/relationships/tags" Target="../tags/tag490.xml"/><Relationship Id="rId18" Type="http://schemas.openxmlformats.org/officeDocument/2006/relationships/tags" Target="../tags/tag495.xml"/><Relationship Id="rId3" Type="http://schemas.openxmlformats.org/officeDocument/2006/relationships/tags" Target="../tags/tag480.xml"/><Relationship Id="rId21" Type="http://schemas.openxmlformats.org/officeDocument/2006/relationships/tags" Target="../tags/tag498.xml"/><Relationship Id="rId7" Type="http://schemas.openxmlformats.org/officeDocument/2006/relationships/tags" Target="../tags/tag484.xml"/><Relationship Id="rId12" Type="http://schemas.openxmlformats.org/officeDocument/2006/relationships/tags" Target="../tags/tag489.xml"/><Relationship Id="rId17" Type="http://schemas.openxmlformats.org/officeDocument/2006/relationships/tags" Target="../tags/tag494.xml"/><Relationship Id="rId2" Type="http://schemas.openxmlformats.org/officeDocument/2006/relationships/tags" Target="../tags/tag479.xml"/><Relationship Id="rId16" Type="http://schemas.openxmlformats.org/officeDocument/2006/relationships/tags" Target="../tags/tag493.xml"/><Relationship Id="rId20" Type="http://schemas.openxmlformats.org/officeDocument/2006/relationships/tags" Target="../tags/tag497.xml"/><Relationship Id="rId1" Type="http://schemas.openxmlformats.org/officeDocument/2006/relationships/tags" Target="../tags/tag478.xml"/><Relationship Id="rId6" Type="http://schemas.openxmlformats.org/officeDocument/2006/relationships/tags" Target="../tags/tag483.xml"/><Relationship Id="rId11" Type="http://schemas.openxmlformats.org/officeDocument/2006/relationships/tags" Target="../tags/tag488.xml"/><Relationship Id="rId5" Type="http://schemas.openxmlformats.org/officeDocument/2006/relationships/tags" Target="../tags/tag482.xml"/><Relationship Id="rId15" Type="http://schemas.openxmlformats.org/officeDocument/2006/relationships/tags" Target="../tags/tag492.xml"/><Relationship Id="rId10" Type="http://schemas.openxmlformats.org/officeDocument/2006/relationships/tags" Target="../tags/tag487.xml"/><Relationship Id="rId19" Type="http://schemas.openxmlformats.org/officeDocument/2006/relationships/tags" Target="../tags/tag496.xml"/><Relationship Id="rId4" Type="http://schemas.openxmlformats.org/officeDocument/2006/relationships/tags" Target="../tags/tag481.xml"/><Relationship Id="rId9" Type="http://schemas.openxmlformats.org/officeDocument/2006/relationships/tags" Target="../tags/tag486.xml"/><Relationship Id="rId14" Type="http://schemas.openxmlformats.org/officeDocument/2006/relationships/tags" Target="../tags/tag491.xml"/><Relationship Id="rId22"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506.xml"/><Relationship Id="rId3" Type="http://schemas.openxmlformats.org/officeDocument/2006/relationships/tags" Target="../tags/tag501.xml"/><Relationship Id="rId7" Type="http://schemas.openxmlformats.org/officeDocument/2006/relationships/tags" Target="../tags/tag505.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9"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514.xml"/><Relationship Id="rId13" Type="http://schemas.openxmlformats.org/officeDocument/2006/relationships/slideMaster" Target="../slideMasters/slideMaster2.xml"/><Relationship Id="rId3" Type="http://schemas.openxmlformats.org/officeDocument/2006/relationships/tags" Target="../tags/tag509.xml"/><Relationship Id="rId7" Type="http://schemas.openxmlformats.org/officeDocument/2006/relationships/tags" Target="../tags/tag513.xml"/><Relationship Id="rId12" Type="http://schemas.openxmlformats.org/officeDocument/2006/relationships/tags" Target="../tags/tag518.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tags" Target="../tags/tag512.xml"/><Relationship Id="rId11" Type="http://schemas.openxmlformats.org/officeDocument/2006/relationships/tags" Target="../tags/tag517.xml"/><Relationship Id="rId5" Type="http://schemas.openxmlformats.org/officeDocument/2006/relationships/tags" Target="../tags/tag511.xml"/><Relationship Id="rId10" Type="http://schemas.openxmlformats.org/officeDocument/2006/relationships/tags" Target="../tags/tag516.xml"/><Relationship Id="rId4" Type="http://schemas.openxmlformats.org/officeDocument/2006/relationships/tags" Target="../tags/tag510.xml"/><Relationship Id="rId9" Type="http://schemas.openxmlformats.org/officeDocument/2006/relationships/tags" Target="../tags/tag515.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526.xml"/><Relationship Id="rId13" Type="http://schemas.openxmlformats.org/officeDocument/2006/relationships/tags" Target="../tags/tag531.xml"/><Relationship Id="rId3" Type="http://schemas.openxmlformats.org/officeDocument/2006/relationships/tags" Target="../tags/tag521.xml"/><Relationship Id="rId7" Type="http://schemas.openxmlformats.org/officeDocument/2006/relationships/tags" Target="../tags/tag525.xml"/><Relationship Id="rId12" Type="http://schemas.openxmlformats.org/officeDocument/2006/relationships/tags" Target="../tags/tag530.xml"/><Relationship Id="rId17" Type="http://schemas.openxmlformats.org/officeDocument/2006/relationships/slideMaster" Target="../slideMasters/slideMaster2.xml"/><Relationship Id="rId2" Type="http://schemas.openxmlformats.org/officeDocument/2006/relationships/tags" Target="../tags/tag520.xml"/><Relationship Id="rId16" Type="http://schemas.openxmlformats.org/officeDocument/2006/relationships/tags" Target="../tags/tag534.xml"/><Relationship Id="rId1" Type="http://schemas.openxmlformats.org/officeDocument/2006/relationships/tags" Target="../tags/tag519.xml"/><Relationship Id="rId6" Type="http://schemas.openxmlformats.org/officeDocument/2006/relationships/tags" Target="../tags/tag524.xml"/><Relationship Id="rId11" Type="http://schemas.openxmlformats.org/officeDocument/2006/relationships/tags" Target="../tags/tag529.xml"/><Relationship Id="rId5" Type="http://schemas.openxmlformats.org/officeDocument/2006/relationships/tags" Target="../tags/tag523.xml"/><Relationship Id="rId15" Type="http://schemas.openxmlformats.org/officeDocument/2006/relationships/tags" Target="../tags/tag533.xml"/><Relationship Id="rId10" Type="http://schemas.openxmlformats.org/officeDocument/2006/relationships/tags" Target="../tags/tag528.xml"/><Relationship Id="rId4" Type="http://schemas.openxmlformats.org/officeDocument/2006/relationships/tags" Target="../tags/tag522.xml"/><Relationship Id="rId9" Type="http://schemas.openxmlformats.org/officeDocument/2006/relationships/tags" Target="../tags/tag527.xml"/><Relationship Id="rId14" Type="http://schemas.openxmlformats.org/officeDocument/2006/relationships/tags" Target="../tags/tag53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tags" Target="../tags/tag547.xml"/><Relationship Id="rId18" Type="http://schemas.openxmlformats.org/officeDocument/2006/relationships/tags" Target="../tags/tag552.xml"/><Relationship Id="rId3" Type="http://schemas.openxmlformats.org/officeDocument/2006/relationships/tags" Target="../tags/tag537.xml"/><Relationship Id="rId21" Type="http://schemas.openxmlformats.org/officeDocument/2006/relationships/slideMaster" Target="../slideMasters/slideMaster2.xml"/><Relationship Id="rId7" Type="http://schemas.openxmlformats.org/officeDocument/2006/relationships/tags" Target="../tags/tag541.xml"/><Relationship Id="rId12" Type="http://schemas.openxmlformats.org/officeDocument/2006/relationships/tags" Target="../tags/tag546.xml"/><Relationship Id="rId17" Type="http://schemas.openxmlformats.org/officeDocument/2006/relationships/tags" Target="../tags/tag551.xml"/><Relationship Id="rId2" Type="http://schemas.openxmlformats.org/officeDocument/2006/relationships/tags" Target="../tags/tag536.xml"/><Relationship Id="rId16" Type="http://schemas.openxmlformats.org/officeDocument/2006/relationships/tags" Target="../tags/tag550.xml"/><Relationship Id="rId20" Type="http://schemas.openxmlformats.org/officeDocument/2006/relationships/tags" Target="../tags/tag554.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tags" Target="../tags/tag545.xml"/><Relationship Id="rId5" Type="http://schemas.openxmlformats.org/officeDocument/2006/relationships/tags" Target="../tags/tag539.xml"/><Relationship Id="rId15" Type="http://schemas.openxmlformats.org/officeDocument/2006/relationships/tags" Target="../tags/tag549.xml"/><Relationship Id="rId10" Type="http://schemas.openxmlformats.org/officeDocument/2006/relationships/tags" Target="../tags/tag544.xml"/><Relationship Id="rId19" Type="http://schemas.openxmlformats.org/officeDocument/2006/relationships/tags" Target="../tags/tag553.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tags" Target="../tags/tag548.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57.xml"/><Relationship Id="rId7" Type="http://schemas.openxmlformats.org/officeDocument/2006/relationships/image" Target="../media/image2.png"/><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slideMaster" Target="../slideMasters/slideMaster2.xml"/><Relationship Id="rId5" Type="http://schemas.openxmlformats.org/officeDocument/2006/relationships/tags" Target="../tags/tag559.xml"/><Relationship Id="rId4" Type="http://schemas.openxmlformats.org/officeDocument/2006/relationships/tags" Target="../tags/tag558.xm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562.xml"/><Relationship Id="rId7" Type="http://schemas.openxmlformats.org/officeDocument/2006/relationships/tags" Target="../tags/tag566.xml"/><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tags" Target="../tags/tag579.xml"/><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tags" Target="../tags/tag578.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tags" Target="../tags/tag577.xml"/><Relationship Id="rId5" Type="http://schemas.openxmlformats.org/officeDocument/2006/relationships/tags" Target="../tags/tag571.xml"/><Relationship Id="rId15" Type="http://schemas.openxmlformats.org/officeDocument/2006/relationships/slideMaster" Target="../slideMasters/slideMaster2.xml"/><Relationship Id="rId10" Type="http://schemas.openxmlformats.org/officeDocument/2006/relationships/tags" Target="../tags/tag576.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tags" Target="../tags/tag58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6" Type="http://schemas.openxmlformats.org/officeDocument/2006/relationships/slideMaster" Target="../slideMasters/slideMaster2.xml"/><Relationship Id="rId5" Type="http://schemas.openxmlformats.org/officeDocument/2006/relationships/tags" Target="../tags/tag585.xml"/><Relationship Id="rId4" Type="http://schemas.openxmlformats.org/officeDocument/2006/relationships/tags" Target="../tags/tag584.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593.xml"/><Relationship Id="rId3" Type="http://schemas.openxmlformats.org/officeDocument/2006/relationships/tags" Target="../tags/tag588.xml"/><Relationship Id="rId7" Type="http://schemas.openxmlformats.org/officeDocument/2006/relationships/tags" Target="../tags/tag592.xml"/><Relationship Id="rId12" Type="http://schemas.openxmlformats.org/officeDocument/2006/relationships/image" Target="../media/image3.png"/><Relationship Id="rId2" Type="http://schemas.openxmlformats.org/officeDocument/2006/relationships/tags" Target="../tags/tag587.xml"/><Relationship Id="rId1" Type="http://schemas.openxmlformats.org/officeDocument/2006/relationships/tags" Target="../tags/tag586.xml"/><Relationship Id="rId6" Type="http://schemas.openxmlformats.org/officeDocument/2006/relationships/tags" Target="../tags/tag591.xml"/><Relationship Id="rId11" Type="http://schemas.openxmlformats.org/officeDocument/2006/relationships/image" Target="../media/image1.jpeg"/><Relationship Id="rId5" Type="http://schemas.openxmlformats.org/officeDocument/2006/relationships/tags" Target="../tags/tag590.xml"/><Relationship Id="rId10" Type="http://schemas.openxmlformats.org/officeDocument/2006/relationships/slideMaster" Target="../slideMasters/slideMaster2.xml"/><Relationship Id="rId4" Type="http://schemas.openxmlformats.org/officeDocument/2006/relationships/tags" Target="../tags/tag589.xml"/><Relationship Id="rId9" Type="http://schemas.openxmlformats.org/officeDocument/2006/relationships/tags" Target="../tags/tag594.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597.xml"/><Relationship Id="rId7" Type="http://schemas.openxmlformats.org/officeDocument/2006/relationships/slideMaster" Target="../slideMasters/slideMaster2.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608.xml"/><Relationship Id="rId3" Type="http://schemas.openxmlformats.org/officeDocument/2006/relationships/tags" Target="../tags/tag603.xml"/><Relationship Id="rId7" Type="http://schemas.openxmlformats.org/officeDocument/2006/relationships/tags" Target="../tags/tag607.xml"/><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5" Type="http://schemas.openxmlformats.org/officeDocument/2006/relationships/tags" Target="../tags/tag605.xml"/><Relationship Id="rId4" Type="http://schemas.openxmlformats.org/officeDocument/2006/relationships/tags" Target="../tags/tag604.xml"/><Relationship Id="rId9"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 Id="rId5" Type="http://schemas.openxmlformats.org/officeDocument/2006/relationships/slideMaster" Target="../slideMasters/slideMaster2.xml"/><Relationship Id="rId4" Type="http://schemas.openxmlformats.org/officeDocument/2006/relationships/tags" Target="../tags/tag61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 Id="rId4"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 Id="rId5" Type="http://schemas.openxmlformats.org/officeDocument/2006/relationships/slideMaster" Target="../slideMasters/slideMaster2.xml"/><Relationship Id="rId4" Type="http://schemas.openxmlformats.org/officeDocument/2006/relationships/tags" Target="../tags/tag619.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slideMaster" Target="../slideMasters/slideMaster2.xml"/><Relationship Id="rId5" Type="http://schemas.openxmlformats.org/officeDocument/2006/relationships/tags" Target="../tags/tag624.xml"/><Relationship Id="rId4" Type="http://schemas.openxmlformats.org/officeDocument/2006/relationships/tags" Target="../tags/tag623.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627.xml"/><Relationship Id="rId7" Type="http://schemas.openxmlformats.org/officeDocument/2006/relationships/image" Target="../media/image2.png"/><Relationship Id="rId2" Type="http://schemas.openxmlformats.org/officeDocument/2006/relationships/tags" Target="../tags/tag626.xml"/><Relationship Id="rId1" Type="http://schemas.openxmlformats.org/officeDocument/2006/relationships/tags" Target="../tags/tag625.xml"/><Relationship Id="rId6" Type="http://schemas.openxmlformats.org/officeDocument/2006/relationships/slideMaster" Target="../slideMasters/slideMaster2.xml"/><Relationship Id="rId5" Type="http://schemas.openxmlformats.org/officeDocument/2006/relationships/tags" Target="../tags/tag629.xml"/><Relationship Id="rId4" Type="http://schemas.openxmlformats.org/officeDocument/2006/relationships/tags" Target="../tags/tag628.xml"/></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32.xml"/><Relationship Id="rId7" Type="http://schemas.openxmlformats.org/officeDocument/2006/relationships/image" Target="../media/image2.png"/><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slideMaster" Target="../slideMasters/slideMaster2.xml"/><Relationship Id="rId5" Type="http://schemas.openxmlformats.org/officeDocument/2006/relationships/tags" Target="../tags/tag634.xml"/><Relationship Id="rId4" Type="http://schemas.openxmlformats.org/officeDocument/2006/relationships/tags" Target="../tags/tag63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638.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646.xml"/><Relationship Id="rId13" Type="http://schemas.openxmlformats.org/officeDocument/2006/relationships/tags" Target="../tags/tag651.xml"/><Relationship Id="rId18" Type="http://schemas.openxmlformats.org/officeDocument/2006/relationships/slideMaster" Target="../slideMasters/slideMaster2.xm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tags" Target="../tags/tag650.xml"/><Relationship Id="rId17" Type="http://schemas.openxmlformats.org/officeDocument/2006/relationships/tags" Target="../tags/tag655.xml"/><Relationship Id="rId2" Type="http://schemas.openxmlformats.org/officeDocument/2006/relationships/tags" Target="../tags/tag640.xml"/><Relationship Id="rId16" Type="http://schemas.openxmlformats.org/officeDocument/2006/relationships/tags" Target="../tags/tag654.xml"/><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5" Type="http://schemas.openxmlformats.org/officeDocument/2006/relationships/tags" Target="../tags/tag653.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 Id="rId14" Type="http://schemas.openxmlformats.org/officeDocument/2006/relationships/tags" Target="../tags/tag65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结束页_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6386"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6385"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7_3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45_1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6" hasCustomPrompt="1"/>
            <p:custDataLst>
              <p:tags r:id="rId6"/>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4051300" y="1295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9" hasCustomPrompt="1"/>
            <p:custDataLst>
              <p:tags r:id="rId8"/>
            </p:custDataLst>
          </p:nvPr>
        </p:nvSpPr>
        <p:spPr>
          <a:xfrm>
            <a:off x="4362450" y="1676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01</a:t>
            </a:r>
          </a:p>
        </p:txBody>
      </p:sp>
      <p:sp>
        <p:nvSpPr>
          <p:cNvPr id="16" name="文本占位符 15"/>
          <p:cNvSpPr>
            <a:spLocks noGrp="1"/>
          </p:cNvSpPr>
          <p:nvPr>
            <p:ph type="body" idx="16387" hasCustomPrompt="1"/>
            <p:custDataLst>
              <p:tags r:id="rId9"/>
            </p:custDataLst>
          </p:nvPr>
        </p:nvSpPr>
        <p:spPr>
          <a:xfrm>
            <a:off x="39878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7" name="文本占位符 16"/>
          <p:cNvSpPr>
            <a:spLocks noGrp="1"/>
          </p:cNvSpPr>
          <p:nvPr>
            <p:ph type="body" idx="16388" hasCustomPrompt="1"/>
            <p:custDataLst>
              <p:tags r:id="rId10"/>
            </p:custDataLst>
          </p:nvPr>
        </p:nvSpPr>
        <p:spPr>
          <a:xfrm>
            <a:off x="39878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装饰  7"/>
          <p:cNvSpPr>
            <a:spLocks noGrp="1"/>
          </p:cNvSpPr>
          <p:nvPr>
            <p:ph type="body" idx="16398"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装饰  8"/>
          <p:cNvSpPr>
            <a:spLocks noGrp="1"/>
          </p:cNvSpPr>
          <p:nvPr>
            <p:ph type="body" idx="16399" hasCustomPrompt="1"/>
            <p:custDataLst>
              <p:tags r:id="rId12"/>
            </p:custDataLst>
          </p:nvPr>
        </p:nvSpPr>
        <p:spPr>
          <a:xfrm>
            <a:off x="6819900" y="40386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131050" y="44196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6756400" y="12954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1" hasCustomPrompt="1"/>
            <p:custDataLst>
              <p:tags r:id="rId15"/>
            </p:custDataLst>
          </p:nvPr>
        </p:nvSpPr>
        <p:spPr>
          <a:xfrm>
            <a:off x="6756400" y="18542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装饰  3"/>
          <p:cNvSpPr>
            <a:spLocks noGrp="1"/>
          </p:cNvSpPr>
          <p:nvPr>
            <p:ph type="body" idx="16401" hasCustomPrompt="1"/>
            <p:custDataLst>
              <p:tags r:id="rId17"/>
            </p:custDataLst>
          </p:nvPr>
        </p:nvSpPr>
        <p:spPr>
          <a:xfrm>
            <a:off x="9588500" y="1295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文本占位符 24"/>
          <p:cNvSpPr>
            <a:spLocks noGrp="1"/>
          </p:cNvSpPr>
          <p:nvPr>
            <p:ph type="body" idx="16395" hasCustomPrompt="1"/>
            <p:custDataLst>
              <p:tags r:id="rId18"/>
            </p:custDataLst>
          </p:nvPr>
        </p:nvSpPr>
        <p:spPr>
          <a:xfrm>
            <a:off x="9899650" y="1676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a:t>03</a:t>
            </a:r>
          </a:p>
        </p:txBody>
      </p:sp>
      <p:sp>
        <p:nvSpPr>
          <p:cNvPr id="26" name="文本占位符 25"/>
          <p:cNvSpPr>
            <a:spLocks noGrp="1"/>
          </p:cNvSpPr>
          <p:nvPr>
            <p:ph type="body" idx="16393" hasCustomPrompt="1"/>
            <p:custDataLst>
              <p:tags r:id="rId19"/>
            </p:custDataLst>
          </p:nvPr>
        </p:nvSpPr>
        <p:spPr>
          <a:xfrm>
            <a:off x="9525000" y="3175000"/>
            <a:ext cx="1651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4" hasCustomPrompt="1"/>
            <p:custDataLst>
              <p:tags r:id="rId20"/>
            </p:custDataLst>
          </p:nvPr>
        </p:nvSpPr>
        <p:spPr>
          <a:xfrm>
            <a:off x="9525000" y="3733800"/>
            <a:ext cx="1651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上左标下左内右图-装饰左叠-默认位置-并列-6_78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3" hasCustomPrompt="1"/>
            <p:custDataLst>
              <p:tags r:id="rId6"/>
            </p:custDataLst>
          </p:nvPr>
        </p:nvSpPr>
        <p:spPr>
          <a:xfrm>
            <a:off x="6096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8" hasCustomPrompt="1"/>
            <p:custDataLst>
              <p:tags r:id="rId7"/>
            </p:custDataLst>
          </p:nvPr>
        </p:nvSpPr>
        <p:spPr>
          <a:xfrm>
            <a:off x="7937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01</a:t>
            </a:r>
          </a:p>
        </p:txBody>
      </p:sp>
      <p:sp>
        <p:nvSpPr>
          <p:cNvPr id="15" name="文本占位符 14"/>
          <p:cNvSpPr>
            <a:spLocks noGrp="1"/>
          </p:cNvSpPr>
          <p:nvPr>
            <p:ph type="body" idx="16386" hasCustomPrompt="1"/>
            <p:custDataLst>
              <p:tags r:id="rId8"/>
            </p:custDataLst>
          </p:nvPr>
        </p:nvSpPr>
        <p:spPr>
          <a:xfrm>
            <a:off x="609600" y="42164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7" hasCustomPrompt="1"/>
            <p:custDataLst>
              <p:tags r:id="rId9"/>
            </p:custDataLst>
          </p:nvPr>
        </p:nvSpPr>
        <p:spPr>
          <a:xfrm>
            <a:off x="609600" y="4724400"/>
            <a:ext cx="28575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4" hasCustomPrompt="1"/>
            <p:custDataLst>
              <p:tags r:id="rId10"/>
            </p:custDataLst>
          </p:nvPr>
        </p:nvSpPr>
        <p:spPr>
          <a:xfrm>
            <a:off x="40767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91" hasCustomPrompt="1"/>
            <p:custDataLst>
              <p:tags r:id="rId11"/>
            </p:custDataLst>
          </p:nvPr>
        </p:nvSpPr>
        <p:spPr>
          <a:xfrm>
            <a:off x="42608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a:t>02</a:t>
            </a:r>
          </a:p>
        </p:txBody>
      </p:sp>
      <p:sp>
        <p:nvSpPr>
          <p:cNvPr id="19" name="文本占位符 18"/>
          <p:cNvSpPr>
            <a:spLocks noGrp="1"/>
          </p:cNvSpPr>
          <p:nvPr>
            <p:ph type="body" idx="16389" hasCustomPrompt="1"/>
            <p:custDataLst>
              <p:tags r:id="rId12"/>
            </p:custDataLst>
          </p:nvPr>
        </p:nvSpPr>
        <p:spPr>
          <a:xfrm>
            <a:off x="4076700" y="42164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4076700" y="4724400"/>
            <a:ext cx="28575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59_1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3" hasCustomPrompt="1"/>
            <p:custDataLst>
              <p:tags r:id="rId6"/>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5" hasCustomPrompt="1"/>
            <p:custDataLst>
              <p:tags r:id="rId12"/>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1" hasCustomPrompt="1"/>
            <p:custDataLst>
              <p:tags r:id="rId14"/>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2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89" hasCustomPrompt="1"/>
            <p:custDataLst>
              <p:tags r:id="rId11"/>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1" name="文本占位符 20"/>
          <p:cNvSpPr>
            <a:spLocks noGrp="1"/>
          </p:cNvSpPr>
          <p:nvPr>
            <p:ph type="body" idx="16391" hasCustomPrompt="1"/>
            <p:custDataLst>
              <p:tags r:id="rId14"/>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2" hasCustomPrompt="1"/>
            <p:custDataLst>
              <p:tags r:id="rId16"/>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3" hasCustomPrompt="1"/>
            <p:custDataLst>
              <p:tags r:id="rId17"/>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5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638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6" hasCustomPrompt="1"/>
            <p:custDataLst>
              <p:tags r:id="rId5"/>
            </p:custDataLst>
          </p:nvPr>
        </p:nvSpPr>
        <p:spPr>
          <a:xfrm>
            <a:off x="609600" y="609600"/>
            <a:ext cx="10972800" cy="4495800"/>
          </a:xfrm>
          <a:custGeom>
            <a:avLst/>
            <a:gdLst>
              <a:gd name="connisteX0" fmla="*/ 0 w 10972800"/>
              <a:gd name="connsiteY0" fmla="*/ 203200 h 4495800"/>
              <a:gd name="connisteX1" fmla="*/ 203200 w 10972800"/>
              <a:gd name="connsiteY1" fmla="*/ 0 h 4495800"/>
              <a:gd name="connisteX2" fmla="*/ 10769600 w 10972800"/>
              <a:gd name="connsiteY2" fmla="*/ 0 h 4495800"/>
              <a:gd name="connisteX3" fmla="*/ 10972800 w 10972800"/>
              <a:gd name="connsiteY3" fmla="*/ 203200 h 4495800"/>
              <a:gd name="connisteX4" fmla="*/ 10972800 w 10972800"/>
              <a:gd name="connsiteY4" fmla="*/ 4292600 h 4495800"/>
              <a:gd name="connisteX5" fmla="*/ 10769600 w 10972800"/>
              <a:gd name="connsiteY5" fmla="*/ 4495800 h 4495800"/>
              <a:gd name="connisteX6" fmla="*/ 203200 w 10972800"/>
              <a:gd name="connsiteY6" fmla="*/ 4495800 h 4495800"/>
              <a:gd name="connisteX7" fmla="*/ 0 w 10972800"/>
              <a:gd name="connsiteY7" fmla="*/ 4292600 h 4495800"/>
              <a:gd name="connisteX8" fmla="*/ 0 w 10972800"/>
              <a:gd name="connsiteY8" fmla="*/ 203200 h 449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495800">
                <a:moveTo>
                  <a:pt x="0" y="203200"/>
                </a:moveTo>
                <a:cubicBezTo>
                  <a:pt x="0" y="90976"/>
                  <a:pt x="90976" y="0"/>
                  <a:pt x="203200" y="0"/>
                </a:cubicBezTo>
                <a:lnTo>
                  <a:pt x="10769600" y="0"/>
                </a:lnTo>
                <a:cubicBezTo>
                  <a:pt x="10881824" y="0"/>
                  <a:pt x="10972800" y="90976"/>
                  <a:pt x="10972800" y="203200"/>
                </a:cubicBezTo>
                <a:lnTo>
                  <a:pt x="10972800" y="4292600"/>
                </a:lnTo>
                <a:cubicBezTo>
                  <a:pt x="10972800" y="4404824"/>
                  <a:pt x="10881824" y="4495800"/>
                  <a:pt x="10769600" y="4495800"/>
                </a:cubicBezTo>
                <a:lnTo>
                  <a:pt x="203200" y="4495800"/>
                </a:lnTo>
                <a:cubicBezTo>
                  <a:pt x="90976" y="4495800"/>
                  <a:pt x="0" y="4404824"/>
                  <a:pt x="0" y="4292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50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5" hasCustomPrompt="1"/>
            <p:custDataLst>
              <p:tags r:id="rId8"/>
            </p:custDataLst>
          </p:nvPr>
        </p:nvSpPr>
        <p:spPr>
          <a:xfrm>
            <a:off x="7467600" y="939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9" hasCustomPrompt="1"/>
            <p:custDataLst>
              <p:tags r:id="rId9"/>
            </p:custDataLst>
          </p:nvPr>
        </p:nvSpPr>
        <p:spPr>
          <a:xfrm>
            <a:off x="7620000" y="1117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a:t>01</a:t>
            </a:r>
          </a:p>
        </p:txBody>
      </p:sp>
      <p:sp>
        <p:nvSpPr>
          <p:cNvPr id="17" name="文本占位符 16"/>
          <p:cNvSpPr>
            <a:spLocks noGrp="1"/>
          </p:cNvSpPr>
          <p:nvPr>
            <p:ph type="body" idx="16387" hasCustomPrompt="1"/>
            <p:custDataLst>
              <p:tags r:id="rId10"/>
            </p:custDataLst>
          </p:nvPr>
        </p:nvSpPr>
        <p:spPr>
          <a:xfrm>
            <a:off x="7467600" y="1752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8" hasCustomPrompt="1"/>
            <p:custDataLst>
              <p:tags r:id="rId11"/>
            </p:custDataLst>
          </p:nvPr>
        </p:nvSpPr>
        <p:spPr>
          <a:xfrm>
            <a:off x="7467600" y="2209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6" hasCustomPrompt="1"/>
            <p:custDataLst>
              <p:tags r:id="rId12"/>
            </p:custDataLst>
          </p:nvPr>
        </p:nvSpPr>
        <p:spPr>
          <a:xfrm>
            <a:off x="7467600" y="3733800"/>
            <a:ext cx="609600" cy="609600"/>
          </a:xfrm>
          <a:custGeom>
            <a:avLst/>
            <a:gdLst>
              <a:gd name="connisteX0" fmla="*/ 0 w 609600"/>
              <a:gd name="connsiteY0" fmla="*/ 203200 h 609600"/>
              <a:gd name="connisteX1" fmla="*/ 203200 w 609600"/>
              <a:gd name="connsiteY1" fmla="*/ 0 h 609600"/>
              <a:gd name="connisteX2" fmla="*/ 406400 w 609600"/>
              <a:gd name="connsiteY2" fmla="*/ 0 h 609600"/>
              <a:gd name="connisteX3" fmla="*/ 609600 w 609600"/>
              <a:gd name="connsiteY3" fmla="*/ 203200 h 609600"/>
              <a:gd name="connisteX4" fmla="*/ 609600 w 609600"/>
              <a:gd name="connsiteY4" fmla="*/ 406400 h 609600"/>
              <a:gd name="connisteX5" fmla="*/ 406400 w 609600"/>
              <a:gd name="connsiteY5" fmla="*/ 609600 h 609600"/>
              <a:gd name="connisteX6" fmla="*/ 203200 w 609600"/>
              <a:gd name="connsiteY6" fmla="*/ 609600 h 609600"/>
              <a:gd name="connisteX7" fmla="*/ 0 w 609600"/>
              <a:gd name="connsiteY7" fmla="*/ 406400 h 609600"/>
              <a:gd name="connisteX8" fmla="*/ 0 w 609600"/>
              <a:gd name="connsiteY8" fmla="*/ 2032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203200"/>
                </a:moveTo>
                <a:cubicBezTo>
                  <a:pt x="0" y="90976"/>
                  <a:pt x="90976" y="0"/>
                  <a:pt x="203200" y="0"/>
                </a:cubicBezTo>
                <a:lnTo>
                  <a:pt x="406400" y="0"/>
                </a:lnTo>
                <a:cubicBezTo>
                  <a:pt x="518624" y="0"/>
                  <a:pt x="609600" y="90976"/>
                  <a:pt x="609600" y="203200"/>
                </a:cubicBezTo>
                <a:lnTo>
                  <a:pt x="609600" y="406400"/>
                </a:lnTo>
                <a:cubicBezTo>
                  <a:pt x="609600" y="518624"/>
                  <a:pt x="518624" y="609600"/>
                  <a:pt x="406400" y="609600"/>
                </a:cubicBezTo>
                <a:lnTo>
                  <a:pt x="203200" y="609600"/>
                </a:lnTo>
                <a:cubicBezTo>
                  <a:pt x="90976" y="609600"/>
                  <a:pt x="0" y="518624"/>
                  <a:pt x="0" y="4064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620000" y="3911600"/>
            <a:ext cx="304800" cy="254000"/>
          </a:xfrm>
          <a:noFill/>
        </p:spPr>
        <p:txBody>
          <a:bodyPr wrap="none" lIns="0" tIns="0" rIns="0" bIns="0" anchor="ctr">
            <a:noAutofit/>
          </a:bodyPr>
          <a:lstStyle>
            <a:lvl1pPr marL="0" indent="0" algn="ctr">
              <a:lnSpc>
                <a:spcPct val="109000"/>
              </a:lnSpc>
              <a:spcBef>
                <a:spcPct val="0"/>
              </a:spcBef>
              <a:spcAft>
                <a:spcPct val="0"/>
              </a:spcAft>
              <a:buNone/>
              <a:defRPr sz="20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7467600" y="4546600"/>
            <a:ext cx="381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1" hasCustomPrompt="1"/>
            <p:custDataLst>
              <p:tags r:id="rId15"/>
            </p:custDataLst>
          </p:nvPr>
        </p:nvSpPr>
        <p:spPr>
          <a:xfrm>
            <a:off x="7467600" y="5003800"/>
            <a:ext cx="381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42_2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89" hasCustomPrompt="1"/>
            <p:custDataLst>
              <p:tags r:id="rId11"/>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1" name="文本占位符 20"/>
          <p:cNvSpPr>
            <a:spLocks noGrp="1"/>
          </p:cNvSpPr>
          <p:nvPr>
            <p:ph type="body" idx="16391" hasCustomPrompt="1"/>
            <p:custDataLst>
              <p:tags r:id="rId14"/>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2" hasCustomPrompt="1"/>
            <p:custDataLst>
              <p:tags r:id="rId16"/>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3" hasCustomPrompt="1"/>
            <p:custDataLst>
              <p:tags r:id="rId17"/>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7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43_1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3581400" y="609600"/>
            <a:ext cx="3962400" cy="5638800"/>
          </a:xfrm>
          <a:custGeom>
            <a:avLst/>
            <a:gdLst>
              <a:gd name="connisteX0" fmla="*/ 0 w 3962400"/>
              <a:gd name="connsiteY0" fmla="*/ 203200 h 5638800"/>
              <a:gd name="connisteX1" fmla="*/ 203200 w 3962400"/>
              <a:gd name="connsiteY1" fmla="*/ 0 h 5638800"/>
              <a:gd name="connisteX2" fmla="*/ 3962400 w 3962400"/>
              <a:gd name="connsiteY2" fmla="*/ 0 h 5638800"/>
              <a:gd name="connisteX3" fmla="*/ 3962400 w 3962400"/>
              <a:gd name="connsiteY3" fmla="*/ 5638800 h 5638800"/>
              <a:gd name="connisteX4" fmla="*/ 203200 w 3962400"/>
              <a:gd name="connsiteY4" fmla="*/ 5638800 h 5638800"/>
              <a:gd name="connisteX5" fmla="*/ 0 w 3962400"/>
              <a:gd name="connsiteY5" fmla="*/ 5435600 h 5638800"/>
              <a:gd name="connisteX6" fmla="*/ 0 w 3962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962400" h="5638800">
                <a:moveTo>
                  <a:pt x="0" y="203200"/>
                </a:moveTo>
                <a:cubicBezTo>
                  <a:pt x="0" y="90976"/>
                  <a:pt x="90976" y="0"/>
                  <a:pt x="203200" y="0"/>
                </a:cubicBezTo>
                <a:lnTo>
                  <a:pt x="3962400" y="0"/>
                </a:lnTo>
                <a:lnTo>
                  <a:pt x="3962400" y="5638800"/>
                </a:ln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6" hasCustomPrompt="1"/>
            <p:custDataLst>
              <p:tags r:id="rId8"/>
            </p:custDataLst>
          </p:nvPr>
        </p:nvSpPr>
        <p:spPr>
          <a:xfrm>
            <a:off x="3886200" y="914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图片占位符 15"/>
          <p:cNvSpPr>
            <a:spLocks noGrp="1"/>
          </p:cNvSpPr>
          <p:nvPr>
            <p:ph type="pic" idx="16395" hasCustomPrompt="1"/>
            <p:custDataLst>
              <p:tags r:id="rId9"/>
            </p:custDataLst>
          </p:nvPr>
        </p:nvSpPr>
        <p:spPr>
          <a:xfrm>
            <a:off x="4028440" y="1056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7" name="文本占位符 16"/>
          <p:cNvSpPr>
            <a:spLocks noGrp="1"/>
          </p:cNvSpPr>
          <p:nvPr>
            <p:ph type="body" idx="16387" hasCustomPrompt="1"/>
            <p:custDataLst>
              <p:tags r:id="rId10"/>
            </p:custDataLst>
          </p:nvPr>
        </p:nvSpPr>
        <p:spPr>
          <a:xfrm>
            <a:off x="4699000" y="914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8" hasCustomPrompt="1"/>
            <p:custDataLst>
              <p:tags r:id="rId11"/>
            </p:custDataLst>
          </p:nvPr>
        </p:nvSpPr>
        <p:spPr>
          <a:xfrm>
            <a:off x="4699000" y="13716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8" hasCustomPrompt="1"/>
            <p:custDataLst>
              <p:tags r:id="rId12"/>
            </p:custDataLst>
          </p:nvPr>
        </p:nvSpPr>
        <p:spPr>
          <a:xfrm>
            <a:off x="3886200" y="27432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图片占位符 19"/>
          <p:cNvSpPr>
            <a:spLocks noGrp="1"/>
          </p:cNvSpPr>
          <p:nvPr>
            <p:ph type="pic" idx="16397" hasCustomPrompt="1"/>
            <p:custDataLst>
              <p:tags r:id="rId13"/>
            </p:custDataLst>
          </p:nvPr>
        </p:nvSpPr>
        <p:spPr>
          <a:xfrm>
            <a:off x="4028440" y="28854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89" hasCustomPrompt="1"/>
            <p:custDataLst>
              <p:tags r:id="rId14"/>
            </p:custDataLst>
          </p:nvPr>
        </p:nvSpPr>
        <p:spPr>
          <a:xfrm>
            <a:off x="4699000" y="27432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0" hasCustomPrompt="1"/>
            <p:custDataLst>
              <p:tags r:id="rId15"/>
            </p:custDataLst>
          </p:nvPr>
        </p:nvSpPr>
        <p:spPr>
          <a:xfrm>
            <a:off x="4699000" y="32004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3886200" y="45720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图片占位符 23"/>
          <p:cNvSpPr>
            <a:spLocks noGrp="1"/>
          </p:cNvSpPr>
          <p:nvPr>
            <p:ph type="pic" idx="16399" hasCustomPrompt="1"/>
            <p:custDataLst>
              <p:tags r:id="rId17"/>
            </p:custDataLst>
          </p:nvPr>
        </p:nvSpPr>
        <p:spPr>
          <a:xfrm>
            <a:off x="4028440" y="47142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5" name="文本占位符 24"/>
          <p:cNvSpPr>
            <a:spLocks noGrp="1"/>
          </p:cNvSpPr>
          <p:nvPr>
            <p:ph type="body" idx="16391" hasCustomPrompt="1"/>
            <p:custDataLst>
              <p:tags r:id="rId18"/>
            </p:custDataLst>
          </p:nvPr>
        </p:nvSpPr>
        <p:spPr>
          <a:xfrm>
            <a:off x="4699000" y="45720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6" name="文本占位符 25"/>
          <p:cNvSpPr>
            <a:spLocks noGrp="1"/>
          </p:cNvSpPr>
          <p:nvPr>
            <p:ph type="body" idx="16392" hasCustomPrompt="1"/>
            <p:custDataLst>
              <p:tags r:id="rId19"/>
            </p:custDataLst>
          </p:nvPr>
        </p:nvSpPr>
        <p:spPr>
          <a:xfrm>
            <a:off x="4699000" y="5029200"/>
            <a:ext cx="2540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7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3581400" y="609600"/>
            <a:ext cx="8001000" cy="2032000"/>
          </a:xfrm>
          <a:custGeom>
            <a:avLst/>
            <a:gdLst>
              <a:gd name="connisteX0" fmla="*/ 0 w 8001000"/>
              <a:gd name="connsiteY0" fmla="*/ 203200 h 2032000"/>
              <a:gd name="connisteX1" fmla="*/ 203200 w 8001000"/>
              <a:gd name="connsiteY1" fmla="*/ 0 h 2032000"/>
              <a:gd name="connisteX2" fmla="*/ 7797800 w 8001000"/>
              <a:gd name="connsiteY2" fmla="*/ 0 h 2032000"/>
              <a:gd name="connisteX3" fmla="*/ 8001000 w 8001000"/>
              <a:gd name="connsiteY3" fmla="*/ 203200 h 2032000"/>
              <a:gd name="connisteX4" fmla="*/ 8001000 w 8001000"/>
              <a:gd name="connsiteY4" fmla="*/ 1828800 h 2032000"/>
              <a:gd name="connisteX5" fmla="*/ 7797800 w 8001000"/>
              <a:gd name="connsiteY5" fmla="*/ 2032000 h 2032000"/>
              <a:gd name="connisteX6" fmla="*/ 203200 w 8001000"/>
              <a:gd name="connsiteY6" fmla="*/ 2032000 h 2032000"/>
              <a:gd name="connisteX7" fmla="*/ 0 w 8001000"/>
              <a:gd name="connsiteY7" fmla="*/ 1828800 h 2032000"/>
              <a:gd name="connisteX8" fmla="*/ 0 w 8001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2032000">
                <a:moveTo>
                  <a:pt x="0" y="203200"/>
                </a:moveTo>
                <a:cubicBezTo>
                  <a:pt x="0" y="90976"/>
                  <a:pt x="90976" y="0"/>
                  <a:pt x="203200" y="0"/>
                </a:cubicBezTo>
                <a:lnTo>
                  <a:pt x="7797800" y="0"/>
                </a:lnTo>
                <a:cubicBezTo>
                  <a:pt x="7910024" y="0"/>
                  <a:pt x="8001000" y="90976"/>
                  <a:pt x="8001000" y="203200"/>
                </a:cubicBezTo>
                <a:lnTo>
                  <a:pt x="8001000" y="1828800"/>
                </a:lnTo>
                <a:cubicBezTo>
                  <a:pt x="8001000" y="1941024"/>
                  <a:pt x="7910024" y="2032000"/>
                  <a:pt x="7797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8" hasCustomPrompt="1"/>
            <p:custDataLst>
              <p:tags r:id="rId7"/>
            </p:custDataLst>
          </p:nvPr>
        </p:nvSpPr>
        <p:spPr>
          <a:xfrm>
            <a:off x="35814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37338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338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9" hasCustomPrompt="1"/>
            <p:custDataLst>
              <p:tags r:id="rId10"/>
            </p:custDataLst>
          </p:nvPr>
        </p:nvSpPr>
        <p:spPr>
          <a:xfrm>
            <a:off x="64008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65532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65532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9220200" y="3022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372600" y="30226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372600" y="35306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1" hasCustomPrompt="1"/>
            <p:custDataLst>
              <p:tags r:id="rId16"/>
            </p:custDataLst>
          </p:nvPr>
        </p:nvSpPr>
        <p:spPr>
          <a:xfrm>
            <a:off x="35814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37338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37338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装饰  5"/>
          <p:cNvSpPr>
            <a:spLocks noGrp="1"/>
          </p:cNvSpPr>
          <p:nvPr>
            <p:ph type="body" idx="16402" hasCustomPrompt="1"/>
            <p:custDataLst>
              <p:tags r:id="rId19"/>
            </p:custDataLst>
          </p:nvPr>
        </p:nvSpPr>
        <p:spPr>
          <a:xfrm>
            <a:off x="6400800" y="4902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7" name="文本占位符 26"/>
          <p:cNvSpPr>
            <a:spLocks noGrp="1"/>
          </p:cNvSpPr>
          <p:nvPr>
            <p:ph type="body" idx="16395" hasCustomPrompt="1"/>
            <p:custDataLst>
              <p:tags r:id="rId20"/>
            </p:custDataLst>
          </p:nvPr>
        </p:nvSpPr>
        <p:spPr>
          <a:xfrm>
            <a:off x="6553200" y="4902200"/>
            <a:ext cx="220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6553200" y="5410200"/>
            <a:ext cx="220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4648200" y="50800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4648200" y="56388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13_2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4" name="文本占位符 13"/>
          <p:cNvSpPr>
            <a:spLocks noGrp="1"/>
          </p:cNvSpPr>
          <p:nvPr>
            <p:ph type="body" idx="16387" hasCustomPrompt="1"/>
            <p:custDataLst>
              <p:tags r:id="rId7"/>
            </p:custDataLst>
          </p:nvPr>
        </p:nvSpPr>
        <p:spPr>
          <a:xfrm>
            <a:off x="6096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35052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9" hasCustomPrompt="1"/>
            <p:custDataLst>
              <p:tags r:id="rId9"/>
            </p:custDataLst>
          </p:nvPr>
        </p:nvSpPr>
        <p:spPr>
          <a:xfrm>
            <a:off x="35052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90" hasCustomPrompt="1"/>
            <p:custDataLst>
              <p:tags r:id="rId10"/>
            </p:custDataLst>
          </p:nvPr>
        </p:nvSpPr>
        <p:spPr>
          <a:xfrm>
            <a:off x="64008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1" hasCustomPrompt="1"/>
            <p:custDataLst>
              <p:tags r:id="rId11"/>
            </p:custDataLst>
          </p:nvPr>
        </p:nvSpPr>
        <p:spPr>
          <a:xfrm>
            <a:off x="64008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2" hasCustomPrompt="1"/>
            <p:custDataLst>
              <p:tags r:id="rId12"/>
            </p:custDataLst>
          </p:nvPr>
        </p:nvSpPr>
        <p:spPr>
          <a:xfrm>
            <a:off x="92964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3" hasCustomPrompt="1"/>
            <p:custDataLst>
              <p:tags r:id="rId13"/>
            </p:custDataLst>
          </p:nvPr>
        </p:nvSpPr>
        <p:spPr>
          <a:xfrm>
            <a:off x="92964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3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5" hasCustomPrompt="1"/>
            <p:custDataLst>
              <p:tags r:id="rId5"/>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6" hasCustomPrompt="1"/>
            <p:custDataLst>
              <p:tags r:id="rId6"/>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6" hasCustomPrompt="1"/>
            <p:custDataLst>
              <p:tags r:id="rId8"/>
            </p:custDataLst>
          </p:nvPr>
        </p:nvSpPr>
        <p:spPr>
          <a:xfrm>
            <a:off x="2438400" y="1917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7" hasCustomPrompt="1"/>
            <p:custDataLst>
              <p:tags r:id="rId9"/>
            </p:custDataLst>
          </p:nvPr>
        </p:nvSpPr>
        <p:spPr>
          <a:xfrm>
            <a:off x="2438400" y="242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8"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装饰  7"/>
          <p:cNvSpPr>
            <a:spLocks noGrp="1"/>
          </p:cNvSpPr>
          <p:nvPr>
            <p:ph type="body" idx="16399" hasCustomPrompt="1"/>
            <p:custDataLst>
              <p:tags r:id="rId11"/>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图片占位符 18"/>
          <p:cNvSpPr>
            <a:spLocks noGrp="1"/>
          </p:cNvSpPr>
          <p:nvPr>
            <p:ph type="pic" idx="16397" hasCustomPrompt="1"/>
            <p:custDataLst>
              <p:tags r:id="rId12"/>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0" name="文本占位符 19"/>
          <p:cNvSpPr>
            <a:spLocks noGrp="1"/>
          </p:cNvSpPr>
          <p:nvPr>
            <p:ph type="body" idx="16388" hasCustomPrompt="1"/>
            <p:custDataLst>
              <p:tags r:id="rId13"/>
            </p:custDataLst>
          </p:nvPr>
        </p:nvSpPr>
        <p:spPr>
          <a:xfrm>
            <a:off x="8077200" y="1917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21" name="文本占位符 20"/>
          <p:cNvSpPr>
            <a:spLocks noGrp="1"/>
          </p:cNvSpPr>
          <p:nvPr>
            <p:ph type="body" idx="16389" hasCustomPrompt="1"/>
            <p:custDataLst>
              <p:tags r:id="rId14"/>
            </p:custDataLst>
          </p:nvPr>
        </p:nvSpPr>
        <p:spPr>
          <a:xfrm>
            <a:off x="8077200" y="242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2" name="装饰  1"/>
          <p:cNvSpPr>
            <a:spLocks noGrp="1"/>
          </p:cNvSpPr>
          <p:nvPr>
            <p:ph type="body" idx="16401" hasCustomPrompt="1"/>
            <p:custDataLst>
              <p:tags r:id="rId15"/>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装饰  2"/>
          <p:cNvSpPr>
            <a:spLocks noGrp="1"/>
          </p:cNvSpPr>
          <p:nvPr>
            <p:ph type="body" idx="16402" hasCustomPrompt="1"/>
            <p:custDataLst>
              <p:tags r:id="rId16"/>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图片占位符 23"/>
          <p:cNvSpPr>
            <a:spLocks noGrp="1"/>
          </p:cNvSpPr>
          <p:nvPr>
            <p:ph type="pic" idx="16400" hasCustomPrompt="1"/>
            <p:custDataLst>
              <p:tags r:id="rId17"/>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5" name="文本占位符 24"/>
          <p:cNvSpPr>
            <a:spLocks noGrp="1"/>
          </p:cNvSpPr>
          <p:nvPr>
            <p:ph type="body" idx="16390" hasCustomPrompt="1"/>
            <p:custDataLst>
              <p:tags r:id="rId18"/>
            </p:custDataLst>
          </p:nvPr>
        </p:nvSpPr>
        <p:spPr>
          <a:xfrm>
            <a:off x="2438400" y="443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26" name="文本占位符 25"/>
          <p:cNvSpPr>
            <a:spLocks noGrp="1"/>
          </p:cNvSpPr>
          <p:nvPr>
            <p:ph type="body" idx="16391" hasCustomPrompt="1"/>
            <p:custDataLst>
              <p:tags r:id="rId19"/>
            </p:custDataLst>
          </p:nvPr>
        </p:nvSpPr>
        <p:spPr>
          <a:xfrm>
            <a:off x="2438400" y="4940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7" name="装饰  6"/>
          <p:cNvSpPr>
            <a:spLocks noGrp="1"/>
          </p:cNvSpPr>
          <p:nvPr>
            <p:ph type="body" idx="16404" hasCustomPrompt="1"/>
            <p:custDataLst>
              <p:tags r:id="rId20"/>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8" name="装饰  7"/>
          <p:cNvSpPr>
            <a:spLocks noGrp="1"/>
          </p:cNvSpPr>
          <p:nvPr>
            <p:ph type="body" idx="16405" hasCustomPrompt="1"/>
            <p:custDataLst>
              <p:tags r:id="rId21"/>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9" name="图片占位符 28"/>
          <p:cNvSpPr>
            <a:spLocks noGrp="1"/>
          </p:cNvSpPr>
          <p:nvPr>
            <p:ph type="pic" idx="16403" hasCustomPrompt="1"/>
            <p:custDataLst>
              <p:tags r:id="rId22"/>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30" name="文本占位符 29"/>
          <p:cNvSpPr>
            <a:spLocks noGrp="1"/>
          </p:cNvSpPr>
          <p:nvPr>
            <p:ph type="body" idx="16392" hasCustomPrompt="1"/>
            <p:custDataLst>
              <p:tags r:id="rId23"/>
            </p:custDataLst>
          </p:nvPr>
        </p:nvSpPr>
        <p:spPr>
          <a:xfrm>
            <a:off x="8077200" y="443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31" name="文本占位符 30"/>
          <p:cNvSpPr>
            <a:spLocks noGrp="1"/>
          </p:cNvSpPr>
          <p:nvPr>
            <p:ph type="body" idx="16393" hasCustomPrompt="1"/>
            <p:custDataLst>
              <p:tags r:id="rId24"/>
            </p:custDataLst>
          </p:nvPr>
        </p:nvSpPr>
        <p:spPr>
          <a:xfrm>
            <a:off x="8077200" y="4940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21_2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49530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8" hasCustomPrompt="1"/>
            <p:custDataLst>
              <p:tags r:id="rId8"/>
            </p:custDataLst>
          </p:nvPr>
        </p:nvSpPr>
        <p:spPr>
          <a:xfrm>
            <a:off x="49530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84963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4963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49530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1" name="文本占位符 20"/>
          <p:cNvSpPr>
            <a:spLocks noGrp="1"/>
          </p:cNvSpPr>
          <p:nvPr>
            <p:ph type="body" idx="16392" hasCustomPrompt="1"/>
            <p:custDataLst>
              <p:tags r:id="rId14"/>
            </p:custDataLst>
          </p:nvPr>
        </p:nvSpPr>
        <p:spPr>
          <a:xfrm>
            <a:off x="49530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3" hasCustomPrompt="1"/>
            <p:custDataLst>
              <p:tags r:id="rId16"/>
            </p:custDataLst>
          </p:nvPr>
        </p:nvSpPr>
        <p:spPr>
          <a:xfrm>
            <a:off x="84963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4" name="文本占位符 23"/>
          <p:cNvSpPr>
            <a:spLocks noGrp="1"/>
          </p:cNvSpPr>
          <p:nvPr>
            <p:ph type="body" idx="16394" hasCustomPrompt="1"/>
            <p:custDataLst>
              <p:tags r:id="rId17"/>
            </p:custDataLst>
          </p:nvPr>
        </p:nvSpPr>
        <p:spPr>
          <a:xfrm>
            <a:off x="84963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33_3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3860800"/>
            <a:ext cx="6934200" cy="2387600"/>
          </a:xfrm>
          <a:custGeom>
            <a:avLst/>
            <a:gdLst>
              <a:gd name="connisteX0" fmla="*/ 0 w 6934200"/>
              <a:gd name="connsiteY0" fmla="*/ 0 h 2387600"/>
              <a:gd name="connisteX1" fmla="*/ 6934200 w 6934200"/>
              <a:gd name="connsiteY1" fmla="*/ 0 h 2387600"/>
              <a:gd name="connisteX2" fmla="*/ 6934200 w 6934200"/>
              <a:gd name="connsiteY2" fmla="*/ 2184400 h 2387600"/>
              <a:gd name="connisteX3" fmla="*/ 6731000 w 6934200"/>
              <a:gd name="connsiteY3" fmla="*/ 2387600 h 2387600"/>
              <a:gd name="connisteX4" fmla="*/ 203200 w 6934200"/>
              <a:gd name="connsiteY4" fmla="*/ 2387600 h 2387600"/>
              <a:gd name="connisteX5" fmla="*/ 0 w 6934200"/>
              <a:gd name="connsiteY5" fmla="*/ 2184400 h 2387600"/>
              <a:gd name="connisteX6" fmla="*/ 0 w 69342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2387600">
                <a:moveTo>
                  <a:pt x="0" y="0"/>
                </a:moveTo>
                <a:lnTo>
                  <a:pt x="6934200" y="0"/>
                </a:lnTo>
                <a:lnTo>
                  <a:pt x="6934200" y="2184400"/>
                </a:lnTo>
                <a:cubicBezTo>
                  <a:pt x="6934200" y="2296624"/>
                  <a:pt x="6843224" y="2387600"/>
                  <a:pt x="6731000" y="2387600"/>
                </a:cubicBezTo>
                <a:lnTo>
                  <a:pt x="203200" y="2387600"/>
                </a:lnTo>
                <a:cubicBezTo>
                  <a:pt x="90976" y="2387600"/>
                  <a:pt x="0" y="2296624"/>
                  <a:pt x="0" y="21844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609600"/>
            <a:ext cx="6934200" cy="3251200"/>
          </a:xfrm>
          <a:custGeom>
            <a:avLst/>
            <a:gdLst>
              <a:gd name="connisteX0" fmla="*/ 0 w 6934200"/>
              <a:gd name="connsiteY0" fmla="*/ 203200 h 3251200"/>
              <a:gd name="connisteX1" fmla="*/ 203200 w 6934200"/>
              <a:gd name="connsiteY1" fmla="*/ 0 h 3251200"/>
              <a:gd name="connisteX2" fmla="*/ 6731000 w 6934200"/>
              <a:gd name="connsiteY2" fmla="*/ 0 h 3251200"/>
              <a:gd name="connisteX3" fmla="*/ 6934200 w 6934200"/>
              <a:gd name="connsiteY3" fmla="*/ 203200 h 3251200"/>
              <a:gd name="connisteX4" fmla="*/ 6934200 w 6934200"/>
              <a:gd name="connsiteY4" fmla="*/ 3251200 h 3251200"/>
              <a:gd name="connisteX5" fmla="*/ 0 w 6934200"/>
              <a:gd name="connsiteY5" fmla="*/ 3251200 h 3251200"/>
              <a:gd name="connisteX6" fmla="*/ 0 w 69342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3251200">
                <a:moveTo>
                  <a:pt x="0" y="203200"/>
                </a:moveTo>
                <a:cubicBezTo>
                  <a:pt x="0" y="90976"/>
                  <a:pt x="90976" y="0"/>
                  <a:pt x="203200" y="0"/>
                </a:cubicBezTo>
                <a:lnTo>
                  <a:pt x="6731000" y="0"/>
                </a:lnTo>
                <a:cubicBezTo>
                  <a:pt x="6843224" y="0"/>
                  <a:pt x="6934200" y="90976"/>
                  <a:pt x="6934200" y="203200"/>
                </a:cubicBezTo>
                <a:lnTo>
                  <a:pt x="6934200" y="3251200"/>
                </a:lnTo>
                <a:lnTo>
                  <a:pt x="0" y="32512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9530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8343900" y="8382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343900" y="13970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0" name="文本占位符 19"/>
          <p:cNvSpPr>
            <a:spLocks noGrp="1"/>
          </p:cNvSpPr>
          <p:nvPr>
            <p:ph type="body" idx="16392" hasCustomPrompt="1"/>
            <p:custDataLst>
              <p:tags r:id="rId13"/>
            </p:custDataLst>
          </p:nvPr>
        </p:nvSpPr>
        <p:spPr>
          <a:xfrm>
            <a:off x="49530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文本占位符 20"/>
          <p:cNvSpPr>
            <a:spLocks noGrp="1"/>
          </p:cNvSpPr>
          <p:nvPr>
            <p:ph type="body" idx="16393" hasCustomPrompt="1"/>
            <p:custDataLst>
              <p:tags r:id="rId14"/>
            </p:custDataLst>
          </p:nvPr>
        </p:nvSpPr>
        <p:spPr>
          <a:xfrm>
            <a:off x="8343900" y="2463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2" name="文本占位符 21"/>
          <p:cNvSpPr>
            <a:spLocks noGrp="1"/>
          </p:cNvSpPr>
          <p:nvPr>
            <p:ph type="body" idx="16394" hasCustomPrompt="1"/>
            <p:custDataLst>
              <p:tags r:id="rId15"/>
            </p:custDataLst>
          </p:nvPr>
        </p:nvSpPr>
        <p:spPr>
          <a:xfrm>
            <a:off x="8343900" y="3022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下-默认位置-并列-7_116_group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9530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83439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3439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0" name="文本占位符 19"/>
          <p:cNvSpPr>
            <a:spLocks noGrp="1"/>
          </p:cNvSpPr>
          <p:nvPr>
            <p:ph type="body" idx="16392" hasCustomPrompt="1"/>
            <p:custDataLst>
              <p:tags r:id="rId13"/>
            </p:custDataLst>
          </p:nvPr>
        </p:nvSpPr>
        <p:spPr>
          <a:xfrm>
            <a:off x="49530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1" name="文本占位符 20"/>
          <p:cNvSpPr>
            <a:spLocks noGrp="1"/>
          </p:cNvSpPr>
          <p:nvPr>
            <p:ph type="body" idx="16393" hasCustomPrompt="1"/>
            <p:custDataLst>
              <p:tags r:id="rId14"/>
            </p:custDataLst>
          </p:nvPr>
        </p:nvSpPr>
        <p:spPr>
          <a:xfrm>
            <a:off x="83439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2" name="文本占位符 21"/>
          <p:cNvSpPr>
            <a:spLocks noGrp="1"/>
          </p:cNvSpPr>
          <p:nvPr>
            <p:ph type="body" idx="16394" hasCustomPrompt="1"/>
            <p:custDataLst>
              <p:tags r:id="rId15"/>
            </p:custDataLst>
          </p:nvPr>
        </p:nvSpPr>
        <p:spPr>
          <a:xfrm>
            <a:off x="83439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2_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4648200" y="736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4800600" y="736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4800600" y="1244600"/>
            <a:ext cx="6781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80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3581400" y="609600"/>
            <a:ext cx="8001000" cy="2387600"/>
          </a:xfrm>
          <a:custGeom>
            <a:avLst/>
            <a:gdLst>
              <a:gd name="connisteX0" fmla="*/ 0 w 8001000"/>
              <a:gd name="connsiteY0" fmla="*/ 203200 h 2387600"/>
              <a:gd name="connisteX1" fmla="*/ 203200 w 8001000"/>
              <a:gd name="connsiteY1" fmla="*/ 0 h 2387600"/>
              <a:gd name="connisteX2" fmla="*/ 7797800 w 8001000"/>
              <a:gd name="connsiteY2" fmla="*/ 0 h 2387600"/>
              <a:gd name="connisteX3" fmla="*/ 8001000 w 8001000"/>
              <a:gd name="connsiteY3" fmla="*/ 203200 h 2387600"/>
              <a:gd name="connisteX4" fmla="*/ 8001000 w 8001000"/>
              <a:gd name="connsiteY4" fmla="*/ 2387600 h 2387600"/>
              <a:gd name="connisteX5" fmla="*/ 0 w 8001000"/>
              <a:gd name="connsiteY5" fmla="*/ 2387600 h 2387600"/>
              <a:gd name="connisteX6" fmla="*/ 0 w 80010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8001000" h="2387600">
                <a:moveTo>
                  <a:pt x="0" y="203200"/>
                </a:moveTo>
                <a:cubicBezTo>
                  <a:pt x="0" y="90976"/>
                  <a:pt x="90976" y="0"/>
                  <a:pt x="203200" y="0"/>
                </a:cubicBezTo>
                <a:lnTo>
                  <a:pt x="7797800" y="0"/>
                </a:lnTo>
                <a:cubicBezTo>
                  <a:pt x="7910024" y="0"/>
                  <a:pt x="8001000" y="90976"/>
                  <a:pt x="8001000" y="203200"/>
                </a:cubicBezTo>
                <a:lnTo>
                  <a:pt x="8001000" y="2387600"/>
                </a:lnTo>
                <a:lnTo>
                  <a:pt x="0" y="2387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8" hasCustomPrompt="1"/>
            <p:custDataLst>
              <p:tags r:id="rId7"/>
            </p:custDataLst>
          </p:nvPr>
        </p:nvSpPr>
        <p:spPr>
          <a:xfrm>
            <a:off x="3581400" y="2997200"/>
            <a:ext cx="8001000" cy="3251200"/>
          </a:xfrm>
          <a:custGeom>
            <a:avLst/>
            <a:gdLst>
              <a:gd name="connisteX0" fmla="*/ 0 w 8001000"/>
              <a:gd name="connsiteY0" fmla="*/ 0 h 3251200"/>
              <a:gd name="connisteX1" fmla="*/ 8001000 w 8001000"/>
              <a:gd name="connsiteY1" fmla="*/ 0 h 3251200"/>
              <a:gd name="connisteX2" fmla="*/ 8001000 w 8001000"/>
              <a:gd name="connsiteY2" fmla="*/ 3048000 h 3251200"/>
              <a:gd name="connisteX3" fmla="*/ 7797800 w 8001000"/>
              <a:gd name="connsiteY3" fmla="*/ 3251200 h 3251200"/>
              <a:gd name="connisteX4" fmla="*/ 203200 w 8001000"/>
              <a:gd name="connsiteY4" fmla="*/ 3251200 h 3251200"/>
              <a:gd name="connisteX5" fmla="*/ 0 w 8001000"/>
              <a:gd name="connsiteY5" fmla="*/ 3048000 h 3251200"/>
              <a:gd name="connisteX6" fmla="*/ 0 w 80010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8001000" h="3251200">
                <a:moveTo>
                  <a:pt x="0" y="0"/>
                </a:moveTo>
                <a:lnTo>
                  <a:pt x="8001000" y="0"/>
                </a:lnTo>
                <a:lnTo>
                  <a:pt x="8001000" y="3048000"/>
                </a:lnTo>
                <a:cubicBezTo>
                  <a:pt x="8001000" y="3160224"/>
                  <a:pt x="7910024" y="3251200"/>
                  <a:pt x="7797800" y="3251200"/>
                </a:cubicBezTo>
                <a:lnTo>
                  <a:pt x="203200" y="3251200"/>
                </a:lnTo>
                <a:cubicBezTo>
                  <a:pt x="90976" y="3251200"/>
                  <a:pt x="0" y="3160224"/>
                  <a:pt x="0" y="30480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3886200" y="3225800"/>
            <a:ext cx="215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886200" y="3784600"/>
            <a:ext cx="215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6502400" y="3225800"/>
            <a:ext cx="215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0" hasCustomPrompt="1"/>
            <p:custDataLst>
              <p:tags r:id="rId11"/>
            </p:custDataLst>
          </p:nvPr>
        </p:nvSpPr>
        <p:spPr>
          <a:xfrm>
            <a:off x="6502400" y="3784600"/>
            <a:ext cx="215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9118600" y="3225800"/>
            <a:ext cx="215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2" hasCustomPrompt="1"/>
            <p:custDataLst>
              <p:tags r:id="rId13"/>
            </p:custDataLst>
          </p:nvPr>
        </p:nvSpPr>
        <p:spPr>
          <a:xfrm>
            <a:off x="9118600" y="3784600"/>
            <a:ext cx="215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3" hasCustomPrompt="1"/>
            <p:custDataLst>
              <p:tags r:id="rId14"/>
            </p:custDataLst>
          </p:nvPr>
        </p:nvSpPr>
        <p:spPr>
          <a:xfrm>
            <a:off x="3886200" y="4851400"/>
            <a:ext cx="215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4" hasCustomPrompt="1"/>
            <p:custDataLst>
              <p:tags r:id="rId15"/>
            </p:custDataLst>
          </p:nvPr>
        </p:nvSpPr>
        <p:spPr>
          <a:xfrm>
            <a:off x="3886200" y="5410200"/>
            <a:ext cx="215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文本占位符 22"/>
          <p:cNvSpPr>
            <a:spLocks noGrp="1"/>
          </p:cNvSpPr>
          <p:nvPr>
            <p:ph type="body" idx="16395" hasCustomPrompt="1"/>
            <p:custDataLst>
              <p:tags r:id="rId16"/>
            </p:custDataLst>
          </p:nvPr>
        </p:nvSpPr>
        <p:spPr>
          <a:xfrm>
            <a:off x="6502400" y="4851400"/>
            <a:ext cx="215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6" hasCustomPrompt="1"/>
            <p:custDataLst>
              <p:tags r:id="rId17"/>
            </p:custDataLst>
          </p:nvPr>
        </p:nvSpPr>
        <p:spPr>
          <a:xfrm>
            <a:off x="6502400" y="5410200"/>
            <a:ext cx="2159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8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8" name="文本占位符 17"/>
          <p:cNvSpPr>
            <a:spLocks noGrp="1"/>
          </p:cNvSpPr>
          <p:nvPr>
            <p:ph type="body" idx="16390" hasCustomPrompt="1"/>
            <p:custDataLst>
              <p:tags r:id="rId11"/>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2" hasCustomPrompt="1"/>
            <p:custDataLst>
              <p:tags r:id="rId13"/>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0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7" hasCustomPrompt="1"/>
            <p:custDataLst>
              <p:tags r:id="rId10"/>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399" hasCustomPrompt="1"/>
            <p:custDataLst>
              <p:tags r:id="rId16"/>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5" name="文本占位符 24"/>
          <p:cNvSpPr>
            <a:spLocks noGrp="1"/>
          </p:cNvSpPr>
          <p:nvPr>
            <p:ph type="body" idx="16394" hasCustomPrompt="1"/>
            <p:custDataLst>
              <p:tags r:id="rId18"/>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74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5" hasCustomPrompt="1"/>
            <p:custDataLst>
              <p:tags r:id="rId6"/>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6"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9530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6" name="文本占位符 15"/>
          <p:cNvSpPr>
            <a:spLocks noGrp="1"/>
          </p:cNvSpPr>
          <p:nvPr>
            <p:ph type="body" idx="16388" hasCustomPrompt="1"/>
            <p:custDataLst>
              <p:tags r:id="rId9"/>
            </p:custDataLst>
          </p:nvPr>
        </p:nvSpPr>
        <p:spPr>
          <a:xfrm>
            <a:off x="49530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89" hasCustomPrompt="1"/>
            <p:custDataLst>
              <p:tags r:id="rId10"/>
            </p:custDataLst>
          </p:nvPr>
        </p:nvSpPr>
        <p:spPr>
          <a:xfrm>
            <a:off x="8343900" y="32258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343900" y="37846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文本占位符 18"/>
          <p:cNvSpPr>
            <a:spLocks noGrp="1"/>
          </p:cNvSpPr>
          <p:nvPr>
            <p:ph type="body" idx="16391" hasCustomPrompt="1"/>
            <p:custDataLst>
              <p:tags r:id="rId12"/>
            </p:custDataLst>
          </p:nvPr>
        </p:nvSpPr>
        <p:spPr>
          <a:xfrm>
            <a:off x="49530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0" name="文本占位符 19"/>
          <p:cNvSpPr>
            <a:spLocks noGrp="1"/>
          </p:cNvSpPr>
          <p:nvPr>
            <p:ph type="body" idx="16392" hasCustomPrompt="1"/>
            <p:custDataLst>
              <p:tags r:id="rId13"/>
            </p:custDataLst>
          </p:nvPr>
        </p:nvSpPr>
        <p:spPr>
          <a:xfrm>
            <a:off x="49530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3" hasCustomPrompt="1"/>
            <p:custDataLst>
              <p:tags r:id="rId14"/>
            </p:custDataLst>
          </p:nvPr>
        </p:nvSpPr>
        <p:spPr>
          <a:xfrm>
            <a:off x="8343900" y="4851400"/>
            <a:ext cx="2933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4" hasCustomPrompt="1"/>
            <p:custDataLst>
              <p:tags r:id="rId15"/>
            </p:custDataLst>
          </p:nvPr>
        </p:nvSpPr>
        <p:spPr>
          <a:xfrm>
            <a:off x="8343900" y="5410200"/>
            <a:ext cx="29337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12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90" hasCustomPrompt="1"/>
            <p:custDataLst>
              <p:tags r:id="rId10"/>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91" hasCustomPrompt="1"/>
            <p:custDataLst>
              <p:tags r:id="rId11"/>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50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6" hasCustomPrompt="1"/>
            <p:custDataLst>
              <p:tags r:id="rId6"/>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7" hasCustomPrompt="1"/>
            <p:custDataLst>
              <p:tags r:id="rId7"/>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装饰  4"/>
          <p:cNvSpPr>
            <a:spLocks noGrp="1"/>
          </p:cNvSpPr>
          <p:nvPr>
            <p:ph type="body" idx="16398" hasCustomPrompt="1"/>
            <p:custDataLst>
              <p:tags r:id="rId8"/>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9" hasCustomPrompt="1"/>
            <p:custDataLst>
              <p:tags r:id="rId9"/>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01</a:t>
            </a:r>
          </a:p>
        </p:txBody>
      </p:sp>
      <p:sp>
        <p:nvSpPr>
          <p:cNvPr id="17" name="文本占位符 16"/>
          <p:cNvSpPr>
            <a:spLocks noGrp="1"/>
          </p:cNvSpPr>
          <p:nvPr>
            <p:ph type="body" idx="16387" hasCustomPrompt="1"/>
            <p:custDataLst>
              <p:tags r:id="rId10"/>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8" hasCustomPrompt="1"/>
            <p:custDataLst>
              <p:tags r:id="rId11"/>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9" hasCustomPrompt="1"/>
            <p:custDataLst>
              <p:tags r:id="rId12"/>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2" hasCustomPrompt="1"/>
            <p:custDataLst>
              <p:tags r:id="rId13"/>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02</a:t>
            </a:r>
          </a:p>
        </p:txBody>
      </p:sp>
      <p:sp>
        <p:nvSpPr>
          <p:cNvPr id="21" name="文本占位符 20"/>
          <p:cNvSpPr>
            <a:spLocks noGrp="1"/>
          </p:cNvSpPr>
          <p:nvPr>
            <p:ph type="body" idx="16390" hasCustomPrompt="1"/>
            <p:custDataLst>
              <p:tags r:id="rId14"/>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文本占位符 21"/>
          <p:cNvSpPr>
            <a:spLocks noGrp="1"/>
          </p:cNvSpPr>
          <p:nvPr>
            <p:ph type="body" idx="16391" hasCustomPrompt="1"/>
            <p:custDataLst>
              <p:tags r:id="rId15"/>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0" hasCustomPrompt="1"/>
            <p:custDataLst>
              <p:tags r:id="rId16"/>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5" hasCustomPrompt="1"/>
            <p:custDataLst>
              <p:tags r:id="rId17"/>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a:t>03</a:t>
            </a:r>
          </a:p>
        </p:txBody>
      </p:sp>
      <p:sp>
        <p:nvSpPr>
          <p:cNvPr id="25" name="文本占位符 24"/>
          <p:cNvSpPr>
            <a:spLocks noGrp="1"/>
          </p:cNvSpPr>
          <p:nvPr>
            <p:ph type="body" idx="16393" hasCustomPrompt="1"/>
            <p:custDataLst>
              <p:tags r:id="rId18"/>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6" name="文本占位符 25"/>
          <p:cNvSpPr>
            <a:spLocks noGrp="1"/>
          </p:cNvSpPr>
          <p:nvPr>
            <p:ph type="body" idx="16394" hasCustomPrompt="1"/>
            <p:custDataLst>
              <p:tags r:id="rId19"/>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61_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1066800" y="28448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1066800" y="3403600"/>
            <a:ext cx="31242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30_9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52578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5257800" y="2235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54102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5410200" y="27432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8648700" y="2235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88011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9" hasCustomPrompt="1"/>
            <p:custDataLst>
              <p:tags r:id="rId11"/>
            </p:custDataLst>
          </p:nvPr>
        </p:nvSpPr>
        <p:spPr>
          <a:xfrm>
            <a:off x="8801100" y="27432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5257800" y="441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5410200" y="44196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1" name="文本占位符 20"/>
          <p:cNvSpPr>
            <a:spLocks noGrp="1"/>
          </p:cNvSpPr>
          <p:nvPr>
            <p:ph type="body" idx="16391" hasCustomPrompt="1"/>
            <p:custDataLst>
              <p:tags r:id="rId14"/>
            </p:custDataLst>
          </p:nvPr>
        </p:nvSpPr>
        <p:spPr>
          <a:xfrm>
            <a:off x="5410200" y="4927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8648700" y="441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2" hasCustomPrompt="1"/>
            <p:custDataLst>
              <p:tags r:id="rId16"/>
            </p:custDataLst>
          </p:nvPr>
        </p:nvSpPr>
        <p:spPr>
          <a:xfrm>
            <a:off x="8801100" y="44196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4" name="文本占位符 23"/>
          <p:cNvSpPr>
            <a:spLocks noGrp="1"/>
          </p:cNvSpPr>
          <p:nvPr>
            <p:ph type="body" idx="16393" hasCustomPrompt="1"/>
            <p:custDataLst>
              <p:tags r:id="rId17"/>
            </p:custDataLst>
          </p:nvPr>
        </p:nvSpPr>
        <p:spPr>
          <a:xfrm>
            <a:off x="8801100" y="4927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44_1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7846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37846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846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65532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5532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65532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9321800" y="812800"/>
            <a:ext cx="2057400" cy="3048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9321800" y="40640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9321800" y="4521200"/>
            <a:ext cx="2057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38_17">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2" hasCustomPrompt="1"/>
            <p:custDataLst>
              <p:tags r:id="rId5"/>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3" hasCustomPrompt="1"/>
            <p:custDataLst>
              <p:tags r:id="rId6"/>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36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914400" y="482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5" hasCustomPrompt="1"/>
            <p:custDataLst>
              <p:tags r:id="rId10"/>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673600" y="436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9" name="文本占位符 18"/>
          <p:cNvSpPr>
            <a:spLocks noGrp="1"/>
          </p:cNvSpPr>
          <p:nvPr>
            <p:ph type="body" idx="16389" hasCustomPrompt="1"/>
            <p:custDataLst>
              <p:tags r:id="rId12"/>
            </p:custDataLst>
          </p:nvPr>
        </p:nvSpPr>
        <p:spPr>
          <a:xfrm>
            <a:off x="4673600" y="482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6" hasCustomPrompt="1"/>
            <p:custDataLst>
              <p:tags r:id="rId13"/>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7" hasCustomPrompt="1"/>
            <p:custDataLst>
              <p:tags r:id="rId14"/>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432800" y="436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3" name="文本占位符 22"/>
          <p:cNvSpPr>
            <a:spLocks noGrp="1"/>
          </p:cNvSpPr>
          <p:nvPr>
            <p:ph type="body" idx="16391" hasCustomPrompt="1"/>
            <p:custDataLst>
              <p:tags r:id="rId16"/>
            </p:custDataLst>
          </p:nvPr>
        </p:nvSpPr>
        <p:spPr>
          <a:xfrm>
            <a:off x="8432800" y="48260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34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图片占位符 11"/>
          <p:cNvSpPr>
            <a:spLocks noGrp="1"/>
          </p:cNvSpPr>
          <p:nvPr>
            <p:ph type="pic" idx="16394" hasCustomPrompt="1"/>
            <p:custDataLst>
              <p:tags r:id="rId5"/>
            </p:custDataLst>
          </p:nvPr>
        </p:nvSpPr>
        <p:spPr>
          <a:xfrm>
            <a:off x="9906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3" name="文本占位符 12"/>
          <p:cNvSpPr>
            <a:spLocks noGrp="1"/>
          </p:cNvSpPr>
          <p:nvPr>
            <p:ph type="body" idx="16386" hasCustomPrompt="1"/>
            <p:custDataLst>
              <p:tags r:id="rId6"/>
            </p:custDataLst>
          </p:nvPr>
        </p:nvSpPr>
        <p:spPr>
          <a:xfrm>
            <a:off x="6096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4" name="文本占位符 13"/>
          <p:cNvSpPr>
            <a:spLocks noGrp="1"/>
          </p:cNvSpPr>
          <p:nvPr>
            <p:ph type="body" idx="16387" hasCustomPrompt="1"/>
            <p:custDataLst>
              <p:tags r:id="rId7"/>
            </p:custDataLst>
          </p:nvPr>
        </p:nvSpPr>
        <p:spPr>
          <a:xfrm>
            <a:off x="6096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图片占位符 14"/>
          <p:cNvSpPr>
            <a:spLocks noGrp="1"/>
          </p:cNvSpPr>
          <p:nvPr>
            <p:ph type="pic" idx="16395" hasCustomPrompt="1"/>
            <p:custDataLst>
              <p:tags r:id="rId8"/>
            </p:custDataLst>
          </p:nvPr>
        </p:nvSpPr>
        <p:spPr>
          <a:xfrm>
            <a:off x="3886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8" hasCustomPrompt="1"/>
            <p:custDataLst>
              <p:tags r:id="rId9"/>
            </p:custDataLst>
          </p:nvPr>
        </p:nvSpPr>
        <p:spPr>
          <a:xfrm>
            <a:off x="35052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7" name="文本占位符 16"/>
          <p:cNvSpPr>
            <a:spLocks noGrp="1"/>
          </p:cNvSpPr>
          <p:nvPr>
            <p:ph type="body" idx="16389" hasCustomPrompt="1"/>
            <p:custDataLst>
              <p:tags r:id="rId10"/>
            </p:custDataLst>
          </p:nvPr>
        </p:nvSpPr>
        <p:spPr>
          <a:xfrm>
            <a:off x="35052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图片占位符 17"/>
          <p:cNvSpPr>
            <a:spLocks noGrp="1"/>
          </p:cNvSpPr>
          <p:nvPr>
            <p:ph type="pic" idx="16396" hasCustomPrompt="1"/>
            <p:custDataLst>
              <p:tags r:id="rId11"/>
            </p:custDataLst>
          </p:nvPr>
        </p:nvSpPr>
        <p:spPr>
          <a:xfrm>
            <a:off x="6781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90" hasCustomPrompt="1"/>
            <p:custDataLst>
              <p:tags r:id="rId12"/>
            </p:custDataLst>
          </p:nvPr>
        </p:nvSpPr>
        <p:spPr>
          <a:xfrm>
            <a:off x="64008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64008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图片占位符 20"/>
          <p:cNvSpPr>
            <a:spLocks noGrp="1"/>
          </p:cNvSpPr>
          <p:nvPr>
            <p:ph type="pic" idx="16397" hasCustomPrompt="1"/>
            <p:custDataLst>
              <p:tags r:id="rId14"/>
            </p:custDataLst>
          </p:nvPr>
        </p:nvSpPr>
        <p:spPr>
          <a:xfrm>
            <a:off x="96774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2" hasCustomPrompt="1"/>
            <p:custDataLst>
              <p:tags r:id="rId15"/>
            </p:custDataLst>
          </p:nvPr>
        </p:nvSpPr>
        <p:spPr>
          <a:xfrm>
            <a:off x="9296400" y="37846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3" hasCustomPrompt="1"/>
            <p:custDataLst>
              <p:tags r:id="rId16"/>
            </p:custDataLst>
          </p:nvPr>
        </p:nvSpPr>
        <p:spPr>
          <a:xfrm>
            <a:off x="9296400" y="4343400"/>
            <a:ext cx="22860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6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7" hasCustomPrompt="1"/>
            <p:custDataLst>
              <p:tags r:id="rId6"/>
            </p:custDataLst>
          </p:nvPr>
        </p:nvSpPr>
        <p:spPr>
          <a:xfrm>
            <a:off x="4191000" y="3759200"/>
            <a:ext cx="7391400" cy="2489200"/>
          </a:xfrm>
          <a:custGeom>
            <a:avLst/>
            <a:gdLst>
              <a:gd name="connisteX0" fmla="*/ 0 w 7391400"/>
              <a:gd name="connsiteY0" fmla="*/ 203200 h 2489200"/>
              <a:gd name="connisteX1" fmla="*/ 203200 w 7391400"/>
              <a:gd name="connsiteY1" fmla="*/ 0 h 2489200"/>
              <a:gd name="connisteX2" fmla="*/ 7188200 w 7391400"/>
              <a:gd name="connsiteY2" fmla="*/ 0 h 2489200"/>
              <a:gd name="connisteX3" fmla="*/ 7391400 w 7391400"/>
              <a:gd name="connsiteY3" fmla="*/ 203200 h 2489200"/>
              <a:gd name="connisteX4" fmla="*/ 7391400 w 7391400"/>
              <a:gd name="connsiteY4" fmla="*/ 2286000 h 2489200"/>
              <a:gd name="connisteX5" fmla="*/ 7188200 w 7391400"/>
              <a:gd name="connsiteY5" fmla="*/ 2489200 h 2489200"/>
              <a:gd name="connisteX6" fmla="*/ 203200 w 7391400"/>
              <a:gd name="connsiteY6" fmla="*/ 2489200 h 2489200"/>
              <a:gd name="connisteX7" fmla="*/ 0 w 7391400"/>
              <a:gd name="connsiteY7" fmla="*/ 2286000 h 2489200"/>
              <a:gd name="connisteX8" fmla="*/ 0 w 73914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391400" h="2489200">
                <a:moveTo>
                  <a:pt x="0" y="203200"/>
                </a:moveTo>
                <a:cubicBezTo>
                  <a:pt x="0" y="90976"/>
                  <a:pt x="90976" y="0"/>
                  <a:pt x="203200" y="0"/>
                </a:cubicBezTo>
                <a:lnTo>
                  <a:pt x="7188200" y="0"/>
                </a:lnTo>
                <a:cubicBezTo>
                  <a:pt x="7300424" y="0"/>
                  <a:pt x="7391400" y="90976"/>
                  <a:pt x="7391400" y="203200"/>
                </a:cubicBezTo>
                <a:lnTo>
                  <a:pt x="7391400" y="2286000"/>
                </a:lnTo>
                <a:cubicBezTo>
                  <a:pt x="7391400" y="2398224"/>
                  <a:pt x="7300424" y="2489200"/>
                  <a:pt x="71882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8" hasCustomPrompt="1"/>
            <p:custDataLst>
              <p:tags r:id="rId7"/>
            </p:custDataLst>
          </p:nvPr>
        </p:nvSpPr>
        <p:spPr>
          <a:xfrm>
            <a:off x="41910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3434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43434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9" hasCustomPrompt="1"/>
            <p:custDataLst>
              <p:tags r:id="rId10"/>
            </p:custDataLst>
          </p:nvPr>
        </p:nvSpPr>
        <p:spPr>
          <a:xfrm>
            <a:off x="6807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69596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69596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400" hasCustomPrompt="1"/>
            <p:custDataLst>
              <p:tags r:id="rId13"/>
            </p:custDataLst>
          </p:nvPr>
        </p:nvSpPr>
        <p:spPr>
          <a:xfrm>
            <a:off x="94234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575800" y="6096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575800" y="11176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装饰  2"/>
          <p:cNvSpPr>
            <a:spLocks noGrp="1"/>
          </p:cNvSpPr>
          <p:nvPr>
            <p:ph type="body" idx="16401" hasCustomPrompt="1"/>
            <p:custDataLst>
              <p:tags r:id="rId16"/>
            </p:custDataLst>
          </p:nvPr>
        </p:nvSpPr>
        <p:spPr>
          <a:xfrm>
            <a:off x="41910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4343400" y="2184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4343400" y="26924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装饰  5"/>
          <p:cNvSpPr>
            <a:spLocks noGrp="1"/>
          </p:cNvSpPr>
          <p:nvPr>
            <p:ph type="body" idx="16402" hasCustomPrompt="1"/>
            <p:custDataLst>
              <p:tags r:id="rId19"/>
            </p:custDataLst>
          </p:nvPr>
        </p:nvSpPr>
        <p:spPr>
          <a:xfrm>
            <a:off x="6807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7" name="文本占位符 26"/>
          <p:cNvSpPr>
            <a:spLocks noGrp="1"/>
          </p:cNvSpPr>
          <p:nvPr>
            <p:ph type="body" idx="16395" hasCustomPrompt="1"/>
            <p:custDataLst>
              <p:tags r:id="rId20"/>
            </p:custDataLst>
          </p:nvPr>
        </p:nvSpPr>
        <p:spPr>
          <a:xfrm>
            <a:off x="6959600" y="2184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6959600" y="2692400"/>
            <a:ext cx="200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29_3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7" hasCustomPrompt="1"/>
            <p:custDataLst>
              <p:tags r:id="rId6"/>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8" hasCustomPrompt="1"/>
            <p:custDataLst>
              <p:tags r:id="rId7"/>
            </p:custDataLst>
          </p:nvPr>
        </p:nvSpPr>
        <p:spPr>
          <a:xfrm>
            <a:off x="3987800" y="1066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156200" y="8128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156200" y="13208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图片占位符 16"/>
          <p:cNvSpPr>
            <a:spLocks noGrp="1"/>
          </p:cNvSpPr>
          <p:nvPr>
            <p:ph type="pic" idx="16399" hasCustomPrompt="1"/>
            <p:custDataLst>
              <p:tags r:id="rId10"/>
            </p:custDataLst>
          </p:nvPr>
        </p:nvSpPr>
        <p:spPr>
          <a:xfrm>
            <a:off x="7810500" y="1066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9" hasCustomPrompt="1"/>
            <p:custDataLst>
              <p:tags r:id="rId11"/>
            </p:custDataLst>
          </p:nvPr>
        </p:nvSpPr>
        <p:spPr>
          <a:xfrm>
            <a:off x="8978900" y="8128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8978900" y="13208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图片占位符 19"/>
          <p:cNvSpPr>
            <a:spLocks noGrp="1"/>
          </p:cNvSpPr>
          <p:nvPr>
            <p:ph type="pic" idx="16400" hasCustomPrompt="1"/>
            <p:custDataLst>
              <p:tags r:id="rId13"/>
            </p:custDataLst>
          </p:nvPr>
        </p:nvSpPr>
        <p:spPr>
          <a:xfrm>
            <a:off x="3987800" y="2946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91" hasCustomPrompt="1"/>
            <p:custDataLst>
              <p:tags r:id="rId14"/>
            </p:custDataLst>
          </p:nvPr>
        </p:nvSpPr>
        <p:spPr>
          <a:xfrm>
            <a:off x="5156200" y="26924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5156200" y="32004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3" name="图片占位符 22"/>
          <p:cNvSpPr>
            <a:spLocks noGrp="1"/>
          </p:cNvSpPr>
          <p:nvPr>
            <p:ph type="pic" idx="16401" hasCustomPrompt="1"/>
            <p:custDataLst>
              <p:tags r:id="rId16"/>
            </p:custDataLst>
          </p:nvPr>
        </p:nvSpPr>
        <p:spPr>
          <a:xfrm>
            <a:off x="7810500" y="2946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4" name="文本占位符 23"/>
          <p:cNvSpPr>
            <a:spLocks noGrp="1"/>
          </p:cNvSpPr>
          <p:nvPr>
            <p:ph type="body" idx="16393" hasCustomPrompt="1"/>
            <p:custDataLst>
              <p:tags r:id="rId17"/>
            </p:custDataLst>
          </p:nvPr>
        </p:nvSpPr>
        <p:spPr>
          <a:xfrm>
            <a:off x="8978900" y="26924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5" name="文本占位符 24"/>
          <p:cNvSpPr>
            <a:spLocks noGrp="1"/>
          </p:cNvSpPr>
          <p:nvPr>
            <p:ph type="body" idx="16394" hasCustomPrompt="1"/>
            <p:custDataLst>
              <p:tags r:id="rId18"/>
            </p:custDataLst>
          </p:nvPr>
        </p:nvSpPr>
        <p:spPr>
          <a:xfrm>
            <a:off x="8978900" y="32004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6" name="图片占位符 25"/>
          <p:cNvSpPr>
            <a:spLocks noGrp="1"/>
          </p:cNvSpPr>
          <p:nvPr>
            <p:ph type="pic" idx="16402" hasCustomPrompt="1"/>
            <p:custDataLst>
              <p:tags r:id="rId19"/>
            </p:custDataLst>
          </p:nvPr>
        </p:nvSpPr>
        <p:spPr>
          <a:xfrm>
            <a:off x="3987800" y="4826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7" name="文本占位符 26"/>
          <p:cNvSpPr>
            <a:spLocks noGrp="1"/>
          </p:cNvSpPr>
          <p:nvPr>
            <p:ph type="body" idx="16395" hasCustomPrompt="1"/>
            <p:custDataLst>
              <p:tags r:id="rId20"/>
            </p:custDataLst>
          </p:nvPr>
        </p:nvSpPr>
        <p:spPr>
          <a:xfrm>
            <a:off x="5156200" y="4572000"/>
            <a:ext cx="2197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8" name="文本占位符 27"/>
          <p:cNvSpPr>
            <a:spLocks noGrp="1"/>
          </p:cNvSpPr>
          <p:nvPr>
            <p:ph type="body" idx="16396" hasCustomPrompt="1"/>
            <p:custDataLst>
              <p:tags r:id="rId21"/>
            </p:custDataLst>
          </p:nvPr>
        </p:nvSpPr>
        <p:spPr>
          <a:xfrm>
            <a:off x="5156200" y="5080000"/>
            <a:ext cx="2197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6_57">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53_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1" hasCustomPrompt="1"/>
            <p:custDataLst>
              <p:tags r:id="rId6"/>
            </p:custDataLst>
          </p:nvPr>
        </p:nvSpPr>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2484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3" hasCustomPrompt="1"/>
            <p:custDataLst>
              <p:tags r:id="rId10"/>
            </p:custDataLst>
          </p:nvPr>
        </p:nvSpPr>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65532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2_1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2" hasCustomPrompt="1"/>
            <p:custDataLst>
              <p:tags r:id="rId5"/>
            </p:custDataLst>
          </p:nvPr>
        </p:nvSpPr>
        <p:spPr>
          <a:xfrm>
            <a:off x="6096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3" hasCustomPrompt="1"/>
            <p:custDataLst>
              <p:tags r:id="rId6"/>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5" hasCustomPrompt="1"/>
            <p:custDataLst>
              <p:tags r:id="rId10"/>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6736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9" name="文本占位符 18"/>
          <p:cNvSpPr>
            <a:spLocks noGrp="1"/>
          </p:cNvSpPr>
          <p:nvPr>
            <p:ph type="body" idx="16389" hasCustomPrompt="1"/>
            <p:custDataLst>
              <p:tags r:id="rId12"/>
            </p:custDataLst>
          </p:nvPr>
        </p:nvSpPr>
        <p:spPr>
          <a:xfrm>
            <a:off x="46736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0" name="装饰  9"/>
          <p:cNvSpPr>
            <a:spLocks noGrp="1"/>
          </p:cNvSpPr>
          <p:nvPr>
            <p:ph type="body" idx="16396" hasCustomPrompt="1"/>
            <p:custDataLst>
              <p:tags r:id="rId13"/>
            </p:custDataLst>
          </p:nvPr>
        </p:nvSpPr>
        <p:spPr>
          <a:xfrm>
            <a:off x="81280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7" hasCustomPrompt="1"/>
            <p:custDataLst>
              <p:tags r:id="rId14"/>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432800" y="4165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3" name="文本占位符 22"/>
          <p:cNvSpPr>
            <a:spLocks noGrp="1"/>
          </p:cNvSpPr>
          <p:nvPr>
            <p:ph type="body" idx="16391" hasCustomPrompt="1"/>
            <p:custDataLst>
              <p:tags r:id="rId16"/>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48_1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4" hasCustomPrompt="1"/>
            <p:custDataLst>
              <p:tags r:id="rId5"/>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5" hasCustomPrompt="1"/>
            <p:custDataLst>
              <p:tags r:id="rId6"/>
            </p:custDataLst>
          </p:nvPr>
        </p:nvSpPr>
        <p:spPr>
          <a:xfrm>
            <a:off x="812800" y="1727200"/>
            <a:ext cx="2108200" cy="2438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812800" y="43688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812800" y="4826000"/>
            <a:ext cx="2108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7" hasCustomPrompt="1"/>
            <p:custDataLst>
              <p:tags r:id="rId10"/>
            </p:custDataLst>
          </p:nvPr>
        </p:nvSpPr>
        <p:spPr>
          <a:xfrm>
            <a:off x="3632200" y="1727200"/>
            <a:ext cx="2108200" cy="2438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3632200" y="43688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89" hasCustomPrompt="1"/>
            <p:custDataLst>
              <p:tags r:id="rId12"/>
            </p:custDataLst>
          </p:nvPr>
        </p:nvSpPr>
        <p:spPr>
          <a:xfrm>
            <a:off x="3632200" y="4826000"/>
            <a:ext cx="2108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9" hasCustomPrompt="1"/>
            <p:custDataLst>
              <p:tags r:id="rId14"/>
            </p:custDataLst>
          </p:nvPr>
        </p:nvSpPr>
        <p:spPr>
          <a:xfrm>
            <a:off x="6451600" y="1727200"/>
            <a:ext cx="2108200" cy="2438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6451600" y="43688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1" hasCustomPrompt="1"/>
            <p:custDataLst>
              <p:tags r:id="rId16"/>
            </p:custDataLst>
          </p:nvPr>
        </p:nvSpPr>
        <p:spPr>
          <a:xfrm>
            <a:off x="6451600" y="4826000"/>
            <a:ext cx="2108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装饰  3"/>
          <p:cNvSpPr>
            <a:spLocks noGrp="1"/>
          </p:cNvSpPr>
          <p:nvPr>
            <p:ph type="body" idx="16400" hasCustomPrompt="1"/>
            <p:custDataLst>
              <p:tags r:id="rId17"/>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9271000" y="1727200"/>
            <a:ext cx="2108200" cy="2438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9271000" y="4368800"/>
            <a:ext cx="2108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3" hasCustomPrompt="1"/>
            <p:custDataLst>
              <p:tags r:id="rId20"/>
            </p:custDataLst>
          </p:nvPr>
        </p:nvSpPr>
        <p:spPr>
          <a:xfrm>
            <a:off x="9271000" y="4826000"/>
            <a:ext cx="2108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章节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6385"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6386"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60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7" hasCustomPrompt="1"/>
            <p:custDataLst>
              <p:tags r:id="rId5"/>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8"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8001000" y="35814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3"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4"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5"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5" name="内容占位符 4"/>
          <p:cNvSpPr>
            <a:spLocks noGrp="1"/>
          </p:cNvSpPr>
          <p:nvPr>
            <p:ph idx="1"/>
            <p:custDataLst>
              <p:tags r:id="rId2"/>
            </p:custDataLst>
          </p:nvPr>
        </p:nvSpPr>
        <p:spPr/>
        <p:txBody>
          <a:bodyPr wrap="square">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6" name="灯片编号占位符 5"/>
          <p:cNvSpPr>
            <a:spLocks noGrp="1"/>
          </p:cNvSpPr>
          <p:nvPr>
            <p:ph type="sldNum" sz="quarter" idx="4"/>
            <p:custDataLst>
              <p:tags r:id="rId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目录">
    <p:spTree>
      <p:nvGrpSpPr>
        <p:cNvPr id="1" name=""/>
        <p:cNvGrpSpPr/>
        <p:nvPr/>
      </p:nvGrpSpPr>
      <p:grpSpPr>
        <a:xfrm>
          <a:off x="0" y="0"/>
          <a:ext cx="0" cy="0"/>
          <a:chOff x="0" y="0"/>
          <a:chExt cx="0" cy="0"/>
        </a:xfrm>
      </p:grpSpPr>
      <p:pic>
        <p:nvPicPr>
          <p:cNvPr id="5" name="图片 4" descr="retina02"/>
          <p:cNvPicPr>
            <a:picLocks noChangeAspect="1"/>
          </p:cNvPicPr>
          <p:nvPr userDrawn="1">
            <p:custDataLst>
              <p:tags r:id="rId1"/>
            </p:custDataLst>
          </p:nvPr>
        </p:nvPicPr>
        <p:blipFill>
          <a:blip r:embed="rId11"/>
          <a:srcRect l="4063" r="6563"/>
          <a:stretch>
            <a:fillRect/>
          </a:stretch>
        </p:blipFill>
        <p:spPr>
          <a:xfrm>
            <a:off x="0" y="0"/>
            <a:ext cx="12192635" cy="6858000"/>
          </a:xfrm>
          <a:prstGeom prst="rect">
            <a:avLst/>
          </a:prstGeom>
        </p:spPr>
      </p:pic>
      <p:sp>
        <p:nvSpPr>
          <p:cNvPr id="2" name="矩形 1"/>
          <p:cNvSpPr/>
          <p:nvPr userDrawn="1">
            <p:custDataLst>
              <p:tags r:id="rId2"/>
            </p:custDataLst>
          </p:nvPr>
        </p:nvSpPr>
        <p:spPr>
          <a:xfrm>
            <a:off x="8890" y="9525"/>
            <a:ext cx="12182475" cy="6847205"/>
          </a:xfrm>
          <a:prstGeom prst="rect">
            <a:avLst/>
          </a:prstGeom>
          <a:gradFill>
            <a:gsLst>
              <a:gs pos="0">
                <a:srgbClr val="0C1A3A">
                  <a:alpha val="0"/>
                </a:srgbClr>
              </a:gs>
              <a:gs pos="37000">
                <a:srgbClr val="0C1A3A">
                  <a:alpha val="92000"/>
                </a:srgbClr>
              </a:gs>
              <a:gs pos="100000">
                <a:srgbClr val="0C1A3A"/>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7"/>
          <p:cNvSpPr/>
          <p:nvPr userDrawn="1">
            <p:custDataLst>
              <p:tags r:id="rId3"/>
            </p:custDataLst>
          </p:nvPr>
        </p:nvSpPr>
        <p:spPr>
          <a:xfrm>
            <a:off x="-3810" y="600710"/>
            <a:ext cx="144145" cy="575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标题 1"/>
          <p:cNvSpPr>
            <a:spLocks noGrp="1"/>
          </p:cNvSpPr>
          <p:nvPr>
            <p:ph type="title" hasCustomPrompt="1"/>
            <p:custDataLst>
              <p:tags r:id="rId4"/>
            </p:custDataLst>
          </p:nvPr>
        </p:nvSpPr>
        <p:spPr>
          <a:xfrm>
            <a:off x="1768792" y="830947"/>
            <a:ext cx="1977755" cy="1081088"/>
          </a:xfrm>
        </p:spPr>
        <p:txBody>
          <a:bodyPr wrap="square" anchor="b">
            <a:normAutofit/>
          </a:bodyPr>
          <a:lstStyle>
            <a:lvl1pPr algn="ctr">
              <a:defRPr kumimoji="0" lang="zh-CN" altLang="en-US" sz="6000" b="1" i="0" u="none" strike="noStrike" kern="1200" cap="none" spc="0" normalizeH="0" baseline="0" noProof="1">
                <a:ln>
                  <a:noFill/>
                </a:ln>
                <a:gradFill>
                  <a:gsLst>
                    <a:gs pos="0">
                      <a:schemeClr val="accent1">
                        <a:lumMod val="10000"/>
                        <a:lumOff val="90000"/>
                      </a:schemeClr>
                    </a:gs>
                    <a:gs pos="100000">
                      <a:schemeClr val="accent1"/>
                    </a:gs>
                  </a:gsLst>
                  <a:lin ang="5400000" scaled="0"/>
                </a:gradFill>
                <a:latin typeface="+mj-lt"/>
                <a:ea typeface="+mj-ea"/>
                <a:cs typeface="思源黑体 CN Bold" panose="020B0800000000000000" charset="-122"/>
              </a:defRPr>
            </a:lvl1pPr>
          </a:lstStyle>
          <a:p>
            <a:r>
              <a:rPr lang="zh-CN" altLang="en-US" dirty="0"/>
              <a:t>标题</a:t>
            </a:r>
          </a:p>
        </p:txBody>
      </p:sp>
      <p:sp>
        <p:nvSpPr>
          <p:cNvPr id="10"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
        <p:nvSpPr>
          <p:cNvPr id="9" name="页脚占位符 4"/>
          <p:cNvSpPr>
            <a:spLocks noGrp="1"/>
          </p:cNvSpPr>
          <p:nvPr>
            <p:ph type="ftr" sz="quarter" idx="11"/>
            <p:custDataLst>
              <p:tags r:id="rId6"/>
            </p:custDataLst>
          </p:nvPr>
        </p:nvSpPr>
        <p:spPr/>
        <p:txBody>
          <a:bodyPr/>
          <a:lstStyle/>
          <a:p>
            <a:endParaRPr lang="zh-CN" altLang="en-US"/>
          </a:p>
        </p:txBody>
      </p:sp>
      <p:sp>
        <p:nvSpPr>
          <p:cNvPr id="7"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t>2025/11/24</a:t>
            </a:fld>
            <a:endParaRPr lang="zh-CN" altLang="en-US"/>
          </a:p>
        </p:txBody>
      </p:sp>
      <p:pic>
        <p:nvPicPr>
          <p:cNvPr id="26" name="文本框 25" descr="图层 2 副本 9"/>
          <p:cNvPicPr>
            <a:picLocks noChangeAspect="1"/>
          </p:cNvPicPr>
          <p:nvPr userDrawn="1">
            <p:custDataLst>
              <p:tags r:id="rId8"/>
            </p:custDataLst>
          </p:nvPr>
        </p:nvPicPr>
        <p:blipFill>
          <a:blip r:embed="rId12">
            <a:alphaModFix amt="45000"/>
          </a:blip>
          <a:srcRect l="18440" r="3151"/>
          <a:stretch>
            <a:fillRect/>
          </a:stretch>
        </p:blipFill>
        <p:spPr>
          <a:xfrm rot="10380000">
            <a:off x="2000250" y="3306445"/>
            <a:ext cx="9852660" cy="1400175"/>
          </a:xfrm>
          <a:prstGeom prst="rect">
            <a:avLst/>
          </a:prstGeom>
          <a:noFill/>
        </p:spPr>
      </p:pic>
      <p:pic>
        <p:nvPicPr>
          <p:cNvPr id="27" name="图片 26" descr="图层 2 副本 9"/>
          <p:cNvPicPr>
            <a:picLocks noChangeAspect="1"/>
          </p:cNvPicPr>
          <p:nvPr userDrawn="1">
            <p:custDataLst>
              <p:tags r:id="rId9"/>
            </p:custDataLst>
          </p:nvPr>
        </p:nvPicPr>
        <p:blipFill>
          <a:blip r:embed="rId12">
            <a:alphaModFix amt="80000"/>
          </a:blip>
          <a:srcRect l="11426" r="26341"/>
          <a:stretch>
            <a:fillRect/>
          </a:stretch>
        </p:blipFill>
        <p:spPr>
          <a:xfrm rot="7500000">
            <a:off x="4544695" y="2733040"/>
            <a:ext cx="8208010" cy="140017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1"/>
            </p:custDataLst>
          </p:nvPr>
        </p:nvSpPr>
        <p:spPr>
          <a:xfrm>
            <a:off x="69596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2"/>
            </p:custDataLst>
          </p:nvPr>
        </p:nvSpPr>
        <p:spPr>
          <a:xfrm>
            <a:off x="617220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3"/>
            </p:custDataLst>
          </p:nvPr>
        </p:nvSpPr>
        <p:spPr/>
        <p:txBody>
          <a:bodyPr/>
          <a:lstStyle/>
          <a:p>
            <a:fld id="{760FBDFE-C587-4B4C-A407-44438C67B59E}" type="datetimeFigureOut">
              <a:rPr lang="zh-CN" altLang="en-US" smtClean="0"/>
              <a:t>2025/11/24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8" name="标题 1"/>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1"/>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2"/>
            </p:custDataLst>
          </p:nvPr>
        </p:nvSpPr>
        <p:spPr>
          <a:xfrm>
            <a:off x="69596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3"/>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4"/>
            </p:custDataLst>
          </p:nvPr>
        </p:nvSpPr>
        <p:spPr>
          <a:xfrm>
            <a:off x="617220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5"/>
            </p:custDataLst>
          </p:nvPr>
        </p:nvSpPr>
        <p:spPr/>
        <p:txBody>
          <a:bodyPr/>
          <a:lstStyle/>
          <a:p>
            <a:fld id="{760FBDFE-C587-4B4C-A407-44438C67B59E}" type="datetimeFigureOut">
              <a:rPr lang="zh-CN" altLang="en-US" smtClean="0"/>
              <a:t>2025/11/24</a:t>
            </a:fld>
            <a:endParaRPr lang="zh-CN" altLang="en-US"/>
          </a:p>
        </p:txBody>
      </p:sp>
      <p:sp>
        <p:nvSpPr>
          <p:cNvPr id="8" name="页脚占位符 7"/>
          <p:cNvSpPr>
            <a:spLocks noGrp="1"/>
          </p:cNvSpPr>
          <p:nvPr>
            <p:ph type="ftr" sz="quarter" idx="11"/>
            <p:custDataLst>
              <p:tags r:id="rId6"/>
            </p:custDataLst>
          </p:nvPr>
        </p:nvSpPr>
        <p:spPr/>
        <p:txBody>
          <a:bodyPr/>
          <a:lstStyle/>
          <a:p>
            <a:endParaRPr lang="zh-CN" altLang="en-US"/>
          </a:p>
        </p:txBody>
      </p:sp>
      <p:sp>
        <p:nvSpPr>
          <p:cNvPr id="9" name="灯片编号占位符 8"/>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10" name="标题 1"/>
          <p:cNvSpPr>
            <a:spLocks noGrp="1"/>
          </p:cNvSpPr>
          <p:nvPr>
            <p:ph type="title"/>
            <p:custDataLst>
              <p:tags r:id="rId8"/>
            </p:custDataLst>
          </p:nvPr>
        </p:nvSpPr>
        <p:spPr/>
        <p:txBody>
          <a:bodyPr/>
          <a:lstStyle/>
          <a:p>
            <a:r>
              <a:rPr lang="zh-CN" altLang="en-US"/>
              <a:t>单击此处编辑母版标题样式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标题 1"/>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95960" y="360045"/>
            <a:ext cx="10801985" cy="581787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2025/11/24</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Text Placeholder 5"/>
          <p:cNvSpPr>
            <a:spLocks noGrp="1"/>
          </p:cNvSpPr>
          <p:nvPr>
            <p:ph type="body" idx="13" hasCustomPrompt="1"/>
            <p:custDataLst>
              <p:tags r:id="rId4"/>
            </p:custDataLst>
          </p:nvPr>
        </p:nvSpPr>
        <p:spPr>
          <a:xfrm>
            <a:off x="695960" y="1301750"/>
            <a:ext cx="10799088" cy="405553"/>
          </a:xfrm>
        </p:spPr>
        <p:txBody>
          <a:bodyPr/>
          <a:lstStyle>
            <a:lvl5pPr>
              <a:buNone/>
              <a:defRPr/>
            </a:lvl5pPr>
          </a:lstStyle>
          <a:p>
            <a:pPr lvl="0"/>
            <a:r>
              <a:rPr lang="zh-CN" altLang="en-US"/>
              <a:t>单击此处编辑副标题</a:t>
            </a:r>
          </a:p>
        </p:txBody>
      </p:sp>
      <p:sp>
        <p:nvSpPr>
          <p:cNvPr id="7" name="标题 1"/>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封面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日期"/>
          <p:cNvSpPr>
            <a:spLocks noGrp="1"/>
          </p:cNvSpPr>
          <p:nvPr>
            <p:ph type="body" idx="16386" hasCustomPrompt="1"/>
            <p:custDataLst>
              <p:tags r:id="rId3"/>
            </p:custDataLst>
          </p:nvPr>
        </p:nvSpPr>
        <p:spPr>
          <a:xfrm>
            <a:off x="2145771" y="198120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p>
        </p:txBody>
      </p:sp>
      <p:sp>
        <p:nvSpPr>
          <p:cNvPr id="6" name="标题 2"/>
          <p:cNvSpPr>
            <a:spLocks noGrp="1"/>
          </p:cNvSpPr>
          <p:nvPr>
            <p:ph type="ctrTitle" idx="16385" hasCustomPrompt="1"/>
            <p:custDataLst>
              <p:tags r:id="rId4"/>
            </p:custDataLst>
          </p:nvPr>
        </p:nvSpPr>
        <p:spPr>
          <a:xfrm>
            <a:off x="1903677" y="248920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spc="0">
                <a:gradFill>
                  <a:gsLst>
                    <a:gs pos="0">
                      <a:schemeClr val="accent1">
                        <a:lumMod val="10000"/>
                        <a:lumOff val="90000"/>
                      </a:schemeClr>
                    </a:gs>
                    <a:gs pos="100000">
                      <a:schemeClr val="accent1"/>
                    </a:gs>
                  </a:gsLst>
                  <a:lin ang="5400000" scaled="0"/>
                </a:gradFill>
              </a:defRPr>
            </a:lvl1pPr>
          </a:lstStyle>
          <a:p>
            <a:r>
              <a:rPr lang="zh-CN" altLang="en-US" dirty="0"/>
              <a:t>单击此处添加文档标题</a:t>
            </a:r>
          </a:p>
        </p:txBody>
      </p:sp>
      <p:sp>
        <p:nvSpPr>
          <p:cNvPr id="19" name="署名占位符 10"/>
          <p:cNvSpPr>
            <a:spLocks noGrp="1"/>
          </p:cNvSpPr>
          <p:nvPr>
            <p:ph type="body" sz="quarter" idx="16387" hasCustomPrompt="1"/>
            <p:custDataLst>
              <p:tags r:id="rId5"/>
            </p:custDataLst>
          </p:nvPr>
        </p:nvSpPr>
        <p:spPr>
          <a:xfrm>
            <a:off x="4812859" y="44196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章节页-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7826049"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7826561"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结束页-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7826305"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7826049"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5"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7"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4"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p>
        </p:txBody>
      </p:sp>
      <p:sp>
        <p:nvSpPr>
          <p:cNvPr id="23" name="装饰  2"/>
          <p:cNvSpPr>
            <a:spLocks noGrp="1"/>
          </p:cNvSpPr>
          <p:nvPr>
            <p:ph type="body" idx="16398"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slideLayout" Target="../slideLayouts/slideLayout60.xml"/><Relationship Id="rId55" Type="http://schemas.openxmlformats.org/officeDocument/2006/relationships/tags" Target="../tags/tag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41" Type="http://schemas.openxmlformats.org/officeDocument/2006/relationships/slideLayout" Target="../slideLayouts/slideLayout51.xml"/><Relationship Id="rId54" Type="http://schemas.openxmlformats.org/officeDocument/2006/relationships/tags" Target="../tags/tag2.xml"/><Relationship Id="rId62" Type="http://schemas.openxmlformats.org/officeDocument/2006/relationships/image" Target="../media/image1.jpe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3" Type="http://schemas.openxmlformats.org/officeDocument/2006/relationships/tags" Target="../tags/tag1.xml"/><Relationship Id="rId58" Type="http://schemas.openxmlformats.org/officeDocument/2006/relationships/tags" Target="../tags/tag6.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57" Type="http://schemas.openxmlformats.org/officeDocument/2006/relationships/tags" Target="../tags/tag5.xml"/><Relationship Id="rId61" Type="http://schemas.openxmlformats.org/officeDocument/2006/relationships/tags" Target="../tags/tag9.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52" Type="http://schemas.openxmlformats.org/officeDocument/2006/relationships/theme" Target="../theme/theme2.xml"/><Relationship Id="rId60" Type="http://schemas.openxmlformats.org/officeDocument/2006/relationships/tags" Target="../tags/tag8.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56" Type="http://schemas.openxmlformats.org/officeDocument/2006/relationships/tags" Target="../tags/tag4.xml"/><Relationship Id="rId8" Type="http://schemas.openxmlformats.org/officeDocument/2006/relationships/slideLayout" Target="../slideLayouts/slideLayout18.xml"/><Relationship Id="rId51" Type="http://schemas.openxmlformats.org/officeDocument/2006/relationships/slideLayout" Target="../slideLayouts/slideLayout61.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59"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图片 4" descr="retina02"/>
          <p:cNvPicPr>
            <a:picLocks noChangeAspect="1"/>
          </p:cNvPicPr>
          <p:nvPr>
            <p:custDataLst>
              <p:tags r:id="rId54"/>
            </p:custDataLst>
          </p:nvPr>
        </p:nvPicPr>
        <p:blipFill>
          <a:blip r:embed="rId62">
            <a:alphaModFix amt="15000"/>
          </a:blip>
          <a:srcRect l="4063" r="6563"/>
          <a:stretch>
            <a:fillRect/>
          </a:stretch>
        </p:blipFill>
        <p:spPr>
          <a:xfrm>
            <a:off x="0" y="0"/>
            <a:ext cx="12192635" cy="6858000"/>
          </a:xfrm>
          <a:prstGeom prst="rect">
            <a:avLst/>
          </a:prstGeom>
        </p:spPr>
      </p:pic>
      <p:sp>
        <p:nvSpPr>
          <p:cNvPr id="8" name="矩形 7"/>
          <p:cNvSpPr/>
          <p:nvPr userDrawn="1">
            <p:custDataLst>
              <p:tags r:id="rId55"/>
            </p:custDataLst>
          </p:nvPr>
        </p:nvSpPr>
        <p:spPr>
          <a:xfrm>
            <a:off x="0" y="0"/>
            <a:ext cx="12192000" cy="6858000"/>
          </a:xfrm>
          <a:prstGeom prst="rect">
            <a:avLst/>
          </a:prstGeom>
          <a:gradFill>
            <a:gsLst>
              <a:gs pos="74000">
                <a:schemeClr val="bg2">
                  <a:lumMod val="90000"/>
                  <a:lumOff val="10000"/>
                  <a:alpha val="40000"/>
                </a:schemeClr>
              </a:gs>
              <a:gs pos="0">
                <a:schemeClr val="bg2">
                  <a:lumMod val="90000"/>
                  <a:lumOff val="10000"/>
                  <a:alpha val="0"/>
                </a:schemeClr>
              </a:gs>
              <a:gs pos="100000">
                <a:schemeClr val="bg2">
                  <a:lumMod val="90000"/>
                  <a:lumOff val="10000"/>
                </a:schemeClr>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6" name="灯片编号占位符 5"/>
          <p:cNvSpPr>
            <a:spLocks noGrp="1"/>
          </p:cNvSpPr>
          <p:nvPr>
            <p:ph type="sldNum" sz="quarter" idx="4"/>
            <p:custDataLst>
              <p:tags r:id="rId5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5" name="页脚占位符 4"/>
          <p:cNvSpPr>
            <a:spLocks noGrp="1"/>
          </p:cNvSpPr>
          <p:nvPr>
            <p:ph type="ftr" sz="quarter" idx="3"/>
            <p:custDataLst>
              <p:tags r:id="rId5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5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3" name="文本占位符 2"/>
          <p:cNvSpPr>
            <a:spLocks noGrp="1"/>
          </p:cNvSpPr>
          <p:nvPr>
            <p:ph type="body" idx="1"/>
            <p:custDataLst>
              <p:tags r:id="rId5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标题占位符 1"/>
          <p:cNvSpPr>
            <a:spLocks noGrp="1"/>
          </p:cNvSpPr>
          <p:nvPr>
            <p:ph type="title"/>
            <p:custDataLst>
              <p:tags r:id="rId6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53"/>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Lst>
  <p:txStyles>
    <p:titleStyle>
      <a:lvl1pPr algn="l" defTabSz="914400" rtl="0" eaLnBrk="1" latinLnBrk="0" hangingPunct="1">
        <a:lnSpc>
          <a:spcPct val="90000"/>
        </a:lnSpc>
        <a:spcBef>
          <a:spcPct val="0"/>
        </a:spcBef>
        <a:buNone/>
        <a:defRPr sz="3200" b="1" i="0" u="none" kern="1200" spc="0">
          <a:solidFill>
            <a:schemeClr val="tx1"/>
          </a:solidFill>
          <a:effectLst>
            <a:outerShdw>
              <a:srgbClr val="FFFFFF"/>
            </a:outerShdw>
          </a:effectLst>
          <a:uFill>
            <a:solidFill>
              <a:prstClr val="black"/>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tags" Target="../tags/tag657.xml"/><Relationship Id="rId1" Type="http://schemas.openxmlformats.org/officeDocument/2006/relationships/tags" Target="../tags/tag656.xml"/></Relationships>
</file>

<file path=ppt/slides/_rels/slide10.xml.rels><?xml version="1.0" encoding="UTF-8" standalone="yes"?>
<Relationships xmlns="http://schemas.openxmlformats.org/package/2006/relationships"><Relationship Id="rId8" Type="http://schemas.openxmlformats.org/officeDocument/2006/relationships/tags" Target="../tags/tag767.xml"/><Relationship Id="rId13" Type="http://schemas.openxmlformats.org/officeDocument/2006/relationships/tags" Target="../tags/tag772.xml"/><Relationship Id="rId18" Type="http://schemas.openxmlformats.org/officeDocument/2006/relationships/image" Target="../media/image29.jpeg"/><Relationship Id="rId3" Type="http://schemas.openxmlformats.org/officeDocument/2006/relationships/tags" Target="../tags/tag762.xml"/><Relationship Id="rId7" Type="http://schemas.openxmlformats.org/officeDocument/2006/relationships/tags" Target="../tags/tag766.xml"/><Relationship Id="rId12" Type="http://schemas.openxmlformats.org/officeDocument/2006/relationships/tags" Target="../tags/tag771.xml"/><Relationship Id="rId17" Type="http://schemas.openxmlformats.org/officeDocument/2006/relationships/image" Target="../media/image28.jpeg"/><Relationship Id="rId2" Type="http://schemas.openxmlformats.org/officeDocument/2006/relationships/tags" Target="../tags/tag761.xml"/><Relationship Id="rId16" Type="http://schemas.openxmlformats.org/officeDocument/2006/relationships/image" Target="../media/image27.jpeg"/><Relationship Id="rId1" Type="http://schemas.openxmlformats.org/officeDocument/2006/relationships/tags" Target="../tags/tag760.xml"/><Relationship Id="rId6" Type="http://schemas.openxmlformats.org/officeDocument/2006/relationships/tags" Target="../tags/tag765.xml"/><Relationship Id="rId11" Type="http://schemas.openxmlformats.org/officeDocument/2006/relationships/tags" Target="../tags/tag770.xml"/><Relationship Id="rId5" Type="http://schemas.openxmlformats.org/officeDocument/2006/relationships/tags" Target="../tags/tag764.xml"/><Relationship Id="rId15" Type="http://schemas.openxmlformats.org/officeDocument/2006/relationships/slideLayout" Target="../slideLayouts/slideLayout40.xml"/><Relationship Id="rId10" Type="http://schemas.openxmlformats.org/officeDocument/2006/relationships/tags" Target="../tags/tag769.xml"/><Relationship Id="rId19" Type="http://schemas.openxmlformats.org/officeDocument/2006/relationships/image" Target="../media/image30.jpeg"/><Relationship Id="rId4" Type="http://schemas.openxmlformats.org/officeDocument/2006/relationships/tags" Target="../tags/tag763.xml"/><Relationship Id="rId9" Type="http://schemas.openxmlformats.org/officeDocument/2006/relationships/tags" Target="../tags/tag768.xml"/><Relationship Id="rId14" Type="http://schemas.openxmlformats.org/officeDocument/2006/relationships/tags" Target="../tags/tag773.xml"/></Relationships>
</file>

<file path=ppt/slides/_rels/slide11.xml.rels><?xml version="1.0" encoding="UTF-8" standalone="yes"?>
<Relationships xmlns="http://schemas.openxmlformats.org/package/2006/relationships"><Relationship Id="rId8" Type="http://schemas.openxmlformats.org/officeDocument/2006/relationships/tags" Target="../tags/tag781.xml"/><Relationship Id="rId13" Type="http://schemas.openxmlformats.org/officeDocument/2006/relationships/tags" Target="../tags/tag786.xml"/><Relationship Id="rId18" Type="http://schemas.openxmlformats.org/officeDocument/2006/relationships/image" Target="../media/image33.jpeg"/><Relationship Id="rId3" Type="http://schemas.openxmlformats.org/officeDocument/2006/relationships/tags" Target="../tags/tag776.xml"/><Relationship Id="rId7" Type="http://schemas.openxmlformats.org/officeDocument/2006/relationships/tags" Target="../tags/tag780.xml"/><Relationship Id="rId12" Type="http://schemas.openxmlformats.org/officeDocument/2006/relationships/tags" Target="../tags/tag785.xml"/><Relationship Id="rId17" Type="http://schemas.openxmlformats.org/officeDocument/2006/relationships/image" Target="../media/image32.jpeg"/><Relationship Id="rId2" Type="http://schemas.openxmlformats.org/officeDocument/2006/relationships/tags" Target="../tags/tag775.xml"/><Relationship Id="rId16" Type="http://schemas.openxmlformats.org/officeDocument/2006/relationships/image" Target="../media/image31.jpeg"/><Relationship Id="rId1" Type="http://schemas.openxmlformats.org/officeDocument/2006/relationships/tags" Target="../tags/tag774.xml"/><Relationship Id="rId6" Type="http://schemas.openxmlformats.org/officeDocument/2006/relationships/tags" Target="../tags/tag779.xml"/><Relationship Id="rId11" Type="http://schemas.openxmlformats.org/officeDocument/2006/relationships/tags" Target="../tags/tag784.xml"/><Relationship Id="rId5" Type="http://schemas.openxmlformats.org/officeDocument/2006/relationships/tags" Target="../tags/tag778.xml"/><Relationship Id="rId15" Type="http://schemas.openxmlformats.org/officeDocument/2006/relationships/slideLayout" Target="../slideLayouts/slideLayout39.xml"/><Relationship Id="rId10" Type="http://schemas.openxmlformats.org/officeDocument/2006/relationships/tags" Target="../tags/tag783.xml"/><Relationship Id="rId4" Type="http://schemas.openxmlformats.org/officeDocument/2006/relationships/tags" Target="../tags/tag777.xml"/><Relationship Id="rId9" Type="http://schemas.openxmlformats.org/officeDocument/2006/relationships/tags" Target="../tags/tag782.xml"/><Relationship Id="rId14" Type="http://schemas.openxmlformats.org/officeDocument/2006/relationships/tags" Target="../tags/tag787.xml"/></Relationships>
</file>

<file path=ppt/slides/_rels/slide12.xml.rels><?xml version="1.0" encoding="UTF-8" standalone="yes"?>
<Relationships xmlns="http://schemas.openxmlformats.org/package/2006/relationships"><Relationship Id="rId8" Type="http://schemas.openxmlformats.org/officeDocument/2006/relationships/tags" Target="../tags/tag795.xml"/><Relationship Id="rId13" Type="http://schemas.openxmlformats.org/officeDocument/2006/relationships/tags" Target="../tags/tag800.xml"/><Relationship Id="rId18" Type="http://schemas.openxmlformats.org/officeDocument/2006/relationships/image" Target="../media/image36.jpeg"/><Relationship Id="rId3" Type="http://schemas.openxmlformats.org/officeDocument/2006/relationships/tags" Target="../tags/tag790.xml"/><Relationship Id="rId7" Type="http://schemas.openxmlformats.org/officeDocument/2006/relationships/tags" Target="../tags/tag794.xml"/><Relationship Id="rId12" Type="http://schemas.openxmlformats.org/officeDocument/2006/relationships/tags" Target="../tags/tag799.xml"/><Relationship Id="rId17" Type="http://schemas.openxmlformats.org/officeDocument/2006/relationships/image" Target="../media/image35.jpeg"/><Relationship Id="rId2" Type="http://schemas.openxmlformats.org/officeDocument/2006/relationships/tags" Target="../tags/tag789.xml"/><Relationship Id="rId16" Type="http://schemas.openxmlformats.org/officeDocument/2006/relationships/image" Target="../media/image34.jpeg"/><Relationship Id="rId1" Type="http://schemas.openxmlformats.org/officeDocument/2006/relationships/tags" Target="../tags/tag788.xml"/><Relationship Id="rId6" Type="http://schemas.openxmlformats.org/officeDocument/2006/relationships/tags" Target="../tags/tag793.xml"/><Relationship Id="rId11" Type="http://schemas.openxmlformats.org/officeDocument/2006/relationships/tags" Target="../tags/tag798.xml"/><Relationship Id="rId5" Type="http://schemas.openxmlformats.org/officeDocument/2006/relationships/tags" Target="../tags/tag792.xml"/><Relationship Id="rId15" Type="http://schemas.openxmlformats.org/officeDocument/2006/relationships/slideLayout" Target="../slideLayouts/slideLayout38.xml"/><Relationship Id="rId10" Type="http://schemas.openxmlformats.org/officeDocument/2006/relationships/tags" Target="../tags/tag797.xml"/><Relationship Id="rId4" Type="http://schemas.openxmlformats.org/officeDocument/2006/relationships/tags" Target="../tags/tag791.xml"/><Relationship Id="rId9" Type="http://schemas.openxmlformats.org/officeDocument/2006/relationships/tags" Target="../tags/tag796.xml"/><Relationship Id="rId14" Type="http://schemas.openxmlformats.org/officeDocument/2006/relationships/tags" Target="../tags/tag801.xml"/></Relationships>
</file>

<file path=ppt/slides/_rels/slide13.xml.rels><?xml version="1.0" encoding="UTF-8" standalone="yes"?>
<Relationships xmlns="http://schemas.openxmlformats.org/package/2006/relationships"><Relationship Id="rId8" Type="http://schemas.openxmlformats.org/officeDocument/2006/relationships/tags" Target="../tags/tag809.xml"/><Relationship Id="rId13" Type="http://schemas.openxmlformats.org/officeDocument/2006/relationships/tags" Target="../tags/tag814.xml"/><Relationship Id="rId3" Type="http://schemas.openxmlformats.org/officeDocument/2006/relationships/tags" Target="../tags/tag804.xml"/><Relationship Id="rId7" Type="http://schemas.openxmlformats.org/officeDocument/2006/relationships/tags" Target="../tags/tag808.xml"/><Relationship Id="rId12" Type="http://schemas.openxmlformats.org/officeDocument/2006/relationships/tags" Target="../tags/tag813.xml"/><Relationship Id="rId17" Type="http://schemas.openxmlformats.org/officeDocument/2006/relationships/image" Target="../media/image37.jpeg"/><Relationship Id="rId2" Type="http://schemas.openxmlformats.org/officeDocument/2006/relationships/tags" Target="../tags/tag803.xml"/><Relationship Id="rId16" Type="http://schemas.openxmlformats.org/officeDocument/2006/relationships/slideLayout" Target="../slideLayouts/slideLayout37.xml"/><Relationship Id="rId1" Type="http://schemas.openxmlformats.org/officeDocument/2006/relationships/tags" Target="../tags/tag802.xml"/><Relationship Id="rId6" Type="http://schemas.openxmlformats.org/officeDocument/2006/relationships/tags" Target="../tags/tag807.xml"/><Relationship Id="rId11" Type="http://schemas.openxmlformats.org/officeDocument/2006/relationships/tags" Target="../tags/tag812.xml"/><Relationship Id="rId5" Type="http://schemas.openxmlformats.org/officeDocument/2006/relationships/tags" Target="../tags/tag806.xml"/><Relationship Id="rId15" Type="http://schemas.openxmlformats.org/officeDocument/2006/relationships/tags" Target="../tags/tag816.xml"/><Relationship Id="rId10" Type="http://schemas.openxmlformats.org/officeDocument/2006/relationships/tags" Target="../tags/tag811.xml"/><Relationship Id="rId4" Type="http://schemas.openxmlformats.org/officeDocument/2006/relationships/tags" Target="../tags/tag805.xml"/><Relationship Id="rId9" Type="http://schemas.openxmlformats.org/officeDocument/2006/relationships/tags" Target="../tags/tag810.xml"/><Relationship Id="rId14" Type="http://schemas.openxmlformats.org/officeDocument/2006/relationships/tags" Target="../tags/tag815.xml"/></Relationships>
</file>

<file path=ppt/slides/_rels/slide14.xml.rels><?xml version="1.0" encoding="UTF-8" standalone="yes"?>
<Relationships xmlns="http://schemas.openxmlformats.org/package/2006/relationships"><Relationship Id="rId3" Type="http://schemas.openxmlformats.org/officeDocument/2006/relationships/tags" Target="../tags/tag819.xml"/><Relationship Id="rId2" Type="http://schemas.openxmlformats.org/officeDocument/2006/relationships/tags" Target="../tags/tag818.xml"/><Relationship Id="rId1" Type="http://schemas.openxmlformats.org/officeDocument/2006/relationships/tags" Target="../tags/tag817.xml"/><Relationship Id="rId4"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822.xml"/><Relationship Id="rId7" Type="http://schemas.openxmlformats.org/officeDocument/2006/relationships/slideLayout" Target="../slideLayouts/slideLayout36.xml"/><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s>
</file>

<file path=ppt/slides/_rels/slide16.xml.rels><?xml version="1.0" encoding="UTF-8" standalone="yes"?>
<Relationships xmlns="http://schemas.openxmlformats.org/package/2006/relationships"><Relationship Id="rId8" Type="http://schemas.openxmlformats.org/officeDocument/2006/relationships/tags" Target="../tags/tag833.xml"/><Relationship Id="rId13" Type="http://schemas.openxmlformats.org/officeDocument/2006/relationships/tags" Target="../tags/tag838.xml"/><Relationship Id="rId18" Type="http://schemas.openxmlformats.org/officeDocument/2006/relationships/image" Target="../media/image40.png"/><Relationship Id="rId3" Type="http://schemas.openxmlformats.org/officeDocument/2006/relationships/tags" Target="../tags/tag828.xml"/><Relationship Id="rId7" Type="http://schemas.openxmlformats.org/officeDocument/2006/relationships/tags" Target="../tags/tag832.xml"/><Relationship Id="rId12" Type="http://schemas.openxmlformats.org/officeDocument/2006/relationships/tags" Target="../tags/tag837.xml"/><Relationship Id="rId17" Type="http://schemas.openxmlformats.org/officeDocument/2006/relationships/image" Target="../media/image39.png"/><Relationship Id="rId2" Type="http://schemas.openxmlformats.org/officeDocument/2006/relationships/tags" Target="../tags/tag827.xml"/><Relationship Id="rId16" Type="http://schemas.openxmlformats.org/officeDocument/2006/relationships/slideLayout" Target="../slideLayouts/slideLayout35.xml"/><Relationship Id="rId20" Type="http://schemas.openxmlformats.org/officeDocument/2006/relationships/image" Target="../media/image42.png"/><Relationship Id="rId1" Type="http://schemas.openxmlformats.org/officeDocument/2006/relationships/tags" Target="../tags/tag826.xml"/><Relationship Id="rId6" Type="http://schemas.openxmlformats.org/officeDocument/2006/relationships/tags" Target="../tags/tag831.xml"/><Relationship Id="rId11" Type="http://schemas.openxmlformats.org/officeDocument/2006/relationships/tags" Target="../tags/tag836.xml"/><Relationship Id="rId5" Type="http://schemas.openxmlformats.org/officeDocument/2006/relationships/tags" Target="../tags/tag830.xml"/><Relationship Id="rId15" Type="http://schemas.openxmlformats.org/officeDocument/2006/relationships/tags" Target="../tags/tag840.xml"/><Relationship Id="rId10" Type="http://schemas.openxmlformats.org/officeDocument/2006/relationships/tags" Target="../tags/tag835.xml"/><Relationship Id="rId19" Type="http://schemas.openxmlformats.org/officeDocument/2006/relationships/image" Target="../media/image41.png"/><Relationship Id="rId4" Type="http://schemas.openxmlformats.org/officeDocument/2006/relationships/tags" Target="../tags/tag829.xml"/><Relationship Id="rId9" Type="http://schemas.openxmlformats.org/officeDocument/2006/relationships/tags" Target="../tags/tag834.xml"/><Relationship Id="rId14" Type="http://schemas.openxmlformats.org/officeDocument/2006/relationships/tags" Target="../tags/tag839.xml"/></Relationships>
</file>

<file path=ppt/slides/_rels/slide17.xml.rels><?xml version="1.0" encoding="UTF-8" standalone="yes"?>
<Relationships xmlns="http://schemas.openxmlformats.org/package/2006/relationships"><Relationship Id="rId8" Type="http://schemas.openxmlformats.org/officeDocument/2006/relationships/tags" Target="../tags/tag848.xml"/><Relationship Id="rId13" Type="http://schemas.openxmlformats.org/officeDocument/2006/relationships/image" Target="../media/image46.png"/><Relationship Id="rId3" Type="http://schemas.openxmlformats.org/officeDocument/2006/relationships/tags" Target="../tags/tag843.xml"/><Relationship Id="rId7" Type="http://schemas.openxmlformats.org/officeDocument/2006/relationships/tags" Target="../tags/tag847.xml"/><Relationship Id="rId12" Type="http://schemas.openxmlformats.org/officeDocument/2006/relationships/image" Target="../media/image45.png"/><Relationship Id="rId2" Type="http://schemas.openxmlformats.org/officeDocument/2006/relationships/tags" Target="../tags/tag842.xml"/><Relationship Id="rId1" Type="http://schemas.openxmlformats.org/officeDocument/2006/relationships/tags" Target="../tags/tag841.xml"/><Relationship Id="rId6" Type="http://schemas.openxmlformats.org/officeDocument/2006/relationships/tags" Target="../tags/tag846.xml"/><Relationship Id="rId11" Type="http://schemas.openxmlformats.org/officeDocument/2006/relationships/image" Target="../media/image44.png"/><Relationship Id="rId5" Type="http://schemas.openxmlformats.org/officeDocument/2006/relationships/tags" Target="../tags/tag845.xml"/><Relationship Id="rId10" Type="http://schemas.openxmlformats.org/officeDocument/2006/relationships/image" Target="../media/image43.png"/><Relationship Id="rId4" Type="http://schemas.openxmlformats.org/officeDocument/2006/relationships/tags" Target="../tags/tag844.xml"/><Relationship Id="rId9" Type="http://schemas.openxmlformats.org/officeDocument/2006/relationships/slideLayout" Target="../slideLayouts/slideLayout34.xml"/><Relationship Id="rId14"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tags" Target="../tags/tag856.xml"/><Relationship Id="rId13" Type="http://schemas.openxmlformats.org/officeDocument/2006/relationships/image" Target="../media/image48.png"/><Relationship Id="rId3" Type="http://schemas.openxmlformats.org/officeDocument/2006/relationships/tags" Target="../tags/tag851.xml"/><Relationship Id="rId7" Type="http://schemas.openxmlformats.org/officeDocument/2006/relationships/tags" Target="../tags/tag855.xml"/><Relationship Id="rId12" Type="http://schemas.openxmlformats.org/officeDocument/2006/relationships/slideLayout" Target="../slideLayouts/slideLayout33.xml"/><Relationship Id="rId2" Type="http://schemas.openxmlformats.org/officeDocument/2006/relationships/tags" Target="../tags/tag850.xml"/><Relationship Id="rId1" Type="http://schemas.openxmlformats.org/officeDocument/2006/relationships/tags" Target="../tags/tag849.xml"/><Relationship Id="rId6" Type="http://schemas.openxmlformats.org/officeDocument/2006/relationships/tags" Target="../tags/tag854.xml"/><Relationship Id="rId11" Type="http://schemas.openxmlformats.org/officeDocument/2006/relationships/tags" Target="../tags/tag859.xml"/><Relationship Id="rId5" Type="http://schemas.openxmlformats.org/officeDocument/2006/relationships/tags" Target="../tags/tag853.xml"/><Relationship Id="rId10" Type="http://schemas.openxmlformats.org/officeDocument/2006/relationships/tags" Target="../tags/tag858.xml"/><Relationship Id="rId4" Type="http://schemas.openxmlformats.org/officeDocument/2006/relationships/tags" Target="../tags/tag852.xml"/><Relationship Id="rId9" Type="http://schemas.openxmlformats.org/officeDocument/2006/relationships/tags" Target="../tags/tag857.xml"/><Relationship Id="rId14"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tags" Target="../tags/tag867.xml"/><Relationship Id="rId13" Type="http://schemas.openxmlformats.org/officeDocument/2006/relationships/tags" Target="../tags/tag872.xml"/><Relationship Id="rId18" Type="http://schemas.openxmlformats.org/officeDocument/2006/relationships/image" Target="../media/image52.png"/><Relationship Id="rId3" Type="http://schemas.openxmlformats.org/officeDocument/2006/relationships/tags" Target="../tags/tag862.xml"/><Relationship Id="rId7" Type="http://schemas.openxmlformats.org/officeDocument/2006/relationships/tags" Target="../tags/tag866.xml"/><Relationship Id="rId12" Type="http://schemas.openxmlformats.org/officeDocument/2006/relationships/tags" Target="../tags/tag871.xml"/><Relationship Id="rId17" Type="http://schemas.openxmlformats.org/officeDocument/2006/relationships/image" Target="../media/image51.png"/><Relationship Id="rId2" Type="http://schemas.openxmlformats.org/officeDocument/2006/relationships/tags" Target="../tags/tag861.xml"/><Relationship Id="rId16" Type="http://schemas.openxmlformats.org/officeDocument/2006/relationships/image" Target="../media/image50.png"/><Relationship Id="rId20" Type="http://schemas.openxmlformats.org/officeDocument/2006/relationships/image" Target="../media/image54.png"/><Relationship Id="rId1" Type="http://schemas.openxmlformats.org/officeDocument/2006/relationships/tags" Target="../tags/tag860.xml"/><Relationship Id="rId6" Type="http://schemas.openxmlformats.org/officeDocument/2006/relationships/tags" Target="../tags/tag865.xml"/><Relationship Id="rId11" Type="http://schemas.openxmlformats.org/officeDocument/2006/relationships/tags" Target="../tags/tag870.xml"/><Relationship Id="rId5" Type="http://schemas.openxmlformats.org/officeDocument/2006/relationships/tags" Target="../tags/tag864.xml"/><Relationship Id="rId15" Type="http://schemas.openxmlformats.org/officeDocument/2006/relationships/slideLayout" Target="../slideLayouts/slideLayout32.xml"/><Relationship Id="rId10" Type="http://schemas.openxmlformats.org/officeDocument/2006/relationships/tags" Target="../tags/tag869.xml"/><Relationship Id="rId19" Type="http://schemas.openxmlformats.org/officeDocument/2006/relationships/image" Target="../media/image53.png"/><Relationship Id="rId4" Type="http://schemas.openxmlformats.org/officeDocument/2006/relationships/tags" Target="../tags/tag863.xml"/><Relationship Id="rId9" Type="http://schemas.openxmlformats.org/officeDocument/2006/relationships/tags" Target="../tags/tag868.xml"/><Relationship Id="rId14" Type="http://schemas.openxmlformats.org/officeDocument/2006/relationships/tags" Target="../tags/tag873.xml"/></Relationships>
</file>

<file path=ppt/slides/_rels/slide2.xml.rels><?xml version="1.0" encoding="UTF-8" standalone="yes"?>
<Relationships xmlns="http://schemas.openxmlformats.org/package/2006/relationships"><Relationship Id="rId8" Type="http://schemas.openxmlformats.org/officeDocument/2006/relationships/tags" Target="../tags/tag665.xml"/><Relationship Id="rId13" Type="http://schemas.openxmlformats.org/officeDocument/2006/relationships/tags" Target="../tags/tag670.xml"/><Relationship Id="rId3" Type="http://schemas.openxmlformats.org/officeDocument/2006/relationships/tags" Target="../tags/tag660.xml"/><Relationship Id="rId7" Type="http://schemas.openxmlformats.org/officeDocument/2006/relationships/tags" Target="../tags/tag664.xml"/><Relationship Id="rId12" Type="http://schemas.openxmlformats.org/officeDocument/2006/relationships/tags" Target="../tags/tag669.xml"/><Relationship Id="rId2" Type="http://schemas.openxmlformats.org/officeDocument/2006/relationships/tags" Target="../tags/tag659.xml"/><Relationship Id="rId16" Type="http://schemas.openxmlformats.org/officeDocument/2006/relationships/slideLayout" Target="../slideLayouts/slideLayout61.xml"/><Relationship Id="rId1" Type="http://schemas.openxmlformats.org/officeDocument/2006/relationships/tags" Target="../tags/tag658.xml"/><Relationship Id="rId6" Type="http://schemas.openxmlformats.org/officeDocument/2006/relationships/tags" Target="../tags/tag663.xml"/><Relationship Id="rId11" Type="http://schemas.openxmlformats.org/officeDocument/2006/relationships/tags" Target="../tags/tag668.xml"/><Relationship Id="rId5" Type="http://schemas.openxmlformats.org/officeDocument/2006/relationships/tags" Target="../tags/tag662.xml"/><Relationship Id="rId15" Type="http://schemas.openxmlformats.org/officeDocument/2006/relationships/tags" Target="../tags/tag672.xml"/><Relationship Id="rId10" Type="http://schemas.openxmlformats.org/officeDocument/2006/relationships/tags" Target="../tags/tag667.xml"/><Relationship Id="rId4" Type="http://schemas.openxmlformats.org/officeDocument/2006/relationships/tags" Target="../tags/tag661.xml"/><Relationship Id="rId9" Type="http://schemas.openxmlformats.org/officeDocument/2006/relationships/tags" Target="../tags/tag666.xml"/><Relationship Id="rId14" Type="http://schemas.openxmlformats.org/officeDocument/2006/relationships/tags" Target="../tags/tag671.xml"/></Relationships>
</file>

<file path=ppt/slides/_rels/slide20.xml.rels><?xml version="1.0" encoding="UTF-8" standalone="yes"?>
<Relationships xmlns="http://schemas.openxmlformats.org/package/2006/relationships"><Relationship Id="rId8" Type="http://schemas.openxmlformats.org/officeDocument/2006/relationships/tags" Target="../tags/tag881.xml"/><Relationship Id="rId13" Type="http://schemas.openxmlformats.org/officeDocument/2006/relationships/image" Target="../media/image57.png"/><Relationship Id="rId3" Type="http://schemas.openxmlformats.org/officeDocument/2006/relationships/tags" Target="../tags/tag876.xml"/><Relationship Id="rId7" Type="http://schemas.openxmlformats.org/officeDocument/2006/relationships/tags" Target="../tags/tag880.xml"/><Relationship Id="rId12" Type="http://schemas.openxmlformats.org/officeDocument/2006/relationships/image" Target="../media/image56.png"/><Relationship Id="rId2" Type="http://schemas.openxmlformats.org/officeDocument/2006/relationships/tags" Target="../tags/tag875.xml"/><Relationship Id="rId1" Type="http://schemas.openxmlformats.org/officeDocument/2006/relationships/tags" Target="../tags/tag874.xml"/><Relationship Id="rId6" Type="http://schemas.openxmlformats.org/officeDocument/2006/relationships/tags" Target="../tags/tag879.xml"/><Relationship Id="rId11" Type="http://schemas.openxmlformats.org/officeDocument/2006/relationships/image" Target="../media/image55.png"/><Relationship Id="rId5" Type="http://schemas.openxmlformats.org/officeDocument/2006/relationships/tags" Target="../tags/tag878.xml"/><Relationship Id="rId10" Type="http://schemas.openxmlformats.org/officeDocument/2006/relationships/slideLayout" Target="../slideLayouts/slideLayout31.xml"/><Relationship Id="rId4" Type="http://schemas.openxmlformats.org/officeDocument/2006/relationships/tags" Target="../tags/tag877.xml"/><Relationship Id="rId9" Type="http://schemas.openxmlformats.org/officeDocument/2006/relationships/tags" Target="../tags/tag882.xml"/><Relationship Id="rId14" Type="http://schemas.openxmlformats.org/officeDocument/2006/relationships/image" Target="../media/image58.png"/></Relationships>
</file>

<file path=ppt/slides/_rels/slide21.xml.rels><?xml version="1.0" encoding="UTF-8" standalone="yes"?>
<Relationships xmlns="http://schemas.openxmlformats.org/package/2006/relationships"><Relationship Id="rId8" Type="http://schemas.openxmlformats.org/officeDocument/2006/relationships/tags" Target="../tags/tag890.xml"/><Relationship Id="rId13" Type="http://schemas.openxmlformats.org/officeDocument/2006/relationships/tags" Target="../tags/tag895.xml"/><Relationship Id="rId18" Type="http://schemas.openxmlformats.org/officeDocument/2006/relationships/image" Target="../media/image61.png"/><Relationship Id="rId26" Type="http://schemas.openxmlformats.org/officeDocument/2006/relationships/image" Target="../media/image69.png"/><Relationship Id="rId3" Type="http://schemas.openxmlformats.org/officeDocument/2006/relationships/tags" Target="../tags/tag885.xml"/><Relationship Id="rId21" Type="http://schemas.openxmlformats.org/officeDocument/2006/relationships/image" Target="../media/image64.png"/><Relationship Id="rId7" Type="http://schemas.openxmlformats.org/officeDocument/2006/relationships/tags" Target="../tags/tag889.xml"/><Relationship Id="rId12" Type="http://schemas.openxmlformats.org/officeDocument/2006/relationships/tags" Target="../tags/tag894.xml"/><Relationship Id="rId17" Type="http://schemas.openxmlformats.org/officeDocument/2006/relationships/image" Target="../media/image38.png"/><Relationship Id="rId25" Type="http://schemas.openxmlformats.org/officeDocument/2006/relationships/image" Target="../media/image68.png"/><Relationship Id="rId2" Type="http://schemas.openxmlformats.org/officeDocument/2006/relationships/tags" Target="../tags/tag884.xml"/><Relationship Id="rId16" Type="http://schemas.openxmlformats.org/officeDocument/2006/relationships/image" Target="../media/image60.png"/><Relationship Id="rId20" Type="http://schemas.openxmlformats.org/officeDocument/2006/relationships/image" Target="../media/image63.png"/><Relationship Id="rId1" Type="http://schemas.openxmlformats.org/officeDocument/2006/relationships/tags" Target="../tags/tag883.xml"/><Relationship Id="rId6" Type="http://schemas.openxmlformats.org/officeDocument/2006/relationships/tags" Target="../tags/tag888.xml"/><Relationship Id="rId11" Type="http://schemas.openxmlformats.org/officeDocument/2006/relationships/tags" Target="../tags/tag893.xml"/><Relationship Id="rId24" Type="http://schemas.openxmlformats.org/officeDocument/2006/relationships/image" Target="../media/image67.png"/><Relationship Id="rId5" Type="http://schemas.openxmlformats.org/officeDocument/2006/relationships/tags" Target="../tags/tag887.xml"/><Relationship Id="rId15" Type="http://schemas.openxmlformats.org/officeDocument/2006/relationships/image" Target="../media/image59.png"/><Relationship Id="rId23" Type="http://schemas.openxmlformats.org/officeDocument/2006/relationships/image" Target="../media/image66.png"/><Relationship Id="rId10" Type="http://schemas.openxmlformats.org/officeDocument/2006/relationships/tags" Target="../tags/tag892.xml"/><Relationship Id="rId19" Type="http://schemas.openxmlformats.org/officeDocument/2006/relationships/image" Target="../media/image62.png"/><Relationship Id="rId4" Type="http://schemas.openxmlformats.org/officeDocument/2006/relationships/tags" Target="../tags/tag886.xml"/><Relationship Id="rId9" Type="http://schemas.openxmlformats.org/officeDocument/2006/relationships/tags" Target="../tags/tag891.xml"/><Relationship Id="rId14" Type="http://schemas.openxmlformats.org/officeDocument/2006/relationships/slideLayout" Target="../slideLayouts/slideLayout30.xml"/><Relationship Id="rId22" Type="http://schemas.openxmlformats.org/officeDocument/2006/relationships/image" Target="../media/image65.png"/><Relationship Id="rId27" Type="http://schemas.openxmlformats.org/officeDocument/2006/relationships/image" Target="../media/image70.png"/></Relationships>
</file>

<file path=ppt/slides/_rels/slide2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slideLayout" Target="../slideLayouts/slideLayout50.xml"/><Relationship Id="rId1" Type="http://schemas.openxmlformats.org/officeDocument/2006/relationships/tags" Target="../tags/tag896.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23.xml.rels><?xml version="1.0" encoding="UTF-8" standalone="yes"?>
<Relationships xmlns="http://schemas.openxmlformats.org/package/2006/relationships"><Relationship Id="rId3" Type="http://schemas.openxmlformats.org/officeDocument/2006/relationships/tags" Target="../tags/tag899.xml"/><Relationship Id="rId2" Type="http://schemas.openxmlformats.org/officeDocument/2006/relationships/tags" Target="../tags/tag898.xml"/><Relationship Id="rId1" Type="http://schemas.openxmlformats.org/officeDocument/2006/relationships/tags" Target="../tags/tag897.xml"/><Relationship Id="rId4"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tags" Target="../tags/tag902.xml"/><Relationship Id="rId7" Type="http://schemas.openxmlformats.org/officeDocument/2006/relationships/slideLayout" Target="../slideLayouts/slideLayout29.xml"/><Relationship Id="rId2" Type="http://schemas.openxmlformats.org/officeDocument/2006/relationships/tags" Target="../tags/tag901.xml"/><Relationship Id="rId1" Type="http://schemas.openxmlformats.org/officeDocument/2006/relationships/tags" Target="../tags/tag900.xml"/><Relationship Id="rId6" Type="http://schemas.openxmlformats.org/officeDocument/2006/relationships/tags" Target="../tags/tag905.xml"/><Relationship Id="rId5" Type="http://schemas.openxmlformats.org/officeDocument/2006/relationships/tags" Target="../tags/tag904.xml"/><Relationship Id="rId4" Type="http://schemas.openxmlformats.org/officeDocument/2006/relationships/tags" Target="../tags/tag903.xml"/></Relationships>
</file>

<file path=ppt/slides/_rels/slide25.xml.rels><?xml version="1.0" encoding="UTF-8" standalone="yes"?>
<Relationships xmlns="http://schemas.openxmlformats.org/package/2006/relationships"><Relationship Id="rId8" Type="http://schemas.openxmlformats.org/officeDocument/2006/relationships/tags" Target="../tags/tag913.xml"/><Relationship Id="rId13" Type="http://schemas.openxmlformats.org/officeDocument/2006/relationships/image" Target="../media/image78.png"/><Relationship Id="rId18" Type="http://schemas.openxmlformats.org/officeDocument/2006/relationships/image" Target="../media/image83.png"/><Relationship Id="rId3" Type="http://schemas.openxmlformats.org/officeDocument/2006/relationships/tags" Target="../tags/tag908.xml"/><Relationship Id="rId21" Type="http://schemas.openxmlformats.org/officeDocument/2006/relationships/image" Target="../media/image86.png"/><Relationship Id="rId7" Type="http://schemas.openxmlformats.org/officeDocument/2006/relationships/tags" Target="../tags/tag912.xml"/><Relationship Id="rId12" Type="http://schemas.openxmlformats.org/officeDocument/2006/relationships/slideLayout" Target="../slideLayouts/slideLayout28.xml"/><Relationship Id="rId17" Type="http://schemas.openxmlformats.org/officeDocument/2006/relationships/image" Target="../media/image82.png"/><Relationship Id="rId2" Type="http://schemas.openxmlformats.org/officeDocument/2006/relationships/tags" Target="../tags/tag907.xml"/><Relationship Id="rId16" Type="http://schemas.openxmlformats.org/officeDocument/2006/relationships/image" Target="../media/image81.png"/><Relationship Id="rId20" Type="http://schemas.openxmlformats.org/officeDocument/2006/relationships/image" Target="../media/image85.png"/><Relationship Id="rId1" Type="http://schemas.openxmlformats.org/officeDocument/2006/relationships/tags" Target="../tags/tag906.xml"/><Relationship Id="rId6" Type="http://schemas.openxmlformats.org/officeDocument/2006/relationships/tags" Target="../tags/tag911.xml"/><Relationship Id="rId11" Type="http://schemas.openxmlformats.org/officeDocument/2006/relationships/tags" Target="../tags/tag916.xml"/><Relationship Id="rId5" Type="http://schemas.openxmlformats.org/officeDocument/2006/relationships/tags" Target="../tags/tag910.xml"/><Relationship Id="rId15" Type="http://schemas.openxmlformats.org/officeDocument/2006/relationships/image" Target="../media/image80.png"/><Relationship Id="rId10" Type="http://schemas.openxmlformats.org/officeDocument/2006/relationships/tags" Target="../tags/tag915.xml"/><Relationship Id="rId19" Type="http://schemas.openxmlformats.org/officeDocument/2006/relationships/image" Target="../media/image84.png"/><Relationship Id="rId4" Type="http://schemas.openxmlformats.org/officeDocument/2006/relationships/tags" Target="../tags/tag909.xml"/><Relationship Id="rId9" Type="http://schemas.openxmlformats.org/officeDocument/2006/relationships/tags" Target="../tags/tag914.xml"/><Relationship Id="rId14" Type="http://schemas.openxmlformats.org/officeDocument/2006/relationships/image" Target="../media/image79.png"/></Relationships>
</file>

<file path=ppt/slides/_rels/slide26.xml.rels><?xml version="1.0" encoding="UTF-8" standalone="yes"?>
<Relationships xmlns="http://schemas.openxmlformats.org/package/2006/relationships"><Relationship Id="rId8" Type="http://schemas.openxmlformats.org/officeDocument/2006/relationships/tags" Target="../tags/tag924.xml"/><Relationship Id="rId13" Type="http://schemas.openxmlformats.org/officeDocument/2006/relationships/slideLayout" Target="../slideLayouts/slideLayout27.xml"/><Relationship Id="rId18" Type="http://schemas.openxmlformats.org/officeDocument/2006/relationships/image" Target="../media/image91.png"/><Relationship Id="rId3" Type="http://schemas.openxmlformats.org/officeDocument/2006/relationships/tags" Target="../tags/tag919.xml"/><Relationship Id="rId21" Type="http://schemas.openxmlformats.org/officeDocument/2006/relationships/image" Target="../media/image94.jpeg"/><Relationship Id="rId7" Type="http://schemas.openxmlformats.org/officeDocument/2006/relationships/tags" Target="../tags/tag923.xml"/><Relationship Id="rId12" Type="http://schemas.openxmlformats.org/officeDocument/2006/relationships/tags" Target="../tags/tag928.xml"/><Relationship Id="rId17" Type="http://schemas.openxmlformats.org/officeDocument/2006/relationships/image" Target="../media/image90.png"/><Relationship Id="rId2" Type="http://schemas.openxmlformats.org/officeDocument/2006/relationships/tags" Target="../tags/tag918.xml"/><Relationship Id="rId16" Type="http://schemas.openxmlformats.org/officeDocument/2006/relationships/image" Target="../media/image89.png"/><Relationship Id="rId20" Type="http://schemas.openxmlformats.org/officeDocument/2006/relationships/image" Target="../media/image93.jpeg"/><Relationship Id="rId1" Type="http://schemas.openxmlformats.org/officeDocument/2006/relationships/tags" Target="../tags/tag917.xml"/><Relationship Id="rId6" Type="http://schemas.openxmlformats.org/officeDocument/2006/relationships/tags" Target="../tags/tag922.xml"/><Relationship Id="rId11" Type="http://schemas.openxmlformats.org/officeDocument/2006/relationships/tags" Target="../tags/tag927.xml"/><Relationship Id="rId5" Type="http://schemas.openxmlformats.org/officeDocument/2006/relationships/tags" Target="../tags/tag921.xml"/><Relationship Id="rId15" Type="http://schemas.openxmlformats.org/officeDocument/2006/relationships/image" Target="../media/image88.png"/><Relationship Id="rId10" Type="http://schemas.openxmlformats.org/officeDocument/2006/relationships/tags" Target="../tags/tag926.xml"/><Relationship Id="rId19" Type="http://schemas.openxmlformats.org/officeDocument/2006/relationships/image" Target="../media/image92.png"/><Relationship Id="rId4" Type="http://schemas.openxmlformats.org/officeDocument/2006/relationships/tags" Target="../tags/tag920.xml"/><Relationship Id="rId9" Type="http://schemas.openxmlformats.org/officeDocument/2006/relationships/tags" Target="../tags/tag925.xml"/><Relationship Id="rId14" Type="http://schemas.openxmlformats.org/officeDocument/2006/relationships/image" Target="../media/image8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930.xml"/><Relationship Id="rId1" Type="http://schemas.openxmlformats.org/officeDocument/2006/relationships/tags" Target="../tags/tag929.xml"/><Relationship Id="rId5" Type="http://schemas.openxmlformats.org/officeDocument/2006/relationships/image" Target="../media/image96.png"/><Relationship Id="rId4" Type="http://schemas.openxmlformats.org/officeDocument/2006/relationships/image" Target="../media/image95.png"/></Relationships>
</file>

<file path=ppt/slides/_rels/slide28.xml.rels><?xml version="1.0" encoding="UTF-8" standalone="yes"?>
<Relationships xmlns="http://schemas.openxmlformats.org/package/2006/relationships"><Relationship Id="rId8" Type="http://schemas.openxmlformats.org/officeDocument/2006/relationships/tags" Target="../tags/tag938.xml"/><Relationship Id="rId13" Type="http://schemas.openxmlformats.org/officeDocument/2006/relationships/tags" Target="../tags/tag943.xml"/><Relationship Id="rId3" Type="http://schemas.openxmlformats.org/officeDocument/2006/relationships/tags" Target="../tags/tag933.xml"/><Relationship Id="rId7" Type="http://schemas.openxmlformats.org/officeDocument/2006/relationships/tags" Target="../tags/tag937.xml"/><Relationship Id="rId12" Type="http://schemas.openxmlformats.org/officeDocument/2006/relationships/tags" Target="../tags/tag942.xml"/><Relationship Id="rId2" Type="http://schemas.openxmlformats.org/officeDocument/2006/relationships/tags" Target="../tags/tag932.xml"/><Relationship Id="rId16" Type="http://schemas.openxmlformats.org/officeDocument/2006/relationships/image" Target="../media/image97.png"/><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tags" Target="../tags/tag941.xml"/><Relationship Id="rId5" Type="http://schemas.openxmlformats.org/officeDocument/2006/relationships/tags" Target="../tags/tag935.xml"/><Relationship Id="rId15" Type="http://schemas.openxmlformats.org/officeDocument/2006/relationships/slideLayout" Target="../slideLayouts/slideLayout26.xml"/><Relationship Id="rId10" Type="http://schemas.openxmlformats.org/officeDocument/2006/relationships/tags" Target="../tags/tag940.xml"/><Relationship Id="rId4" Type="http://schemas.openxmlformats.org/officeDocument/2006/relationships/tags" Target="../tags/tag934.xml"/><Relationship Id="rId9" Type="http://schemas.openxmlformats.org/officeDocument/2006/relationships/tags" Target="../tags/tag939.xml"/><Relationship Id="rId14" Type="http://schemas.openxmlformats.org/officeDocument/2006/relationships/tags" Target="../tags/tag944.xml"/></Relationships>
</file>

<file path=ppt/slides/_rels/slide29.xml.rels><?xml version="1.0" encoding="UTF-8" standalone="yes"?>
<Relationships xmlns="http://schemas.openxmlformats.org/package/2006/relationships"><Relationship Id="rId8" Type="http://schemas.openxmlformats.org/officeDocument/2006/relationships/tags" Target="../tags/tag952.xml"/><Relationship Id="rId13" Type="http://schemas.openxmlformats.org/officeDocument/2006/relationships/tags" Target="../tags/tag957.xml"/><Relationship Id="rId18" Type="http://schemas.openxmlformats.org/officeDocument/2006/relationships/tags" Target="../tags/tag962.xml"/><Relationship Id="rId26" Type="http://schemas.openxmlformats.org/officeDocument/2006/relationships/image" Target="../media/image16.png"/><Relationship Id="rId3" Type="http://schemas.openxmlformats.org/officeDocument/2006/relationships/tags" Target="../tags/tag947.xml"/><Relationship Id="rId21" Type="http://schemas.openxmlformats.org/officeDocument/2006/relationships/tags" Target="../tags/tag965.xml"/><Relationship Id="rId7" Type="http://schemas.openxmlformats.org/officeDocument/2006/relationships/tags" Target="../tags/tag951.xml"/><Relationship Id="rId12" Type="http://schemas.openxmlformats.org/officeDocument/2006/relationships/tags" Target="../tags/tag956.xml"/><Relationship Id="rId17" Type="http://schemas.openxmlformats.org/officeDocument/2006/relationships/tags" Target="../tags/tag961.xml"/><Relationship Id="rId25" Type="http://schemas.openxmlformats.org/officeDocument/2006/relationships/image" Target="../media/image99.svg"/><Relationship Id="rId2" Type="http://schemas.openxmlformats.org/officeDocument/2006/relationships/tags" Target="../tags/tag946.xml"/><Relationship Id="rId16" Type="http://schemas.openxmlformats.org/officeDocument/2006/relationships/tags" Target="../tags/tag960.xml"/><Relationship Id="rId20" Type="http://schemas.openxmlformats.org/officeDocument/2006/relationships/tags" Target="../tags/tag964.xml"/><Relationship Id="rId29" Type="http://schemas.openxmlformats.org/officeDocument/2006/relationships/image" Target="../media/image19.svg"/><Relationship Id="rId1" Type="http://schemas.openxmlformats.org/officeDocument/2006/relationships/tags" Target="../tags/tag945.xml"/><Relationship Id="rId6" Type="http://schemas.openxmlformats.org/officeDocument/2006/relationships/tags" Target="../tags/tag950.xml"/><Relationship Id="rId11" Type="http://schemas.openxmlformats.org/officeDocument/2006/relationships/tags" Target="../tags/tag955.xml"/><Relationship Id="rId24" Type="http://schemas.openxmlformats.org/officeDocument/2006/relationships/image" Target="../media/image98.png"/><Relationship Id="rId5" Type="http://schemas.openxmlformats.org/officeDocument/2006/relationships/tags" Target="../tags/tag949.xml"/><Relationship Id="rId15" Type="http://schemas.openxmlformats.org/officeDocument/2006/relationships/tags" Target="../tags/tag959.xml"/><Relationship Id="rId23" Type="http://schemas.openxmlformats.org/officeDocument/2006/relationships/slideLayout" Target="../slideLayouts/slideLayout25.xml"/><Relationship Id="rId28" Type="http://schemas.openxmlformats.org/officeDocument/2006/relationships/image" Target="../media/image18.png"/><Relationship Id="rId10" Type="http://schemas.openxmlformats.org/officeDocument/2006/relationships/tags" Target="../tags/tag954.xml"/><Relationship Id="rId19" Type="http://schemas.openxmlformats.org/officeDocument/2006/relationships/tags" Target="../tags/tag963.xml"/><Relationship Id="rId31" Type="http://schemas.openxmlformats.org/officeDocument/2006/relationships/image" Target="../media/image101.svg"/><Relationship Id="rId4" Type="http://schemas.openxmlformats.org/officeDocument/2006/relationships/tags" Target="../tags/tag948.xml"/><Relationship Id="rId9" Type="http://schemas.openxmlformats.org/officeDocument/2006/relationships/tags" Target="../tags/tag953.xml"/><Relationship Id="rId14" Type="http://schemas.openxmlformats.org/officeDocument/2006/relationships/tags" Target="../tags/tag958.xml"/><Relationship Id="rId22" Type="http://schemas.openxmlformats.org/officeDocument/2006/relationships/tags" Target="../tags/tag966.xml"/><Relationship Id="rId27" Type="http://schemas.openxmlformats.org/officeDocument/2006/relationships/image" Target="../media/image17.svg"/><Relationship Id="rId30" Type="http://schemas.openxmlformats.org/officeDocument/2006/relationships/image" Target="../media/image100.png"/></Relationships>
</file>

<file path=ppt/slides/_rels/slide3.xml.rels><?xml version="1.0" encoding="UTF-8" standalone="yes"?>
<Relationships xmlns="http://schemas.openxmlformats.org/package/2006/relationships"><Relationship Id="rId8" Type="http://schemas.openxmlformats.org/officeDocument/2006/relationships/tags" Target="../tags/tag680.xml"/><Relationship Id="rId13" Type="http://schemas.openxmlformats.org/officeDocument/2006/relationships/tags" Target="../tags/tag685.xml"/><Relationship Id="rId18" Type="http://schemas.openxmlformats.org/officeDocument/2006/relationships/tags" Target="../tags/tag690.xml"/><Relationship Id="rId3" Type="http://schemas.openxmlformats.org/officeDocument/2006/relationships/tags" Target="../tags/tag675.xml"/><Relationship Id="rId21" Type="http://schemas.openxmlformats.org/officeDocument/2006/relationships/image" Target="../media/image5.jpeg"/><Relationship Id="rId7" Type="http://schemas.openxmlformats.org/officeDocument/2006/relationships/tags" Target="../tags/tag679.xml"/><Relationship Id="rId12" Type="http://schemas.openxmlformats.org/officeDocument/2006/relationships/tags" Target="../tags/tag684.xml"/><Relationship Id="rId17" Type="http://schemas.openxmlformats.org/officeDocument/2006/relationships/tags" Target="../tags/tag689.xml"/><Relationship Id="rId2" Type="http://schemas.openxmlformats.org/officeDocument/2006/relationships/tags" Target="../tags/tag674.xml"/><Relationship Id="rId16" Type="http://schemas.openxmlformats.org/officeDocument/2006/relationships/tags" Target="../tags/tag688.xml"/><Relationship Id="rId20" Type="http://schemas.openxmlformats.org/officeDocument/2006/relationships/image" Target="../media/image4.jpeg"/><Relationship Id="rId1" Type="http://schemas.openxmlformats.org/officeDocument/2006/relationships/tags" Target="../tags/tag673.xml"/><Relationship Id="rId6" Type="http://schemas.openxmlformats.org/officeDocument/2006/relationships/tags" Target="../tags/tag678.xml"/><Relationship Id="rId11" Type="http://schemas.openxmlformats.org/officeDocument/2006/relationships/tags" Target="../tags/tag683.xml"/><Relationship Id="rId5" Type="http://schemas.openxmlformats.org/officeDocument/2006/relationships/tags" Target="../tags/tag677.xml"/><Relationship Id="rId15" Type="http://schemas.openxmlformats.org/officeDocument/2006/relationships/tags" Target="../tags/tag687.xml"/><Relationship Id="rId23" Type="http://schemas.openxmlformats.org/officeDocument/2006/relationships/image" Target="../media/image7.jpeg"/><Relationship Id="rId10" Type="http://schemas.openxmlformats.org/officeDocument/2006/relationships/tags" Target="../tags/tag682.xml"/><Relationship Id="rId19" Type="http://schemas.openxmlformats.org/officeDocument/2006/relationships/slideLayout" Target="../slideLayouts/slideLayout46.xml"/><Relationship Id="rId4" Type="http://schemas.openxmlformats.org/officeDocument/2006/relationships/tags" Target="../tags/tag676.xml"/><Relationship Id="rId9" Type="http://schemas.openxmlformats.org/officeDocument/2006/relationships/tags" Target="../tags/tag681.xml"/><Relationship Id="rId14" Type="http://schemas.openxmlformats.org/officeDocument/2006/relationships/tags" Target="../tags/tag686.xml"/><Relationship Id="rId22" Type="http://schemas.openxmlformats.org/officeDocument/2006/relationships/image" Target="../media/image6.jpeg"/></Relationships>
</file>

<file path=ppt/slides/_rels/slide30.xml.rels><?xml version="1.0" encoding="UTF-8" standalone="yes"?>
<Relationships xmlns="http://schemas.openxmlformats.org/package/2006/relationships"><Relationship Id="rId8" Type="http://schemas.openxmlformats.org/officeDocument/2006/relationships/tags" Target="../tags/tag974.xml"/><Relationship Id="rId13" Type="http://schemas.openxmlformats.org/officeDocument/2006/relationships/image" Target="../media/image103.png"/><Relationship Id="rId3" Type="http://schemas.openxmlformats.org/officeDocument/2006/relationships/tags" Target="../tags/tag969.xml"/><Relationship Id="rId7" Type="http://schemas.openxmlformats.org/officeDocument/2006/relationships/tags" Target="../tags/tag973.xml"/><Relationship Id="rId12" Type="http://schemas.openxmlformats.org/officeDocument/2006/relationships/image" Target="../media/image102.png"/><Relationship Id="rId17" Type="http://schemas.openxmlformats.org/officeDocument/2006/relationships/image" Target="../media/image107.png"/><Relationship Id="rId2" Type="http://schemas.openxmlformats.org/officeDocument/2006/relationships/tags" Target="../tags/tag968.xml"/><Relationship Id="rId16" Type="http://schemas.openxmlformats.org/officeDocument/2006/relationships/image" Target="../media/image106.png"/><Relationship Id="rId1" Type="http://schemas.openxmlformats.org/officeDocument/2006/relationships/tags" Target="../tags/tag967.xml"/><Relationship Id="rId6" Type="http://schemas.openxmlformats.org/officeDocument/2006/relationships/tags" Target="../tags/tag972.xml"/><Relationship Id="rId11" Type="http://schemas.openxmlformats.org/officeDocument/2006/relationships/slideLayout" Target="../slideLayouts/slideLayout24.xml"/><Relationship Id="rId5" Type="http://schemas.openxmlformats.org/officeDocument/2006/relationships/tags" Target="../tags/tag971.xml"/><Relationship Id="rId15" Type="http://schemas.openxmlformats.org/officeDocument/2006/relationships/image" Target="../media/image105.png"/><Relationship Id="rId10" Type="http://schemas.openxmlformats.org/officeDocument/2006/relationships/tags" Target="../tags/tag976.xml"/><Relationship Id="rId4" Type="http://schemas.openxmlformats.org/officeDocument/2006/relationships/tags" Target="../tags/tag970.xml"/><Relationship Id="rId9" Type="http://schemas.openxmlformats.org/officeDocument/2006/relationships/tags" Target="../tags/tag975.xml"/><Relationship Id="rId14" Type="http://schemas.openxmlformats.org/officeDocument/2006/relationships/image" Target="../media/image104.png"/></Relationships>
</file>

<file path=ppt/slides/_rels/slide31.xml.rels><?xml version="1.0" encoding="UTF-8" standalone="yes"?>
<Relationships xmlns="http://schemas.openxmlformats.org/package/2006/relationships"><Relationship Id="rId3" Type="http://schemas.openxmlformats.org/officeDocument/2006/relationships/tags" Target="../tags/tag979.xml"/><Relationship Id="rId2" Type="http://schemas.openxmlformats.org/officeDocument/2006/relationships/tags" Target="../tags/tag978.xml"/><Relationship Id="rId1" Type="http://schemas.openxmlformats.org/officeDocument/2006/relationships/tags" Target="../tags/tag977.xml"/><Relationship Id="rId4"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3" Type="http://schemas.openxmlformats.org/officeDocument/2006/relationships/tags" Target="../tags/tag982.xml"/><Relationship Id="rId7" Type="http://schemas.openxmlformats.org/officeDocument/2006/relationships/image" Target="../media/image108.png"/><Relationship Id="rId2" Type="http://schemas.openxmlformats.org/officeDocument/2006/relationships/tags" Target="../tags/tag981.xml"/><Relationship Id="rId1" Type="http://schemas.openxmlformats.org/officeDocument/2006/relationships/tags" Target="../tags/tag980.xml"/><Relationship Id="rId6" Type="http://schemas.openxmlformats.org/officeDocument/2006/relationships/slideLayout" Target="../slideLayouts/slideLayout23.xml"/><Relationship Id="rId5" Type="http://schemas.openxmlformats.org/officeDocument/2006/relationships/tags" Target="../tags/tag984.xml"/><Relationship Id="rId4" Type="http://schemas.openxmlformats.org/officeDocument/2006/relationships/tags" Target="../tags/tag983.xml"/></Relationships>
</file>

<file path=ppt/slides/_rels/slide33.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tags" Target="../tags/tag987.xml"/><Relationship Id="rId7" Type="http://schemas.openxmlformats.org/officeDocument/2006/relationships/image" Target="../media/image111.png"/><Relationship Id="rId12" Type="http://schemas.openxmlformats.org/officeDocument/2006/relationships/image" Target="../media/image116.png"/><Relationship Id="rId2" Type="http://schemas.openxmlformats.org/officeDocument/2006/relationships/tags" Target="../tags/tag986.xml"/><Relationship Id="rId1" Type="http://schemas.openxmlformats.org/officeDocument/2006/relationships/tags" Target="../tags/tag985.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png"/><Relationship Id="rId4" Type="http://schemas.openxmlformats.org/officeDocument/2006/relationships/slideLayout" Target="../slideLayouts/slideLayout50.xml"/><Relationship Id="rId9" Type="http://schemas.openxmlformats.org/officeDocument/2006/relationships/image" Target="../media/image113.png"/></Relationships>
</file>

<file path=ppt/slides/_rels/slide34.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tags" Target="../tags/tag990.xml"/><Relationship Id="rId7" Type="http://schemas.openxmlformats.org/officeDocument/2006/relationships/image" Target="../media/image119.png"/><Relationship Id="rId2" Type="http://schemas.openxmlformats.org/officeDocument/2006/relationships/tags" Target="../tags/tag989.xml"/><Relationship Id="rId1" Type="http://schemas.openxmlformats.org/officeDocument/2006/relationships/tags" Target="../tags/tag988.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3" Type="http://schemas.openxmlformats.org/officeDocument/2006/relationships/tags" Target="../tags/tag993.xml"/><Relationship Id="rId2" Type="http://schemas.openxmlformats.org/officeDocument/2006/relationships/tags" Target="../tags/tag992.xml"/><Relationship Id="rId1" Type="http://schemas.openxmlformats.org/officeDocument/2006/relationships/tags" Target="../tags/tag991.xml"/><Relationship Id="rId5" Type="http://schemas.openxmlformats.org/officeDocument/2006/relationships/image" Target="../media/image121.png"/><Relationship Id="rId4"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3" Type="http://schemas.openxmlformats.org/officeDocument/2006/relationships/tags" Target="../tags/tag996.xml"/><Relationship Id="rId2" Type="http://schemas.openxmlformats.org/officeDocument/2006/relationships/tags" Target="../tags/tag995.xml"/><Relationship Id="rId1" Type="http://schemas.openxmlformats.org/officeDocument/2006/relationships/tags" Target="../tags/tag994.xml"/><Relationship Id="rId4"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3" Type="http://schemas.openxmlformats.org/officeDocument/2006/relationships/tags" Target="../tags/tag999.xml"/><Relationship Id="rId2" Type="http://schemas.openxmlformats.org/officeDocument/2006/relationships/tags" Target="../tags/tag998.xml"/><Relationship Id="rId1" Type="http://schemas.openxmlformats.org/officeDocument/2006/relationships/tags" Target="../tags/tag997.xml"/><Relationship Id="rId4"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3" Type="http://schemas.openxmlformats.org/officeDocument/2006/relationships/tags" Target="../tags/tag1002.xml"/><Relationship Id="rId2" Type="http://schemas.openxmlformats.org/officeDocument/2006/relationships/tags" Target="../tags/tag1001.xml"/><Relationship Id="rId1" Type="http://schemas.openxmlformats.org/officeDocument/2006/relationships/tags" Target="../tags/tag1000.xml"/><Relationship Id="rId5" Type="http://schemas.openxmlformats.org/officeDocument/2006/relationships/image" Target="../media/image122.png"/><Relationship Id="rId4"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tags" Target="../tags/tag1005.xml"/><Relationship Id="rId7" Type="http://schemas.openxmlformats.org/officeDocument/2006/relationships/image" Target="../media/image124.png"/><Relationship Id="rId2" Type="http://schemas.openxmlformats.org/officeDocument/2006/relationships/tags" Target="../tags/tag1004.xml"/><Relationship Id="rId1" Type="http://schemas.openxmlformats.org/officeDocument/2006/relationships/tags" Target="../tags/tag1003.xml"/><Relationship Id="rId6" Type="http://schemas.openxmlformats.org/officeDocument/2006/relationships/image" Target="../media/image108.png"/><Relationship Id="rId5" Type="http://schemas.openxmlformats.org/officeDocument/2006/relationships/image" Target="../media/image123.png"/><Relationship Id="rId4" Type="http://schemas.openxmlformats.org/officeDocument/2006/relationships/slideLayout" Target="../slideLayouts/slideLayout50.xml"/><Relationship Id="rId9" Type="http://schemas.openxmlformats.org/officeDocument/2006/relationships/image" Target="../media/image126.png"/></Relationships>
</file>

<file path=ppt/slides/_rels/slide4.xml.rels><?xml version="1.0" encoding="UTF-8" standalone="yes"?>
<Relationships xmlns="http://schemas.openxmlformats.org/package/2006/relationships"><Relationship Id="rId8" Type="http://schemas.openxmlformats.org/officeDocument/2006/relationships/tags" Target="../tags/tag698.xml"/><Relationship Id="rId13" Type="http://schemas.openxmlformats.org/officeDocument/2006/relationships/tags" Target="../tags/tag703.xml"/><Relationship Id="rId18" Type="http://schemas.openxmlformats.org/officeDocument/2006/relationships/image" Target="../media/image10.jpeg"/><Relationship Id="rId3" Type="http://schemas.openxmlformats.org/officeDocument/2006/relationships/tags" Target="../tags/tag693.xml"/><Relationship Id="rId7" Type="http://schemas.openxmlformats.org/officeDocument/2006/relationships/tags" Target="../tags/tag697.xml"/><Relationship Id="rId12" Type="http://schemas.openxmlformats.org/officeDocument/2006/relationships/tags" Target="../tags/tag702.xml"/><Relationship Id="rId17" Type="http://schemas.openxmlformats.org/officeDocument/2006/relationships/image" Target="../media/image9.jpeg"/><Relationship Id="rId2" Type="http://schemas.openxmlformats.org/officeDocument/2006/relationships/tags" Target="../tags/tag692.xml"/><Relationship Id="rId16" Type="http://schemas.openxmlformats.org/officeDocument/2006/relationships/image" Target="../media/image8.jpeg"/><Relationship Id="rId1" Type="http://schemas.openxmlformats.org/officeDocument/2006/relationships/tags" Target="../tags/tag691.xml"/><Relationship Id="rId6" Type="http://schemas.openxmlformats.org/officeDocument/2006/relationships/tags" Target="../tags/tag696.xml"/><Relationship Id="rId11" Type="http://schemas.openxmlformats.org/officeDocument/2006/relationships/tags" Target="../tags/tag701.xml"/><Relationship Id="rId5" Type="http://schemas.openxmlformats.org/officeDocument/2006/relationships/tags" Target="../tags/tag695.xml"/><Relationship Id="rId15" Type="http://schemas.openxmlformats.org/officeDocument/2006/relationships/slideLayout" Target="../slideLayouts/slideLayout45.xml"/><Relationship Id="rId10" Type="http://schemas.openxmlformats.org/officeDocument/2006/relationships/tags" Target="../tags/tag700.xml"/><Relationship Id="rId4" Type="http://schemas.openxmlformats.org/officeDocument/2006/relationships/tags" Target="../tags/tag694.xml"/><Relationship Id="rId9" Type="http://schemas.openxmlformats.org/officeDocument/2006/relationships/tags" Target="../tags/tag699.xml"/><Relationship Id="rId14" Type="http://schemas.openxmlformats.org/officeDocument/2006/relationships/tags" Target="../tags/tag704.xml"/></Relationships>
</file>

<file path=ppt/slides/_rels/slide40.xml.rels><?xml version="1.0" encoding="UTF-8" standalone="yes"?>
<Relationships xmlns="http://schemas.openxmlformats.org/package/2006/relationships"><Relationship Id="rId3" Type="http://schemas.openxmlformats.org/officeDocument/2006/relationships/tags" Target="../tags/tag1008.xml"/><Relationship Id="rId2" Type="http://schemas.openxmlformats.org/officeDocument/2006/relationships/tags" Target="../tags/tag1007.xml"/><Relationship Id="rId1" Type="http://schemas.openxmlformats.org/officeDocument/2006/relationships/tags" Target="../tags/tag1006.xml"/><Relationship Id="rId4"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8" Type="http://schemas.openxmlformats.org/officeDocument/2006/relationships/tags" Target="../tags/tag1016.xml"/><Relationship Id="rId13" Type="http://schemas.openxmlformats.org/officeDocument/2006/relationships/tags" Target="../tags/tag1021.xml"/><Relationship Id="rId18" Type="http://schemas.openxmlformats.org/officeDocument/2006/relationships/image" Target="../media/image99.svg"/><Relationship Id="rId3" Type="http://schemas.openxmlformats.org/officeDocument/2006/relationships/tags" Target="../tags/tag1011.xml"/><Relationship Id="rId21" Type="http://schemas.openxmlformats.org/officeDocument/2006/relationships/image" Target="../media/image129.png"/><Relationship Id="rId7" Type="http://schemas.openxmlformats.org/officeDocument/2006/relationships/tags" Target="../tags/tag1015.xml"/><Relationship Id="rId12" Type="http://schemas.openxmlformats.org/officeDocument/2006/relationships/tags" Target="../tags/tag1020.xml"/><Relationship Id="rId17" Type="http://schemas.openxmlformats.org/officeDocument/2006/relationships/image" Target="../media/image98.png"/><Relationship Id="rId2" Type="http://schemas.openxmlformats.org/officeDocument/2006/relationships/tags" Target="../tags/tag1010.xml"/><Relationship Id="rId16" Type="http://schemas.openxmlformats.org/officeDocument/2006/relationships/slideLayout" Target="../slideLayouts/slideLayout21.xml"/><Relationship Id="rId20" Type="http://schemas.openxmlformats.org/officeDocument/2006/relationships/image" Target="../media/image128.svg"/><Relationship Id="rId1" Type="http://schemas.openxmlformats.org/officeDocument/2006/relationships/tags" Target="../tags/tag1009.xml"/><Relationship Id="rId6" Type="http://schemas.openxmlformats.org/officeDocument/2006/relationships/tags" Target="../tags/tag1014.xml"/><Relationship Id="rId11" Type="http://schemas.openxmlformats.org/officeDocument/2006/relationships/tags" Target="../tags/tag1019.xml"/><Relationship Id="rId24" Type="http://schemas.openxmlformats.org/officeDocument/2006/relationships/image" Target="../media/image132.png"/><Relationship Id="rId5" Type="http://schemas.openxmlformats.org/officeDocument/2006/relationships/tags" Target="../tags/tag1013.xml"/><Relationship Id="rId15" Type="http://schemas.openxmlformats.org/officeDocument/2006/relationships/tags" Target="../tags/tag1023.xml"/><Relationship Id="rId23" Type="http://schemas.openxmlformats.org/officeDocument/2006/relationships/image" Target="../media/image131.png"/><Relationship Id="rId10" Type="http://schemas.openxmlformats.org/officeDocument/2006/relationships/tags" Target="../tags/tag1018.xml"/><Relationship Id="rId19" Type="http://schemas.openxmlformats.org/officeDocument/2006/relationships/image" Target="../media/image127.png"/><Relationship Id="rId4" Type="http://schemas.openxmlformats.org/officeDocument/2006/relationships/tags" Target="../tags/tag1012.xml"/><Relationship Id="rId9" Type="http://schemas.openxmlformats.org/officeDocument/2006/relationships/tags" Target="../tags/tag1017.xml"/><Relationship Id="rId14" Type="http://schemas.openxmlformats.org/officeDocument/2006/relationships/tags" Target="../tags/tag1022.xml"/><Relationship Id="rId22" Type="http://schemas.openxmlformats.org/officeDocument/2006/relationships/image" Target="../media/image130.svg"/></Relationships>
</file>

<file path=ppt/slides/_rels/slide42.xml.rels><?xml version="1.0" encoding="UTF-8" standalone="yes"?>
<Relationships xmlns="http://schemas.openxmlformats.org/package/2006/relationships"><Relationship Id="rId8" Type="http://schemas.openxmlformats.org/officeDocument/2006/relationships/tags" Target="../tags/tag1031.xml"/><Relationship Id="rId13" Type="http://schemas.openxmlformats.org/officeDocument/2006/relationships/tags" Target="../tags/tag1036.xml"/><Relationship Id="rId18" Type="http://schemas.openxmlformats.org/officeDocument/2006/relationships/slideLayout" Target="../slideLayouts/slideLayout22.xml"/><Relationship Id="rId26" Type="http://schemas.openxmlformats.org/officeDocument/2006/relationships/image" Target="../media/image139.png"/><Relationship Id="rId3" Type="http://schemas.openxmlformats.org/officeDocument/2006/relationships/tags" Target="../tags/tag1026.xml"/><Relationship Id="rId21" Type="http://schemas.openxmlformats.org/officeDocument/2006/relationships/image" Target="../media/image134.png"/><Relationship Id="rId7" Type="http://schemas.openxmlformats.org/officeDocument/2006/relationships/tags" Target="../tags/tag1030.xml"/><Relationship Id="rId12" Type="http://schemas.openxmlformats.org/officeDocument/2006/relationships/tags" Target="../tags/tag1035.xml"/><Relationship Id="rId17" Type="http://schemas.openxmlformats.org/officeDocument/2006/relationships/tags" Target="../tags/tag1040.xml"/><Relationship Id="rId25" Type="http://schemas.openxmlformats.org/officeDocument/2006/relationships/image" Target="../media/image138.png"/><Relationship Id="rId2" Type="http://schemas.openxmlformats.org/officeDocument/2006/relationships/tags" Target="../tags/tag1025.xml"/><Relationship Id="rId16" Type="http://schemas.openxmlformats.org/officeDocument/2006/relationships/tags" Target="../tags/tag1039.xml"/><Relationship Id="rId20" Type="http://schemas.openxmlformats.org/officeDocument/2006/relationships/image" Target="../media/image133.png"/><Relationship Id="rId1" Type="http://schemas.openxmlformats.org/officeDocument/2006/relationships/tags" Target="../tags/tag1024.xml"/><Relationship Id="rId6" Type="http://schemas.openxmlformats.org/officeDocument/2006/relationships/tags" Target="../tags/tag1029.xml"/><Relationship Id="rId11" Type="http://schemas.openxmlformats.org/officeDocument/2006/relationships/tags" Target="../tags/tag1034.xml"/><Relationship Id="rId24" Type="http://schemas.openxmlformats.org/officeDocument/2006/relationships/image" Target="../media/image137.png"/><Relationship Id="rId5" Type="http://schemas.openxmlformats.org/officeDocument/2006/relationships/tags" Target="../tags/tag1028.xml"/><Relationship Id="rId15" Type="http://schemas.openxmlformats.org/officeDocument/2006/relationships/tags" Target="../tags/tag1038.xml"/><Relationship Id="rId23" Type="http://schemas.openxmlformats.org/officeDocument/2006/relationships/image" Target="../media/image136.png"/><Relationship Id="rId10" Type="http://schemas.openxmlformats.org/officeDocument/2006/relationships/tags" Target="../tags/tag1033.xml"/><Relationship Id="rId19" Type="http://schemas.openxmlformats.org/officeDocument/2006/relationships/notesSlide" Target="../notesSlides/notesSlide1.xml"/><Relationship Id="rId4" Type="http://schemas.openxmlformats.org/officeDocument/2006/relationships/tags" Target="../tags/tag1027.xml"/><Relationship Id="rId9" Type="http://schemas.openxmlformats.org/officeDocument/2006/relationships/tags" Target="../tags/tag1032.xml"/><Relationship Id="rId14" Type="http://schemas.openxmlformats.org/officeDocument/2006/relationships/tags" Target="../tags/tag1037.xml"/><Relationship Id="rId22" Type="http://schemas.openxmlformats.org/officeDocument/2006/relationships/image" Target="../media/image135.png"/><Relationship Id="rId27" Type="http://schemas.openxmlformats.org/officeDocument/2006/relationships/image" Target="../media/image140.png"/></Relationships>
</file>

<file path=ppt/slides/_rels/slide43.xml.rels><?xml version="1.0" encoding="UTF-8" standalone="yes"?>
<Relationships xmlns="http://schemas.openxmlformats.org/package/2006/relationships"><Relationship Id="rId8" Type="http://schemas.openxmlformats.org/officeDocument/2006/relationships/tags" Target="../tags/tag1048.xml"/><Relationship Id="rId13" Type="http://schemas.openxmlformats.org/officeDocument/2006/relationships/tags" Target="../tags/tag1053.xml"/><Relationship Id="rId18" Type="http://schemas.openxmlformats.org/officeDocument/2006/relationships/image" Target="../media/image143.png"/><Relationship Id="rId3" Type="http://schemas.openxmlformats.org/officeDocument/2006/relationships/tags" Target="../tags/tag1043.xml"/><Relationship Id="rId21" Type="http://schemas.openxmlformats.org/officeDocument/2006/relationships/image" Target="../media/image146.png"/><Relationship Id="rId7" Type="http://schemas.openxmlformats.org/officeDocument/2006/relationships/tags" Target="../tags/tag1047.xml"/><Relationship Id="rId12" Type="http://schemas.openxmlformats.org/officeDocument/2006/relationships/tags" Target="../tags/tag1052.xml"/><Relationship Id="rId17" Type="http://schemas.openxmlformats.org/officeDocument/2006/relationships/image" Target="../media/image142.png"/><Relationship Id="rId2" Type="http://schemas.openxmlformats.org/officeDocument/2006/relationships/tags" Target="../tags/tag1042.xml"/><Relationship Id="rId16" Type="http://schemas.openxmlformats.org/officeDocument/2006/relationships/image" Target="../media/image141.png"/><Relationship Id="rId20" Type="http://schemas.openxmlformats.org/officeDocument/2006/relationships/image" Target="../media/image145.png"/><Relationship Id="rId1" Type="http://schemas.openxmlformats.org/officeDocument/2006/relationships/tags" Target="../tags/tag1041.xml"/><Relationship Id="rId6" Type="http://schemas.openxmlformats.org/officeDocument/2006/relationships/tags" Target="../tags/tag1046.xml"/><Relationship Id="rId11" Type="http://schemas.openxmlformats.org/officeDocument/2006/relationships/tags" Target="../tags/tag1051.xml"/><Relationship Id="rId5" Type="http://schemas.openxmlformats.org/officeDocument/2006/relationships/tags" Target="../tags/tag1045.xml"/><Relationship Id="rId15" Type="http://schemas.openxmlformats.org/officeDocument/2006/relationships/slideLayout" Target="../slideLayouts/slideLayout20.xml"/><Relationship Id="rId23" Type="http://schemas.openxmlformats.org/officeDocument/2006/relationships/image" Target="../media/image148.png"/><Relationship Id="rId10" Type="http://schemas.openxmlformats.org/officeDocument/2006/relationships/tags" Target="../tags/tag1050.xml"/><Relationship Id="rId19" Type="http://schemas.openxmlformats.org/officeDocument/2006/relationships/image" Target="../media/image144.png"/><Relationship Id="rId4" Type="http://schemas.openxmlformats.org/officeDocument/2006/relationships/tags" Target="../tags/tag1044.xml"/><Relationship Id="rId9" Type="http://schemas.openxmlformats.org/officeDocument/2006/relationships/tags" Target="../tags/tag1049.xml"/><Relationship Id="rId14" Type="http://schemas.openxmlformats.org/officeDocument/2006/relationships/tags" Target="../tags/tag1054.xml"/><Relationship Id="rId22" Type="http://schemas.openxmlformats.org/officeDocument/2006/relationships/image" Target="../media/image147.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image" Target="../media/image152.png"/><Relationship Id="rId2" Type="http://schemas.openxmlformats.org/officeDocument/2006/relationships/tags" Target="../tags/tag1056.xml"/><Relationship Id="rId1" Type="http://schemas.openxmlformats.org/officeDocument/2006/relationships/tags" Target="../tags/tag1055.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45.xml.rels><?xml version="1.0" encoding="UTF-8" standalone="yes"?>
<Relationships xmlns="http://schemas.openxmlformats.org/package/2006/relationships"><Relationship Id="rId8" Type="http://schemas.openxmlformats.org/officeDocument/2006/relationships/tags" Target="../tags/tag1064.xml"/><Relationship Id="rId13" Type="http://schemas.openxmlformats.org/officeDocument/2006/relationships/tags" Target="../tags/tag1069.xml"/><Relationship Id="rId18" Type="http://schemas.openxmlformats.org/officeDocument/2006/relationships/image" Target="../media/image155.png"/><Relationship Id="rId3" Type="http://schemas.openxmlformats.org/officeDocument/2006/relationships/tags" Target="../tags/tag1059.xml"/><Relationship Id="rId21" Type="http://schemas.openxmlformats.org/officeDocument/2006/relationships/image" Target="../media/image158.png"/><Relationship Id="rId7" Type="http://schemas.openxmlformats.org/officeDocument/2006/relationships/tags" Target="../tags/tag1063.xml"/><Relationship Id="rId12" Type="http://schemas.openxmlformats.org/officeDocument/2006/relationships/tags" Target="../tags/tag1068.xml"/><Relationship Id="rId17" Type="http://schemas.openxmlformats.org/officeDocument/2006/relationships/image" Target="../media/image154.png"/><Relationship Id="rId2" Type="http://schemas.openxmlformats.org/officeDocument/2006/relationships/tags" Target="../tags/tag1058.xml"/><Relationship Id="rId16" Type="http://schemas.openxmlformats.org/officeDocument/2006/relationships/image" Target="../media/image153.jpeg"/><Relationship Id="rId20" Type="http://schemas.openxmlformats.org/officeDocument/2006/relationships/image" Target="../media/image157.png"/><Relationship Id="rId1" Type="http://schemas.openxmlformats.org/officeDocument/2006/relationships/tags" Target="../tags/tag1057.xml"/><Relationship Id="rId6" Type="http://schemas.openxmlformats.org/officeDocument/2006/relationships/tags" Target="../tags/tag1062.xml"/><Relationship Id="rId11" Type="http://schemas.openxmlformats.org/officeDocument/2006/relationships/tags" Target="../tags/tag1067.xml"/><Relationship Id="rId5" Type="http://schemas.openxmlformats.org/officeDocument/2006/relationships/tags" Target="../tags/tag1061.xml"/><Relationship Id="rId15" Type="http://schemas.openxmlformats.org/officeDocument/2006/relationships/slideLayout" Target="../slideLayouts/slideLayout32.xml"/><Relationship Id="rId10" Type="http://schemas.openxmlformats.org/officeDocument/2006/relationships/tags" Target="../tags/tag1066.xml"/><Relationship Id="rId19" Type="http://schemas.openxmlformats.org/officeDocument/2006/relationships/image" Target="../media/image156.png"/><Relationship Id="rId4" Type="http://schemas.openxmlformats.org/officeDocument/2006/relationships/tags" Target="../tags/tag1060.xml"/><Relationship Id="rId9" Type="http://schemas.openxmlformats.org/officeDocument/2006/relationships/tags" Target="../tags/tag1065.xml"/><Relationship Id="rId14" Type="http://schemas.openxmlformats.org/officeDocument/2006/relationships/tags" Target="../tags/tag1070.xml"/><Relationship Id="rId22" Type="http://schemas.openxmlformats.org/officeDocument/2006/relationships/image" Target="../media/image159.png"/></Relationships>
</file>

<file path=ppt/slides/_rels/slide46.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tags" Target="../tags/tag1073.xml"/><Relationship Id="rId7" Type="http://schemas.openxmlformats.org/officeDocument/2006/relationships/image" Target="../media/image162.png"/><Relationship Id="rId2" Type="http://schemas.openxmlformats.org/officeDocument/2006/relationships/tags" Target="../tags/tag1072.xml"/><Relationship Id="rId1" Type="http://schemas.openxmlformats.org/officeDocument/2006/relationships/tags" Target="../tags/tag1071.xml"/><Relationship Id="rId6" Type="http://schemas.openxmlformats.org/officeDocument/2006/relationships/image" Target="../media/image161.png"/><Relationship Id="rId5" Type="http://schemas.openxmlformats.org/officeDocument/2006/relationships/image" Target="../media/image160.png"/><Relationship Id="rId10" Type="http://schemas.openxmlformats.org/officeDocument/2006/relationships/image" Target="../media/image165.png"/><Relationship Id="rId4" Type="http://schemas.openxmlformats.org/officeDocument/2006/relationships/slideLayout" Target="../slideLayouts/slideLayout50.xml"/><Relationship Id="rId9" Type="http://schemas.openxmlformats.org/officeDocument/2006/relationships/image" Target="../media/image164.png"/></Relationships>
</file>

<file path=ppt/slides/_rels/slide47.xml.rels><?xml version="1.0" encoding="UTF-8" standalone="yes"?>
<Relationships xmlns="http://schemas.openxmlformats.org/package/2006/relationships"><Relationship Id="rId8" Type="http://schemas.openxmlformats.org/officeDocument/2006/relationships/tags" Target="../tags/tag1081.xml"/><Relationship Id="rId13" Type="http://schemas.openxmlformats.org/officeDocument/2006/relationships/tags" Target="../tags/tag1086.xml"/><Relationship Id="rId3" Type="http://schemas.openxmlformats.org/officeDocument/2006/relationships/tags" Target="../tags/tag1076.xml"/><Relationship Id="rId7" Type="http://schemas.openxmlformats.org/officeDocument/2006/relationships/tags" Target="../tags/tag1080.xml"/><Relationship Id="rId12" Type="http://schemas.openxmlformats.org/officeDocument/2006/relationships/tags" Target="../tags/tag1085.xml"/><Relationship Id="rId2" Type="http://schemas.openxmlformats.org/officeDocument/2006/relationships/tags" Target="../tags/tag1075.xml"/><Relationship Id="rId16" Type="http://schemas.openxmlformats.org/officeDocument/2006/relationships/image" Target="../media/image166.png"/><Relationship Id="rId1" Type="http://schemas.openxmlformats.org/officeDocument/2006/relationships/tags" Target="../tags/tag1074.xml"/><Relationship Id="rId6" Type="http://schemas.openxmlformats.org/officeDocument/2006/relationships/tags" Target="../tags/tag1079.xml"/><Relationship Id="rId11" Type="http://schemas.openxmlformats.org/officeDocument/2006/relationships/tags" Target="../tags/tag1084.xml"/><Relationship Id="rId5" Type="http://schemas.openxmlformats.org/officeDocument/2006/relationships/tags" Target="../tags/tag1078.xml"/><Relationship Id="rId15" Type="http://schemas.openxmlformats.org/officeDocument/2006/relationships/slideLayout" Target="../slideLayouts/slideLayout19.xml"/><Relationship Id="rId10" Type="http://schemas.openxmlformats.org/officeDocument/2006/relationships/tags" Target="../tags/tag1083.xml"/><Relationship Id="rId4" Type="http://schemas.openxmlformats.org/officeDocument/2006/relationships/tags" Target="../tags/tag1077.xml"/><Relationship Id="rId9" Type="http://schemas.openxmlformats.org/officeDocument/2006/relationships/tags" Target="../tags/tag1082.xml"/><Relationship Id="rId14" Type="http://schemas.openxmlformats.org/officeDocument/2006/relationships/tags" Target="../tags/tag1087.xml"/></Relationships>
</file>

<file path=ppt/slides/_rels/slide48.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tags" Target="../tags/tag1090.xml"/><Relationship Id="rId7" Type="http://schemas.openxmlformats.org/officeDocument/2006/relationships/image" Target="../media/image168.png"/><Relationship Id="rId2" Type="http://schemas.openxmlformats.org/officeDocument/2006/relationships/tags" Target="../tags/tag1089.xml"/><Relationship Id="rId1" Type="http://schemas.openxmlformats.org/officeDocument/2006/relationships/tags" Target="../tags/tag1088.xml"/><Relationship Id="rId6" Type="http://schemas.openxmlformats.org/officeDocument/2006/relationships/image" Target="../media/image167.png"/><Relationship Id="rId5" Type="http://schemas.openxmlformats.org/officeDocument/2006/relationships/slideLayout" Target="../slideLayouts/slideLayout18.xml"/><Relationship Id="rId10" Type="http://schemas.openxmlformats.org/officeDocument/2006/relationships/image" Target="../media/image171.png"/><Relationship Id="rId4" Type="http://schemas.openxmlformats.org/officeDocument/2006/relationships/tags" Target="../tags/tag1091.xml"/><Relationship Id="rId9" Type="http://schemas.openxmlformats.org/officeDocument/2006/relationships/image" Target="../media/image170.png"/></Relationships>
</file>

<file path=ppt/slides/_rels/slide49.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slideLayout" Target="../slideLayouts/slideLayout50.xml"/><Relationship Id="rId1" Type="http://schemas.openxmlformats.org/officeDocument/2006/relationships/tags" Target="../tags/tag109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5.xml.rels><?xml version="1.0" encoding="UTF-8" standalone="yes"?>
<Relationships xmlns="http://schemas.openxmlformats.org/package/2006/relationships"><Relationship Id="rId8" Type="http://schemas.openxmlformats.org/officeDocument/2006/relationships/tags" Target="../tags/tag712.xml"/><Relationship Id="rId13" Type="http://schemas.openxmlformats.org/officeDocument/2006/relationships/image" Target="../media/image12.jpeg"/><Relationship Id="rId3" Type="http://schemas.openxmlformats.org/officeDocument/2006/relationships/tags" Target="../tags/tag707.xml"/><Relationship Id="rId7" Type="http://schemas.openxmlformats.org/officeDocument/2006/relationships/tags" Target="../tags/tag711.xml"/><Relationship Id="rId12" Type="http://schemas.openxmlformats.org/officeDocument/2006/relationships/image" Target="../media/image11.jpeg"/><Relationship Id="rId2" Type="http://schemas.openxmlformats.org/officeDocument/2006/relationships/tags" Target="../tags/tag706.xml"/><Relationship Id="rId1" Type="http://schemas.openxmlformats.org/officeDocument/2006/relationships/tags" Target="../tags/tag705.xml"/><Relationship Id="rId6" Type="http://schemas.openxmlformats.org/officeDocument/2006/relationships/tags" Target="../tags/tag710.xml"/><Relationship Id="rId11" Type="http://schemas.openxmlformats.org/officeDocument/2006/relationships/slideLayout" Target="../slideLayouts/slideLayout44.xml"/><Relationship Id="rId5" Type="http://schemas.openxmlformats.org/officeDocument/2006/relationships/tags" Target="../tags/tag709.xml"/><Relationship Id="rId10" Type="http://schemas.openxmlformats.org/officeDocument/2006/relationships/tags" Target="../tags/tag714.xml"/><Relationship Id="rId4" Type="http://schemas.openxmlformats.org/officeDocument/2006/relationships/tags" Target="../tags/tag708.xml"/><Relationship Id="rId9" Type="http://schemas.openxmlformats.org/officeDocument/2006/relationships/tags" Target="../tags/tag713.xml"/></Relationships>
</file>

<file path=ppt/slides/_rels/slide50.xml.rels><?xml version="1.0" encoding="UTF-8" standalone="yes"?>
<Relationships xmlns="http://schemas.openxmlformats.org/package/2006/relationships"><Relationship Id="rId3" Type="http://schemas.openxmlformats.org/officeDocument/2006/relationships/tags" Target="../tags/tag1095.xml"/><Relationship Id="rId2" Type="http://schemas.openxmlformats.org/officeDocument/2006/relationships/tags" Target="../tags/tag1094.xml"/><Relationship Id="rId1" Type="http://schemas.openxmlformats.org/officeDocument/2006/relationships/tags" Target="../tags/tag1093.xml"/><Relationship Id="rId4"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8" Type="http://schemas.openxmlformats.org/officeDocument/2006/relationships/image" Target="../media/image179.png"/><Relationship Id="rId13" Type="http://schemas.openxmlformats.org/officeDocument/2006/relationships/image" Target="../media/image184.png"/><Relationship Id="rId3" Type="http://schemas.openxmlformats.org/officeDocument/2006/relationships/tags" Target="../tags/tag1098.xml"/><Relationship Id="rId7" Type="http://schemas.openxmlformats.org/officeDocument/2006/relationships/image" Target="../media/image178.png"/><Relationship Id="rId12" Type="http://schemas.openxmlformats.org/officeDocument/2006/relationships/image" Target="../media/image183.png"/><Relationship Id="rId2" Type="http://schemas.openxmlformats.org/officeDocument/2006/relationships/tags" Target="../tags/tag1097.xml"/><Relationship Id="rId1" Type="http://schemas.openxmlformats.org/officeDocument/2006/relationships/tags" Target="../tags/tag1096.xml"/><Relationship Id="rId6" Type="http://schemas.openxmlformats.org/officeDocument/2006/relationships/slideLayout" Target="../slideLayouts/slideLayout18.xml"/><Relationship Id="rId11" Type="http://schemas.openxmlformats.org/officeDocument/2006/relationships/image" Target="../media/image182.png"/><Relationship Id="rId5" Type="http://schemas.openxmlformats.org/officeDocument/2006/relationships/tags" Target="../tags/tag1100.xml"/><Relationship Id="rId15" Type="http://schemas.openxmlformats.org/officeDocument/2006/relationships/image" Target="../media/image186.jpeg"/><Relationship Id="rId10" Type="http://schemas.openxmlformats.org/officeDocument/2006/relationships/image" Target="../media/image181.jpeg"/><Relationship Id="rId4" Type="http://schemas.openxmlformats.org/officeDocument/2006/relationships/tags" Target="../tags/tag1099.xml"/><Relationship Id="rId9" Type="http://schemas.openxmlformats.org/officeDocument/2006/relationships/image" Target="../media/image180.jpeg"/><Relationship Id="rId14" Type="http://schemas.openxmlformats.org/officeDocument/2006/relationships/image" Target="../media/image185.jpeg"/></Relationships>
</file>

<file path=ppt/slides/_rels/slide52.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187.png"/><Relationship Id="rId7" Type="http://schemas.openxmlformats.org/officeDocument/2006/relationships/image" Target="../media/image191.jpeg"/><Relationship Id="rId2" Type="http://schemas.openxmlformats.org/officeDocument/2006/relationships/slideLayout" Target="../slideLayouts/slideLayout50.xml"/><Relationship Id="rId1" Type="http://schemas.openxmlformats.org/officeDocument/2006/relationships/tags" Target="../tags/tag1101.xml"/><Relationship Id="rId6" Type="http://schemas.openxmlformats.org/officeDocument/2006/relationships/image" Target="../media/image190.jpeg"/><Relationship Id="rId11" Type="http://schemas.openxmlformats.org/officeDocument/2006/relationships/image" Target="../media/image195.png"/><Relationship Id="rId5" Type="http://schemas.openxmlformats.org/officeDocument/2006/relationships/image" Target="../media/image189.png"/><Relationship Id="rId10" Type="http://schemas.openxmlformats.org/officeDocument/2006/relationships/image" Target="../media/image194.png"/><Relationship Id="rId4" Type="http://schemas.openxmlformats.org/officeDocument/2006/relationships/image" Target="../media/image188.jpeg"/><Relationship Id="rId9" Type="http://schemas.openxmlformats.org/officeDocument/2006/relationships/image" Target="../media/image193.png"/></Relationships>
</file>

<file path=ppt/slides/_rels/slide53.xml.rels><?xml version="1.0" encoding="UTF-8" standalone="yes"?>
<Relationships xmlns="http://schemas.openxmlformats.org/package/2006/relationships"><Relationship Id="rId3" Type="http://schemas.openxmlformats.org/officeDocument/2006/relationships/tags" Target="../tags/tag1104.xml"/><Relationship Id="rId2" Type="http://schemas.openxmlformats.org/officeDocument/2006/relationships/tags" Target="../tags/tag1103.xml"/><Relationship Id="rId1" Type="http://schemas.openxmlformats.org/officeDocument/2006/relationships/tags" Target="../tags/tag1102.xml"/><Relationship Id="rId4" Type="http://schemas.openxmlformats.org/officeDocument/2006/relationships/slideLayout" Target="../slideLayouts/slideLayout5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106.xml"/><Relationship Id="rId1" Type="http://schemas.openxmlformats.org/officeDocument/2006/relationships/tags" Target="../tags/tag1105.xml"/><Relationship Id="rId4" Type="http://schemas.openxmlformats.org/officeDocument/2006/relationships/image" Target="../media/image196.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tags" Target="../tags/tag1108.xml"/><Relationship Id="rId1" Type="http://schemas.openxmlformats.org/officeDocument/2006/relationships/tags" Target="../tags/tag1107.xml"/></Relationships>
</file>

<file path=ppt/slides/_rels/slide56.xml.rels><?xml version="1.0" encoding="UTF-8" standalone="yes"?>
<Relationships xmlns="http://schemas.openxmlformats.org/package/2006/relationships"><Relationship Id="rId8" Type="http://schemas.openxmlformats.org/officeDocument/2006/relationships/tags" Target="../tags/tag1116.xml"/><Relationship Id="rId13" Type="http://schemas.openxmlformats.org/officeDocument/2006/relationships/tags" Target="../tags/tag1121.xml"/><Relationship Id="rId18" Type="http://schemas.openxmlformats.org/officeDocument/2006/relationships/image" Target="../media/image199.png"/><Relationship Id="rId3" Type="http://schemas.openxmlformats.org/officeDocument/2006/relationships/tags" Target="../tags/tag1111.xml"/><Relationship Id="rId7" Type="http://schemas.openxmlformats.org/officeDocument/2006/relationships/tags" Target="../tags/tag1115.xml"/><Relationship Id="rId12" Type="http://schemas.openxmlformats.org/officeDocument/2006/relationships/tags" Target="../tags/tag1120.xml"/><Relationship Id="rId17" Type="http://schemas.openxmlformats.org/officeDocument/2006/relationships/image" Target="../media/image198.png"/><Relationship Id="rId2" Type="http://schemas.openxmlformats.org/officeDocument/2006/relationships/tags" Target="../tags/tag1110.xml"/><Relationship Id="rId16" Type="http://schemas.openxmlformats.org/officeDocument/2006/relationships/image" Target="../media/image197.jpeg"/><Relationship Id="rId20" Type="http://schemas.openxmlformats.org/officeDocument/2006/relationships/image" Target="../media/image201.png"/><Relationship Id="rId1" Type="http://schemas.openxmlformats.org/officeDocument/2006/relationships/tags" Target="../tags/tag1109.xml"/><Relationship Id="rId6" Type="http://schemas.openxmlformats.org/officeDocument/2006/relationships/tags" Target="../tags/tag1114.xml"/><Relationship Id="rId11" Type="http://schemas.openxmlformats.org/officeDocument/2006/relationships/tags" Target="../tags/tag1119.xml"/><Relationship Id="rId5" Type="http://schemas.openxmlformats.org/officeDocument/2006/relationships/tags" Target="../tags/tag1113.xml"/><Relationship Id="rId15" Type="http://schemas.openxmlformats.org/officeDocument/2006/relationships/slideLayout" Target="../slideLayouts/slideLayout16.xml"/><Relationship Id="rId10" Type="http://schemas.openxmlformats.org/officeDocument/2006/relationships/tags" Target="../tags/tag1118.xml"/><Relationship Id="rId19" Type="http://schemas.openxmlformats.org/officeDocument/2006/relationships/image" Target="../media/image200.png"/><Relationship Id="rId4" Type="http://schemas.openxmlformats.org/officeDocument/2006/relationships/tags" Target="../tags/tag1112.xml"/><Relationship Id="rId9" Type="http://schemas.openxmlformats.org/officeDocument/2006/relationships/tags" Target="../tags/tag1117.xml"/><Relationship Id="rId14" Type="http://schemas.openxmlformats.org/officeDocument/2006/relationships/tags" Target="../tags/tag1122.xml"/></Relationships>
</file>

<file path=ppt/slides/_rels/slide57.xml.rels><?xml version="1.0" encoding="UTF-8" standalone="yes"?>
<Relationships xmlns="http://schemas.openxmlformats.org/package/2006/relationships"><Relationship Id="rId8" Type="http://schemas.openxmlformats.org/officeDocument/2006/relationships/tags" Target="../tags/tag1130.xml"/><Relationship Id="rId13" Type="http://schemas.openxmlformats.org/officeDocument/2006/relationships/image" Target="../media/image202.png"/><Relationship Id="rId18" Type="http://schemas.openxmlformats.org/officeDocument/2006/relationships/image" Target="../media/image207.png"/><Relationship Id="rId3" Type="http://schemas.openxmlformats.org/officeDocument/2006/relationships/tags" Target="../tags/tag1125.xml"/><Relationship Id="rId7" Type="http://schemas.openxmlformats.org/officeDocument/2006/relationships/tags" Target="../tags/tag1129.xml"/><Relationship Id="rId12" Type="http://schemas.openxmlformats.org/officeDocument/2006/relationships/slideLayout" Target="../slideLayouts/slideLayout15.xml"/><Relationship Id="rId17" Type="http://schemas.openxmlformats.org/officeDocument/2006/relationships/image" Target="../media/image206.png"/><Relationship Id="rId2" Type="http://schemas.openxmlformats.org/officeDocument/2006/relationships/tags" Target="../tags/tag1124.xml"/><Relationship Id="rId16" Type="http://schemas.openxmlformats.org/officeDocument/2006/relationships/image" Target="../media/image205.png"/><Relationship Id="rId1" Type="http://schemas.openxmlformats.org/officeDocument/2006/relationships/tags" Target="../tags/tag1123.xml"/><Relationship Id="rId6" Type="http://schemas.openxmlformats.org/officeDocument/2006/relationships/tags" Target="../tags/tag1128.xml"/><Relationship Id="rId11" Type="http://schemas.openxmlformats.org/officeDocument/2006/relationships/tags" Target="../tags/tag1133.xml"/><Relationship Id="rId5" Type="http://schemas.openxmlformats.org/officeDocument/2006/relationships/tags" Target="../tags/tag1127.xml"/><Relationship Id="rId15" Type="http://schemas.openxmlformats.org/officeDocument/2006/relationships/image" Target="../media/image204.png"/><Relationship Id="rId10" Type="http://schemas.openxmlformats.org/officeDocument/2006/relationships/tags" Target="../tags/tag1132.xml"/><Relationship Id="rId4" Type="http://schemas.openxmlformats.org/officeDocument/2006/relationships/tags" Target="../tags/tag1126.xml"/><Relationship Id="rId9" Type="http://schemas.openxmlformats.org/officeDocument/2006/relationships/tags" Target="../tags/tag1131.xml"/><Relationship Id="rId14" Type="http://schemas.openxmlformats.org/officeDocument/2006/relationships/image" Target="../media/image203.png"/></Relationships>
</file>

<file path=ppt/slides/_rels/slide58.xml.rels><?xml version="1.0" encoding="UTF-8" standalone="yes"?>
<Relationships xmlns="http://schemas.openxmlformats.org/package/2006/relationships"><Relationship Id="rId8" Type="http://schemas.openxmlformats.org/officeDocument/2006/relationships/tags" Target="../tags/tag1141.xml"/><Relationship Id="rId13" Type="http://schemas.openxmlformats.org/officeDocument/2006/relationships/image" Target="../media/image209.png"/><Relationship Id="rId3" Type="http://schemas.openxmlformats.org/officeDocument/2006/relationships/tags" Target="../tags/tag1136.xml"/><Relationship Id="rId7" Type="http://schemas.openxmlformats.org/officeDocument/2006/relationships/tags" Target="../tags/tag1140.xml"/><Relationship Id="rId12" Type="http://schemas.openxmlformats.org/officeDocument/2006/relationships/image" Target="../media/image208.png"/><Relationship Id="rId2" Type="http://schemas.openxmlformats.org/officeDocument/2006/relationships/tags" Target="../tags/tag1135.xml"/><Relationship Id="rId1" Type="http://schemas.openxmlformats.org/officeDocument/2006/relationships/tags" Target="../tags/tag1134.xml"/><Relationship Id="rId6" Type="http://schemas.openxmlformats.org/officeDocument/2006/relationships/tags" Target="../tags/tag1139.xml"/><Relationship Id="rId11" Type="http://schemas.openxmlformats.org/officeDocument/2006/relationships/slideLayout" Target="../slideLayouts/slideLayout14.xml"/><Relationship Id="rId5" Type="http://schemas.openxmlformats.org/officeDocument/2006/relationships/tags" Target="../tags/tag1138.xml"/><Relationship Id="rId10" Type="http://schemas.openxmlformats.org/officeDocument/2006/relationships/tags" Target="../tags/tag1143.xml"/><Relationship Id="rId4" Type="http://schemas.openxmlformats.org/officeDocument/2006/relationships/tags" Target="../tags/tag1137.xml"/><Relationship Id="rId9" Type="http://schemas.openxmlformats.org/officeDocument/2006/relationships/tags" Target="../tags/tag1142.xml"/></Relationships>
</file>

<file path=ppt/slides/_rels/slide59.xml.rels><?xml version="1.0" encoding="UTF-8" standalone="yes"?>
<Relationships xmlns="http://schemas.openxmlformats.org/package/2006/relationships"><Relationship Id="rId8" Type="http://schemas.openxmlformats.org/officeDocument/2006/relationships/tags" Target="../tags/tag1151.xml"/><Relationship Id="rId13" Type="http://schemas.openxmlformats.org/officeDocument/2006/relationships/tags" Target="../tags/tag1156.xml"/><Relationship Id="rId18" Type="http://schemas.openxmlformats.org/officeDocument/2006/relationships/tags" Target="../tags/tag1161.xml"/><Relationship Id="rId3" Type="http://schemas.openxmlformats.org/officeDocument/2006/relationships/tags" Target="../tags/tag1146.xml"/><Relationship Id="rId21" Type="http://schemas.openxmlformats.org/officeDocument/2006/relationships/image" Target="../media/image211.png"/><Relationship Id="rId7" Type="http://schemas.openxmlformats.org/officeDocument/2006/relationships/tags" Target="../tags/tag1150.xml"/><Relationship Id="rId12" Type="http://schemas.openxmlformats.org/officeDocument/2006/relationships/tags" Target="../tags/tag1155.xml"/><Relationship Id="rId17" Type="http://schemas.openxmlformats.org/officeDocument/2006/relationships/tags" Target="../tags/tag1160.xml"/><Relationship Id="rId2" Type="http://schemas.openxmlformats.org/officeDocument/2006/relationships/tags" Target="../tags/tag1145.xml"/><Relationship Id="rId16" Type="http://schemas.openxmlformats.org/officeDocument/2006/relationships/tags" Target="../tags/tag1159.xml"/><Relationship Id="rId20" Type="http://schemas.openxmlformats.org/officeDocument/2006/relationships/image" Target="../media/image210.png"/><Relationship Id="rId1" Type="http://schemas.openxmlformats.org/officeDocument/2006/relationships/tags" Target="../tags/tag1144.xml"/><Relationship Id="rId6" Type="http://schemas.openxmlformats.org/officeDocument/2006/relationships/tags" Target="../tags/tag1149.xml"/><Relationship Id="rId11" Type="http://schemas.openxmlformats.org/officeDocument/2006/relationships/tags" Target="../tags/tag1154.xml"/><Relationship Id="rId5" Type="http://schemas.openxmlformats.org/officeDocument/2006/relationships/tags" Target="../tags/tag1148.xml"/><Relationship Id="rId15" Type="http://schemas.openxmlformats.org/officeDocument/2006/relationships/tags" Target="../tags/tag1158.xml"/><Relationship Id="rId10" Type="http://schemas.openxmlformats.org/officeDocument/2006/relationships/tags" Target="../tags/tag1153.xml"/><Relationship Id="rId19" Type="http://schemas.openxmlformats.org/officeDocument/2006/relationships/slideLayout" Target="../slideLayouts/slideLayout13.xml"/><Relationship Id="rId4" Type="http://schemas.openxmlformats.org/officeDocument/2006/relationships/tags" Target="../tags/tag1147.xml"/><Relationship Id="rId9" Type="http://schemas.openxmlformats.org/officeDocument/2006/relationships/tags" Target="../tags/tag1152.xml"/><Relationship Id="rId14" Type="http://schemas.openxmlformats.org/officeDocument/2006/relationships/tags" Target="../tags/tag1157.xml"/></Relationships>
</file>

<file path=ppt/slides/_rels/slide6.xml.rels><?xml version="1.0" encoding="UTF-8" standalone="yes"?>
<Relationships xmlns="http://schemas.openxmlformats.org/package/2006/relationships"><Relationship Id="rId3" Type="http://schemas.openxmlformats.org/officeDocument/2006/relationships/tags" Target="../tags/tag717.xml"/><Relationship Id="rId2" Type="http://schemas.openxmlformats.org/officeDocument/2006/relationships/tags" Target="../tags/tag716.xml"/><Relationship Id="rId1" Type="http://schemas.openxmlformats.org/officeDocument/2006/relationships/tags" Target="../tags/tag715.xml"/><Relationship Id="rId4" Type="http://schemas.openxmlformats.org/officeDocument/2006/relationships/slideLayout" Target="../slideLayouts/slideLayout47.xml"/></Relationships>
</file>

<file path=ppt/slides/_rels/slide60.xml.rels><?xml version="1.0" encoding="UTF-8" standalone="yes"?>
<Relationships xmlns="http://schemas.openxmlformats.org/package/2006/relationships"><Relationship Id="rId8" Type="http://schemas.openxmlformats.org/officeDocument/2006/relationships/tags" Target="../tags/tag1169.xml"/><Relationship Id="rId13" Type="http://schemas.openxmlformats.org/officeDocument/2006/relationships/tags" Target="../tags/tag1174.xml"/><Relationship Id="rId18" Type="http://schemas.openxmlformats.org/officeDocument/2006/relationships/image" Target="../media/image213.png"/><Relationship Id="rId3" Type="http://schemas.openxmlformats.org/officeDocument/2006/relationships/tags" Target="../tags/tag1164.xml"/><Relationship Id="rId21" Type="http://schemas.openxmlformats.org/officeDocument/2006/relationships/image" Target="../media/image216.png"/><Relationship Id="rId7" Type="http://schemas.openxmlformats.org/officeDocument/2006/relationships/tags" Target="../tags/tag1168.xml"/><Relationship Id="rId12" Type="http://schemas.openxmlformats.org/officeDocument/2006/relationships/tags" Target="../tags/tag1173.xml"/><Relationship Id="rId17" Type="http://schemas.openxmlformats.org/officeDocument/2006/relationships/image" Target="../media/image212.png"/><Relationship Id="rId2" Type="http://schemas.openxmlformats.org/officeDocument/2006/relationships/tags" Target="../tags/tag1163.xml"/><Relationship Id="rId16" Type="http://schemas.openxmlformats.org/officeDocument/2006/relationships/slideLayout" Target="../slideLayouts/slideLayout12.xml"/><Relationship Id="rId20" Type="http://schemas.openxmlformats.org/officeDocument/2006/relationships/image" Target="../media/image215.png"/><Relationship Id="rId1" Type="http://schemas.openxmlformats.org/officeDocument/2006/relationships/tags" Target="../tags/tag1162.xml"/><Relationship Id="rId6" Type="http://schemas.openxmlformats.org/officeDocument/2006/relationships/tags" Target="../tags/tag1167.xml"/><Relationship Id="rId11" Type="http://schemas.openxmlformats.org/officeDocument/2006/relationships/tags" Target="../tags/tag1172.xml"/><Relationship Id="rId5" Type="http://schemas.openxmlformats.org/officeDocument/2006/relationships/tags" Target="../tags/tag1166.xml"/><Relationship Id="rId15" Type="http://schemas.openxmlformats.org/officeDocument/2006/relationships/tags" Target="../tags/tag1176.xml"/><Relationship Id="rId10" Type="http://schemas.openxmlformats.org/officeDocument/2006/relationships/tags" Target="../tags/tag1171.xml"/><Relationship Id="rId19" Type="http://schemas.openxmlformats.org/officeDocument/2006/relationships/image" Target="../media/image214.png"/><Relationship Id="rId4" Type="http://schemas.openxmlformats.org/officeDocument/2006/relationships/tags" Target="../tags/tag1165.xml"/><Relationship Id="rId9" Type="http://schemas.openxmlformats.org/officeDocument/2006/relationships/tags" Target="../tags/tag1170.xml"/><Relationship Id="rId14" Type="http://schemas.openxmlformats.org/officeDocument/2006/relationships/tags" Target="../tags/tag1175.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tags" Target="../tags/tag1178.xml"/><Relationship Id="rId1" Type="http://schemas.openxmlformats.org/officeDocument/2006/relationships/tags" Target="../tags/tag1177.xml"/><Relationship Id="rId5" Type="http://schemas.openxmlformats.org/officeDocument/2006/relationships/image" Target="../media/image218.png"/><Relationship Id="rId4" Type="http://schemas.openxmlformats.org/officeDocument/2006/relationships/image" Target="../media/image217.png"/></Relationships>
</file>

<file path=ppt/slides/_rels/slide62.xml.rels><?xml version="1.0" encoding="UTF-8" standalone="yes"?>
<Relationships xmlns="http://schemas.openxmlformats.org/package/2006/relationships"><Relationship Id="rId3" Type="http://schemas.openxmlformats.org/officeDocument/2006/relationships/tags" Target="../tags/tag1181.xml"/><Relationship Id="rId2" Type="http://schemas.openxmlformats.org/officeDocument/2006/relationships/tags" Target="../tags/tag1180.xml"/><Relationship Id="rId1" Type="http://schemas.openxmlformats.org/officeDocument/2006/relationships/tags" Target="../tags/tag1179.xml"/><Relationship Id="rId4"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720.xml"/><Relationship Id="rId7" Type="http://schemas.openxmlformats.org/officeDocument/2006/relationships/slideLayout" Target="../slideLayouts/slideLayout43.xml"/><Relationship Id="rId2" Type="http://schemas.openxmlformats.org/officeDocument/2006/relationships/tags" Target="../tags/tag719.xml"/><Relationship Id="rId1" Type="http://schemas.openxmlformats.org/officeDocument/2006/relationships/tags" Target="../tags/tag718.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s>
</file>

<file path=ppt/slides/_rels/slide8.xml.rels><?xml version="1.0" encoding="UTF-8" standalone="yes"?>
<Relationships xmlns="http://schemas.openxmlformats.org/package/2006/relationships"><Relationship Id="rId8" Type="http://schemas.openxmlformats.org/officeDocument/2006/relationships/tags" Target="../tags/tag731.xml"/><Relationship Id="rId13" Type="http://schemas.openxmlformats.org/officeDocument/2006/relationships/tags" Target="../tags/tag736.xml"/><Relationship Id="rId18" Type="http://schemas.openxmlformats.org/officeDocument/2006/relationships/tags" Target="../tags/tag741.xml"/><Relationship Id="rId26" Type="http://schemas.openxmlformats.org/officeDocument/2006/relationships/image" Target="../media/image20.png"/><Relationship Id="rId3" Type="http://schemas.openxmlformats.org/officeDocument/2006/relationships/tags" Target="../tags/tag726.xml"/><Relationship Id="rId21" Type="http://schemas.openxmlformats.org/officeDocument/2006/relationships/image" Target="../media/image15.svg"/><Relationship Id="rId7" Type="http://schemas.openxmlformats.org/officeDocument/2006/relationships/tags" Target="../tags/tag730.xml"/><Relationship Id="rId12" Type="http://schemas.openxmlformats.org/officeDocument/2006/relationships/tags" Target="../tags/tag735.xml"/><Relationship Id="rId17" Type="http://schemas.openxmlformats.org/officeDocument/2006/relationships/tags" Target="../tags/tag740.xml"/><Relationship Id="rId25" Type="http://schemas.openxmlformats.org/officeDocument/2006/relationships/image" Target="../media/image19.svg"/><Relationship Id="rId2" Type="http://schemas.openxmlformats.org/officeDocument/2006/relationships/tags" Target="../tags/tag725.xml"/><Relationship Id="rId16" Type="http://schemas.openxmlformats.org/officeDocument/2006/relationships/tags" Target="../tags/tag739.xml"/><Relationship Id="rId20" Type="http://schemas.openxmlformats.org/officeDocument/2006/relationships/image" Target="../media/image14.png"/><Relationship Id="rId29" Type="http://schemas.openxmlformats.org/officeDocument/2006/relationships/image" Target="../media/image23.svg"/><Relationship Id="rId1" Type="http://schemas.openxmlformats.org/officeDocument/2006/relationships/tags" Target="../tags/tag724.xml"/><Relationship Id="rId6" Type="http://schemas.openxmlformats.org/officeDocument/2006/relationships/tags" Target="../tags/tag729.xml"/><Relationship Id="rId11" Type="http://schemas.openxmlformats.org/officeDocument/2006/relationships/tags" Target="../tags/tag734.xml"/><Relationship Id="rId24" Type="http://schemas.openxmlformats.org/officeDocument/2006/relationships/image" Target="../media/image18.png"/><Relationship Id="rId5" Type="http://schemas.openxmlformats.org/officeDocument/2006/relationships/tags" Target="../tags/tag728.xml"/><Relationship Id="rId15" Type="http://schemas.openxmlformats.org/officeDocument/2006/relationships/tags" Target="../tags/tag738.xml"/><Relationship Id="rId23" Type="http://schemas.openxmlformats.org/officeDocument/2006/relationships/image" Target="../media/image17.svg"/><Relationship Id="rId28" Type="http://schemas.openxmlformats.org/officeDocument/2006/relationships/image" Target="../media/image22.png"/><Relationship Id="rId10" Type="http://schemas.openxmlformats.org/officeDocument/2006/relationships/tags" Target="../tags/tag733.xml"/><Relationship Id="rId19" Type="http://schemas.openxmlformats.org/officeDocument/2006/relationships/slideLayout" Target="../slideLayouts/slideLayout42.xml"/><Relationship Id="rId31" Type="http://schemas.openxmlformats.org/officeDocument/2006/relationships/image" Target="../media/image25.png"/><Relationship Id="rId4" Type="http://schemas.openxmlformats.org/officeDocument/2006/relationships/tags" Target="../tags/tag727.xml"/><Relationship Id="rId9" Type="http://schemas.openxmlformats.org/officeDocument/2006/relationships/tags" Target="../tags/tag732.xml"/><Relationship Id="rId14" Type="http://schemas.openxmlformats.org/officeDocument/2006/relationships/tags" Target="../tags/tag737.xml"/><Relationship Id="rId22" Type="http://schemas.openxmlformats.org/officeDocument/2006/relationships/image" Target="../media/image16.png"/><Relationship Id="rId27" Type="http://schemas.openxmlformats.org/officeDocument/2006/relationships/image" Target="../media/image21.svg"/><Relationship Id="rId30"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tags" Target="../tags/tag749.xml"/><Relationship Id="rId13" Type="http://schemas.openxmlformats.org/officeDocument/2006/relationships/tags" Target="../tags/tag754.xml"/><Relationship Id="rId18" Type="http://schemas.openxmlformats.org/officeDocument/2006/relationships/tags" Target="../tags/tag759.xml"/><Relationship Id="rId3" Type="http://schemas.openxmlformats.org/officeDocument/2006/relationships/tags" Target="../tags/tag744.xml"/><Relationship Id="rId7" Type="http://schemas.openxmlformats.org/officeDocument/2006/relationships/tags" Target="../tags/tag748.xml"/><Relationship Id="rId12" Type="http://schemas.openxmlformats.org/officeDocument/2006/relationships/tags" Target="../tags/tag753.xml"/><Relationship Id="rId17" Type="http://schemas.openxmlformats.org/officeDocument/2006/relationships/tags" Target="../tags/tag758.xml"/><Relationship Id="rId2" Type="http://schemas.openxmlformats.org/officeDocument/2006/relationships/tags" Target="../tags/tag743.xml"/><Relationship Id="rId16" Type="http://schemas.openxmlformats.org/officeDocument/2006/relationships/tags" Target="../tags/tag757.xml"/><Relationship Id="rId20" Type="http://schemas.openxmlformats.org/officeDocument/2006/relationships/image" Target="../media/image26.jpeg"/><Relationship Id="rId1" Type="http://schemas.openxmlformats.org/officeDocument/2006/relationships/tags" Target="../tags/tag742.xml"/><Relationship Id="rId6" Type="http://schemas.openxmlformats.org/officeDocument/2006/relationships/tags" Target="../tags/tag747.xml"/><Relationship Id="rId11" Type="http://schemas.openxmlformats.org/officeDocument/2006/relationships/tags" Target="../tags/tag752.xml"/><Relationship Id="rId5" Type="http://schemas.openxmlformats.org/officeDocument/2006/relationships/tags" Target="../tags/tag746.xml"/><Relationship Id="rId15" Type="http://schemas.openxmlformats.org/officeDocument/2006/relationships/tags" Target="../tags/tag756.xml"/><Relationship Id="rId10" Type="http://schemas.openxmlformats.org/officeDocument/2006/relationships/tags" Target="../tags/tag751.xml"/><Relationship Id="rId19" Type="http://schemas.openxmlformats.org/officeDocument/2006/relationships/slideLayout" Target="../slideLayouts/slideLayout41.xml"/><Relationship Id="rId4" Type="http://schemas.openxmlformats.org/officeDocument/2006/relationships/tags" Target="../tags/tag745.xml"/><Relationship Id="rId9" Type="http://schemas.openxmlformats.org/officeDocument/2006/relationships/tags" Target="../tags/tag750.xml"/><Relationship Id="rId14" Type="http://schemas.openxmlformats.org/officeDocument/2006/relationships/tags" Target="../tags/tag7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6385"/>
            <p:custDataLst>
              <p:tags r:id="rId2"/>
            </p:custDataLst>
          </p:nvPr>
        </p:nvSpPr>
        <p:spPr/>
        <p:txBody>
          <a:bodyPr>
            <a:normAutofit/>
          </a:bodyPr>
          <a:lstStyle/>
          <a:p>
            <a:r>
              <a:rPr lang="zh-CN" altLang="en-US" dirty="0"/>
              <a:t>项目二  图形图像技术与应用</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45135" y="175260"/>
            <a:ext cx="11301730" cy="609600"/>
          </a:xfrm>
        </p:spPr>
        <p:txBody>
          <a:bodyPr>
            <a:normAutofit/>
          </a:bodyPr>
          <a:lstStyle/>
          <a:p>
            <a:r>
              <a:rPr lang="zh-CN" altLang="en-US" sz="3110"/>
              <a:t>知识准备：二、分辨率、颜色深度和颜色模式：（三）颜色模式</a:t>
            </a:r>
          </a:p>
        </p:txBody>
      </p:sp>
      <p:pic>
        <p:nvPicPr>
          <p:cNvPr id="3" name="图片占位符 2" descr="ea452cc3-c46d-11f0-b5c8-5615cf3f553b"/>
          <p:cNvPicPr>
            <a:picLocks noGrp="1" noChangeAspect="1"/>
          </p:cNvPicPr>
          <p:nvPr>
            <p:ph type="pic" idx="16394"/>
            <p:custDataLst>
              <p:tags r:id="rId3"/>
            </p:custDataLst>
          </p:nvPr>
        </p:nvPicPr>
        <p:blipFill>
          <a:blip r:embed="rId16"/>
          <a:srcRect l="22500" t="8750" r="23333" b="10000"/>
          <a:stretch>
            <a:fillRect/>
          </a:stretch>
        </p:blipFill>
        <p:spPr>
          <a:xfrm>
            <a:off x="9906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4" name="文本占位符 3"/>
          <p:cNvSpPr>
            <a:spLocks noGrp="1"/>
          </p:cNvSpPr>
          <p:nvPr>
            <p:ph type="body" idx="16386"/>
            <p:custDataLst>
              <p:tags r:id="rId4"/>
            </p:custDataLst>
          </p:nvPr>
        </p:nvSpPr>
        <p:spPr/>
        <p:txBody>
          <a:bodyPr/>
          <a:lstStyle/>
          <a:p>
            <a:r>
              <a:rPr lang="en-US" altLang="zh-CN"/>
              <a:t>3</a:t>
            </a:r>
            <a:r>
              <a:rPr lang="zh-CN" altLang="en-US"/>
              <a:t>．</a:t>
            </a:r>
            <a:r>
              <a:rPr lang="en-US" altLang="zh-CN"/>
              <a:t>HSB</a:t>
            </a:r>
            <a:r>
              <a:rPr lang="zh-CN" altLang="en-US"/>
              <a:t>模式</a:t>
            </a:r>
          </a:p>
        </p:txBody>
      </p:sp>
      <p:sp>
        <p:nvSpPr>
          <p:cNvPr id="5" name="文本占位符 4"/>
          <p:cNvSpPr>
            <a:spLocks noGrp="1"/>
          </p:cNvSpPr>
          <p:nvPr>
            <p:ph type="body" idx="16387"/>
            <p:custDataLst>
              <p:tags r:id="rId5"/>
            </p:custDataLst>
          </p:nvPr>
        </p:nvSpPr>
        <p:spPr/>
        <p:txBody>
          <a:bodyPr/>
          <a:lstStyle/>
          <a:p>
            <a:r>
              <a:rPr lang="zh-CN" altLang="en-US"/>
              <a:t>色相0-360度，饱和度0%-100%，亮度0%-100%，模拟人眼感知。</a:t>
            </a:r>
          </a:p>
        </p:txBody>
      </p:sp>
      <p:pic>
        <p:nvPicPr>
          <p:cNvPr id="6" name="图片占位符 5" descr="ea452ac2-c46d-11f0-b5c8-5615cf3f553b"/>
          <p:cNvPicPr>
            <a:picLocks noGrp="1" noChangeAspect="1"/>
          </p:cNvPicPr>
          <p:nvPr>
            <p:ph type="pic" idx="16395"/>
            <p:custDataLst>
              <p:tags r:id="rId6"/>
            </p:custDataLst>
          </p:nvPr>
        </p:nvPicPr>
        <p:blipFill>
          <a:blip r:embed="rId17"/>
          <a:srcRect l="12500" r="12500"/>
          <a:stretch>
            <a:fillRect/>
          </a:stretch>
        </p:blipFill>
        <p:spPr>
          <a:xfrm>
            <a:off x="3886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7" name="文本占位符 6"/>
          <p:cNvSpPr>
            <a:spLocks noGrp="1"/>
          </p:cNvSpPr>
          <p:nvPr>
            <p:ph type="body" idx="16388"/>
            <p:custDataLst>
              <p:tags r:id="rId7"/>
            </p:custDataLst>
          </p:nvPr>
        </p:nvSpPr>
        <p:spPr/>
        <p:txBody>
          <a:bodyPr/>
          <a:lstStyle/>
          <a:p>
            <a:r>
              <a:rPr lang="en-US" altLang="zh-CN"/>
              <a:t>4</a:t>
            </a:r>
            <a:r>
              <a:rPr lang="zh-CN" altLang="en-US"/>
              <a:t>．</a:t>
            </a:r>
            <a:r>
              <a:rPr lang="en-US" altLang="zh-CN"/>
              <a:t>Lab</a:t>
            </a:r>
            <a:r>
              <a:rPr lang="zh-CN" altLang="en-US"/>
              <a:t>模式</a:t>
            </a:r>
          </a:p>
        </p:txBody>
      </p:sp>
      <p:sp>
        <p:nvSpPr>
          <p:cNvPr id="8" name="文本占位符 7"/>
          <p:cNvSpPr>
            <a:spLocks noGrp="1"/>
          </p:cNvSpPr>
          <p:nvPr>
            <p:ph type="body" idx="16389"/>
            <p:custDataLst>
              <p:tags r:id="rId8"/>
            </p:custDataLst>
          </p:nvPr>
        </p:nvSpPr>
        <p:spPr/>
        <p:txBody>
          <a:bodyPr/>
          <a:lstStyle/>
          <a:p>
            <a:r>
              <a:rPr lang="zh-CN" altLang="en-US"/>
              <a:t>L为亮度，a绿红轴，b蓝黄轴，多用于图像处理中间转换。</a:t>
            </a:r>
          </a:p>
        </p:txBody>
      </p:sp>
      <p:pic>
        <p:nvPicPr>
          <p:cNvPr id="9" name="图片占位符 8" descr="ea452a3e-c46d-11f0-b5c8-5615cf3f553b"/>
          <p:cNvPicPr>
            <a:picLocks noGrp="1" noChangeAspect="1"/>
          </p:cNvPicPr>
          <p:nvPr>
            <p:ph type="pic" idx="16396"/>
            <p:custDataLst>
              <p:tags r:id="rId9"/>
            </p:custDataLst>
          </p:nvPr>
        </p:nvPicPr>
        <p:blipFill>
          <a:blip r:embed="rId18"/>
          <a:srcRect b="415"/>
          <a:stretch>
            <a:fillRect/>
          </a:stretch>
        </p:blipFill>
        <p:spPr>
          <a:xfrm>
            <a:off x="6781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0" name="文本占位符 9"/>
          <p:cNvSpPr>
            <a:spLocks noGrp="1"/>
          </p:cNvSpPr>
          <p:nvPr>
            <p:ph type="body" idx="16390"/>
            <p:custDataLst>
              <p:tags r:id="rId10"/>
            </p:custDataLst>
          </p:nvPr>
        </p:nvSpPr>
        <p:spPr/>
        <p:txBody>
          <a:bodyPr/>
          <a:lstStyle/>
          <a:p>
            <a:r>
              <a:rPr lang="en-US" altLang="zh-CN"/>
              <a:t>5</a:t>
            </a:r>
            <a:r>
              <a:rPr lang="zh-CN" altLang="en-US"/>
              <a:t>．位图模式</a:t>
            </a:r>
          </a:p>
        </p:txBody>
      </p:sp>
      <p:sp>
        <p:nvSpPr>
          <p:cNvPr id="11" name="文本占位符 10"/>
          <p:cNvSpPr>
            <a:spLocks noGrp="1"/>
          </p:cNvSpPr>
          <p:nvPr>
            <p:ph type="body" idx="16391"/>
            <p:custDataLst>
              <p:tags r:id="rId11"/>
            </p:custDataLst>
          </p:nvPr>
        </p:nvSpPr>
        <p:spPr/>
        <p:txBody>
          <a:bodyPr/>
          <a:lstStyle/>
          <a:p>
            <a:r>
              <a:rPr lang="zh-CN" altLang="en-US"/>
              <a:t>黑白二值像素，需经灰度转换，文件极小但细节丢失明显。</a:t>
            </a:r>
          </a:p>
        </p:txBody>
      </p:sp>
      <p:pic>
        <p:nvPicPr>
          <p:cNvPr id="12" name="图片占位符 11" descr="ea452d6b-c46d-11f0-b5c8-5615cf3f553b"/>
          <p:cNvPicPr>
            <a:picLocks noGrp="1" noChangeAspect="1"/>
          </p:cNvPicPr>
          <p:nvPr>
            <p:ph type="pic" idx="16397"/>
            <p:custDataLst>
              <p:tags r:id="rId12"/>
            </p:custDataLst>
          </p:nvPr>
        </p:nvPicPr>
        <p:blipFill>
          <a:blip r:embed="rId19"/>
          <a:srcRect/>
          <a:stretch>
            <a:fillRect/>
          </a:stretch>
        </p:blipFill>
        <p:spPr>
          <a:xfrm>
            <a:off x="96774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3" name="文本占位符 12"/>
          <p:cNvSpPr>
            <a:spLocks noGrp="1"/>
          </p:cNvSpPr>
          <p:nvPr>
            <p:ph type="body" idx="16392"/>
            <p:custDataLst>
              <p:tags r:id="rId13"/>
            </p:custDataLst>
          </p:nvPr>
        </p:nvSpPr>
        <p:spPr/>
        <p:txBody>
          <a:bodyPr/>
          <a:lstStyle/>
          <a:p>
            <a:r>
              <a:rPr lang="en-US" altLang="zh-CN"/>
              <a:t>6</a:t>
            </a:r>
            <a:r>
              <a:rPr lang="zh-CN" altLang="en-US"/>
              <a:t>．灰度模式</a:t>
            </a:r>
          </a:p>
        </p:txBody>
      </p:sp>
      <p:sp>
        <p:nvSpPr>
          <p:cNvPr id="14" name="文本占位符 13"/>
          <p:cNvSpPr>
            <a:spLocks noGrp="1"/>
          </p:cNvSpPr>
          <p:nvPr>
            <p:ph type="body" idx="16393"/>
            <p:custDataLst>
              <p:tags r:id="rId14"/>
            </p:custDataLst>
          </p:nvPr>
        </p:nvSpPr>
        <p:spPr/>
        <p:txBody>
          <a:bodyPr/>
          <a:lstStyle/>
          <a:p>
            <a:r>
              <a:rPr lang="zh-CN" altLang="en-US"/>
              <a:t>256阶灰度呈现图像，常用于高品质黑白输出与色彩简化。</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装饰  1"/>
          <p:cNvSpPr>
            <a:spLocks noGrp="1"/>
          </p:cNvSpPr>
          <p:nvPr>
            <p:ph type="body" idx="16392"/>
            <p:custDataLst>
              <p:tags r:id="rId2"/>
            </p:custDataLst>
          </p:nvPr>
        </p:nvSpPr>
        <p:spPr/>
        <p:txBody>
          <a:bodyPr/>
          <a:lstStyle/>
          <a:p>
            <a:r>
              <a:rPr lang="zh-CN" altLang="en-US"/>
              <a:t> </a:t>
            </a:r>
          </a:p>
        </p:txBody>
      </p:sp>
      <p:pic>
        <p:nvPicPr>
          <p:cNvPr id="4" name="图片占位符 3" descr="ea544919-c46d-11f0-b9ba-02822ed75fc0"/>
          <p:cNvPicPr>
            <a:picLocks noGrp="1" noChangeAspect="1"/>
          </p:cNvPicPr>
          <p:nvPr>
            <p:ph type="pic" idx="16393"/>
            <p:custDataLst>
              <p:tags r:id="rId3"/>
            </p:custDataLst>
          </p:nvPr>
        </p:nvPicPr>
        <p:blipFill>
          <a:blip r:embed="rId16"/>
          <a:srcRect r="12821"/>
          <a:stretch>
            <a:fillRect/>
          </a:stretch>
        </p:blipFill>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5" name="文本占位符 4"/>
          <p:cNvSpPr>
            <a:spLocks noGrp="1"/>
          </p:cNvSpPr>
          <p:nvPr>
            <p:ph type="body" idx="16386"/>
            <p:custDataLst>
              <p:tags r:id="rId4"/>
            </p:custDataLst>
          </p:nvPr>
        </p:nvSpPr>
        <p:spPr/>
        <p:txBody>
          <a:bodyPr/>
          <a:lstStyle/>
          <a:p>
            <a:r>
              <a:rPr lang="en-US" altLang="zh-CN"/>
              <a:t>7</a:t>
            </a:r>
            <a:r>
              <a:rPr lang="zh-CN" altLang="en-US"/>
              <a:t>．索引模式</a:t>
            </a:r>
          </a:p>
        </p:txBody>
      </p:sp>
      <p:sp>
        <p:nvSpPr>
          <p:cNvPr id="6" name="文本占位符 5"/>
          <p:cNvSpPr>
            <a:spLocks noGrp="1"/>
          </p:cNvSpPr>
          <p:nvPr>
            <p:ph type="body" idx="16387"/>
            <p:custDataLst>
              <p:tags r:id="rId5"/>
            </p:custDataLst>
          </p:nvPr>
        </p:nvSpPr>
        <p:spPr/>
        <p:txBody>
          <a:bodyPr/>
          <a:lstStyle/>
          <a:p>
            <a:r>
              <a:rPr lang="zh-CN" altLang="en-US"/>
              <a:t>调色板存储颜色，最多256种，无匹配时近似替代以压缩文件。</a:t>
            </a:r>
          </a:p>
        </p:txBody>
      </p:sp>
      <p:sp>
        <p:nvSpPr>
          <p:cNvPr id="7" name="装饰  5"/>
          <p:cNvSpPr>
            <a:spLocks noGrp="1"/>
          </p:cNvSpPr>
          <p:nvPr>
            <p:ph type="body" idx="16394"/>
            <p:custDataLst>
              <p:tags r:id="rId6"/>
            </p:custDataLst>
          </p:nvPr>
        </p:nvSpPr>
        <p:spPr/>
        <p:txBody>
          <a:bodyPr/>
          <a:lstStyle/>
          <a:p>
            <a:r>
              <a:rPr lang="zh-CN" altLang="en-US"/>
              <a:t> </a:t>
            </a:r>
          </a:p>
        </p:txBody>
      </p:sp>
      <p:pic>
        <p:nvPicPr>
          <p:cNvPr id="8" name="图片占位符 7" descr="ea544afe-c46d-11f0-b9ba-02822ed75fc0"/>
          <p:cNvPicPr>
            <a:picLocks noGrp="1" noChangeAspect="1"/>
          </p:cNvPicPr>
          <p:nvPr>
            <p:ph type="pic" idx="16395"/>
            <p:custDataLst>
              <p:tags r:id="rId7"/>
            </p:custDataLst>
          </p:nvPr>
        </p:nvPicPr>
        <p:blipFill>
          <a:blip r:embed="rId17"/>
          <a:srcRect l="6481" r="6481"/>
          <a:stretch>
            <a:fillRect/>
          </a:stretch>
        </p:blipFill>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9" name="文本占位符 8"/>
          <p:cNvSpPr>
            <a:spLocks noGrp="1"/>
          </p:cNvSpPr>
          <p:nvPr>
            <p:ph type="body" idx="16388"/>
            <p:custDataLst>
              <p:tags r:id="rId8"/>
            </p:custDataLst>
          </p:nvPr>
        </p:nvSpPr>
        <p:spPr/>
        <p:txBody>
          <a:bodyPr/>
          <a:lstStyle/>
          <a:p>
            <a:r>
              <a:rPr lang="en-US" altLang="zh-CN"/>
              <a:t>8</a:t>
            </a:r>
            <a:r>
              <a:rPr lang="zh-CN" altLang="en-US"/>
              <a:t>．双色调模式</a:t>
            </a:r>
          </a:p>
        </p:txBody>
      </p:sp>
      <p:sp>
        <p:nvSpPr>
          <p:cNvPr id="10" name="文本占位符 9"/>
          <p:cNvSpPr>
            <a:spLocks noGrp="1"/>
          </p:cNvSpPr>
          <p:nvPr>
            <p:ph type="body" idx="16389"/>
            <p:custDataLst>
              <p:tags r:id="rId9"/>
            </p:custDataLst>
          </p:nvPr>
        </p:nvSpPr>
        <p:spPr/>
        <p:txBody>
          <a:bodyPr/>
          <a:lstStyle/>
          <a:p>
            <a:r>
              <a:rPr lang="zh-CN" altLang="en-US"/>
              <a:t>双至四色油墨混合，减少印刷成本同时保持层次细腻。</a:t>
            </a:r>
          </a:p>
        </p:txBody>
      </p:sp>
      <p:sp>
        <p:nvSpPr>
          <p:cNvPr id="11" name="装饰  9"/>
          <p:cNvSpPr>
            <a:spLocks noGrp="1"/>
          </p:cNvSpPr>
          <p:nvPr>
            <p:ph type="body" idx="16396"/>
            <p:custDataLst>
              <p:tags r:id="rId10"/>
            </p:custDataLst>
          </p:nvPr>
        </p:nvSpPr>
        <p:spPr/>
        <p:txBody>
          <a:bodyPr/>
          <a:lstStyle/>
          <a:p>
            <a:r>
              <a:rPr lang="zh-CN" altLang="en-US"/>
              <a:t> </a:t>
            </a:r>
          </a:p>
        </p:txBody>
      </p:sp>
      <p:pic>
        <p:nvPicPr>
          <p:cNvPr id="12" name="图片占位符 11" descr="ea544e17-c46d-11f0-b9ba-02822ed75fc0"/>
          <p:cNvPicPr>
            <a:picLocks noGrp="1" noChangeAspect="1"/>
          </p:cNvPicPr>
          <p:nvPr>
            <p:ph type="pic" idx="16397"/>
            <p:custDataLst>
              <p:tags r:id="rId11"/>
            </p:custDataLst>
          </p:nvPr>
        </p:nvPicPr>
        <p:blipFill>
          <a:blip r:embed="rId18"/>
          <a:srcRect l="6693" r="6693"/>
          <a:stretch>
            <a:fillRect/>
          </a:stretch>
        </p:blipFill>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p:spPr>
      </p:pic>
      <p:sp>
        <p:nvSpPr>
          <p:cNvPr id="13" name="文本占位符 12"/>
          <p:cNvSpPr>
            <a:spLocks noGrp="1"/>
          </p:cNvSpPr>
          <p:nvPr>
            <p:ph type="body" idx="16390"/>
            <p:custDataLst>
              <p:tags r:id="rId12"/>
            </p:custDataLst>
          </p:nvPr>
        </p:nvSpPr>
        <p:spPr/>
        <p:txBody>
          <a:bodyPr/>
          <a:lstStyle/>
          <a:p>
            <a:r>
              <a:rPr lang="en-US" altLang="zh-CN"/>
              <a:t>9</a:t>
            </a:r>
            <a:r>
              <a:rPr lang="zh-CN" altLang="en-US"/>
              <a:t>．多通道模式</a:t>
            </a:r>
          </a:p>
        </p:txBody>
      </p:sp>
      <p:sp>
        <p:nvSpPr>
          <p:cNvPr id="14" name="文本占位符 13"/>
          <p:cNvSpPr>
            <a:spLocks noGrp="1"/>
          </p:cNvSpPr>
          <p:nvPr>
            <p:ph type="body" idx="16391"/>
            <p:custDataLst>
              <p:tags r:id="rId13"/>
            </p:custDataLst>
          </p:nvPr>
        </p:nvSpPr>
        <p:spPr/>
        <p:txBody>
          <a:bodyPr/>
          <a:lstStyle/>
          <a:p>
            <a:r>
              <a:rPr lang="zh-CN" altLang="en-US"/>
              <a:t>灰度通道组合成彩，用于特殊打印，如单色灰阶转彩色输出。</a:t>
            </a:r>
          </a:p>
        </p:txBody>
      </p:sp>
      <p:sp>
        <p:nvSpPr>
          <p:cNvPr id="16" name="标题 15"/>
          <p:cNvSpPr>
            <a:spLocks noGrp="1"/>
          </p:cNvSpPr>
          <p:nvPr>
            <p:ph type="ctrTitle" idx="16385"/>
            <p:custDataLst>
              <p:tags r:id="rId14"/>
            </p:custDataLst>
          </p:nvPr>
        </p:nvSpPr>
        <p:spPr>
          <a:xfrm>
            <a:off x="445135" y="175260"/>
            <a:ext cx="11301730" cy="609600"/>
          </a:xfrm>
        </p:spPr>
        <p:txBody>
          <a:bodyPr>
            <a:normAutofit/>
          </a:bodyPr>
          <a:lstStyle/>
          <a:p>
            <a:r>
              <a:rPr lang="zh-CN" altLang="en-US" sz="3110"/>
              <a:t>知识准备：二、分辨率、颜色深度和颜色模式：（三）颜色模式</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667000" cy="1828800"/>
          </a:xfrm>
        </p:spPr>
        <p:txBody>
          <a:bodyPr>
            <a:normAutofit/>
          </a:bodyPr>
          <a:lstStyle/>
          <a:p>
            <a:r>
              <a:rPr lang="zh-CN" altLang="en-US" sz="3110"/>
              <a:t>知识准备：三、常见的图形图像格式</a:t>
            </a:r>
          </a:p>
        </p:txBody>
      </p:sp>
      <p:sp>
        <p:nvSpPr>
          <p:cNvPr id="4" name="装饰  2"/>
          <p:cNvSpPr>
            <a:spLocks noGrp="1"/>
          </p:cNvSpPr>
          <p:nvPr>
            <p:ph type="body" idx="16393"/>
            <p:custDataLst>
              <p:tags r:id="rId3"/>
            </p:custDataLst>
          </p:nvPr>
        </p:nvSpPr>
        <p:spPr/>
        <p:txBody>
          <a:bodyPr/>
          <a:lstStyle/>
          <a:p>
            <a:r>
              <a:rPr lang="zh-CN" altLang="en-US"/>
              <a:t> </a:t>
            </a:r>
          </a:p>
        </p:txBody>
      </p:sp>
      <p:pic>
        <p:nvPicPr>
          <p:cNvPr id="5" name="图片占位符 4" descr="ec1c0d2d-c46d-11f0-a00d-c6d6c498a413"/>
          <p:cNvPicPr>
            <a:picLocks noGrp="1" noChangeAspect="1"/>
          </p:cNvPicPr>
          <p:nvPr>
            <p:ph type="pic" idx="16394"/>
            <p:custDataLst>
              <p:tags r:id="rId4"/>
            </p:custDataLst>
          </p:nvPr>
        </p:nvPicPr>
        <p:blipFill>
          <a:blip r:embed="rId16"/>
          <a:srcRect l="19710" r="19710"/>
          <a:stretch>
            <a:fillRect/>
          </a:stretch>
        </p:blipFill>
        <p:spPr>
          <a:xfrm>
            <a:off x="3784600" y="812800"/>
            <a:ext cx="2057400" cy="3048000"/>
          </a:xfrm>
          <a:prstGeom prst="rect">
            <a:avLst/>
          </a:prstGeom>
        </p:spPr>
      </p:pic>
      <p:sp>
        <p:nvSpPr>
          <p:cNvPr id="6" name="文本占位符 5"/>
          <p:cNvSpPr>
            <a:spLocks noGrp="1"/>
          </p:cNvSpPr>
          <p:nvPr>
            <p:ph type="body" idx="16387"/>
            <p:custDataLst>
              <p:tags r:id="rId5"/>
            </p:custDataLst>
          </p:nvPr>
        </p:nvSpPr>
        <p:spPr/>
        <p:txBody>
          <a:bodyPr>
            <a:normAutofit fontScale="70000" lnSpcReduction="20000"/>
          </a:bodyPr>
          <a:lstStyle/>
          <a:p>
            <a:r>
              <a:rPr lang="en-US" altLang="zh-CN"/>
              <a:t>1</a:t>
            </a:r>
            <a:r>
              <a:rPr lang="zh-CN" altLang="en-US"/>
              <a:t>．</a:t>
            </a:r>
            <a:r>
              <a:rPr lang="en-US" altLang="zh-CN"/>
              <a:t>PSD</a:t>
            </a:r>
            <a:r>
              <a:rPr lang="zh-CN" altLang="en-US"/>
              <a:t>、</a:t>
            </a:r>
            <a:r>
              <a:rPr lang="en-US" altLang="zh-CN"/>
              <a:t>PDD</a:t>
            </a:r>
            <a:r>
              <a:rPr lang="zh-CN" altLang="en-US"/>
              <a:t>格式</a:t>
            </a:r>
          </a:p>
        </p:txBody>
      </p:sp>
      <p:sp>
        <p:nvSpPr>
          <p:cNvPr id="7" name="文本占位符 6"/>
          <p:cNvSpPr>
            <a:spLocks noGrp="1"/>
          </p:cNvSpPr>
          <p:nvPr>
            <p:ph type="body" idx="16388"/>
            <p:custDataLst>
              <p:tags r:id="rId6"/>
            </p:custDataLst>
          </p:nvPr>
        </p:nvSpPr>
        <p:spPr/>
        <p:txBody>
          <a:bodyPr/>
          <a:lstStyle/>
          <a:p>
            <a:r>
              <a:rPr lang="zh-CN" altLang="en-US"/>
              <a:t>Photoshop专用格式，支持图层与通道，存储速度快且无质量损失，但体积大且不通用，建议中途保存使用。</a:t>
            </a:r>
          </a:p>
        </p:txBody>
      </p:sp>
      <p:sp>
        <p:nvSpPr>
          <p:cNvPr id="8" name="装饰  6"/>
          <p:cNvSpPr>
            <a:spLocks noGrp="1"/>
          </p:cNvSpPr>
          <p:nvPr>
            <p:ph type="body" idx="16395"/>
            <p:custDataLst>
              <p:tags r:id="rId7"/>
            </p:custDataLst>
          </p:nvPr>
        </p:nvSpPr>
        <p:spPr/>
        <p:txBody>
          <a:bodyPr/>
          <a:lstStyle/>
          <a:p>
            <a:r>
              <a:rPr lang="zh-CN" altLang="en-US"/>
              <a:t> </a:t>
            </a:r>
          </a:p>
        </p:txBody>
      </p:sp>
      <p:pic>
        <p:nvPicPr>
          <p:cNvPr id="9" name="图片占位符 8" descr="ec1c0b0f-c46d-11f0-a00d-c6d6c498a413"/>
          <p:cNvPicPr>
            <a:picLocks noGrp="1" noChangeAspect="1"/>
          </p:cNvPicPr>
          <p:nvPr>
            <p:ph type="pic" idx="16396"/>
            <p:custDataLst>
              <p:tags r:id="rId8"/>
            </p:custDataLst>
          </p:nvPr>
        </p:nvPicPr>
        <p:blipFill>
          <a:blip r:embed="rId17"/>
          <a:srcRect l="16250" r="16250"/>
          <a:stretch>
            <a:fillRect/>
          </a:stretch>
        </p:blipFill>
        <p:spPr>
          <a:xfrm>
            <a:off x="6553200" y="812800"/>
            <a:ext cx="2057400" cy="3048000"/>
          </a:xfrm>
          <a:prstGeom prst="rect">
            <a:avLst/>
          </a:prstGeom>
        </p:spPr>
      </p:pic>
      <p:sp>
        <p:nvSpPr>
          <p:cNvPr id="10" name="文本占位符 9"/>
          <p:cNvSpPr>
            <a:spLocks noGrp="1"/>
          </p:cNvSpPr>
          <p:nvPr>
            <p:ph type="body" idx="16389"/>
            <p:custDataLst>
              <p:tags r:id="rId9"/>
            </p:custDataLst>
          </p:nvPr>
        </p:nvSpPr>
        <p:spPr/>
        <p:txBody>
          <a:bodyPr/>
          <a:lstStyle/>
          <a:p>
            <a:r>
              <a:rPr lang="en-US" altLang="zh-CN" sz="2200"/>
              <a:t>2</a:t>
            </a:r>
            <a:r>
              <a:rPr lang="zh-CN" altLang="en-US" sz="2200"/>
              <a:t>．</a:t>
            </a:r>
            <a:r>
              <a:rPr lang="en-US" altLang="zh-CN" sz="2200"/>
              <a:t>BMP</a:t>
            </a:r>
            <a:r>
              <a:rPr lang="zh-CN" altLang="en-US" sz="2200"/>
              <a:t>格式</a:t>
            </a:r>
          </a:p>
        </p:txBody>
      </p:sp>
      <p:sp>
        <p:nvSpPr>
          <p:cNvPr id="11" name="文本占位符 10"/>
          <p:cNvSpPr>
            <a:spLocks noGrp="1"/>
          </p:cNvSpPr>
          <p:nvPr>
            <p:ph type="body" idx="16390"/>
            <p:custDataLst>
              <p:tags r:id="rId10"/>
            </p:custDataLst>
          </p:nvPr>
        </p:nvSpPr>
        <p:spPr/>
        <p:txBody>
          <a:bodyPr>
            <a:normAutofit/>
          </a:bodyPr>
          <a:lstStyle/>
          <a:p>
            <a:r>
              <a:rPr lang="zh-CN" altLang="en-US"/>
              <a:t>Windows位图支持多平台，颜色深度达16位真彩色，无损但文件较大，含压缩与非压缩两种存储形式。</a:t>
            </a:r>
          </a:p>
        </p:txBody>
      </p:sp>
      <p:sp>
        <p:nvSpPr>
          <p:cNvPr id="12" name="装饰  0"/>
          <p:cNvSpPr>
            <a:spLocks noGrp="1"/>
          </p:cNvSpPr>
          <p:nvPr>
            <p:ph type="body" idx="16397"/>
            <p:custDataLst>
              <p:tags r:id="rId11"/>
            </p:custDataLst>
          </p:nvPr>
        </p:nvSpPr>
        <p:spPr/>
        <p:txBody>
          <a:bodyPr/>
          <a:lstStyle/>
          <a:p>
            <a:r>
              <a:rPr lang="zh-CN" altLang="en-US"/>
              <a:t> </a:t>
            </a:r>
          </a:p>
        </p:txBody>
      </p:sp>
      <p:pic>
        <p:nvPicPr>
          <p:cNvPr id="13" name="图片占位符 12" descr="ec1c0c72-c46d-11f0-a00d-c6d6c498a413"/>
          <p:cNvPicPr>
            <a:picLocks noGrp="1" noChangeAspect="1"/>
          </p:cNvPicPr>
          <p:nvPr>
            <p:ph type="pic" idx="16398"/>
            <p:custDataLst>
              <p:tags r:id="rId12"/>
            </p:custDataLst>
          </p:nvPr>
        </p:nvPicPr>
        <p:blipFill>
          <a:blip r:embed="rId18"/>
          <a:srcRect l="16250" r="16250"/>
          <a:stretch>
            <a:fillRect/>
          </a:stretch>
        </p:blipFill>
        <p:spPr>
          <a:xfrm>
            <a:off x="9321800" y="812800"/>
            <a:ext cx="2057400" cy="3048000"/>
          </a:xfrm>
          <a:prstGeom prst="rect">
            <a:avLst/>
          </a:prstGeom>
        </p:spPr>
      </p:pic>
      <p:sp>
        <p:nvSpPr>
          <p:cNvPr id="14" name="文本占位符 13"/>
          <p:cNvSpPr>
            <a:spLocks noGrp="1"/>
          </p:cNvSpPr>
          <p:nvPr>
            <p:ph type="body" idx="16391"/>
            <p:custDataLst>
              <p:tags r:id="rId13"/>
            </p:custDataLst>
          </p:nvPr>
        </p:nvSpPr>
        <p:spPr/>
        <p:txBody>
          <a:bodyPr/>
          <a:lstStyle/>
          <a:p>
            <a:r>
              <a:rPr lang="en-US" altLang="zh-CN" sz="2200"/>
              <a:t>3</a:t>
            </a:r>
            <a:r>
              <a:rPr lang="zh-CN" altLang="en-US" sz="2200"/>
              <a:t>．</a:t>
            </a:r>
            <a:r>
              <a:rPr lang="en-US" altLang="zh-CN" sz="2200"/>
              <a:t>GIF</a:t>
            </a:r>
            <a:r>
              <a:rPr lang="zh-CN" altLang="en-US" sz="2200"/>
              <a:t>格式</a:t>
            </a:r>
          </a:p>
        </p:txBody>
      </p:sp>
      <p:sp>
        <p:nvSpPr>
          <p:cNvPr id="15" name="文本占位符 14"/>
          <p:cNvSpPr>
            <a:spLocks noGrp="1"/>
          </p:cNvSpPr>
          <p:nvPr>
            <p:ph type="body" idx="16392"/>
            <p:custDataLst>
              <p:tags r:id="rId14"/>
            </p:custDataLst>
          </p:nvPr>
        </p:nvSpPr>
        <p:spPr/>
        <p:txBody>
          <a:bodyPr/>
          <a:lstStyle/>
          <a:p>
            <a:r>
              <a:rPr lang="zh-CN" altLang="en-US"/>
              <a:t>采用索引色彩最多256色，支持动画传输，适用于网络场景，压缩率高但质量可能受损。</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descr="ea09e3f8-c46d-11f0-9bb0-7e7f9f03f9a6"/>
          <p:cNvPicPr>
            <a:picLocks noGrp="1" noChangeAspect="1"/>
          </p:cNvPicPr>
          <p:nvPr>
            <p:ph idx="16394"/>
            <p:custDataLst>
              <p:tags r:id="rId2"/>
            </p:custDataLst>
          </p:nvPr>
        </p:nvPicPr>
        <p:blipFill>
          <a:blip r:embed="rId17"/>
          <a:srcRect l="14358" r="14020"/>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en-US" altLang="zh-CN"/>
              <a:t>4</a:t>
            </a:r>
            <a:r>
              <a:rPr lang="zh-CN" altLang="en-US"/>
              <a:t>．</a:t>
            </a:r>
            <a:r>
              <a:rPr lang="en-US" altLang="zh-CN"/>
              <a:t>TIF</a:t>
            </a:r>
            <a:r>
              <a:rPr lang="zh-CN" altLang="en-US"/>
              <a:t>格式</a:t>
            </a:r>
          </a:p>
        </p:txBody>
      </p:sp>
      <p:sp>
        <p:nvSpPr>
          <p:cNvPr id="6" name="文本占位符 5"/>
          <p:cNvSpPr>
            <a:spLocks noGrp="1"/>
          </p:cNvSpPr>
          <p:nvPr>
            <p:ph type="body" idx="16387"/>
            <p:custDataLst>
              <p:tags r:id="rId5"/>
            </p:custDataLst>
          </p:nvPr>
        </p:nvSpPr>
        <p:spPr/>
        <p:txBody>
          <a:bodyPr/>
          <a:lstStyle/>
          <a:p>
            <a:r>
              <a:rPr lang="zh-CN" altLang="en-US"/>
              <a:t>专业级无损存储格式，支持多通道信息，跨平台兼容性强，但文件体积庞大，需充足存储空间。</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8"/>
            <p:custDataLst>
              <p:tags r:id="rId7"/>
            </p:custDataLst>
          </p:nvPr>
        </p:nvSpPr>
        <p:spPr/>
        <p:txBody>
          <a:bodyPr/>
          <a:lstStyle/>
          <a:p>
            <a:r>
              <a:rPr lang="en-US" altLang="zh-CN"/>
              <a:t>5</a:t>
            </a:r>
            <a:r>
              <a:rPr lang="zh-CN" altLang="en-US"/>
              <a:t>．</a:t>
            </a:r>
            <a:r>
              <a:rPr lang="en-US" altLang="zh-CN"/>
              <a:t>JPG</a:t>
            </a:r>
            <a:r>
              <a:rPr lang="zh-CN" altLang="en-US"/>
              <a:t>格式</a:t>
            </a:r>
          </a:p>
        </p:txBody>
      </p:sp>
      <p:sp>
        <p:nvSpPr>
          <p:cNvPr id="9" name="文本占位符 8"/>
          <p:cNvSpPr>
            <a:spLocks noGrp="1"/>
          </p:cNvSpPr>
          <p:nvPr>
            <p:ph type="body" idx="16389"/>
            <p:custDataLst>
              <p:tags r:id="rId8"/>
            </p:custDataLst>
          </p:nvPr>
        </p:nvSpPr>
        <p:spPr/>
        <p:txBody>
          <a:bodyPr/>
          <a:lstStyle/>
          <a:p>
            <a:r>
              <a:rPr lang="zh-CN" altLang="en-US"/>
              <a:t>有损压缩格式，通过质量分级控制文件大小，压缩比达1/20，广泛用于网络传输与数码摄影。</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en-US" altLang="zh-CN"/>
              <a:t>6</a:t>
            </a:r>
            <a:r>
              <a:rPr lang="zh-CN" altLang="en-US"/>
              <a:t>．</a:t>
            </a:r>
            <a:r>
              <a:rPr lang="en-US" altLang="zh-CN"/>
              <a:t>PNG</a:t>
            </a:r>
            <a:r>
              <a:rPr lang="zh-CN" altLang="en-US"/>
              <a:t>格式</a:t>
            </a:r>
          </a:p>
        </p:txBody>
      </p:sp>
      <p:sp>
        <p:nvSpPr>
          <p:cNvPr id="12" name="文本占位符 11"/>
          <p:cNvSpPr>
            <a:spLocks noGrp="1"/>
          </p:cNvSpPr>
          <p:nvPr>
            <p:ph type="body" idx="16391"/>
            <p:custDataLst>
              <p:tags r:id="rId11"/>
            </p:custDataLst>
          </p:nvPr>
        </p:nvSpPr>
        <p:spPr/>
        <p:txBody>
          <a:bodyPr/>
          <a:lstStyle/>
          <a:p>
            <a:r>
              <a:rPr lang="zh-CN" altLang="en-US"/>
              <a:t>无损压缩支持Alpha通道，渐进显示优化网络加载，适用真彩色与灰度图像，兼顾质量与效率。</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2"/>
            <p:custDataLst>
              <p:tags r:id="rId13"/>
            </p:custDataLst>
          </p:nvPr>
        </p:nvSpPr>
        <p:spPr/>
        <p:txBody>
          <a:bodyPr/>
          <a:lstStyle/>
          <a:p>
            <a:r>
              <a:rPr lang="en-US" altLang="zh-CN"/>
              <a:t>7</a:t>
            </a:r>
            <a:r>
              <a:rPr lang="zh-CN" altLang="en-US"/>
              <a:t>．</a:t>
            </a:r>
            <a:r>
              <a:rPr lang="en-US" altLang="zh-CN"/>
              <a:t>IFF</a:t>
            </a:r>
            <a:r>
              <a:rPr lang="zh-CN" altLang="en-US"/>
              <a:t>格式</a:t>
            </a:r>
          </a:p>
        </p:txBody>
      </p:sp>
      <p:sp>
        <p:nvSpPr>
          <p:cNvPr id="15" name="文本占位符 14"/>
          <p:cNvSpPr>
            <a:spLocks noGrp="1"/>
          </p:cNvSpPr>
          <p:nvPr>
            <p:ph type="body" idx="16393"/>
            <p:custDataLst>
              <p:tags r:id="rId14"/>
            </p:custDataLst>
          </p:nvPr>
        </p:nvSpPr>
        <p:spPr/>
        <p:txBody>
          <a:bodyPr/>
          <a:lstStyle/>
          <a:p>
            <a:r>
              <a:rPr lang="zh-CN" altLang="en-US"/>
              <a:t>大型图像处理专用格式，好莱坞特效常用，但资源消耗极高，需高性能设备支持运行。</a:t>
            </a:r>
          </a:p>
        </p:txBody>
      </p:sp>
      <p:sp>
        <p:nvSpPr>
          <p:cNvPr id="17" name="标题 16"/>
          <p:cNvSpPr>
            <a:spLocks noGrp="1"/>
          </p:cNvSpPr>
          <p:nvPr>
            <p:ph type="ctrTitle" idx="16385"/>
            <p:custDataLst>
              <p:tags r:id="rId15"/>
            </p:custDataLst>
          </p:nvPr>
        </p:nvSpPr>
        <p:spPr>
          <a:xfrm>
            <a:off x="5257800" y="528320"/>
            <a:ext cx="6636385" cy="784860"/>
          </a:xfrm>
        </p:spPr>
        <p:txBody>
          <a:bodyPr>
            <a:normAutofit/>
          </a:bodyPr>
          <a:lstStyle/>
          <a:p>
            <a:r>
              <a:rPr lang="zh-CN" altLang="en-US" sz="3110"/>
              <a:t>知识准备：三、常见的图形图像格式</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en-US" altLang="zh-CN"/>
              <a:t>Photoshop 2022</a:t>
            </a:r>
            <a:r>
              <a:rPr lang="zh-CN" altLang="en-US"/>
              <a:t>基础</a:t>
            </a:r>
          </a:p>
        </p:txBody>
      </p:sp>
      <p:sp>
        <p:nvSpPr>
          <p:cNvPr id="3" name="文本占位符 2"/>
          <p:cNvSpPr>
            <a:spLocks noGrp="1"/>
          </p:cNvSpPr>
          <p:nvPr>
            <p:ph type="body" idx="16386"/>
            <p:custDataLst>
              <p:tags r:id="rId3"/>
            </p:custDataLst>
          </p:nvPr>
        </p:nvSpPr>
        <p:spPr>
          <a:xfrm>
            <a:off x="5064760" y="1905000"/>
            <a:ext cx="2108200" cy="1524000"/>
          </a:xfrm>
        </p:spPr>
        <p:txBody>
          <a:bodyPr>
            <a:normAutofit fontScale="87500"/>
          </a:bodyPr>
          <a:lstStyle/>
          <a:p>
            <a:r>
              <a:rPr lang="zh-CN" altLang="en-US"/>
              <a:t>任务</a:t>
            </a:r>
            <a:r>
              <a:rPr lang="en-US" altLang="zh-CN"/>
              <a:t>2</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任务2  Photoshop 2022基础</a:t>
            </a:r>
          </a:p>
        </p:txBody>
      </p:sp>
      <p:pic>
        <p:nvPicPr>
          <p:cNvPr id="9" name="内容占位符 8" descr="/data/temp/e99e6dd5-c46d-11f0-a8c0-c6292f9559d2.PNGe99e6dd5-c46d-11f0-a8c0-c6292f9559d2"/>
          <p:cNvPicPr>
            <a:picLocks noGrp="1" noChangeAspect="1"/>
          </p:cNvPicPr>
          <p:nvPr>
            <p:ph idx="16388"/>
            <p:custDataLst>
              <p:tags r:id="rId3"/>
            </p:custDataLst>
          </p:nvPr>
        </p:nvPicPr>
        <p:blipFill>
          <a:blip r:embed="rId8"/>
          <a:srcRect l="-21129" r="-21129"/>
          <a:stretch>
            <a:fillRect/>
          </a:stretch>
        </p:blipFill>
        <p:spPr>
          <a:xfrm>
            <a:off x="4648200" y="1524000"/>
            <a:ext cx="6934200" cy="47244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任务引入</a:t>
            </a:r>
          </a:p>
        </p:txBody>
      </p:sp>
      <p:sp>
        <p:nvSpPr>
          <p:cNvPr id="6" name="文本占位符 5"/>
          <p:cNvSpPr>
            <a:spLocks noGrp="1"/>
          </p:cNvSpPr>
          <p:nvPr>
            <p:ph type="body" idx="16387"/>
            <p:custDataLst>
              <p:tags r:id="rId6"/>
            </p:custDataLst>
          </p:nvPr>
        </p:nvSpPr>
        <p:spPr/>
        <p:txBody>
          <a:bodyPr/>
          <a:lstStyle/>
          <a:p>
            <a:r>
              <a:rPr lang="zh-CN" altLang="en-US"/>
              <a:t>Photoshop操作界面需掌握，了解界面组成及路径、形状、文字工具用法。</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507365" y="330835"/>
            <a:ext cx="6655435" cy="583565"/>
          </a:xfrm>
        </p:spPr>
        <p:txBody>
          <a:bodyPr>
            <a:normAutofit/>
          </a:bodyPr>
          <a:lstStyle/>
          <a:p>
            <a:r>
              <a:rPr lang="zh-CN" altLang="en-US" sz="3000"/>
              <a:t>知识准备：一、</a:t>
            </a:r>
            <a:r>
              <a:rPr lang="en-US" altLang="zh-CN" sz="3000"/>
              <a:t>Photoshop</a:t>
            </a:r>
            <a:r>
              <a:rPr lang="zh-CN" altLang="en-US" sz="3000"/>
              <a:t>工作界面</a:t>
            </a:r>
          </a:p>
        </p:txBody>
      </p:sp>
      <p:sp>
        <p:nvSpPr>
          <p:cNvPr id="5" name="装饰  3"/>
          <p:cNvSpPr>
            <a:spLocks noGrp="1"/>
          </p:cNvSpPr>
          <p:nvPr>
            <p:ph type="body" idx="16397"/>
            <p:custDataLst>
              <p:tags r:id="rId3"/>
            </p:custDataLst>
          </p:nvPr>
        </p:nvSpPr>
        <p:spPr/>
        <p:txBody>
          <a:bodyPr/>
          <a:lstStyle/>
          <a:p>
            <a:r>
              <a:rPr lang="zh-CN" altLang="en-US"/>
              <a:t> </a:t>
            </a:r>
          </a:p>
        </p:txBody>
      </p:sp>
      <p:sp>
        <p:nvSpPr>
          <p:cNvPr id="6" name="装饰  4"/>
          <p:cNvSpPr>
            <a:spLocks noGrp="1"/>
          </p:cNvSpPr>
          <p:nvPr>
            <p:ph type="body" idx="16398"/>
            <p:custDataLst>
              <p:tags r:id="rId4"/>
            </p:custDataLst>
          </p:nvPr>
        </p:nvSpPr>
        <p:spPr/>
        <p:txBody>
          <a:bodyPr/>
          <a:lstStyle/>
          <a:p>
            <a:r>
              <a:rPr lang="zh-CN" altLang="en-US"/>
              <a:t> </a:t>
            </a:r>
          </a:p>
        </p:txBody>
      </p:sp>
      <p:sp>
        <p:nvSpPr>
          <p:cNvPr id="7" name="文本占位符 6"/>
          <p:cNvSpPr>
            <a:spLocks noGrp="1"/>
          </p:cNvSpPr>
          <p:nvPr>
            <p:ph type="body" idx="16389"/>
            <p:custDataLst>
              <p:tags r:id="rId5"/>
            </p:custDataLst>
          </p:nvPr>
        </p:nvSpPr>
        <p:spPr/>
        <p:txBody>
          <a:bodyPr/>
          <a:lstStyle/>
          <a:p>
            <a:r>
              <a:rPr lang="zh-CN" altLang="en-US"/>
              <a:t>01</a:t>
            </a:r>
          </a:p>
        </p:txBody>
      </p:sp>
      <p:sp>
        <p:nvSpPr>
          <p:cNvPr id="8" name="文本占位符 7"/>
          <p:cNvSpPr>
            <a:spLocks noGrp="1"/>
          </p:cNvSpPr>
          <p:nvPr>
            <p:ph type="body" idx="16387"/>
            <p:custDataLst>
              <p:tags r:id="rId6"/>
            </p:custDataLst>
          </p:nvPr>
        </p:nvSpPr>
        <p:spPr/>
        <p:txBody>
          <a:bodyPr/>
          <a:lstStyle/>
          <a:p>
            <a:r>
              <a:rPr lang="zh-CN" altLang="en-US"/>
              <a:t>菜单栏功能</a:t>
            </a:r>
          </a:p>
        </p:txBody>
      </p:sp>
      <p:sp>
        <p:nvSpPr>
          <p:cNvPr id="9" name="文本占位符 8"/>
          <p:cNvSpPr>
            <a:spLocks noGrp="1"/>
          </p:cNvSpPr>
          <p:nvPr>
            <p:ph type="body" idx="16388"/>
            <p:custDataLst>
              <p:tags r:id="rId7"/>
            </p:custDataLst>
          </p:nvPr>
        </p:nvSpPr>
        <p:spPr/>
        <p:txBody>
          <a:bodyPr>
            <a:normAutofit fontScale="90000"/>
          </a:bodyPr>
          <a:lstStyle/>
          <a:p>
            <a:r>
              <a:rPr lang="zh-CN" altLang="en-US"/>
              <a:t>菜单栏含12个命令，支持鼠标单击或快捷键操作，如Ctrl+O打开文件，Alt+字母键快速调用菜单。</a:t>
            </a:r>
          </a:p>
        </p:txBody>
      </p:sp>
      <p:sp>
        <p:nvSpPr>
          <p:cNvPr id="10" name="装饰  8"/>
          <p:cNvSpPr>
            <a:spLocks noGrp="1"/>
          </p:cNvSpPr>
          <p:nvPr>
            <p:ph type="body" idx="16399"/>
            <p:custDataLst>
              <p:tags r:id="rId8"/>
            </p:custDataLst>
          </p:nvPr>
        </p:nvSpPr>
        <p:spPr/>
        <p:txBody>
          <a:bodyPr/>
          <a:lstStyle/>
          <a:p>
            <a:r>
              <a:rPr lang="zh-CN" altLang="en-US"/>
              <a:t> </a:t>
            </a:r>
          </a:p>
        </p:txBody>
      </p:sp>
      <p:sp>
        <p:nvSpPr>
          <p:cNvPr id="11" name="文本占位符 10"/>
          <p:cNvSpPr>
            <a:spLocks noGrp="1"/>
          </p:cNvSpPr>
          <p:nvPr>
            <p:ph type="body" idx="16392"/>
            <p:custDataLst>
              <p:tags r:id="rId9"/>
            </p:custDataLst>
          </p:nvPr>
        </p:nvSpPr>
        <p:spPr/>
        <p:txBody>
          <a:bodyPr/>
          <a:lstStyle/>
          <a:p>
            <a:r>
              <a:rPr lang="zh-CN" altLang="en-US"/>
              <a:t>02</a:t>
            </a:r>
          </a:p>
        </p:txBody>
      </p:sp>
      <p:sp>
        <p:nvSpPr>
          <p:cNvPr id="12" name="文本占位符 11"/>
          <p:cNvSpPr>
            <a:spLocks noGrp="1"/>
          </p:cNvSpPr>
          <p:nvPr>
            <p:ph type="body" idx="16390"/>
            <p:custDataLst>
              <p:tags r:id="rId10"/>
            </p:custDataLst>
          </p:nvPr>
        </p:nvSpPr>
        <p:spPr/>
        <p:txBody>
          <a:bodyPr/>
          <a:lstStyle/>
          <a:p>
            <a:r>
              <a:rPr lang="zh-CN" altLang="en-US"/>
              <a:t>工具属性栏设置</a:t>
            </a:r>
          </a:p>
        </p:txBody>
      </p:sp>
      <p:sp>
        <p:nvSpPr>
          <p:cNvPr id="13" name="文本占位符 12"/>
          <p:cNvSpPr>
            <a:spLocks noGrp="1"/>
          </p:cNvSpPr>
          <p:nvPr>
            <p:ph type="body" idx="16391"/>
            <p:custDataLst>
              <p:tags r:id="rId11"/>
            </p:custDataLst>
          </p:nvPr>
        </p:nvSpPr>
        <p:spPr/>
        <p:txBody>
          <a:bodyPr/>
          <a:lstStyle/>
          <a:p>
            <a:r>
              <a:rPr lang="zh-CN" altLang="en-US" sz="1400"/>
              <a:t>工具属性栏显示当前工具参数，支持画笔大小、模式调整，可切换画笔调板进行扩展设置。</a:t>
            </a:r>
          </a:p>
        </p:txBody>
      </p:sp>
      <p:sp>
        <p:nvSpPr>
          <p:cNvPr id="14" name="装饰  2"/>
          <p:cNvSpPr>
            <a:spLocks noGrp="1"/>
          </p:cNvSpPr>
          <p:nvPr>
            <p:ph type="body" idx="16400"/>
            <p:custDataLst>
              <p:tags r:id="rId12"/>
            </p:custDataLst>
          </p:nvPr>
        </p:nvSpPr>
        <p:spPr/>
        <p:txBody>
          <a:bodyPr/>
          <a:lstStyle/>
          <a:p>
            <a:r>
              <a:rPr lang="zh-CN" altLang="en-US"/>
              <a:t> </a:t>
            </a:r>
          </a:p>
        </p:txBody>
      </p:sp>
      <p:sp>
        <p:nvSpPr>
          <p:cNvPr id="15" name="文本占位符 14"/>
          <p:cNvSpPr>
            <a:spLocks noGrp="1"/>
          </p:cNvSpPr>
          <p:nvPr>
            <p:ph type="body" idx="16395"/>
            <p:custDataLst>
              <p:tags r:id="rId13"/>
            </p:custDataLst>
          </p:nvPr>
        </p:nvSpPr>
        <p:spPr/>
        <p:txBody>
          <a:bodyPr/>
          <a:lstStyle/>
          <a:p>
            <a:r>
              <a:rPr lang="zh-CN" altLang="en-US"/>
              <a:t>03</a:t>
            </a:r>
          </a:p>
        </p:txBody>
      </p:sp>
      <p:sp>
        <p:nvSpPr>
          <p:cNvPr id="16" name="文本占位符 15"/>
          <p:cNvSpPr>
            <a:spLocks noGrp="1"/>
          </p:cNvSpPr>
          <p:nvPr>
            <p:ph type="body" idx="16393"/>
            <p:custDataLst>
              <p:tags r:id="rId14"/>
            </p:custDataLst>
          </p:nvPr>
        </p:nvSpPr>
        <p:spPr/>
        <p:txBody>
          <a:bodyPr/>
          <a:lstStyle/>
          <a:p>
            <a:r>
              <a:rPr lang="zh-CN" altLang="en-US"/>
              <a:t>工具箱结构解析</a:t>
            </a:r>
          </a:p>
        </p:txBody>
      </p:sp>
      <p:sp>
        <p:nvSpPr>
          <p:cNvPr id="17" name="文本占位符 16"/>
          <p:cNvSpPr>
            <a:spLocks noGrp="1"/>
          </p:cNvSpPr>
          <p:nvPr>
            <p:ph type="body" idx="16394"/>
            <p:custDataLst>
              <p:tags r:id="rId15"/>
            </p:custDataLst>
          </p:nvPr>
        </p:nvSpPr>
        <p:spPr/>
        <p:txBody>
          <a:bodyPr/>
          <a:lstStyle/>
          <a:p>
            <a:r>
              <a:rPr lang="zh-CN" altLang="en-US" sz="1400"/>
              <a:t>工具箱含40余种工具，部分带三角形工具组，支持单击选择，显示前景色与背景色切换功能。</a:t>
            </a:r>
          </a:p>
        </p:txBody>
      </p:sp>
      <p:pic>
        <p:nvPicPr>
          <p:cNvPr id="3" name="图片 -2147482621" descr="2t3"/>
          <p:cNvPicPr>
            <a:picLocks noChangeAspect="1"/>
          </p:cNvPicPr>
          <p:nvPr/>
        </p:nvPicPr>
        <p:blipFill>
          <a:blip r:embed="rId17"/>
          <a:stretch>
            <a:fillRect/>
          </a:stretch>
        </p:blipFill>
        <p:spPr>
          <a:xfrm>
            <a:off x="365443" y="1117283"/>
            <a:ext cx="4805045" cy="2933065"/>
          </a:xfrm>
          <a:prstGeom prst="rect">
            <a:avLst/>
          </a:prstGeom>
          <a:noFill/>
          <a:ln w="9525">
            <a:noFill/>
          </a:ln>
        </p:spPr>
      </p:pic>
      <p:sp>
        <p:nvSpPr>
          <p:cNvPr id="19" name="文本框 18"/>
          <p:cNvSpPr txBox="1"/>
          <p:nvPr/>
        </p:nvSpPr>
        <p:spPr>
          <a:xfrm>
            <a:off x="1809750" y="4114800"/>
            <a:ext cx="2707640" cy="337185"/>
          </a:xfrm>
          <a:prstGeom prst="rect">
            <a:avLst/>
          </a:prstGeom>
        </p:spPr>
        <p:txBody>
          <a:bodyPr wrap="square">
            <a:spAutoFit/>
          </a:bodyPr>
          <a:lstStyle/>
          <a:p>
            <a:pPr defTabSz="266700"/>
            <a:r>
              <a:rPr lang="en-US" altLang="zh-CN" sz="1600">
                <a:latin typeface="Times New Roman" panose="02020603050405020304"/>
                <a:ea typeface="Times New Roman" panose="02020603050405020304"/>
              </a:rPr>
              <a:t>Photoshop</a:t>
            </a:r>
            <a:r>
              <a:rPr lang="zh-CN" altLang="en-US" sz="1600">
                <a:latin typeface="Times New Roman" panose="02020603050405020304"/>
                <a:ea typeface="宋体" panose="02010600030101010101" pitchFamily="2" charset="-122"/>
              </a:rPr>
              <a:t>工作界面</a:t>
            </a:r>
          </a:p>
        </p:txBody>
      </p:sp>
      <p:pic>
        <p:nvPicPr>
          <p:cNvPr id="4" name="图片 17"/>
          <p:cNvPicPr>
            <a:picLocks noChangeAspect="1"/>
          </p:cNvPicPr>
          <p:nvPr/>
        </p:nvPicPr>
        <p:blipFill>
          <a:blip r:embed="rId18"/>
          <a:stretch>
            <a:fillRect/>
          </a:stretch>
        </p:blipFill>
        <p:spPr>
          <a:xfrm>
            <a:off x="365125" y="5443220"/>
            <a:ext cx="4511040" cy="159385"/>
          </a:xfrm>
          <a:prstGeom prst="rect">
            <a:avLst/>
          </a:prstGeom>
          <a:noFill/>
          <a:ln w="9525">
            <a:noFill/>
          </a:ln>
        </p:spPr>
      </p:pic>
      <p:sp>
        <p:nvSpPr>
          <p:cNvPr id="21" name="文本框 20"/>
          <p:cNvSpPr txBox="1"/>
          <p:nvPr/>
        </p:nvSpPr>
        <p:spPr>
          <a:xfrm>
            <a:off x="1412240" y="5734050"/>
            <a:ext cx="2110740" cy="304800"/>
          </a:xfrm>
          <a:prstGeom prst="rect">
            <a:avLst/>
          </a:prstGeom>
        </p:spPr>
        <p:txBody>
          <a:bodyPr>
            <a:no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菜单栏</a:t>
            </a:r>
          </a:p>
        </p:txBody>
      </p:sp>
      <p:pic>
        <p:nvPicPr>
          <p:cNvPr id="18" name="图片 16"/>
          <p:cNvPicPr>
            <a:picLocks noChangeAspect="1"/>
          </p:cNvPicPr>
          <p:nvPr/>
        </p:nvPicPr>
        <p:blipFill>
          <a:blip r:embed="rId19"/>
          <a:stretch>
            <a:fillRect/>
          </a:stretch>
        </p:blipFill>
        <p:spPr>
          <a:xfrm>
            <a:off x="5320983" y="3571240"/>
            <a:ext cx="1691005" cy="2372360"/>
          </a:xfrm>
          <a:prstGeom prst="rect">
            <a:avLst/>
          </a:prstGeom>
          <a:noFill/>
          <a:ln w="9525">
            <a:noFill/>
          </a:ln>
        </p:spPr>
      </p:pic>
      <p:sp>
        <p:nvSpPr>
          <p:cNvPr id="22" name="文本框 21"/>
          <p:cNvSpPr txBox="1"/>
          <p:nvPr/>
        </p:nvSpPr>
        <p:spPr>
          <a:xfrm>
            <a:off x="5170805" y="5995035"/>
            <a:ext cx="1976120" cy="247650"/>
          </a:xfrm>
          <a:prstGeom prst="rect">
            <a:avLst/>
          </a:prstGeom>
        </p:spPr>
        <p:txBody>
          <a:bodyPr>
            <a:noAutofit/>
          </a:bodyPr>
          <a:lstStyle/>
          <a:p>
            <a:pPr indent="0" algn="ctr"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菜单命令</a:t>
            </a:r>
          </a:p>
        </p:txBody>
      </p:sp>
      <p:pic>
        <p:nvPicPr>
          <p:cNvPr id="20" name="图片 14"/>
          <p:cNvPicPr>
            <a:picLocks noChangeAspect="1"/>
          </p:cNvPicPr>
          <p:nvPr/>
        </p:nvPicPr>
        <p:blipFill>
          <a:blip r:embed="rId20"/>
          <a:stretch>
            <a:fillRect/>
          </a:stretch>
        </p:blipFill>
        <p:spPr>
          <a:xfrm>
            <a:off x="855345" y="6169978"/>
            <a:ext cx="4123690" cy="155575"/>
          </a:xfrm>
          <a:prstGeom prst="rect">
            <a:avLst/>
          </a:prstGeom>
          <a:noFill/>
          <a:ln w="9525">
            <a:noFill/>
          </a:ln>
        </p:spPr>
      </p:pic>
      <p:sp>
        <p:nvSpPr>
          <p:cNvPr id="23" name="文本框 22"/>
          <p:cNvSpPr txBox="1"/>
          <p:nvPr/>
        </p:nvSpPr>
        <p:spPr>
          <a:xfrm>
            <a:off x="1541780" y="6457315"/>
            <a:ext cx="2782570" cy="156845"/>
          </a:xfrm>
          <a:prstGeom prst="rect">
            <a:avLst/>
          </a:prstGeom>
        </p:spPr>
        <p:txBody>
          <a:bodyPr>
            <a:noAutofit/>
          </a:bodyPr>
          <a:lstStyle/>
          <a:p>
            <a:pPr marL="0"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工具属性栏</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249555"/>
            <a:ext cx="10972800" cy="609600"/>
          </a:xfrm>
        </p:spPr>
        <p:txBody>
          <a:bodyPr/>
          <a:lstStyle/>
          <a:p>
            <a:r>
              <a:rPr lang="zh-CN" altLang="en-US">
                <a:sym typeface="+mn-ea"/>
              </a:rPr>
              <a:t>知识准备：一、</a:t>
            </a:r>
            <a:r>
              <a:rPr lang="en-US" altLang="zh-CN">
                <a:sym typeface="+mn-ea"/>
              </a:rPr>
              <a:t>Photoshop</a:t>
            </a:r>
            <a:r>
              <a:rPr lang="zh-CN" altLang="en-US">
                <a:sym typeface="+mn-ea"/>
              </a:rPr>
              <a:t>工作界面</a:t>
            </a:r>
            <a:endParaRPr lang="zh-CN" altLang="en-US"/>
          </a:p>
        </p:txBody>
      </p:sp>
      <p:sp>
        <p:nvSpPr>
          <p:cNvPr id="4" name="文本占位符 3"/>
          <p:cNvSpPr>
            <a:spLocks noGrp="1"/>
          </p:cNvSpPr>
          <p:nvPr>
            <p:ph type="body" idx="16386"/>
            <p:custDataLst>
              <p:tags r:id="rId3"/>
            </p:custDataLst>
          </p:nvPr>
        </p:nvSpPr>
        <p:spPr>
          <a:xfrm>
            <a:off x="9118600" y="1524000"/>
            <a:ext cx="2463800" cy="406400"/>
          </a:xfrm>
        </p:spPr>
        <p:txBody>
          <a:bodyPr/>
          <a:lstStyle/>
          <a:p>
            <a:r>
              <a:rPr lang="zh-CN" altLang="en-US"/>
              <a:t>（四）图像窗口</a:t>
            </a:r>
          </a:p>
        </p:txBody>
      </p:sp>
      <p:sp>
        <p:nvSpPr>
          <p:cNvPr id="5" name="文本占位符 4"/>
          <p:cNvSpPr>
            <a:spLocks noGrp="1"/>
          </p:cNvSpPr>
          <p:nvPr>
            <p:ph type="body" idx="16387"/>
            <p:custDataLst>
              <p:tags r:id="rId4"/>
            </p:custDataLst>
          </p:nvPr>
        </p:nvSpPr>
        <p:spPr>
          <a:xfrm>
            <a:off x="9119235" y="2082800"/>
            <a:ext cx="2463165" cy="967105"/>
          </a:xfrm>
        </p:spPr>
        <p:txBody>
          <a:bodyPr>
            <a:normAutofit/>
          </a:bodyPr>
          <a:lstStyle/>
          <a:p>
            <a:r>
              <a:rPr lang="zh-CN" altLang="en-US"/>
              <a:t>图像窗口显示文件名称、比例及颜色模式，支持程序窗口与图像窗口状态联动控制。</a:t>
            </a:r>
          </a:p>
        </p:txBody>
      </p:sp>
      <p:sp>
        <p:nvSpPr>
          <p:cNvPr id="6" name="文本占位符 5"/>
          <p:cNvSpPr>
            <a:spLocks noGrp="1"/>
          </p:cNvSpPr>
          <p:nvPr>
            <p:ph type="body" idx="16388"/>
            <p:custDataLst>
              <p:tags r:id="rId5"/>
            </p:custDataLst>
          </p:nvPr>
        </p:nvSpPr>
        <p:spPr>
          <a:xfrm>
            <a:off x="8970010" y="3302000"/>
            <a:ext cx="2612390" cy="406400"/>
          </a:xfrm>
        </p:spPr>
        <p:txBody>
          <a:bodyPr/>
          <a:lstStyle/>
          <a:p>
            <a:r>
              <a:rPr lang="zh-CN" altLang="en-US"/>
              <a:t>（五）调板窗</a:t>
            </a:r>
          </a:p>
        </p:txBody>
      </p:sp>
      <p:sp>
        <p:nvSpPr>
          <p:cNvPr id="7" name="文本占位符 6"/>
          <p:cNvSpPr>
            <a:spLocks noGrp="1"/>
          </p:cNvSpPr>
          <p:nvPr>
            <p:ph type="body" idx="16389"/>
            <p:custDataLst>
              <p:tags r:id="rId6"/>
            </p:custDataLst>
          </p:nvPr>
        </p:nvSpPr>
        <p:spPr>
          <a:xfrm>
            <a:off x="9119870" y="3860800"/>
            <a:ext cx="2790825" cy="1066800"/>
          </a:xfrm>
        </p:spPr>
        <p:txBody>
          <a:bodyPr/>
          <a:lstStyle/>
          <a:p>
            <a:r>
              <a:rPr lang="zh-CN" altLang="en-US"/>
              <a:t>调板窗存放图层、路径等功能面板，支持显示/隐藏、移动及组合操作，提升编辑灵活性。</a:t>
            </a:r>
          </a:p>
        </p:txBody>
      </p:sp>
      <p:sp>
        <p:nvSpPr>
          <p:cNvPr id="8" name="文本占位符 7"/>
          <p:cNvSpPr>
            <a:spLocks noGrp="1"/>
          </p:cNvSpPr>
          <p:nvPr>
            <p:ph type="body" idx="16390"/>
            <p:custDataLst>
              <p:tags r:id="rId7"/>
            </p:custDataLst>
          </p:nvPr>
        </p:nvSpPr>
        <p:spPr>
          <a:xfrm>
            <a:off x="9118600" y="5080000"/>
            <a:ext cx="2463800" cy="406400"/>
          </a:xfrm>
        </p:spPr>
        <p:txBody>
          <a:bodyPr/>
          <a:lstStyle/>
          <a:p>
            <a:r>
              <a:rPr lang="zh-CN" altLang="en-US"/>
              <a:t>（六）状态栏</a:t>
            </a:r>
          </a:p>
        </p:txBody>
      </p:sp>
      <p:sp>
        <p:nvSpPr>
          <p:cNvPr id="9" name="文本占位符 8"/>
          <p:cNvSpPr>
            <a:spLocks noGrp="1"/>
          </p:cNvSpPr>
          <p:nvPr>
            <p:ph type="body" idx="16391"/>
            <p:custDataLst>
              <p:tags r:id="rId8"/>
            </p:custDataLst>
          </p:nvPr>
        </p:nvSpPr>
        <p:spPr>
          <a:xfrm>
            <a:off x="9118600" y="5638800"/>
            <a:ext cx="2463800" cy="982345"/>
          </a:xfrm>
        </p:spPr>
        <p:txBody>
          <a:bodyPr>
            <a:normAutofit fontScale="90000"/>
          </a:bodyPr>
          <a:lstStyle/>
          <a:p>
            <a:r>
              <a:rPr lang="zh-CN" altLang="en-US"/>
              <a:t>状态栏左侧显示显示比例，右侧展示文件信息，支持输入数值快速调整图像缩放比例。</a:t>
            </a:r>
          </a:p>
        </p:txBody>
      </p:sp>
      <p:pic>
        <p:nvPicPr>
          <p:cNvPr id="3" name="图片 12"/>
          <p:cNvPicPr>
            <a:picLocks noChangeAspect="1"/>
          </p:cNvPicPr>
          <p:nvPr/>
        </p:nvPicPr>
        <p:blipFill>
          <a:blip r:embed="rId10"/>
          <a:stretch>
            <a:fillRect/>
          </a:stretch>
        </p:blipFill>
        <p:spPr>
          <a:xfrm>
            <a:off x="480060" y="1819275"/>
            <a:ext cx="245745" cy="4291330"/>
          </a:xfrm>
          <a:prstGeom prst="rect">
            <a:avLst/>
          </a:prstGeom>
          <a:noFill/>
          <a:ln w="9525">
            <a:noFill/>
          </a:ln>
        </p:spPr>
      </p:pic>
      <p:pic>
        <p:nvPicPr>
          <p:cNvPr id="12" name="图片 -2147482127"/>
          <p:cNvPicPr>
            <a:picLocks noChangeAspect="1"/>
          </p:cNvPicPr>
          <p:nvPr/>
        </p:nvPicPr>
        <p:blipFill>
          <a:blip r:embed="rId11"/>
          <a:stretch>
            <a:fillRect/>
          </a:stretch>
        </p:blipFill>
        <p:spPr>
          <a:xfrm>
            <a:off x="1586865" y="2967355"/>
            <a:ext cx="527685" cy="3143250"/>
          </a:xfrm>
          <a:prstGeom prst="rect">
            <a:avLst/>
          </a:prstGeom>
          <a:noFill/>
          <a:ln w="9525">
            <a:noFill/>
          </a:ln>
        </p:spPr>
      </p:pic>
      <p:pic>
        <p:nvPicPr>
          <p:cNvPr id="13" name="图片 10"/>
          <p:cNvPicPr>
            <a:picLocks noChangeAspect="1"/>
          </p:cNvPicPr>
          <p:nvPr/>
        </p:nvPicPr>
        <p:blipFill>
          <a:blip r:embed="rId12"/>
          <a:stretch>
            <a:fillRect/>
          </a:stretch>
        </p:blipFill>
        <p:spPr>
          <a:xfrm>
            <a:off x="2975610" y="2967355"/>
            <a:ext cx="1305560" cy="3168015"/>
          </a:xfrm>
          <a:prstGeom prst="rect">
            <a:avLst/>
          </a:prstGeom>
          <a:noFill/>
          <a:ln w="9525">
            <a:noFill/>
          </a:ln>
        </p:spPr>
      </p:pic>
      <p:sp>
        <p:nvSpPr>
          <p:cNvPr id="10" name="文本框 9"/>
          <p:cNvSpPr txBox="1"/>
          <p:nvPr/>
        </p:nvSpPr>
        <p:spPr>
          <a:xfrm>
            <a:off x="243205" y="6263005"/>
            <a:ext cx="4363720" cy="275590"/>
          </a:xfrm>
          <a:prstGeom prst="rect">
            <a:avLst/>
          </a:prstGeom>
        </p:spPr>
        <p:txBody>
          <a:bodyPr wrap="square">
            <a:spAutoFit/>
          </a:bodyPr>
          <a:lstStyle/>
          <a:p>
            <a:pPr defTabSz="266700"/>
            <a:r>
              <a:rPr lang="zh-CN" altLang="en-US" sz="1200">
                <a:latin typeface="Times New Roman" panose="02020603050405020304"/>
                <a:ea typeface="宋体" panose="02010600030101010101" pitchFamily="2" charset="-122"/>
              </a:rPr>
              <a:t>长单条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短双条 </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工具组</a:t>
            </a:r>
          </a:p>
        </p:txBody>
      </p:sp>
      <p:pic>
        <p:nvPicPr>
          <p:cNvPr id="14" name="图片 2"/>
          <p:cNvPicPr>
            <a:picLocks noChangeAspect="1"/>
          </p:cNvPicPr>
          <p:nvPr/>
        </p:nvPicPr>
        <p:blipFill>
          <a:blip r:embed="rId13"/>
          <a:stretch>
            <a:fillRect/>
          </a:stretch>
        </p:blipFill>
        <p:spPr>
          <a:xfrm>
            <a:off x="4878070" y="1029970"/>
            <a:ext cx="1328420" cy="5322570"/>
          </a:xfrm>
          <a:prstGeom prst="rect">
            <a:avLst/>
          </a:prstGeom>
          <a:noFill/>
          <a:ln w="9525">
            <a:noFill/>
          </a:ln>
        </p:spPr>
      </p:pic>
      <p:pic>
        <p:nvPicPr>
          <p:cNvPr id="15" name="图片 1"/>
          <p:cNvPicPr>
            <a:picLocks noChangeAspect="1"/>
          </p:cNvPicPr>
          <p:nvPr/>
        </p:nvPicPr>
        <p:blipFill>
          <a:blip r:embed="rId14"/>
          <a:stretch>
            <a:fillRect/>
          </a:stretch>
        </p:blipFill>
        <p:spPr>
          <a:xfrm>
            <a:off x="6915150" y="3000375"/>
            <a:ext cx="1346200" cy="3262630"/>
          </a:xfrm>
          <a:prstGeom prst="rect">
            <a:avLst/>
          </a:prstGeom>
          <a:noFill/>
          <a:ln w="9525">
            <a:noFill/>
          </a:ln>
        </p:spPr>
      </p:pic>
      <p:sp>
        <p:nvSpPr>
          <p:cNvPr id="11" name="文本框 10"/>
          <p:cNvSpPr txBox="1"/>
          <p:nvPr/>
        </p:nvSpPr>
        <p:spPr>
          <a:xfrm>
            <a:off x="4878070" y="6384290"/>
            <a:ext cx="3602990" cy="245745"/>
          </a:xfrm>
          <a:prstGeom prst="rect">
            <a:avLst/>
          </a:prstGeom>
        </p:spPr>
        <p:txBody>
          <a:bodyPr>
            <a:noAutofit/>
          </a:bodyPr>
          <a:lstStyle/>
          <a:p>
            <a:pPr lvl="0" algn="l" defTabSz="266700">
              <a:buClrTx/>
              <a:buSzTx/>
              <a:buFontTx/>
            </a:pPr>
            <a:r>
              <a:rPr lang="zh-CN" altLang="en-US" sz="1200">
                <a:latin typeface="Times New Roman" panose="02020603050405020304"/>
                <a:ea typeface="宋体" panose="02010600030101010101" pitchFamily="2" charset="-122"/>
                <a:sym typeface="+mn-ea"/>
              </a:rPr>
              <a:t>“窗口”菜单命令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调板窗</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60375" y="324485"/>
            <a:ext cx="4233545" cy="562610"/>
          </a:xfrm>
        </p:spPr>
        <p:txBody>
          <a:bodyPr>
            <a:normAutofit/>
          </a:bodyPr>
          <a:lstStyle/>
          <a:p>
            <a:r>
              <a:rPr lang="zh-CN" altLang="en-US" sz="2800">
                <a:sym typeface="+mn-ea"/>
              </a:rPr>
              <a:t>知识准备：</a:t>
            </a:r>
            <a:r>
              <a:rPr lang="zh-CN" altLang="en-US" sz="2800"/>
              <a:t>二、文件操作</a:t>
            </a:r>
          </a:p>
        </p:txBody>
      </p:sp>
      <p:sp>
        <p:nvSpPr>
          <p:cNvPr id="5" name="装饰  3"/>
          <p:cNvSpPr>
            <a:spLocks noGrp="1"/>
          </p:cNvSpPr>
          <p:nvPr>
            <p:ph type="body" idx="16396"/>
            <p:custDataLst>
              <p:tags r:id="rId3"/>
            </p:custDataLst>
          </p:nvPr>
        </p:nvSpPr>
        <p:spPr>
          <a:xfrm>
            <a:off x="320675" y="1064895"/>
            <a:ext cx="4273550" cy="5563870"/>
          </a:xfrm>
        </p:spPr>
        <p:txBody>
          <a:bodyPr/>
          <a:lstStyle/>
          <a:p>
            <a:r>
              <a:rPr lang="zh-CN" altLang="en-US"/>
              <a:t> </a:t>
            </a:r>
          </a:p>
        </p:txBody>
      </p:sp>
      <p:sp>
        <p:nvSpPr>
          <p:cNvPr id="6" name="文本占位符 5"/>
          <p:cNvSpPr>
            <a:spLocks noGrp="1"/>
          </p:cNvSpPr>
          <p:nvPr>
            <p:ph type="body" idx="16387"/>
            <p:custDataLst>
              <p:tags r:id="rId4"/>
            </p:custDataLst>
          </p:nvPr>
        </p:nvSpPr>
        <p:spPr>
          <a:xfrm>
            <a:off x="550545" y="1256030"/>
            <a:ext cx="2933700" cy="406400"/>
          </a:xfrm>
        </p:spPr>
        <p:txBody>
          <a:bodyPr/>
          <a:lstStyle/>
          <a:p>
            <a:r>
              <a:rPr lang="zh-CN" altLang="en-US"/>
              <a:t>（一）新建文件</a:t>
            </a:r>
          </a:p>
        </p:txBody>
      </p:sp>
      <p:sp>
        <p:nvSpPr>
          <p:cNvPr id="7" name="文本占位符 6"/>
          <p:cNvSpPr>
            <a:spLocks noGrp="1"/>
          </p:cNvSpPr>
          <p:nvPr>
            <p:ph type="body" idx="16388"/>
            <p:custDataLst>
              <p:tags r:id="rId5"/>
            </p:custDataLst>
          </p:nvPr>
        </p:nvSpPr>
        <p:spPr>
          <a:xfrm>
            <a:off x="655320" y="1859280"/>
            <a:ext cx="3768725" cy="624840"/>
          </a:xfrm>
        </p:spPr>
        <p:txBody>
          <a:bodyPr>
            <a:normAutofit fontScale="80000" lnSpcReduction="10000"/>
          </a:bodyPr>
          <a:lstStyle/>
          <a:p>
            <a:r>
              <a:rPr lang="zh-CN" altLang="en-US"/>
              <a:t>通过“文件”|“新建”命令设置图像尺寸、分辨率、颜色模式及背景，支持单位切换与背景色/透明选项。</a:t>
            </a:r>
          </a:p>
        </p:txBody>
      </p:sp>
      <p:sp>
        <p:nvSpPr>
          <p:cNvPr id="8" name="文本占位符 7"/>
          <p:cNvSpPr>
            <a:spLocks noGrp="1"/>
          </p:cNvSpPr>
          <p:nvPr>
            <p:ph type="body" idx="16389"/>
            <p:custDataLst>
              <p:tags r:id="rId6"/>
            </p:custDataLst>
          </p:nvPr>
        </p:nvSpPr>
        <p:spPr>
          <a:xfrm>
            <a:off x="655320" y="2680970"/>
            <a:ext cx="2933700" cy="406400"/>
          </a:xfrm>
        </p:spPr>
        <p:txBody>
          <a:bodyPr/>
          <a:lstStyle/>
          <a:p>
            <a:r>
              <a:rPr lang="zh-CN" altLang="en-US"/>
              <a:t>（二）保存文件</a:t>
            </a:r>
          </a:p>
        </p:txBody>
      </p:sp>
      <p:sp>
        <p:nvSpPr>
          <p:cNvPr id="9" name="文本占位符 8"/>
          <p:cNvSpPr>
            <a:spLocks noGrp="1"/>
          </p:cNvSpPr>
          <p:nvPr>
            <p:ph type="body" idx="16390"/>
            <p:custDataLst>
              <p:tags r:id="rId7"/>
            </p:custDataLst>
          </p:nvPr>
        </p:nvSpPr>
        <p:spPr>
          <a:xfrm>
            <a:off x="655320" y="3284220"/>
            <a:ext cx="3769360" cy="609600"/>
          </a:xfrm>
          <a:noFill/>
        </p:spPr>
        <p:txBody>
          <a:bodyPr vert="horz" lIns="0" tIns="0" rIns="0" bIns="0" rtlCol="0" anchor="t">
            <a:normAutofit fontScale="80000" lnSpcReduction="10000"/>
          </a:bodyPr>
          <a:lstStyle/>
          <a:p>
            <a:pPr lvl="0" algn="l">
              <a:buClrTx/>
              <a:buSzTx/>
            </a:pPr>
            <a:r>
              <a:rPr lang="zh-CN" altLang="en-US">
                <a:sym typeface="+mn-ea"/>
              </a:rPr>
              <a:t>使用“存储”功能定义文件名与格式，支持副本保存、ICC配置及缩览图选项，快捷键Ctrl+S快速操作。</a:t>
            </a:r>
          </a:p>
        </p:txBody>
      </p:sp>
      <p:sp>
        <p:nvSpPr>
          <p:cNvPr id="10" name="文本占位符 9"/>
          <p:cNvSpPr>
            <a:spLocks noGrp="1"/>
          </p:cNvSpPr>
          <p:nvPr>
            <p:ph type="body" idx="16391"/>
            <p:custDataLst>
              <p:tags r:id="rId8"/>
            </p:custDataLst>
          </p:nvPr>
        </p:nvSpPr>
        <p:spPr>
          <a:xfrm>
            <a:off x="655320" y="3985895"/>
            <a:ext cx="2933700" cy="406400"/>
          </a:xfrm>
        </p:spPr>
        <p:txBody>
          <a:bodyPr/>
          <a:lstStyle/>
          <a:p>
            <a:r>
              <a:rPr lang="zh-CN" altLang="en-US"/>
              <a:t>（三）打开文件</a:t>
            </a:r>
          </a:p>
        </p:txBody>
      </p:sp>
      <p:sp>
        <p:nvSpPr>
          <p:cNvPr id="11" name="文本占位符 10"/>
          <p:cNvSpPr>
            <a:spLocks noGrp="1"/>
          </p:cNvSpPr>
          <p:nvPr>
            <p:ph type="body" idx="16392"/>
            <p:custDataLst>
              <p:tags r:id="rId9"/>
            </p:custDataLst>
          </p:nvPr>
        </p:nvSpPr>
        <p:spPr>
          <a:xfrm>
            <a:off x="744855" y="4648200"/>
            <a:ext cx="3560445" cy="609600"/>
          </a:xfrm>
          <a:noFill/>
        </p:spPr>
        <p:txBody>
          <a:bodyPr vert="horz" lIns="0" tIns="0" rIns="0" bIns="0" rtlCol="0" anchor="t">
            <a:normAutofit fontScale="80000" lnSpcReduction="10000"/>
          </a:bodyPr>
          <a:lstStyle/>
          <a:p>
            <a:pPr lvl="0" algn="l">
              <a:buClrTx/>
              <a:buSzTx/>
            </a:pPr>
            <a:r>
              <a:rPr lang="zh-CN" altLang="en-US">
                <a:sym typeface="+mn-ea"/>
              </a:rPr>
              <a:t>“打开”命令或Ctrl+O调用，支持多文件选择（Shift/Ctrl组合键），按需预览或批量处理图像。</a:t>
            </a:r>
          </a:p>
        </p:txBody>
      </p:sp>
      <p:sp>
        <p:nvSpPr>
          <p:cNvPr id="12" name="文本占位符 11"/>
          <p:cNvSpPr>
            <a:spLocks noGrp="1"/>
          </p:cNvSpPr>
          <p:nvPr>
            <p:ph type="body" idx="16393"/>
            <p:custDataLst>
              <p:tags r:id="rId10"/>
            </p:custDataLst>
          </p:nvPr>
        </p:nvSpPr>
        <p:spPr>
          <a:xfrm>
            <a:off x="642620" y="5290820"/>
            <a:ext cx="2933700" cy="406400"/>
          </a:xfrm>
        </p:spPr>
        <p:txBody>
          <a:bodyPr/>
          <a:lstStyle/>
          <a:p>
            <a:r>
              <a:rPr lang="zh-CN" altLang="en-US"/>
              <a:t>（四）关闭文件</a:t>
            </a:r>
          </a:p>
        </p:txBody>
      </p:sp>
      <p:sp>
        <p:nvSpPr>
          <p:cNvPr id="13" name="文本占位符 12"/>
          <p:cNvSpPr>
            <a:spLocks noGrp="1"/>
          </p:cNvSpPr>
          <p:nvPr>
            <p:ph type="body" idx="16394"/>
            <p:custDataLst>
              <p:tags r:id="rId11"/>
            </p:custDataLst>
          </p:nvPr>
        </p:nvSpPr>
        <p:spPr>
          <a:xfrm>
            <a:off x="744855" y="5894070"/>
            <a:ext cx="3470275" cy="609600"/>
          </a:xfrm>
          <a:noFill/>
        </p:spPr>
        <p:txBody>
          <a:bodyPr vert="horz" lIns="0" tIns="0" rIns="0" bIns="0" rtlCol="0" anchor="t">
            <a:normAutofit fontScale="90000"/>
          </a:bodyPr>
          <a:lstStyle/>
          <a:p>
            <a:pPr lvl="0" algn="l">
              <a:buClrTx/>
              <a:buSzTx/>
            </a:pPr>
            <a:r>
              <a:rPr lang="zh-CN" altLang="en-US">
                <a:sym typeface="+mn-ea"/>
              </a:rPr>
              <a:t>通过菜单、快捷键（Ctrl+W）或窗口按钮关闭文件，支持关闭全部选项，释放系统资源。</a:t>
            </a:r>
          </a:p>
        </p:txBody>
      </p:sp>
      <p:pic>
        <p:nvPicPr>
          <p:cNvPr id="3" name="图片 30"/>
          <p:cNvPicPr>
            <a:picLocks noChangeAspect="1"/>
          </p:cNvPicPr>
          <p:nvPr/>
        </p:nvPicPr>
        <p:blipFill>
          <a:blip r:embed="rId13"/>
          <a:stretch>
            <a:fillRect/>
          </a:stretch>
        </p:blipFill>
        <p:spPr>
          <a:xfrm>
            <a:off x="6553835" y="142875"/>
            <a:ext cx="2904490" cy="2218055"/>
          </a:xfrm>
          <a:prstGeom prst="rect">
            <a:avLst/>
          </a:prstGeom>
          <a:noFill/>
          <a:ln w="9525">
            <a:noFill/>
          </a:ln>
        </p:spPr>
      </p:pic>
      <p:sp>
        <p:nvSpPr>
          <p:cNvPr id="15" name="文本框 14"/>
          <p:cNvSpPr txBox="1"/>
          <p:nvPr/>
        </p:nvSpPr>
        <p:spPr>
          <a:xfrm>
            <a:off x="5301615" y="2484437"/>
            <a:ext cx="5080000" cy="291465"/>
          </a:xfrm>
          <a:prstGeom prst="rect">
            <a:avLst/>
          </a:prstGeom>
        </p:spPr>
        <p:txBody>
          <a:bodyPr>
            <a:sp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“新建”对话框</a:t>
            </a:r>
          </a:p>
        </p:txBody>
      </p:sp>
      <p:pic>
        <p:nvPicPr>
          <p:cNvPr id="4" name="图片 -2147482126"/>
          <p:cNvPicPr>
            <a:picLocks noChangeAspect="1"/>
          </p:cNvPicPr>
          <p:nvPr/>
        </p:nvPicPr>
        <p:blipFill>
          <a:blip r:embed="rId14"/>
          <a:stretch>
            <a:fillRect/>
          </a:stretch>
        </p:blipFill>
        <p:spPr>
          <a:xfrm>
            <a:off x="5619433" y="3283903"/>
            <a:ext cx="4761865" cy="3010535"/>
          </a:xfrm>
          <a:prstGeom prst="rect">
            <a:avLst/>
          </a:prstGeom>
          <a:noFill/>
          <a:ln w="9525">
            <a:noFill/>
          </a:ln>
        </p:spPr>
      </p:pic>
      <p:sp>
        <p:nvSpPr>
          <p:cNvPr id="17" name="文本框 16"/>
          <p:cNvSpPr txBox="1"/>
          <p:nvPr/>
        </p:nvSpPr>
        <p:spPr>
          <a:xfrm>
            <a:off x="5460365" y="6503987"/>
            <a:ext cx="5080000" cy="291465"/>
          </a:xfrm>
          <a:prstGeom prst="rect">
            <a:avLst/>
          </a:prstGeom>
        </p:spPr>
        <p:txBody>
          <a:bodyPr>
            <a:spAutoFit/>
          </a:bodyPr>
          <a:lstStyle/>
          <a:p>
            <a:pPr marL="0" indent="0" algn="ctr"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“存储为”对话框</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04165" y="508000"/>
            <a:ext cx="4122420" cy="727075"/>
          </a:xfrm>
        </p:spPr>
        <p:txBody>
          <a:bodyPr>
            <a:normAutofit/>
          </a:bodyPr>
          <a:lstStyle/>
          <a:p>
            <a:r>
              <a:rPr lang="zh-CN" altLang="en-US" sz="2800">
                <a:sym typeface="+mn-ea"/>
              </a:rPr>
              <a:t>知识准备：</a:t>
            </a:r>
            <a:r>
              <a:rPr lang="zh-CN" altLang="en-US" sz="2800"/>
              <a:t>三、路径工具</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工具分组与功能</a:t>
            </a:r>
          </a:p>
        </p:txBody>
      </p:sp>
      <p:sp>
        <p:nvSpPr>
          <p:cNvPr id="7" name="文本占位符 6"/>
          <p:cNvSpPr>
            <a:spLocks noGrp="1"/>
          </p:cNvSpPr>
          <p:nvPr>
            <p:ph type="body" idx="16388"/>
            <p:custDataLst>
              <p:tags r:id="rId5"/>
            </p:custDataLst>
          </p:nvPr>
        </p:nvSpPr>
        <p:spPr/>
        <p:txBody>
          <a:bodyPr>
            <a:normAutofit fontScale="75000" lnSpcReduction="20000"/>
          </a:bodyPr>
          <a:lstStyle/>
          <a:p>
            <a:r>
              <a:rPr lang="zh-CN" altLang="en-US"/>
              <a:t>Photoshop 6.0起路径工具整合为两组，含钢笔、自由钢笔等七类工具，分别实现路径创建、编辑与选择功能。</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路径绘制方法</a:t>
            </a:r>
          </a:p>
        </p:txBody>
      </p:sp>
      <p:sp>
        <p:nvSpPr>
          <p:cNvPr id="10" name="文本占位符 9"/>
          <p:cNvSpPr>
            <a:spLocks noGrp="1"/>
          </p:cNvSpPr>
          <p:nvPr>
            <p:ph type="body" idx="16390"/>
            <p:custDataLst>
              <p:tags r:id="rId8"/>
            </p:custDataLst>
          </p:nvPr>
        </p:nvSpPr>
        <p:spPr/>
        <p:txBody>
          <a:bodyPr>
            <a:normAutofit fontScale="75000" lnSpcReduction="20000"/>
          </a:bodyPr>
          <a:lstStyle/>
          <a:p>
            <a:r>
              <a:rPr lang="zh-CN" altLang="en-US"/>
              <a:t>直线路径通过连续单击锚点生成，曲线路径需拖拽方向点调整弧度，闭合路径需在首点处触发闭环标识完成。</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锚点编辑技巧</a:t>
            </a:r>
          </a:p>
        </p:txBody>
      </p:sp>
      <p:sp>
        <p:nvSpPr>
          <p:cNvPr id="13" name="文本占位符 12"/>
          <p:cNvSpPr>
            <a:spLocks noGrp="1"/>
          </p:cNvSpPr>
          <p:nvPr>
            <p:ph type="body" idx="16392"/>
            <p:custDataLst>
              <p:tags r:id="rId11"/>
            </p:custDataLst>
          </p:nvPr>
        </p:nvSpPr>
        <p:spPr/>
        <p:txBody>
          <a:bodyPr>
            <a:normAutofit fontScale="75000" lnSpcReduction="20000"/>
          </a:bodyPr>
          <a:lstStyle/>
          <a:p>
            <a:r>
              <a:rPr lang="zh-CN" altLang="en-US"/>
              <a:t>使用添加/删除锚点工具可动态调整路径节点，转换点工具支持锚点类型切换，实现直线与曲线形态的自由转换。</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路径选择操作</a:t>
            </a:r>
          </a:p>
        </p:txBody>
      </p:sp>
      <p:sp>
        <p:nvSpPr>
          <p:cNvPr id="16" name="文本占位符 15"/>
          <p:cNvSpPr>
            <a:spLocks noGrp="1"/>
          </p:cNvSpPr>
          <p:nvPr>
            <p:ph type="body" idx="16394"/>
            <p:custDataLst>
              <p:tags r:id="rId14"/>
            </p:custDataLst>
          </p:nvPr>
        </p:nvSpPr>
        <p:spPr/>
        <p:txBody>
          <a:bodyPr>
            <a:normAutofit fontScale="75000" lnSpcReduction="20000"/>
          </a:bodyPr>
          <a:lstStyle/>
          <a:p>
            <a:r>
              <a:rPr lang="zh-CN" altLang="en-US"/>
              <a:t>路径选择工具移动整体路径，直接选择工具调整局部锚点，配合工具属性栏的路径选项实现精准编辑控制。</a:t>
            </a:r>
          </a:p>
        </p:txBody>
      </p:sp>
      <p:pic>
        <p:nvPicPr>
          <p:cNvPr id="3" name="图片 1465"/>
          <p:cNvPicPr>
            <a:picLocks noChangeAspect="1"/>
          </p:cNvPicPr>
          <p:nvPr/>
        </p:nvPicPr>
        <p:blipFill>
          <a:blip r:embed="rId16"/>
          <a:stretch>
            <a:fillRect/>
          </a:stretch>
        </p:blipFill>
        <p:spPr>
          <a:xfrm>
            <a:off x="184785" y="1823085"/>
            <a:ext cx="5522595" cy="259715"/>
          </a:xfrm>
          <a:prstGeom prst="rect">
            <a:avLst/>
          </a:prstGeom>
          <a:noFill/>
          <a:ln w="9525">
            <a:noFill/>
          </a:ln>
        </p:spPr>
      </p:pic>
      <p:sp>
        <p:nvSpPr>
          <p:cNvPr id="18" name="文本框 17"/>
          <p:cNvSpPr txBox="1"/>
          <p:nvPr/>
        </p:nvSpPr>
        <p:spPr>
          <a:xfrm>
            <a:off x="304165" y="2299652"/>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路径工具属性栏</a:t>
            </a:r>
          </a:p>
        </p:txBody>
      </p:sp>
      <p:pic>
        <p:nvPicPr>
          <p:cNvPr id="20" name="图片 19"/>
          <p:cNvPicPr>
            <a:picLocks noChangeAspect="1"/>
          </p:cNvPicPr>
          <p:nvPr/>
        </p:nvPicPr>
        <p:blipFill>
          <a:blip r:embed="rId17"/>
          <a:stretch>
            <a:fillRect/>
          </a:stretch>
        </p:blipFill>
        <p:spPr>
          <a:xfrm>
            <a:off x="1442720" y="2724150"/>
            <a:ext cx="2491105" cy="1812290"/>
          </a:xfrm>
          <a:prstGeom prst="rect">
            <a:avLst/>
          </a:prstGeom>
        </p:spPr>
      </p:pic>
      <p:pic>
        <p:nvPicPr>
          <p:cNvPr id="21" name="图片 20"/>
          <p:cNvPicPr>
            <a:picLocks noChangeAspect="1"/>
          </p:cNvPicPr>
          <p:nvPr/>
        </p:nvPicPr>
        <p:blipFill>
          <a:blip r:embed="rId18"/>
          <a:stretch>
            <a:fillRect/>
          </a:stretch>
        </p:blipFill>
        <p:spPr>
          <a:xfrm>
            <a:off x="5707380" y="3366135"/>
            <a:ext cx="3940175" cy="1137920"/>
          </a:xfrm>
          <a:prstGeom prst="rect">
            <a:avLst/>
          </a:prstGeom>
        </p:spPr>
      </p:pic>
      <p:pic>
        <p:nvPicPr>
          <p:cNvPr id="22" name="图片 21"/>
          <p:cNvPicPr>
            <a:picLocks noChangeAspect="1"/>
          </p:cNvPicPr>
          <p:nvPr/>
        </p:nvPicPr>
        <p:blipFill>
          <a:blip r:embed="rId19"/>
          <a:stretch>
            <a:fillRect/>
          </a:stretch>
        </p:blipFill>
        <p:spPr>
          <a:xfrm>
            <a:off x="728980" y="4894580"/>
            <a:ext cx="3919220" cy="1784350"/>
          </a:xfrm>
          <a:prstGeom prst="rect">
            <a:avLst/>
          </a:prstGeom>
        </p:spPr>
      </p:pic>
      <p:pic>
        <p:nvPicPr>
          <p:cNvPr id="23" name="图片 22"/>
          <p:cNvPicPr>
            <a:picLocks noChangeAspect="1"/>
          </p:cNvPicPr>
          <p:nvPr/>
        </p:nvPicPr>
        <p:blipFill>
          <a:blip r:embed="rId20"/>
          <a:stretch>
            <a:fillRect/>
          </a:stretch>
        </p:blipFill>
        <p:spPr>
          <a:xfrm>
            <a:off x="4989830" y="5152390"/>
            <a:ext cx="5854065" cy="148209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2"/>
            </p:custDataLst>
          </p:nvPr>
        </p:nvSpPr>
        <p:spPr/>
        <p:txBody>
          <a:bodyPr/>
          <a:lstStyle/>
          <a:p>
            <a:r>
              <a:rPr lang="zh-CN" altLang="en-US"/>
              <a:t>CONTENTS</a:t>
            </a:r>
          </a:p>
        </p:txBody>
      </p:sp>
      <p:sp>
        <p:nvSpPr>
          <p:cNvPr id="3" name="标题 2"/>
          <p:cNvSpPr>
            <a:spLocks noGrp="1"/>
          </p:cNvSpPr>
          <p:nvPr>
            <p:ph type="ctrTitle" idx="16385"/>
            <p:custDataLst>
              <p:tags r:id="rId3"/>
            </p:custDataLst>
          </p:nvPr>
        </p:nvSpPr>
        <p:spPr/>
        <p:txBody>
          <a:bodyPr>
            <a:normAutofit/>
          </a:bodyPr>
          <a:lstStyle/>
          <a:p>
            <a:r>
              <a:rPr lang="zh-CN" altLang="en-US"/>
              <a:t>目录</a:t>
            </a:r>
          </a:p>
        </p:txBody>
      </p:sp>
      <p:sp>
        <p:nvSpPr>
          <p:cNvPr id="4" name="文本占位符 3"/>
          <p:cNvSpPr>
            <a:spLocks noGrp="1"/>
          </p:cNvSpPr>
          <p:nvPr>
            <p:ph type="body" idx="16388"/>
            <p:custDataLst>
              <p:tags r:id="rId4"/>
            </p:custDataLst>
          </p:nvPr>
        </p:nvSpPr>
        <p:spPr>
          <a:xfrm>
            <a:off x="4041140" y="2286000"/>
            <a:ext cx="596900" cy="508000"/>
          </a:xfrm>
          <a:noFill/>
        </p:spPr>
        <p:txBody>
          <a:bodyPr vert="horz" wrap="none" lIns="0" tIns="0" rIns="0" bIns="0" rtlCol="0" anchor="ctr">
            <a:noAutofit/>
          </a:bodyPr>
          <a:lstStyle/>
          <a:p>
            <a:pPr lvl="0" algn="ctr">
              <a:buClrTx/>
              <a:buSzTx/>
            </a:pPr>
            <a:r>
              <a:rPr lang="zh-CN" altLang="en-US" sz="3200">
                <a:sym typeface="+mn-ea"/>
              </a:rPr>
              <a:t>任务1</a:t>
            </a:r>
          </a:p>
        </p:txBody>
      </p:sp>
      <p:sp>
        <p:nvSpPr>
          <p:cNvPr id="5" name="装饰  3"/>
          <p:cNvSpPr>
            <a:spLocks noGrp="1"/>
          </p:cNvSpPr>
          <p:nvPr>
            <p:ph type="body" idx="16395"/>
            <p:custDataLst>
              <p:tags r:id="rId5"/>
            </p:custDataLst>
          </p:nvPr>
        </p:nvSpPr>
        <p:spPr/>
        <p:txBody>
          <a:bodyPr/>
          <a:lstStyle/>
          <a:p>
            <a:r>
              <a:rPr lang="zh-CN" altLang="en-US"/>
              <a:t> </a:t>
            </a:r>
          </a:p>
        </p:txBody>
      </p:sp>
      <p:sp>
        <p:nvSpPr>
          <p:cNvPr id="6" name="文本占位符 5"/>
          <p:cNvSpPr>
            <a:spLocks noGrp="1"/>
          </p:cNvSpPr>
          <p:nvPr>
            <p:ph type="body" idx="16387"/>
            <p:custDataLst>
              <p:tags r:id="rId6"/>
            </p:custDataLst>
          </p:nvPr>
        </p:nvSpPr>
        <p:spPr/>
        <p:txBody>
          <a:bodyPr/>
          <a:lstStyle/>
          <a:p>
            <a:r>
              <a:rPr lang="zh-CN" altLang="en-US"/>
              <a:t>图形图像基础</a:t>
            </a:r>
          </a:p>
        </p:txBody>
      </p:sp>
      <p:sp>
        <p:nvSpPr>
          <p:cNvPr id="7" name="文本占位符 6"/>
          <p:cNvSpPr>
            <a:spLocks noGrp="1"/>
          </p:cNvSpPr>
          <p:nvPr>
            <p:ph type="body" idx="16390"/>
            <p:custDataLst>
              <p:tags r:id="rId7"/>
            </p:custDataLst>
          </p:nvPr>
        </p:nvSpPr>
        <p:spPr>
          <a:xfrm>
            <a:off x="7965440" y="2286000"/>
            <a:ext cx="596900" cy="508000"/>
          </a:xfrm>
          <a:noFill/>
        </p:spPr>
        <p:txBody>
          <a:bodyPr vert="horz" wrap="none" lIns="0" tIns="0" rIns="0" bIns="0" rtlCol="0" anchor="ctr">
            <a:noAutofit/>
          </a:bodyPr>
          <a:lstStyle/>
          <a:p>
            <a:pPr lvl="0" algn="ctr">
              <a:buClrTx/>
              <a:buSzTx/>
            </a:pPr>
            <a:r>
              <a:rPr lang="zh-CN" altLang="en-US" sz="3200">
                <a:sym typeface="+mn-ea"/>
              </a:rPr>
              <a:t>任务2</a:t>
            </a:r>
          </a:p>
        </p:txBody>
      </p:sp>
      <p:sp>
        <p:nvSpPr>
          <p:cNvPr id="8" name="装饰  6"/>
          <p:cNvSpPr>
            <a:spLocks noGrp="1"/>
          </p:cNvSpPr>
          <p:nvPr>
            <p:ph type="body" idx="16396"/>
            <p:custDataLst>
              <p:tags r:id="rId8"/>
            </p:custDataLst>
          </p:nvPr>
        </p:nvSpPr>
        <p:spPr/>
        <p:txBody>
          <a:bodyPr/>
          <a:lstStyle/>
          <a:p>
            <a:r>
              <a:rPr lang="zh-CN" altLang="en-US"/>
              <a:t> </a:t>
            </a:r>
          </a:p>
        </p:txBody>
      </p:sp>
      <p:sp>
        <p:nvSpPr>
          <p:cNvPr id="9" name="文本占位符 8"/>
          <p:cNvSpPr>
            <a:spLocks noGrp="1"/>
          </p:cNvSpPr>
          <p:nvPr>
            <p:ph type="body" idx="16389"/>
            <p:custDataLst>
              <p:tags r:id="rId9"/>
            </p:custDataLst>
          </p:nvPr>
        </p:nvSpPr>
        <p:spPr/>
        <p:txBody>
          <a:bodyPr/>
          <a:lstStyle/>
          <a:p>
            <a:r>
              <a:rPr lang="en-US" altLang="zh-CN"/>
              <a:t>Photoshop 2022</a:t>
            </a:r>
            <a:r>
              <a:rPr lang="zh-CN" altLang="en-US"/>
              <a:t>基础</a:t>
            </a:r>
          </a:p>
        </p:txBody>
      </p:sp>
      <p:sp>
        <p:nvSpPr>
          <p:cNvPr id="10" name="文本占位符 9"/>
          <p:cNvSpPr>
            <a:spLocks noGrp="1"/>
          </p:cNvSpPr>
          <p:nvPr>
            <p:ph type="body" idx="16392"/>
            <p:custDataLst>
              <p:tags r:id="rId10"/>
            </p:custDataLst>
          </p:nvPr>
        </p:nvSpPr>
        <p:spPr>
          <a:xfrm>
            <a:off x="4026535" y="3962400"/>
            <a:ext cx="596900" cy="508000"/>
          </a:xfrm>
        </p:spPr>
        <p:txBody>
          <a:bodyPr/>
          <a:lstStyle/>
          <a:p>
            <a:pPr algn="ctr"/>
            <a:r>
              <a:rPr lang="zh-CN" altLang="en-US" sz="3200"/>
              <a:t>任务3</a:t>
            </a:r>
          </a:p>
        </p:txBody>
      </p:sp>
      <p:sp>
        <p:nvSpPr>
          <p:cNvPr id="11" name="装饰  9"/>
          <p:cNvSpPr>
            <a:spLocks noGrp="1"/>
          </p:cNvSpPr>
          <p:nvPr>
            <p:ph type="body" idx="16397"/>
            <p:custDataLst>
              <p:tags r:id="rId11"/>
            </p:custDataLst>
          </p:nvPr>
        </p:nvSpPr>
        <p:spPr/>
        <p:txBody>
          <a:bodyPr/>
          <a:lstStyle/>
          <a:p>
            <a:r>
              <a:rPr lang="zh-CN" altLang="en-US"/>
              <a:t> </a:t>
            </a:r>
          </a:p>
        </p:txBody>
      </p:sp>
      <p:sp>
        <p:nvSpPr>
          <p:cNvPr id="12" name="文本占位符 11"/>
          <p:cNvSpPr>
            <a:spLocks noGrp="1"/>
          </p:cNvSpPr>
          <p:nvPr>
            <p:ph type="body" idx="16391"/>
            <p:custDataLst>
              <p:tags r:id="rId12"/>
            </p:custDataLst>
          </p:nvPr>
        </p:nvSpPr>
        <p:spPr/>
        <p:txBody>
          <a:bodyPr/>
          <a:lstStyle/>
          <a:p>
            <a:r>
              <a:rPr lang="zh-CN" altLang="en-US"/>
              <a:t>图像操作与编辑</a:t>
            </a:r>
          </a:p>
        </p:txBody>
      </p:sp>
      <p:sp>
        <p:nvSpPr>
          <p:cNvPr id="13" name="文本占位符 12"/>
          <p:cNvSpPr>
            <a:spLocks noGrp="1"/>
          </p:cNvSpPr>
          <p:nvPr>
            <p:ph type="body" idx="16394"/>
            <p:custDataLst>
              <p:tags r:id="rId13"/>
            </p:custDataLst>
          </p:nvPr>
        </p:nvSpPr>
        <p:spPr>
          <a:xfrm>
            <a:off x="7965440" y="3962400"/>
            <a:ext cx="596900" cy="508000"/>
          </a:xfrm>
          <a:noFill/>
        </p:spPr>
        <p:txBody>
          <a:bodyPr vert="horz" wrap="none" lIns="0" tIns="0" rIns="0" bIns="0" rtlCol="0" anchor="ctr">
            <a:noAutofit/>
          </a:bodyPr>
          <a:lstStyle/>
          <a:p>
            <a:pPr lvl="0" algn="ctr">
              <a:buClrTx/>
              <a:buSzTx/>
            </a:pPr>
            <a:r>
              <a:rPr lang="zh-CN" altLang="en-US" sz="3200">
                <a:sym typeface="+mn-ea"/>
              </a:rPr>
              <a:t>任务4</a:t>
            </a:r>
          </a:p>
        </p:txBody>
      </p:sp>
      <p:sp>
        <p:nvSpPr>
          <p:cNvPr id="14" name="装饰  2"/>
          <p:cNvSpPr>
            <a:spLocks noGrp="1"/>
          </p:cNvSpPr>
          <p:nvPr>
            <p:ph type="body" idx="16398"/>
            <p:custDataLst>
              <p:tags r:id="rId14"/>
            </p:custDataLst>
          </p:nvPr>
        </p:nvSpPr>
        <p:spPr/>
        <p:txBody>
          <a:bodyPr/>
          <a:lstStyle/>
          <a:p>
            <a:r>
              <a:rPr lang="zh-CN" altLang="en-US"/>
              <a:t> </a:t>
            </a:r>
          </a:p>
        </p:txBody>
      </p:sp>
      <p:sp>
        <p:nvSpPr>
          <p:cNvPr id="15" name="文本占位符 14"/>
          <p:cNvSpPr>
            <a:spLocks noGrp="1"/>
          </p:cNvSpPr>
          <p:nvPr>
            <p:ph type="body" idx="16393"/>
            <p:custDataLst>
              <p:tags r:id="rId15"/>
            </p:custDataLst>
          </p:nvPr>
        </p:nvSpPr>
        <p:spPr/>
        <p:txBody>
          <a:bodyPr/>
          <a:lstStyle/>
          <a:p>
            <a:r>
              <a:rPr lang="zh-CN" altLang="en-US"/>
              <a:t>图层、通道和滤镜</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40995" y="254000"/>
            <a:ext cx="4307840" cy="812165"/>
          </a:xfrm>
        </p:spPr>
        <p:txBody>
          <a:bodyPr>
            <a:normAutofit/>
          </a:bodyPr>
          <a:lstStyle/>
          <a:p>
            <a:r>
              <a:rPr lang="zh-CN" altLang="en-US" sz="3000">
                <a:sym typeface="+mn-ea"/>
              </a:rPr>
              <a:t>知识准备：</a:t>
            </a:r>
            <a:r>
              <a:rPr lang="zh-CN" altLang="en-US" sz="3000"/>
              <a:t>四、形状工具</a:t>
            </a:r>
          </a:p>
        </p:txBody>
      </p:sp>
      <p:sp>
        <p:nvSpPr>
          <p:cNvPr id="5" name="装饰  3"/>
          <p:cNvSpPr>
            <a:spLocks noGrp="1"/>
          </p:cNvSpPr>
          <p:nvPr>
            <p:ph type="body" idx="16394"/>
            <p:custDataLst>
              <p:tags r:id="rId3"/>
            </p:custDataLst>
          </p:nvPr>
        </p:nvSpPr>
        <p:spPr>
          <a:xfrm>
            <a:off x="231775" y="1066165"/>
            <a:ext cx="3909695" cy="5638800"/>
          </a:xfrm>
        </p:spPr>
        <p:txBody>
          <a:bodyPr/>
          <a:lstStyle/>
          <a:p>
            <a:r>
              <a:rPr lang="zh-CN" altLang="en-US"/>
              <a:t> </a:t>
            </a:r>
          </a:p>
        </p:txBody>
      </p:sp>
      <p:sp>
        <p:nvSpPr>
          <p:cNvPr id="6" name="文本占位符 5"/>
          <p:cNvSpPr>
            <a:spLocks noGrp="1"/>
          </p:cNvSpPr>
          <p:nvPr>
            <p:ph type="body" idx="16387"/>
            <p:custDataLst>
              <p:tags r:id="rId4"/>
            </p:custDataLst>
          </p:nvPr>
        </p:nvSpPr>
        <p:spPr>
          <a:xfrm>
            <a:off x="581025" y="1219200"/>
            <a:ext cx="2286000" cy="406400"/>
          </a:xfrm>
        </p:spPr>
        <p:txBody>
          <a:bodyPr/>
          <a:lstStyle/>
          <a:p>
            <a:r>
              <a:rPr lang="zh-CN" altLang="en-US" sz="2200"/>
              <a:t>形状工具组结构</a:t>
            </a:r>
          </a:p>
        </p:txBody>
      </p:sp>
      <p:sp>
        <p:nvSpPr>
          <p:cNvPr id="7" name="文本占位符 6"/>
          <p:cNvSpPr>
            <a:spLocks noGrp="1"/>
          </p:cNvSpPr>
          <p:nvPr>
            <p:ph type="body" idx="16388"/>
            <p:custDataLst>
              <p:tags r:id="rId5"/>
            </p:custDataLst>
          </p:nvPr>
        </p:nvSpPr>
        <p:spPr>
          <a:xfrm>
            <a:off x="490855" y="1778635"/>
            <a:ext cx="3509645" cy="892810"/>
          </a:xfrm>
        </p:spPr>
        <p:txBody>
          <a:bodyPr>
            <a:normAutofit fontScale="97500"/>
          </a:bodyPr>
          <a:lstStyle/>
          <a:p>
            <a:r>
              <a:rPr lang="zh-CN" altLang="en-US"/>
              <a:t>Photoshop提供5个基本形状工具与自定形状工具，位于工具组内，点击钢笔工具栏按钮可切换当前工具至形状模式。</a:t>
            </a:r>
          </a:p>
        </p:txBody>
      </p:sp>
      <p:sp>
        <p:nvSpPr>
          <p:cNvPr id="8" name="文本占位符 7"/>
          <p:cNvSpPr>
            <a:spLocks noGrp="1"/>
          </p:cNvSpPr>
          <p:nvPr>
            <p:ph type="body" idx="16389"/>
            <p:custDataLst>
              <p:tags r:id="rId6"/>
            </p:custDataLst>
          </p:nvPr>
        </p:nvSpPr>
        <p:spPr>
          <a:xfrm>
            <a:off x="581025" y="2824480"/>
            <a:ext cx="2286000" cy="406400"/>
          </a:xfrm>
        </p:spPr>
        <p:txBody>
          <a:bodyPr>
            <a:normAutofit fontScale="90000"/>
          </a:bodyPr>
          <a:lstStyle/>
          <a:p>
            <a:r>
              <a:rPr lang="zh-CN" altLang="en-US"/>
              <a:t>自定形状工具选项</a:t>
            </a:r>
          </a:p>
        </p:txBody>
      </p:sp>
      <p:sp>
        <p:nvSpPr>
          <p:cNvPr id="9" name="文本占位符 8"/>
          <p:cNvSpPr>
            <a:spLocks noGrp="1"/>
          </p:cNvSpPr>
          <p:nvPr>
            <p:ph type="body" idx="16390"/>
            <p:custDataLst>
              <p:tags r:id="rId7"/>
            </p:custDataLst>
          </p:nvPr>
        </p:nvSpPr>
        <p:spPr>
          <a:xfrm>
            <a:off x="565785" y="3429000"/>
            <a:ext cx="3434715" cy="892810"/>
          </a:xfrm>
        </p:spPr>
        <p:txBody>
          <a:bodyPr>
            <a:normAutofit fontScale="97500"/>
          </a:bodyPr>
          <a:lstStyle/>
          <a:p>
            <a:r>
              <a:rPr lang="zh-CN" altLang="en-US"/>
              <a:t>启用自定形状工具后，属性栏显示形状选项列表，支持通过按钮调整显示方式或内容，支持快捷菜单扩展功能。</a:t>
            </a:r>
          </a:p>
        </p:txBody>
      </p:sp>
      <p:sp>
        <p:nvSpPr>
          <p:cNvPr id="10" name="文本占位符 9"/>
          <p:cNvSpPr>
            <a:spLocks noGrp="1"/>
          </p:cNvSpPr>
          <p:nvPr>
            <p:ph type="body" idx="16391"/>
            <p:custDataLst>
              <p:tags r:id="rId8"/>
            </p:custDataLst>
          </p:nvPr>
        </p:nvSpPr>
        <p:spPr>
          <a:xfrm>
            <a:off x="581025" y="4519930"/>
            <a:ext cx="2286000" cy="406400"/>
          </a:xfrm>
        </p:spPr>
        <p:txBody>
          <a:bodyPr/>
          <a:lstStyle/>
          <a:p>
            <a:r>
              <a:rPr lang="zh-CN" altLang="en-US" sz="2200"/>
              <a:t>属性栏功能解析</a:t>
            </a:r>
          </a:p>
        </p:txBody>
      </p:sp>
      <p:sp>
        <p:nvSpPr>
          <p:cNvPr id="11" name="文本占位符 10"/>
          <p:cNvSpPr>
            <a:spLocks noGrp="1"/>
          </p:cNvSpPr>
          <p:nvPr>
            <p:ph type="body" idx="16392"/>
            <p:custDataLst>
              <p:tags r:id="rId9"/>
            </p:custDataLst>
          </p:nvPr>
        </p:nvSpPr>
        <p:spPr>
          <a:xfrm>
            <a:off x="581025" y="5124450"/>
            <a:ext cx="3166745" cy="997585"/>
          </a:xfrm>
        </p:spPr>
        <p:txBody>
          <a:bodyPr>
            <a:normAutofit/>
          </a:bodyPr>
          <a:lstStyle/>
          <a:p>
            <a:r>
              <a:rPr lang="zh-CN" altLang="en-US"/>
              <a:t>点击自定形状工具属性栏按钮，可调出包含路径绘制属性的选项框，各参数设置界面直观无需额外说明。</a:t>
            </a:r>
          </a:p>
        </p:txBody>
      </p:sp>
      <p:pic>
        <p:nvPicPr>
          <p:cNvPr id="3" name="图片 1426"/>
          <p:cNvPicPr>
            <a:picLocks noChangeAspect="1"/>
          </p:cNvPicPr>
          <p:nvPr/>
        </p:nvPicPr>
        <p:blipFill>
          <a:blip r:embed="rId11"/>
          <a:stretch>
            <a:fillRect/>
          </a:stretch>
        </p:blipFill>
        <p:spPr>
          <a:xfrm>
            <a:off x="6871970" y="219710"/>
            <a:ext cx="1489710" cy="1188720"/>
          </a:xfrm>
          <a:prstGeom prst="rect">
            <a:avLst/>
          </a:prstGeom>
          <a:noFill/>
          <a:ln w="9525">
            <a:noFill/>
          </a:ln>
        </p:spPr>
      </p:pic>
      <p:pic>
        <p:nvPicPr>
          <p:cNvPr id="4" name="图片 -2147482125"/>
          <p:cNvPicPr>
            <a:picLocks noChangeAspect="1"/>
          </p:cNvPicPr>
          <p:nvPr/>
        </p:nvPicPr>
        <p:blipFill>
          <a:blip r:embed="rId12"/>
          <a:stretch>
            <a:fillRect/>
          </a:stretch>
        </p:blipFill>
        <p:spPr>
          <a:xfrm>
            <a:off x="4455160" y="2308860"/>
            <a:ext cx="7490460" cy="341630"/>
          </a:xfrm>
          <a:prstGeom prst="rect">
            <a:avLst/>
          </a:prstGeom>
          <a:noFill/>
          <a:ln w="9525">
            <a:noFill/>
          </a:ln>
        </p:spPr>
      </p:pic>
      <p:sp>
        <p:nvSpPr>
          <p:cNvPr id="13" name="文本框 12"/>
          <p:cNvSpPr txBox="1"/>
          <p:nvPr/>
        </p:nvSpPr>
        <p:spPr>
          <a:xfrm>
            <a:off x="4958715" y="1441767"/>
            <a:ext cx="5080000" cy="291465"/>
          </a:xfrm>
          <a:prstGeom prst="rect">
            <a:avLst/>
          </a:prstGeom>
        </p:spPr>
        <p:txBody>
          <a:bodyPr>
            <a:sp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形状工具组</a:t>
            </a:r>
          </a:p>
        </p:txBody>
      </p:sp>
      <p:sp>
        <p:nvSpPr>
          <p:cNvPr id="15" name="文本框 14"/>
          <p:cNvSpPr txBox="1"/>
          <p:nvPr/>
        </p:nvSpPr>
        <p:spPr>
          <a:xfrm>
            <a:off x="5660390" y="2671762"/>
            <a:ext cx="5080000" cy="291465"/>
          </a:xfrm>
          <a:prstGeom prst="rect">
            <a:avLst/>
          </a:prstGeom>
        </p:spPr>
        <p:txBody>
          <a:bodyPr>
            <a:spAutoFit/>
          </a:bodyPr>
          <a:lstStyle/>
          <a:p>
            <a:pPr indent="0" algn="ctr"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形状工具属性栏</a:t>
            </a:r>
          </a:p>
        </p:txBody>
      </p:sp>
      <p:pic>
        <p:nvPicPr>
          <p:cNvPr id="12" name="图片 -2147482124"/>
          <p:cNvPicPr>
            <a:picLocks noChangeAspect="1"/>
          </p:cNvPicPr>
          <p:nvPr/>
        </p:nvPicPr>
        <p:blipFill>
          <a:blip r:embed="rId13"/>
          <a:stretch>
            <a:fillRect/>
          </a:stretch>
        </p:blipFill>
        <p:spPr>
          <a:xfrm>
            <a:off x="4644390" y="4225925"/>
            <a:ext cx="2227580" cy="1282700"/>
          </a:xfrm>
          <a:prstGeom prst="rect">
            <a:avLst/>
          </a:prstGeom>
          <a:noFill/>
          <a:ln w="9525">
            <a:noFill/>
          </a:ln>
        </p:spPr>
      </p:pic>
      <p:pic>
        <p:nvPicPr>
          <p:cNvPr id="14" name="图片 1419"/>
          <p:cNvPicPr>
            <a:picLocks noChangeAspect="1"/>
          </p:cNvPicPr>
          <p:nvPr/>
        </p:nvPicPr>
        <p:blipFill>
          <a:blip r:embed="rId14"/>
          <a:stretch>
            <a:fillRect/>
          </a:stretch>
        </p:blipFill>
        <p:spPr>
          <a:xfrm>
            <a:off x="7768590" y="4225925"/>
            <a:ext cx="1884045" cy="1297305"/>
          </a:xfrm>
          <a:prstGeom prst="rect">
            <a:avLst/>
          </a:prstGeom>
          <a:noFill/>
          <a:ln w="9525">
            <a:noFill/>
          </a:ln>
        </p:spPr>
      </p:pic>
      <p:sp>
        <p:nvSpPr>
          <p:cNvPr id="16" name="文本框 15"/>
          <p:cNvSpPr txBox="1"/>
          <p:nvPr/>
        </p:nvSpPr>
        <p:spPr>
          <a:xfrm>
            <a:off x="4958715" y="5700712"/>
            <a:ext cx="5080000" cy="291465"/>
          </a:xfrm>
          <a:prstGeom prst="rect">
            <a:avLst/>
          </a:prstGeom>
        </p:spPr>
        <p:txBody>
          <a:bodyPr>
            <a:spAutoFit/>
          </a:bodyPr>
          <a:lstStyle/>
          <a:p>
            <a:pPr marL="0" indent="0" algn="just"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自定形状下拉列表框 </a:t>
            </a: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 </a:t>
            </a:r>
            <a:r>
              <a:rPr lang="zh-CN" altLang="en-US" sz="1600">
                <a:latin typeface="Times New Roman" panose="02020603050405020304"/>
                <a:ea typeface="宋体" panose="02010600030101010101" pitchFamily="2" charset="-122"/>
              </a:rPr>
              <a:t>自定形状选项框</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09575" y="219710"/>
            <a:ext cx="6092825" cy="650240"/>
          </a:xfrm>
        </p:spPr>
        <p:txBody>
          <a:bodyPr>
            <a:normAutofit/>
          </a:bodyPr>
          <a:lstStyle/>
          <a:p>
            <a:r>
              <a:rPr lang="zh-CN" altLang="en-US" sz="3000">
                <a:sym typeface="+mn-ea"/>
              </a:rPr>
              <a:t>知识准备：</a:t>
            </a:r>
            <a:r>
              <a:rPr lang="zh-CN" altLang="en-US" sz="3000"/>
              <a:t>五、文字工具</a:t>
            </a:r>
          </a:p>
        </p:txBody>
      </p:sp>
      <p:sp>
        <p:nvSpPr>
          <p:cNvPr id="5" name="装饰  3"/>
          <p:cNvSpPr>
            <a:spLocks noGrp="1"/>
          </p:cNvSpPr>
          <p:nvPr>
            <p:ph type="body" idx="16398"/>
            <p:custDataLst>
              <p:tags r:id="rId3"/>
            </p:custDataLst>
          </p:nvPr>
        </p:nvSpPr>
        <p:spPr>
          <a:xfrm>
            <a:off x="409575" y="1143000"/>
            <a:ext cx="5090160" cy="5579110"/>
          </a:xfrm>
        </p:spPr>
        <p:txBody>
          <a:bodyPr/>
          <a:lstStyle/>
          <a:p>
            <a:r>
              <a:rPr lang="zh-CN" altLang="en-US"/>
              <a:t> </a:t>
            </a:r>
          </a:p>
        </p:txBody>
      </p:sp>
      <p:sp>
        <p:nvSpPr>
          <p:cNvPr id="6" name="文本占位符 5"/>
          <p:cNvSpPr>
            <a:spLocks noGrp="1"/>
          </p:cNvSpPr>
          <p:nvPr>
            <p:ph type="body" idx="16387"/>
            <p:custDataLst>
              <p:tags r:id="rId4"/>
            </p:custDataLst>
          </p:nvPr>
        </p:nvSpPr>
        <p:spPr>
          <a:xfrm>
            <a:off x="618490" y="1375410"/>
            <a:ext cx="2159000" cy="406400"/>
          </a:xfrm>
        </p:spPr>
        <p:txBody>
          <a:bodyPr/>
          <a:lstStyle/>
          <a:p>
            <a:r>
              <a:rPr lang="zh-CN" altLang="en-US"/>
              <a:t>文字工具类型</a:t>
            </a:r>
          </a:p>
        </p:txBody>
      </p:sp>
      <p:sp>
        <p:nvSpPr>
          <p:cNvPr id="7" name="文本占位符 6"/>
          <p:cNvSpPr>
            <a:spLocks noGrp="1"/>
          </p:cNvSpPr>
          <p:nvPr>
            <p:ph type="body" idx="16388"/>
            <p:custDataLst>
              <p:tags r:id="rId5"/>
            </p:custDataLst>
          </p:nvPr>
        </p:nvSpPr>
        <p:spPr>
          <a:xfrm>
            <a:off x="618490" y="1964055"/>
            <a:ext cx="2159635" cy="1056640"/>
          </a:xfrm>
        </p:spPr>
        <p:txBody>
          <a:bodyPr>
            <a:noAutofit/>
          </a:bodyPr>
          <a:lstStyle/>
          <a:p>
            <a:r>
              <a:rPr lang="zh-CN" altLang="en-US" sz="1400"/>
              <a:t>横排与直排文字工具创建文本于图层，蒙版工具生成选区，属性栏支持对齐与颜色调整。</a:t>
            </a:r>
          </a:p>
        </p:txBody>
      </p:sp>
      <p:sp>
        <p:nvSpPr>
          <p:cNvPr id="8" name="文本占位符 7"/>
          <p:cNvSpPr>
            <a:spLocks noGrp="1"/>
          </p:cNvSpPr>
          <p:nvPr>
            <p:ph type="body" idx="16389"/>
            <p:custDataLst>
              <p:tags r:id="rId6"/>
            </p:custDataLst>
          </p:nvPr>
        </p:nvSpPr>
        <p:spPr>
          <a:xfrm>
            <a:off x="3340735" y="1375410"/>
            <a:ext cx="2159000" cy="406400"/>
          </a:xfrm>
        </p:spPr>
        <p:txBody>
          <a:bodyPr/>
          <a:lstStyle/>
          <a:p>
            <a:r>
              <a:rPr lang="zh-CN" altLang="en-US"/>
              <a:t>属性栏功能</a:t>
            </a:r>
          </a:p>
        </p:txBody>
      </p:sp>
      <p:sp>
        <p:nvSpPr>
          <p:cNvPr id="9" name="文本占位符 8"/>
          <p:cNvSpPr>
            <a:spLocks noGrp="1"/>
          </p:cNvSpPr>
          <p:nvPr>
            <p:ph type="body" idx="16390"/>
            <p:custDataLst>
              <p:tags r:id="rId7"/>
            </p:custDataLst>
          </p:nvPr>
        </p:nvSpPr>
        <p:spPr>
          <a:xfrm>
            <a:off x="3340735" y="1964055"/>
            <a:ext cx="2038985" cy="803275"/>
          </a:xfrm>
          <a:noFill/>
        </p:spPr>
        <p:txBody>
          <a:bodyPr vert="horz" lIns="0" tIns="0" rIns="0" bIns="0" rtlCol="0" anchor="t">
            <a:noAutofit/>
          </a:bodyPr>
          <a:lstStyle/>
          <a:p>
            <a:pPr lvl="0" algn="l">
              <a:buClrTx/>
              <a:buSzTx/>
            </a:pPr>
            <a:r>
              <a:rPr lang="zh-CN" altLang="en-US" sz="1400">
                <a:sym typeface="+mn-ea"/>
              </a:rPr>
              <a:t>工具栏设置字体大小与颜色，单击按钮切换排版方向，对齐组控制文本布局，颜色框调取前景色。</a:t>
            </a:r>
          </a:p>
        </p:txBody>
      </p:sp>
      <p:sp>
        <p:nvSpPr>
          <p:cNvPr id="10" name="文本占位符 9"/>
          <p:cNvSpPr>
            <a:spLocks noGrp="1"/>
          </p:cNvSpPr>
          <p:nvPr>
            <p:ph type="body" idx="16391"/>
            <p:custDataLst>
              <p:tags r:id="rId8"/>
            </p:custDataLst>
          </p:nvPr>
        </p:nvSpPr>
        <p:spPr>
          <a:xfrm>
            <a:off x="603885" y="3403600"/>
            <a:ext cx="2159000" cy="406400"/>
          </a:xfrm>
        </p:spPr>
        <p:txBody>
          <a:bodyPr/>
          <a:lstStyle/>
          <a:p>
            <a:r>
              <a:rPr lang="zh-CN" altLang="en-US"/>
              <a:t>变形文字应用</a:t>
            </a:r>
          </a:p>
        </p:txBody>
      </p:sp>
      <p:sp>
        <p:nvSpPr>
          <p:cNvPr id="11" name="文本占位符 10"/>
          <p:cNvSpPr>
            <a:spLocks noGrp="1"/>
          </p:cNvSpPr>
          <p:nvPr>
            <p:ph type="body" idx="16392"/>
            <p:custDataLst>
              <p:tags r:id="rId9"/>
            </p:custDataLst>
          </p:nvPr>
        </p:nvSpPr>
        <p:spPr>
          <a:xfrm>
            <a:off x="603250" y="3930015"/>
            <a:ext cx="2025015" cy="925830"/>
          </a:xfrm>
          <a:noFill/>
        </p:spPr>
        <p:txBody>
          <a:bodyPr vert="horz" lIns="0" tIns="0" rIns="0" bIns="0" rtlCol="0" anchor="t">
            <a:noAutofit/>
          </a:bodyPr>
          <a:lstStyle/>
          <a:p>
            <a:pPr lvl="0" algn="l">
              <a:buClrTx/>
              <a:buSzTx/>
            </a:pPr>
            <a:r>
              <a:rPr lang="zh-CN" altLang="en-US" sz="1400">
                <a:sym typeface="+mn-ea"/>
              </a:rPr>
              <a:t>通过按钮调用变形对话框，选择样式并设置水平或垂直参数，调整弯曲与扭曲值实现文字变形。</a:t>
            </a:r>
          </a:p>
        </p:txBody>
      </p:sp>
      <p:sp>
        <p:nvSpPr>
          <p:cNvPr id="12" name="文本占位符 11"/>
          <p:cNvSpPr>
            <a:spLocks noGrp="1"/>
          </p:cNvSpPr>
          <p:nvPr>
            <p:ph type="body" idx="16393"/>
            <p:custDataLst>
              <p:tags r:id="rId10"/>
            </p:custDataLst>
          </p:nvPr>
        </p:nvSpPr>
        <p:spPr>
          <a:xfrm>
            <a:off x="3340735" y="3403600"/>
            <a:ext cx="2159000" cy="406400"/>
          </a:xfrm>
        </p:spPr>
        <p:txBody>
          <a:bodyPr/>
          <a:lstStyle/>
          <a:p>
            <a:r>
              <a:rPr lang="zh-CN" altLang="en-US"/>
              <a:t>图层转换操作</a:t>
            </a:r>
          </a:p>
        </p:txBody>
      </p:sp>
      <p:sp>
        <p:nvSpPr>
          <p:cNvPr id="13" name="文本占位符 12"/>
          <p:cNvSpPr>
            <a:spLocks noGrp="1"/>
          </p:cNvSpPr>
          <p:nvPr>
            <p:ph type="body" idx="16394"/>
            <p:custDataLst>
              <p:tags r:id="rId11"/>
            </p:custDataLst>
          </p:nvPr>
        </p:nvSpPr>
        <p:spPr>
          <a:xfrm>
            <a:off x="3340735" y="3930015"/>
            <a:ext cx="2038985" cy="796290"/>
          </a:xfrm>
          <a:noFill/>
        </p:spPr>
        <p:txBody>
          <a:bodyPr vert="horz" lIns="0" tIns="0" rIns="0" bIns="0" rtlCol="0" anchor="t">
            <a:noAutofit/>
          </a:bodyPr>
          <a:lstStyle/>
          <a:p>
            <a:pPr lvl="0" algn="l">
              <a:buClrTx/>
              <a:buSzTx/>
            </a:pPr>
            <a:r>
              <a:rPr lang="zh-CN" altLang="en-US" sz="1400">
                <a:sym typeface="+mn-ea"/>
              </a:rPr>
              <a:t>文字图层需栅格化以执行绘画或滤镜，右键菜单可转换为路径或形状，支持添加投影等图层样式。</a:t>
            </a:r>
          </a:p>
        </p:txBody>
      </p:sp>
      <p:sp>
        <p:nvSpPr>
          <p:cNvPr id="14" name="文本占位符 13"/>
          <p:cNvSpPr>
            <a:spLocks noGrp="1"/>
          </p:cNvSpPr>
          <p:nvPr>
            <p:ph type="body" idx="16395"/>
            <p:custDataLst>
              <p:tags r:id="rId12"/>
            </p:custDataLst>
          </p:nvPr>
        </p:nvSpPr>
        <p:spPr>
          <a:xfrm>
            <a:off x="619125" y="5410200"/>
            <a:ext cx="2159000" cy="406400"/>
          </a:xfrm>
        </p:spPr>
        <p:txBody>
          <a:bodyPr/>
          <a:lstStyle/>
          <a:p>
            <a:r>
              <a:rPr lang="zh-CN" altLang="en-US"/>
              <a:t>图层样式扩展</a:t>
            </a:r>
          </a:p>
        </p:txBody>
      </p:sp>
      <p:sp>
        <p:nvSpPr>
          <p:cNvPr id="15" name="文本占位符 14"/>
          <p:cNvSpPr>
            <a:spLocks noGrp="1"/>
          </p:cNvSpPr>
          <p:nvPr>
            <p:ph type="body" idx="16396"/>
            <p:custDataLst>
              <p:tags r:id="rId13"/>
            </p:custDataLst>
          </p:nvPr>
        </p:nvSpPr>
        <p:spPr>
          <a:xfrm>
            <a:off x="603250" y="5888990"/>
            <a:ext cx="3829685" cy="833120"/>
          </a:xfrm>
        </p:spPr>
        <p:txBody>
          <a:bodyPr>
            <a:normAutofit fontScale="97500" lnSpcReduction="10000"/>
          </a:bodyPr>
          <a:lstStyle/>
          <a:p>
            <a:r>
              <a:rPr lang="zh-CN" altLang="en-US"/>
              <a:t>文字图层可直接添加图层样式，如投影效果，无需转换即可应用，右键支持创建路径或形状扩展功能。</a:t>
            </a:r>
          </a:p>
        </p:txBody>
      </p:sp>
      <p:pic>
        <p:nvPicPr>
          <p:cNvPr id="3" name="图片 1779"/>
          <p:cNvPicPr>
            <a:picLocks noChangeAspect="1"/>
          </p:cNvPicPr>
          <p:nvPr/>
        </p:nvPicPr>
        <p:blipFill>
          <a:blip r:embed="rId15"/>
          <a:stretch>
            <a:fillRect/>
          </a:stretch>
        </p:blipFill>
        <p:spPr>
          <a:xfrm>
            <a:off x="5622290" y="557530"/>
            <a:ext cx="1628775" cy="746760"/>
          </a:xfrm>
          <a:prstGeom prst="rect">
            <a:avLst/>
          </a:prstGeom>
          <a:noFill/>
          <a:ln w="9525">
            <a:noFill/>
          </a:ln>
        </p:spPr>
      </p:pic>
      <p:sp>
        <p:nvSpPr>
          <p:cNvPr id="17" name="文本框 16"/>
          <p:cNvSpPr txBox="1"/>
          <p:nvPr/>
        </p:nvSpPr>
        <p:spPr>
          <a:xfrm>
            <a:off x="6062980" y="1359535"/>
            <a:ext cx="5901055" cy="261620"/>
          </a:xfrm>
          <a:prstGeom prst="rect">
            <a:avLst/>
          </a:prstGeom>
        </p:spPr>
        <p:txBody>
          <a:bodyPr wrap="square">
            <a:noAutofit/>
          </a:bodyPr>
          <a:lstStyle/>
          <a:p>
            <a:pPr defTabSz="266700"/>
            <a:r>
              <a:rPr lang="zh-CN" altLang="en-US" sz="1200">
                <a:latin typeface="Times New Roman" panose="02020603050405020304"/>
                <a:ea typeface="宋体" panose="02010600030101010101" pitchFamily="2" charset="-122"/>
              </a:rPr>
              <a:t>文字工具</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横排文字工具</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sym typeface="+mn-ea"/>
              </a:rPr>
              <a:t>直排文字工具</a:t>
            </a:r>
            <a:r>
              <a:rPr lang="en-US" altLang="zh-CN" sz="1200">
                <a:latin typeface="Times New Roman" panose="02020603050405020304"/>
                <a:ea typeface="宋体" panose="02010600030101010101" pitchFamily="2" charset="-122"/>
              </a:rPr>
              <a:t> </a:t>
            </a:r>
          </a:p>
        </p:txBody>
      </p:sp>
      <p:pic>
        <p:nvPicPr>
          <p:cNvPr id="4" name="图片 -2147482123"/>
          <p:cNvPicPr>
            <a:picLocks noChangeAspect="1"/>
          </p:cNvPicPr>
          <p:nvPr/>
        </p:nvPicPr>
        <p:blipFill>
          <a:blip r:embed="rId16"/>
          <a:srcRect t="13043" b="23914"/>
          <a:stretch>
            <a:fillRect/>
          </a:stretch>
        </p:blipFill>
        <p:spPr>
          <a:xfrm>
            <a:off x="7594918" y="1027748"/>
            <a:ext cx="1017905" cy="276225"/>
          </a:xfrm>
          <a:prstGeom prst="rect">
            <a:avLst/>
          </a:prstGeom>
          <a:noFill/>
          <a:ln w="9525">
            <a:noFill/>
          </a:ln>
        </p:spPr>
      </p:pic>
      <p:pic>
        <p:nvPicPr>
          <p:cNvPr id="16" name="图片 1785"/>
          <p:cNvPicPr>
            <a:picLocks noChangeAspect="1"/>
          </p:cNvPicPr>
          <p:nvPr/>
        </p:nvPicPr>
        <p:blipFill>
          <a:blip r:embed="rId17"/>
          <a:stretch>
            <a:fillRect/>
          </a:stretch>
        </p:blipFill>
        <p:spPr>
          <a:xfrm>
            <a:off x="8723948" y="162243"/>
            <a:ext cx="1190625" cy="1138555"/>
          </a:xfrm>
          <a:prstGeom prst="rect">
            <a:avLst/>
          </a:prstGeom>
          <a:noFill/>
          <a:ln w="9525">
            <a:noFill/>
          </a:ln>
        </p:spPr>
      </p:pic>
      <p:pic>
        <p:nvPicPr>
          <p:cNvPr id="18" name="图片 1786"/>
          <p:cNvPicPr>
            <a:picLocks noChangeAspect="1"/>
          </p:cNvPicPr>
          <p:nvPr/>
        </p:nvPicPr>
        <p:blipFill>
          <a:blip r:embed="rId18"/>
          <a:srcRect t="6172" b="6172"/>
          <a:stretch>
            <a:fillRect/>
          </a:stretch>
        </p:blipFill>
        <p:spPr>
          <a:xfrm>
            <a:off x="10161270" y="147955"/>
            <a:ext cx="466090" cy="1155700"/>
          </a:xfrm>
          <a:prstGeom prst="rect">
            <a:avLst/>
          </a:prstGeom>
          <a:noFill/>
          <a:ln w="9525">
            <a:noFill/>
          </a:ln>
        </p:spPr>
      </p:pic>
      <p:pic>
        <p:nvPicPr>
          <p:cNvPr id="22" name="图片 1787"/>
          <p:cNvPicPr>
            <a:picLocks noChangeAspect="1"/>
          </p:cNvPicPr>
          <p:nvPr/>
        </p:nvPicPr>
        <p:blipFill>
          <a:blip r:embed="rId19"/>
          <a:stretch>
            <a:fillRect/>
          </a:stretch>
        </p:blipFill>
        <p:spPr>
          <a:xfrm>
            <a:off x="10873740" y="147955"/>
            <a:ext cx="1130300" cy="1155700"/>
          </a:xfrm>
          <a:prstGeom prst="rect">
            <a:avLst/>
          </a:prstGeom>
          <a:noFill/>
          <a:ln w="9525">
            <a:noFill/>
          </a:ln>
        </p:spPr>
      </p:pic>
      <p:sp>
        <p:nvSpPr>
          <p:cNvPr id="19" name="文本框 18"/>
          <p:cNvSpPr txBox="1"/>
          <p:nvPr/>
        </p:nvSpPr>
        <p:spPr>
          <a:xfrm>
            <a:off x="6301740" y="3114992"/>
            <a:ext cx="5080000" cy="275590"/>
          </a:xfrm>
          <a:prstGeom prst="rect">
            <a:avLst/>
          </a:prstGeom>
        </p:spPr>
        <p:txBody>
          <a:bodyPr>
            <a:spAutoFit/>
          </a:bodyPr>
          <a:lstStyle/>
          <a:p>
            <a:pPr defTabSz="266700">
              <a:buClrTx/>
              <a:buSzTx/>
              <a:buFontTx/>
            </a:pP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横排文字蒙版工具</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直排文字蒙版工具</a:t>
            </a:r>
          </a:p>
        </p:txBody>
      </p:sp>
      <p:pic>
        <p:nvPicPr>
          <p:cNvPr id="23" name="图片 1788"/>
          <p:cNvPicPr>
            <a:picLocks noChangeAspect="1"/>
          </p:cNvPicPr>
          <p:nvPr/>
        </p:nvPicPr>
        <p:blipFill>
          <a:blip r:embed="rId20"/>
          <a:stretch>
            <a:fillRect/>
          </a:stretch>
        </p:blipFill>
        <p:spPr>
          <a:xfrm>
            <a:off x="5622290" y="2299018"/>
            <a:ext cx="1544320" cy="733425"/>
          </a:xfrm>
          <a:prstGeom prst="rect">
            <a:avLst/>
          </a:prstGeom>
          <a:noFill/>
          <a:ln w="9525">
            <a:noFill/>
          </a:ln>
        </p:spPr>
      </p:pic>
      <p:pic>
        <p:nvPicPr>
          <p:cNvPr id="24" name="图片 -2147482122"/>
          <p:cNvPicPr>
            <a:picLocks noChangeAspect="1"/>
          </p:cNvPicPr>
          <p:nvPr/>
        </p:nvPicPr>
        <p:blipFill>
          <a:blip r:embed="rId21"/>
          <a:stretch>
            <a:fillRect/>
          </a:stretch>
        </p:blipFill>
        <p:spPr>
          <a:xfrm>
            <a:off x="7288848" y="1824990"/>
            <a:ext cx="1181735" cy="1207770"/>
          </a:xfrm>
          <a:prstGeom prst="rect">
            <a:avLst/>
          </a:prstGeom>
          <a:noFill/>
          <a:ln w="9525">
            <a:noFill/>
          </a:ln>
        </p:spPr>
      </p:pic>
      <p:pic>
        <p:nvPicPr>
          <p:cNvPr id="25" name="图片 1792"/>
          <p:cNvPicPr>
            <a:picLocks noChangeAspect="1"/>
          </p:cNvPicPr>
          <p:nvPr/>
        </p:nvPicPr>
        <p:blipFill>
          <a:blip r:embed="rId22"/>
          <a:stretch>
            <a:fillRect/>
          </a:stretch>
        </p:blipFill>
        <p:spPr>
          <a:xfrm>
            <a:off x="9069070" y="1743710"/>
            <a:ext cx="436880" cy="1280795"/>
          </a:xfrm>
          <a:prstGeom prst="rect">
            <a:avLst/>
          </a:prstGeom>
          <a:noFill/>
          <a:ln w="9525">
            <a:noFill/>
          </a:ln>
        </p:spPr>
      </p:pic>
      <p:pic>
        <p:nvPicPr>
          <p:cNvPr id="26" name="图片 1793"/>
          <p:cNvPicPr>
            <a:picLocks noChangeAspect="1"/>
          </p:cNvPicPr>
          <p:nvPr/>
        </p:nvPicPr>
        <p:blipFill>
          <a:blip r:embed="rId23"/>
          <a:stretch>
            <a:fillRect/>
          </a:stretch>
        </p:blipFill>
        <p:spPr>
          <a:xfrm>
            <a:off x="9730105" y="1708150"/>
            <a:ext cx="1290320" cy="1282065"/>
          </a:xfrm>
          <a:prstGeom prst="rect">
            <a:avLst/>
          </a:prstGeom>
          <a:noFill/>
          <a:ln w="9525">
            <a:noFill/>
          </a:ln>
        </p:spPr>
      </p:pic>
      <p:pic>
        <p:nvPicPr>
          <p:cNvPr id="27" name="图片 1794"/>
          <p:cNvPicPr>
            <a:picLocks noChangeAspect="1"/>
          </p:cNvPicPr>
          <p:nvPr/>
        </p:nvPicPr>
        <p:blipFill>
          <a:blip r:embed="rId24"/>
          <a:stretch>
            <a:fillRect/>
          </a:stretch>
        </p:blipFill>
        <p:spPr>
          <a:xfrm>
            <a:off x="6122353" y="3544253"/>
            <a:ext cx="4502785" cy="180975"/>
          </a:xfrm>
          <a:prstGeom prst="rect">
            <a:avLst/>
          </a:prstGeom>
          <a:noFill/>
          <a:ln w="9525">
            <a:noFill/>
          </a:ln>
        </p:spPr>
      </p:pic>
      <p:sp>
        <p:nvSpPr>
          <p:cNvPr id="20" name="文本框 19"/>
          <p:cNvSpPr txBox="1"/>
          <p:nvPr/>
        </p:nvSpPr>
        <p:spPr>
          <a:xfrm>
            <a:off x="5622290" y="3824922"/>
            <a:ext cx="5080000" cy="291465"/>
          </a:xfrm>
          <a:prstGeom prst="rect">
            <a:avLst/>
          </a:prstGeom>
        </p:spPr>
        <p:txBody>
          <a:bodyPr>
            <a:spAutoFit/>
          </a:bodyPr>
          <a:lstStyle/>
          <a:p>
            <a:pPr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文字工具属性栏</a:t>
            </a:r>
          </a:p>
        </p:txBody>
      </p:sp>
      <p:pic>
        <p:nvPicPr>
          <p:cNvPr id="28" name="图片 1795"/>
          <p:cNvPicPr>
            <a:picLocks noChangeAspect="1"/>
          </p:cNvPicPr>
          <p:nvPr/>
        </p:nvPicPr>
        <p:blipFill>
          <a:blip r:embed="rId25"/>
          <a:stretch>
            <a:fillRect/>
          </a:stretch>
        </p:blipFill>
        <p:spPr>
          <a:xfrm>
            <a:off x="5801043" y="4215130"/>
            <a:ext cx="1604645" cy="1198880"/>
          </a:xfrm>
          <a:prstGeom prst="rect">
            <a:avLst/>
          </a:prstGeom>
          <a:noFill/>
          <a:ln w="9525">
            <a:noFill/>
          </a:ln>
        </p:spPr>
      </p:pic>
      <p:pic>
        <p:nvPicPr>
          <p:cNvPr id="29" name="图片 1796"/>
          <p:cNvPicPr>
            <a:picLocks noChangeAspect="1"/>
          </p:cNvPicPr>
          <p:nvPr/>
        </p:nvPicPr>
        <p:blipFill>
          <a:blip r:embed="rId26"/>
          <a:stretch>
            <a:fillRect/>
          </a:stretch>
        </p:blipFill>
        <p:spPr>
          <a:xfrm>
            <a:off x="7594918" y="4245293"/>
            <a:ext cx="1604645" cy="1216025"/>
          </a:xfrm>
          <a:prstGeom prst="rect">
            <a:avLst/>
          </a:prstGeom>
          <a:noFill/>
          <a:ln w="9525">
            <a:noFill/>
          </a:ln>
        </p:spPr>
      </p:pic>
      <p:sp>
        <p:nvSpPr>
          <p:cNvPr id="21" name="文本框 20"/>
          <p:cNvSpPr txBox="1"/>
          <p:nvPr/>
        </p:nvSpPr>
        <p:spPr>
          <a:xfrm>
            <a:off x="6623050" y="5513387"/>
            <a:ext cx="5080000" cy="275590"/>
          </a:xfrm>
          <a:prstGeom prst="rect">
            <a:avLst/>
          </a:prstGeom>
        </p:spPr>
        <p:txBody>
          <a:bodyPr>
            <a:spAutoFit/>
          </a:bodyPr>
          <a:lstStyle/>
          <a:p>
            <a:pPr defTabSz="266700">
              <a:buClrTx/>
              <a:buSzTx/>
              <a:buFontTx/>
            </a:pPr>
            <a:r>
              <a:rPr lang="en-US" altLang="zh-CN" sz="1200">
                <a:latin typeface="Times New Roman" panose="02020603050405020304"/>
                <a:ea typeface="宋体" panose="02010600030101010101" pitchFamily="2" charset="-122"/>
                <a:sym typeface="+mn-ea"/>
              </a:rPr>
              <a:t>修改选中字体的属性                                                “</a:t>
            </a:r>
            <a:r>
              <a:rPr lang="zh-CN" altLang="en-US" sz="1200">
                <a:latin typeface="Times New Roman" panose="02020603050405020304"/>
                <a:ea typeface="宋体" panose="02010600030101010101" pitchFamily="2" charset="-122"/>
                <a:sym typeface="+mn-ea"/>
              </a:rPr>
              <a:t>变形文字</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p>
        </p:txBody>
      </p:sp>
      <p:pic>
        <p:nvPicPr>
          <p:cNvPr id="30" name="图片 1798"/>
          <p:cNvPicPr>
            <a:picLocks noChangeAspect="1"/>
          </p:cNvPicPr>
          <p:nvPr/>
        </p:nvPicPr>
        <p:blipFill>
          <a:blip r:embed="rId27"/>
          <a:stretch>
            <a:fillRect/>
          </a:stretch>
        </p:blipFill>
        <p:spPr>
          <a:xfrm>
            <a:off x="9699308" y="4158298"/>
            <a:ext cx="1682115" cy="1311275"/>
          </a:xfrm>
          <a:prstGeom prst="rect">
            <a:avLst/>
          </a:prstGeom>
          <a:noFill/>
          <a:ln w="9525">
            <a:noFill/>
          </a:ln>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800"/>
          <p:cNvPicPr>
            <a:picLocks noChangeAspect="1"/>
          </p:cNvPicPr>
          <p:nvPr/>
        </p:nvPicPr>
        <p:blipFill>
          <a:blip r:embed="rId3"/>
          <a:stretch>
            <a:fillRect/>
          </a:stretch>
        </p:blipFill>
        <p:spPr>
          <a:xfrm>
            <a:off x="453073" y="1147128"/>
            <a:ext cx="1527175" cy="1138555"/>
          </a:xfrm>
          <a:prstGeom prst="rect">
            <a:avLst/>
          </a:prstGeom>
          <a:noFill/>
          <a:ln w="9525">
            <a:noFill/>
          </a:ln>
        </p:spPr>
      </p:pic>
      <p:pic>
        <p:nvPicPr>
          <p:cNvPr id="3" name="图片 -2147482121"/>
          <p:cNvPicPr>
            <a:picLocks noChangeAspect="1"/>
          </p:cNvPicPr>
          <p:nvPr/>
        </p:nvPicPr>
        <p:blipFill>
          <a:blip r:embed="rId4"/>
          <a:stretch>
            <a:fillRect/>
          </a:stretch>
        </p:blipFill>
        <p:spPr>
          <a:xfrm>
            <a:off x="2252980" y="398145"/>
            <a:ext cx="2429510" cy="1887855"/>
          </a:xfrm>
          <a:prstGeom prst="rect">
            <a:avLst/>
          </a:prstGeom>
          <a:noFill/>
          <a:ln w="9525">
            <a:noFill/>
          </a:ln>
        </p:spPr>
      </p:pic>
      <p:sp>
        <p:nvSpPr>
          <p:cNvPr id="5" name="文本框 4"/>
          <p:cNvSpPr txBox="1"/>
          <p:nvPr/>
        </p:nvSpPr>
        <p:spPr>
          <a:xfrm>
            <a:off x="1884045" y="2492375"/>
            <a:ext cx="745236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“旗帜”变形                                                                                                               </a:t>
            </a:r>
            <a:r>
              <a:rPr lang="zh-CN" altLang="en-US" sz="1200">
                <a:latin typeface="Times New Roman" panose="02020603050405020304"/>
                <a:ea typeface="宋体" panose="02010600030101010101" pitchFamily="2" charset="-122"/>
                <a:sym typeface="+mn-ea"/>
              </a:rPr>
              <a:t>字符和段落控制面板</a:t>
            </a:r>
          </a:p>
        </p:txBody>
      </p:sp>
      <p:pic>
        <p:nvPicPr>
          <p:cNvPr id="4" name="图片 1802"/>
          <p:cNvPicPr>
            <a:picLocks noChangeAspect="1"/>
          </p:cNvPicPr>
          <p:nvPr/>
        </p:nvPicPr>
        <p:blipFill>
          <a:blip r:embed="rId5"/>
          <a:stretch>
            <a:fillRect/>
          </a:stretch>
        </p:blipFill>
        <p:spPr>
          <a:xfrm>
            <a:off x="5773420" y="299720"/>
            <a:ext cx="1578610" cy="1967865"/>
          </a:xfrm>
          <a:prstGeom prst="rect">
            <a:avLst/>
          </a:prstGeom>
          <a:noFill/>
          <a:ln w="9525">
            <a:noFill/>
          </a:ln>
        </p:spPr>
      </p:pic>
      <p:pic>
        <p:nvPicPr>
          <p:cNvPr id="7" name="图片 1803"/>
          <p:cNvPicPr>
            <a:picLocks noChangeAspect="1"/>
          </p:cNvPicPr>
          <p:nvPr/>
        </p:nvPicPr>
        <p:blipFill>
          <a:blip r:embed="rId6"/>
          <a:stretch>
            <a:fillRect/>
          </a:stretch>
        </p:blipFill>
        <p:spPr>
          <a:xfrm>
            <a:off x="7615555" y="682625"/>
            <a:ext cx="1452880" cy="1598930"/>
          </a:xfrm>
          <a:prstGeom prst="rect">
            <a:avLst/>
          </a:prstGeom>
          <a:noFill/>
          <a:ln w="9525">
            <a:noFill/>
          </a:ln>
        </p:spPr>
      </p:pic>
      <p:pic>
        <p:nvPicPr>
          <p:cNvPr id="8" name="图片 -2147482120"/>
          <p:cNvPicPr>
            <a:picLocks noChangeAspect="1"/>
          </p:cNvPicPr>
          <p:nvPr/>
        </p:nvPicPr>
        <p:blipFill>
          <a:blip r:embed="rId7"/>
          <a:stretch>
            <a:fillRect/>
          </a:stretch>
        </p:blipFill>
        <p:spPr>
          <a:xfrm>
            <a:off x="2345055" y="3963670"/>
            <a:ext cx="2974340" cy="772160"/>
          </a:xfrm>
          <a:prstGeom prst="rect">
            <a:avLst/>
          </a:prstGeom>
          <a:noFill/>
          <a:ln w="9525">
            <a:noFill/>
          </a:ln>
        </p:spPr>
      </p:pic>
      <p:pic>
        <p:nvPicPr>
          <p:cNvPr id="9" name="图片 1805"/>
          <p:cNvPicPr>
            <a:picLocks noChangeAspect="1"/>
          </p:cNvPicPr>
          <p:nvPr/>
        </p:nvPicPr>
        <p:blipFill>
          <a:blip r:embed="rId8"/>
          <a:stretch>
            <a:fillRect/>
          </a:stretch>
        </p:blipFill>
        <p:spPr>
          <a:xfrm>
            <a:off x="5462270" y="2769235"/>
            <a:ext cx="1889760" cy="1966595"/>
          </a:xfrm>
          <a:prstGeom prst="rect">
            <a:avLst/>
          </a:prstGeom>
          <a:noFill/>
          <a:ln w="9525">
            <a:noFill/>
          </a:ln>
        </p:spPr>
      </p:pic>
      <p:sp>
        <p:nvSpPr>
          <p:cNvPr id="6" name="文本框 5"/>
          <p:cNvSpPr txBox="1"/>
          <p:nvPr/>
        </p:nvSpPr>
        <p:spPr>
          <a:xfrm>
            <a:off x="3070225" y="4939982"/>
            <a:ext cx="5080000" cy="291465"/>
          </a:xfrm>
          <a:prstGeom prst="rect">
            <a:avLst/>
          </a:prstGeom>
        </p:spPr>
        <p:txBody>
          <a:bodyPr>
            <a:spAutoFit/>
          </a:bodyPr>
          <a:lstStyle/>
          <a:p>
            <a:pPr marL="0" indent="0" algn="ctr"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为文字图层添加“投影”图层样式</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图像操作与编辑</a:t>
            </a:r>
          </a:p>
        </p:txBody>
      </p:sp>
      <p:sp>
        <p:nvSpPr>
          <p:cNvPr id="3" name="文本占位符 2"/>
          <p:cNvSpPr>
            <a:spLocks noGrp="1"/>
          </p:cNvSpPr>
          <p:nvPr>
            <p:ph type="body" idx="16386"/>
            <p:custDataLst>
              <p:tags r:id="rId3"/>
            </p:custDataLst>
          </p:nvPr>
        </p:nvSpPr>
        <p:spPr>
          <a:xfrm>
            <a:off x="5064760" y="1905000"/>
            <a:ext cx="2108200" cy="1524000"/>
          </a:xfrm>
        </p:spPr>
        <p:txBody>
          <a:bodyPr>
            <a:normAutofit fontScale="87500"/>
          </a:bodyPr>
          <a:lstStyle/>
          <a:p>
            <a:r>
              <a:rPr lang="zh-CN" altLang="en-US"/>
              <a:t>任务</a:t>
            </a:r>
            <a:r>
              <a:rPr lang="en-US" altLang="zh-CN"/>
              <a:t>3</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任务3  图像操作与编辑</a:t>
            </a:r>
          </a:p>
        </p:txBody>
      </p:sp>
      <p:pic>
        <p:nvPicPr>
          <p:cNvPr id="3" name="内容占位符 2" descr="ecbe4626-c46d-11f0-8e26-6a281b9d3fb5"/>
          <p:cNvPicPr>
            <a:picLocks noGrp="1" noChangeAspect="1"/>
          </p:cNvPicPr>
          <p:nvPr>
            <p:ph idx="16388"/>
            <p:custDataLst>
              <p:tags r:id="rId3"/>
            </p:custDataLst>
          </p:nvPr>
        </p:nvPicPr>
        <p:blipFill>
          <a:blip r:embed="rId8"/>
          <a:srcRect t="1250" b="1250"/>
          <a:stretch>
            <a:fillRect/>
          </a:stretch>
        </p:blipFill>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p:spPr>
      </p:pic>
      <p:sp>
        <p:nvSpPr>
          <p:cNvPr id="4" name="装饰  2"/>
          <p:cNvSpPr>
            <a:spLocks noGrp="1"/>
          </p:cNvSpPr>
          <p:nvPr>
            <p:ph type="body" idx="16389"/>
            <p:custDataLst>
              <p:tags r:id="rId4"/>
            </p:custDataLst>
          </p:nvPr>
        </p:nvSpPr>
        <p:spPr>
          <a:xfrm>
            <a:off x="4597400" y="533400"/>
            <a:ext cx="80010" cy="1409700"/>
          </a:xfrm>
        </p:spPr>
        <p:txBody>
          <a:bodyPr/>
          <a:lstStyle/>
          <a:p>
            <a:r>
              <a:rPr lang="zh-CN" altLang="en-US"/>
              <a:t> </a:t>
            </a:r>
          </a:p>
        </p:txBody>
      </p:sp>
      <p:sp>
        <p:nvSpPr>
          <p:cNvPr id="5" name="文本占位符 4"/>
          <p:cNvSpPr>
            <a:spLocks noGrp="1"/>
          </p:cNvSpPr>
          <p:nvPr>
            <p:ph type="body" idx="16386"/>
            <p:custDataLst>
              <p:tags r:id="rId5"/>
            </p:custDataLst>
          </p:nvPr>
        </p:nvSpPr>
        <p:spPr>
          <a:xfrm>
            <a:off x="4919980" y="533400"/>
            <a:ext cx="6781800" cy="406400"/>
          </a:xfrm>
        </p:spPr>
        <p:txBody>
          <a:bodyPr/>
          <a:lstStyle/>
          <a:p>
            <a:r>
              <a:rPr lang="zh-CN" altLang="en-US"/>
              <a:t>任务引入</a:t>
            </a:r>
          </a:p>
        </p:txBody>
      </p:sp>
      <p:sp>
        <p:nvSpPr>
          <p:cNvPr id="6" name="文本占位符 5"/>
          <p:cNvSpPr>
            <a:spLocks noGrp="1"/>
          </p:cNvSpPr>
          <p:nvPr>
            <p:ph type="body" idx="16387"/>
            <p:custDataLst>
              <p:tags r:id="rId6"/>
            </p:custDataLst>
          </p:nvPr>
        </p:nvSpPr>
        <p:spPr>
          <a:xfrm>
            <a:off x="4919980" y="1085850"/>
            <a:ext cx="6662420" cy="856615"/>
          </a:xfrm>
        </p:spPr>
        <p:txBody>
          <a:bodyPr>
            <a:normAutofit fontScale="97500" lnSpcReduction="10000"/>
          </a:bodyPr>
          <a:lstStyle/>
          <a:p>
            <a:r>
              <a:rPr lang="zh-CN" altLang="en-US"/>
              <a:t>经过前面的学习，小李已经掌握了一些图形、文字的绘制方法。现在他需要对现有的图片进行编辑，如删除图片上不需要的图像、调整图片颜色、更改图片的背景等。那么，应该怎样对图像进行操作与编辑呢？</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a:bodyPr>
          <a:lstStyle/>
          <a:p>
            <a:r>
              <a:rPr lang="zh-CN" altLang="en-US"/>
              <a:t>知识准备</a:t>
            </a:r>
            <a:r>
              <a:rPr lang="zh-CN" altLang="en-US">
                <a:sym typeface="+mn-ea"/>
              </a:rPr>
              <a:t>：</a:t>
            </a:r>
            <a:r>
              <a:rPr lang="zh-CN" altLang="en-US"/>
              <a:t>一、图像编辑</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选区制作方法</a:t>
            </a:r>
          </a:p>
        </p:txBody>
      </p:sp>
      <p:sp>
        <p:nvSpPr>
          <p:cNvPr id="7" name="文本占位符 6"/>
          <p:cNvSpPr>
            <a:spLocks noGrp="1"/>
          </p:cNvSpPr>
          <p:nvPr>
            <p:ph type="body" idx="16388"/>
            <p:custDataLst>
              <p:tags r:id="rId5"/>
            </p:custDataLst>
          </p:nvPr>
        </p:nvSpPr>
        <p:spPr/>
        <p:txBody>
          <a:bodyPr>
            <a:normAutofit fontScale="67500" lnSpcReduction="20000"/>
          </a:bodyPr>
          <a:lstStyle/>
          <a:p>
            <a:r>
              <a:rPr lang="zh-CN" altLang="en-US"/>
              <a:t>Photoshop通过矩形、椭圆选框工具创建基础选区，Shift键约束比例，套索工具手工绘制，魔棒工具按颜色自动选取，属性栏支持选区增减操作。</a:t>
            </a:r>
          </a:p>
        </p:txBody>
      </p:sp>
      <p:sp>
        <p:nvSpPr>
          <p:cNvPr id="8" name="文本占位符 7"/>
          <p:cNvSpPr>
            <a:spLocks noGrp="1"/>
          </p:cNvSpPr>
          <p:nvPr>
            <p:ph type="body" idx="16389"/>
            <p:custDataLst>
              <p:tags r:id="rId6"/>
            </p:custDataLst>
          </p:nvPr>
        </p:nvSpPr>
        <p:spPr/>
        <p:txBody>
          <a:bodyPr/>
          <a:lstStyle/>
          <a:p>
            <a:r>
              <a:rPr lang="zh-CN" altLang="en-US"/>
              <a:t>工具功能解析</a:t>
            </a:r>
          </a:p>
        </p:txBody>
      </p:sp>
      <p:sp>
        <p:nvSpPr>
          <p:cNvPr id="9" name="文本占位符 8"/>
          <p:cNvSpPr>
            <a:spLocks noGrp="1"/>
          </p:cNvSpPr>
          <p:nvPr>
            <p:ph type="body" idx="16390"/>
            <p:custDataLst>
              <p:tags r:id="rId7"/>
            </p:custDataLst>
          </p:nvPr>
        </p:nvSpPr>
        <p:spPr/>
        <p:txBody>
          <a:bodyPr>
            <a:normAutofit fontScale="67500" lnSpcReduction="20000"/>
          </a:bodyPr>
          <a:lstStyle/>
          <a:p>
            <a:r>
              <a:rPr lang="zh-CN" altLang="en-US"/>
              <a:t>修复工具组含污点修复、内容感知移动等，颜色工具用于调整明暗饱和度，效果工具实现模糊锐化，擦除工具支持背景与魔术擦除模式。</a:t>
            </a:r>
          </a:p>
        </p:txBody>
      </p:sp>
      <p:sp>
        <p:nvSpPr>
          <p:cNvPr id="10" name="文本占位符 9"/>
          <p:cNvSpPr>
            <a:spLocks noGrp="1"/>
          </p:cNvSpPr>
          <p:nvPr>
            <p:ph type="body" idx="16391"/>
            <p:custDataLst>
              <p:tags r:id="rId8"/>
            </p:custDataLst>
          </p:nvPr>
        </p:nvSpPr>
        <p:spPr/>
        <p:txBody>
          <a:bodyPr/>
          <a:lstStyle/>
          <a:p>
            <a:r>
              <a:rPr lang="zh-CN" altLang="en-US"/>
              <a:t>选区调整技巧</a:t>
            </a:r>
          </a:p>
        </p:txBody>
      </p:sp>
      <p:sp>
        <p:nvSpPr>
          <p:cNvPr id="11" name="文本占位符 10"/>
          <p:cNvSpPr>
            <a:spLocks noGrp="1"/>
          </p:cNvSpPr>
          <p:nvPr>
            <p:ph type="body" idx="16392"/>
            <p:custDataLst>
              <p:tags r:id="rId9"/>
            </p:custDataLst>
          </p:nvPr>
        </p:nvSpPr>
        <p:spPr/>
        <p:txBody>
          <a:bodyPr>
            <a:normAutofit fontScale="75000" lnSpcReduction="20000"/>
          </a:bodyPr>
          <a:lstStyle/>
          <a:p>
            <a:r>
              <a:rPr lang="zh-CN" altLang="en-US"/>
              <a:t>选区可移动、修改边界或存储为Alpha通道，修改命令含平滑、扩展等操作，羽化值叠加提升边缘融合效果。</a:t>
            </a:r>
          </a:p>
        </p:txBody>
      </p:sp>
      <p:sp>
        <p:nvSpPr>
          <p:cNvPr id="12" name="文本占位符 11"/>
          <p:cNvSpPr>
            <a:spLocks noGrp="1"/>
          </p:cNvSpPr>
          <p:nvPr>
            <p:ph type="body" idx="16393"/>
            <p:custDataLst>
              <p:tags r:id="rId10"/>
            </p:custDataLst>
          </p:nvPr>
        </p:nvSpPr>
        <p:spPr/>
        <p:txBody>
          <a:bodyPr/>
          <a:lstStyle/>
          <a:p>
            <a:r>
              <a:rPr lang="zh-CN" altLang="en-US"/>
              <a:t>色彩范围应用</a:t>
            </a:r>
          </a:p>
        </p:txBody>
      </p:sp>
      <p:sp>
        <p:nvSpPr>
          <p:cNvPr id="13" name="文本占位符 12"/>
          <p:cNvSpPr>
            <a:spLocks noGrp="1"/>
          </p:cNvSpPr>
          <p:nvPr>
            <p:ph type="body" idx="16394"/>
            <p:custDataLst>
              <p:tags r:id="rId11"/>
            </p:custDataLst>
          </p:nvPr>
        </p:nvSpPr>
        <p:spPr/>
        <p:txBody>
          <a:bodyPr>
            <a:normAutofit fontScale="75000" lnSpcReduction="20000"/>
          </a:bodyPr>
          <a:lstStyle/>
          <a:p>
            <a:r>
              <a:rPr lang="zh-CN" altLang="en-US"/>
              <a:t>色彩范围对话框支持颜色选取与反选，检测人脸功能自动识别区域，颜色容差调整选取精度，范围滑块控制蒙版距离。</a:t>
            </a:r>
          </a:p>
        </p:txBody>
      </p:sp>
      <p:pic>
        <p:nvPicPr>
          <p:cNvPr id="3" name="图片 1246"/>
          <p:cNvPicPr>
            <a:picLocks noChangeAspect="1"/>
          </p:cNvPicPr>
          <p:nvPr/>
        </p:nvPicPr>
        <p:blipFill>
          <a:blip r:embed="rId13"/>
          <a:stretch>
            <a:fillRect/>
          </a:stretch>
        </p:blipFill>
        <p:spPr>
          <a:xfrm>
            <a:off x="4146550" y="737870"/>
            <a:ext cx="1337945" cy="710565"/>
          </a:xfrm>
          <a:prstGeom prst="rect">
            <a:avLst/>
          </a:prstGeom>
          <a:noFill/>
          <a:ln w="9525">
            <a:noFill/>
          </a:ln>
        </p:spPr>
      </p:pic>
      <p:pic>
        <p:nvPicPr>
          <p:cNvPr id="4" name="图片 1245"/>
          <p:cNvPicPr>
            <a:picLocks noChangeAspect="1"/>
          </p:cNvPicPr>
          <p:nvPr/>
        </p:nvPicPr>
        <p:blipFill>
          <a:blip r:embed="rId14"/>
          <a:stretch>
            <a:fillRect/>
          </a:stretch>
        </p:blipFill>
        <p:spPr>
          <a:xfrm>
            <a:off x="5713095" y="737870"/>
            <a:ext cx="1873885" cy="710565"/>
          </a:xfrm>
          <a:prstGeom prst="rect">
            <a:avLst/>
          </a:prstGeom>
          <a:noFill/>
          <a:ln w="9525">
            <a:noFill/>
          </a:ln>
        </p:spPr>
      </p:pic>
      <p:pic>
        <p:nvPicPr>
          <p:cNvPr id="14" name="图片 1244"/>
          <p:cNvPicPr>
            <a:picLocks noChangeAspect="1"/>
          </p:cNvPicPr>
          <p:nvPr/>
        </p:nvPicPr>
        <p:blipFill>
          <a:blip r:embed="rId15"/>
          <a:stretch>
            <a:fillRect/>
          </a:stretch>
        </p:blipFill>
        <p:spPr>
          <a:xfrm>
            <a:off x="4953000" y="1619885"/>
            <a:ext cx="1526540" cy="610870"/>
          </a:xfrm>
          <a:prstGeom prst="rect">
            <a:avLst/>
          </a:prstGeom>
          <a:noFill/>
          <a:ln w="9525">
            <a:noFill/>
          </a:ln>
        </p:spPr>
      </p:pic>
      <p:sp>
        <p:nvSpPr>
          <p:cNvPr id="15" name="文本框 14"/>
          <p:cNvSpPr txBox="1"/>
          <p:nvPr/>
        </p:nvSpPr>
        <p:spPr>
          <a:xfrm>
            <a:off x="4310380" y="2358390"/>
            <a:ext cx="2811780" cy="336550"/>
          </a:xfrm>
          <a:prstGeom prst="rect">
            <a:avLst/>
          </a:prstGeom>
        </p:spPr>
        <p:txBody>
          <a:bodyPr>
            <a:no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选区工具</a:t>
            </a:r>
          </a:p>
        </p:txBody>
      </p:sp>
      <p:pic>
        <p:nvPicPr>
          <p:cNvPr id="16" name="图片 71"/>
          <p:cNvPicPr>
            <a:picLocks noChangeAspect="1"/>
          </p:cNvPicPr>
          <p:nvPr/>
        </p:nvPicPr>
        <p:blipFill>
          <a:blip r:embed="rId16"/>
          <a:stretch>
            <a:fillRect/>
          </a:stretch>
        </p:blipFill>
        <p:spPr>
          <a:xfrm>
            <a:off x="8239760" y="136208"/>
            <a:ext cx="1949450" cy="2466975"/>
          </a:xfrm>
          <a:prstGeom prst="rect">
            <a:avLst/>
          </a:prstGeom>
          <a:noFill/>
          <a:ln w="9525">
            <a:noFill/>
          </a:ln>
        </p:spPr>
      </p:pic>
      <p:sp>
        <p:nvSpPr>
          <p:cNvPr id="17" name="文本框 16"/>
          <p:cNvSpPr txBox="1"/>
          <p:nvPr/>
        </p:nvSpPr>
        <p:spPr>
          <a:xfrm>
            <a:off x="8608695" y="2603500"/>
            <a:ext cx="1424305" cy="337185"/>
          </a:xfrm>
          <a:prstGeom prst="rect">
            <a:avLst/>
          </a:prstGeom>
        </p:spPr>
        <p:txBody>
          <a:bodyPr wrap="square">
            <a:spAutoFit/>
          </a:bodyPr>
          <a:lstStyle/>
          <a:p>
            <a:pPr defTabSz="266700"/>
            <a:r>
              <a:rPr lang="zh-CN" altLang="en-US" sz="1600">
                <a:latin typeface="Times New Roman" panose="02020603050405020304"/>
                <a:ea typeface="宋体" panose="02010600030101010101" pitchFamily="2" charset="-122"/>
              </a:rPr>
              <a:t>“色彩范围”</a:t>
            </a:r>
          </a:p>
        </p:txBody>
      </p:sp>
      <p:pic>
        <p:nvPicPr>
          <p:cNvPr id="23" name="图片 1212"/>
          <p:cNvPicPr>
            <a:picLocks noChangeAspect="1"/>
          </p:cNvPicPr>
          <p:nvPr/>
        </p:nvPicPr>
        <p:blipFill>
          <a:blip r:embed="rId17"/>
          <a:stretch>
            <a:fillRect/>
          </a:stretch>
        </p:blipFill>
        <p:spPr>
          <a:xfrm>
            <a:off x="10526395" y="1857375"/>
            <a:ext cx="1294765" cy="746125"/>
          </a:xfrm>
          <a:prstGeom prst="rect">
            <a:avLst/>
          </a:prstGeom>
          <a:noFill/>
          <a:ln w="9525">
            <a:noFill/>
          </a:ln>
        </p:spPr>
      </p:pic>
      <p:sp>
        <p:nvSpPr>
          <p:cNvPr id="18" name="文本框 17"/>
          <p:cNvSpPr txBox="1"/>
          <p:nvPr/>
        </p:nvSpPr>
        <p:spPr>
          <a:xfrm>
            <a:off x="10320020" y="2631440"/>
            <a:ext cx="1871980" cy="337185"/>
          </a:xfrm>
          <a:prstGeom prst="rect">
            <a:avLst/>
          </a:prstGeom>
        </p:spPr>
        <p:txBody>
          <a:bodyPr wrap="square">
            <a:spAutoFit/>
          </a:bodyPr>
          <a:lstStyle/>
          <a:p>
            <a:pPr defTabSz="266700"/>
            <a:r>
              <a:rPr lang="zh-CN" altLang="en-US" sz="1600">
                <a:latin typeface="Times New Roman" panose="02020603050405020304"/>
                <a:ea typeface="宋体" panose="02010600030101010101" pitchFamily="2" charset="-122"/>
              </a:rPr>
              <a:t>修复画笔工具组 </a:t>
            </a:r>
            <a:r>
              <a:rPr lang="en-US" altLang="zh-CN" sz="1600">
                <a:latin typeface="Times New Roman" panose="02020603050405020304"/>
                <a:ea typeface="宋体" panose="02010600030101010101" pitchFamily="2" charset="-122"/>
              </a:rPr>
              <a:t>   </a:t>
            </a:r>
          </a:p>
        </p:txBody>
      </p:sp>
      <p:pic>
        <p:nvPicPr>
          <p:cNvPr id="24" name="图片 1211"/>
          <p:cNvPicPr>
            <a:picLocks noChangeAspect="1"/>
          </p:cNvPicPr>
          <p:nvPr/>
        </p:nvPicPr>
        <p:blipFill>
          <a:blip r:embed="rId18"/>
          <a:stretch>
            <a:fillRect/>
          </a:stretch>
        </p:blipFill>
        <p:spPr>
          <a:xfrm>
            <a:off x="326390" y="2603500"/>
            <a:ext cx="1722755" cy="472440"/>
          </a:xfrm>
          <a:prstGeom prst="rect">
            <a:avLst/>
          </a:prstGeom>
          <a:noFill/>
          <a:ln w="9525">
            <a:noFill/>
          </a:ln>
        </p:spPr>
      </p:pic>
      <p:sp>
        <p:nvSpPr>
          <p:cNvPr id="19" name="文本框 18"/>
          <p:cNvSpPr txBox="1"/>
          <p:nvPr/>
        </p:nvSpPr>
        <p:spPr>
          <a:xfrm>
            <a:off x="594360" y="3277235"/>
            <a:ext cx="1483995" cy="214630"/>
          </a:xfrm>
          <a:prstGeom prst="rect">
            <a:avLst/>
          </a:prstGeom>
        </p:spPr>
        <p:txBody>
          <a:bodyPr>
            <a:noAutofit/>
          </a:bodyPr>
          <a:lstStyle/>
          <a:p>
            <a:pPr indent="0" algn="just"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图章工具组</a:t>
            </a:r>
          </a:p>
        </p:txBody>
      </p:sp>
      <p:pic>
        <p:nvPicPr>
          <p:cNvPr id="25" name="图片 75"/>
          <p:cNvPicPr>
            <a:picLocks noChangeAspect="1"/>
          </p:cNvPicPr>
          <p:nvPr/>
        </p:nvPicPr>
        <p:blipFill>
          <a:blip r:embed="rId19"/>
          <a:stretch>
            <a:fillRect/>
          </a:stretch>
        </p:blipFill>
        <p:spPr>
          <a:xfrm>
            <a:off x="2733675" y="2478405"/>
            <a:ext cx="1304925" cy="661035"/>
          </a:xfrm>
          <a:prstGeom prst="rect">
            <a:avLst/>
          </a:prstGeom>
          <a:noFill/>
          <a:ln w="9525">
            <a:noFill/>
          </a:ln>
        </p:spPr>
      </p:pic>
      <p:sp>
        <p:nvSpPr>
          <p:cNvPr id="20" name="文本框 19"/>
          <p:cNvSpPr txBox="1"/>
          <p:nvPr/>
        </p:nvSpPr>
        <p:spPr>
          <a:xfrm>
            <a:off x="2288540" y="3345180"/>
            <a:ext cx="2021840" cy="327025"/>
          </a:xfrm>
          <a:prstGeom prst="rect">
            <a:avLst/>
          </a:prstGeom>
        </p:spPr>
        <p:txBody>
          <a:bodyPr>
            <a:noAutofit/>
          </a:bodyPr>
          <a:lstStyle/>
          <a:p>
            <a:pPr indent="0" algn="ctr"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颜色类修饰工具组</a:t>
            </a:r>
          </a:p>
        </p:txBody>
      </p:sp>
      <p:pic>
        <p:nvPicPr>
          <p:cNvPr id="26" name="图片 77"/>
          <p:cNvPicPr>
            <a:picLocks noChangeAspect="1"/>
          </p:cNvPicPr>
          <p:nvPr/>
        </p:nvPicPr>
        <p:blipFill>
          <a:blip r:embed="rId20"/>
          <a:stretch>
            <a:fillRect/>
          </a:stretch>
        </p:blipFill>
        <p:spPr>
          <a:xfrm>
            <a:off x="523240" y="4258945"/>
            <a:ext cx="1088390" cy="551180"/>
          </a:xfrm>
          <a:prstGeom prst="rect">
            <a:avLst/>
          </a:prstGeom>
          <a:noFill/>
          <a:ln w="9525">
            <a:noFill/>
          </a:ln>
        </p:spPr>
      </p:pic>
      <p:sp>
        <p:nvSpPr>
          <p:cNvPr id="21" name="文本框 20"/>
          <p:cNvSpPr txBox="1"/>
          <p:nvPr/>
        </p:nvSpPr>
        <p:spPr>
          <a:xfrm>
            <a:off x="56515" y="5015865"/>
            <a:ext cx="2021840" cy="241935"/>
          </a:xfrm>
          <a:prstGeom prst="rect">
            <a:avLst/>
          </a:prstGeom>
        </p:spPr>
        <p:txBody>
          <a:bodyPr>
            <a:no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效果修饰工具组</a:t>
            </a:r>
          </a:p>
        </p:txBody>
      </p:sp>
      <p:pic>
        <p:nvPicPr>
          <p:cNvPr id="27" name="图片 79"/>
          <p:cNvPicPr>
            <a:picLocks noChangeAspect="1"/>
          </p:cNvPicPr>
          <p:nvPr/>
        </p:nvPicPr>
        <p:blipFill>
          <a:blip r:embed="rId21"/>
          <a:stretch>
            <a:fillRect/>
          </a:stretch>
        </p:blipFill>
        <p:spPr>
          <a:xfrm>
            <a:off x="2658745" y="4267835"/>
            <a:ext cx="1487805" cy="542290"/>
          </a:xfrm>
          <a:prstGeom prst="rect">
            <a:avLst/>
          </a:prstGeom>
          <a:noFill/>
          <a:ln w="9525">
            <a:noFill/>
          </a:ln>
        </p:spPr>
      </p:pic>
      <p:sp>
        <p:nvSpPr>
          <p:cNvPr id="22" name="文本框 21"/>
          <p:cNvSpPr txBox="1"/>
          <p:nvPr/>
        </p:nvSpPr>
        <p:spPr>
          <a:xfrm>
            <a:off x="2360295" y="5026025"/>
            <a:ext cx="2005965" cy="262255"/>
          </a:xfrm>
          <a:prstGeom prst="rect">
            <a:avLst/>
          </a:prstGeom>
        </p:spPr>
        <p:txBody>
          <a:bodyPr>
            <a:noAutofit/>
          </a:bodyPr>
          <a:lstStyle/>
          <a:p>
            <a:pPr marL="0"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橡皮擦工具组</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51460" y="177800"/>
            <a:ext cx="4244340" cy="659765"/>
          </a:xfrm>
        </p:spPr>
        <p:txBody>
          <a:bodyPr>
            <a:normAutofit/>
          </a:bodyPr>
          <a:lstStyle/>
          <a:p>
            <a:r>
              <a:rPr lang="zh-CN" altLang="en-US" sz="2800">
                <a:sym typeface="+mn-ea"/>
              </a:rPr>
              <a:t>知识准备：一、图像编辑</a:t>
            </a:r>
            <a:endParaRPr lang="zh-CN" altLang="en-US" sz="2800"/>
          </a:p>
        </p:txBody>
      </p:sp>
      <p:sp>
        <p:nvSpPr>
          <p:cNvPr id="3" name="文本占位符 2"/>
          <p:cNvSpPr>
            <a:spLocks noGrp="1"/>
          </p:cNvSpPr>
          <p:nvPr>
            <p:ph type="body" idx="16386"/>
            <p:custDataLst>
              <p:tags r:id="rId3"/>
            </p:custDataLst>
          </p:nvPr>
        </p:nvSpPr>
        <p:spPr>
          <a:xfrm>
            <a:off x="490220" y="1146810"/>
            <a:ext cx="3429000" cy="509270"/>
          </a:xfrm>
        </p:spPr>
        <p:txBody>
          <a:bodyPr>
            <a:normAutofit/>
          </a:bodyPr>
          <a:lstStyle/>
          <a:p>
            <a:r>
              <a:rPr lang="zh-CN" altLang="en-US"/>
              <a:t>网格、参考线和标尺</a:t>
            </a:r>
          </a:p>
        </p:txBody>
      </p:sp>
      <p:sp>
        <p:nvSpPr>
          <p:cNvPr id="5" name="装饰  3"/>
          <p:cNvSpPr>
            <a:spLocks noGrp="1"/>
          </p:cNvSpPr>
          <p:nvPr>
            <p:ph type="body" idx="16396"/>
            <p:custDataLst>
              <p:tags r:id="rId4"/>
            </p:custDataLst>
          </p:nvPr>
        </p:nvSpPr>
        <p:spPr/>
        <p:txBody>
          <a:bodyPr/>
          <a:lstStyle/>
          <a:p>
            <a:r>
              <a:rPr lang="zh-CN" altLang="en-US"/>
              <a:t> </a:t>
            </a:r>
          </a:p>
        </p:txBody>
      </p:sp>
      <p:sp>
        <p:nvSpPr>
          <p:cNvPr id="6" name="文本占位符 5"/>
          <p:cNvSpPr>
            <a:spLocks noGrp="1"/>
          </p:cNvSpPr>
          <p:nvPr>
            <p:ph type="body" idx="16387"/>
            <p:custDataLst>
              <p:tags r:id="rId5"/>
            </p:custDataLst>
          </p:nvPr>
        </p:nvSpPr>
        <p:spPr/>
        <p:txBody>
          <a:bodyPr/>
          <a:lstStyle/>
          <a:p>
            <a:r>
              <a:rPr lang="zh-CN" altLang="en-US"/>
              <a:t>网格功能应用</a:t>
            </a:r>
          </a:p>
        </p:txBody>
      </p:sp>
      <p:sp>
        <p:nvSpPr>
          <p:cNvPr id="7" name="文本占位符 6"/>
          <p:cNvSpPr>
            <a:spLocks noGrp="1"/>
          </p:cNvSpPr>
          <p:nvPr>
            <p:ph type="body" idx="16388"/>
            <p:custDataLst>
              <p:tags r:id="rId6"/>
            </p:custDataLst>
          </p:nvPr>
        </p:nvSpPr>
        <p:spPr/>
        <p:txBody>
          <a:bodyPr>
            <a:normAutofit fontScale="75000" lnSpcReduction="20000"/>
          </a:bodyPr>
          <a:lstStyle/>
          <a:p>
            <a:r>
              <a:rPr lang="zh-CN" altLang="en-US"/>
              <a:t>通过“视图”菜单显示网格，启用对齐功能，制作选区或移动图像时自动吸附网格边缘，确保元素精准对齐。</a:t>
            </a:r>
          </a:p>
        </p:txBody>
      </p:sp>
      <p:sp>
        <p:nvSpPr>
          <p:cNvPr id="8" name="文本占位符 7"/>
          <p:cNvSpPr>
            <a:spLocks noGrp="1"/>
          </p:cNvSpPr>
          <p:nvPr>
            <p:ph type="body" idx="16389"/>
            <p:custDataLst>
              <p:tags r:id="rId7"/>
            </p:custDataLst>
          </p:nvPr>
        </p:nvSpPr>
        <p:spPr/>
        <p:txBody>
          <a:bodyPr/>
          <a:lstStyle/>
          <a:p>
            <a:r>
              <a:rPr lang="zh-CN" altLang="en-US"/>
              <a:t>标尺测量方法</a:t>
            </a:r>
          </a:p>
        </p:txBody>
      </p:sp>
      <p:sp>
        <p:nvSpPr>
          <p:cNvPr id="9" name="文本占位符 8"/>
          <p:cNvSpPr>
            <a:spLocks noGrp="1"/>
          </p:cNvSpPr>
          <p:nvPr>
            <p:ph type="body" idx="16390"/>
            <p:custDataLst>
              <p:tags r:id="rId8"/>
            </p:custDataLst>
          </p:nvPr>
        </p:nvSpPr>
        <p:spPr/>
        <p:txBody>
          <a:bodyPr>
            <a:normAutofit fontScale="75000" lnSpcReduction="20000"/>
          </a:bodyPr>
          <a:lstStyle/>
          <a:p>
            <a:r>
              <a:rPr lang="zh-CN" altLang="en-US"/>
              <a:t>按Ctrl+R调出标尺，使用标尺工具单击起点并拖动至终点，实时显示两点间距与角度，支持精确测量。</a:t>
            </a:r>
          </a:p>
        </p:txBody>
      </p:sp>
      <p:sp>
        <p:nvSpPr>
          <p:cNvPr id="10" name="文本占位符 9"/>
          <p:cNvSpPr>
            <a:spLocks noGrp="1"/>
          </p:cNvSpPr>
          <p:nvPr>
            <p:ph type="body" idx="16391"/>
            <p:custDataLst>
              <p:tags r:id="rId9"/>
            </p:custDataLst>
          </p:nvPr>
        </p:nvSpPr>
        <p:spPr/>
        <p:txBody>
          <a:bodyPr/>
          <a:lstStyle/>
          <a:p>
            <a:r>
              <a:rPr lang="zh-CN" altLang="en-US"/>
              <a:t>参考线创建调整</a:t>
            </a:r>
          </a:p>
        </p:txBody>
      </p:sp>
      <p:sp>
        <p:nvSpPr>
          <p:cNvPr id="11" name="文本占位符 10"/>
          <p:cNvSpPr>
            <a:spLocks noGrp="1"/>
          </p:cNvSpPr>
          <p:nvPr>
            <p:ph type="body" idx="16392"/>
            <p:custDataLst>
              <p:tags r:id="rId10"/>
            </p:custDataLst>
          </p:nvPr>
        </p:nvSpPr>
        <p:spPr/>
        <p:txBody>
          <a:bodyPr>
            <a:normAutofit fontScale="75000" lnSpcReduction="20000"/>
          </a:bodyPr>
          <a:lstStyle/>
          <a:p>
            <a:r>
              <a:rPr lang="zh-CN" altLang="en-US"/>
              <a:t>拖拽标尺生成水平或垂直参考线，移动时按住Ctrl键拖动，锁定后位置固定，支持颜色与单位自定义设置。</a:t>
            </a:r>
          </a:p>
        </p:txBody>
      </p:sp>
      <p:sp>
        <p:nvSpPr>
          <p:cNvPr id="12" name="文本占位符 11"/>
          <p:cNvSpPr>
            <a:spLocks noGrp="1"/>
          </p:cNvSpPr>
          <p:nvPr>
            <p:ph type="body" idx="16393"/>
            <p:custDataLst>
              <p:tags r:id="rId11"/>
            </p:custDataLst>
          </p:nvPr>
        </p:nvSpPr>
        <p:spPr/>
        <p:txBody>
          <a:bodyPr/>
          <a:lstStyle/>
          <a:p>
            <a:r>
              <a:rPr lang="zh-CN" altLang="en-US"/>
              <a:t>图像合成案例</a:t>
            </a:r>
          </a:p>
        </p:txBody>
      </p:sp>
      <p:sp>
        <p:nvSpPr>
          <p:cNvPr id="13" name="文本占位符 12"/>
          <p:cNvSpPr>
            <a:spLocks noGrp="1"/>
          </p:cNvSpPr>
          <p:nvPr>
            <p:ph type="body" idx="16394"/>
            <p:custDataLst>
              <p:tags r:id="rId12"/>
            </p:custDataLst>
          </p:nvPr>
        </p:nvSpPr>
        <p:spPr/>
        <p:txBody>
          <a:bodyPr>
            <a:normAutofit fontScale="75000" lnSpcReduction="20000"/>
          </a:bodyPr>
          <a:lstStyle/>
          <a:p>
            <a:r>
              <a:rPr lang="zh-CN" altLang="en-US"/>
              <a:t>打开多图层文件，套索选区复制头像，自由变换调整位置，橡皮擦与仿制工具修边，完成图像无缝融合。</a:t>
            </a:r>
          </a:p>
        </p:txBody>
      </p:sp>
      <p:pic>
        <p:nvPicPr>
          <p:cNvPr id="16" name="图片 1164"/>
          <p:cNvPicPr>
            <a:picLocks noChangeAspect="1"/>
          </p:cNvPicPr>
          <p:nvPr/>
        </p:nvPicPr>
        <p:blipFill>
          <a:blip r:embed="rId14"/>
          <a:stretch>
            <a:fillRect/>
          </a:stretch>
        </p:blipFill>
        <p:spPr>
          <a:xfrm>
            <a:off x="251460" y="2156143"/>
            <a:ext cx="1501140" cy="974725"/>
          </a:xfrm>
          <a:prstGeom prst="rect">
            <a:avLst/>
          </a:prstGeom>
          <a:noFill/>
          <a:ln w="9525">
            <a:noFill/>
          </a:ln>
        </p:spPr>
      </p:pic>
      <p:sp>
        <p:nvSpPr>
          <p:cNvPr id="4" name="文本框 3"/>
          <p:cNvSpPr txBox="1"/>
          <p:nvPr/>
        </p:nvSpPr>
        <p:spPr>
          <a:xfrm>
            <a:off x="646430" y="3131185"/>
            <a:ext cx="1106805" cy="305435"/>
          </a:xfrm>
          <a:prstGeom prst="rect">
            <a:avLst/>
          </a:prstGeom>
        </p:spPr>
        <p:txBody>
          <a:bodyPr>
            <a:noAutofit/>
          </a:bodyPr>
          <a:lstStyle/>
          <a:p>
            <a:pPr defTabSz="266700"/>
            <a:r>
              <a:rPr lang="zh-CN" altLang="en-US" sz="1600">
                <a:latin typeface="Times New Roman" panose="02020603050405020304"/>
                <a:ea typeface="宋体" panose="02010600030101010101" pitchFamily="2" charset="-122"/>
              </a:rPr>
              <a:t>网格</a:t>
            </a:r>
            <a:r>
              <a:rPr lang="en-US" altLang="zh-CN" sz="1600">
                <a:latin typeface="Times New Roman" panose="02020603050405020304"/>
                <a:ea typeface="宋体" panose="02010600030101010101" pitchFamily="2" charset="-122"/>
              </a:rPr>
              <a:t>    </a:t>
            </a:r>
          </a:p>
        </p:txBody>
      </p:sp>
      <p:pic>
        <p:nvPicPr>
          <p:cNvPr id="17" name="图片 1163"/>
          <p:cNvPicPr>
            <a:picLocks noChangeAspect="1"/>
          </p:cNvPicPr>
          <p:nvPr/>
        </p:nvPicPr>
        <p:blipFill>
          <a:blip r:embed="rId15"/>
          <a:stretch>
            <a:fillRect/>
          </a:stretch>
        </p:blipFill>
        <p:spPr>
          <a:xfrm>
            <a:off x="2492693" y="1302385"/>
            <a:ext cx="1595755" cy="1828800"/>
          </a:xfrm>
          <a:prstGeom prst="rect">
            <a:avLst/>
          </a:prstGeom>
          <a:noFill/>
          <a:ln w="9525">
            <a:noFill/>
          </a:ln>
        </p:spPr>
      </p:pic>
      <p:sp>
        <p:nvSpPr>
          <p:cNvPr id="14" name="文本框 13"/>
          <p:cNvSpPr txBox="1"/>
          <p:nvPr/>
        </p:nvSpPr>
        <p:spPr>
          <a:xfrm>
            <a:off x="3153410" y="3197225"/>
            <a:ext cx="935355" cy="337185"/>
          </a:xfrm>
          <a:prstGeom prst="rect">
            <a:avLst/>
          </a:prstGeom>
        </p:spPr>
        <p:txBody>
          <a:bodyPr wrap="square">
            <a:spAutoFit/>
          </a:bodyPr>
          <a:lstStyle/>
          <a:p>
            <a:pPr defTabSz="266700"/>
            <a:r>
              <a:rPr lang="zh-CN" altLang="en-US" sz="1600">
                <a:latin typeface="Times New Roman" panose="02020603050405020304"/>
                <a:ea typeface="宋体" panose="02010600030101010101" pitchFamily="2" charset="-122"/>
              </a:rPr>
              <a:t>标尺</a:t>
            </a:r>
          </a:p>
        </p:txBody>
      </p:sp>
      <p:pic>
        <p:nvPicPr>
          <p:cNvPr id="21" name="图片 -2147482119"/>
          <p:cNvPicPr>
            <a:picLocks noChangeAspect="1"/>
          </p:cNvPicPr>
          <p:nvPr/>
        </p:nvPicPr>
        <p:blipFill>
          <a:blip r:embed="rId16"/>
          <a:stretch>
            <a:fillRect/>
          </a:stretch>
        </p:blipFill>
        <p:spPr>
          <a:xfrm>
            <a:off x="182880" y="4375150"/>
            <a:ext cx="1569720" cy="1837690"/>
          </a:xfrm>
          <a:prstGeom prst="rect">
            <a:avLst/>
          </a:prstGeom>
          <a:noFill/>
          <a:ln w="9525">
            <a:noFill/>
          </a:ln>
        </p:spPr>
      </p:pic>
      <p:sp>
        <p:nvSpPr>
          <p:cNvPr id="15" name="文本框 14"/>
          <p:cNvSpPr txBox="1"/>
          <p:nvPr/>
        </p:nvSpPr>
        <p:spPr>
          <a:xfrm>
            <a:off x="490220" y="6316027"/>
            <a:ext cx="5080000" cy="291465"/>
          </a:xfrm>
          <a:prstGeom prst="rect">
            <a:avLst/>
          </a:prstGeom>
        </p:spPr>
        <p:txBody>
          <a:bodyPr>
            <a:spAutoFit/>
          </a:bodyPr>
          <a:lstStyle/>
          <a:p>
            <a:pPr indent="0" algn="just"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参考线</a:t>
            </a:r>
          </a:p>
        </p:txBody>
      </p:sp>
      <p:pic>
        <p:nvPicPr>
          <p:cNvPr id="22" name="图片 -2147482118"/>
          <p:cNvPicPr>
            <a:picLocks noChangeAspect="1"/>
          </p:cNvPicPr>
          <p:nvPr/>
        </p:nvPicPr>
        <p:blipFill>
          <a:blip r:embed="rId17"/>
          <a:stretch>
            <a:fillRect/>
          </a:stretch>
        </p:blipFill>
        <p:spPr>
          <a:xfrm>
            <a:off x="2003425" y="4082733"/>
            <a:ext cx="1380490" cy="1975485"/>
          </a:xfrm>
          <a:prstGeom prst="rect">
            <a:avLst/>
          </a:prstGeom>
          <a:noFill/>
          <a:ln w="9525">
            <a:noFill/>
          </a:ln>
        </p:spPr>
      </p:pic>
      <p:pic>
        <p:nvPicPr>
          <p:cNvPr id="23" name="图片 -2147482117"/>
          <p:cNvPicPr>
            <a:picLocks noChangeAspect="1"/>
          </p:cNvPicPr>
          <p:nvPr/>
        </p:nvPicPr>
        <p:blipFill>
          <a:blip r:embed="rId18"/>
          <a:srcRect l="9991" t="40158" r="9511"/>
          <a:stretch>
            <a:fillRect/>
          </a:stretch>
        </p:blipFill>
        <p:spPr>
          <a:xfrm>
            <a:off x="3634423" y="4104323"/>
            <a:ext cx="1734185" cy="1966595"/>
          </a:xfrm>
          <a:prstGeom prst="rect">
            <a:avLst/>
          </a:prstGeom>
          <a:noFill/>
          <a:ln w="9525">
            <a:noFill/>
          </a:ln>
        </p:spPr>
      </p:pic>
      <p:sp>
        <p:nvSpPr>
          <p:cNvPr id="18" name="文本框 17"/>
          <p:cNvSpPr txBox="1"/>
          <p:nvPr/>
        </p:nvSpPr>
        <p:spPr>
          <a:xfrm>
            <a:off x="2093595" y="6071235"/>
            <a:ext cx="3476625" cy="227965"/>
          </a:xfrm>
          <a:prstGeom prst="rect">
            <a:avLst/>
          </a:prstGeom>
        </p:spPr>
        <p:txBody>
          <a:bodyPr>
            <a:noAutofit/>
          </a:bodyPr>
          <a:lstStyle/>
          <a:p>
            <a:pPr indent="0" algn="just" defTabSz="266700">
              <a:lnSpc>
                <a:spcPts val="1400"/>
              </a:lnSpc>
              <a:spcBef>
                <a:spcPct val="0"/>
              </a:spcBef>
              <a:spcAft>
                <a:spcPct val="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a:t>
            </a:r>
            <a:r>
              <a:rPr lang="en-US" altLang="zh-CN" sz="1200">
                <a:latin typeface="Times New Roman" panose="02020603050405020304"/>
                <a:ea typeface="Times New Roman" panose="02020603050405020304"/>
              </a:rPr>
              <a:t>a</a:t>
            </a:r>
            <a:r>
              <a:rPr lang="zh-CN" altLang="en-US" sz="1200">
                <a:latin typeface="Times New Roman" panose="02020603050405020304"/>
                <a:ea typeface="宋体" panose="02010600030101010101" pitchFamily="2" charset="-122"/>
              </a:rPr>
              <a:t>）小孩</a:t>
            </a:r>
            <a:r>
              <a:rPr lang="en-US" altLang="zh-CN" sz="1200">
                <a:latin typeface="Times New Roman" panose="02020603050405020304"/>
                <a:ea typeface="Times New Roman" panose="02020603050405020304"/>
              </a:rPr>
              <a:t>1.jpg</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a:t>
            </a:r>
            <a:r>
              <a:rPr lang="en-US" altLang="zh-CN" sz="1200">
                <a:latin typeface="Times New Roman" panose="02020603050405020304"/>
                <a:ea typeface="Times New Roman" panose="02020603050405020304"/>
              </a:rPr>
              <a:t>b</a:t>
            </a:r>
            <a:r>
              <a:rPr lang="zh-CN" altLang="en-US" sz="1200">
                <a:latin typeface="Times New Roman" panose="02020603050405020304"/>
                <a:ea typeface="宋体" panose="02010600030101010101" pitchFamily="2" charset="-122"/>
              </a:rPr>
              <a:t>）小孩</a:t>
            </a:r>
            <a:r>
              <a:rPr lang="en-US" altLang="zh-CN" sz="1200">
                <a:latin typeface="Times New Roman" panose="02020603050405020304"/>
                <a:ea typeface="Times New Roman" panose="02020603050405020304"/>
              </a:rPr>
              <a:t>2.jpg</a:t>
            </a:r>
          </a:p>
        </p:txBody>
      </p:sp>
      <p:sp>
        <p:nvSpPr>
          <p:cNvPr id="19" name="文本框 18"/>
          <p:cNvSpPr txBox="1"/>
          <p:nvPr/>
        </p:nvSpPr>
        <p:spPr>
          <a:xfrm>
            <a:off x="3034030" y="6520815"/>
            <a:ext cx="1245235" cy="300355"/>
          </a:xfrm>
          <a:prstGeom prst="rect">
            <a:avLst/>
          </a:prstGeom>
        </p:spPr>
        <p:txBody>
          <a:bodyPr>
            <a:noAutofit/>
          </a:bodyPr>
          <a:lstStyle/>
          <a:p>
            <a:pPr defTabSz="266700"/>
            <a:r>
              <a:rPr lang="zh-CN" altLang="en-US" sz="1600">
                <a:latin typeface="Times New Roman" panose="02020603050405020304"/>
                <a:ea typeface="宋体" panose="02010600030101010101" pitchFamily="2" charset="-122"/>
              </a:rPr>
              <a:t>素材图片</a:t>
            </a:r>
          </a:p>
        </p:txBody>
      </p:sp>
      <p:pic>
        <p:nvPicPr>
          <p:cNvPr id="24" name="图片 1152"/>
          <p:cNvPicPr>
            <a:picLocks noChangeAspect="1"/>
          </p:cNvPicPr>
          <p:nvPr/>
        </p:nvPicPr>
        <p:blipFill>
          <a:blip r:embed="rId19"/>
          <a:stretch>
            <a:fillRect/>
          </a:stretch>
        </p:blipFill>
        <p:spPr>
          <a:xfrm>
            <a:off x="5803265" y="4190365"/>
            <a:ext cx="1630680" cy="1880870"/>
          </a:xfrm>
          <a:prstGeom prst="rect">
            <a:avLst/>
          </a:prstGeom>
          <a:noFill/>
          <a:ln w="9525">
            <a:noFill/>
          </a:ln>
        </p:spPr>
      </p:pic>
      <p:pic>
        <p:nvPicPr>
          <p:cNvPr id="25" name="图片 1151"/>
          <p:cNvPicPr>
            <a:picLocks noChangeAspect="1"/>
          </p:cNvPicPr>
          <p:nvPr/>
        </p:nvPicPr>
        <p:blipFill>
          <a:blip r:embed="rId20"/>
          <a:stretch>
            <a:fillRect/>
          </a:stretch>
        </p:blipFill>
        <p:spPr>
          <a:xfrm>
            <a:off x="7776845" y="4190365"/>
            <a:ext cx="1294130" cy="1863090"/>
          </a:xfrm>
          <a:prstGeom prst="rect">
            <a:avLst/>
          </a:prstGeom>
          <a:noFill/>
          <a:ln w="9525">
            <a:noFill/>
          </a:ln>
        </p:spPr>
      </p:pic>
      <p:sp>
        <p:nvSpPr>
          <p:cNvPr id="20" name="文本框 19"/>
          <p:cNvSpPr txBox="1"/>
          <p:nvPr/>
        </p:nvSpPr>
        <p:spPr>
          <a:xfrm>
            <a:off x="6197600" y="6383020"/>
            <a:ext cx="5080000" cy="263525"/>
          </a:xfrm>
          <a:prstGeom prst="rect">
            <a:avLst/>
          </a:prstGeom>
        </p:spPr>
        <p:txBody>
          <a:bodyPr>
            <a:noAutofit/>
          </a:bodyPr>
          <a:lstStyle/>
          <a:p>
            <a:pPr indent="0" algn="just"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创建选区 </a:t>
            </a: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  </a:t>
            </a:r>
            <a:r>
              <a:rPr lang="zh-CN" altLang="en-US" sz="1600">
                <a:latin typeface="Times New Roman" panose="02020603050405020304"/>
                <a:ea typeface="宋体" panose="02010600030101010101" pitchFamily="2" charset="-122"/>
              </a:rPr>
              <a:t>粘贴头像</a:t>
            </a: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调整头像位置</a:t>
            </a:r>
            <a:r>
              <a:rPr lang="en-US" altLang="zh-CN" sz="1600">
                <a:latin typeface="Times New Roman" panose="02020603050405020304"/>
                <a:ea typeface="宋体" panose="02010600030101010101" pitchFamily="2" charset="-122"/>
              </a:rPr>
              <a:t>  </a:t>
            </a:r>
          </a:p>
        </p:txBody>
      </p:sp>
      <p:pic>
        <p:nvPicPr>
          <p:cNvPr id="26" name="图片 -2147482116"/>
          <p:cNvPicPr>
            <a:picLocks noChangeAspect="1"/>
          </p:cNvPicPr>
          <p:nvPr/>
        </p:nvPicPr>
        <p:blipFill>
          <a:blip r:embed="rId21"/>
          <a:stretch>
            <a:fillRect/>
          </a:stretch>
        </p:blipFill>
        <p:spPr>
          <a:xfrm>
            <a:off x="9740583" y="4121150"/>
            <a:ext cx="1276985" cy="1871980"/>
          </a:xfrm>
          <a:prstGeom prst="rect">
            <a:avLst/>
          </a:prstGeom>
          <a:noFill/>
          <a:ln w="9525">
            <a:noFill/>
          </a:ln>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145"/>
          <p:cNvPicPr>
            <a:picLocks noGrp="1" noChangeAspect="1"/>
          </p:cNvPicPr>
          <p:nvPr>
            <p:ph idx="1"/>
            <p:custDataLst>
              <p:tags r:id="rId2"/>
            </p:custDataLst>
          </p:nvPr>
        </p:nvPicPr>
        <p:blipFill>
          <a:blip r:embed="rId4"/>
          <a:stretch>
            <a:fillRect/>
          </a:stretch>
        </p:blipFill>
        <p:spPr>
          <a:xfrm>
            <a:off x="787400" y="916940"/>
            <a:ext cx="3095625" cy="4448175"/>
          </a:xfrm>
          <a:prstGeom prst="rect">
            <a:avLst/>
          </a:prstGeom>
          <a:noFill/>
          <a:ln w="9525">
            <a:noFill/>
          </a:ln>
        </p:spPr>
      </p:pic>
      <p:pic>
        <p:nvPicPr>
          <p:cNvPr id="3" name="图片 -2147482115"/>
          <p:cNvPicPr>
            <a:picLocks noChangeAspect="1"/>
          </p:cNvPicPr>
          <p:nvPr/>
        </p:nvPicPr>
        <p:blipFill>
          <a:blip r:embed="rId5"/>
          <a:stretch>
            <a:fillRect/>
          </a:stretch>
        </p:blipFill>
        <p:spPr>
          <a:xfrm>
            <a:off x="4947920" y="916940"/>
            <a:ext cx="3006725" cy="4313555"/>
          </a:xfrm>
          <a:prstGeom prst="rect">
            <a:avLst/>
          </a:prstGeom>
          <a:noFill/>
          <a:ln w="9525">
            <a:noFill/>
          </a:ln>
        </p:spPr>
      </p:pic>
      <p:sp>
        <p:nvSpPr>
          <p:cNvPr id="4" name="文本框 3"/>
          <p:cNvSpPr txBox="1"/>
          <p:nvPr/>
        </p:nvSpPr>
        <p:spPr>
          <a:xfrm>
            <a:off x="1362710" y="5584190"/>
            <a:ext cx="7720330" cy="337185"/>
          </a:xfrm>
          <a:prstGeom prst="rect">
            <a:avLst/>
          </a:prstGeom>
        </p:spPr>
        <p:txBody>
          <a:bodyPr wrap="square">
            <a:spAutoFit/>
          </a:bodyPr>
          <a:lstStyle/>
          <a:p>
            <a:pPr defTabSz="266700"/>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擦除头像边缘多余部分 </a:t>
            </a: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使用仿制图章工具后的效果</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762000" y="533400"/>
            <a:ext cx="3429000" cy="1219200"/>
          </a:xfrm>
        </p:spPr>
        <p:txBody>
          <a:bodyPr>
            <a:normAutofit/>
          </a:bodyPr>
          <a:lstStyle/>
          <a:p>
            <a:r>
              <a:rPr lang="zh-CN" altLang="en-US"/>
              <a:t>知识准备</a:t>
            </a:r>
            <a:r>
              <a:rPr lang="zh-CN" altLang="en-US">
                <a:sym typeface="+mn-ea"/>
              </a:rPr>
              <a:t>：</a:t>
            </a:r>
            <a:r>
              <a:rPr lang="zh-CN" altLang="en-US"/>
              <a:t>二、图像的颜色调整</a:t>
            </a:r>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7"/>
            <p:custDataLst>
              <p:tags r:id="rId4"/>
            </p:custDataLst>
          </p:nvPr>
        </p:nvSpPr>
        <p:spPr/>
        <p:txBody>
          <a:bodyPr/>
          <a:lstStyle/>
          <a:p>
            <a:r>
              <a:rPr lang="zh-CN" altLang="en-US"/>
              <a:t>图像调整概述</a:t>
            </a:r>
          </a:p>
        </p:txBody>
      </p:sp>
      <p:sp>
        <p:nvSpPr>
          <p:cNvPr id="6" name="文本占位符 5"/>
          <p:cNvSpPr>
            <a:spLocks noGrp="1"/>
          </p:cNvSpPr>
          <p:nvPr>
            <p:ph type="body" idx="16388"/>
            <p:custDataLst>
              <p:tags r:id="rId5"/>
            </p:custDataLst>
          </p:nvPr>
        </p:nvSpPr>
        <p:spPr/>
        <p:txBody>
          <a:bodyPr>
            <a:normAutofit fontScale="90000"/>
          </a:bodyPr>
          <a:lstStyle/>
          <a:p>
            <a:r>
              <a:rPr lang="zh-CN" altLang="en-US"/>
              <a:t>图像颜色调整涵盖色相、饱和度及对比度，Photoshop相关命令集中于“图像”|“调整”菜单，支持图层或选区范围修改。</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9"/>
            <p:custDataLst>
              <p:tags r:id="rId7"/>
            </p:custDataLst>
          </p:nvPr>
        </p:nvSpPr>
        <p:spPr/>
        <p:txBody>
          <a:bodyPr/>
          <a:lstStyle/>
          <a:p>
            <a:r>
              <a:rPr lang="zh-CN" altLang="en-US"/>
              <a:t>色阶与自然饱和度</a:t>
            </a:r>
          </a:p>
        </p:txBody>
      </p:sp>
      <p:sp>
        <p:nvSpPr>
          <p:cNvPr id="9" name="文本占位符 8"/>
          <p:cNvSpPr>
            <a:spLocks noGrp="1"/>
          </p:cNvSpPr>
          <p:nvPr>
            <p:ph type="body" idx="16390"/>
            <p:custDataLst>
              <p:tags r:id="rId8"/>
            </p:custDataLst>
          </p:nvPr>
        </p:nvSpPr>
        <p:spPr/>
        <p:txBody>
          <a:bodyPr/>
          <a:lstStyle/>
          <a:p>
            <a:r>
              <a:rPr lang="zh-CN" altLang="en-US" sz="1400"/>
              <a:t>色阶通过调节暗部、中间调与高光色阶调整色调范围；自然饱和度侧重提升不饱和颜色的饱和度差异。</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1"/>
            <p:custDataLst>
              <p:tags r:id="rId10"/>
            </p:custDataLst>
          </p:nvPr>
        </p:nvSpPr>
        <p:spPr/>
        <p:txBody>
          <a:bodyPr/>
          <a:lstStyle/>
          <a:p>
            <a:r>
              <a:rPr lang="zh-CN" altLang="en-US"/>
              <a:t>黑白与曲线功能</a:t>
            </a:r>
          </a:p>
        </p:txBody>
      </p:sp>
      <p:sp>
        <p:nvSpPr>
          <p:cNvPr id="12" name="文本占位符 11"/>
          <p:cNvSpPr>
            <a:spLocks noGrp="1"/>
          </p:cNvSpPr>
          <p:nvPr>
            <p:ph type="body" idx="16392"/>
            <p:custDataLst>
              <p:tags r:id="rId11"/>
            </p:custDataLst>
          </p:nvPr>
        </p:nvSpPr>
        <p:spPr/>
        <p:txBody>
          <a:bodyPr/>
          <a:lstStyle/>
          <a:p>
            <a:r>
              <a:rPr lang="zh-CN" altLang="en-US" sz="1400"/>
              <a:t>黑白命令将彩色转为灰度图像；曲线通过非线性调整亮度、对比度及色彩分布，灵活性高。</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3"/>
            <p:custDataLst>
              <p:tags r:id="rId13"/>
            </p:custDataLst>
          </p:nvPr>
        </p:nvSpPr>
        <p:spPr/>
        <p:txBody>
          <a:bodyPr/>
          <a:lstStyle/>
          <a:p>
            <a:r>
              <a:rPr lang="zh-CN" altLang="en-US"/>
              <a:t>色彩平衡与去色处理</a:t>
            </a:r>
          </a:p>
        </p:txBody>
      </p:sp>
      <p:sp>
        <p:nvSpPr>
          <p:cNvPr id="15" name="文本占位符 14"/>
          <p:cNvSpPr>
            <a:spLocks noGrp="1"/>
          </p:cNvSpPr>
          <p:nvPr>
            <p:ph type="body" idx="16394"/>
            <p:custDataLst>
              <p:tags r:id="rId14"/>
            </p:custDataLst>
          </p:nvPr>
        </p:nvSpPr>
        <p:spPr/>
        <p:txBody>
          <a:bodyPr/>
          <a:lstStyle/>
          <a:p>
            <a:r>
              <a:rPr lang="zh-CN" altLang="en-US" sz="1400"/>
              <a:t>色彩平衡通过单色调整维持色彩协调性；去色保留RGB模式但转为灰度，不丢失颜色信息。</a:t>
            </a:r>
          </a:p>
        </p:txBody>
      </p:sp>
      <p:pic>
        <p:nvPicPr>
          <p:cNvPr id="3" name="图片 81"/>
          <p:cNvPicPr>
            <a:picLocks noChangeAspect="1"/>
          </p:cNvPicPr>
          <p:nvPr/>
        </p:nvPicPr>
        <p:blipFill>
          <a:blip r:embed="rId16"/>
          <a:stretch>
            <a:fillRect/>
          </a:stretch>
        </p:blipFill>
        <p:spPr>
          <a:xfrm>
            <a:off x="1802130" y="2009140"/>
            <a:ext cx="1438910" cy="3759200"/>
          </a:xfrm>
          <a:prstGeom prst="rect">
            <a:avLst/>
          </a:prstGeom>
          <a:noFill/>
          <a:ln w="9525">
            <a:noFill/>
          </a:ln>
        </p:spPr>
      </p:pic>
      <p:sp>
        <p:nvSpPr>
          <p:cNvPr id="17" name="文本框 16"/>
          <p:cNvSpPr txBox="1"/>
          <p:nvPr/>
        </p:nvSpPr>
        <p:spPr>
          <a:xfrm>
            <a:off x="1802130" y="6024880"/>
            <a:ext cx="1737995" cy="337185"/>
          </a:xfrm>
          <a:prstGeom prst="rect">
            <a:avLst/>
          </a:prstGeom>
        </p:spPr>
        <p:txBody>
          <a:bodyPr wrap="square">
            <a:spAutoFit/>
          </a:bodyPr>
          <a:lstStyle/>
          <a:p>
            <a:pPr defTabSz="266700"/>
            <a:r>
              <a:rPr lang="zh-CN" altLang="en-US" sz="1600">
                <a:latin typeface="宋体" panose="02010600030101010101" pitchFamily="2" charset="-122"/>
                <a:ea typeface="宋体" panose="02010600030101010101" pitchFamily="2" charset="-122"/>
              </a:rPr>
              <a:t>“调整”菜单</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sym typeface="+mn-ea"/>
              </a:rPr>
              <a:t>知识准备：二、图像的颜色调整</a:t>
            </a:r>
            <a:endParaRPr lang="zh-CN" altLang="en-US"/>
          </a:p>
        </p:txBody>
      </p:sp>
      <p:sp>
        <p:nvSpPr>
          <p:cNvPr id="3" name="装饰  1"/>
          <p:cNvSpPr>
            <a:spLocks noGrp="1"/>
          </p:cNvSpPr>
          <p:nvPr>
            <p:ph type="body" idx="16395"/>
            <p:custDataLst>
              <p:tags r:id="rId3"/>
            </p:custDataLst>
          </p:nvPr>
        </p:nvSpPr>
        <p:spPr/>
        <p:txBody>
          <a:bodyPr/>
          <a:lstStyle/>
          <a:p>
            <a:r>
              <a:rPr lang="zh-CN" altLang="en-US"/>
              <a:t> </a:t>
            </a:r>
          </a:p>
        </p:txBody>
      </p:sp>
      <p:sp>
        <p:nvSpPr>
          <p:cNvPr id="4" name="装饰  2"/>
          <p:cNvSpPr>
            <a:spLocks noGrp="1"/>
          </p:cNvSpPr>
          <p:nvPr>
            <p:ph type="body" idx="16396"/>
            <p:custDataLst>
              <p:tags r:id="rId4"/>
            </p:custDataLst>
          </p:nvPr>
        </p:nvSpPr>
        <p:spPr/>
        <p:txBody>
          <a:bodyPr/>
          <a:lstStyle/>
          <a:p>
            <a:r>
              <a:rPr lang="zh-CN" altLang="en-US"/>
              <a:t> </a:t>
            </a:r>
          </a:p>
        </p:txBody>
      </p:sp>
      <p:pic>
        <p:nvPicPr>
          <p:cNvPr id="26" name="图片占位符 25" descr="7"/>
          <p:cNvPicPr>
            <a:picLocks noGrp="1" noChangeAspect="1"/>
          </p:cNvPicPr>
          <p:nvPr>
            <p:ph type="pic" idx="16394"/>
            <p:custDataLst>
              <p:tags r:id="rId5"/>
            </p:custDataLst>
          </p:nvPr>
        </p:nvPicPr>
        <p:blipFill>
          <a:blip r:embed="rId24">
            <a:extLst>
              <a:ext uri="{96DAC541-7B7A-43D3-8B79-37D633B846F1}">
                <asvg:svgBlip xmlns:asvg="http://schemas.microsoft.com/office/drawing/2016/SVG/main" r:embed="rId25"/>
              </a:ext>
            </a:extLst>
          </a:blip>
          <a:stretch>
            <a:fillRect/>
          </a:stretch>
        </p:blipFill>
        <p:spPr>
          <a:xfrm>
            <a:off x="1198880" y="2303780"/>
            <a:ext cx="650240" cy="650240"/>
          </a:xfrm>
          <a:prstGeom prst="rect">
            <a:avLst/>
          </a:prstGeom>
        </p:spPr>
      </p:pic>
      <p:sp>
        <p:nvSpPr>
          <p:cNvPr id="6" name="文本占位符 5"/>
          <p:cNvSpPr>
            <a:spLocks noGrp="1"/>
          </p:cNvSpPr>
          <p:nvPr>
            <p:ph type="body" idx="16386"/>
            <p:custDataLst>
              <p:tags r:id="rId6"/>
            </p:custDataLst>
          </p:nvPr>
        </p:nvSpPr>
        <p:spPr/>
        <p:txBody>
          <a:bodyPr/>
          <a:lstStyle/>
          <a:p>
            <a:r>
              <a:rPr lang="zh-CN" altLang="en-US"/>
              <a:t>阈值与色调分离</a:t>
            </a:r>
          </a:p>
        </p:txBody>
      </p:sp>
      <p:sp>
        <p:nvSpPr>
          <p:cNvPr id="7" name="文本占位符 6"/>
          <p:cNvSpPr>
            <a:spLocks noGrp="1"/>
          </p:cNvSpPr>
          <p:nvPr>
            <p:ph type="body" idx="16387"/>
            <p:custDataLst>
              <p:tags r:id="rId7"/>
            </p:custDataLst>
          </p:nvPr>
        </p:nvSpPr>
        <p:spPr/>
        <p:txBody>
          <a:bodyPr/>
          <a:lstStyle/>
          <a:p>
            <a:r>
              <a:rPr lang="zh-CN" altLang="en-US"/>
              <a:t>阈值按设定值将像素转为黑白；色调分离减少彩色图像色调，保留色彩但降低色阶层次。</a:t>
            </a:r>
          </a:p>
        </p:txBody>
      </p:sp>
      <p:sp>
        <p:nvSpPr>
          <p:cNvPr id="8" name="装饰  6"/>
          <p:cNvSpPr>
            <a:spLocks noGrp="1"/>
          </p:cNvSpPr>
          <p:nvPr>
            <p:ph type="body" idx="16398"/>
            <p:custDataLst>
              <p:tags r:id="rId8"/>
            </p:custDataLst>
          </p:nvPr>
        </p:nvSpPr>
        <p:spPr/>
        <p:txBody>
          <a:bodyPr/>
          <a:lstStyle/>
          <a:p>
            <a:r>
              <a:rPr lang="zh-CN" altLang="en-US"/>
              <a:t> </a:t>
            </a:r>
          </a:p>
        </p:txBody>
      </p:sp>
      <p:sp>
        <p:nvSpPr>
          <p:cNvPr id="9" name="装饰  7"/>
          <p:cNvSpPr>
            <a:spLocks noGrp="1"/>
          </p:cNvSpPr>
          <p:nvPr>
            <p:ph type="body" idx="16399"/>
            <p:custDataLst>
              <p:tags r:id="rId9"/>
            </p:custDataLst>
          </p:nvPr>
        </p:nvSpPr>
        <p:spPr/>
        <p:txBody>
          <a:bodyPr/>
          <a:lstStyle/>
          <a:p>
            <a:r>
              <a:rPr lang="zh-CN" altLang="en-US"/>
              <a:t> </a:t>
            </a:r>
          </a:p>
        </p:txBody>
      </p:sp>
      <p:pic>
        <p:nvPicPr>
          <p:cNvPr id="23" name="图片占位符 22" descr="2"/>
          <p:cNvPicPr>
            <a:picLocks noGrp="1" noChangeAspect="1"/>
          </p:cNvPicPr>
          <p:nvPr>
            <p:ph type="pic" idx="16397"/>
            <p:custDataLst>
              <p:tags r:id="rId10"/>
            </p:custDataLst>
          </p:nvPr>
        </p:nvPicPr>
        <p:blipFill>
          <a:blip r:embed="rId26">
            <a:extLst>
              <a:ext uri="{96DAC541-7B7A-43D3-8B79-37D633B846F1}">
                <asvg:svgBlip xmlns:asvg="http://schemas.microsoft.com/office/drawing/2016/SVG/main" r:embed="rId27"/>
              </a:ext>
            </a:extLst>
          </a:blip>
          <a:stretch>
            <a:fillRect/>
          </a:stretch>
        </p:blipFill>
        <p:spPr>
          <a:xfrm>
            <a:off x="6837680" y="2303780"/>
            <a:ext cx="650240" cy="650240"/>
          </a:xfrm>
          <a:prstGeom prst="rect">
            <a:avLst/>
          </a:prstGeom>
        </p:spPr>
      </p:pic>
      <p:sp>
        <p:nvSpPr>
          <p:cNvPr id="11" name="文本占位符 10"/>
          <p:cNvSpPr>
            <a:spLocks noGrp="1"/>
          </p:cNvSpPr>
          <p:nvPr>
            <p:ph type="body" idx="16388"/>
            <p:custDataLst>
              <p:tags r:id="rId11"/>
            </p:custDataLst>
          </p:nvPr>
        </p:nvSpPr>
        <p:spPr/>
        <p:txBody>
          <a:bodyPr/>
          <a:lstStyle/>
          <a:p>
            <a:r>
              <a:rPr lang="zh-CN" altLang="en-US"/>
              <a:t>可选颜色与匹配颜色</a:t>
            </a:r>
          </a:p>
        </p:txBody>
      </p:sp>
      <p:sp>
        <p:nvSpPr>
          <p:cNvPr id="12" name="文本占位符 11"/>
          <p:cNvSpPr>
            <a:spLocks noGrp="1"/>
          </p:cNvSpPr>
          <p:nvPr>
            <p:ph type="body" idx="16389"/>
            <p:custDataLst>
              <p:tags r:id="rId12"/>
            </p:custDataLst>
          </p:nvPr>
        </p:nvSpPr>
        <p:spPr/>
        <p:txBody>
          <a:bodyPr/>
          <a:lstStyle/>
          <a:p>
            <a:r>
              <a:rPr lang="zh-CN" altLang="en-US"/>
              <a:t>可选颜色针对性调整红黄等特定色系；匹配颜色统一多图层或图像色彩风格，适用于商业修图。</a:t>
            </a:r>
          </a:p>
        </p:txBody>
      </p:sp>
      <p:sp>
        <p:nvSpPr>
          <p:cNvPr id="13" name="装饰  1"/>
          <p:cNvSpPr>
            <a:spLocks noGrp="1"/>
          </p:cNvSpPr>
          <p:nvPr>
            <p:ph type="body" idx="16401"/>
            <p:custDataLst>
              <p:tags r:id="rId13"/>
            </p:custDataLst>
          </p:nvPr>
        </p:nvSpPr>
        <p:spPr/>
        <p:txBody>
          <a:bodyPr/>
          <a:lstStyle/>
          <a:p>
            <a:r>
              <a:rPr lang="zh-CN" altLang="en-US"/>
              <a:t> </a:t>
            </a:r>
          </a:p>
        </p:txBody>
      </p:sp>
      <p:sp>
        <p:nvSpPr>
          <p:cNvPr id="14" name="装饰  2"/>
          <p:cNvSpPr>
            <a:spLocks noGrp="1"/>
          </p:cNvSpPr>
          <p:nvPr>
            <p:ph type="body" idx="16402"/>
            <p:custDataLst>
              <p:tags r:id="rId14"/>
            </p:custDataLst>
          </p:nvPr>
        </p:nvSpPr>
        <p:spPr/>
        <p:txBody>
          <a:bodyPr/>
          <a:lstStyle/>
          <a:p>
            <a:r>
              <a:rPr lang="zh-CN" altLang="en-US"/>
              <a:t> </a:t>
            </a:r>
          </a:p>
        </p:txBody>
      </p:sp>
      <p:pic>
        <p:nvPicPr>
          <p:cNvPr id="24" name="图片占位符 23" descr="3"/>
          <p:cNvPicPr>
            <a:picLocks noGrp="1" noChangeAspect="1"/>
          </p:cNvPicPr>
          <p:nvPr>
            <p:ph type="pic" idx="16400"/>
            <p:custDataLst>
              <p:tags r:id="rId15"/>
            </p:custDataLst>
          </p:nvPr>
        </p:nvPicPr>
        <p:blipFill>
          <a:blip r:embed="rId28">
            <a:extLst>
              <a:ext uri="{96DAC541-7B7A-43D3-8B79-37D633B846F1}">
                <asvg:svgBlip xmlns:asvg="http://schemas.microsoft.com/office/drawing/2016/SVG/main" r:embed="rId29"/>
              </a:ext>
            </a:extLst>
          </a:blip>
          <a:stretch>
            <a:fillRect/>
          </a:stretch>
        </p:blipFill>
        <p:spPr>
          <a:xfrm>
            <a:off x="1198880" y="4818380"/>
            <a:ext cx="650240" cy="650240"/>
          </a:xfrm>
          <a:prstGeom prst="rect">
            <a:avLst/>
          </a:prstGeom>
        </p:spPr>
      </p:pic>
      <p:sp>
        <p:nvSpPr>
          <p:cNvPr id="16" name="文本占位符 15"/>
          <p:cNvSpPr>
            <a:spLocks noGrp="1"/>
          </p:cNvSpPr>
          <p:nvPr>
            <p:ph type="body" idx="16390"/>
            <p:custDataLst>
              <p:tags r:id="rId16"/>
            </p:custDataLst>
          </p:nvPr>
        </p:nvSpPr>
        <p:spPr/>
        <p:txBody>
          <a:bodyPr/>
          <a:lstStyle/>
          <a:p>
            <a:r>
              <a:rPr lang="zh-CN" altLang="en-US"/>
              <a:t>阴影/高光校正</a:t>
            </a:r>
          </a:p>
        </p:txBody>
      </p:sp>
      <p:sp>
        <p:nvSpPr>
          <p:cNvPr id="17" name="文本占位符 16"/>
          <p:cNvSpPr>
            <a:spLocks noGrp="1"/>
          </p:cNvSpPr>
          <p:nvPr>
            <p:ph type="body" idx="16391"/>
            <p:custDataLst>
              <p:tags r:id="rId17"/>
            </p:custDataLst>
          </p:nvPr>
        </p:nvSpPr>
        <p:spPr/>
        <p:txBody>
          <a:bodyPr/>
          <a:lstStyle/>
          <a:p>
            <a:r>
              <a:rPr lang="zh-CN" altLang="en-US"/>
              <a:t>阴影/高光基于局部像素调整，改善逆光或过曝问题，支持独立控制暗部与高光区域。</a:t>
            </a:r>
          </a:p>
        </p:txBody>
      </p:sp>
      <p:sp>
        <p:nvSpPr>
          <p:cNvPr id="18" name="装饰  6"/>
          <p:cNvSpPr>
            <a:spLocks noGrp="1"/>
          </p:cNvSpPr>
          <p:nvPr>
            <p:ph type="body" idx="16404"/>
            <p:custDataLst>
              <p:tags r:id="rId18"/>
            </p:custDataLst>
          </p:nvPr>
        </p:nvSpPr>
        <p:spPr/>
        <p:txBody>
          <a:bodyPr/>
          <a:lstStyle/>
          <a:p>
            <a:r>
              <a:rPr lang="zh-CN" altLang="en-US"/>
              <a:t> </a:t>
            </a:r>
          </a:p>
        </p:txBody>
      </p:sp>
      <p:sp>
        <p:nvSpPr>
          <p:cNvPr id="19" name="装饰  7"/>
          <p:cNvSpPr>
            <a:spLocks noGrp="1"/>
          </p:cNvSpPr>
          <p:nvPr>
            <p:ph type="body" idx="16405"/>
            <p:custDataLst>
              <p:tags r:id="rId19"/>
            </p:custDataLst>
          </p:nvPr>
        </p:nvSpPr>
        <p:spPr/>
        <p:txBody>
          <a:bodyPr/>
          <a:lstStyle/>
          <a:p>
            <a:r>
              <a:rPr lang="zh-CN" altLang="en-US"/>
              <a:t> </a:t>
            </a:r>
          </a:p>
        </p:txBody>
      </p:sp>
      <p:pic>
        <p:nvPicPr>
          <p:cNvPr id="25" name="图片占位符 24" descr="10"/>
          <p:cNvPicPr>
            <a:picLocks noGrp="1" noChangeAspect="1"/>
          </p:cNvPicPr>
          <p:nvPr>
            <p:ph type="pic" idx="16403"/>
            <p:custDataLst>
              <p:tags r:id="rId20"/>
            </p:custDataLst>
          </p:nvPr>
        </p:nvPicPr>
        <p:blipFill>
          <a:blip r:embed="rId30">
            <a:extLst>
              <a:ext uri="{96DAC541-7B7A-43D3-8B79-37D633B846F1}">
                <asvg:svgBlip xmlns:asvg="http://schemas.microsoft.com/office/drawing/2016/SVG/main" r:embed="rId31"/>
              </a:ext>
            </a:extLst>
          </a:blip>
          <a:stretch>
            <a:fillRect/>
          </a:stretch>
        </p:blipFill>
        <p:spPr>
          <a:xfrm>
            <a:off x="6837680" y="4818380"/>
            <a:ext cx="650240" cy="650240"/>
          </a:xfrm>
          <a:prstGeom prst="rect">
            <a:avLst/>
          </a:prstGeom>
        </p:spPr>
      </p:pic>
      <p:sp>
        <p:nvSpPr>
          <p:cNvPr id="21" name="文本占位符 20"/>
          <p:cNvSpPr>
            <a:spLocks noGrp="1"/>
          </p:cNvSpPr>
          <p:nvPr>
            <p:ph type="body" idx="16392"/>
            <p:custDataLst>
              <p:tags r:id="rId21"/>
            </p:custDataLst>
          </p:nvPr>
        </p:nvSpPr>
        <p:spPr/>
        <p:txBody>
          <a:bodyPr/>
          <a:lstStyle/>
          <a:p>
            <a:r>
              <a:rPr lang="zh-CN" altLang="en-US"/>
              <a:t>曝光度与反相应用</a:t>
            </a:r>
          </a:p>
        </p:txBody>
      </p:sp>
      <p:sp>
        <p:nvSpPr>
          <p:cNvPr id="22" name="文本占位符 21"/>
          <p:cNvSpPr>
            <a:spLocks noGrp="1"/>
          </p:cNvSpPr>
          <p:nvPr>
            <p:ph type="body" idx="16393"/>
            <p:custDataLst>
              <p:tags r:id="rId22"/>
            </p:custDataLst>
          </p:nvPr>
        </p:nvSpPr>
        <p:spPr/>
        <p:txBody>
          <a:bodyPr/>
          <a:lstStyle/>
          <a:p>
            <a:r>
              <a:rPr lang="zh-CN" altLang="en-US"/>
              <a:t>曝光度调整HDR及灰度图像色调；反相命令无损转换颜色，可重复操作恢复原图。</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思政目标：培养职业责任心与实践精神</a:t>
            </a:r>
          </a:p>
        </p:txBody>
      </p:sp>
      <p:sp>
        <p:nvSpPr>
          <p:cNvPr id="3" name="装饰  1"/>
          <p:cNvSpPr>
            <a:spLocks noGrp="1"/>
          </p:cNvSpPr>
          <p:nvPr>
            <p:ph type="body" idx="16394"/>
            <p:custDataLst>
              <p:tags r:id="rId3"/>
            </p:custDataLst>
          </p:nvPr>
        </p:nvSpPr>
        <p:spPr/>
        <p:txBody>
          <a:bodyPr/>
          <a:lstStyle/>
          <a:p>
            <a:r>
              <a:rPr lang="zh-CN" altLang="en-US"/>
              <a:t> </a:t>
            </a:r>
          </a:p>
        </p:txBody>
      </p:sp>
      <p:pic>
        <p:nvPicPr>
          <p:cNvPr id="4" name="图片占位符 3" descr="ec628e47-c46d-11f0-8e26-6a281b9d3fb5"/>
          <p:cNvPicPr>
            <a:picLocks noGrp="1" noChangeAspect="1"/>
          </p:cNvPicPr>
          <p:nvPr>
            <p:ph type="pic" idx="16395"/>
            <p:custDataLst>
              <p:tags r:id="rId4"/>
            </p:custDataLst>
          </p:nvPr>
        </p:nvPicPr>
        <p:blipFill>
          <a:blip r:embed="rId20"/>
          <a:srcRect l="10667" t="12228" r="33091" b="272"/>
          <a:stretch>
            <a:fillRect/>
          </a:stretch>
        </p:blipFill>
        <p:spPr>
          <a:xfrm>
            <a:off x="812800" y="1727200"/>
            <a:ext cx="2108200" cy="2438400"/>
          </a:xfrm>
          <a:prstGeom prst="rect">
            <a:avLst/>
          </a:prstGeom>
        </p:spPr>
      </p:pic>
      <p:sp>
        <p:nvSpPr>
          <p:cNvPr id="5" name="文本占位符 4"/>
          <p:cNvSpPr>
            <a:spLocks noGrp="1"/>
          </p:cNvSpPr>
          <p:nvPr>
            <p:ph type="body" idx="16386"/>
            <p:custDataLst>
              <p:tags r:id="rId5"/>
            </p:custDataLst>
          </p:nvPr>
        </p:nvSpPr>
        <p:spPr/>
        <p:txBody>
          <a:bodyPr/>
          <a:lstStyle/>
          <a:p>
            <a:r>
              <a:rPr lang="zh-CN" altLang="en-US"/>
              <a:t>职业责任</a:t>
            </a:r>
          </a:p>
        </p:txBody>
      </p:sp>
      <p:sp>
        <p:nvSpPr>
          <p:cNvPr id="6" name="文本占位符 5"/>
          <p:cNvSpPr>
            <a:spLocks noGrp="1"/>
          </p:cNvSpPr>
          <p:nvPr>
            <p:ph type="body" idx="16387"/>
            <p:custDataLst>
              <p:tags r:id="rId6"/>
            </p:custDataLst>
          </p:nvPr>
        </p:nvSpPr>
        <p:spPr/>
        <p:txBody>
          <a:bodyPr/>
          <a:lstStyle/>
          <a:p>
            <a:r>
              <a:rPr lang="zh-CN" altLang="en-US"/>
              <a:t>培养学生深刻理解职业角色，承担岗位职责，树立正确的职业观和责任感。</a:t>
            </a:r>
          </a:p>
        </p:txBody>
      </p:sp>
      <p:sp>
        <p:nvSpPr>
          <p:cNvPr id="7" name="装饰  5"/>
          <p:cNvSpPr>
            <a:spLocks noGrp="1"/>
          </p:cNvSpPr>
          <p:nvPr>
            <p:ph type="body" idx="16396"/>
            <p:custDataLst>
              <p:tags r:id="rId7"/>
            </p:custDataLst>
          </p:nvPr>
        </p:nvSpPr>
        <p:spPr/>
        <p:txBody>
          <a:bodyPr/>
          <a:lstStyle/>
          <a:p>
            <a:r>
              <a:rPr lang="zh-CN" altLang="en-US"/>
              <a:t> </a:t>
            </a:r>
          </a:p>
        </p:txBody>
      </p:sp>
      <p:pic>
        <p:nvPicPr>
          <p:cNvPr id="8" name="图片占位符 7" descr="ec628d69-c46d-11f0-8e26-6a281b9d3fb5"/>
          <p:cNvPicPr>
            <a:picLocks noGrp="1" noChangeAspect="1"/>
          </p:cNvPicPr>
          <p:nvPr>
            <p:ph type="pic" idx="16397"/>
            <p:custDataLst>
              <p:tags r:id="rId8"/>
            </p:custDataLst>
          </p:nvPr>
        </p:nvPicPr>
        <p:blipFill>
          <a:blip r:embed="rId21"/>
          <a:srcRect t="11446" b="11446"/>
          <a:stretch>
            <a:fillRect/>
          </a:stretch>
        </p:blipFill>
        <p:spPr>
          <a:xfrm>
            <a:off x="3632200" y="1727200"/>
            <a:ext cx="2108200" cy="2438400"/>
          </a:xfrm>
          <a:prstGeom prst="rect">
            <a:avLst/>
          </a:prstGeom>
        </p:spPr>
      </p:pic>
      <p:sp>
        <p:nvSpPr>
          <p:cNvPr id="9" name="文本占位符 8"/>
          <p:cNvSpPr>
            <a:spLocks noGrp="1"/>
          </p:cNvSpPr>
          <p:nvPr>
            <p:ph type="body" idx="16388"/>
            <p:custDataLst>
              <p:tags r:id="rId9"/>
            </p:custDataLst>
          </p:nvPr>
        </p:nvSpPr>
        <p:spPr/>
        <p:txBody>
          <a:bodyPr/>
          <a:lstStyle/>
          <a:p>
            <a:r>
              <a:rPr lang="zh-CN" altLang="en-US"/>
              <a:t>价值观教育</a:t>
            </a:r>
          </a:p>
        </p:txBody>
      </p:sp>
      <p:sp>
        <p:nvSpPr>
          <p:cNvPr id="10" name="文本占位符 9"/>
          <p:cNvSpPr>
            <a:spLocks noGrp="1"/>
          </p:cNvSpPr>
          <p:nvPr>
            <p:ph type="body" idx="16389"/>
            <p:custDataLst>
              <p:tags r:id="rId10"/>
            </p:custDataLst>
          </p:nvPr>
        </p:nvSpPr>
        <p:spPr/>
        <p:txBody>
          <a:bodyPr/>
          <a:lstStyle/>
          <a:p>
            <a:r>
              <a:rPr lang="zh-CN" altLang="en-US"/>
              <a:t>引导学生形成积极向上的人生观、世界观和价值观，明辨是非，坚守道德底线。</a:t>
            </a:r>
          </a:p>
        </p:txBody>
      </p:sp>
      <p:sp>
        <p:nvSpPr>
          <p:cNvPr id="11" name="装饰  9"/>
          <p:cNvSpPr>
            <a:spLocks noGrp="1"/>
          </p:cNvSpPr>
          <p:nvPr>
            <p:ph type="body" idx="16398"/>
            <p:custDataLst>
              <p:tags r:id="rId11"/>
            </p:custDataLst>
          </p:nvPr>
        </p:nvSpPr>
        <p:spPr/>
        <p:txBody>
          <a:bodyPr/>
          <a:lstStyle/>
          <a:p>
            <a:r>
              <a:rPr lang="zh-CN" altLang="en-US"/>
              <a:t> </a:t>
            </a:r>
          </a:p>
        </p:txBody>
      </p:sp>
      <p:pic>
        <p:nvPicPr>
          <p:cNvPr id="12" name="图片占位符 11" descr="ec628e88-c46d-11f0-8e26-6a281b9d3fb5"/>
          <p:cNvPicPr>
            <a:picLocks noGrp="1" noChangeAspect="1"/>
          </p:cNvPicPr>
          <p:nvPr>
            <p:ph type="pic" idx="16399"/>
            <p:custDataLst>
              <p:tags r:id="rId12"/>
            </p:custDataLst>
          </p:nvPr>
        </p:nvPicPr>
        <p:blipFill>
          <a:blip r:embed="rId22"/>
          <a:srcRect l="18373" r="18373"/>
          <a:stretch>
            <a:fillRect/>
          </a:stretch>
        </p:blipFill>
        <p:spPr>
          <a:xfrm>
            <a:off x="6451600" y="1727200"/>
            <a:ext cx="2108200" cy="2438400"/>
          </a:xfrm>
          <a:prstGeom prst="rect">
            <a:avLst/>
          </a:prstGeom>
        </p:spPr>
      </p:pic>
      <p:sp>
        <p:nvSpPr>
          <p:cNvPr id="13" name="文本占位符 12"/>
          <p:cNvSpPr>
            <a:spLocks noGrp="1"/>
          </p:cNvSpPr>
          <p:nvPr>
            <p:ph type="body" idx="16390"/>
            <p:custDataLst>
              <p:tags r:id="rId13"/>
            </p:custDataLst>
          </p:nvPr>
        </p:nvSpPr>
        <p:spPr/>
        <p:txBody>
          <a:bodyPr/>
          <a:lstStyle/>
          <a:p>
            <a:r>
              <a:rPr lang="zh-CN" altLang="en-US"/>
              <a:t>人格塑造</a:t>
            </a:r>
          </a:p>
        </p:txBody>
      </p:sp>
      <p:sp>
        <p:nvSpPr>
          <p:cNvPr id="14" name="文本占位符 13"/>
          <p:cNvSpPr>
            <a:spLocks noGrp="1"/>
          </p:cNvSpPr>
          <p:nvPr>
            <p:ph type="body" idx="16391"/>
            <p:custDataLst>
              <p:tags r:id="rId14"/>
            </p:custDataLst>
          </p:nvPr>
        </p:nvSpPr>
        <p:spPr/>
        <p:txBody>
          <a:bodyPr>
            <a:normAutofit/>
          </a:bodyPr>
          <a:lstStyle/>
          <a:p>
            <a:r>
              <a:rPr lang="zh-CN" altLang="en-US"/>
              <a:t>通过多元化的教育活动，促进学生自我认知，培养健康的人格特质和社会适应能力。</a:t>
            </a:r>
          </a:p>
        </p:txBody>
      </p:sp>
      <p:sp>
        <p:nvSpPr>
          <p:cNvPr id="15" name="装饰  3"/>
          <p:cNvSpPr>
            <a:spLocks noGrp="1"/>
          </p:cNvSpPr>
          <p:nvPr>
            <p:ph type="body" idx="16400"/>
            <p:custDataLst>
              <p:tags r:id="rId15"/>
            </p:custDataLst>
          </p:nvPr>
        </p:nvSpPr>
        <p:spPr/>
        <p:txBody>
          <a:bodyPr/>
          <a:lstStyle/>
          <a:p>
            <a:r>
              <a:rPr lang="zh-CN" altLang="en-US"/>
              <a:t> </a:t>
            </a:r>
          </a:p>
        </p:txBody>
      </p:sp>
      <p:pic>
        <p:nvPicPr>
          <p:cNvPr id="16" name="图片占位符 15" descr="ec628d49-c46d-11f0-8e26-6a281b9d3fb5"/>
          <p:cNvPicPr>
            <a:picLocks noGrp="1" noChangeAspect="1"/>
          </p:cNvPicPr>
          <p:nvPr>
            <p:ph type="pic" idx="16401"/>
            <p:custDataLst>
              <p:tags r:id="rId16"/>
            </p:custDataLst>
          </p:nvPr>
        </p:nvPicPr>
        <p:blipFill>
          <a:blip r:embed="rId23"/>
          <a:srcRect t="11446" b="11446"/>
          <a:stretch>
            <a:fillRect/>
          </a:stretch>
        </p:blipFill>
        <p:spPr>
          <a:xfrm>
            <a:off x="9271000" y="1727200"/>
            <a:ext cx="2108200" cy="2438400"/>
          </a:xfrm>
          <a:prstGeom prst="rect">
            <a:avLst/>
          </a:prstGeom>
        </p:spPr>
      </p:pic>
      <p:sp>
        <p:nvSpPr>
          <p:cNvPr id="17" name="文本占位符 16"/>
          <p:cNvSpPr>
            <a:spLocks noGrp="1"/>
          </p:cNvSpPr>
          <p:nvPr>
            <p:ph type="body" idx="16392"/>
            <p:custDataLst>
              <p:tags r:id="rId17"/>
            </p:custDataLst>
          </p:nvPr>
        </p:nvSpPr>
        <p:spPr/>
        <p:txBody>
          <a:bodyPr/>
          <a:lstStyle/>
          <a:p>
            <a:r>
              <a:rPr lang="zh-CN" altLang="en-US"/>
              <a:t>实践能力</a:t>
            </a:r>
          </a:p>
        </p:txBody>
      </p:sp>
      <p:sp>
        <p:nvSpPr>
          <p:cNvPr id="18" name="文本占位符 17"/>
          <p:cNvSpPr>
            <a:spLocks noGrp="1"/>
          </p:cNvSpPr>
          <p:nvPr>
            <p:ph type="body" idx="16393"/>
            <p:custDataLst>
              <p:tags r:id="rId18"/>
            </p:custDataLst>
          </p:nvPr>
        </p:nvSpPr>
        <p:spPr/>
        <p:txBody>
          <a:bodyPr/>
          <a:lstStyle/>
          <a:p>
            <a:r>
              <a:rPr lang="zh-CN" altLang="en-US"/>
              <a:t>鼓励学生参与实验、实习和社会实践，培养勤于动手、乐于探索的实践精神。</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520065" y="339090"/>
            <a:ext cx="10972800" cy="609600"/>
          </a:xfrm>
        </p:spPr>
        <p:txBody>
          <a:bodyPr/>
          <a:lstStyle/>
          <a:p>
            <a:r>
              <a:rPr lang="zh-CN" altLang="en-US"/>
              <a:t>案例——汽车变色</a:t>
            </a:r>
          </a:p>
        </p:txBody>
      </p:sp>
      <p:sp>
        <p:nvSpPr>
          <p:cNvPr id="4" name="文本占位符 3"/>
          <p:cNvSpPr>
            <a:spLocks noGrp="1"/>
          </p:cNvSpPr>
          <p:nvPr>
            <p:ph type="body" idx="16386"/>
            <p:custDataLst>
              <p:tags r:id="rId3"/>
            </p:custDataLst>
          </p:nvPr>
        </p:nvSpPr>
        <p:spPr>
          <a:xfrm>
            <a:off x="415925" y="1351915"/>
            <a:ext cx="2286000" cy="406400"/>
          </a:xfrm>
        </p:spPr>
        <p:txBody>
          <a:bodyPr/>
          <a:lstStyle/>
          <a:p>
            <a:r>
              <a:rPr lang="zh-CN" altLang="en-US" sz="2200"/>
              <a:t>打开并准备图片</a:t>
            </a:r>
          </a:p>
        </p:txBody>
      </p:sp>
      <p:sp>
        <p:nvSpPr>
          <p:cNvPr id="5" name="文本占位符 4"/>
          <p:cNvSpPr>
            <a:spLocks noGrp="1"/>
          </p:cNvSpPr>
          <p:nvPr>
            <p:ph type="body" idx="16387"/>
            <p:custDataLst>
              <p:tags r:id="rId4"/>
            </p:custDataLst>
          </p:nvPr>
        </p:nvSpPr>
        <p:spPr>
          <a:xfrm>
            <a:off x="415925" y="1939925"/>
            <a:ext cx="2286000" cy="1219200"/>
          </a:xfrm>
        </p:spPr>
        <p:txBody>
          <a:bodyPr/>
          <a:lstStyle/>
          <a:p>
            <a:r>
              <a:rPr lang="zh-CN" altLang="en-US" sz="1400"/>
              <a:t>执行“文件”|“打开”命令，打开汽车.png和界面.jpg图片。</a:t>
            </a:r>
          </a:p>
        </p:txBody>
      </p:sp>
      <p:sp>
        <p:nvSpPr>
          <p:cNvPr id="6" name="文本占位符 5"/>
          <p:cNvSpPr>
            <a:spLocks noGrp="1"/>
          </p:cNvSpPr>
          <p:nvPr>
            <p:ph type="body" idx="16388"/>
            <p:custDataLst>
              <p:tags r:id="rId5"/>
            </p:custDataLst>
          </p:nvPr>
        </p:nvSpPr>
        <p:spPr>
          <a:xfrm>
            <a:off x="3206750" y="1351915"/>
            <a:ext cx="2286000" cy="406400"/>
          </a:xfrm>
        </p:spPr>
        <p:txBody>
          <a:bodyPr>
            <a:normAutofit fontScale="90000"/>
          </a:bodyPr>
          <a:lstStyle/>
          <a:p>
            <a:r>
              <a:rPr lang="zh-CN" altLang="en-US"/>
              <a:t>处理左侧汽车图像</a:t>
            </a:r>
          </a:p>
        </p:txBody>
      </p:sp>
      <p:sp>
        <p:nvSpPr>
          <p:cNvPr id="7" name="文本占位符 6"/>
          <p:cNvSpPr>
            <a:spLocks noGrp="1"/>
          </p:cNvSpPr>
          <p:nvPr>
            <p:ph type="body" idx="16389"/>
            <p:custDataLst>
              <p:tags r:id="rId6"/>
            </p:custDataLst>
          </p:nvPr>
        </p:nvSpPr>
        <p:spPr>
          <a:xfrm>
            <a:off x="3206750" y="1939925"/>
            <a:ext cx="2286000" cy="1219200"/>
          </a:xfrm>
        </p:spPr>
        <p:txBody>
          <a:bodyPr/>
          <a:lstStyle/>
          <a:p>
            <a:r>
              <a:rPr lang="zh-CN" altLang="en-US" sz="1400"/>
              <a:t>将汽车图像复制至图层1，自由变换调整后置于左侧圆中。</a:t>
            </a:r>
          </a:p>
        </p:txBody>
      </p:sp>
      <p:sp>
        <p:nvSpPr>
          <p:cNvPr id="8" name="文本占位符 7"/>
          <p:cNvSpPr>
            <a:spLocks noGrp="1"/>
          </p:cNvSpPr>
          <p:nvPr>
            <p:ph type="body" idx="16390"/>
            <p:custDataLst>
              <p:tags r:id="rId7"/>
            </p:custDataLst>
          </p:nvPr>
        </p:nvSpPr>
        <p:spPr>
          <a:xfrm>
            <a:off x="401955" y="3022600"/>
            <a:ext cx="2286000" cy="406400"/>
          </a:xfrm>
        </p:spPr>
        <p:txBody>
          <a:bodyPr>
            <a:normAutofit fontScale="90000"/>
          </a:bodyPr>
          <a:lstStyle/>
          <a:p>
            <a:r>
              <a:rPr lang="zh-CN" altLang="en-US"/>
              <a:t>调整中间汽车颜色</a:t>
            </a:r>
          </a:p>
        </p:txBody>
      </p:sp>
      <p:sp>
        <p:nvSpPr>
          <p:cNvPr id="9" name="文本占位符 8"/>
          <p:cNvSpPr>
            <a:spLocks noGrp="1"/>
          </p:cNvSpPr>
          <p:nvPr>
            <p:ph type="body" idx="16391"/>
            <p:custDataLst>
              <p:tags r:id="rId8"/>
            </p:custDataLst>
          </p:nvPr>
        </p:nvSpPr>
        <p:spPr>
          <a:xfrm>
            <a:off x="415925" y="3657600"/>
            <a:ext cx="2286000" cy="1219200"/>
          </a:xfrm>
        </p:spPr>
        <p:txBody>
          <a:bodyPr>
            <a:normAutofit fontScale="90000"/>
          </a:bodyPr>
          <a:lstStyle/>
          <a:p>
            <a:r>
              <a:rPr lang="zh-CN" altLang="en-US"/>
              <a:t>复制汽车，放置到中间的圆处，选中汽车，执行“图像”|“调整”|“反相”命令，结果如图2-58所示。</a:t>
            </a:r>
          </a:p>
        </p:txBody>
      </p:sp>
      <p:sp>
        <p:nvSpPr>
          <p:cNvPr id="10" name="文本占位符 9"/>
          <p:cNvSpPr>
            <a:spLocks noGrp="1"/>
          </p:cNvSpPr>
          <p:nvPr>
            <p:ph type="body" idx="16392"/>
            <p:custDataLst>
              <p:tags r:id="rId9"/>
            </p:custDataLst>
          </p:nvPr>
        </p:nvSpPr>
        <p:spPr>
          <a:xfrm>
            <a:off x="3206750" y="2933065"/>
            <a:ext cx="2286000" cy="406400"/>
          </a:xfrm>
        </p:spPr>
        <p:txBody>
          <a:bodyPr>
            <a:normAutofit fontScale="90000"/>
          </a:bodyPr>
          <a:lstStyle/>
          <a:p>
            <a:r>
              <a:rPr lang="zh-CN" altLang="en-US"/>
              <a:t>调整右侧汽车色调</a:t>
            </a:r>
          </a:p>
        </p:txBody>
      </p:sp>
      <p:sp>
        <p:nvSpPr>
          <p:cNvPr id="11" name="文本占位符 10"/>
          <p:cNvSpPr>
            <a:spLocks noGrp="1"/>
          </p:cNvSpPr>
          <p:nvPr>
            <p:ph type="body" idx="16393"/>
            <p:custDataLst>
              <p:tags r:id="rId10"/>
            </p:custDataLst>
          </p:nvPr>
        </p:nvSpPr>
        <p:spPr>
          <a:xfrm>
            <a:off x="3206750" y="3657600"/>
            <a:ext cx="2286000" cy="1219200"/>
          </a:xfrm>
        </p:spPr>
        <p:txBody>
          <a:bodyPr/>
          <a:lstStyle/>
          <a:p>
            <a:r>
              <a:rPr lang="zh-CN" altLang="en-US" sz="1400"/>
              <a:t>调整右侧汽车色调：复制红色车辆至指定圆，应用色相/饱和度参数调整。</a:t>
            </a:r>
          </a:p>
        </p:txBody>
      </p:sp>
      <p:pic>
        <p:nvPicPr>
          <p:cNvPr id="3" name="图片 1095"/>
          <p:cNvPicPr>
            <a:picLocks noChangeAspect="1"/>
          </p:cNvPicPr>
          <p:nvPr/>
        </p:nvPicPr>
        <p:blipFill>
          <a:blip r:embed="rId12"/>
          <a:stretch>
            <a:fillRect/>
          </a:stretch>
        </p:blipFill>
        <p:spPr>
          <a:xfrm>
            <a:off x="5791835" y="338773"/>
            <a:ext cx="2458720" cy="1302385"/>
          </a:xfrm>
          <a:prstGeom prst="rect">
            <a:avLst/>
          </a:prstGeom>
          <a:noFill/>
          <a:ln w="9525">
            <a:noFill/>
          </a:ln>
        </p:spPr>
      </p:pic>
      <p:pic>
        <p:nvPicPr>
          <p:cNvPr id="14" name="图片 1094"/>
          <p:cNvPicPr>
            <a:picLocks noChangeAspect="1"/>
          </p:cNvPicPr>
          <p:nvPr/>
        </p:nvPicPr>
        <p:blipFill>
          <a:blip r:embed="rId13"/>
          <a:stretch>
            <a:fillRect/>
          </a:stretch>
        </p:blipFill>
        <p:spPr>
          <a:xfrm>
            <a:off x="8549640" y="243523"/>
            <a:ext cx="2087880" cy="1397635"/>
          </a:xfrm>
          <a:prstGeom prst="rect">
            <a:avLst/>
          </a:prstGeom>
          <a:noFill/>
          <a:ln w="9525">
            <a:noFill/>
          </a:ln>
        </p:spPr>
      </p:pic>
      <p:sp>
        <p:nvSpPr>
          <p:cNvPr id="12" name="文本框 11"/>
          <p:cNvSpPr txBox="1"/>
          <p:nvPr/>
        </p:nvSpPr>
        <p:spPr>
          <a:xfrm>
            <a:off x="6412865" y="1758632"/>
            <a:ext cx="5080000" cy="291465"/>
          </a:xfrm>
          <a:prstGeom prst="rect">
            <a:avLst/>
          </a:prstGeom>
        </p:spPr>
        <p:txBody>
          <a:bodyPr>
            <a:spAutoFit/>
          </a:bodyPr>
          <a:lstStyle/>
          <a:p>
            <a:pPr indent="0" algn="just" defTabSz="266700">
              <a:lnSpc>
                <a:spcPts val="1560"/>
              </a:lnSpc>
              <a:spcBef>
                <a:spcPts val="600"/>
              </a:spcBef>
              <a:spcAft>
                <a:spcPts val="600"/>
              </a:spcAft>
            </a:pP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汽车</a:t>
            </a:r>
            <a:r>
              <a:rPr lang="en-US" altLang="zh-CN" sz="1600">
                <a:latin typeface="Times New Roman" panose="02020603050405020304"/>
                <a:ea typeface="Times New Roman" panose="02020603050405020304"/>
              </a:rPr>
              <a:t>.png </a:t>
            </a: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 </a:t>
            </a:r>
            <a:r>
              <a:rPr lang="zh-CN" altLang="en-US" sz="1600">
                <a:latin typeface="Times New Roman" panose="02020603050405020304"/>
                <a:ea typeface="宋体" panose="02010600030101010101" pitchFamily="2" charset="-122"/>
              </a:rPr>
              <a:t>界面</a:t>
            </a:r>
            <a:r>
              <a:rPr lang="en-US" altLang="zh-CN" sz="1600">
                <a:latin typeface="Times New Roman" panose="02020603050405020304"/>
                <a:ea typeface="Times New Roman" panose="02020603050405020304"/>
              </a:rPr>
              <a:t>.jpg</a:t>
            </a:r>
          </a:p>
        </p:txBody>
      </p:sp>
      <p:pic>
        <p:nvPicPr>
          <p:cNvPr id="16" name="图片 1093"/>
          <p:cNvPicPr>
            <a:picLocks noChangeAspect="1"/>
          </p:cNvPicPr>
          <p:nvPr/>
        </p:nvPicPr>
        <p:blipFill>
          <a:blip r:embed="rId14"/>
          <a:stretch>
            <a:fillRect/>
          </a:stretch>
        </p:blipFill>
        <p:spPr>
          <a:xfrm>
            <a:off x="5851843" y="2329815"/>
            <a:ext cx="2398395" cy="1612900"/>
          </a:xfrm>
          <a:prstGeom prst="rect">
            <a:avLst/>
          </a:prstGeom>
          <a:noFill/>
          <a:ln w="9525">
            <a:noFill/>
          </a:ln>
        </p:spPr>
      </p:pic>
      <p:pic>
        <p:nvPicPr>
          <p:cNvPr id="17" name="图片 1092"/>
          <p:cNvPicPr>
            <a:picLocks noChangeAspect="1"/>
          </p:cNvPicPr>
          <p:nvPr/>
        </p:nvPicPr>
        <p:blipFill>
          <a:blip r:embed="rId15"/>
          <a:stretch>
            <a:fillRect/>
          </a:stretch>
        </p:blipFill>
        <p:spPr>
          <a:xfrm>
            <a:off x="8776653" y="2329815"/>
            <a:ext cx="2398395" cy="1612900"/>
          </a:xfrm>
          <a:prstGeom prst="rect">
            <a:avLst/>
          </a:prstGeom>
          <a:noFill/>
          <a:ln w="9525">
            <a:noFill/>
          </a:ln>
        </p:spPr>
      </p:pic>
      <p:sp>
        <p:nvSpPr>
          <p:cNvPr id="13" name="文本框 12"/>
          <p:cNvSpPr txBox="1"/>
          <p:nvPr/>
        </p:nvSpPr>
        <p:spPr>
          <a:xfrm>
            <a:off x="6412865" y="4121467"/>
            <a:ext cx="5080000" cy="291465"/>
          </a:xfrm>
          <a:prstGeom prst="rect">
            <a:avLst/>
          </a:prstGeom>
        </p:spPr>
        <p:txBody>
          <a:bodyPr>
            <a:spAutoFit/>
          </a:bodyPr>
          <a:lstStyle/>
          <a:p>
            <a:pPr indent="0" algn="just" defTabSz="266700">
              <a:lnSpc>
                <a:spcPts val="1560"/>
              </a:lnSpc>
              <a:spcBef>
                <a:spcPts val="400"/>
              </a:spcBef>
              <a:spcAft>
                <a:spcPts val="400"/>
              </a:spcAft>
            </a:pPr>
            <a:r>
              <a:rPr lang="zh-CN" altLang="en-US" sz="1600">
                <a:latin typeface="Times New Roman" panose="02020603050405020304"/>
                <a:ea typeface="宋体" panose="02010600030101010101" pitchFamily="2" charset="-122"/>
              </a:rPr>
              <a:t>复制汽车 </a:t>
            </a:r>
            <a:r>
              <a:rPr lang="en-US" altLang="zh-CN" sz="1600">
                <a:latin typeface="Times New Roman" panose="02020603050405020304"/>
                <a:ea typeface="宋体" panose="02010600030101010101" pitchFamily="2" charset="-122"/>
              </a:rPr>
              <a:t>                                    </a:t>
            </a:r>
            <a:r>
              <a:rPr lang="zh-CN" altLang="en-US" sz="1600">
                <a:latin typeface="Times New Roman" panose="02020603050405020304"/>
                <a:ea typeface="宋体" panose="02010600030101010101" pitchFamily="2" charset="-122"/>
              </a:rPr>
              <a:t>“反相”调整</a:t>
            </a:r>
          </a:p>
        </p:txBody>
      </p:sp>
      <p:pic>
        <p:nvPicPr>
          <p:cNvPr id="18" name="图片 -2147482114"/>
          <p:cNvPicPr>
            <a:picLocks noChangeAspect="1"/>
          </p:cNvPicPr>
          <p:nvPr/>
        </p:nvPicPr>
        <p:blipFill>
          <a:blip r:embed="rId16"/>
          <a:stretch>
            <a:fillRect/>
          </a:stretch>
        </p:blipFill>
        <p:spPr>
          <a:xfrm>
            <a:off x="5791835" y="4590733"/>
            <a:ext cx="2208530" cy="1604645"/>
          </a:xfrm>
          <a:prstGeom prst="rect">
            <a:avLst/>
          </a:prstGeom>
          <a:noFill/>
          <a:ln w="9525">
            <a:noFill/>
          </a:ln>
        </p:spPr>
      </p:pic>
      <p:pic>
        <p:nvPicPr>
          <p:cNvPr id="19" name="图片 1090"/>
          <p:cNvPicPr>
            <a:picLocks noChangeAspect="1"/>
          </p:cNvPicPr>
          <p:nvPr/>
        </p:nvPicPr>
        <p:blipFill>
          <a:blip r:embed="rId17"/>
          <a:stretch>
            <a:fillRect/>
          </a:stretch>
        </p:blipFill>
        <p:spPr>
          <a:xfrm>
            <a:off x="8549323" y="4591050"/>
            <a:ext cx="2432685" cy="1612900"/>
          </a:xfrm>
          <a:prstGeom prst="rect">
            <a:avLst/>
          </a:prstGeom>
          <a:noFill/>
          <a:ln w="9525">
            <a:noFill/>
          </a:ln>
        </p:spPr>
      </p:pic>
      <p:sp>
        <p:nvSpPr>
          <p:cNvPr id="15" name="文本框 14"/>
          <p:cNvSpPr txBox="1"/>
          <p:nvPr/>
        </p:nvSpPr>
        <p:spPr>
          <a:xfrm>
            <a:off x="5902325" y="6374447"/>
            <a:ext cx="5080000" cy="291465"/>
          </a:xfrm>
          <a:prstGeom prst="rect">
            <a:avLst/>
          </a:prstGeom>
        </p:spPr>
        <p:txBody>
          <a:bodyPr>
            <a:spAutoFit/>
          </a:bodyPr>
          <a:lstStyle/>
          <a:p>
            <a:pPr marL="0" indent="0" algn="just" defTabSz="266700">
              <a:lnSpc>
                <a:spcPts val="1560"/>
              </a:lnSpc>
              <a:spcBef>
                <a:spcPts val="400"/>
              </a:spcBef>
              <a:spcAft>
                <a:spcPts val="400"/>
              </a:spcAft>
            </a:pPr>
            <a:r>
              <a:rPr lang="zh-CN" altLang="en-US" sz="1600">
                <a:latin typeface="Times New Roman" panose="02020603050405020304"/>
                <a:ea typeface="宋体" panose="02010600030101010101" pitchFamily="2" charset="-122"/>
              </a:rPr>
              <a:t>“色相</a:t>
            </a:r>
            <a:r>
              <a:rPr lang="en-US" altLang="zh-CN" sz="1600">
                <a:latin typeface="Times New Roman" panose="02020603050405020304"/>
                <a:ea typeface="Times New Roman" panose="02020603050405020304"/>
              </a:rPr>
              <a:t>/</a:t>
            </a:r>
            <a:r>
              <a:rPr lang="zh-CN" altLang="en-US" sz="1600">
                <a:latin typeface="Times New Roman" panose="02020603050405020304"/>
                <a:ea typeface="宋体" panose="02010600030101010101" pitchFamily="2" charset="-122"/>
              </a:rPr>
              <a:t>饱和度”对话框 </a:t>
            </a:r>
            <a:r>
              <a:rPr lang="en-US" altLang="zh-CN" sz="1600">
                <a:latin typeface="Times New Roman" panose="02020603050405020304"/>
                <a:ea typeface="宋体" panose="02010600030101010101" pitchFamily="2" charset="-122"/>
              </a:rPr>
              <a:t>                   </a:t>
            </a:r>
            <a:r>
              <a:rPr lang="en-US" altLang="zh-CN" sz="1600">
                <a:latin typeface="Times New Roman" panose="02020603050405020304"/>
                <a:ea typeface="Times New Roman" panose="02020603050405020304"/>
              </a:rPr>
              <a:t>  </a:t>
            </a:r>
            <a:r>
              <a:rPr lang="zh-CN" altLang="en-US" sz="1600">
                <a:latin typeface="Times New Roman" panose="02020603050405020304"/>
                <a:ea typeface="宋体" panose="02010600030101010101" pitchFamily="2" charset="-122"/>
              </a:rPr>
              <a:t>最终效果</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图层、通道和滤镜</a:t>
            </a:r>
          </a:p>
        </p:txBody>
      </p:sp>
      <p:sp>
        <p:nvSpPr>
          <p:cNvPr id="3" name="文本占位符 2"/>
          <p:cNvSpPr>
            <a:spLocks noGrp="1"/>
          </p:cNvSpPr>
          <p:nvPr>
            <p:ph type="body" idx="16386"/>
            <p:custDataLst>
              <p:tags r:id="rId3"/>
            </p:custDataLst>
          </p:nvPr>
        </p:nvSpPr>
        <p:spPr>
          <a:xfrm>
            <a:off x="5064760" y="1905000"/>
            <a:ext cx="2108200" cy="1524000"/>
          </a:xfrm>
        </p:spPr>
        <p:txBody>
          <a:bodyPr>
            <a:normAutofit fontScale="87500"/>
          </a:bodyPr>
          <a:lstStyle/>
          <a:p>
            <a:r>
              <a:rPr lang="zh-CN" altLang="en-US"/>
              <a:t>任务</a:t>
            </a:r>
            <a:r>
              <a:rPr lang="en-US" altLang="zh-CN"/>
              <a:t>4</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45135" y="4884420"/>
            <a:ext cx="3429000" cy="1219200"/>
          </a:xfrm>
        </p:spPr>
        <p:txBody>
          <a:bodyPr/>
          <a:lstStyle/>
          <a:p>
            <a:r>
              <a:rPr lang="zh-CN" altLang="en-US"/>
              <a:t>任务4  图层、通道和滤镜</a:t>
            </a:r>
          </a:p>
        </p:txBody>
      </p:sp>
      <p:pic>
        <p:nvPicPr>
          <p:cNvPr id="8" name="内容占位符 7" descr="/data/temp/ea6b5cab-c46d-11f0-a5ed-fa6ea268ccfa.PNGea6b5cab-c46d-11f0-a5ed-fa6ea268ccfa"/>
          <p:cNvPicPr>
            <a:picLocks noGrp="1" noChangeAspect="1"/>
          </p:cNvPicPr>
          <p:nvPr>
            <p:ph idx="16388"/>
            <p:custDataLst>
              <p:tags r:id="rId3"/>
            </p:custDataLst>
          </p:nvPr>
        </p:nvPicPr>
        <p:blipFill>
          <a:blip r:embed="rId7"/>
          <a:srcRect l="-32582" r="-32582"/>
          <a:stretch>
            <a:fillRect/>
          </a:stretch>
        </p:blipFill>
        <p:spPr>
          <a:xfrm>
            <a:off x="848360" y="415290"/>
            <a:ext cx="10003155" cy="3519805"/>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a:xfrm>
            <a:off x="4648200" y="4673600"/>
            <a:ext cx="6934200" cy="406400"/>
          </a:xfrm>
        </p:spPr>
        <p:txBody>
          <a:bodyPr/>
          <a:lstStyle/>
          <a:p>
            <a:r>
              <a:rPr lang="zh-CN" altLang="en-US"/>
              <a:t>任务引入</a:t>
            </a:r>
          </a:p>
        </p:txBody>
      </p:sp>
      <p:sp>
        <p:nvSpPr>
          <p:cNvPr id="5" name="文本占位符 4"/>
          <p:cNvSpPr>
            <a:spLocks noGrp="1"/>
          </p:cNvSpPr>
          <p:nvPr>
            <p:ph type="body" idx="16387"/>
            <p:custDataLst>
              <p:tags r:id="rId5"/>
            </p:custDataLst>
          </p:nvPr>
        </p:nvSpPr>
        <p:spPr>
          <a:xfrm>
            <a:off x="4648200" y="5295900"/>
            <a:ext cx="6934200" cy="1385570"/>
          </a:xfrm>
        </p:spPr>
        <p:txBody>
          <a:bodyPr/>
          <a:lstStyle/>
          <a:p>
            <a:r>
              <a:rPr lang="zh-CN" altLang="en-US"/>
              <a:t>一些物理现象需要将许多个图像叠加在一起，并添加滤镜特效才能达到小李所需的效果。那么，在</a:t>
            </a:r>
            <a:r>
              <a:rPr lang="en-US" altLang="zh-CN"/>
              <a:t>Photoshop</a:t>
            </a:r>
            <a:r>
              <a:rPr lang="zh-CN" altLang="en-US"/>
              <a:t>软件中如何将多个图像进行合并？又如何在图像上添加效果呢？</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a:t>
            </a:r>
            <a:r>
              <a:rPr lang="zh-CN" altLang="en-US"/>
              <a:t>（一）图层操作</a:t>
            </a:r>
          </a:p>
        </p:txBody>
      </p:sp>
      <p:sp>
        <p:nvSpPr>
          <p:cNvPr id="3" name="内容占位符 2"/>
          <p:cNvSpPr>
            <a:spLocks noGrp="1"/>
          </p:cNvSpPr>
          <p:nvPr>
            <p:ph idx="1"/>
            <p:custDataLst>
              <p:tags r:id="rId3"/>
            </p:custDataLst>
          </p:nvPr>
        </p:nvSpPr>
        <p:spPr>
          <a:xfrm>
            <a:off x="546735" y="992505"/>
            <a:ext cx="11396345" cy="5574665"/>
          </a:xfrm>
        </p:spPr>
        <p:txBody>
          <a:bodyPr/>
          <a:lstStyle/>
          <a:p>
            <a:r>
              <a:rPr lang="en-US" altLang="zh-CN" sz="1800"/>
              <a:t>1</a:t>
            </a:r>
            <a:r>
              <a:rPr lang="zh-CN" altLang="en-US" sz="1800"/>
              <a:t>．新建图层</a:t>
            </a:r>
          </a:p>
          <a:p>
            <a:r>
              <a:rPr lang="zh-CN" altLang="en-US" sz="1800"/>
              <a:t>（</a:t>
            </a:r>
            <a:r>
              <a:rPr lang="en-US" altLang="zh-CN" sz="1800"/>
              <a:t>1</a:t>
            </a:r>
            <a:r>
              <a:rPr lang="zh-CN" altLang="en-US" sz="1800"/>
              <a:t>）创建新图层。</a:t>
            </a:r>
          </a:p>
          <a:p>
            <a:r>
              <a:rPr lang="zh-CN" altLang="en-US" sz="1800"/>
              <a:t>（</a:t>
            </a:r>
            <a:r>
              <a:rPr lang="en-US" altLang="zh-CN" sz="1800"/>
              <a:t>2</a:t>
            </a:r>
            <a:r>
              <a:rPr lang="zh-CN" altLang="en-US" sz="1800"/>
              <a:t>）创建调整图层。</a:t>
            </a:r>
          </a:p>
          <a:p>
            <a:r>
              <a:rPr lang="zh-CN" altLang="en-US" sz="1800"/>
              <a:t>（</a:t>
            </a:r>
            <a:r>
              <a:rPr lang="en-US" altLang="zh-CN" sz="1800"/>
              <a:t>3</a:t>
            </a:r>
            <a:r>
              <a:rPr lang="zh-CN" altLang="en-US" sz="1800"/>
              <a:t>）创建填充图层。</a:t>
            </a:r>
          </a:p>
          <a:p>
            <a:r>
              <a:rPr lang="en-US" altLang="zh-CN" sz="1800"/>
              <a:t>2</a:t>
            </a:r>
            <a:r>
              <a:rPr lang="zh-CN" altLang="en-US" sz="1800"/>
              <a:t>．复制图层和删除图层</a:t>
            </a:r>
          </a:p>
          <a:p>
            <a:r>
              <a:rPr lang="zh-CN" altLang="en-US" sz="1800"/>
              <a:t>（</a:t>
            </a:r>
            <a:r>
              <a:rPr lang="en-US" altLang="zh-CN" sz="1800"/>
              <a:t>1</a:t>
            </a:r>
            <a:r>
              <a:rPr lang="zh-CN" altLang="en-US" sz="1800"/>
              <a:t>）复制图层。</a:t>
            </a:r>
          </a:p>
          <a:p>
            <a:r>
              <a:rPr lang="zh-CN" altLang="en-US" sz="1800"/>
              <a:t>（</a:t>
            </a:r>
            <a:r>
              <a:rPr lang="en-US" altLang="zh-CN" sz="1800"/>
              <a:t>2</a:t>
            </a:r>
            <a:r>
              <a:rPr lang="zh-CN" altLang="en-US" sz="1800"/>
              <a:t>）删除图层。</a:t>
            </a:r>
          </a:p>
          <a:p>
            <a:r>
              <a:rPr lang="en-US" altLang="zh-CN" sz="1800"/>
              <a:t>3</a:t>
            </a:r>
            <a:r>
              <a:rPr lang="zh-CN" altLang="en-US" sz="1800"/>
              <a:t>．合并图层</a:t>
            </a:r>
          </a:p>
          <a:p>
            <a:r>
              <a:rPr lang="en-US" altLang="zh-CN" sz="1800"/>
              <a:t>4</a:t>
            </a:r>
            <a:r>
              <a:rPr lang="zh-CN" altLang="en-US" sz="1800"/>
              <a:t>．对齐图层</a:t>
            </a:r>
          </a:p>
          <a:p>
            <a:r>
              <a:rPr lang="en-US" altLang="zh-CN" sz="1800"/>
              <a:t>5</a:t>
            </a:r>
            <a:r>
              <a:rPr lang="zh-CN" altLang="en-US" sz="1800"/>
              <a:t>．锁定图层</a:t>
            </a:r>
          </a:p>
          <a:p>
            <a:r>
              <a:rPr lang="en-US" altLang="zh-CN" sz="1800"/>
              <a:t>6</a:t>
            </a:r>
            <a:r>
              <a:rPr lang="zh-CN" altLang="en-US" sz="1800"/>
              <a:t>．图层的不透明度</a:t>
            </a:r>
          </a:p>
        </p:txBody>
      </p:sp>
      <p:pic>
        <p:nvPicPr>
          <p:cNvPr id="8" name="图片 83"/>
          <p:cNvPicPr>
            <a:picLocks noChangeAspect="1"/>
          </p:cNvPicPr>
          <p:nvPr/>
        </p:nvPicPr>
        <p:blipFill>
          <a:blip r:embed="rId5"/>
          <a:stretch>
            <a:fillRect/>
          </a:stretch>
        </p:blipFill>
        <p:spPr>
          <a:xfrm>
            <a:off x="5233035" y="1083945"/>
            <a:ext cx="1768475" cy="656590"/>
          </a:xfrm>
          <a:prstGeom prst="rect">
            <a:avLst/>
          </a:prstGeom>
          <a:noFill/>
          <a:ln w="9525">
            <a:noFill/>
          </a:ln>
        </p:spPr>
      </p:pic>
      <p:sp>
        <p:nvSpPr>
          <p:cNvPr id="4" name="文本框 3"/>
          <p:cNvSpPr txBox="1"/>
          <p:nvPr/>
        </p:nvSpPr>
        <p:spPr>
          <a:xfrm>
            <a:off x="5423535" y="1795780"/>
            <a:ext cx="1558290" cy="276225"/>
          </a:xfrm>
          <a:prstGeom prst="rect">
            <a:avLst/>
          </a:prstGeom>
        </p:spPr>
        <p:txBody>
          <a:bodyPr>
            <a:noAutofit/>
          </a:bodyPr>
          <a:lstStyle/>
          <a:p>
            <a:pPr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图层合并命令</a:t>
            </a:r>
          </a:p>
        </p:txBody>
      </p:sp>
      <p:pic>
        <p:nvPicPr>
          <p:cNvPr id="9" name="图片 -2147482113"/>
          <p:cNvPicPr>
            <a:picLocks noChangeAspect="1"/>
          </p:cNvPicPr>
          <p:nvPr/>
        </p:nvPicPr>
        <p:blipFill>
          <a:blip r:embed="rId6"/>
          <a:stretch>
            <a:fillRect/>
          </a:stretch>
        </p:blipFill>
        <p:spPr>
          <a:xfrm>
            <a:off x="7677150" y="953770"/>
            <a:ext cx="1863090" cy="828040"/>
          </a:xfrm>
          <a:prstGeom prst="rect">
            <a:avLst/>
          </a:prstGeom>
          <a:noFill/>
          <a:ln w="9525">
            <a:noFill/>
          </a:ln>
        </p:spPr>
      </p:pic>
      <p:sp>
        <p:nvSpPr>
          <p:cNvPr id="5" name="文本框 4"/>
          <p:cNvSpPr txBox="1"/>
          <p:nvPr/>
        </p:nvSpPr>
        <p:spPr>
          <a:xfrm>
            <a:off x="7775575" y="1819910"/>
            <a:ext cx="1764665" cy="262255"/>
          </a:xfrm>
          <a:prstGeom prst="rect">
            <a:avLst/>
          </a:prstGeom>
        </p:spPr>
        <p:txBody>
          <a:bodyPr>
            <a:noAutofit/>
          </a:bodyPr>
          <a:lstStyle/>
          <a:p>
            <a:pPr algn="ctr"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 对齐链接图层菜单</a:t>
            </a:r>
          </a:p>
        </p:txBody>
      </p:sp>
      <p:pic>
        <p:nvPicPr>
          <p:cNvPr id="10" name="图片 -2147482502"/>
          <p:cNvPicPr>
            <a:picLocks noChangeAspect="1"/>
          </p:cNvPicPr>
          <p:nvPr/>
        </p:nvPicPr>
        <p:blipFill>
          <a:blip r:embed="rId7"/>
          <a:stretch>
            <a:fillRect/>
          </a:stretch>
        </p:blipFill>
        <p:spPr>
          <a:xfrm>
            <a:off x="3639185" y="2550160"/>
            <a:ext cx="1481455" cy="1495425"/>
          </a:xfrm>
          <a:prstGeom prst="rect">
            <a:avLst/>
          </a:prstGeom>
          <a:noFill/>
          <a:ln w="9525">
            <a:noFill/>
          </a:ln>
        </p:spPr>
      </p:pic>
      <p:pic>
        <p:nvPicPr>
          <p:cNvPr id="11" name="图片 -2147482112"/>
          <p:cNvPicPr>
            <a:picLocks noChangeAspect="1"/>
          </p:cNvPicPr>
          <p:nvPr/>
        </p:nvPicPr>
        <p:blipFill>
          <a:blip r:embed="rId8"/>
          <a:stretch>
            <a:fillRect/>
          </a:stretch>
        </p:blipFill>
        <p:spPr>
          <a:xfrm>
            <a:off x="5423535" y="2571750"/>
            <a:ext cx="1459865" cy="1473835"/>
          </a:xfrm>
          <a:prstGeom prst="rect">
            <a:avLst/>
          </a:prstGeom>
          <a:noFill/>
          <a:ln w="9525">
            <a:noFill/>
          </a:ln>
        </p:spPr>
      </p:pic>
      <p:pic>
        <p:nvPicPr>
          <p:cNvPr id="12" name="图片 -2147482500"/>
          <p:cNvPicPr>
            <a:picLocks noChangeAspect="1"/>
          </p:cNvPicPr>
          <p:nvPr/>
        </p:nvPicPr>
        <p:blipFill>
          <a:blip r:embed="rId9"/>
          <a:stretch>
            <a:fillRect/>
          </a:stretch>
        </p:blipFill>
        <p:spPr>
          <a:xfrm>
            <a:off x="7186295" y="2507615"/>
            <a:ext cx="1522095" cy="1537970"/>
          </a:xfrm>
          <a:prstGeom prst="rect">
            <a:avLst/>
          </a:prstGeom>
          <a:noFill/>
          <a:ln w="9525">
            <a:noFill/>
          </a:ln>
        </p:spPr>
      </p:pic>
      <p:pic>
        <p:nvPicPr>
          <p:cNvPr id="13" name="图片 -2147482499"/>
          <p:cNvPicPr>
            <a:picLocks noChangeAspect="1"/>
          </p:cNvPicPr>
          <p:nvPr/>
        </p:nvPicPr>
        <p:blipFill>
          <a:blip r:embed="rId10"/>
          <a:stretch>
            <a:fillRect/>
          </a:stretch>
        </p:blipFill>
        <p:spPr>
          <a:xfrm>
            <a:off x="8892540" y="2493010"/>
            <a:ext cx="1482090" cy="1552575"/>
          </a:xfrm>
          <a:prstGeom prst="rect">
            <a:avLst/>
          </a:prstGeom>
          <a:noFill/>
          <a:ln w="9525">
            <a:noFill/>
          </a:ln>
        </p:spPr>
      </p:pic>
      <p:pic>
        <p:nvPicPr>
          <p:cNvPr id="14" name="图片 -2147482498"/>
          <p:cNvPicPr>
            <a:picLocks noChangeAspect="1"/>
          </p:cNvPicPr>
          <p:nvPr/>
        </p:nvPicPr>
        <p:blipFill>
          <a:blip r:embed="rId11"/>
          <a:stretch>
            <a:fillRect/>
          </a:stretch>
        </p:blipFill>
        <p:spPr>
          <a:xfrm>
            <a:off x="10558780" y="2436495"/>
            <a:ext cx="1485265" cy="1524635"/>
          </a:xfrm>
          <a:prstGeom prst="rect">
            <a:avLst/>
          </a:prstGeom>
          <a:noFill/>
          <a:ln w="9525">
            <a:noFill/>
          </a:ln>
        </p:spPr>
      </p:pic>
      <p:sp>
        <p:nvSpPr>
          <p:cNvPr id="6" name="文本框 5"/>
          <p:cNvSpPr txBox="1"/>
          <p:nvPr/>
        </p:nvSpPr>
        <p:spPr>
          <a:xfrm>
            <a:off x="4051935" y="4045585"/>
            <a:ext cx="7891145" cy="499745"/>
          </a:xfrm>
          <a:prstGeom prst="rect">
            <a:avLst/>
          </a:prstGeom>
        </p:spPr>
        <p:txBody>
          <a:bodyPr>
            <a:noAutofit/>
          </a:bodyPr>
          <a:lstStyle/>
          <a:p>
            <a:pPr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原图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顶边对齐</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垂直居中对齐</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左边对齐</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水平居中对齐</a:t>
            </a:r>
          </a:p>
        </p:txBody>
      </p:sp>
      <p:pic>
        <p:nvPicPr>
          <p:cNvPr id="15" name="图片 -2147482111"/>
          <p:cNvPicPr>
            <a:picLocks noChangeAspect="1"/>
          </p:cNvPicPr>
          <p:nvPr/>
        </p:nvPicPr>
        <p:blipFill>
          <a:blip r:embed="rId12"/>
          <a:stretch>
            <a:fillRect/>
          </a:stretch>
        </p:blipFill>
        <p:spPr>
          <a:xfrm>
            <a:off x="6445885" y="4545330"/>
            <a:ext cx="1449070" cy="1819910"/>
          </a:xfrm>
          <a:prstGeom prst="rect">
            <a:avLst/>
          </a:prstGeom>
          <a:noFill/>
          <a:ln w="9525">
            <a:noFill/>
          </a:ln>
        </p:spPr>
      </p:pic>
      <p:sp>
        <p:nvSpPr>
          <p:cNvPr id="7" name="文本框 6"/>
          <p:cNvSpPr txBox="1"/>
          <p:nvPr/>
        </p:nvSpPr>
        <p:spPr>
          <a:xfrm>
            <a:off x="6594475" y="6365240"/>
            <a:ext cx="1750060" cy="217170"/>
          </a:xfrm>
          <a:prstGeom prst="rect">
            <a:avLst/>
          </a:prstGeom>
        </p:spPr>
        <p:txBody>
          <a:bodyPr>
            <a:noAutofit/>
          </a:bodyPr>
          <a:lstStyle/>
          <a:p>
            <a:pPr lvl="0" algn="l"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5种锁定模式</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t>案例</a:t>
            </a:r>
            <a:r>
              <a:rPr lang="en-US" altLang="zh-CN"/>
              <a:t>——</a:t>
            </a:r>
            <a:r>
              <a:rPr lang="zh-CN" altLang="en-US"/>
              <a:t>制作不透明度效果</a:t>
            </a:r>
          </a:p>
        </p:txBody>
      </p:sp>
      <p:sp>
        <p:nvSpPr>
          <p:cNvPr id="3" name="内容占位符 2"/>
          <p:cNvSpPr>
            <a:spLocks noGrp="1"/>
          </p:cNvSpPr>
          <p:nvPr>
            <p:ph idx="1"/>
            <p:custDataLst>
              <p:tags r:id="rId3"/>
            </p:custDataLst>
          </p:nvPr>
        </p:nvSpPr>
        <p:spPr>
          <a:xfrm>
            <a:off x="546735" y="992505"/>
            <a:ext cx="11396345" cy="5574665"/>
          </a:xfrm>
        </p:spPr>
        <p:txBody>
          <a:bodyPr/>
          <a:lstStyle/>
          <a:p>
            <a:r>
              <a:rPr lang="zh-CN" altLang="en-US" sz="1800"/>
              <a:t>（</a:t>
            </a:r>
            <a:r>
              <a:rPr lang="en-US" altLang="zh-CN" sz="1800"/>
              <a:t>1</a:t>
            </a:r>
            <a:r>
              <a:rPr lang="zh-CN" altLang="en-US" sz="1800"/>
              <a:t>）执行</a:t>
            </a:r>
            <a:r>
              <a:rPr lang="en-US" altLang="zh-CN" sz="1800"/>
              <a:t>“</a:t>
            </a:r>
            <a:r>
              <a:rPr lang="zh-CN" altLang="en-US" sz="1800"/>
              <a:t>文件</a:t>
            </a:r>
            <a:r>
              <a:rPr lang="en-US" altLang="zh-CN" sz="1800"/>
              <a:t>”|“</a:t>
            </a:r>
            <a:r>
              <a:rPr lang="zh-CN" altLang="en-US" sz="1800"/>
              <a:t>打开</a:t>
            </a:r>
            <a:r>
              <a:rPr lang="en-US" altLang="zh-CN" sz="1800"/>
              <a:t>”</a:t>
            </a:r>
            <a:r>
              <a:rPr lang="zh-CN" altLang="en-US" sz="1800"/>
              <a:t>命令，打开源文件中的晚霞</a:t>
            </a:r>
            <a:r>
              <a:rPr lang="en-US" altLang="zh-CN" sz="1800"/>
              <a:t>.jpg</a:t>
            </a:r>
            <a:r>
              <a:rPr lang="zh-CN" altLang="en-US" sz="1800"/>
              <a:t>和美女</a:t>
            </a:r>
            <a:r>
              <a:rPr lang="en-US" altLang="zh-CN" sz="1800"/>
              <a:t>.jpg</a:t>
            </a:r>
            <a:r>
              <a:rPr lang="zh-CN" altLang="en-US" sz="1800"/>
              <a:t>图片，如图所示。</a:t>
            </a:r>
          </a:p>
          <a:p>
            <a:r>
              <a:rPr lang="zh-CN" altLang="en-US" sz="1800"/>
              <a:t>（</a:t>
            </a:r>
            <a:r>
              <a:rPr lang="en-US" altLang="zh-CN" sz="1800"/>
              <a:t>2</a:t>
            </a:r>
            <a:r>
              <a:rPr lang="zh-CN" altLang="en-US" sz="1800"/>
              <a:t>）单击工具箱中的</a:t>
            </a:r>
            <a:r>
              <a:rPr lang="en-US" altLang="zh-CN" sz="1800"/>
              <a:t>“</a:t>
            </a:r>
            <a:r>
              <a:rPr lang="zh-CN" altLang="en-US" sz="1800"/>
              <a:t>移动工具</a:t>
            </a:r>
            <a:r>
              <a:rPr lang="en-US" altLang="zh-CN" sz="1800"/>
              <a:t>”</a:t>
            </a:r>
            <a:r>
              <a:rPr lang="zh-CN" altLang="en-US" sz="1800"/>
              <a:t>按钮，将人物图片拖到风景图片中，适当调整人物的大小和位置，如图所示。</a:t>
            </a:r>
          </a:p>
          <a:p>
            <a:r>
              <a:rPr lang="zh-CN" altLang="en-US" sz="1800"/>
              <a:t>（</a:t>
            </a:r>
            <a:r>
              <a:rPr lang="en-US" altLang="zh-CN" sz="1800"/>
              <a:t>3</a:t>
            </a:r>
            <a:r>
              <a:rPr lang="zh-CN" altLang="en-US" sz="1800"/>
              <a:t>）在图层控制面板中，将不透明度设置为</a:t>
            </a:r>
            <a:r>
              <a:rPr lang="en-US" altLang="zh-CN" sz="1800"/>
              <a:t>30%</a:t>
            </a:r>
            <a:r>
              <a:rPr lang="zh-CN" altLang="en-US" sz="1800"/>
              <a:t>，如图所示。此时人物图和风景图融合，呈现出一种淡入淡出的画面效果，如图所示。</a:t>
            </a:r>
          </a:p>
        </p:txBody>
      </p:sp>
      <p:pic>
        <p:nvPicPr>
          <p:cNvPr id="4" name="图片 3"/>
          <p:cNvPicPr>
            <a:picLocks noChangeAspect="1"/>
          </p:cNvPicPr>
          <p:nvPr/>
        </p:nvPicPr>
        <p:blipFill>
          <a:blip r:embed="rId5"/>
          <a:stretch>
            <a:fillRect/>
          </a:stretch>
        </p:blipFill>
        <p:spPr>
          <a:xfrm>
            <a:off x="118110" y="3937635"/>
            <a:ext cx="4424045" cy="2235200"/>
          </a:xfrm>
          <a:prstGeom prst="rect">
            <a:avLst/>
          </a:prstGeom>
        </p:spPr>
      </p:pic>
      <p:pic>
        <p:nvPicPr>
          <p:cNvPr id="6" name="图片 1305"/>
          <p:cNvPicPr>
            <a:picLocks noChangeAspect="1"/>
          </p:cNvPicPr>
          <p:nvPr/>
        </p:nvPicPr>
        <p:blipFill>
          <a:blip r:embed="rId6"/>
          <a:stretch>
            <a:fillRect/>
          </a:stretch>
        </p:blipFill>
        <p:spPr>
          <a:xfrm>
            <a:off x="4939030" y="3829685"/>
            <a:ext cx="1850390" cy="2343150"/>
          </a:xfrm>
          <a:prstGeom prst="rect">
            <a:avLst/>
          </a:prstGeom>
          <a:noFill/>
          <a:ln w="9525">
            <a:noFill/>
          </a:ln>
        </p:spPr>
      </p:pic>
      <p:pic>
        <p:nvPicPr>
          <p:cNvPr id="7" name="图片 -2147482110"/>
          <p:cNvPicPr>
            <a:picLocks noChangeAspect="1"/>
          </p:cNvPicPr>
          <p:nvPr/>
        </p:nvPicPr>
        <p:blipFill>
          <a:blip r:embed="rId7"/>
          <a:stretch>
            <a:fillRect/>
          </a:stretch>
        </p:blipFill>
        <p:spPr>
          <a:xfrm>
            <a:off x="7186295" y="3650615"/>
            <a:ext cx="1943735" cy="2522220"/>
          </a:xfrm>
          <a:prstGeom prst="rect">
            <a:avLst/>
          </a:prstGeom>
          <a:noFill/>
          <a:ln w="9525">
            <a:noFill/>
          </a:ln>
        </p:spPr>
      </p:pic>
      <p:pic>
        <p:nvPicPr>
          <p:cNvPr id="8" name="图片 -2147482109"/>
          <p:cNvPicPr>
            <a:picLocks noChangeAspect="1"/>
          </p:cNvPicPr>
          <p:nvPr/>
        </p:nvPicPr>
        <p:blipFill>
          <a:blip r:embed="rId8"/>
          <a:stretch>
            <a:fillRect/>
          </a:stretch>
        </p:blipFill>
        <p:spPr>
          <a:xfrm>
            <a:off x="9631680" y="4404995"/>
            <a:ext cx="2156460" cy="1593215"/>
          </a:xfrm>
          <a:prstGeom prst="rect">
            <a:avLst/>
          </a:prstGeom>
          <a:noFill/>
          <a:ln w="9525">
            <a:noFill/>
          </a:ln>
        </p:spPr>
      </p:pic>
      <p:sp>
        <p:nvSpPr>
          <p:cNvPr id="5" name="文本框 4"/>
          <p:cNvSpPr txBox="1"/>
          <p:nvPr/>
        </p:nvSpPr>
        <p:spPr>
          <a:xfrm>
            <a:off x="5528310" y="6172835"/>
            <a:ext cx="6414135" cy="297815"/>
          </a:xfrm>
          <a:prstGeom prst="rect">
            <a:avLst/>
          </a:prstGeom>
        </p:spPr>
        <p:txBody>
          <a:bodyPr>
            <a:noAutofit/>
          </a:bodyPr>
          <a:lstStyle/>
          <a:p>
            <a:pPr lvl="0" algn="l" defTabSz="266700">
              <a:lnSpc>
                <a:spcPts val="1560"/>
              </a:lnSpc>
              <a:spcBef>
                <a:spcPts val="600"/>
              </a:spcBef>
              <a:spcAft>
                <a:spcPts val="600"/>
              </a:spcAft>
              <a:buClrTx/>
              <a:buSzTx/>
              <a:buFontTx/>
            </a:pPr>
            <a:r>
              <a:rPr lang="zh-CN" altLang="en-US" sz="1200">
                <a:latin typeface="Times New Roman" panose="02020603050405020304"/>
                <a:ea typeface="宋体" panose="02010600030101010101" pitchFamily="2" charset="-122"/>
                <a:sym typeface="+mn-ea"/>
              </a:rPr>
              <a:t>调整位置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设置不透明度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效果图</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a:t>
            </a:r>
            <a:r>
              <a:rPr lang="zh-CN" altLang="en-US"/>
              <a:t>（二）图层的混合模式</a:t>
            </a:r>
          </a:p>
        </p:txBody>
      </p:sp>
      <p:sp>
        <p:nvSpPr>
          <p:cNvPr id="3" name="内容占位符 2"/>
          <p:cNvSpPr>
            <a:spLocks noGrp="1"/>
          </p:cNvSpPr>
          <p:nvPr>
            <p:ph idx="1"/>
            <p:custDataLst>
              <p:tags r:id="rId3"/>
            </p:custDataLst>
          </p:nvPr>
        </p:nvSpPr>
        <p:spPr>
          <a:xfrm>
            <a:off x="546735" y="992505"/>
            <a:ext cx="8158480" cy="5754370"/>
          </a:xfrm>
        </p:spPr>
        <p:txBody>
          <a:bodyPr>
            <a:normAutofit fontScale="92500" lnSpcReduction="10000"/>
          </a:bodyPr>
          <a:lstStyle/>
          <a:p>
            <a:r>
              <a:rPr lang="zh-CN" altLang="en-US" sz="1600"/>
              <a:t>图层混合就是按照某种算法混合上、下两个图层的像素，以做出特殊的效果。在如图所示的图层面板中，可以看到很多种图层的混合模式。</a:t>
            </a:r>
          </a:p>
          <a:p>
            <a:r>
              <a:rPr lang="zh-CN" altLang="en-US" sz="1600"/>
              <a:t>正常：图层混合模式的默认方式，是图层的标准模式。</a:t>
            </a:r>
          </a:p>
          <a:p>
            <a:r>
              <a:rPr lang="" altLang="en-US" sz="1600"/>
              <a:t> </a:t>
            </a:r>
            <a:r>
              <a:rPr lang="zh-CN" altLang="en-US" sz="1600"/>
              <a:t>溶解：将前景色或图像以颗粒的形状随机分配在选区中。</a:t>
            </a:r>
          </a:p>
          <a:p>
            <a:r>
              <a:rPr lang="zh-CN" altLang="en-US" sz="1600"/>
              <a:t>变暗：选择该模式，系统将比较当前层和背景层对应点的像素，用当前层中较暗的像素取代背景层中较亮的像素，背景层中较暗的像素不变。</a:t>
            </a:r>
          </a:p>
          <a:p>
            <a:r>
              <a:rPr lang="" altLang="en-US" sz="1600"/>
              <a:t>  </a:t>
            </a:r>
            <a:r>
              <a:rPr lang="zh-CN" altLang="en-US" sz="1600"/>
              <a:t>正片叠底：此模式将当前图层和背景图层像素颜色的灰度级进行乘法运算，得到灰度级更低的颜色，即显示较暗的颜色，而灰度级较高的颜色不予显示。</a:t>
            </a:r>
          </a:p>
          <a:p>
            <a:r>
              <a:rPr lang="" altLang="en-US" sz="1600"/>
              <a:t>  </a:t>
            </a:r>
            <a:r>
              <a:rPr lang="zh-CN" altLang="en-US" sz="1600"/>
              <a:t>颜色加深：该模式将使图层中的颜色加深、亮度变暗。</a:t>
            </a:r>
          </a:p>
          <a:p>
            <a:r>
              <a:rPr lang="" altLang="en-US" sz="1600"/>
              <a:t>  </a:t>
            </a:r>
            <a:r>
              <a:rPr lang="zh-CN" altLang="en-US" sz="1600"/>
              <a:t>线性加深：该模式下，系统将查看每个通道中的颜色信息，并通过减小亮度使基色变暗以反映混合色，与白色混合后不产生变化。</a:t>
            </a:r>
          </a:p>
          <a:p>
            <a:r>
              <a:rPr lang="zh-CN" altLang="en-US" sz="1600"/>
              <a:t>深色：比较混合色和基色的所有通道值的总和并显示值较小的颜色。</a:t>
            </a:r>
          </a:p>
          <a:p>
            <a:r>
              <a:rPr lang="zh-CN" altLang="en-US" sz="1600"/>
              <a:t>变亮：与变暗模式相反，系统将比较当前层和背景层对应点的像素，用当前层中较亮的像素取代背景层中较暗的像素，背景层中较亮的像素不变。</a:t>
            </a:r>
          </a:p>
          <a:p>
            <a:r>
              <a:rPr lang="" altLang="en-US" sz="1600"/>
              <a:t>  </a:t>
            </a:r>
            <a:r>
              <a:rPr lang="zh-CN" altLang="en-US" sz="1600"/>
              <a:t>滤色：选择该模式时，系统将当前层与背景层的互补色相乘，再转为互补色，得到的图像通常比较浅。</a:t>
            </a:r>
          </a:p>
        </p:txBody>
      </p:sp>
      <p:pic>
        <p:nvPicPr>
          <p:cNvPr id="4" name="图片 -2147482108"/>
          <p:cNvPicPr>
            <a:picLocks noChangeAspect="1"/>
          </p:cNvPicPr>
          <p:nvPr/>
        </p:nvPicPr>
        <p:blipFill>
          <a:blip r:embed="rId5"/>
          <a:stretch>
            <a:fillRect/>
          </a:stretch>
        </p:blipFill>
        <p:spPr>
          <a:xfrm>
            <a:off x="8974455" y="1336040"/>
            <a:ext cx="1732280" cy="4511040"/>
          </a:xfrm>
          <a:prstGeom prst="rect">
            <a:avLst/>
          </a:prstGeom>
          <a:noFill/>
          <a:ln w="9525">
            <a:noFill/>
          </a:ln>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知识准备：一、图层（二）图层的混合模式</a:t>
            </a:r>
            <a:endParaRPr lang="zh-CN" altLang="en-US"/>
          </a:p>
        </p:txBody>
      </p:sp>
      <p:sp>
        <p:nvSpPr>
          <p:cNvPr id="3" name="内容占位符 2"/>
          <p:cNvSpPr>
            <a:spLocks noGrp="1"/>
          </p:cNvSpPr>
          <p:nvPr>
            <p:ph idx="1"/>
            <p:custDataLst>
              <p:tags r:id="rId3"/>
            </p:custDataLst>
          </p:nvPr>
        </p:nvSpPr>
        <p:spPr>
          <a:xfrm>
            <a:off x="546735" y="992505"/>
            <a:ext cx="11396345" cy="5574665"/>
          </a:xfrm>
        </p:spPr>
        <p:txBody>
          <a:bodyPr>
            <a:normAutofit/>
          </a:bodyPr>
          <a:lstStyle/>
          <a:p>
            <a:r>
              <a:rPr lang="" altLang="en-US" sz="1800"/>
              <a:t> </a:t>
            </a:r>
            <a:r>
              <a:rPr lang="zh-CN" altLang="en-US" sz="1800"/>
              <a:t>颜色减淡：该模式将提高当前图层像素的亮度值，从而加亮图层的颜色值，使图层的颜色减淡。</a:t>
            </a:r>
          </a:p>
          <a:p>
            <a:r>
              <a:rPr lang="" altLang="en-US" sz="1800"/>
              <a:t>  </a:t>
            </a:r>
            <a:r>
              <a:rPr lang="zh-CN" altLang="en-US" sz="1800"/>
              <a:t>线性减淡（添加）：该模式下，系统将查看每个通道中的颜色信息，并通过增加亮度使基色变亮以反映混合色，与黑色混合则不发生变化。</a:t>
            </a:r>
          </a:p>
          <a:p>
            <a:r>
              <a:rPr lang="zh-CN" altLang="en-US" sz="1800"/>
              <a:t>浅色：比较混合色和基色的所有通道值的总和并显示值较大的颜色。</a:t>
            </a:r>
          </a:p>
          <a:p>
            <a:r>
              <a:rPr lang="zh-CN" altLang="en-US" sz="1800"/>
              <a:t>叠加：该模式将当前图层与背景图层的颜色相叠加，并保持背景图层颜色的明暗度。</a:t>
            </a:r>
          </a:p>
          <a:p>
            <a:r>
              <a:rPr lang="" altLang="en-US" sz="1800"/>
              <a:t>  </a:t>
            </a:r>
            <a:r>
              <a:rPr lang="zh-CN" altLang="en-US" sz="1800"/>
              <a:t>柔光：该模式用于调整当前图层的颜色灰度。</a:t>
            </a:r>
          </a:p>
          <a:p>
            <a:r>
              <a:rPr lang="zh-CN" altLang="en-US" sz="1800"/>
              <a:t>强光：如果当前图层颜色灰度大于</a:t>
            </a:r>
            <a:r>
              <a:rPr lang="en-US" altLang="zh-CN" sz="1800"/>
              <a:t>50%</a:t>
            </a:r>
            <a:r>
              <a:rPr lang="zh-CN" altLang="en-US" sz="1800"/>
              <a:t>，则以滤色模式混合；如果当前图层颜色灰度小于</a:t>
            </a:r>
            <a:r>
              <a:rPr lang="en-US" altLang="zh-CN" sz="1800"/>
              <a:t>50%</a:t>
            </a:r>
            <a:r>
              <a:rPr lang="zh-CN" altLang="en-US" sz="1800"/>
              <a:t>，则以正片叠底模式混合。</a:t>
            </a:r>
          </a:p>
          <a:p>
            <a:r>
              <a:rPr lang="" altLang="en-US" sz="1800"/>
              <a:t>  </a:t>
            </a:r>
            <a:r>
              <a:rPr lang="zh-CN" altLang="en-US" sz="1800"/>
              <a:t>亮光：通过增加或减小对比度来加深或减淡颜色，具体取决于混合色。</a:t>
            </a:r>
          </a:p>
          <a:p>
            <a:r>
              <a:rPr lang="" altLang="en-US" sz="1800"/>
              <a:t>  </a:t>
            </a:r>
            <a:r>
              <a:rPr lang="zh-CN" altLang="en-US" sz="1800"/>
              <a:t>线性光：通过减小或增加亮度来加深或减淡颜色，具体取决于混合色。</a:t>
            </a:r>
          </a:p>
          <a:p>
            <a:r>
              <a:rPr lang="" altLang="en-US" sz="1800"/>
              <a:t>  </a:t>
            </a:r>
            <a:r>
              <a:rPr lang="zh-CN" altLang="en-US" sz="1800"/>
              <a:t>点光：替换颜色，具体取决于混合色。</a:t>
            </a:r>
          </a:p>
          <a:p>
            <a:r>
              <a:rPr lang="" altLang="en-US" sz="1800"/>
              <a:t>  </a:t>
            </a:r>
            <a:r>
              <a:rPr lang="zh-CN" altLang="en-US" sz="1800"/>
              <a:t>差值：选择该模式时，系统以当前图层和背景图层颜色中较亮颜色的亮度减去较暗颜色的亮度。</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知识准备：一、图层（二）图层的混合模式</a:t>
            </a:r>
            <a:endParaRPr lang="zh-CN" altLang="en-US"/>
          </a:p>
        </p:txBody>
      </p:sp>
      <p:sp>
        <p:nvSpPr>
          <p:cNvPr id="3" name="内容占位符 2"/>
          <p:cNvSpPr>
            <a:spLocks noGrp="1"/>
          </p:cNvSpPr>
          <p:nvPr>
            <p:ph idx="1"/>
            <p:custDataLst>
              <p:tags r:id="rId3"/>
            </p:custDataLst>
          </p:nvPr>
        </p:nvSpPr>
        <p:spPr>
          <a:xfrm>
            <a:off x="546735" y="992505"/>
            <a:ext cx="11396345" cy="5574665"/>
          </a:xfrm>
        </p:spPr>
        <p:txBody>
          <a:bodyPr>
            <a:normAutofit/>
          </a:bodyPr>
          <a:lstStyle/>
          <a:p>
            <a:r>
              <a:rPr lang="en-US" altLang="en-US" sz="1800"/>
              <a:t></a:t>
            </a:r>
            <a:r>
              <a:rPr lang="zh-CN" altLang="en-US" sz="1800"/>
              <a:t>实色混合：将混合颜色的红色、绿色和蓝色通道值添加到基色的</a:t>
            </a:r>
            <a:r>
              <a:rPr lang="en-US" altLang="zh-CN" sz="1800"/>
              <a:t>RGB</a:t>
            </a:r>
            <a:r>
              <a:rPr lang="zh-CN" altLang="en-US" sz="1800"/>
              <a:t>值。</a:t>
            </a:r>
          </a:p>
          <a:p>
            <a:r>
              <a:rPr lang="" altLang="en-US" sz="1800"/>
              <a:t>  </a:t>
            </a:r>
            <a:r>
              <a:rPr lang="zh-CN" altLang="en-US" sz="1800"/>
              <a:t>排除：与白色混合将反转颜色，与黑色混合则不发生变化。</a:t>
            </a:r>
          </a:p>
          <a:p>
            <a:r>
              <a:rPr lang="en-US" altLang="en-US" sz="1800"/>
              <a:t></a:t>
            </a:r>
            <a:r>
              <a:rPr lang="zh-CN" altLang="en-US" sz="1800"/>
              <a:t>减去：查看每个通道中的颜色信息，并从基色中减去混合色。</a:t>
            </a:r>
          </a:p>
          <a:p>
            <a:r>
              <a:rPr lang="en-US" altLang="en-US" sz="1800"/>
              <a:t></a:t>
            </a:r>
            <a:r>
              <a:rPr lang="zh-CN" altLang="en-US" sz="1800"/>
              <a:t>划分：查看每个通道中的颜色信息，并从基色中划分混合色。</a:t>
            </a:r>
          </a:p>
          <a:p>
            <a:r>
              <a:rPr lang="" altLang="en-US" sz="1800"/>
              <a:t>  </a:t>
            </a:r>
            <a:r>
              <a:rPr lang="zh-CN" altLang="en-US" sz="1800"/>
              <a:t>色相：用背景层的亮度和饱和度以及混合色的色相创建结果色。</a:t>
            </a:r>
          </a:p>
          <a:p>
            <a:r>
              <a:rPr lang="" altLang="en-US" sz="1800"/>
              <a:t>  </a:t>
            </a:r>
            <a:r>
              <a:rPr lang="zh-CN" altLang="en-US" sz="1800"/>
              <a:t>饱和度：选择该模式，当前图层颜色的饱和度决定合成后的图像的饱和度，而亮度和色相由背景图层颜色决定。</a:t>
            </a:r>
          </a:p>
          <a:p>
            <a:r>
              <a:rPr lang="" altLang="en-US" sz="1800"/>
              <a:t>  </a:t>
            </a:r>
            <a:r>
              <a:rPr lang="zh-CN" altLang="en-US" sz="1800"/>
              <a:t>颜色：选择该模式，当前图层颜色的色相和饱和度决定合成后的图像的色相及饱和度，而亮度由背景图层颜色决定。</a:t>
            </a:r>
          </a:p>
          <a:p>
            <a:r>
              <a:rPr lang="" altLang="en-US" sz="1800"/>
              <a:t>  </a:t>
            </a:r>
            <a:r>
              <a:rPr lang="zh-CN" altLang="en-US" sz="1800"/>
              <a:t>亮度：此模式与颜色模式相反。</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a:t>
            </a:r>
            <a:r>
              <a:rPr lang="zh-CN" altLang="en-US"/>
              <a:t>（三）图层样式</a:t>
            </a:r>
          </a:p>
        </p:txBody>
      </p:sp>
      <p:sp>
        <p:nvSpPr>
          <p:cNvPr id="3" name="内容占位符 2"/>
          <p:cNvSpPr>
            <a:spLocks noGrp="1"/>
          </p:cNvSpPr>
          <p:nvPr>
            <p:ph idx="1"/>
            <p:custDataLst>
              <p:tags r:id="rId3"/>
            </p:custDataLst>
          </p:nvPr>
        </p:nvSpPr>
        <p:spPr>
          <a:xfrm>
            <a:off x="546735" y="992505"/>
            <a:ext cx="11396345" cy="5574665"/>
          </a:xfrm>
        </p:spPr>
        <p:txBody>
          <a:bodyPr/>
          <a:lstStyle/>
          <a:p>
            <a:r>
              <a:rPr lang="zh-CN" altLang="en-US" sz="1800"/>
              <a:t>在</a:t>
            </a:r>
            <a:r>
              <a:rPr lang="en-US" altLang="zh-CN" sz="1800"/>
              <a:t>Photoshop</a:t>
            </a:r>
            <a:r>
              <a:rPr lang="zh-CN" altLang="en-US" sz="1800"/>
              <a:t>中，可以为图层的图像和文字加上各种各样的效果，这就是图层样式。</a:t>
            </a:r>
            <a:r>
              <a:rPr lang="en-US" altLang="zh-CN" sz="1800"/>
              <a:t>Photoshop</a:t>
            </a:r>
            <a:r>
              <a:rPr lang="zh-CN" altLang="en-US" sz="1800"/>
              <a:t>预置了很多样式，执行</a:t>
            </a:r>
            <a:r>
              <a:rPr lang="en-US" altLang="zh-CN" sz="1800"/>
              <a:t>“</a:t>
            </a:r>
            <a:r>
              <a:rPr lang="zh-CN" altLang="en-US" sz="1800"/>
              <a:t>图层</a:t>
            </a:r>
            <a:r>
              <a:rPr lang="en-US" altLang="zh-CN" sz="1800"/>
              <a:t>”|“</a:t>
            </a:r>
            <a:r>
              <a:rPr lang="zh-CN" altLang="en-US" sz="1800"/>
              <a:t>图层样式</a:t>
            </a:r>
            <a:r>
              <a:rPr lang="en-US" altLang="zh-CN" sz="1800"/>
              <a:t>”|“</a:t>
            </a:r>
            <a:r>
              <a:rPr lang="zh-CN" altLang="en-US" sz="1800"/>
              <a:t>混合选项</a:t>
            </a:r>
            <a:r>
              <a:rPr lang="en-US" altLang="zh-CN" sz="1800"/>
              <a:t>”</a:t>
            </a:r>
            <a:r>
              <a:rPr lang="zh-CN" altLang="en-US" sz="1800"/>
              <a:t>命令，弹出如图所示的样式面板。</a:t>
            </a:r>
          </a:p>
        </p:txBody>
      </p:sp>
      <p:pic>
        <p:nvPicPr>
          <p:cNvPr id="4" name="图片 -2147482107"/>
          <p:cNvPicPr>
            <a:picLocks noChangeAspect="1"/>
          </p:cNvPicPr>
          <p:nvPr/>
        </p:nvPicPr>
        <p:blipFill>
          <a:blip r:embed="rId5"/>
          <a:stretch>
            <a:fillRect/>
          </a:stretch>
        </p:blipFill>
        <p:spPr>
          <a:xfrm>
            <a:off x="2599690" y="2019935"/>
            <a:ext cx="5750560" cy="3863340"/>
          </a:xfrm>
          <a:prstGeom prst="rect">
            <a:avLst/>
          </a:prstGeom>
          <a:noFill/>
          <a:ln w="9525">
            <a:noFill/>
          </a:ln>
        </p:spPr>
      </p:pic>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t>案例</a:t>
            </a:r>
            <a:r>
              <a:rPr lang="en-US" altLang="zh-CN"/>
              <a:t>——</a:t>
            </a:r>
            <a:r>
              <a:rPr lang="zh-CN" altLang="en-US"/>
              <a:t>制作投影效果</a:t>
            </a:r>
          </a:p>
        </p:txBody>
      </p:sp>
      <p:sp>
        <p:nvSpPr>
          <p:cNvPr id="3" name="内容占位符 2"/>
          <p:cNvSpPr>
            <a:spLocks noGrp="1"/>
          </p:cNvSpPr>
          <p:nvPr>
            <p:ph idx="1"/>
            <p:custDataLst>
              <p:tags r:id="rId3"/>
            </p:custDataLst>
          </p:nvPr>
        </p:nvSpPr>
        <p:spPr>
          <a:xfrm>
            <a:off x="546735" y="992505"/>
            <a:ext cx="11396345" cy="5574665"/>
          </a:xfrm>
        </p:spPr>
        <p:txBody>
          <a:bodyPr/>
          <a:lstStyle/>
          <a:p>
            <a:r>
              <a:rPr lang="zh-CN" altLang="en-US" sz="1800"/>
              <a:t>（</a:t>
            </a:r>
            <a:r>
              <a:rPr lang="en-US" altLang="zh-CN" sz="1800"/>
              <a:t>1</a:t>
            </a:r>
            <a:r>
              <a:rPr lang="zh-CN" altLang="en-US" sz="1800"/>
              <a:t>）新建一个空白文档，设置前景色颜色</a:t>
            </a:r>
            <a:r>
              <a:rPr lang="en-US" altLang="zh-CN" sz="1800"/>
              <a:t>RGB</a:t>
            </a:r>
            <a:r>
              <a:rPr lang="zh-CN" altLang="en-US" sz="1800"/>
              <a:t>为</a:t>
            </a:r>
            <a:r>
              <a:rPr lang="en-US" altLang="zh-CN" sz="1800"/>
              <a:t>250/141/145</a:t>
            </a:r>
            <a:r>
              <a:rPr lang="zh-CN" altLang="en-US" sz="1800"/>
              <a:t>，利用椭圆工具绘制一个椭圆形。在上述图中勾选投影，在如图所示的投影选项下根据自己的需要设置参数。</a:t>
            </a:r>
          </a:p>
          <a:p>
            <a:r>
              <a:rPr lang="zh-CN" altLang="en-US" sz="1800"/>
              <a:t>（</a:t>
            </a:r>
            <a:r>
              <a:rPr lang="en-US" altLang="zh-CN" sz="1800"/>
              <a:t>2</a:t>
            </a:r>
            <a:r>
              <a:rPr lang="zh-CN" altLang="en-US" sz="1800"/>
              <a:t>）观察图层面板，在添加了效果之后，图层后面会多出一个</a:t>
            </a:r>
            <a:r>
              <a:rPr lang="en-US" altLang="zh-CN" sz="1800"/>
              <a:t>“fx”</a:t>
            </a:r>
            <a:r>
              <a:rPr lang="zh-CN" altLang="en-US" sz="1800"/>
              <a:t>字样，如图所示。</a:t>
            </a:r>
          </a:p>
        </p:txBody>
      </p:sp>
      <p:pic>
        <p:nvPicPr>
          <p:cNvPr id="4" name="图片 31"/>
          <p:cNvPicPr>
            <a:picLocks noChangeAspect="1"/>
          </p:cNvPicPr>
          <p:nvPr/>
        </p:nvPicPr>
        <p:blipFill>
          <a:blip r:embed="rId5"/>
          <a:stretch>
            <a:fillRect/>
          </a:stretch>
        </p:blipFill>
        <p:spPr>
          <a:xfrm>
            <a:off x="174625" y="3745865"/>
            <a:ext cx="2311400" cy="2111375"/>
          </a:xfrm>
          <a:prstGeom prst="rect">
            <a:avLst/>
          </a:prstGeom>
          <a:noFill/>
          <a:ln w="9525">
            <a:noFill/>
          </a:ln>
        </p:spPr>
      </p:pic>
      <p:pic>
        <p:nvPicPr>
          <p:cNvPr id="5" name="图片 29"/>
          <p:cNvPicPr>
            <a:picLocks noChangeAspect="1"/>
          </p:cNvPicPr>
          <p:nvPr/>
        </p:nvPicPr>
        <p:blipFill>
          <a:blip r:embed="rId6"/>
          <a:stretch>
            <a:fillRect/>
          </a:stretch>
        </p:blipFill>
        <p:spPr>
          <a:xfrm>
            <a:off x="2560955" y="4594860"/>
            <a:ext cx="1903730" cy="1101725"/>
          </a:xfrm>
          <a:prstGeom prst="rect">
            <a:avLst/>
          </a:prstGeom>
          <a:noFill/>
          <a:ln w="9525">
            <a:noFill/>
          </a:ln>
        </p:spPr>
      </p:pic>
      <p:pic>
        <p:nvPicPr>
          <p:cNvPr id="6" name="图片 -2147482106"/>
          <p:cNvPicPr>
            <a:picLocks noChangeAspect="1"/>
          </p:cNvPicPr>
          <p:nvPr/>
        </p:nvPicPr>
        <p:blipFill>
          <a:blip r:embed="rId7"/>
          <a:stretch>
            <a:fillRect/>
          </a:stretch>
        </p:blipFill>
        <p:spPr>
          <a:xfrm>
            <a:off x="4829810" y="3211830"/>
            <a:ext cx="2280285" cy="2484755"/>
          </a:xfrm>
          <a:prstGeom prst="rect">
            <a:avLst/>
          </a:prstGeom>
          <a:noFill/>
          <a:ln w="9525">
            <a:noFill/>
          </a:ln>
        </p:spPr>
      </p:pic>
      <p:pic>
        <p:nvPicPr>
          <p:cNvPr id="7" name="图片 -2147482105"/>
          <p:cNvPicPr>
            <a:picLocks noChangeAspect="1"/>
          </p:cNvPicPr>
          <p:nvPr/>
        </p:nvPicPr>
        <p:blipFill>
          <a:blip r:embed="rId8"/>
          <a:stretch>
            <a:fillRect/>
          </a:stretch>
        </p:blipFill>
        <p:spPr>
          <a:xfrm>
            <a:off x="8594090" y="2629218"/>
            <a:ext cx="1958340" cy="1276985"/>
          </a:xfrm>
          <a:prstGeom prst="rect">
            <a:avLst/>
          </a:prstGeom>
          <a:noFill/>
          <a:ln w="9525">
            <a:noFill/>
          </a:ln>
        </p:spPr>
      </p:pic>
      <p:pic>
        <p:nvPicPr>
          <p:cNvPr id="8" name="图片 -2147482104"/>
          <p:cNvPicPr>
            <a:picLocks noChangeAspect="1"/>
          </p:cNvPicPr>
          <p:nvPr/>
        </p:nvPicPr>
        <p:blipFill>
          <a:blip r:embed="rId9"/>
          <a:stretch>
            <a:fillRect/>
          </a:stretch>
        </p:blipFill>
        <p:spPr>
          <a:xfrm>
            <a:off x="8594090" y="4352290"/>
            <a:ext cx="1787525" cy="2005965"/>
          </a:xfrm>
          <a:prstGeom prst="rect">
            <a:avLst/>
          </a:prstGeom>
          <a:noFill/>
          <a:ln w="9525">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技能目标：Photoshop技能概览</a:t>
            </a:r>
          </a:p>
        </p:txBody>
      </p:sp>
      <p:sp>
        <p:nvSpPr>
          <p:cNvPr id="3" name="装饰  1"/>
          <p:cNvSpPr>
            <a:spLocks noGrp="1"/>
          </p:cNvSpPr>
          <p:nvPr>
            <p:ph type="body" idx="16392"/>
            <p:custDataLst>
              <p:tags r:id="rId3"/>
            </p:custDataLst>
          </p:nvPr>
        </p:nvSpPr>
        <p:spPr/>
        <p:txBody>
          <a:bodyPr/>
          <a:lstStyle/>
          <a:p>
            <a:r>
              <a:rPr lang="zh-CN" altLang="en-US"/>
              <a:t> </a:t>
            </a:r>
          </a:p>
        </p:txBody>
      </p:sp>
      <p:pic>
        <p:nvPicPr>
          <p:cNvPr id="4" name="图片占位符 3" descr="ebc0c474-c46d-11f0-abb4-ea9dc2665820"/>
          <p:cNvPicPr>
            <a:picLocks noGrp="1" noChangeAspect="1"/>
          </p:cNvPicPr>
          <p:nvPr>
            <p:ph type="pic" idx="16393"/>
            <p:custDataLst>
              <p:tags r:id="rId4"/>
            </p:custDataLst>
          </p:nvPr>
        </p:nvPicPr>
        <p:blipFill>
          <a:blip r:embed="rId16"/>
          <a:srcRect l="5326" t="23370" r="14909" b="6250"/>
          <a:stretch>
            <a:fillRect/>
          </a:stretch>
        </p:blipFill>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Photoshop技能</a:t>
            </a:r>
          </a:p>
        </p:txBody>
      </p:sp>
      <p:sp>
        <p:nvSpPr>
          <p:cNvPr id="6" name="文本占位符 5"/>
          <p:cNvSpPr>
            <a:spLocks noGrp="1"/>
          </p:cNvSpPr>
          <p:nvPr>
            <p:ph type="body" idx="16387"/>
            <p:custDataLst>
              <p:tags r:id="rId6"/>
            </p:custDataLst>
          </p:nvPr>
        </p:nvSpPr>
        <p:spPr/>
        <p:txBody>
          <a:bodyPr/>
          <a:lstStyle/>
          <a:p>
            <a:r>
              <a:rPr lang="zh-CN" altLang="en-US"/>
              <a:t>熟悉工作界面，掌握文件操作，包括打开、保存、导出等基本功能。</a:t>
            </a:r>
          </a:p>
        </p:txBody>
      </p:sp>
      <p:sp>
        <p:nvSpPr>
          <p:cNvPr id="7" name="装饰  5"/>
          <p:cNvSpPr>
            <a:spLocks noGrp="1"/>
          </p:cNvSpPr>
          <p:nvPr>
            <p:ph type="body" idx="16394"/>
            <p:custDataLst>
              <p:tags r:id="rId7"/>
            </p:custDataLst>
          </p:nvPr>
        </p:nvSpPr>
        <p:spPr/>
        <p:txBody>
          <a:bodyPr/>
          <a:lstStyle/>
          <a:p>
            <a:r>
              <a:rPr lang="zh-CN" altLang="en-US"/>
              <a:t> </a:t>
            </a:r>
          </a:p>
        </p:txBody>
      </p:sp>
      <p:pic>
        <p:nvPicPr>
          <p:cNvPr id="8" name="图片占位符 7" descr="ebc0c49e-c46d-11f0-abb4-ea9dc2665820"/>
          <p:cNvPicPr>
            <a:picLocks noGrp="1" noChangeAspect="1"/>
          </p:cNvPicPr>
          <p:nvPr>
            <p:ph type="pic" idx="16395"/>
            <p:custDataLst>
              <p:tags r:id="rId8"/>
            </p:custDataLst>
          </p:nvPr>
        </p:nvPicPr>
        <p:blipFill>
          <a:blip r:embed="rId17"/>
          <a:srcRect t="5055" b="5055"/>
          <a:stretch>
            <a:fillRect/>
          </a:stretch>
        </p:blipFill>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图像编辑能力</a:t>
            </a:r>
          </a:p>
        </p:txBody>
      </p:sp>
      <p:sp>
        <p:nvSpPr>
          <p:cNvPr id="10" name="文本占位符 9"/>
          <p:cNvSpPr>
            <a:spLocks noGrp="1"/>
          </p:cNvSpPr>
          <p:nvPr>
            <p:ph type="body" idx="16389"/>
            <p:custDataLst>
              <p:tags r:id="rId10"/>
            </p:custDataLst>
          </p:nvPr>
        </p:nvSpPr>
        <p:spPr/>
        <p:txBody>
          <a:bodyPr/>
          <a:lstStyle/>
          <a:p>
            <a:r>
              <a:rPr lang="zh-CN" altLang="en-US"/>
              <a:t>能运用工具箱中的各种工具，如画笔、橡皮擦、选择工具等，对图像进行裁剪、调整大小、旋转等操作。</a:t>
            </a:r>
          </a:p>
        </p:txBody>
      </p:sp>
      <p:sp>
        <p:nvSpPr>
          <p:cNvPr id="11" name="装饰  9"/>
          <p:cNvSpPr>
            <a:spLocks noGrp="1"/>
          </p:cNvSpPr>
          <p:nvPr>
            <p:ph type="body" idx="16396"/>
            <p:custDataLst>
              <p:tags r:id="rId11"/>
            </p:custDataLst>
          </p:nvPr>
        </p:nvSpPr>
        <p:spPr/>
        <p:txBody>
          <a:bodyPr/>
          <a:lstStyle/>
          <a:p>
            <a:r>
              <a:rPr lang="zh-CN" altLang="en-US"/>
              <a:t> </a:t>
            </a:r>
          </a:p>
        </p:txBody>
      </p:sp>
      <p:pic>
        <p:nvPicPr>
          <p:cNvPr id="12" name="图片占位符 11" descr="ebc0c5c4-c46d-11f0-abb4-ea9dc2665820"/>
          <p:cNvPicPr>
            <a:picLocks noGrp="1" noChangeAspect="1"/>
          </p:cNvPicPr>
          <p:nvPr>
            <p:ph type="pic" idx="16397"/>
            <p:custDataLst>
              <p:tags r:id="rId12"/>
            </p:custDataLst>
          </p:nvPr>
        </p:nvPicPr>
        <p:blipFill>
          <a:blip r:embed="rId18"/>
          <a:srcRect l="9483" t="7609" b="543"/>
          <a:stretch>
            <a:fillRect/>
          </a:stretch>
        </p:blipFill>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p:spPr>
      </p:pic>
      <p:sp>
        <p:nvSpPr>
          <p:cNvPr id="13" name="文本占位符 12"/>
          <p:cNvSpPr>
            <a:spLocks noGrp="1"/>
          </p:cNvSpPr>
          <p:nvPr>
            <p:ph type="body" idx="16390"/>
            <p:custDataLst>
              <p:tags r:id="rId13"/>
            </p:custDataLst>
          </p:nvPr>
        </p:nvSpPr>
        <p:spPr/>
        <p:txBody>
          <a:bodyPr/>
          <a:lstStyle/>
          <a:p>
            <a:r>
              <a:rPr lang="zh-CN" altLang="en-US"/>
              <a:t>图层应用技巧</a:t>
            </a:r>
          </a:p>
        </p:txBody>
      </p:sp>
      <p:sp>
        <p:nvSpPr>
          <p:cNvPr id="14" name="文本占位符 13"/>
          <p:cNvSpPr>
            <a:spLocks noGrp="1"/>
          </p:cNvSpPr>
          <p:nvPr>
            <p:ph type="body" idx="16391"/>
            <p:custDataLst>
              <p:tags r:id="rId14"/>
            </p:custDataLst>
          </p:nvPr>
        </p:nvSpPr>
        <p:spPr/>
        <p:txBody>
          <a:bodyPr/>
          <a:lstStyle/>
          <a:p>
            <a:r>
              <a:rPr lang="zh-CN" altLang="en-US"/>
              <a:t>熟练使用图层管理，通过添加、删除、合并图层，以及调整图层顺序和透明度，实现图像合成和特效制作。</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知识准备：一、图层</a:t>
            </a:r>
            <a:r>
              <a:rPr lang="zh-CN" altLang="en-US"/>
              <a:t>（四）图层蒙版</a:t>
            </a:r>
          </a:p>
        </p:txBody>
      </p:sp>
      <p:sp>
        <p:nvSpPr>
          <p:cNvPr id="3" name="内容占位符 2"/>
          <p:cNvSpPr>
            <a:spLocks noGrp="1"/>
          </p:cNvSpPr>
          <p:nvPr>
            <p:ph idx="1"/>
            <p:custDataLst>
              <p:tags r:id="rId3"/>
            </p:custDataLst>
          </p:nvPr>
        </p:nvSpPr>
        <p:spPr>
          <a:xfrm>
            <a:off x="546735" y="992505"/>
            <a:ext cx="11396345" cy="5574665"/>
          </a:xfrm>
        </p:spPr>
        <p:txBody>
          <a:bodyPr/>
          <a:lstStyle/>
          <a:p>
            <a:r>
              <a:rPr lang="en-US" altLang="zh-CN" sz="1800"/>
              <a:t>1</a:t>
            </a:r>
            <a:r>
              <a:rPr lang="zh-CN" altLang="en-US" sz="1800"/>
              <a:t>．创建图层蒙版</a:t>
            </a:r>
          </a:p>
          <a:p>
            <a:r>
              <a:rPr lang="zh-CN" altLang="en-US" sz="1800"/>
              <a:t>（</a:t>
            </a:r>
            <a:r>
              <a:rPr lang="en-US" altLang="zh-CN" sz="1800"/>
              <a:t>1</a:t>
            </a:r>
            <a:r>
              <a:rPr lang="zh-CN" altLang="en-US" sz="1800"/>
              <a:t>）直接添加图层蒙版。</a:t>
            </a:r>
          </a:p>
          <a:p>
            <a:r>
              <a:rPr lang="zh-CN" altLang="en-US" sz="1800"/>
              <a:t>（</a:t>
            </a:r>
            <a:r>
              <a:rPr lang="en-US" altLang="zh-CN" sz="1800"/>
              <a:t>2</a:t>
            </a:r>
            <a:r>
              <a:rPr lang="zh-CN" altLang="en-US" sz="1800"/>
              <a:t>）从选区创建蒙版。</a:t>
            </a:r>
          </a:p>
          <a:p>
            <a:r>
              <a:rPr lang="en-US" altLang="zh-CN" sz="1800"/>
              <a:t>2</a:t>
            </a:r>
            <a:r>
              <a:rPr lang="zh-CN" altLang="en-US" sz="1800"/>
              <a:t>．编辑图层蒙版</a:t>
            </a:r>
          </a:p>
          <a:p>
            <a:r>
              <a:rPr lang="zh-CN" altLang="en-US" sz="1800"/>
              <a:t>图层蒙版创建以后可以使用绘画工具、渐变工具和滤镜编辑图层蒙版，从而创建图像的合成效果。</a:t>
            </a:r>
          </a:p>
          <a:p>
            <a:r>
              <a:rPr lang="zh-CN" altLang="en-US" sz="1800"/>
              <a:t>（</a:t>
            </a:r>
            <a:r>
              <a:rPr lang="en-US" altLang="zh-CN" sz="1800"/>
              <a:t>1</a:t>
            </a:r>
            <a:r>
              <a:rPr lang="zh-CN" altLang="en-US" sz="1800"/>
              <a:t>）用绘画工具编辑图层蒙版。</a:t>
            </a:r>
          </a:p>
          <a:p>
            <a:r>
              <a:rPr lang="zh-CN" altLang="en-US" sz="1800"/>
              <a:t>（</a:t>
            </a:r>
            <a:r>
              <a:rPr lang="en-US" altLang="zh-CN" sz="1800"/>
              <a:t>2</a:t>
            </a:r>
            <a:r>
              <a:rPr lang="zh-CN" altLang="en-US" sz="1800"/>
              <a:t>）用渐变工具编辑图层蒙版。</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60375" y="99060"/>
            <a:ext cx="5913120" cy="660400"/>
          </a:xfrm>
        </p:spPr>
        <p:txBody>
          <a:bodyPr>
            <a:normAutofit/>
          </a:bodyPr>
          <a:lstStyle/>
          <a:p>
            <a:r>
              <a:rPr lang="zh-CN" altLang="en-US" sz="3200"/>
              <a:t>案例</a:t>
            </a:r>
            <a:r>
              <a:rPr lang="en-US" altLang="zh-CN" sz="3200"/>
              <a:t>——</a:t>
            </a:r>
            <a:r>
              <a:rPr lang="zh-CN" altLang="en-US" sz="3200"/>
              <a:t>向日葵宝宝</a:t>
            </a:r>
          </a:p>
        </p:txBody>
      </p:sp>
      <p:sp>
        <p:nvSpPr>
          <p:cNvPr id="5" name="装饰  3"/>
          <p:cNvSpPr>
            <a:spLocks noGrp="1"/>
          </p:cNvSpPr>
          <p:nvPr>
            <p:ph type="body" idx="16394"/>
            <p:custDataLst>
              <p:tags r:id="rId3"/>
            </p:custDataLst>
          </p:nvPr>
        </p:nvSpPr>
        <p:spPr>
          <a:xfrm>
            <a:off x="391160" y="914400"/>
            <a:ext cx="3962400" cy="5638800"/>
          </a:xfrm>
        </p:spPr>
        <p:txBody>
          <a:bodyPr/>
          <a:lstStyle/>
          <a:p>
            <a:r>
              <a:rPr lang="zh-CN" altLang="en-US"/>
              <a:t> </a:t>
            </a:r>
          </a:p>
        </p:txBody>
      </p:sp>
      <p:sp>
        <p:nvSpPr>
          <p:cNvPr id="6" name="装饰  4"/>
          <p:cNvSpPr>
            <a:spLocks noGrp="1"/>
          </p:cNvSpPr>
          <p:nvPr>
            <p:ph type="body" idx="16396"/>
            <p:custDataLst>
              <p:tags r:id="rId4"/>
            </p:custDataLst>
          </p:nvPr>
        </p:nvSpPr>
        <p:spPr>
          <a:xfrm>
            <a:off x="633095" y="1056640"/>
            <a:ext cx="609600" cy="609600"/>
          </a:xfrm>
        </p:spPr>
        <p:txBody>
          <a:bodyPr/>
          <a:lstStyle/>
          <a:p>
            <a:r>
              <a:rPr lang="zh-CN" altLang="en-US"/>
              <a:t> </a:t>
            </a:r>
          </a:p>
        </p:txBody>
      </p:sp>
      <p:pic>
        <p:nvPicPr>
          <p:cNvPr id="18" name="图片占位符 17" descr="7"/>
          <p:cNvPicPr>
            <a:picLocks noGrp="1" noChangeAspect="1"/>
          </p:cNvPicPr>
          <p:nvPr>
            <p:ph type="pic" idx="16395"/>
            <p:custDataLst>
              <p:tags r:id="rId5"/>
            </p:custDataLst>
          </p:nvPr>
        </p:nvPicPr>
        <p:blipFill>
          <a:blip r:embed="rId17">
            <a:extLst>
              <a:ext uri="{96DAC541-7B7A-43D3-8B79-37D633B846F1}">
                <asvg:svgBlip xmlns:asvg="http://schemas.microsoft.com/office/drawing/2016/SVG/main" r:embed="rId18"/>
              </a:ext>
            </a:extLst>
          </a:blip>
          <a:stretch>
            <a:fillRect/>
          </a:stretch>
        </p:blipFill>
        <p:spPr>
          <a:xfrm>
            <a:off x="775335" y="1198880"/>
            <a:ext cx="325120" cy="325120"/>
          </a:xfrm>
          <a:prstGeom prst="rect">
            <a:avLst/>
          </a:prstGeom>
        </p:spPr>
      </p:pic>
      <p:sp>
        <p:nvSpPr>
          <p:cNvPr id="8" name="文本占位符 7"/>
          <p:cNvSpPr>
            <a:spLocks noGrp="1"/>
          </p:cNvSpPr>
          <p:nvPr>
            <p:ph type="body" idx="16387"/>
            <p:custDataLst>
              <p:tags r:id="rId6"/>
            </p:custDataLst>
          </p:nvPr>
        </p:nvSpPr>
        <p:spPr>
          <a:xfrm>
            <a:off x="1346200" y="1063625"/>
            <a:ext cx="2540000" cy="406400"/>
          </a:xfrm>
        </p:spPr>
        <p:txBody>
          <a:bodyPr/>
          <a:lstStyle/>
          <a:p>
            <a:r>
              <a:rPr lang="zh-CN" altLang="en-US"/>
              <a:t>图层操作步骤</a:t>
            </a:r>
          </a:p>
        </p:txBody>
      </p:sp>
      <p:sp>
        <p:nvSpPr>
          <p:cNvPr id="9" name="文本占位符 8"/>
          <p:cNvSpPr>
            <a:spLocks noGrp="1"/>
          </p:cNvSpPr>
          <p:nvPr>
            <p:ph type="body" idx="16388"/>
            <p:custDataLst>
              <p:tags r:id="rId7"/>
            </p:custDataLst>
          </p:nvPr>
        </p:nvSpPr>
        <p:spPr>
          <a:xfrm>
            <a:off x="1346200" y="1666240"/>
            <a:ext cx="2540000" cy="914400"/>
          </a:xfrm>
        </p:spPr>
        <p:txBody>
          <a:bodyPr/>
          <a:lstStyle/>
          <a:p>
            <a:r>
              <a:rPr lang="zh-CN" altLang="en-US"/>
              <a:t>打开两张图片素材，将向日葵拖至宝宝图片中形成图层1，确保素材对齐。</a:t>
            </a:r>
          </a:p>
        </p:txBody>
      </p:sp>
      <p:sp>
        <p:nvSpPr>
          <p:cNvPr id="10" name="装饰  8"/>
          <p:cNvSpPr>
            <a:spLocks noGrp="1"/>
          </p:cNvSpPr>
          <p:nvPr>
            <p:ph type="body" idx="16398"/>
            <p:custDataLst>
              <p:tags r:id="rId8"/>
            </p:custDataLst>
          </p:nvPr>
        </p:nvSpPr>
        <p:spPr>
          <a:xfrm>
            <a:off x="633095" y="2743200"/>
            <a:ext cx="609600" cy="609600"/>
          </a:xfrm>
        </p:spPr>
        <p:txBody>
          <a:bodyPr/>
          <a:lstStyle/>
          <a:p>
            <a:r>
              <a:rPr lang="zh-CN" altLang="en-US"/>
              <a:t> </a:t>
            </a:r>
          </a:p>
        </p:txBody>
      </p:sp>
      <p:pic>
        <p:nvPicPr>
          <p:cNvPr id="19" name="图片占位符 18" descr="8"/>
          <p:cNvPicPr>
            <a:picLocks noGrp="1" noChangeAspect="1"/>
          </p:cNvPicPr>
          <p:nvPr>
            <p:ph type="pic" idx="16397"/>
            <p:custDataLst>
              <p:tags r:id="rId9"/>
            </p:custDataLst>
          </p:nvPr>
        </p:nvPicPr>
        <p:blipFill>
          <a:blip r:embed="rId19">
            <a:extLst>
              <a:ext uri="{96DAC541-7B7A-43D3-8B79-37D633B846F1}">
                <asvg:svgBlip xmlns:asvg="http://schemas.microsoft.com/office/drawing/2016/SVG/main" r:embed="rId20"/>
              </a:ext>
            </a:extLst>
          </a:blip>
          <a:stretch>
            <a:fillRect/>
          </a:stretch>
        </p:blipFill>
        <p:spPr>
          <a:xfrm>
            <a:off x="775335" y="2824480"/>
            <a:ext cx="325120" cy="325120"/>
          </a:xfrm>
          <a:prstGeom prst="rect">
            <a:avLst/>
          </a:prstGeom>
        </p:spPr>
      </p:pic>
      <p:sp>
        <p:nvSpPr>
          <p:cNvPr id="12" name="文本占位符 11"/>
          <p:cNvSpPr>
            <a:spLocks noGrp="1"/>
          </p:cNvSpPr>
          <p:nvPr>
            <p:ph type="body" idx="16389"/>
            <p:custDataLst>
              <p:tags r:id="rId10"/>
            </p:custDataLst>
          </p:nvPr>
        </p:nvSpPr>
        <p:spPr>
          <a:xfrm>
            <a:off x="1346200" y="2818130"/>
            <a:ext cx="2540000" cy="406400"/>
          </a:xfrm>
        </p:spPr>
        <p:txBody>
          <a:bodyPr/>
          <a:lstStyle/>
          <a:p>
            <a:r>
              <a:rPr lang="zh-CN" altLang="en-US"/>
              <a:t>蒙版处理技巧</a:t>
            </a:r>
          </a:p>
        </p:txBody>
      </p:sp>
      <p:sp>
        <p:nvSpPr>
          <p:cNvPr id="13" name="文本占位符 12"/>
          <p:cNvSpPr>
            <a:spLocks noGrp="1"/>
          </p:cNvSpPr>
          <p:nvPr>
            <p:ph type="body" idx="16390"/>
            <p:custDataLst>
              <p:tags r:id="rId11"/>
            </p:custDataLst>
          </p:nvPr>
        </p:nvSpPr>
        <p:spPr>
          <a:xfrm>
            <a:off x="1346200" y="3352800"/>
            <a:ext cx="2540000" cy="914400"/>
          </a:xfrm>
        </p:spPr>
        <p:txBody>
          <a:bodyPr/>
          <a:lstStyle/>
          <a:p>
            <a:r>
              <a:rPr lang="zh-CN" altLang="en-US"/>
              <a:t>为图层1添加显示全部的图层蒙版，选中后设置黑色前景色，用画笔涂抹。</a:t>
            </a:r>
          </a:p>
        </p:txBody>
      </p:sp>
      <p:sp>
        <p:nvSpPr>
          <p:cNvPr id="14" name="装饰  2"/>
          <p:cNvSpPr>
            <a:spLocks noGrp="1"/>
          </p:cNvSpPr>
          <p:nvPr>
            <p:ph type="body" idx="16400"/>
            <p:custDataLst>
              <p:tags r:id="rId12"/>
            </p:custDataLst>
          </p:nvPr>
        </p:nvSpPr>
        <p:spPr>
          <a:xfrm>
            <a:off x="633095" y="4450080"/>
            <a:ext cx="609600" cy="609600"/>
          </a:xfrm>
        </p:spPr>
        <p:txBody>
          <a:bodyPr/>
          <a:lstStyle/>
          <a:p>
            <a:r>
              <a:rPr lang="zh-CN" altLang="en-US"/>
              <a:t> </a:t>
            </a:r>
          </a:p>
        </p:txBody>
      </p:sp>
      <p:pic>
        <p:nvPicPr>
          <p:cNvPr id="20" name="图片占位符 19" descr="9"/>
          <p:cNvPicPr>
            <a:picLocks noGrp="1" noChangeAspect="1"/>
          </p:cNvPicPr>
          <p:nvPr>
            <p:ph type="pic" idx="16399"/>
            <p:custDataLst>
              <p:tags r:id="rId13"/>
            </p:custDataLst>
          </p:nvPr>
        </p:nvPicPr>
        <p:blipFill>
          <a:blip r:embed="rId21">
            <a:extLst>
              <a:ext uri="{96DAC541-7B7A-43D3-8B79-37D633B846F1}">
                <asvg:svgBlip xmlns:asvg="http://schemas.microsoft.com/office/drawing/2016/SVG/main" r:embed="rId22"/>
              </a:ext>
            </a:extLst>
          </a:blip>
          <a:stretch>
            <a:fillRect/>
          </a:stretch>
        </p:blipFill>
        <p:spPr>
          <a:xfrm>
            <a:off x="775335" y="4624705"/>
            <a:ext cx="325120" cy="325120"/>
          </a:xfrm>
          <a:prstGeom prst="rect">
            <a:avLst/>
          </a:prstGeom>
        </p:spPr>
      </p:pic>
      <p:sp>
        <p:nvSpPr>
          <p:cNvPr id="16" name="文本占位符 15"/>
          <p:cNvSpPr>
            <a:spLocks noGrp="1"/>
          </p:cNvSpPr>
          <p:nvPr>
            <p:ph type="body" idx="16391"/>
            <p:custDataLst>
              <p:tags r:id="rId14"/>
            </p:custDataLst>
          </p:nvPr>
        </p:nvSpPr>
        <p:spPr>
          <a:xfrm>
            <a:off x="1346200" y="4438015"/>
            <a:ext cx="2540000" cy="406400"/>
          </a:xfrm>
        </p:spPr>
        <p:txBody>
          <a:bodyPr/>
          <a:lstStyle/>
          <a:p>
            <a:r>
              <a:rPr lang="zh-CN" altLang="en-US"/>
              <a:t>参数设置说明</a:t>
            </a:r>
          </a:p>
        </p:txBody>
      </p:sp>
      <p:sp>
        <p:nvSpPr>
          <p:cNvPr id="17" name="文本占位符 16"/>
          <p:cNvSpPr>
            <a:spLocks noGrp="1"/>
          </p:cNvSpPr>
          <p:nvPr>
            <p:ph type="body" idx="16392"/>
            <p:custDataLst>
              <p:tags r:id="rId15"/>
            </p:custDataLst>
          </p:nvPr>
        </p:nvSpPr>
        <p:spPr>
          <a:xfrm>
            <a:off x="1346200" y="4949825"/>
            <a:ext cx="2540000" cy="914400"/>
          </a:xfrm>
        </p:spPr>
        <p:txBody>
          <a:bodyPr/>
          <a:lstStyle/>
          <a:p>
            <a:r>
              <a:rPr lang="zh-CN" altLang="en-US"/>
              <a:t>画笔笔尖设为320像素，硬度60%，在蒙版上涂抹以实现图像合成效果。</a:t>
            </a:r>
          </a:p>
        </p:txBody>
      </p:sp>
      <p:pic>
        <p:nvPicPr>
          <p:cNvPr id="11" name="图片 10"/>
          <p:cNvPicPr>
            <a:picLocks noChangeAspect="1"/>
          </p:cNvPicPr>
          <p:nvPr/>
        </p:nvPicPr>
        <p:blipFill>
          <a:blip r:embed="rId23"/>
          <a:stretch>
            <a:fillRect/>
          </a:stretch>
        </p:blipFill>
        <p:spPr>
          <a:xfrm>
            <a:off x="4765040" y="743585"/>
            <a:ext cx="5308600" cy="2480945"/>
          </a:xfrm>
          <a:prstGeom prst="rect">
            <a:avLst/>
          </a:prstGeom>
        </p:spPr>
      </p:pic>
      <p:pic>
        <p:nvPicPr>
          <p:cNvPr id="15" name="图片 14"/>
          <p:cNvPicPr>
            <a:picLocks noChangeAspect="1"/>
          </p:cNvPicPr>
          <p:nvPr/>
        </p:nvPicPr>
        <p:blipFill>
          <a:blip r:embed="rId24"/>
          <a:stretch>
            <a:fillRect/>
          </a:stretch>
        </p:blipFill>
        <p:spPr>
          <a:xfrm>
            <a:off x="6373495" y="4009390"/>
            <a:ext cx="2667000" cy="2333625"/>
          </a:xfrm>
          <a:prstGeom prst="rect">
            <a:avLst/>
          </a:prstGeom>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a:bodyPr>
          <a:lstStyle/>
          <a:p>
            <a:r>
              <a:rPr lang="zh-CN" altLang="en-US">
                <a:sym typeface="+mn-ea"/>
              </a:rPr>
              <a:t>知识准备：</a:t>
            </a:r>
            <a:r>
              <a:rPr lang="zh-CN" altLang="en-US"/>
              <a:t>二、通道</a:t>
            </a:r>
          </a:p>
        </p:txBody>
      </p:sp>
      <p:sp>
        <p:nvSpPr>
          <p:cNvPr id="5" name="装饰  3"/>
          <p:cNvSpPr>
            <a:spLocks noGrp="1"/>
          </p:cNvSpPr>
          <p:nvPr>
            <p:ph type="body" idx="16398"/>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通道基本概念</a:t>
            </a:r>
          </a:p>
        </p:txBody>
      </p:sp>
      <p:sp>
        <p:nvSpPr>
          <p:cNvPr id="7" name="文本占位符 6"/>
          <p:cNvSpPr>
            <a:spLocks noGrp="1"/>
          </p:cNvSpPr>
          <p:nvPr>
            <p:ph type="body" idx="16388"/>
            <p:custDataLst>
              <p:tags r:id="rId5"/>
            </p:custDataLst>
          </p:nvPr>
        </p:nvSpPr>
        <p:spPr/>
        <p:txBody>
          <a:bodyPr>
            <a:normAutofit fontScale="77500" lnSpcReduction="20000"/>
          </a:bodyPr>
          <a:lstStyle/>
          <a:p>
            <a:r>
              <a:rPr lang="zh-CN" altLang="en-US"/>
              <a:t>通道存储图像原色信息，RGB含4个通道，CMYK含5个通道，灰度图像仅灰色通道，Alpha通道用于保存蒙版以增强编辑弹性。</a:t>
            </a:r>
          </a:p>
        </p:txBody>
      </p:sp>
      <p:sp>
        <p:nvSpPr>
          <p:cNvPr id="8" name="装饰  6"/>
          <p:cNvSpPr>
            <a:spLocks noGrp="1"/>
          </p:cNvSpPr>
          <p:nvPr>
            <p:ph type="body" idx="16399"/>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面板功能解析</a:t>
            </a:r>
          </a:p>
        </p:txBody>
      </p:sp>
      <p:sp>
        <p:nvSpPr>
          <p:cNvPr id="10" name="文本占位符 9"/>
          <p:cNvSpPr>
            <a:spLocks noGrp="1"/>
          </p:cNvSpPr>
          <p:nvPr>
            <p:ph type="body" idx="16390"/>
            <p:custDataLst>
              <p:tags r:id="rId8"/>
            </p:custDataLst>
          </p:nvPr>
        </p:nvSpPr>
        <p:spPr/>
        <p:txBody>
          <a:bodyPr>
            <a:normAutofit fontScale="77500" lnSpcReduction="20000"/>
          </a:bodyPr>
          <a:lstStyle/>
          <a:p>
            <a:r>
              <a:rPr lang="zh-CN" altLang="en-US"/>
              <a:t>通道面板含列表区、显示标志列及操作按钮，支持快捷菜单命令，如新建、复制、删除通道，操作方式与图层面板类似。</a:t>
            </a:r>
          </a:p>
        </p:txBody>
      </p:sp>
      <p:sp>
        <p:nvSpPr>
          <p:cNvPr id="11" name="装饰  9"/>
          <p:cNvSpPr>
            <a:spLocks noGrp="1"/>
          </p:cNvSpPr>
          <p:nvPr>
            <p:ph type="body" idx="16400"/>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Alpha通道创建</a:t>
            </a:r>
          </a:p>
        </p:txBody>
      </p:sp>
      <p:sp>
        <p:nvSpPr>
          <p:cNvPr id="13" name="文本占位符 12"/>
          <p:cNvSpPr>
            <a:spLocks noGrp="1"/>
          </p:cNvSpPr>
          <p:nvPr>
            <p:ph type="body" idx="16392"/>
            <p:custDataLst>
              <p:tags r:id="rId11"/>
            </p:custDataLst>
          </p:nvPr>
        </p:nvSpPr>
        <p:spPr/>
        <p:txBody>
          <a:bodyPr>
            <a:normAutofit/>
          </a:bodyPr>
          <a:lstStyle/>
          <a:p>
            <a:r>
              <a:rPr lang="zh-CN" altLang="en-US" sz="1100"/>
              <a:t>通过面板按钮或菜单命令新建Alpha通道，可设置名称、颜色及显示模式，支持选区转换与蒙版保存功能。</a:t>
            </a:r>
          </a:p>
        </p:txBody>
      </p:sp>
      <p:sp>
        <p:nvSpPr>
          <p:cNvPr id="14" name="装饰  2"/>
          <p:cNvSpPr>
            <a:spLocks noGrp="1"/>
          </p:cNvSpPr>
          <p:nvPr>
            <p:ph type="body" idx="16401"/>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专色通道应用</a:t>
            </a:r>
          </a:p>
        </p:txBody>
      </p:sp>
      <p:sp>
        <p:nvSpPr>
          <p:cNvPr id="16" name="文本占位符 15"/>
          <p:cNvSpPr>
            <a:spLocks noGrp="1"/>
          </p:cNvSpPr>
          <p:nvPr>
            <p:ph type="body" idx="16394"/>
            <p:custDataLst>
              <p:tags r:id="rId14"/>
            </p:custDataLst>
          </p:nvPr>
        </p:nvSpPr>
        <p:spPr/>
        <p:txBody>
          <a:bodyPr>
            <a:normAutofit fontScale="85000" lnSpcReduction="20000"/>
          </a:bodyPr>
          <a:lstStyle/>
          <a:p>
            <a:r>
              <a:rPr lang="zh-CN" altLang="en-US"/>
              <a:t>专色通道用于印刷特殊颜色，通过新建命令设置油墨参数，分离后单独打印，密度设置仅影响屏幕显示效果。</a:t>
            </a:r>
          </a:p>
        </p:txBody>
      </p:sp>
      <p:sp>
        <p:nvSpPr>
          <p:cNvPr id="17" name="装饰  5"/>
          <p:cNvSpPr>
            <a:spLocks noGrp="1"/>
          </p:cNvSpPr>
          <p:nvPr>
            <p:ph type="body" idx="16402"/>
            <p:custDataLst>
              <p:tags r:id="rId15"/>
            </p:custDataLst>
          </p:nvPr>
        </p:nvSpPr>
        <p:spPr/>
        <p:txBody>
          <a:bodyPr/>
          <a:lstStyle/>
          <a:p>
            <a:r>
              <a:rPr lang="zh-CN" altLang="en-US"/>
              <a:t> </a:t>
            </a:r>
          </a:p>
        </p:txBody>
      </p:sp>
      <p:sp>
        <p:nvSpPr>
          <p:cNvPr id="18" name="文本占位符 17"/>
          <p:cNvSpPr>
            <a:spLocks noGrp="1"/>
          </p:cNvSpPr>
          <p:nvPr>
            <p:ph type="body" idx="16395"/>
            <p:custDataLst>
              <p:tags r:id="rId16"/>
            </p:custDataLst>
          </p:nvPr>
        </p:nvSpPr>
        <p:spPr/>
        <p:txBody>
          <a:bodyPr/>
          <a:lstStyle/>
          <a:p>
            <a:r>
              <a:rPr lang="zh-CN" altLang="en-US"/>
              <a:t>通道操作要点</a:t>
            </a:r>
          </a:p>
        </p:txBody>
      </p:sp>
      <p:sp>
        <p:nvSpPr>
          <p:cNvPr id="19" name="文本占位符 18"/>
          <p:cNvSpPr>
            <a:spLocks noGrp="1"/>
          </p:cNvSpPr>
          <p:nvPr>
            <p:ph type="body" idx="16396"/>
            <p:custDataLst>
              <p:tags r:id="rId17"/>
            </p:custDataLst>
          </p:nvPr>
        </p:nvSpPr>
        <p:spPr/>
        <p:txBody>
          <a:bodyPr>
            <a:normAutofit fontScale="85000" lnSpcReduction="20000"/>
          </a:bodyPr>
          <a:lstStyle/>
          <a:p>
            <a:r>
              <a:rPr lang="zh-CN" altLang="en-US"/>
              <a:t>复制通道需选中后执行命令，删除通道可节省资源，分离通道前需合并图层，合并时需指定色彩模式与通道数量。</a:t>
            </a:r>
          </a:p>
        </p:txBody>
      </p:sp>
      <p:pic>
        <p:nvPicPr>
          <p:cNvPr id="3" name="图片 1392"/>
          <p:cNvPicPr>
            <a:picLocks noChangeAspect="1"/>
          </p:cNvPicPr>
          <p:nvPr/>
        </p:nvPicPr>
        <p:blipFill>
          <a:blip r:embed="rId20"/>
          <a:stretch>
            <a:fillRect/>
          </a:stretch>
        </p:blipFill>
        <p:spPr>
          <a:xfrm>
            <a:off x="2971483" y="402908"/>
            <a:ext cx="1552575" cy="1552575"/>
          </a:xfrm>
          <a:prstGeom prst="rect">
            <a:avLst/>
          </a:prstGeom>
          <a:noFill/>
          <a:ln w="9525">
            <a:noFill/>
          </a:ln>
        </p:spPr>
      </p:pic>
      <p:pic>
        <p:nvPicPr>
          <p:cNvPr id="4" name="图片 -2147482102"/>
          <p:cNvPicPr>
            <a:picLocks noChangeAspect="1"/>
          </p:cNvPicPr>
          <p:nvPr/>
        </p:nvPicPr>
        <p:blipFill>
          <a:blip r:embed="rId21"/>
          <a:stretch>
            <a:fillRect/>
          </a:stretch>
        </p:blipFill>
        <p:spPr>
          <a:xfrm>
            <a:off x="4918710" y="118110"/>
            <a:ext cx="784860" cy="1837690"/>
          </a:xfrm>
          <a:prstGeom prst="rect">
            <a:avLst/>
          </a:prstGeom>
          <a:noFill/>
          <a:ln w="9525">
            <a:noFill/>
          </a:ln>
        </p:spPr>
      </p:pic>
      <p:pic>
        <p:nvPicPr>
          <p:cNvPr id="20" name="图片 1390"/>
          <p:cNvPicPr>
            <a:picLocks noChangeAspect="1"/>
          </p:cNvPicPr>
          <p:nvPr/>
        </p:nvPicPr>
        <p:blipFill>
          <a:blip r:embed="rId22"/>
          <a:stretch>
            <a:fillRect/>
          </a:stretch>
        </p:blipFill>
        <p:spPr>
          <a:xfrm>
            <a:off x="6306820" y="463550"/>
            <a:ext cx="1130300" cy="1492250"/>
          </a:xfrm>
          <a:prstGeom prst="rect">
            <a:avLst/>
          </a:prstGeom>
          <a:noFill/>
          <a:ln w="9525">
            <a:noFill/>
          </a:ln>
        </p:spPr>
      </p:pic>
      <p:sp>
        <p:nvSpPr>
          <p:cNvPr id="21" name="文本框 20"/>
          <p:cNvSpPr txBox="1"/>
          <p:nvPr/>
        </p:nvSpPr>
        <p:spPr>
          <a:xfrm>
            <a:off x="3122930" y="2070735"/>
            <a:ext cx="8928735" cy="291465"/>
          </a:xfrm>
          <a:prstGeom prst="rect">
            <a:avLst/>
          </a:prstGeom>
        </p:spPr>
        <p:txBody>
          <a:bodyPr wrap="square">
            <a:spAutoFit/>
          </a:bodyPr>
          <a:lstStyle/>
          <a:p>
            <a:pPr indent="0" algn="just" defTabSz="266700">
              <a:lnSpc>
                <a:spcPts val="1560"/>
              </a:lnSpc>
              <a:spcBef>
                <a:spcPts val="600"/>
              </a:spcBef>
              <a:spcAft>
                <a:spcPts val="600"/>
              </a:spcAft>
            </a:pP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通道控制面板</a:t>
            </a:r>
            <a:r>
              <a:rPr lang="en-US" altLang="zh-CN" sz="1200">
                <a:latin typeface="Times New Roman" panose="02020603050405020304"/>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Times New Roman" panose="02020603050405020304"/>
                <a:ea typeface="宋体" panose="02010600030101010101" pitchFamily="2" charset="-122"/>
              </a:rPr>
              <a:t>快捷菜单 </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“通道面板选项”对话框</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新建通道</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对话框</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新建专色通道</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对话框</a:t>
            </a:r>
            <a:r>
              <a:rPr lang="en-US" altLang="zh-CN" sz="1200">
                <a:latin typeface="Times New Roman" panose="02020603050405020304"/>
                <a:ea typeface="宋体" panose="02010600030101010101" pitchFamily="2" charset="-122"/>
              </a:rPr>
              <a:t> </a:t>
            </a:r>
          </a:p>
        </p:txBody>
      </p:sp>
      <p:pic>
        <p:nvPicPr>
          <p:cNvPr id="22" name="图片 91"/>
          <p:cNvPicPr>
            <a:picLocks noChangeAspect="1"/>
          </p:cNvPicPr>
          <p:nvPr/>
        </p:nvPicPr>
        <p:blipFill>
          <a:blip r:embed="rId23"/>
          <a:stretch>
            <a:fillRect/>
          </a:stretch>
        </p:blipFill>
        <p:spPr>
          <a:xfrm>
            <a:off x="7838758" y="800100"/>
            <a:ext cx="1673225" cy="1155700"/>
          </a:xfrm>
          <a:prstGeom prst="rect">
            <a:avLst/>
          </a:prstGeom>
          <a:noFill/>
          <a:ln w="9525">
            <a:noFill/>
          </a:ln>
        </p:spPr>
      </p:pic>
      <p:pic>
        <p:nvPicPr>
          <p:cNvPr id="26" name="图片 1366"/>
          <p:cNvPicPr>
            <a:picLocks noChangeAspect="1"/>
          </p:cNvPicPr>
          <p:nvPr/>
        </p:nvPicPr>
        <p:blipFill>
          <a:blip r:embed="rId24"/>
          <a:stretch>
            <a:fillRect/>
          </a:stretch>
        </p:blipFill>
        <p:spPr>
          <a:xfrm>
            <a:off x="9768205" y="1136015"/>
            <a:ext cx="2282825" cy="772160"/>
          </a:xfrm>
          <a:prstGeom prst="rect">
            <a:avLst/>
          </a:prstGeom>
          <a:noFill/>
          <a:ln w="9525">
            <a:noFill/>
          </a:ln>
        </p:spPr>
      </p:pic>
      <p:pic>
        <p:nvPicPr>
          <p:cNvPr id="27" name="图片 -2147482101"/>
          <p:cNvPicPr>
            <a:picLocks noChangeAspect="1"/>
          </p:cNvPicPr>
          <p:nvPr/>
        </p:nvPicPr>
        <p:blipFill>
          <a:blip r:embed="rId25"/>
          <a:stretch>
            <a:fillRect/>
          </a:stretch>
        </p:blipFill>
        <p:spPr>
          <a:xfrm>
            <a:off x="697230" y="2341880"/>
            <a:ext cx="2122170" cy="1087120"/>
          </a:xfrm>
          <a:prstGeom prst="rect">
            <a:avLst/>
          </a:prstGeom>
          <a:noFill/>
          <a:ln w="9525">
            <a:noFill/>
          </a:ln>
        </p:spPr>
      </p:pic>
      <p:sp>
        <p:nvSpPr>
          <p:cNvPr id="23" name="文本框 22"/>
          <p:cNvSpPr txBox="1"/>
          <p:nvPr/>
        </p:nvSpPr>
        <p:spPr>
          <a:xfrm>
            <a:off x="1132205" y="3550285"/>
            <a:ext cx="1687830" cy="307340"/>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“复制通道”对话框</a:t>
            </a:r>
          </a:p>
        </p:txBody>
      </p:sp>
      <p:pic>
        <p:nvPicPr>
          <p:cNvPr id="28" name="图片 1355"/>
          <p:cNvPicPr>
            <a:picLocks noChangeAspect="1"/>
          </p:cNvPicPr>
          <p:nvPr/>
        </p:nvPicPr>
        <p:blipFill>
          <a:blip r:embed="rId26"/>
          <a:stretch>
            <a:fillRect/>
          </a:stretch>
        </p:blipFill>
        <p:spPr>
          <a:xfrm>
            <a:off x="810260" y="4211955"/>
            <a:ext cx="2009775" cy="913765"/>
          </a:xfrm>
          <a:prstGeom prst="rect">
            <a:avLst/>
          </a:prstGeom>
          <a:noFill/>
          <a:ln w="9525">
            <a:noFill/>
          </a:ln>
        </p:spPr>
      </p:pic>
      <p:sp>
        <p:nvSpPr>
          <p:cNvPr id="24" name="文本框 23"/>
          <p:cNvSpPr txBox="1"/>
          <p:nvPr/>
        </p:nvSpPr>
        <p:spPr>
          <a:xfrm>
            <a:off x="1132205" y="5308600"/>
            <a:ext cx="1588135" cy="33718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“合并通道”对话框  </a:t>
            </a:r>
          </a:p>
        </p:txBody>
      </p:sp>
      <p:pic>
        <p:nvPicPr>
          <p:cNvPr id="29" name="图片 1354"/>
          <p:cNvPicPr>
            <a:picLocks noChangeAspect="1"/>
          </p:cNvPicPr>
          <p:nvPr/>
        </p:nvPicPr>
        <p:blipFill>
          <a:blip r:embed="rId27"/>
          <a:stretch>
            <a:fillRect/>
          </a:stretch>
        </p:blipFill>
        <p:spPr>
          <a:xfrm>
            <a:off x="9105900" y="4902200"/>
            <a:ext cx="2743200" cy="880110"/>
          </a:xfrm>
          <a:prstGeom prst="rect">
            <a:avLst/>
          </a:prstGeom>
          <a:noFill/>
          <a:ln w="9525">
            <a:noFill/>
          </a:ln>
        </p:spPr>
      </p:pic>
      <p:sp>
        <p:nvSpPr>
          <p:cNvPr id="25" name="文本框 24"/>
          <p:cNvSpPr txBox="1"/>
          <p:nvPr/>
        </p:nvSpPr>
        <p:spPr>
          <a:xfrm>
            <a:off x="9512300" y="5782310"/>
            <a:ext cx="1842770" cy="304800"/>
          </a:xfrm>
          <a:prstGeom prst="rect">
            <a:avLst/>
          </a:prstGeom>
        </p:spPr>
        <p:txBody>
          <a:bodyPr wrap="square">
            <a:noAutofit/>
          </a:bodyPr>
          <a:lstStyle/>
          <a:p>
            <a:pPr lvl="0"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“合并多通道”对话框</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40995" y="175260"/>
            <a:ext cx="3429000" cy="1219200"/>
          </a:xfrm>
        </p:spPr>
        <p:txBody>
          <a:bodyPr>
            <a:normAutofit fontScale="90000"/>
          </a:bodyPr>
          <a:lstStyle/>
          <a:p>
            <a:r>
              <a:rPr lang="zh-CN" altLang="en-US">
                <a:sym typeface="+mn-ea"/>
              </a:rPr>
              <a:t>知识准备：案例——为模特添加背景</a:t>
            </a:r>
            <a:endParaRPr lang="zh-CN" altLang="en-US"/>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文件与通道操作</a:t>
            </a:r>
          </a:p>
        </p:txBody>
      </p:sp>
      <p:sp>
        <p:nvSpPr>
          <p:cNvPr id="7" name="文本占位符 6"/>
          <p:cNvSpPr>
            <a:spLocks noGrp="1"/>
          </p:cNvSpPr>
          <p:nvPr>
            <p:ph type="body" idx="16388"/>
            <p:custDataLst>
              <p:tags r:id="rId5"/>
            </p:custDataLst>
          </p:nvPr>
        </p:nvSpPr>
        <p:spPr/>
        <p:txBody>
          <a:bodyPr/>
          <a:lstStyle/>
          <a:p>
            <a:r>
              <a:rPr lang="zh-CN" altLang="en-US"/>
              <a:t>打开模特.jpg，复制红色通道用于抠图，切换至通道面板执行基础选区准备。</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图像调整强化</a:t>
            </a:r>
          </a:p>
        </p:txBody>
      </p:sp>
      <p:sp>
        <p:nvSpPr>
          <p:cNvPr id="10" name="文本占位符 9"/>
          <p:cNvSpPr>
            <a:spLocks noGrp="1"/>
          </p:cNvSpPr>
          <p:nvPr>
            <p:ph type="body" idx="16390"/>
            <p:custDataLst>
              <p:tags r:id="rId8"/>
            </p:custDataLst>
          </p:nvPr>
        </p:nvSpPr>
        <p:spPr/>
        <p:txBody>
          <a:bodyPr/>
          <a:lstStyle/>
          <a:p>
            <a:r>
              <a:rPr lang="zh-CN" altLang="en-US"/>
              <a:t>通过色阶、反相及曲线调整，强化红色通道黑白对比，确保选区轮廓清晰可辨。</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选区处理与图层复制</a:t>
            </a:r>
          </a:p>
        </p:txBody>
      </p:sp>
      <p:sp>
        <p:nvSpPr>
          <p:cNvPr id="13" name="文本占位符 12"/>
          <p:cNvSpPr>
            <a:spLocks noGrp="1"/>
          </p:cNvSpPr>
          <p:nvPr>
            <p:ph type="body" idx="16392"/>
            <p:custDataLst>
              <p:tags r:id="rId11"/>
            </p:custDataLst>
          </p:nvPr>
        </p:nvSpPr>
        <p:spPr/>
        <p:txBody>
          <a:bodyPr/>
          <a:lstStyle/>
          <a:p>
            <a:r>
              <a:rPr lang="zh-CN" altLang="en-US"/>
              <a:t>用画笔工具涂白黑色区域，载入红色通道选区后切换至RGB通道，复制选区至新图层。</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背景整合与排版</a:t>
            </a:r>
          </a:p>
        </p:txBody>
      </p:sp>
      <p:sp>
        <p:nvSpPr>
          <p:cNvPr id="16" name="文本占位符 15"/>
          <p:cNvSpPr>
            <a:spLocks noGrp="1"/>
          </p:cNvSpPr>
          <p:nvPr>
            <p:ph type="body" idx="16394"/>
            <p:custDataLst>
              <p:tags r:id="rId14"/>
            </p:custDataLst>
          </p:nvPr>
        </p:nvSpPr>
        <p:spPr/>
        <p:txBody>
          <a:bodyPr/>
          <a:lstStyle/>
          <a:p>
            <a:r>
              <a:rPr lang="zh-CN" altLang="en-US"/>
              <a:t>拖入素材背景至图层下层，调整位置完成图文组合，确保视觉效果协调统一。</a:t>
            </a:r>
          </a:p>
        </p:txBody>
      </p:sp>
      <p:pic>
        <p:nvPicPr>
          <p:cNvPr id="3" name="图片 1834"/>
          <p:cNvPicPr>
            <a:picLocks noChangeAspect="1"/>
          </p:cNvPicPr>
          <p:nvPr/>
        </p:nvPicPr>
        <p:blipFill>
          <a:blip r:embed="rId16"/>
          <a:stretch>
            <a:fillRect/>
          </a:stretch>
        </p:blipFill>
        <p:spPr>
          <a:xfrm>
            <a:off x="3934778" y="174943"/>
            <a:ext cx="1440815" cy="1673225"/>
          </a:xfrm>
          <a:prstGeom prst="rect">
            <a:avLst/>
          </a:prstGeom>
          <a:noFill/>
          <a:ln w="9525">
            <a:noFill/>
          </a:ln>
        </p:spPr>
      </p:pic>
      <p:pic>
        <p:nvPicPr>
          <p:cNvPr id="4" name="图片 -2147482100"/>
          <p:cNvPicPr>
            <a:picLocks noChangeAspect="1"/>
          </p:cNvPicPr>
          <p:nvPr/>
        </p:nvPicPr>
        <p:blipFill>
          <a:blip r:embed="rId17"/>
          <a:stretch>
            <a:fillRect/>
          </a:stretch>
        </p:blipFill>
        <p:spPr>
          <a:xfrm>
            <a:off x="5900103" y="450533"/>
            <a:ext cx="1466215" cy="1397635"/>
          </a:xfrm>
          <a:prstGeom prst="rect">
            <a:avLst/>
          </a:prstGeom>
          <a:noFill/>
          <a:ln w="9525">
            <a:noFill/>
          </a:ln>
        </p:spPr>
      </p:pic>
      <p:sp>
        <p:nvSpPr>
          <p:cNvPr id="17" name="文本框 16"/>
          <p:cNvSpPr txBox="1"/>
          <p:nvPr/>
        </p:nvSpPr>
        <p:spPr>
          <a:xfrm>
            <a:off x="4352925" y="1952625"/>
            <a:ext cx="746696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素材图片                              通道面板                                       “</a:t>
            </a:r>
            <a:r>
              <a:rPr lang="zh-CN" altLang="en-US" sz="1200">
                <a:latin typeface="Times New Roman" panose="02020603050405020304"/>
                <a:ea typeface="宋体" panose="02010600030101010101" pitchFamily="2" charset="-122"/>
                <a:sym typeface="+mn-ea"/>
              </a:rPr>
              <a:t>色阶</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加强黑白对比度</a:t>
            </a:r>
          </a:p>
        </p:txBody>
      </p:sp>
      <p:pic>
        <p:nvPicPr>
          <p:cNvPr id="19" name="图片 -2147482099"/>
          <p:cNvPicPr>
            <a:picLocks noChangeAspect="1"/>
          </p:cNvPicPr>
          <p:nvPr/>
        </p:nvPicPr>
        <p:blipFill>
          <a:blip r:embed="rId18"/>
          <a:stretch>
            <a:fillRect/>
          </a:stretch>
        </p:blipFill>
        <p:spPr>
          <a:xfrm>
            <a:off x="7886700" y="175260"/>
            <a:ext cx="1880235" cy="1671320"/>
          </a:xfrm>
          <a:prstGeom prst="rect">
            <a:avLst/>
          </a:prstGeom>
          <a:noFill/>
          <a:ln w="9525">
            <a:noFill/>
          </a:ln>
        </p:spPr>
      </p:pic>
      <p:pic>
        <p:nvPicPr>
          <p:cNvPr id="21" name="图片 1831"/>
          <p:cNvPicPr>
            <a:picLocks noChangeAspect="1"/>
          </p:cNvPicPr>
          <p:nvPr/>
        </p:nvPicPr>
        <p:blipFill>
          <a:blip r:embed="rId19"/>
          <a:stretch>
            <a:fillRect/>
          </a:stretch>
        </p:blipFill>
        <p:spPr>
          <a:xfrm>
            <a:off x="10287000" y="175260"/>
            <a:ext cx="1413510" cy="1671320"/>
          </a:xfrm>
          <a:prstGeom prst="rect">
            <a:avLst/>
          </a:prstGeom>
          <a:noFill/>
          <a:ln w="9525">
            <a:noFill/>
          </a:ln>
        </p:spPr>
      </p:pic>
      <p:pic>
        <p:nvPicPr>
          <p:cNvPr id="22" name="图片 1830"/>
          <p:cNvPicPr>
            <a:picLocks noChangeAspect="1"/>
          </p:cNvPicPr>
          <p:nvPr/>
        </p:nvPicPr>
        <p:blipFill>
          <a:blip r:embed="rId20"/>
          <a:stretch>
            <a:fillRect/>
          </a:stretch>
        </p:blipFill>
        <p:spPr>
          <a:xfrm>
            <a:off x="340678" y="1846263"/>
            <a:ext cx="1595755" cy="1889125"/>
          </a:xfrm>
          <a:prstGeom prst="rect">
            <a:avLst/>
          </a:prstGeom>
          <a:noFill/>
          <a:ln w="9525">
            <a:noFill/>
          </a:ln>
        </p:spPr>
      </p:pic>
      <p:sp>
        <p:nvSpPr>
          <p:cNvPr id="18" name="文本框 17"/>
          <p:cNvSpPr txBox="1"/>
          <p:nvPr/>
        </p:nvSpPr>
        <p:spPr>
          <a:xfrm>
            <a:off x="820420" y="3766185"/>
            <a:ext cx="337121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反相                                           “</a:t>
            </a:r>
            <a:r>
              <a:rPr lang="zh-CN" altLang="en-US" sz="1200">
                <a:latin typeface="Times New Roman" panose="02020603050405020304"/>
                <a:ea typeface="宋体" panose="02010600030101010101" pitchFamily="2" charset="-122"/>
                <a:sym typeface="+mn-ea"/>
              </a:rPr>
              <a:t>曲线</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r>
              <a:rPr lang="en-US" altLang="zh-CN" sz="1200">
                <a:latin typeface="Times New Roman" panose="02020603050405020304"/>
                <a:ea typeface="宋体" panose="02010600030101010101" pitchFamily="2" charset="-122"/>
                <a:sym typeface="+mn-ea"/>
              </a:rPr>
              <a:t>  </a:t>
            </a:r>
          </a:p>
        </p:txBody>
      </p:sp>
      <p:pic>
        <p:nvPicPr>
          <p:cNvPr id="23" name="图片 -2147482098"/>
          <p:cNvPicPr>
            <a:picLocks noChangeAspect="1"/>
          </p:cNvPicPr>
          <p:nvPr/>
        </p:nvPicPr>
        <p:blipFill>
          <a:blip r:embed="rId21"/>
          <a:stretch>
            <a:fillRect/>
          </a:stretch>
        </p:blipFill>
        <p:spPr>
          <a:xfrm>
            <a:off x="2253615" y="2256155"/>
            <a:ext cx="2229485" cy="1497330"/>
          </a:xfrm>
          <a:prstGeom prst="rect">
            <a:avLst/>
          </a:prstGeom>
          <a:noFill/>
          <a:ln w="9525">
            <a:noFill/>
          </a:ln>
        </p:spPr>
      </p:pic>
      <p:pic>
        <p:nvPicPr>
          <p:cNvPr id="24" name="图片 1828"/>
          <p:cNvPicPr>
            <a:picLocks noChangeAspect="1"/>
          </p:cNvPicPr>
          <p:nvPr/>
        </p:nvPicPr>
        <p:blipFill>
          <a:blip r:embed="rId22"/>
          <a:stretch>
            <a:fillRect/>
          </a:stretch>
        </p:blipFill>
        <p:spPr>
          <a:xfrm>
            <a:off x="340995" y="4330383"/>
            <a:ext cx="1544320" cy="1802765"/>
          </a:xfrm>
          <a:prstGeom prst="rect">
            <a:avLst/>
          </a:prstGeom>
          <a:noFill/>
          <a:ln w="9525">
            <a:noFill/>
          </a:ln>
        </p:spPr>
      </p:pic>
      <p:sp>
        <p:nvSpPr>
          <p:cNvPr id="20" name="文本框 19"/>
          <p:cNvSpPr txBox="1"/>
          <p:nvPr/>
        </p:nvSpPr>
        <p:spPr>
          <a:xfrm>
            <a:off x="340995" y="6484302"/>
            <a:ext cx="5080000"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进一步加强黑白对比度                     </a:t>
            </a:r>
            <a:r>
              <a:rPr lang="zh-CN" altLang="en-US" sz="1200">
                <a:latin typeface="Times New Roman" panose="02020603050405020304"/>
                <a:ea typeface="宋体" panose="02010600030101010101" pitchFamily="2" charset="-122"/>
                <a:sym typeface="+mn-ea"/>
              </a:rPr>
              <a:t>将人物的黑色部分全部涂白</a:t>
            </a:r>
            <a:r>
              <a:rPr lang="en-US" altLang="zh-CN" sz="1200">
                <a:latin typeface="Times New Roman" panose="02020603050405020304"/>
                <a:ea typeface="宋体" panose="02010600030101010101" pitchFamily="2" charset="-122"/>
                <a:sym typeface="+mn-ea"/>
              </a:rPr>
              <a:t> </a:t>
            </a:r>
          </a:p>
        </p:txBody>
      </p:sp>
      <p:pic>
        <p:nvPicPr>
          <p:cNvPr id="25" name="图片 1826"/>
          <p:cNvPicPr>
            <a:picLocks noChangeAspect="1"/>
          </p:cNvPicPr>
          <p:nvPr/>
        </p:nvPicPr>
        <p:blipFill>
          <a:blip r:embed="rId23"/>
          <a:stretch>
            <a:fillRect/>
          </a:stretch>
        </p:blipFill>
        <p:spPr>
          <a:xfrm>
            <a:off x="2807970" y="4445318"/>
            <a:ext cx="1535430" cy="1802765"/>
          </a:xfrm>
          <a:prstGeom prst="rect">
            <a:avLst/>
          </a:prstGeom>
          <a:noFill/>
          <a:ln w="9525">
            <a:noFill/>
          </a:ln>
        </p:spPr>
      </p:pic>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825"/>
          <p:cNvPicPr>
            <a:picLocks noGrp="1" noChangeAspect="1"/>
          </p:cNvPicPr>
          <p:nvPr>
            <p:ph idx="1"/>
            <p:custDataLst>
              <p:tags r:id="rId2"/>
            </p:custDataLst>
          </p:nvPr>
        </p:nvPicPr>
        <p:blipFill>
          <a:blip r:embed="rId4"/>
          <a:stretch>
            <a:fillRect/>
          </a:stretch>
        </p:blipFill>
        <p:spPr>
          <a:xfrm>
            <a:off x="295910" y="2108200"/>
            <a:ext cx="2033270" cy="2404745"/>
          </a:xfrm>
          <a:prstGeom prst="rect">
            <a:avLst/>
          </a:prstGeom>
          <a:noFill/>
          <a:ln w="9525">
            <a:noFill/>
          </a:ln>
        </p:spPr>
      </p:pic>
      <p:sp>
        <p:nvSpPr>
          <p:cNvPr id="4" name="文本框 3"/>
          <p:cNvSpPr txBox="1"/>
          <p:nvPr/>
        </p:nvSpPr>
        <p:spPr>
          <a:xfrm>
            <a:off x="869950" y="4849495"/>
            <a:ext cx="10018395" cy="291465"/>
          </a:xfrm>
          <a:prstGeom prst="rect">
            <a:avLst/>
          </a:prstGeom>
        </p:spPr>
        <p:txBody>
          <a:bodyPr wrap="square">
            <a:sp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创建选区                                             </a:t>
            </a:r>
            <a:r>
              <a:rPr lang="zh-CN" altLang="en-US" sz="1200">
                <a:latin typeface="Times New Roman" panose="02020603050405020304"/>
                <a:ea typeface="宋体" panose="02010600030101010101" pitchFamily="2" charset="-122"/>
                <a:sym typeface="+mn-ea"/>
              </a:rPr>
              <a:t>显示</a:t>
            </a:r>
            <a:r>
              <a:rPr lang="en-US" altLang="zh-CN" sz="1200">
                <a:latin typeface="Times New Roman" panose="02020603050405020304"/>
                <a:ea typeface="宋体" panose="02010600030101010101" pitchFamily="2" charset="-122"/>
                <a:sym typeface="+mn-ea"/>
              </a:rPr>
              <a:t>RGB</a:t>
            </a:r>
            <a:r>
              <a:rPr lang="zh-CN" altLang="en-US" sz="1200">
                <a:latin typeface="Times New Roman" panose="02020603050405020304"/>
                <a:ea typeface="宋体" panose="02010600030101010101" pitchFamily="2" charset="-122"/>
                <a:sym typeface="+mn-ea"/>
              </a:rPr>
              <a:t>通道</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复制新图层</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添加背景</a:t>
            </a:r>
          </a:p>
        </p:txBody>
      </p:sp>
      <p:pic>
        <p:nvPicPr>
          <p:cNvPr id="3" name="图片 1824"/>
          <p:cNvPicPr>
            <a:picLocks noChangeAspect="1"/>
          </p:cNvPicPr>
          <p:nvPr/>
        </p:nvPicPr>
        <p:blipFill>
          <a:blip r:embed="rId5"/>
          <a:stretch>
            <a:fillRect/>
          </a:stretch>
        </p:blipFill>
        <p:spPr>
          <a:xfrm>
            <a:off x="2856865" y="2491740"/>
            <a:ext cx="2014855" cy="1875155"/>
          </a:xfrm>
          <a:prstGeom prst="rect">
            <a:avLst/>
          </a:prstGeom>
          <a:noFill/>
          <a:ln w="9525">
            <a:noFill/>
          </a:ln>
        </p:spPr>
      </p:pic>
      <p:pic>
        <p:nvPicPr>
          <p:cNvPr id="5" name="图片 1823"/>
          <p:cNvPicPr>
            <a:picLocks noChangeAspect="1"/>
          </p:cNvPicPr>
          <p:nvPr/>
        </p:nvPicPr>
        <p:blipFill>
          <a:blip r:embed="rId6"/>
          <a:stretch>
            <a:fillRect/>
          </a:stretch>
        </p:blipFill>
        <p:spPr>
          <a:xfrm>
            <a:off x="5763895" y="2108200"/>
            <a:ext cx="1917700" cy="2261870"/>
          </a:xfrm>
          <a:prstGeom prst="rect">
            <a:avLst/>
          </a:prstGeom>
          <a:noFill/>
          <a:ln w="9525">
            <a:noFill/>
          </a:ln>
        </p:spPr>
      </p:pic>
      <p:pic>
        <p:nvPicPr>
          <p:cNvPr id="6" name="图片 1822"/>
          <p:cNvPicPr>
            <a:picLocks noChangeAspect="1"/>
          </p:cNvPicPr>
          <p:nvPr/>
        </p:nvPicPr>
        <p:blipFill>
          <a:blip r:embed="rId7"/>
          <a:stretch>
            <a:fillRect/>
          </a:stretch>
        </p:blipFill>
        <p:spPr>
          <a:xfrm>
            <a:off x="8432800" y="2245360"/>
            <a:ext cx="1831975" cy="2178050"/>
          </a:xfrm>
          <a:prstGeom prst="rect">
            <a:avLst/>
          </a:prstGeom>
          <a:noFill/>
          <a:ln w="9525">
            <a:noFill/>
          </a:ln>
        </p:spPr>
      </p:pic>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96545" y="203200"/>
            <a:ext cx="3894455" cy="712470"/>
          </a:xfrm>
        </p:spPr>
        <p:txBody>
          <a:bodyPr>
            <a:normAutofit/>
          </a:bodyPr>
          <a:lstStyle/>
          <a:p>
            <a:r>
              <a:rPr lang="zh-CN" altLang="en-US" sz="3200">
                <a:sym typeface="+mn-ea"/>
              </a:rPr>
              <a:t>知识准备：</a:t>
            </a:r>
            <a:r>
              <a:rPr lang="zh-CN" altLang="en-US" sz="3200"/>
              <a:t>三、滤镜</a:t>
            </a:r>
          </a:p>
        </p:txBody>
      </p:sp>
      <p:sp>
        <p:nvSpPr>
          <p:cNvPr id="5" name="装饰  3"/>
          <p:cNvSpPr>
            <a:spLocks noGrp="1"/>
          </p:cNvSpPr>
          <p:nvPr>
            <p:ph type="body" idx="16396"/>
            <p:custDataLst>
              <p:tags r:id="rId3"/>
            </p:custDataLst>
          </p:nvPr>
        </p:nvSpPr>
        <p:spPr/>
        <p:txBody>
          <a:bodyPr/>
          <a:lstStyle/>
          <a:p>
            <a:r>
              <a:rPr lang="zh-CN" altLang="en-US"/>
              <a:t> </a:t>
            </a:r>
          </a:p>
        </p:txBody>
      </p:sp>
      <p:sp>
        <p:nvSpPr>
          <p:cNvPr id="6" name="文本占位符 5"/>
          <p:cNvSpPr>
            <a:spLocks noGrp="1"/>
          </p:cNvSpPr>
          <p:nvPr>
            <p:ph type="body" idx="16387"/>
            <p:custDataLst>
              <p:tags r:id="rId4"/>
            </p:custDataLst>
          </p:nvPr>
        </p:nvSpPr>
        <p:spPr/>
        <p:txBody>
          <a:bodyPr/>
          <a:lstStyle/>
          <a:p>
            <a:r>
              <a:rPr lang="zh-CN" altLang="en-US"/>
              <a:t>滤镜应用规则</a:t>
            </a:r>
          </a:p>
        </p:txBody>
      </p:sp>
      <p:sp>
        <p:nvSpPr>
          <p:cNvPr id="7" name="文本占位符 6"/>
          <p:cNvSpPr>
            <a:spLocks noGrp="1"/>
          </p:cNvSpPr>
          <p:nvPr>
            <p:ph type="body" idx="16388"/>
            <p:custDataLst>
              <p:tags r:id="rId5"/>
            </p:custDataLst>
          </p:nvPr>
        </p:nvSpPr>
        <p:spPr>
          <a:xfrm>
            <a:off x="4800600" y="1117600"/>
            <a:ext cx="3473450" cy="713740"/>
          </a:xfrm>
        </p:spPr>
        <p:txBody>
          <a:bodyPr>
            <a:normAutofit fontScale="87500" lnSpcReduction="20000"/>
          </a:bodyPr>
          <a:lstStyle/>
          <a:p>
            <a:r>
              <a:rPr lang="zh-CN" altLang="en-US"/>
              <a:t>滤镜仅对当前选区或图层生效，文字图层需栅格化。执行后菜单显示最近命令，支持快速重复。</a:t>
            </a:r>
          </a:p>
        </p:txBody>
      </p:sp>
      <p:sp>
        <p:nvSpPr>
          <p:cNvPr id="8" name="装饰  6"/>
          <p:cNvSpPr>
            <a:spLocks noGrp="1"/>
          </p:cNvSpPr>
          <p:nvPr>
            <p:ph type="body" idx="16397"/>
            <p:custDataLst>
              <p:tags r:id="rId6"/>
            </p:custDataLst>
          </p:nvPr>
        </p:nvSpPr>
        <p:spPr/>
        <p:txBody>
          <a:bodyPr/>
          <a:lstStyle/>
          <a:p>
            <a:r>
              <a:rPr lang="zh-CN" altLang="en-US"/>
              <a:t> </a:t>
            </a:r>
          </a:p>
        </p:txBody>
      </p:sp>
      <p:sp>
        <p:nvSpPr>
          <p:cNvPr id="9" name="文本占位符 8"/>
          <p:cNvSpPr>
            <a:spLocks noGrp="1"/>
          </p:cNvSpPr>
          <p:nvPr>
            <p:ph type="body" idx="16389"/>
            <p:custDataLst>
              <p:tags r:id="rId7"/>
            </p:custDataLst>
          </p:nvPr>
        </p:nvSpPr>
        <p:spPr/>
        <p:txBody>
          <a:bodyPr/>
          <a:lstStyle/>
          <a:p>
            <a:r>
              <a:rPr lang="zh-CN" altLang="en-US"/>
              <a:t>色彩模式限制</a:t>
            </a:r>
          </a:p>
        </p:txBody>
      </p:sp>
      <p:sp>
        <p:nvSpPr>
          <p:cNvPr id="10" name="文本占位符 9"/>
          <p:cNvSpPr>
            <a:spLocks noGrp="1"/>
          </p:cNvSpPr>
          <p:nvPr>
            <p:ph type="body" idx="16390"/>
            <p:custDataLst>
              <p:tags r:id="rId8"/>
            </p:custDataLst>
          </p:nvPr>
        </p:nvSpPr>
        <p:spPr>
          <a:xfrm>
            <a:off x="8496300" y="1117600"/>
            <a:ext cx="3518535" cy="713740"/>
          </a:xfrm>
        </p:spPr>
        <p:txBody>
          <a:bodyPr>
            <a:normAutofit fontScale="90000"/>
          </a:bodyPr>
          <a:lstStyle/>
          <a:p>
            <a:r>
              <a:rPr lang="zh-CN" altLang="en-US"/>
              <a:t>位图、索引色及16位模式禁用滤镜，CMYK和Lab模式部分滤镜受限，如素描与纹理类。</a:t>
            </a:r>
          </a:p>
        </p:txBody>
      </p:sp>
      <p:sp>
        <p:nvSpPr>
          <p:cNvPr id="11" name="装饰  9"/>
          <p:cNvSpPr>
            <a:spLocks noGrp="1"/>
          </p:cNvSpPr>
          <p:nvPr>
            <p:ph type="body" idx="16398"/>
            <p:custDataLst>
              <p:tags r:id="rId9"/>
            </p:custDataLst>
          </p:nvPr>
        </p:nvSpPr>
        <p:spPr/>
        <p:txBody>
          <a:bodyPr/>
          <a:lstStyle/>
          <a:p>
            <a:r>
              <a:rPr lang="zh-CN" altLang="en-US"/>
              <a:t> </a:t>
            </a:r>
          </a:p>
        </p:txBody>
      </p:sp>
      <p:sp>
        <p:nvSpPr>
          <p:cNvPr id="12" name="文本占位符 11"/>
          <p:cNvSpPr>
            <a:spLocks noGrp="1"/>
          </p:cNvSpPr>
          <p:nvPr>
            <p:ph type="body" idx="16391"/>
            <p:custDataLst>
              <p:tags r:id="rId10"/>
            </p:custDataLst>
          </p:nvPr>
        </p:nvSpPr>
        <p:spPr/>
        <p:txBody>
          <a:bodyPr/>
          <a:lstStyle/>
          <a:p>
            <a:r>
              <a:rPr lang="zh-CN" altLang="en-US"/>
              <a:t>液化命令操作</a:t>
            </a:r>
          </a:p>
        </p:txBody>
      </p:sp>
      <p:sp>
        <p:nvSpPr>
          <p:cNvPr id="13" name="文本占位符 12"/>
          <p:cNvSpPr>
            <a:spLocks noGrp="1"/>
          </p:cNvSpPr>
          <p:nvPr>
            <p:ph type="body" idx="16392"/>
            <p:custDataLst>
              <p:tags r:id="rId11"/>
            </p:custDataLst>
          </p:nvPr>
        </p:nvSpPr>
        <p:spPr>
          <a:xfrm>
            <a:off x="4800600" y="2692400"/>
            <a:ext cx="3443605" cy="736600"/>
          </a:xfrm>
        </p:spPr>
        <p:txBody>
          <a:bodyPr>
            <a:normAutofit fontScale="87500" lnSpcReduction="10000"/>
          </a:bodyPr>
          <a:lstStyle/>
          <a:p>
            <a:r>
              <a:rPr lang="zh-CN" altLang="en-US"/>
              <a:t>液化工具支持弯曲、漩涡等效果，需选中对应工具调整参数，按Alt键可反向旋转或移动像素。</a:t>
            </a:r>
          </a:p>
        </p:txBody>
      </p:sp>
      <p:sp>
        <p:nvSpPr>
          <p:cNvPr id="14" name="装饰  2"/>
          <p:cNvSpPr>
            <a:spLocks noGrp="1"/>
          </p:cNvSpPr>
          <p:nvPr>
            <p:ph type="body" idx="16399"/>
            <p:custDataLst>
              <p:tags r:id="rId12"/>
            </p:custDataLst>
          </p:nvPr>
        </p:nvSpPr>
        <p:spPr/>
        <p:txBody>
          <a:bodyPr/>
          <a:lstStyle/>
          <a:p>
            <a:r>
              <a:rPr lang="zh-CN" altLang="en-US"/>
              <a:t> </a:t>
            </a:r>
          </a:p>
        </p:txBody>
      </p:sp>
      <p:sp>
        <p:nvSpPr>
          <p:cNvPr id="15" name="文本占位符 14"/>
          <p:cNvSpPr>
            <a:spLocks noGrp="1"/>
          </p:cNvSpPr>
          <p:nvPr>
            <p:ph type="body" idx="16393"/>
            <p:custDataLst>
              <p:tags r:id="rId13"/>
            </p:custDataLst>
          </p:nvPr>
        </p:nvSpPr>
        <p:spPr/>
        <p:txBody>
          <a:bodyPr/>
          <a:lstStyle/>
          <a:p>
            <a:r>
              <a:rPr lang="zh-CN" altLang="en-US"/>
              <a:t>滤镜库功能</a:t>
            </a:r>
          </a:p>
        </p:txBody>
      </p:sp>
      <p:sp>
        <p:nvSpPr>
          <p:cNvPr id="16" name="文本占位符 15"/>
          <p:cNvSpPr>
            <a:spLocks noGrp="1"/>
          </p:cNvSpPr>
          <p:nvPr>
            <p:ph type="body" idx="16394"/>
            <p:custDataLst>
              <p:tags r:id="rId14"/>
            </p:custDataLst>
          </p:nvPr>
        </p:nvSpPr>
        <p:spPr>
          <a:xfrm>
            <a:off x="8496300" y="2692400"/>
            <a:ext cx="3414395" cy="504825"/>
          </a:xfrm>
        </p:spPr>
        <p:txBody>
          <a:bodyPr>
            <a:normAutofit fontScale="80000" lnSpcReduction="10000"/>
          </a:bodyPr>
          <a:lstStyle/>
          <a:p>
            <a:r>
              <a:rPr lang="zh-CN" altLang="en-US"/>
              <a:t>滤镜库整合分类滤镜，左侧预览图像，中间选择类型，右侧设置参数，支持多步骤参数调整。</a:t>
            </a:r>
          </a:p>
        </p:txBody>
      </p:sp>
      <p:pic>
        <p:nvPicPr>
          <p:cNvPr id="18" name="图片 17"/>
          <p:cNvPicPr/>
          <p:nvPr/>
        </p:nvPicPr>
        <p:blipFill>
          <a:blip r:embed="rId16"/>
          <a:stretch>
            <a:fillRect/>
          </a:stretch>
        </p:blipFill>
        <p:spPr>
          <a:xfrm>
            <a:off x="296545" y="1016000"/>
            <a:ext cx="1057275" cy="2002790"/>
          </a:xfrm>
          <a:prstGeom prst="rect">
            <a:avLst/>
          </a:prstGeom>
        </p:spPr>
      </p:pic>
      <p:sp>
        <p:nvSpPr>
          <p:cNvPr id="20" name="文本框 19"/>
          <p:cNvSpPr txBox="1"/>
          <p:nvPr/>
        </p:nvSpPr>
        <p:spPr>
          <a:xfrm>
            <a:off x="296545" y="3067685"/>
            <a:ext cx="4036060" cy="23431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“滤镜”菜单                                          “</a:t>
            </a:r>
            <a:r>
              <a:rPr lang="zh-CN" altLang="en-US" sz="1200">
                <a:latin typeface="Times New Roman" panose="02020603050405020304"/>
                <a:ea typeface="宋体" panose="02010600030101010101" pitchFamily="2" charset="-122"/>
                <a:sym typeface="+mn-ea"/>
              </a:rPr>
              <a:t>滤镜库</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p>
        </p:txBody>
      </p:sp>
      <p:pic>
        <p:nvPicPr>
          <p:cNvPr id="3" name="图片 61"/>
          <p:cNvPicPr>
            <a:picLocks noChangeAspect="1"/>
          </p:cNvPicPr>
          <p:nvPr/>
        </p:nvPicPr>
        <p:blipFill>
          <a:blip r:embed="rId17"/>
          <a:stretch>
            <a:fillRect/>
          </a:stretch>
        </p:blipFill>
        <p:spPr>
          <a:xfrm>
            <a:off x="1906270" y="1481455"/>
            <a:ext cx="2437130" cy="1537335"/>
          </a:xfrm>
          <a:prstGeom prst="rect">
            <a:avLst/>
          </a:prstGeom>
          <a:noFill/>
          <a:ln w="9525">
            <a:noFill/>
          </a:ln>
        </p:spPr>
      </p:pic>
      <p:pic>
        <p:nvPicPr>
          <p:cNvPr id="4" name="图片 53"/>
          <p:cNvPicPr>
            <a:picLocks noChangeAspect="1"/>
          </p:cNvPicPr>
          <p:nvPr/>
        </p:nvPicPr>
        <p:blipFill>
          <a:blip r:embed="rId18"/>
          <a:stretch>
            <a:fillRect/>
          </a:stretch>
        </p:blipFill>
        <p:spPr>
          <a:xfrm>
            <a:off x="207010" y="3429000"/>
            <a:ext cx="2463165" cy="1668780"/>
          </a:xfrm>
          <a:prstGeom prst="rect">
            <a:avLst/>
          </a:prstGeom>
          <a:noFill/>
          <a:ln w="9525">
            <a:noFill/>
          </a:ln>
        </p:spPr>
      </p:pic>
      <p:sp>
        <p:nvSpPr>
          <p:cNvPr id="21" name="文本框 20"/>
          <p:cNvSpPr txBox="1"/>
          <p:nvPr/>
        </p:nvSpPr>
        <p:spPr>
          <a:xfrm>
            <a:off x="721360" y="5161597"/>
            <a:ext cx="5080000" cy="29146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液化效果                                                                      </a:t>
            </a:r>
            <a:r>
              <a:rPr lang="zh-CN" altLang="en-US" sz="1200">
                <a:latin typeface="Times New Roman" panose="02020603050405020304"/>
                <a:ea typeface="宋体" panose="02010600030101010101" pitchFamily="2" charset="-122"/>
                <a:sym typeface="+mn-ea"/>
              </a:rPr>
              <a:t>漩涡效果</a:t>
            </a:r>
          </a:p>
        </p:txBody>
      </p:sp>
      <p:pic>
        <p:nvPicPr>
          <p:cNvPr id="17" name="图片 52"/>
          <p:cNvPicPr>
            <a:picLocks noChangeAspect="1"/>
          </p:cNvPicPr>
          <p:nvPr/>
        </p:nvPicPr>
        <p:blipFill>
          <a:blip r:embed="rId19"/>
          <a:stretch>
            <a:fillRect/>
          </a:stretch>
        </p:blipFill>
        <p:spPr>
          <a:xfrm>
            <a:off x="3159125" y="3399790"/>
            <a:ext cx="2494280" cy="1684655"/>
          </a:xfrm>
          <a:prstGeom prst="rect">
            <a:avLst/>
          </a:prstGeom>
          <a:noFill/>
          <a:ln w="9525">
            <a:noFill/>
          </a:ln>
        </p:spPr>
      </p:pic>
      <p:pic>
        <p:nvPicPr>
          <p:cNvPr id="19" name="图片 49"/>
          <p:cNvPicPr>
            <a:picLocks noChangeAspect="1"/>
          </p:cNvPicPr>
          <p:nvPr/>
        </p:nvPicPr>
        <p:blipFill>
          <a:blip r:embed="rId20"/>
          <a:stretch>
            <a:fillRect/>
          </a:stretch>
        </p:blipFill>
        <p:spPr>
          <a:xfrm>
            <a:off x="1685290" y="5515610"/>
            <a:ext cx="1473835" cy="1019810"/>
          </a:xfrm>
          <a:prstGeom prst="rect">
            <a:avLst/>
          </a:prstGeom>
          <a:noFill/>
          <a:ln w="9525">
            <a:noFill/>
          </a:ln>
        </p:spPr>
      </p:pic>
      <p:pic>
        <p:nvPicPr>
          <p:cNvPr id="24" name="图片 48"/>
          <p:cNvPicPr>
            <a:picLocks noChangeAspect="1"/>
          </p:cNvPicPr>
          <p:nvPr/>
        </p:nvPicPr>
        <p:blipFill>
          <a:blip r:embed="rId21"/>
          <a:stretch>
            <a:fillRect/>
          </a:stretch>
        </p:blipFill>
        <p:spPr>
          <a:xfrm>
            <a:off x="3378200" y="5551170"/>
            <a:ext cx="1422400" cy="984250"/>
          </a:xfrm>
          <a:prstGeom prst="rect">
            <a:avLst/>
          </a:prstGeom>
          <a:noFill/>
          <a:ln w="9525">
            <a:noFill/>
          </a:ln>
        </p:spPr>
      </p:pic>
      <p:sp>
        <p:nvSpPr>
          <p:cNvPr id="22" name="文本框 21"/>
          <p:cNvSpPr txBox="1"/>
          <p:nvPr/>
        </p:nvSpPr>
        <p:spPr>
          <a:xfrm>
            <a:off x="2453005" y="6520815"/>
            <a:ext cx="1617345" cy="337185"/>
          </a:xfrm>
          <a:prstGeom prst="rect">
            <a:avLst/>
          </a:prstGeom>
        </p:spPr>
        <p:txBody>
          <a:bodyPr wrap="square">
            <a:noAutofit/>
          </a:bodyPr>
          <a:lstStyle/>
          <a:p>
            <a:pPr algn="just" defTabSz="266700">
              <a:lnSpc>
                <a:spcPts val="1560"/>
              </a:lnSpc>
              <a:spcBef>
                <a:spcPts val="600"/>
              </a:spcBef>
              <a:spcAft>
                <a:spcPts val="600"/>
              </a:spcAft>
              <a:buClrTx/>
              <a:buSzTx/>
              <a:buFontTx/>
            </a:pPr>
            <a:r>
              <a:rPr lang="en-US" altLang="zh-CN" sz="1200">
                <a:latin typeface="Times New Roman" panose="02020603050405020304"/>
                <a:ea typeface="宋体" panose="02010600030101010101" pitchFamily="2" charset="-122"/>
                <a:sym typeface="+mn-ea"/>
              </a:rPr>
              <a:t> 褶皱和膨胀效果</a:t>
            </a:r>
          </a:p>
        </p:txBody>
      </p:sp>
      <p:pic>
        <p:nvPicPr>
          <p:cNvPr id="25" name="图片 -2147482097"/>
          <p:cNvPicPr>
            <a:picLocks noChangeAspect="1"/>
          </p:cNvPicPr>
          <p:nvPr/>
        </p:nvPicPr>
        <p:blipFill>
          <a:blip r:embed="rId22"/>
          <a:stretch>
            <a:fillRect/>
          </a:stretch>
        </p:blipFill>
        <p:spPr>
          <a:xfrm>
            <a:off x="6779260" y="4058285"/>
            <a:ext cx="3180080" cy="2140585"/>
          </a:xfrm>
          <a:prstGeom prst="rect">
            <a:avLst/>
          </a:prstGeom>
          <a:noFill/>
          <a:ln w="9525">
            <a:noFill/>
          </a:ln>
        </p:spPr>
      </p:pic>
      <p:sp>
        <p:nvSpPr>
          <p:cNvPr id="23" name="文本框 22"/>
          <p:cNvSpPr txBox="1"/>
          <p:nvPr/>
        </p:nvSpPr>
        <p:spPr>
          <a:xfrm>
            <a:off x="5801360" y="6199187"/>
            <a:ext cx="5080000" cy="291465"/>
          </a:xfrm>
          <a:prstGeom prst="rect">
            <a:avLst/>
          </a:prstGeom>
        </p:spPr>
        <p:txBody>
          <a:bodyPr>
            <a:spAutoFit/>
          </a:bodyPr>
          <a:lstStyle/>
          <a:p>
            <a:pPr marL="0" indent="0" algn="ctr" defTabSz="266700">
              <a:lnSpc>
                <a:spcPts val="1560"/>
              </a:lnSpc>
              <a:spcBef>
                <a:spcPts val="600"/>
              </a:spcBef>
              <a:spcAft>
                <a:spcPts val="600"/>
              </a:spcAft>
            </a:pPr>
            <a:r>
              <a:rPr lang="zh-CN" altLang="en-US" sz="1200">
                <a:latin typeface="Times New Roman" panose="02020603050405020304"/>
                <a:ea typeface="宋体" panose="02010600030101010101" pitchFamily="2" charset="-122"/>
              </a:rPr>
              <a:t>移动像素效果</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t>案例</a:t>
            </a:r>
            <a:r>
              <a:rPr lang="en-US" altLang="zh-CN"/>
              <a:t>——</a:t>
            </a:r>
            <a:r>
              <a:rPr lang="zh-CN" altLang="en-US"/>
              <a:t>飞盘消失</a:t>
            </a:r>
          </a:p>
        </p:txBody>
      </p:sp>
      <p:sp>
        <p:nvSpPr>
          <p:cNvPr id="3" name="内容占位符 2"/>
          <p:cNvSpPr>
            <a:spLocks noGrp="1"/>
          </p:cNvSpPr>
          <p:nvPr>
            <p:ph idx="1"/>
            <p:custDataLst>
              <p:tags r:id="rId3"/>
            </p:custDataLst>
          </p:nvPr>
        </p:nvSpPr>
        <p:spPr>
          <a:xfrm>
            <a:off x="546735" y="992505"/>
            <a:ext cx="7798435" cy="5574665"/>
          </a:xfrm>
        </p:spPr>
        <p:txBody>
          <a:bodyPr/>
          <a:lstStyle/>
          <a:p>
            <a:r>
              <a:rPr lang="zh-CN" altLang="en-US" sz="1800"/>
              <a:t>（</a:t>
            </a:r>
            <a:r>
              <a:rPr lang="en-US" altLang="zh-CN" sz="1800"/>
              <a:t>1</a:t>
            </a:r>
            <a:r>
              <a:rPr lang="zh-CN" altLang="en-US" sz="1800"/>
              <a:t>）打开如图所示的图像，从图中可以看出，在具有远小近大透视关系的草地上有一个飞盘，我们来尝试利用消失点工具将飞盘从草地上清除。</a:t>
            </a:r>
          </a:p>
          <a:p>
            <a:r>
              <a:rPr lang="zh-CN" altLang="en-US" sz="1800"/>
              <a:t>（</a:t>
            </a:r>
            <a:r>
              <a:rPr lang="en-US" altLang="zh-CN" sz="1800"/>
              <a:t>2</a:t>
            </a:r>
            <a:r>
              <a:rPr lang="zh-CN" altLang="en-US" sz="1800"/>
              <a:t>）执行</a:t>
            </a:r>
            <a:r>
              <a:rPr lang="en-US" altLang="zh-CN" sz="1800"/>
              <a:t>“</a:t>
            </a:r>
            <a:r>
              <a:rPr lang="zh-CN" altLang="en-US" sz="1800"/>
              <a:t>滤镜</a:t>
            </a:r>
            <a:r>
              <a:rPr lang="en-US" altLang="zh-CN" sz="1800"/>
              <a:t>”|“</a:t>
            </a:r>
            <a:r>
              <a:rPr lang="zh-CN" altLang="en-US" sz="1800"/>
              <a:t>消失点</a:t>
            </a:r>
            <a:r>
              <a:rPr lang="en-US" altLang="zh-CN" sz="1800"/>
              <a:t>”</a:t>
            </a:r>
            <a:r>
              <a:rPr lang="zh-CN" altLang="en-US" sz="1800"/>
              <a:t>命令，打开</a:t>
            </a:r>
            <a:r>
              <a:rPr lang="en-US" altLang="zh-CN" sz="1800"/>
              <a:t>“</a:t>
            </a:r>
            <a:r>
              <a:rPr lang="zh-CN" altLang="en-US" sz="1800"/>
              <a:t>消失点</a:t>
            </a:r>
            <a:r>
              <a:rPr lang="en-US" altLang="zh-CN" sz="1800"/>
              <a:t>”</a:t>
            </a:r>
            <a:r>
              <a:rPr lang="zh-CN" altLang="en-US" sz="1800"/>
              <a:t>对话框，如图所示。</a:t>
            </a:r>
          </a:p>
          <a:p>
            <a:r>
              <a:rPr lang="zh-CN" altLang="en-US" sz="1800"/>
              <a:t>（</a:t>
            </a:r>
            <a:r>
              <a:rPr lang="en-US" altLang="zh-CN" sz="1800"/>
              <a:t>3</a:t>
            </a:r>
            <a:r>
              <a:rPr lang="zh-CN" altLang="en-US" sz="1800"/>
              <a:t>）首先选中</a:t>
            </a:r>
            <a:r>
              <a:rPr lang="en-US" altLang="zh-CN" sz="1800"/>
              <a:t>“</a:t>
            </a:r>
            <a:r>
              <a:rPr lang="zh-CN" altLang="en-US" sz="1800"/>
              <a:t>创建平面工具</a:t>
            </a:r>
            <a:r>
              <a:rPr lang="en-US" altLang="zh-CN" sz="1800"/>
              <a:t>”</a:t>
            </a:r>
            <a:r>
              <a:rPr lang="zh-CN" altLang="en-US" sz="1800"/>
              <a:t>制作透视平面，如图</a:t>
            </a:r>
            <a:r>
              <a:rPr lang="en-US" altLang="zh-CN" sz="1800"/>
              <a:t>2</a:t>
            </a:r>
            <a:r>
              <a:rPr lang="zh-CN" altLang="en-US" sz="1800"/>
              <a:t>所示。然后选中</a:t>
            </a:r>
            <a:r>
              <a:rPr lang="en-US" altLang="zh-CN" sz="1800"/>
              <a:t>“</a:t>
            </a:r>
            <a:r>
              <a:rPr lang="zh-CN" altLang="en-US" sz="1800"/>
              <a:t>图章工具</a:t>
            </a:r>
            <a:r>
              <a:rPr lang="en-US" altLang="zh-CN" sz="1800"/>
              <a:t>”</a:t>
            </a:r>
            <a:r>
              <a:rPr lang="zh-CN" altLang="en-US" sz="1800"/>
              <a:t>，按住</a:t>
            </a:r>
            <a:r>
              <a:rPr lang="en-US" altLang="zh-CN" sz="1800"/>
              <a:t>Alt</a:t>
            </a:r>
            <a:r>
              <a:rPr lang="zh-CN" altLang="en-US" sz="1800"/>
              <a:t>键在图中单击选取参考点，如图所示。</a:t>
            </a:r>
          </a:p>
          <a:p>
            <a:r>
              <a:rPr lang="zh-CN" altLang="en-US" sz="1800"/>
              <a:t>（</a:t>
            </a:r>
            <a:r>
              <a:rPr lang="en-US" altLang="zh-CN" sz="1800"/>
              <a:t>4</a:t>
            </a:r>
            <a:r>
              <a:rPr lang="zh-CN" altLang="en-US" sz="1800"/>
              <a:t>）在图中单击并拖动鼠标复制图像覆盖刷子所在位置，在复制图像的过程中可在对话框中设置直径、硬度、不透明度和修复等参数以达到最佳效果，复制图像的过程以及制作完成后的图像如图所示。</a:t>
            </a:r>
          </a:p>
          <a:p>
            <a:endParaRPr lang="zh-CN" altLang="en-US" sz="1800"/>
          </a:p>
        </p:txBody>
      </p:sp>
      <p:pic>
        <p:nvPicPr>
          <p:cNvPr id="4" name="图片 -2147482096"/>
          <p:cNvPicPr>
            <a:picLocks noChangeAspect="1"/>
          </p:cNvPicPr>
          <p:nvPr/>
        </p:nvPicPr>
        <p:blipFill>
          <a:blip r:embed="rId5"/>
          <a:stretch>
            <a:fillRect/>
          </a:stretch>
        </p:blipFill>
        <p:spPr>
          <a:xfrm>
            <a:off x="8555990" y="195263"/>
            <a:ext cx="2570480" cy="1561465"/>
          </a:xfrm>
          <a:prstGeom prst="rect">
            <a:avLst/>
          </a:prstGeom>
          <a:noFill/>
          <a:ln w="9525">
            <a:noFill/>
          </a:ln>
        </p:spPr>
      </p:pic>
      <p:pic>
        <p:nvPicPr>
          <p:cNvPr id="5" name="图片 38"/>
          <p:cNvPicPr>
            <a:picLocks noChangeAspect="1"/>
          </p:cNvPicPr>
          <p:nvPr/>
        </p:nvPicPr>
        <p:blipFill>
          <a:blip r:embed="rId6"/>
          <a:stretch>
            <a:fillRect/>
          </a:stretch>
        </p:blipFill>
        <p:spPr>
          <a:xfrm>
            <a:off x="8566785" y="2152015"/>
            <a:ext cx="2929255" cy="1962785"/>
          </a:xfrm>
          <a:prstGeom prst="rect">
            <a:avLst/>
          </a:prstGeom>
          <a:noFill/>
          <a:ln w="9525">
            <a:noFill/>
          </a:ln>
        </p:spPr>
      </p:pic>
      <p:pic>
        <p:nvPicPr>
          <p:cNvPr id="6" name="图片 35"/>
          <p:cNvPicPr>
            <a:picLocks noChangeAspect="1"/>
          </p:cNvPicPr>
          <p:nvPr/>
        </p:nvPicPr>
        <p:blipFill>
          <a:blip r:embed="rId7"/>
          <a:stretch>
            <a:fillRect/>
          </a:stretch>
        </p:blipFill>
        <p:spPr>
          <a:xfrm>
            <a:off x="295275" y="4867910"/>
            <a:ext cx="2820670" cy="1699260"/>
          </a:xfrm>
          <a:prstGeom prst="rect">
            <a:avLst/>
          </a:prstGeom>
          <a:noFill/>
          <a:ln w="9525">
            <a:noFill/>
          </a:ln>
        </p:spPr>
      </p:pic>
      <p:pic>
        <p:nvPicPr>
          <p:cNvPr id="7" name="图片 34"/>
          <p:cNvPicPr>
            <a:picLocks noChangeAspect="1"/>
          </p:cNvPicPr>
          <p:nvPr/>
        </p:nvPicPr>
        <p:blipFill>
          <a:blip r:embed="rId8"/>
          <a:stretch>
            <a:fillRect/>
          </a:stretch>
        </p:blipFill>
        <p:spPr>
          <a:xfrm>
            <a:off x="3881120" y="4996815"/>
            <a:ext cx="1338580" cy="1470660"/>
          </a:xfrm>
          <a:prstGeom prst="rect">
            <a:avLst/>
          </a:prstGeom>
          <a:noFill/>
          <a:ln w="9525">
            <a:noFill/>
          </a:ln>
        </p:spPr>
      </p:pic>
      <p:pic>
        <p:nvPicPr>
          <p:cNvPr id="8" name="图片 33"/>
          <p:cNvPicPr>
            <a:picLocks noChangeAspect="1"/>
          </p:cNvPicPr>
          <p:nvPr/>
        </p:nvPicPr>
        <p:blipFill>
          <a:blip r:embed="rId9"/>
          <a:stretch>
            <a:fillRect/>
          </a:stretch>
        </p:blipFill>
        <p:spPr>
          <a:xfrm>
            <a:off x="5794375" y="5045710"/>
            <a:ext cx="1275080" cy="1421765"/>
          </a:xfrm>
          <a:prstGeom prst="rect">
            <a:avLst/>
          </a:prstGeom>
          <a:noFill/>
          <a:ln w="9525">
            <a:noFill/>
          </a:ln>
        </p:spPr>
      </p:pic>
      <p:pic>
        <p:nvPicPr>
          <p:cNvPr id="9" name="图片 32"/>
          <p:cNvPicPr>
            <a:picLocks noChangeAspect="1"/>
          </p:cNvPicPr>
          <p:nvPr/>
        </p:nvPicPr>
        <p:blipFill>
          <a:blip r:embed="rId10"/>
          <a:stretch>
            <a:fillRect/>
          </a:stretch>
        </p:blipFill>
        <p:spPr>
          <a:xfrm>
            <a:off x="7644130" y="4750753"/>
            <a:ext cx="2872740" cy="1716405"/>
          </a:xfrm>
          <a:prstGeom prst="rect">
            <a:avLst/>
          </a:prstGeom>
          <a:noFill/>
          <a:ln w="9525">
            <a:noFill/>
          </a:ln>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340995" y="280035"/>
            <a:ext cx="10972800" cy="609600"/>
          </a:xfrm>
        </p:spPr>
        <p:txBody>
          <a:bodyPr/>
          <a:lstStyle/>
          <a:p>
            <a:r>
              <a:rPr lang="zh-CN" altLang="en-US">
                <a:sym typeface="+mn-ea"/>
              </a:rPr>
              <a:t>知识准备：：三、滤镜</a:t>
            </a:r>
            <a:endParaRPr lang="zh-CN" altLang="en-US"/>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normAutofit fontScale="87500"/>
          </a:bodyPr>
          <a:lstStyle/>
          <a:p>
            <a:r>
              <a:rPr lang="zh-CN" altLang="en-US"/>
              <a:t>像素化与扭曲应用</a:t>
            </a:r>
          </a:p>
        </p:txBody>
      </p:sp>
      <p:sp>
        <p:nvSpPr>
          <p:cNvPr id="6" name="文本占位符 5"/>
          <p:cNvSpPr>
            <a:spLocks noGrp="1"/>
          </p:cNvSpPr>
          <p:nvPr>
            <p:ph type="body" idx="16387"/>
            <p:custDataLst>
              <p:tags r:id="rId5"/>
            </p:custDataLst>
          </p:nvPr>
        </p:nvSpPr>
        <p:spPr/>
        <p:txBody>
          <a:bodyPr>
            <a:normAutofit/>
          </a:bodyPr>
          <a:lstStyle/>
          <a:p>
            <a:r>
              <a:rPr lang="zh-CN" altLang="en-US" sz="1400"/>
              <a:t>像素化通过块状颜色模拟艺术效果，扭曲滤镜实现几何变形，如切变、波浪及极坐标转换。</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8"/>
            <p:custDataLst>
              <p:tags r:id="rId7"/>
            </p:custDataLst>
          </p:nvPr>
        </p:nvSpPr>
        <p:spPr/>
        <p:txBody>
          <a:bodyPr/>
          <a:lstStyle/>
          <a:p>
            <a:r>
              <a:rPr lang="zh-CN" altLang="en-US" sz="1900"/>
              <a:t>模糊滤镜分类</a:t>
            </a:r>
          </a:p>
        </p:txBody>
      </p:sp>
      <p:sp>
        <p:nvSpPr>
          <p:cNvPr id="9" name="文本占位符 8"/>
          <p:cNvSpPr>
            <a:spLocks noGrp="1"/>
          </p:cNvSpPr>
          <p:nvPr>
            <p:ph type="body" idx="16389"/>
            <p:custDataLst>
              <p:tags r:id="rId8"/>
            </p:custDataLst>
          </p:nvPr>
        </p:nvSpPr>
        <p:spPr/>
        <p:txBody>
          <a:bodyPr>
            <a:normAutofit fontScale="90000"/>
          </a:bodyPr>
          <a:lstStyle/>
          <a:p>
            <a:r>
              <a:rPr lang="zh-CN" altLang="en-US"/>
              <a:t>高斯模糊基于高斯曲线柔化图像，动感模糊模拟运动轨迹，镜头模糊增强景深，适用不同创作需求。</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zh-CN" altLang="en-US" sz="1900"/>
              <a:t>图像合成命令</a:t>
            </a:r>
          </a:p>
        </p:txBody>
      </p:sp>
      <p:sp>
        <p:nvSpPr>
          <p:cNvPr id="12" name="文本占位符 11"/>
          <p:cNvSpPr>
            <a:spLocks noGrp="1"/>
          </p:cNvSpPr>
          <p:nvPr>
            <p:ph type="body" idx="16391"/>
            <p:custDataLst>
              <p:tags r:id="rId11"/>
            </p:custDataLst>
          </p:nvPr>
        </p:nvSpPr>
        <p:spPr/>
        <p:txBody>
          <a:bodyPr>
            <a:normAutofit fontScale="90000"/>
          </a:bodyPr>
          <a:lstStyle/>
          <a:p>
            <a:r>
              <a:rPr lang="zh-CN" altLang="en-US"/>
              <a:t>应用图像与计算命令支持多图层合成，通过混合模式与参数调整实现复杂图像叠加与通道合并。</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2"/>
            <p:custDataLst>
              <p:tags r:id="rId13"/>
            </p:custDataLst>
          </p:nvPr>
        </p:nvSpPr>
        <p:spPr/>
        <p:txBody>
          <a:bodyPr/>
          <a:lstStyle/>
          <a:p>
            <a:r>
              <a:rPr lang="zh-CN" altLang="en-US" sz="1900"/>
              <a:t>杂色处理技巧</a:t>
            </a:r>
          </a:p>
        </p:txBody>
      </p:sp>
      <p:sp>
        <p:nvSpPr>
          <p:cNvPr id="15" name="文本占位符 14"/>
          <p:cNvSpPr>
            <a:spLocks noGrp="1"/>
          </p:cNvSpPr>
          <p:nvPr>
            <p:ph type="body" idx="16393"/>
            <p:custDataLst>
              <p:tags r:id="rId14"/>
            </p:custDataLst>
          </p:nvPr>
        </p:nvSpPr>
        <p:spPr/>
        <p:txBody>
          <a:bodyPr>
            <a:normAutofit/>
          </a:bodyPr>
          <a:lstStyle/>
          <a:p>
            <a:r>
              <a:rPr lang="zh-CN" altLang="en-US" sz="1400"/>
              <a:t>添加杂色模拟胶片颗粒，减少杂色消除压缩噪点，中间值混合像素亮度，去斑工具修复划痕。</a:t>
            </a:r>
          </a:p>
        </p:txBody>
      </p:sp>
      <p:pic>
        <p:nvPicPr>
          <p:cNvPr id="3" name="图片 -2147482095"/>
          <p:cNvPicPr>
            <a:picLocks noChangeAspect="1"/>
          </p:cNvPicPr>
          <p:nvPr/>
        </p:nvPicPr>
        <p:blipFill>
          <a:blip r:embed="rId16"/>
          <a:stretch>
            <a:fillRect/>
          </a:stretch>
        </p:blipFill>
        <p:spPr>
          <a:xfrm>
            <a:off x="5131435" y="905510"/>
            <a:ext cx="4317365" cy="2522855"/>
          </a:xfrm>
          <a:prstGeom prst="rect">
            <a:avLst/>
          </a:prstGeom>
          <a:noFill/>
          <a:ln w="9525">
            <a:noFill/>
          </a:ln>
        </p:spPr>
      </p:pic>
      <p:sp>
        <p:nvSpPr>
          <p:cNvPr id="16" name="文本框 15"/>
          <p:cNvSpPr txBox="1"/>
          <p:nvPr/>
        </p:nvSpPr>
        <p:spPr>
          <a:xfrm>
            <a:off x="6773545" y="3526155"/>
            <a:ext cx="2573655" cy="141605"/>
          </a:xfrm>
          <a:prstGeom prst="rect">
            <a:avLst/>
          </a:prstGeom>
        </p:spPr>
        <p:txBody>
          <a:bodyPr>
            <a:noAutofit/>
          </a:bodyPr>
          <a:lstStyle/>
          <a:p>
            <a:pPr defTabSz="266700"/>
            <a:r>
              <a:rPr lang="zh-CN" altLang="en-US" sz="1200">
                <a:latin typeface="Times New Roman" panose="02020603050405020304"/>
                <a:ea typeface="宋体" panose="02010600030101010101" pitchFamily="2" charset="-122"/>
              </a:rPr>
              <a:t>“应用图像”对话框</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294640"/>
            <a:ext cx="6406515" cy="406400"/>
          </a:xfrm>
        </p:spPr>
        <p:txBody>
          <a:bodyPr>
            <a:normAutofit fontScale="90000"/>
          </a:bodyPr>
          <a:lstStyle/>
          <a:p>
            <a:r>
              <a:rPr lang="zh-CN" altLang="en-US" sz="3110"/>
              <a:t>案例</a:t>
            </a:r>
            <a:r>
              <a:rPr lang="en-US" altLang="zh-CN" sz="3110"/>
              <a:t>——</a:t>
            </a:r>
            <a:r>
              <a:rPr lang="zh-CN" altLang="en-US" sz="3110"/>
              <a:t>制作背景</a:t>
            </a:r>
          </a:p>
        </p:txBody>
      </p:sp>
      <p:sp>
        <p:nvSpPr>
          <p:cNvPr id="5" name="装饰  3"/>
          <p:cNvSpPr>
            <a:spLocks noGrp="1"/>
          </p:cNvSpPr>
          <p:nvPr>
            <p:ph type="body" idx="16394"/>
            <p:custDataLst>
              <p:tags r:id="rId3"/>
            </p:custDataLst>
          </p:nvPr>
        </p:nvSpPr>
        <p:spPr>
          <a:xfrm>
            <a:off x="7016115" y="415925"/>
            <a:ext cx="4983480" cy="6116320"/>
          </a:xfrm>
        </p:spPr>
        <p:txBody>
          <a:bodyPr/>
          <a:lstStyle/>
          <a:p>
            <a:r>
              <a:rPr lang="zh-CN" altLang="en-US"/>
              <a:t> </a:t>
            </a:r>
          </a:p>
        </p:txBody>
      </p:sp>
      <p:sp>
        <p:nvSpPr>
          <p:cNvPr id="9" name="文本占位符 8"/>
          <p:cNvSpPr>
            <a:spLocks noGrp="1"/>
          </p:cNvSpPr>
          <p:nvPr>
            <p:ph type="body" idx="16388"/>
            <p:custDataLst>
              <p:tags r:id="rId4"/>
            </p:custDataLst>
          </p:nvPr>
        </p:nvSpPr>
        <p:spPr>
          <a:xfrm>
            <a:off x="7198995" y="701040"/>
            <a:ext cx="4631055" cy="5678805"/>
          </a:xfrm>
        </p:spPr>
        <p:txBody>
          <a:bodyPr>
            <a:normAutofit/>
          </a:bodyPr>
          <a:lstStyle/>
          <a:p>
            <a:r>
              <a:rPr lang="zh-CN" altLang="en-US"/>
              <a:t>（</a:t>
            </a:r>
            <a:r>
              <a:rPr lang="en-US" altLang="zh-CN"/>
              <a:t>1</a:t>
            </a:r>
            <a:r>
              <a:rPr lang="zh-CN" altLang="en-US"/>
              <a:t>）执行</a:t>
            </a:r>
            <a:r>
              <a:rPr lang="en-US" altLang="zh-CN"/>
              <a:t>“</a:t>
            </a:r>
            <a:r>
              <a:rPr lang="zh-CN" altLang="en-US"/>
              <a:t>文件</a:t>
            </a:r>
            <a:r>
              <a:rPr lang="en-US" altLang="zh-CN"/>
              <a:t>”|“</a:t>
            </a:r>
            <a:r>
              <a:rPr lang="zh-CN" altLang="en-US"/>
              <a:t>新建</a:t>
            </a:r>
            <a:r>
              <a:rPr lang="en-US" altLang="zh-CN"/>
              <a:t>”</a:t>
            </a:r>
            <a:r>
              <a:rPr lang="zh-CN" altLang="en-US"/>
              <a:t>命令，新建一幅</a:t>
            </a:r>
            <a:r>
              <a:rPr lang="en-US" altLang="zh-CN"/>
              <a:t>400</a:t>
            </a:r>
            <a:r>
              <a:rPr lang="en-US" altLang="en-US"/>
              <a:t>×</a:t>
            </a:r>
            <a:r>
              <a:rPr lang="en-US" altLang="zh-CN"/>
              <a:t>300</a:t>
            </a:r>
            <a:r>
              <a:rPr lang="zh-CN" altLang="en-US"/>
              <a:t>的</a:t>
            </a:r>
            <a:r>
              <a:rPr lang="en-US" altLang="zh-CN"/>
              <a:t>RGB</a:t>
            </a:r>
            <a:r>
              <a:rPr lang="zh-CN" altLang="en-US"/>
              <a:t>图像，将背景设置为黑色，如图所示。</a:t>
            </a:r>
          </a:p>
          <a:p>
            <a:r>
              <a:rPr lang="zh-CN" altLang="en-US"/>
              <a:t>（</a:t>
            </a:r>
            <a:r>
              <a:rPr lang="en-US" altLang="zh-CN"/>
              <a:t>2</a:t>
            </a:r>
            <a:r>
              <a:rPr lang="zh-CN" altLang="en-US"/>
              <a:t>）执行</a:t>
            </a:r>
            <a:r>
              <a:rPr lang="en-US" altLang="zh-CN"/>
              <a:t>“</a:t>
            </a:r>
            <a:r>
              <a:rPr lang="zh-CN" altLang="en-US"/>
              <a:t>滤镜</a:t>
            </a:r>
            <a:r>
              <a:rPr lang="en-US" altLang="zh-CN"/>
              <a:t>”|“</a:t>
            </a:r>
            <a:r>
              <a:rPr lang="zh-CN" altLang="en-US"/>
              <a:t>杂色</a:t>
            </a:r>
            <a:r>
              <a:rPr lang="en-US" altLang="zh-CN"/>
              <a:t>”|“</a:t>
            </a:r>
            <a:r>
              <a:rPr lang="zh-CN" altLang="en-US"/>
              <a:t>添加杂色</a:t>
            </a:r>
            <a:r>
              <a:rPr lang="en-US" altLang="zh-CN"/>
              <a:t>”</a:t>
            </a:r>
            <a:r>
              <a:rPr lang="zh-CN" altLang="en-US"/>
              <a:t>命令，参数设置如图所示，单击</a:t>
            </a:r>
            <a:r>
              <a:rPr lang="en-US" altLang="zh-CN"/>
              <a:t>“</a:t>
            </a:r>
            <a:r>
              <a:rPr lang="zh-CN" altLang="en-US"/>
              <a:t>确定</a:t>
            </a:r>
            <a:r>
              <a:rPr lang="en-US" altLang="zh-CN"/>
              <a:t>”</a:t>
            </a:r>
            <a:r>
              <a:rPr lang="zh-CN" altLang="en-US"/>
              <a:t>按钮，退出对话框，结果如图所示。</a:t>
            </a:r>
          </a:p>
          <a:p>
            <a:r>
              <a:rPr lang="zh-CN" altLang="en-US"/>
              <a:t>（</a:t>
            </a:r>
            <a:r>
              <a:rPr lang="en-US" altLang="zh-CN"/>
              <a:t>3</a:t>
            </a:r>
            <a:r>
              <a:rPr lang="zh-CN" altLang="en-US"/>
              <a:t>）执行</a:t>
            </a:r>
            <a:r>
              <a:rPr lang="en-US" altLang="zh-CN"/>
              <a:t>“</a:t>
            </a:r>
            <a:r>
              <a:rPr lang="zh-CN" altLang="en-US"/>
              <a:t>滤镜</a:t>
            </a:r>
            <a:r>
              <a:rPr lang="en-US" altLang="zh-CN"/>
              <a:t>”|“</a:t>
            </a:r>
            <a:r>
              <a:rPr lang="zh-CN" altLang="en-US"/>
              <a:t>滤镜库</a:t>
            </a:r>
            <a:r>
              <a:rPr lang="en-US" altLang="zh-CN"/>
              <a:t>”</a:t>
            </a:r>
            <a:r>
              <a:rPr lang="zh-CN" altLang="en-US"/>
              <a:t>命令，打开</a:t>
            </a:r>
            <a:r>
              <a:rPr lang="en-US" altLang="zh-CN"/>
              <a:t>“</a:t>
            </a:r>
            <a:r>
              <a:rPr lang="zh-CN" altLang="en-US"/>
              <a:t>滤镜库</a:t>
            </a:r>
            <a:r>
              <a:rPr lang="en-US" altLang="zh-CN"/>
              <a:t>”</a:t>
            </a:r>
            <a:r>
              <a:rPr lang="zh-CN" altLang="en-US"/>
              <a:t>对话框，选择</a:t>
            </a:r>
            <a:r>
              <a:rPr lang="en-US" altLang="zh-CN"/>
              <a:t>“</a:t>
            </a:r>
            <a:r>
              <a:rPr lang="zh-CN" altLang="en-US"/>
              <a:t>纹理</a:t>
            </a:r>
            <a:r>
              <a:rPr lang="en-US" altLang="zh-CN"/>
              <a:t>”</a:t>
            </a:r>
            <a:r>
              <a:rPr lang="zh-CN" altLang="en-US"/>
              <a:t>中的</a:t>
            </a:r>
            <a:r>
              <a:rPr lang="en-US" altLang="zh-CN"/>
              <a:t>“</a:t>
            </a:r>
            <a:r>
              <a:rPr lang="zh-CN" altLang="en-US"/>
              <a:t>颗粒</a:t>
            </a:r>
            <a:r>
              <a:rPr lang="en-US" altLang="zh-CN"/>
              <a:t>”</a:t>
            </a:r>
            <a:r>
              <a:rPr lang="zh-CN" altLang="en-US"/>
              <a:t>命令，在</a:t>
            </a:r>
            <a:r>
              <a:rPr lang="en-US" altLang="zh-CN"/>
              <a:t>“</a:t>
            </a:r>
            <a:r>
              <a:rPr lang="zh-CN" altLang="en-US"/>
              <a:t>颗粒类型</a:t>
            </a:r>
            <a:r>
              <a:rPr lang="en-US" altLang="zh-CN"/>
              <a:t>”</a:t>
            </a:r>
            <a:r>
              <a:rPr lang="zh-CN" altLang="en-US"/>
              <a:t>下拉列表中选择</a:t>
            </a:r>
            <a:r>
              <a:rPr lang="en-US" altLang="zh-CN"/>
              <a:t>“</a:t>
            </a:r>
            <a:r>
              <a:rPr lang="zh-CN" altLang="en-US"/>
              <a:t>垂直</a:t>
            </a:r>
            <a:r>
              <a:rPr lang="en-US" altLang="zh-CN"/>
              <a:t>”</a:t>
            </a:r>
            <a:r>
              <a:rPr lang="zh-CN" altLang="en-US"/>
              <a:t>，参数设置如图所示，单击</a:t>
            </a:r>
            <a:r>
              <a:rPr lang="en-US" altLang="zh-CN"/>
              <a:t>“</a:t>
            </a:r>
            <a:r>
              <a:rPr lang="zh-CN" altLang="en-US"/>
              <a:t>确定</a:t>
            </a:r>
            <a:r>
              <a:rPr lang="en-US" altLang="zh-CN"/>
              <a:t>”</a:t>
            </a:r>
            <a:r>
              <a:rPr lang="zh-CN" altLang="en-US"/>
              <a:t>按钮，退出对话框，结果如图所示。</a:t>
            </a:r>
          </a:p>
          <a:p>
            <a:r>
              <a:rPr lang="zh-CN" altLang="en-US"/>
              <a:t>（</a:t>
            </a:r>
            <a:r>
              <a:rPr lang="en-US" altLang="zh-CN"/>
              <a:t>4</a:t>
            </a:r>
            <a:r>
              <a:rPr lang="zh-CN" altLang="en-US"/>
              <a:t>）执行</a:t>
            </a:r>
            <a:r>
              <a:rPr lang="en-US" altLang="zh-CN"/>
              <a:t>“</a:t>
            </a:r>
            <a:r>
              <a:rPr lang="zh-CN" altLang="en-US"/>
              <a:t>滤镜</a:t>
            </a:r>
            <a:r>
              <a:rPr lang="en-US" altLang="zh-CN"/>
              <a:t>”|“</a:t>
            </a:r>
            <a:r>
              <a:rPr lang="zh-CN" altLang="en-US"/>
              <a:t>滤镜库</a:t>
            </a:r>
            <a:r>
              <a:rPr lang="en-US" altLang="zh-CN"/>
              <a:t>”</a:t>
            </a:r>
            <a:r>
              <a:rPr lang="zh-CN" altLang="en-US"/>
              <a:t>命令，打开</a:t>
            </a:r>
            <a:r>
              <a:rPr lang="en-US" altLang="zh-CN"/>
              <a:t>“</a:t>
            </a:r>
            <a:r>
              <a:rPr lang="zh-CN" altLang="en-US"/>
              <a:t>滤镜库</a:t>
            </a:r>
            <a:r>
              <a:rPr lang="en-US" altLang="zh-CN"/>
              <a:t>”</a:t>
            </a:r>
            <a:r>
              <a:rPr lang="zh-CN" altLang="en-US"/>
              <a:t>对话框，选择</a:t>
            </a:r>
            <a:r>
              <a:rPr lang="en-US" altLang="zh-CN"/>
              <a:t>“</a:t>
            </a:r>
            <a:r>
              <a:rPr lang="zh-CN" altLang="en-US"/>
              <a:t>素描</a:t>
            </a:r>
            <a:r>
              <a:rPr lang="en-US" altLang="zh-CN"/>
              <a:t>”</a:t>
            </a:r>
            <a:r>
              <a:rPr lang="zh-CN" altLang="en-US"/>
              <a:t>中的</a:t>
            </a:r>
            <a:r>
              <a:rPr lang="en-US" altLang="zh-CN"/>
              <a:t>“</a:t>
            </a:r>
            <a:r>
              <a:rPr lang="zh-CN" altLang="en-US"/>
              <a:t>水彩画纸</a:t>
            </a:r>
            <a:r>
              <a:rPr lang="en-US" altLang="zh-CN"/>
              <a:t>”</a:t>
            </a:r>
            <a:r>
              <a:rPr lang="zh-CN" altLang="en-US"/>
              <a:t>命令，参数设置和执行结果如图所示。</a:t>
            </a:r>
          </a:p>
          <a:p>
            <a:r>
              <a:rPr lang="zh-CN" altLang="en-US"/>
              <a:t>（</a:t>
            </a:r>
            <a:r>
              <a:rPr lang="en-US" altLang="zh-CN"/>
              <a:t>5</a:t>
            </a:r>
            <a:r>
              <a:rPr lang="zh-CN" altLang="en-US"/>
              <a:t>）执行</a:t>
            </a:r>
            <a:r>
              <a:rPr lang="en-US" altLang="zh-CN"/>
              <a:t>“</a:t>
            </a:r>
            <a:r>
              <a:rPr lang="zh-CN" altLang="en-US"/>
              <a:t>图像</a:t>
            </a:r>
            <a:r>
              <a:rPr lang="en-US" altLang="zh-CN"/>
              <a:t>”|“</a:t>
            </a:r>
            <a:r>
              <a:rPr lang="zh-CN" altLang="en-US"/>
              <a:t>调整</a:t>
            </a:r>
            <a:r>
              <a:rPr lang="en-US" altLang="zh-CN"/>
              <a:t>”|“</a:t>
            </a:r>
            <a:r>
              <a:rPr lang="zh-CN" altLang="en-US"/>
              <a:t>色阶</a:t>
            </a:r>
            <a:r>
              <a:rPr lang="en-US" altLang="zh-CN"/>
              <a:t>”</a:t>
            </a:r>
            <a:r>
              <a:rPr lang="zh-CN" altLang="en-US"/>
              <a:t>命令，调整图像的色阶，</a:t>
            </a:r>
            <a:r>
              <a:rPr lang="en-US" altLang="zh-CN"/>
              <a:t>“</a:t>
            </a:r>
            <a:r>
              <a:rPr lang="zh-CN" altLang="en-US"/>
              <a:t>色阶</a:t>
            </a:r>
            <a:r>
              <a:rPr lang="en-US" altLang="zh-CN"/>
              <a:t>”</a:t>
            </a:r>
            <a:r>
              <a:rPr lang="zh-CN" altLang="en-US"/>
              <a:t>对话框和调整后的图像如图所示。</a:t>
            </a:r>
          </a:p>
          <a:p>
            <a:r>
              <a:rPr lang="zh-CN" altLang="en-US"/>
              <a:t>（</a:t>
            </a:r>
            <a:r>
              <a:rPr lang="en-US" altLang="zh-CN"/>
              <a:t>6</a:t>
            </a:r>
            <a:r>
              <a:rPr lang="zh-CN" altLang="en-US"/>
              <a:t>）最后执行</a:t>
            </a:r>
            <a:r>
              <a:rPr lang="en-US" altLang="zh-CN"/>
              <a:t>“</a:t>
            </a:r>
            <a:r>
              <a:rPr lang="zh-CN" altLang="en-US"/>
              <a:t>图像</a:t>
            </a:r>
            <a:r>
              <a:rPr lang="en-US" altLang="zh-CN"/>
              <a:t>”|“</a:t>
            </a:r>
            <a:r>
              <a:rPr lang="zh-CN" altLang="en-US"/>
              <a:t>调整</a:t>
            </a:r>
            <a:r>
              <a:rPr lang="en-US" altLang="zh-CN"/>
              <a:t>”|“</a:t>
            </a:r>
            <a:r>
              <a:rPr lang="zh-CN" altLang="en-US"/>
              <a:t>色相</a:t>
            </a:r>
            <a:r>
              <a:rPr lang="en-US" altLang="zh-CN"/>
              <a:t>/</a:t>
            </a:r>
            <a:r>
              <a:rPr lang="zh-CN" altLang="en-US"/>
              <a:t>饱和度</a:t>
            </a:r>
            <a:r>
              <a:rPr lang="en-US" altLang="zh-CN"/>
              <a:t>”</a:t>
            </a:r>
            <a:r>
              <a:rPr lang="zh-CN" altLang="en-US"/>
              <a:t>命令，调整图像颜色，注意选中</a:t>
            </a:r>
            <a:r>
              <a:rPr lang="en-US" altLang="zh-CN"/>
              <a:t>“</a:t>
            </a:r>
            <a:r>
              <a:rPr lang="zh-CN" altLang="en-US"/>
              <a:t>着色</a:t>
            </a:r>
            <a:r>
              <a:rPr lang="en-US" altLang="zh-CN"/>
              <a:t>”</a:t>
            </a:r>
            <a:r>
              <a:rPr lang="zh-CN" altLang="en-US"/>
              <a:t>复选框，执行结果如图所示。</a:t>
            </a:r>
          </a:p>
        </p:txBody>
      </p:sp>
      <p:pic>
        <p:nvPicPr>
          <p:cNvPr id="3" name="图片 1542"/>
          <p:cNvPicPr>
            <a:picLocks noChangeAspect="1"/>
          </p:cNvPicPr>
          <p:nvPr/>
        </p:nvPicPr>
        <p:blipFill>
          <a:blip r:embed="rId6"/>
          <a:stretch>
            <a:fillRect/>
          </a:stretch>
        </p:blipFill>
        <p:spPr>
          <a:xfrm>
            <a:off x="333058" y="1721168"/>
            <a:ext cx="1527175" cy="1138555"/>
          </a:xfrm>
          <a:prstGeom prst="rect">
            <a:avLst/>
          </a:prstGeom>
          <a:noFill/>
          <a:ln w="9525">
            <a:noFill/>
          </a:ln>
        </p:spPr>
      </p:pic>
      <p:pic>
        <p:nvPicPr>
          <p:cNvPr id="4" name="图片 -2147482094"/>
          <p:cNvPicPr>
            <a:picLocks noChangeAspect="1"/>
          </p:cNvPicPr>
          <p:nvPr/>
        </p:nvPicPr>
        <p:blipFill>
          <a:blip r:embed="rId7"/>
          <a:stretch>
            <a:fillRect/>
          </a:stretch>
        </p:blipFill>
        <p:spPr>
          <a:xfrm>
            <a:off x="2279968" y="1117600"/>
            <a:ext cx="1216025" cy="1699260"/>
          </a:xfrm>
          <a:prstGeom prst="rect">
            <a:avLst/>
          </a:prstGeom>
          <a:noFill/>
          <a:ln w="9525">
            <a:noFill/>
          </a:ln>
        </p:spPr>
      </p:pic>
      <p:pic>
        <p:nvPicPr>
          <p:cNvPr id="6" name="图片 1540"/>
          <p:cNvPicPr>
            <a:picLocks noChangeAspect="1"/>
          </p:cNvPicPr>
          <p:nvPr/>
        </p:nvPicPr>
        <p:blipFill>
          <a:blip r:embed="rId8"/>
          <a:stretch>
            <a:fillRect/>
          </a:stretch>
        </p:blipFill>
        <p:spPr>
          <a:xfrm>
            <a:off x="4015105" y="1669098"/>
            <a:ext cx="1535430" cy="1147445"/>
          </a:xfrm>
          <a:prstGeom prst="rect">
            <a:avLst/>
          </a:prstGeom>
          <a:noFill/>
          <a:ln w="9525">
            <a:noFill/>
          </a:ln>
        </p:spPr>
      </p:pic>
      <p:sp>
        <p:nvSpPr>
          <p:cNvPr id="14" name="文本框 13"/>
          <p:cNvSpPr txBox="1"/>
          <p:nvPr/>
        </p:nvSpPr>
        <p:spPr>
          <a:xfrm>
            <a:off x="840740" y="2950527"/>
            <a:ext cx="5080000" cy="275590"/>
          </a:xfrm>
          <a:prstGeom prst="rect">
            <a:avLst/>
          </a:prstGeom>
        </p:spPr>
        <p:txBody>
          <a:bodyPr>
            <a:spAutoFit/>
          </a:bodyPr>
          <a:lstStyle/>
          <a:p>
            <a:pPr defTabSz="266700">
              <a:buClrTx/>
              <a:buSzTx/>
              <a:buFontTx/>
            </a:pPr>
            <a:r>
              <a:rPr lang="zh-CN" altLang="en-US" sz="1200">
                <a:latin typeface="Times New Roman" panose="02020603050405020304"/>
                <a:ea typeface="宋体" panose="02010600030101010101" pitchFamily="2" charset="-122"/>
                <a:sym typeface="+mn-ea"/>
              </a:rPr>
              <a:t> 新建图像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“添加杂色”对话框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添加杂色</a:t>
            </a:r>
          </a:p>
        </p:txBody>
      </p:sp>
      <p:pic>
        <p:nvPicPr>
          <p:cNvPr id="7" name="图片 1539"/>
          <p:cNvPicPr>
            <a:picLocks noChangeAspect="1"/>
          </p:cNvPicPr>
          <p:nvPr/>
        </p:nvPicPr>
        <p:blipFill>
          <a:blip r:embed="rId9"/>
          <a:stretch>
            <a:fillRect/>
          </a:stretch>
        </p:blipFill>
        <p:spPr>
          <a:xfrm>
            <a:off x="512445" y="3915093"/>
            <a:ext cx="2579370" cy="1595755"/>
          </a:xfrm>
          <a:prstGeom prst="rect">
            <a:avLst/>
          </a:prstGeom>
          <a:noFill/>
          <a:ln w="9525">
            <a:noFill/>
          </a:ln>
        </p:spPr>
      </p:pic>
      <p:pic>
        <p:nvPicPr>
          <p:cNvPr id="8" name="图片 1538"/>
          <p:cNvPicPr>
            <a:picLocks noChangeAspect="1"/>
          </p:cNvPicPr>
          <p:nvPr/>
        </p:nvPicPr>
        <p:blipFill>
          <a:blip r:embed="rId10"/>
          <a:stretch>
            <a:fillRect/>
          </a:stretch>
        </p:blipFill>
        <p:spPr>
          <a:xfrm>
            <a:off x="3365500" y="4165283"/>
            <a:ext cx="1776730" cy="1345565"/>
          </a:xfrm>
          <a:prstGeom prst="rect">
            <a:avLst/>
          </a:prstGeom>
          <a:noFill/>
          <a:ln w="9525">
            <a:noFill/>
          </a:ln>
        </p:spPr>
      </p:pic>
      <p:sp>
        <p:nvSpPr>
          <p:cNvPr id="15" name="文本框 14"/>
          <p:cNvSpPr txBox="1"/>
          <p:nvPr/>
        </p:nvSpPr>
        <p:spPr>
          <a:xfrm>
            <a:off x="1520190" y="5648642"/>
            <a:ext cx="5080000" cy="275590"/>
          </a:xfrm>
          <a:prstGeom prst="rect">
            <a:avLst/>
          </a:prstGeom>
        </p:spPr>
        <p:txBody>
          <a:bodyPr>
            <a:spAutoFit/>
          </a:bodyPr>
          <a:lstStyle/>
          <a:p>
            <a:pPr lvl="0" algn="l" defTabSz="266700">
              <a:buClrTx/>
              <a:buSzTx/>
              <a:buFontTx/>
            </a:pPr>
            <a:r>
              <a:rPr lang="zh-CN" altLang="en-US" sz="1200">
                <a:latin typeface="Times New Roman" panose="02020603050405020304"/>
                <a:ea typeface="宋体" panose="02010600030101010101" pitchFamily="2" charset="-122"/>
                <a:sym typeface="+mn-ea"/>
              </a:rPr>
              <a:t>设置参数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颗粒纹理</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537"/>
          <p:cNvPicPr>
            <a:picLocks noChangeAspect="1"/>
          </p:cNvPicPr>
          <p:nvPr/>
        </p:nvPicPr>
        <p:blipFill>
          <a:blip r:embed="rId3"/>
          <a:stretch>
            <a:fillRect/>
          </a:stretch>
        </p:blipFill>
        <p:spPr>
          <a:xfrm>
            <a:off x="274320" y="1243330"/>
            <a:ext cx="2317750" cy="1616075"/>
          </a:xfrm>
          <a:prstGeom prst="rect">
            <a:avLst/>
          </a:prstGeom>
          <a:noFill/>
          <a:ln w="9525">
            <a:noFill/>
          </a:ln>
        </p:spPr>
      </p:pic>
      <p:pic>
        <p:nvPicPr>
          <p:cNvPr id="3" name="图片 -2147482093"/>
          <p:cNvPicPr>
            <a:picLocks noChangeAspect="1"/>
          </p:cNvPicPr>
          <p:nvPr/>
        </p:nvPicPr>
        <p:blipFill>
          <a:blip r:embed="rId4"/>
          <a:stretch>
            <a:fillRect/>
          </a:stretch>
        </p:blipFill>
        <p:spPr>
          <a:xfrm>
            <a:off x="2760980" y="920750"/>
            <a:ext cx="2557145" cy="1938655"/>
          </a:xfrm>
          <a:prstGeom prst="rect">
            <a:avLst/>
          </a:prstGeom>
          <a:noFill/>
          <a:ln w="9525">
            <a:noFill/>
          </a:ln>
        </p:spPr>
      </p:pic>
      <p:sp>
        <p:nvSpPr>
          <p:cNvPr id="4" name="文本框 3"/>
          <p:cNvSpPr txBox="1"/>
          <p:nvPr/>
        </p:nvSpPr>
        <p:spPr>
          <a:xfrm>
            <a:off x="2026920" y="2940685"/>
            <a:ext cx="8138160" cy="275590"/>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“水彩画纸”滤镜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色阶</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调整</a:t>
            </a:r>
          </a:p>
        </p:txBody>
      </p:sp>
      <p:pic>
        <p:nvPicPr>
          <p:cNvPr id="6" name="图片 -2147482092"/>
          <p:cNvPicPr>
            <a:picLocks noChangeAspect="1"/>
          </p:cNvPicPr>
          <p:nvPr/>
        </p:nvPicPr>
        <p:blipFill>
          <a:blip r:embed="rId5"/>
          <a:stretch>
            <a:fillRect/>
          </a:stretch>
        </p:blipFill>
        <p:spPr>
          <a:xfrm>
            <a:off x="5928360" y="732790"/>
            <a:ext cx="2367280" cy="2126615"/>
          </a:xfrm>
          <a:prstGeom prst="rect">
            <a:avLst/>
          </a:prstGeom>
          <a:noFill/>
          <a:ln w="9525">
            <a:noFill/>
          </a:ln>
        </p:spPr>
      </p:pic>
      <p:pic>
        <p:nvPicPr>
          <p:cNvPr id="7" name="图片 1534"/>
          <p:cNvPicPr>
            <a:picLocks noChangeAspect="1"/>
          </p:cNvPicPr>
          <p:nvPr/>
        </p:nvPicPr>
        <p:blipFill>
          <a:blip r:embed="rId6"/>
          <a:stretch>
            <a:fillRect/>
          </a:stretch>
        </p:blipFill>
        <p:spPr>
          <a:xfrm>
            <a:off x="8444865" y="793750"/>
            <a:ext cx="2772410" cy="2065655"/>
          </a:xfrm>
          <a:prstGeom prst="rect">
            <a:avLst/>
          </a:prstGeom>
          <a:noFill/>
          <a:ln w="9525">
            <a:noFill/>
          </a:ln>
        </p:spPr>
      </p:pic>
      <p:pic>
        <p:nvPicPr>
          <p:cNvPr id="8" name="图片 -2147482091"/>
          <p:cNvPicPr>
            <a:picLocks noChangeAspect="1"/>
          </p:cNvPicPr>
          <p:nvPr/>
        </p:nvPicPr>
        <p:blipFill>
          <a:blip r:embed="rId7"/>
          <a:stretch>
            <a:fillRect/>
          </a:stretch>
        </p:blipFill>
        <p:spPr>
          <a:xfrm>
            <a:off x="1616075" y="3848735"/>
            <a:ext cx="2794635" cy="2026920"/>
          </a:xfrm>
          <a:prstGeom prst="rect">
            <a:avLst/>
          </a:prstGeom>
          <a:noFill/>
          <a:ln w="9525">
            <a:noFill/>
          </a:ln>
        </p:spPr>
      </p:pic>
      <p:pic>
        <p:nvPicPr>
          <p:cNvPr id="9" name="图片 1532"/>
          <p:cNvPicPr>
            <a:picLocks noChangeAspect="1"/>
          </p:cNvPicPr>
          <p:nvPr/>
        </p:nvPicPr>
        <p:blipFill>
          <a:blip r:embed="rId8"/>
          <a:stretch>
            <a:fillRect/>
          </a:stretch>
        </p:blipFill>
        <p:spPr>
          <a:xfrm>
            <a:off x="4803140" y="4131310"/>
            <a:ext cx="2358390" cy="1744345"/>
          </a:xfrm>
          <a:prstGeom prst="rect">
            <a:avLst/>
          </a:prstGeom>
          <a:noFill/>
          <a:ln w="9525">
            <a:noFill/>
          </a:ln>
        </p:spPr>
      </p:pic>
      <p:sp>
        <p:nvSpPr>
          <p:cNvPr id="5" name="文本框 4"/>
          <p:cNvSpPr txBox="1"/>
          <p:nvPr/>
        </p:nvSpPr>
        <p:spPr>
          <a:xfrm>
            <a:off x="3884295" y="6014720"/>
            <a:ext cx="2211070" cy="76200"/>
          </a:xfrm>
          <a:prstGeom prst="rect">
            <a:avLst/>
          </a:prstGeom>
        </p:spPr>
        <p:txBody>
          <a:bodyPr>
            <a:noAutofit/>
          </a:bodyPr>
          <a:lstStyle/>
          <a:p>
            <a:pPr lvl="0" algn="l" defTabSz="266700">
              <a:buClrTx/>
              <a:buSzTx/>
              <a:buFontTx/>
            </a:pPr>
            <a:r>
              <a:rPr lang="zh-CN" altLang="en-US" sz="1200">
                <a:latin typeface="Times New Roman" panose="02020603050405020304"/>
                <a:ea typeface="宋体" panose="02010600030101010101" pitchFamily="2" charset="-122"/>
                <a:sym typeface="+mn-ea"/>
              </a:rPr>
              <a:t> 给图像着色</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项目导读</a:t>
            </a:r>
          </a:p>
        </p:txBody>
      </p:sp>
      <p:sp>
        <p:nvSpPr>
          <p:cNvPr id="3" name="装饰  1"/>
          <p:cNvSpPr>
            <a:spLocks noGrp="1"/>
          </p:cNvSpPr>
          <p:nvPr>
            <p:ph type="body" idx="16390"/>
            <p:custDataLst>
              <p:tags r:id="rId3"/>
            </p:custDataLst>
          </p:nvPr>
        </p:nvSpPr>
        <p:spPr/>
        <p:txBody>
          <a:bodyPr/>
          <a:lstStyle/>
          <a:p>
            <a:r>
              <a:rPr lang="zh-CN" altLang="en-US"/>
              <a:t> </a:t>
            </a:r>
          </a:p>
        </p:txBody>
      </p:sp>
      <p:pic>
        <p:nvPicPr>
          <p:cNvPr id="4" name="图片占位符 3" descr="ec52e4c1-c46d-11f0-8662-72d7face5813"/>
          <p:cNvPicPr>
            <a:picLocks noGrp="1" noChangeAspect="1"/>
          </p:cNvPicPr>
          <p:nvPr>
            <p:ph type="pic" idx="16391"/>
            <p:custDataLst>
              <p:tags r:id="rId4"/>
            </p:custDataLst>
          </p:nvPr>
        </p:nvPicPr>
        <p:blipFill>
          <a:blip r:embed="rId12"/>
          <a:srcRect l="617" r="617"/>
          <a:stretch>
            <a:fillRect/>
          </a:stretch>
        </p:blipFill>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图形图像处理</a:t>
            </a:r>
          </a:p>
        </p:txBody>
      </p:sp>
      <p:sp>
        <p:nvSpPr>
          <p:cNvPr id="6" name="文本占位符 5"/>
          <p:cNvSpPr>
            <a:spLocks noGrp="1"/>
          </p:cNvSpPr>
          <p:nvPr>
            <p:ph type="body" idx="16387"/>
            <p:custDataLst>
              <p:tags r:id="rId6"/>
            </p:custDataLst>
          </p:nvPr>
        </p:nvSpPr>
        <p:spPr/>
        <p:txBody>
          <a:bodyPr/>
          <a:lstStyle/>
          <a:p>
            <a:r>
              <a:rPr lang="zh-CN" altLang="en-US"/>
              <a:t>掌握Photoshop软件，提升数字媒体技术能力，专业处理图形图像。</a:t>
            </a:r>
          </a:p>
        </p:txBody>
      </p:sp>
      <p:sp>
        <p:nvSpPr>
          <p:cNvPr id="7" name="装饰  5"/>
          <p:cNvSpPr>
            <a:spLocks noGrp="1"/>
          </p:cNvSpPr>
          <p:nvPr>
            <p:ph type="body" idx="16392"/>
            <p:custDataLst>
              <p:tags r:id="rId7"/>
            </p:custDataLst>
          </p:nvPr>
        </p:nvSpPr>
        <p:spPr/>
        <p:txBody>
          <a:bodyPr/>
          <a:lstStyle/>
          <a:p>
            <a:r>
              <a:rPr lang="zh-CN" altLang="en-US"/>
              <a:t> </a:t>
            </a:r>
          </a:p>
        </p:txBody>
      </p:sp>
      <p:pic>
        <p:nvPicPr>
          <p:cNvPr id="8" name="图片占位符 7" descr="ec52e7ff-c46d-11f0-8662-72d7face5813"/>
          <p:cNvPicPr>
            <a:picLocks noGrp="1" noChangeAspect="1"/>
          </p:cNvPicPr>
          <p:nvPr>
            <p:ph type="pic" idx="16393"/>
            <p:custDataLst>
              <p:tags r:id="rId8"/>
            </p:custDataLst>
          </p:nvPr>
        </p:nvPicPr>
        <p:blipFill>
          <a:blip r:embed="rId13"/>
          <a:srcRect l="617" r="617"/>
          <a:stretch>
            <a:fillRect/>
          </a:stretch>
        </p:blipFill>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数字媒体技术</a:t>
            </a:r>
          </a:p>
        </p:txBody>
      </p:sp>
      <p:sp>
        <p:nvSpPr>
          <p:cNvPr id="10" name="文本占位符 9"/>
          <p:cNvSpPr>
            <a:spLocks noGrp="1"/>
          </p:cNvSpPr>
          <p:nvPr>
            <p:ph type="body" idx="16389"/>
            <p:custDataLst>
              <p:tags r:id="rId10"/>
            </p:custDataLst>
          </p:nvPr>
        </p:nvSpPr>
        <p:spPr/>
        <p:txBody>
          <a:bodyPr/>
          <a:lstStyle/>
          <a:p>
            <a:r>
              <a:rPr lang="zh-CN" altLang="en-US"/>
              <a:t>学习Photoshop，关键技能，优化图形图像，增强数字媒体作品质量。</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27355" y="-45"/>
            <a:ext cx="10800000" cy="720000"/>
          </a:xfrm>
        </p:spPr>
        <p:txBody>
          <a:bodyPr/>
          <a:lstStyle/>
          <a:p>
            <a:r>
              <a:rPr lang="zh-CN" altLang="en-US">
                <a:sym typeface="+mn-ea"/>
              </a:rPr>
              <a:t>知识准备：三、滤镜</a:t>
            </a:r>
            <a:endParaRPr lang="zh-CN" altLang="en-US"/>
          </a:p>
        </p:txBody>
      </p:sp>
      <p:sp>
        <p:nvSpPr>
          <p:cNvPr id="3" name="内容占位符 2"/>
          <p:cNvSpPr>
            <a:spLocks noGrp="1"/>
          </p:cNvSpPr>
          <p:nvPr>
            <p:ph idx="1"/>
            <p:custDataLst>
              <p:tags r:id="rId3"/>
            </p:custDataLst>
          </p:nvPr>
        </p:nvSpPr>
        <p:spPr>
          <a:xfrm>
            <a:off x="293370" y="720090"/>
            <a:ext cx="6965950" cy="5928995"/>
          </a:xfrm>
        </p:spPr>
        <p:txBody>
          <a:bodyPr>
            <a:normAutofit fontScale="80000" lnSpcReduction="10000"/>
          </a:bodyPr>
          <a:lstStyle/>
          <a:p>
            <a:r>
              <a:rPr lang="zh-CN" altLang="en-US" sz="1800"/>
              <a:t>（五）</a:t>
            </a:r>
            <a:r>
              <a:rPr lang="en-US" altLang="zh-CN" sz="1800"/>
              <a:t>“</a:t>
            </a:r>
            <a:r>
              <a:rPr lang="zh-CN" altLang="en-US" sz="1800"/>
              <a:t>模糊</a:t>
            </a:r>
            <a:r>
              <a:rPr lang="en-US" altLang="zh-CN" sz="1800"/>
              <a:t>”</a:t>
            </a:r>
            <a:r>
              <a:rPr lang="zh-CN" altLang="en-US" sz="1800"/>
              <a:t>滤镜组</a:t>
            </a:r>
          </a:p>
          <a:p>
            <a:r>
              <a:rPr lang="en-US" altLang="zh-CN" sz="1800"/>
              <a:t>“</a:t>
            </a:r>
            <a:r>
              <a:rPr lang="zh-CN" altLang="en-US" sz="1800"/>
              <a:t>模糊</a:t>
            </a:r>
            <a:r>
              <a:rPr lang="en-US" altLang="zh-CN" sz="1800"/>
              <a:t>”</a:t>
            </a:r>
            <a:r>
              <a:rPr lang="zh-CN" altLang="en-US" sz="1800"/>
              <a:t>滤镜组通过平衡图像线条与遮蔽区域边缘像素，使变化柔和以达模糊效果。</a:t>
            </a:r>
          </a:p>
          <a:p>
            <a:r>
              <a:rPr lang="zh-CN" altLang="en-US" sz="1800"/>
              <a:t>动感模糊：沿某方向线性位移像素，如用长曝光相机拍快速物体。</a:t>
            </a:r>
          </a:p>
          <a:p>
            <a:r>
              <a:rPr lang="zh-CN" altLang="en-US" sz="1800"/>
              <a:t>形状模糊：用户选形状、调半径制特殊模糊，半径大效果好但耗资源。</a:t>
            </a:r>
          </a:p>
          <a:p>
            <a:r>
              <a:rPr lang="zh-CN" altLang="en-US" sz="1800"/>
              <a:t>径向模糊：模拟相机前后移动或旋转拍摄的模糊，有</a:t>
            </a:r>
            <a:r>
              <a:rPr lang="en-US" altLang="zh-CN" sz="1800"/>
              <a:t>“</a:t>
            </a:r>
            <a:r>
              <a:rPr lang="zh-CN" altLang="en-US" sz="1800"/>
              <a:t>旋转</a:t>
            </a:r>
            <a:r>
              <a:rPr lang="en-US" altLang="zh-CN" sz="1800"/>
              <a:t>”“</a:t>
            </a:r>
            <a:r>
              <a:rPr lang="zh-CN" altLang="en-US" sz="1800"/>
              <a:t>缩放</a:t>
            </a:r>
            <a:r>
              <a:rPr lang="en-US" altLang="zh-CN" sz="1800"/>
              <a:t>”</a:t>
            </a:r>
            <a:r>
              <a:rPr lang="zh-CN" altLang="en-US" sz="1800"/>
              <a:t>两种方式。</a:t>
            </a:r>
          </a:p>
          <a:p>
            <a:r>
              <a:rPr lang="zh-CN" altLang="en-US" sz="1800"/>
              <a:t>方框模糊：基于相邻像素平均颜色模糊，可在对话框调半径，半径大效果好。</a:t>
            </a:r>
          </a:p>
          <a:p>
            <a:r>
              <a:rPr lang="zh-CN" altLang="en-US" sz="1800"/>
              <a:t>特殊模糊：精确模糊，产生清晰边界。</a:t>
            </a:r>
          </a:p>
          <a:p>
            <a:r>
              <a:rPr lang="zh-CN" altLang="en-US" sz="1800"/>
              <a:t>表面模糊：创建特效、消除杂色，保留边缘同时模糊图像。</a:t>
            </a:r>
          </a:p>
          <a:p>
            <a:r>
              <a:rPr lang="zh-CN" altLang="en-US" sz="1800"/>
              <a:t>镜头模糊：使图像产生浅景深效果，可修饰景深过深照片。</a:t>
            </a:r>
          </a:p>
          <a:p>
            <a:r>
              <a:rPr lang="zh-CN" altLang="en-US" sz="1800"/>
              <a:t>高斯模糊：按钟形高斯曲线分布模式有选择地模糊图像。</a:t>
            </a:r>
          </a:p>
          <a:p>
            <a:r>
              <a:rPr lang="zh-CN" altLang="en-US" sz="1800"/>
              <a:t>模糊与进一步模糊：作用与高斯模糊基本相同，但对所有像素同等处理，无设置参数，进一步模糊强度是模糊的</a:t>
            </a:r>
            <a:r>
              <a:rPr lang="en-US" altLang="zh-CN" sz="1800"/>
              <a:t>3 - 4</a:t>
            </a:r>
            <a:r>
              <a:rPr lang="zh-CN" altLang="en-US" sz="1800"/>
              <a:t>倍，故用户多用高斯模糊。</a:t>
            </a:r>
          </a:p>
          <a:p>
            <a:r>
              <a:rPr lang="zh-CN" altLang="en-US" sz="1800"/>
              <a:t>进一步模糊：轻微模糊图像，消除颜色变化处杂色，效果比模糊滤镜强。</a:t>
            </a:r>
          </a:p>
          <a:p>
            <a:r>
              <a:rPr lang="zh-CN" altLang="en-US" sz="1800"/>
              <a:t>平均：用图像颜色平均色值填充原图层。</a:t>
            </a:r>
          </a:p>
          <a:p>
            <a:endParaRPr lang="en-US" altLang="zh-CN" sz="1800"/>
          </a:p>
        </p:txBody>
      </p:sp>
      <p:sp>
        <p:nvSpPr>
          <p:cNvPr id="4" name="矩形 3"/>
          <p:cNvSpPr/>
          <p:nvPr/>
        </p:nvSpPr>
        <p:spPr>
          <a:xfrm>
            <a:off x="7512685" y="1652905"/>
            <a:ext cx="4559300" cy="3849370"/>
          </a:xfrm>
          <a:prstGeom prst="rect">
            <a:avLst/>
          </a:prstGeom>
        </p:spPr>
        <p:txBody>
          <a:bodyPr vert="horz" wrap="square" lIns="91440" tIns="45720" rIns="91440" bIns="45720" rtlCol="0" anchor="t">
            <a:normAutofit fontScale="90000"/>
          </a:bodyPr>
          <a:lstStyle/>
          <a:p>
            <a:pPr marL="228600" lvl="0" algn="l">
              <a:lnSpc>
                <a:spcPct val="130000"/>
              </a:lnSpc>
              <a:spcBef>
                <a:spcPts val="1000"/>
              </a:spcBef>
              <a:buClrTx/>
              <a:buSzTx/>
              <a:buFont typeface="Arial" panose="020B0604020202020204" pitchFamily="34" charset="0"/>
              <a:buChar char="•"/>
            </a:pPr>
            <a:r>
              <a:rPr lang="zh-CN" altLang="en-US">
                <a:sym typeface="+mn-ea"/>
              </a:rPr>
              <a:t>（六）“渲染”滤镜组</a:t>
            </a:r>
          </a:p>
          <a:p>
            <a:pPr marL="228600" lvl="0" algn="l">
              <a:lnSpc>
                <a:spcPct val="130000"/>
              </a:lnSpc>
              <a:spcBef>
                <a:spcPts val="1000"/>
              </a:spcBef>
              <a:buClrTx/>
              <a:buSzTx/>
              <a:buFont typeface="Arial" panose="020B0604020202020204" pitchFamily="34" charset="0"/>
              <a:buChar char="•"/>
            </a:pPr>
            <a:r>
              <a:rPr lang="zh-CN" altLang="en-US">
                <a:sym typeface="+mn-ea"/>
              </a:rPr>
              <a:t>可制作云彩和光照效果。</a:t>
            </a:r>
          </a:p>
          <a:p>
            <a:pPr marL="228600" lvl="0" algn="l">
              <a:lnSpc>
                <a:spcPct val="130000"/>
              </a:lnSpc>
              <a:spcBef>
                <a:spcPts val="1000"/>
              </a:spcBef>
              <a:buClrTx/>
              <a:buSzTx/>
              <a:buFont typeface="Arial" panose="020B0604020202020204" pitchFamily="34" charset="0"/>
              <a:buChar char="•"/>
            </a:pPr>
            <a:r>
              <a:rPr lang="zh-CN" altLang="en-US">
                <a:sym typeface="+mn-ea"/>
              </a:rPr>
              <a:t>云彩和分层云彩：都生成云彩，云彩滤镜用前景色和背景色随机像素值转换图像，分层云彩滤镜将云彩与原图像以差值色彩混合模式混合，按Shift键增强色彩效果。</a:t>
            </a:r>
          </a:p>
          <a:p>
            <a:pPr marL="228600" lvl="0" algn="l">
              <a:lnSpc>
                <a:spcPct val="130000"/>
              </a:lnSpc>
              <a:spcBef>
                <a:spcPts val="1000"/>
              </a:spcBef>
              <a:buClrTx/>
              <a:buSzTx/>
              <a:buFont typeface="Arial" panose="020B0604020202020204" pitchFamily="34" charset="0"/>
              <a:buChar char="•"/>
            </a:pPr>
            <a:r>
              <a:rPr lang="zh-CN" altLang="en-US">
                <a:sym typeface="+mn-ea"/>
              </a:rPr>
              <a:t>光照效果：产生光照，用灰度图像纹理产生类似3D效果。</a:t>
            </a:r>
          </a:p>
          <a:p>
            <a:pPr marL="228600" lvl="0" algn="l">
              <a:lnSpc>
                <a:spcPct val="130000"/>
              </a:lnSpc>
              <a:spcBef>
                <a:spcPts val="1000"/>
              </a:spcBef>
              <a:buClrTx/>
              <a:buSzTx/>
              <a:buFont typeface="Arial" panose="020B0604020202020204" pitchFamily="34" charset="0"/>
              <a:buChar char="•"/>
            </a:pPr>
            <a:r>
              <a:rPr lang="zh-CN" altLang="en-US">
                <a:sym typeface="+mn-ea"/>
              </a:rPr>
              <a:t>镜头光晕：模拟亮光照射相机镜头的折射效果。 </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294640"/>
            <a:ext cx="6406515" cy="406400"/>
          </a:xfrm>
        </p:spPr>
        <p:txBody>
          <a:bodyPr>
            <a:normAutofit fontScale="90000"/>
          </a:bodyPr>
          <a:lstStyle/>
          <a:p>
            <a:r>
              <a:rPr lang="zh-CN" altLang="en-US" sz="3110">
                <a:sym typeface="+mn-ea"/>
              </a:rPr>
              <a:t>知识准备：案例——绚丽多彩的背景</a:t>
            </a:r>
            <a:endParaRPr lang="zh-CN" altLang="en-US" sz="3110"/>
          </a:p>
        </p:txBody>
      </p:sp>
      <p:sp>
        <p:nvSpPr>
          <p:cNvPr id="5" name="装饰  3"/>
          <p:cNvSpPr>
            <a:spLocks noGrp="1"/>
          </p:cNvSpPr>
          <p:nvPr>
            <p:ph type="body" idx="16394"/>
            <p:custDataLst>
              <p:tags r:id="rId3"/>
            </p:custDataLst>
          </p:nvPr>
        </p:nvSpPr>
        <p:spPr>
          <a:xfrm>
            <a:off x="7162800" y="609600"/>
            <a:ext cx="4419600" cy="2237740"/>
          </a:xfrm>
        </p:spPr>
        <p:txBody>
          <a:bodyPr/>
          <a:lstStyle/>
          <a:p>
            <a:r>
              <a:rPr lang="zh-CN" altLang="en-US"/>
              <a:t> </a:t>
            </a:r>
          </a:p>
        </p:txBody>
      </p:sp>
      <p:sp>
        <p:nvSpPr>
          <p:cNvPr id="8" name="文本占位符 7"/>
          <p:cNvSpPr>
            <a:spLocks noGrp="1"/>
          </p:cNvSpPr>
          <p:nvPr>
            <p:ph type="body" idx="16387"/>
            <p:custDataLst>
              <p:tags r:id="rId4"/>
            </p:custDataLst>
          </p:nvPr>
        </p:nvSpPr>
        <p:spPr>
          <a:xfrm>
            <a:off x="7467600" y="1117600"/>
            <a:ext cx="3810000" cy="406400"/>
          </a:xfrm>
        </p:spPr>
        <p:txBody>
          <a:bodyPr/>
          <a:lstStyle/>
          <a:p>
            <a:r>
              <a:rPr lang="zh-CN" altLang="en-US"/>
              <a:t>图像处理流程</a:t>
            </a:r>
          </a:p>
        </p:txBody>
      </p:sp>
      <p:sp>
        <p:nvSpPr>
          <p:cNvPr id="9" name="文本占位符 8"/>
          <p:cNvSpPr>
            <a:spLocks noGrp="1"/>
          </p:cNvSpPr>
          <p:nvPr>
            <p:ph type="body" idx="16388"/>
            <p:custDataLst>
              <p:tags r:id="rId5"/>
            </p:custDataLst>
          </p:nvPr>
        </p:nvSpPr>
        <p:spPr>
          <a:xfrm>
            <a:off x="7467600" y="1732280"/>
            <a:ext cx="3810000" cy="914400"/>
          </a:xfrm>
        </p:spPr>
        <p:txBody>
          <a:bodyPr>
            <a:normAutofit fontScale="90000"/>
          </a:bodyPr>
          <a:lstStyle/>
          <a:p>
            <a:r>
              <a:rPr lang="zh-CN" altLang="en-US"/>
              <a:t>新建黑色背景文件，重复应用镜头光晕、色相调整及像素化滤镜，通过混合模式与图层复制实现扭曲、波浪等效果，最终调整色相完成图层着色。</a:t>
            </a:r>
          </a:p>
        </p:txBody>
      </p:sp>
      <p:sp>
        <p:nvSpPr>
          <p:cNvPr id="15" name="文本框 14"/>
          <p:cNvSpPr txBox="1"/>
          <p:nvPr/>
        </p:nvSpPr>
        <p:spPr>
          <a:xfrm>
            <a:off x="333375" y="2950210"/>
            <a:ext cx="6512560"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镜头光晕</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图像效果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重复执行镜头光晕</a:t>
            </a:r>
          </a:p>
        </p:txBody>
      </p:sp>
      <p:sp>
        <p:nvSpPr>
          <p:cNvPr id="18" name="文本框 17"/>
          <p:cNvSpPr txBox="1"/>
          <p:nvPr/>
        </p:nvSpPr>
        <p:spPr>
          <a:xfrm>
            <a:off x="333375" y="5642610"/>
            <a:ext cx="11454765" cy="275590"/>
          </a:xfrm>
          <a:prstGeom prst="rect">
            <a:avLst/>
          </a:prstGeom>
        </p:spPr>
        <p:txBody>
          <a:bodyPr wrap="square">
            <a:spAutoFit/>
          </a:bodyPr>
          <a:lstStyle/>
          <a:p>
            <a:pPr defTabSz="266700">
              <a:buClrTx/>
              <a:buSzTx/>
              <a:buFontTx/>
            </a:pP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调整图层饱和度</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铜版雕刻</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图像效果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径向模糊</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对话框</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图像效果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图像效果</a:t>
            </a:r>
            <a:r>
              <a:rPr lang="en-US" altLang="zh-CN" sz="1200">
                <a:latin typeface="Times New Roman" panose="02020603050405020304"/>
                <a:ea typeface="宋体" panose="02010600030101010101" pitchFamily="2" charset="-122"/>
                <a:sym typeface="+mn-ea"/>
              </a:rPr>
              <a:t>  </a:t>
            </a:r>
          </a:p>
        </p:txBody>
      </p:sp>
      <p:pic>
        <p:nvPicPr>
          <p:cNvPr id="3" name="图片 1821"/>
          <p:cNvPicPr>
            <a:picLocks noChangeAspect="1"/>
          </p:cNvPicPr>
          <p:nvPr/>
        </p:nvPicPr>
        <p:blipFill>
          <a:blip r:embed="rId7"/>
          <a:stretch>
            <a:fillRect/>
          </a:stretch>
        </p:blipFill>
        <p:spPr>
          <a:xfrm>
            <a:off x="198120" y="1117600"/>
            <a:ext cx="1655445" cy="1729740"/>
          </a:xfrm>
          <a:prstGeom prst="rect">
            <a:avLst/>
          </a:prstGeom>
          <a:noFill/>
          <a:ln w="9525">
            <a:noFill/>
          </a:ln>
        </p:spPr>
      </p:pic>
      <p:pic>
        <p:nvPicPr>
          <p:cNvPr id="4" name="图片 1820"/>
          <p:cNvPicPr>
            <a:picLocks noChangeAspect="1"/>
          </p:cNvPicPr>
          <p:nvPr/>
        </p:nvPicPr>
        <p:blipFill>
          <a:blip r:embed="rId8"/>
          <a:stretch>
            <a:fillRect/>
          </a:stretch>
        </p:blipFill>
        <p:spPr>
          <a:xfrm>
            <a:off x="2044700" y="939800"/>
            <a:ext cx="1965960" cy="1885950"/>
          </a:xfrm>
          <a:prstGeom prst="rect">
            <a:avLst/>
          </a:prstGeom>
          <a:noFill/>
          <a:ln w="9525">
            <a:noFill/>
          </a:ln>
        </p:spPr>
      </p:pic>
      <p:pic>
        <p:nvPicPr>
          <p:cNvPr id="6" name="图片 1819"/>
          <p:cNvPicPr>
            <a:picLocks noChangeAspect="1"/>
          </p:cNvPicPr>
          <p:nvPr/>
        </p:nvPicPr>
        <p:blipFill>
          <a:blip r:embed="rId9"/>
          <a:stretch>
            <a:fillRect/>
          </a:stretch>
        </p:blipFill>
        <p:spPr>
          <a:xfrm>
            <a:off x="4201795" y="1117600"/>
            <a:ext cx="1699260" cy="1699260"/>
          </a:xfrm>
          <a:prstGeom prst="rect">
            <a:avLst/>
          </a:prstGeom>
          <a:noFill/>
          <a:ln w="9525">
            <a:noFill/>
          </a:ln>
        </p:spPr>
      </p:pic>
      <p:pic>
        <p:nvPicPr>
          <p:cNvPr id="7" name="图片 1818"/>
          <p:cNvPicPr>
            <a:picLocks noChangeAspect="1"/>
          </p:cNvPicPr>
          <p:nvPr/>
        </p:nvPicPr>
        <p:blipFill>
          <a:blip r:embed="rId10"/>
          <a:stretch>
            <a:fillRect/>
          </a:stretch>
        </p:blipFill>
        <p:spPr>
          <a:xfrm>
            <a:off x="198120" y="3733800"/>
            <a:ext cx="1699260" cy="1699260"/>
          </a:xfrm>
          <a:prstGeom prst="rect">
            <a:avLst/>
          </a:prstGeom>
          <a:noFill/>
          <a:ln w="9525">
            <a:noFill/>
          </a:ln>
        </p:spPr>
      </p:pic>
      <p:pic>
        <p:nvPicPr>
          <p:cNvPr id="10" name="图片 1817"/>
          <p:cNvPicPr>
            <a:picLocks noChangeAspect="1"/>
          </p:cNvPicPr>
          <p:nvPr/>
        </p:nvPicPr>
        <p:blipFill>
          <a:blip r:embed="rId11"/>
          <a:stretch>
            <a:fillRect/>
          </a:stretch>
        </p:blipFill>
        <p:spPr>
          <a:xfrm>
            <a:off x="2165985" y="3647440"/>
            <a:ext cx="2035810" cy="1785620"/>
          </a:xfrm>
          <a:prstGeom prst="rect">
            <a:avLst/>
          </a:prstGeom>
          <a:noFill/>
          <a:ln w="9525">
            <a:noFill/>
          </a:ln>
        </p:spPr>
      </p:pic>
      <p:pic>
        <p:nvPicPr>
          <p:cNvPr id="11" name="图片 1816"/>
          <p:cNvPicPr>
            <a:picLocks noChangeAspect="1"/>
          </p:cNvPicPr>
          <p:nvPr/>
        </p:nvPicPr>
        <p:blipFill>
          <a:blip r:embed="rId12"/>
          <a:stretch>
            <a:fillRect/>
          </a:stretch>
        </p:blipFill>
        <p:spPr>
          <a:xfrm>
            <a:off x="4642803" y="3629978"/>
            <a:ext cx="1802765" cy="1802765"/>
          </a:xfrm>
          <a:prstGeom prst="rect">
            <a:avLst/>
          </a:prstGeom>
          <a:noFill/>
          <a:ln w="9525">
            <a:noFill/>
          </a:ln>
        </p:spPr>
      </p:pic>
      <p:pic>
        <p:nvPicPr>
          <p:cNvPr id="12" name="图片 1815"/>
          <p:cNvPicPr>
            <a:picLocks noChangeAspect="1"/>
          </p:cNvPicPr>
          <p:nvPr/>
        </p:nvPicPr>
        <p:blipFill>
          <a:blip r:embed="rId13"/>
          <a:stretch>
            <a:fillRect/>
          </a:stretch>
        </p:blipFill>
        <p:spPr>
          <a:xfrm>
            <a:off x="6827203" y="3733483"/>
            <a:ext cx="1552575" cy="1647825"/>
          </a:xfrm>
          <a:prstGeom prst="rect">
            <a:avLst/>
          </a:prstGeom>
          <a:noFill/>
          <a:ln w="9525">
            <a:noFill/>
          </a:ln>
        </p:spPr>
      </p:pic>
      <p:pic>
        <p:nvPicPr>
          <p:cNvPr id="13" name="图片 -2147482090"/>
          <p:cNvPicPr>
            <a:picLocks noChangeAspect="1"/>
          </p:cNvPicPr>
          <p:nvPr/>
        </p:nvPicPr>
        <p:blipFill>
          <a:blip r:embed="rId14"/>
          <a:stretch>
            <a:fillRect/>
          </a:stretch>
        </p:blipFill>
        <p:spPr>
          <a:xfrm>
            <a:off x="8643620" y="3842385"/>
            <a:ext cx="1590675" cy="1590675"/>
          </a:xfrm>
          <a:prstGeom prst="rect">
            <a:avLst/>
          </a:prstGeom>
          <a:noFill/>
          <a:ln w="9525">
            <a:noFill/>
          </a:ln>
        </p:spPr>
      </p:pic>
      <p:pic>
        <p:nvPicPr>
          <p:cNvPr id="14" name="图片 1813"/>
          <p:cNvPicPr>
            <a:picLocks noChangeAspect="1"/>
          </p:cNvPicPr>
          <p:nvPr/>
        </p:nvPicPr>
        <p:blipFill>
          <a:blip r:embed="rId15"/>
          <a:stretch>
            <a:fillRect/>
          </a:stretch>
        </p:blipFill>
        <p:spPr>
          <a:xfrm>
            <a:off x="10497820" y="3842385"/>
            <a:ext cx="1615440" cy="1615440"/>
          </a:xfrm>
          <a:prstGeom prst="rect">
            <a:avLst/>
          </a:prstGeom>
          <a:noFill/>
          <a:ln w="9525">
            <a:noFill/>
          </a:ln>
        </p:spPr>
      </p:pic>
      <p:sp>
        <p:nvSpPr>
          <p:cNvPr id="21" name="文本框 20"/>
          <p:cNvSpPr txBox="1"/>
          <p:nvPr/>
        </p:nvSpPr>
        <p:spPr>
          <a:xfrm>
            <a:off x="4013200" y="8405495"/>
            <a:ext cx="4064000" cy="368300"/>
          </a:xfrm>
          <a:prstGeom prst="rect">
            <a:avLst/>
          </a:prstGeom>
          <a:noFill/>
        </p:spPr>
        <p:txBody>
          <a:bodyPr wrap="square" rtlCol="0">
            <a:spAutoFit/>
          </a:bodyPr>
          <a:lstStyle/>
          <a:p>
            <a:endParaRPr lang="zh-CN" altLang="en-US"/>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812"/>
          <p:cNvPicPr>
            <a:picLocks noChangeAspect="1"/>
          </p:cNvPicPr>
          <p:nvPr/>
        </p:nvPicPr>
        <p:blipFill>
          <a:blip r:embed="rId3"/>
          <a:stretch>
            <a:fillRect/>
          </a:stretch>
        </p:blipFill>
        <p:spPr>
          <a:xfrm>
            <a:off x="550228" y="547053"/>
            <a:ext cx="2466975" cy="1734185"/>
          </a:xfrm>
          <a:prstGeom prst="rect">
            <a:avLst/>
          </a:prstGeom>
          <a:noFill/>
          <a:ln w="9525">
            <a:noFill/>
          </a:ln>
        </p:spPr>
      </p:pic>
      <p:sp>
        <p:nvSpPr>
          <p:cNvPr id="4" name="文本框 3"/>
          <p:cNvSpPr txBox="1"/>
          <p:nvPr/>
        </p:nvSpPr>
        <p:spPr>
          <a:xfrm>
            <a:off x="929005" y="2416810"/>
            <a:ext cx="10645775" cy="275590"/>
          </a:xfrm>
          <a:prstGeom prst="rect">
            <a:avLst/>
          </a:prstGeom>
        </p:spPr>
        <p:txBody>
          <a:bodyPr wrap="square">
            <a:spAutoFit/>
          </a:bodyPr>
          <a:lstStyle/>
          <a:p>
            <a:pPr defTabSz="266700"/>
            <a:r>
              <a:rPr lang="zh-CN" altLang="en-US" sz="1200">
                <a:latin typeface="Times New Roman" panose="02020603050405020304"/>
                <a:ea typeface="宋体" panose="02010600030101010101" pitchFamily="2" charset="-122"/>
              </a:rPr>
              <a:t>“色相</a:t>
            </a:r>
            <a:r>
              <a:rPr lang="en-US" altLang="zh-CN" sz="1200">
                <a:latin typeface="Times New Roman" panose="02020603050405020304"/>
                <a:ea typeface="Times New Roman" panose="02020603050405020304"/>
              </a:rPr>
              <a:t>/</a:t>
            </a:r>
            <a:r>
              <a:rPr lang="zh-CN" altLang="en-US" sz="1200">
                <a:latin typeface="Times New Roman" panose="02020603050405020304"/>
                <a:ea typeface="宋体" panose="02010600030101010101" pitchFamily="2" charset="-122"/>
              </a:rPr>
              <a:t>饱和度”对话框</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图像效果</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旋转扭曲</a:t>
            </a:r>
            <a:r>
              <a:rPr lang="en-US" altLang="zh-CN" sz="1200">
                <a:latin typeface="Times New Roman" panose="02020603050405020304"/>
                <a:ea typeface="宋体" panose="02010600030101010101" pitchFamily="2" charset="-122"/>
              </a:rPr>
              <a:t>”</a:t>
            </a:r>
            <a:r>
              <a:rPr lang="zh-CN" altLang="en-US" sz="1200">
                <a:latin typeface="Times New Roman" panose="02020603050405020304"/>
                <a:ea typeface="宋体" panose="02010600030101010101" pitchFamily="2" charset="-122"/>
              </a:rPr>
              <a:t>对话框</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图像效果</a:t>
            </a:r>
            <a:r>
              <a:rPr lang="en-US" altLang="zh-CN" sz="1200">
                <a:latin typeface="Times New Roman" panose="02020603050405020304"/>
                <a:ea typeface="宋体" panose="02010600030101010101" pitchFamily="2" charset="-122"/>
              </a:rPr>
              <a:t>                                </a:t>
            </a:r>
            <a:r>
              <a:rPr lang="zh-CN" altLang="en-US" sz="1200">
                <a:latin typeface="Times New Roman" panose="02020603050405020304"/>
                <a:ea typeface="宋体" panose="02010600030101010101" pitchFamily="2" charset="-122"/>
              </a:rPr>
              <a:t>重复旋转扭曲</a:t>
            </a:r>
            <a:r>
              <a:rPr lang="en-US" altLang="zh-CN" sz="1200">
                <a:latin typeface="Times New Roman" panose="02020603050405020304"/>
                <a:ea typeface="宋体" panose="02010600030101010101" pitchFamily="2" charset="-122"/>
              </a:rPr>
              <a:t> </a:t>
            </a:r>
          </a:p>
        </p:txBody>
      </p:sp>
      <p:pic>
        <p:nvPicPr>
          <p:cNvPr id="3" name="图片 1811"/>
          <p:cNvPicPr>
            <a:picLocks noChangeAspect="1"/>
          </p:cNvPicPr>
          <p:nvPr/>
        </p:nvPicPr>
        <p:blipFill>
          <a:blip r:embed="rId4"/>
          <a:stretch>
            <a:fillRect/>
          </a:stretch>
        </p:blipFill>
        <p:spPr>
          <a:xfrm>
            <a:off x="3339465" y="443865"/>
            <a:ext cx="1837690" cy="1837690"/>
          </a:xfrm>
          <a:prstGeom prst="rect">
            <a:avLst/>
          </a:prstGeom>
          <a:noFill/>
          <a:ln w="9525">
            <a:noFill/>
          </a:ln>
        </p:spPr>
      </p:pic>
      <p:pic>
        <p:nvPicPr>
          <p:cNvPr id="6" name="图片 1810"/>
          <p:cNvPicPr>
            <a:picLocks noChangeAspect="1"/>
          </p:cNvPicPr>
          <p:nvPr/>
        </p:nvPicPr>
        <p:blipFill>
          <a:blip r:embed="rId5"/>
          <a:stretch>
            <a:fillRect/>
          </a:stretch>
        </p:blipFill>
        <p:spPr>
          <a:xfrm>
            <a:off x="5498783" y="498475"/>
            <a:ext cx="2105025" cy="1828800"/>
          </a:xfrm>
          <a:prstGeom prst="rect">
            <a:avLst/>
          </a:prstGeom>
          <a:noFill/>
          <a:ln w="9525">
            <a:noFill/>
          </a:ln>
        </p:spPr>
      </p:pic>
      <p:pic>
        <p:nvPicPr>
          <p:cNvPr id="7" name="图片 1809"/>
          <p:cNvPicPr>
            <a:picLocks noChangeAspect="1"/>
          </p:cNvPicPr>
          <p:nvPr/>
        </p:nvPicPr>
        <p:blipFill>
          <a:blip r:embed="rId6"/>
          <a:stretch>
            <a:fillRect/>
          </a:stretch>
        </p:blipFill>
        <p:spPr>
          <a:xfrm>
            <a:off x="7926070" y="498475"/>
            <a:ext cx="1794510" cy="1794510"/>
          </a:xfrm>
          <a:prstGeom prst="rect">
            <a:avLst/>
          </a:prstGeom>
          <a:noFill/>
          <a:ln w="9525">
            <a:noFill/>
          </a:ln>
        </p:spPr>
      </p:pic>
      <p:pic>
        <p:nvPicPr>
          <p:cNvPr id="8" name="图片 -2147482089"/>
          <p:cNvPicPr>
            <a:picLocks noChangeAspect="1"/>
          </p:cNvPicPr>
          <p:nvPr/>
        </p:nvPicPr>
        <p:blipFill>
          <a:blip r:embed="rId7"/>
          <a:stretch>
            <a:fillRect/>
          </a:stretch>
        </p:blipFill>
        <p:spPr>
          <a:xfrm>
            <a:off x="10042525" y="443865"/>
            <a:ext cx="1785620" cy="1785620"/>
          </a:xfrm>
          <a:prstGeom prst="rect">
            <a:avLst/>
          </a:prstGeom>
          <a:noFill/>
          <a:ln w="9525">
            <a:noFill/>
          </a:ln>
        </p:spPr>
      </p:pic>
      <p:pic>
        <p:nvPicPr>
          <p:cNvPr id="9" name="图片 -2147482088"/>
          <p:cNvPicPr>
            <a:picLocks noChangeAspect="1"/>
          </p:cNvPicPr>
          <p:nvPr/>
        </p:nvPicPr>
        <p:blipFill>
          <a:blip r:embed="rId8"/>
          <a:stretch>
            <a:fillRect/>
          </a:stretch>
        </p:blipFill>
        <p:spPr>
          <a:xfrm>
            <a:off x="265113" y="3428683"/>
            <a:ext cx="2648585" cy="1734185"/>
          </a:xfrm>
          <a:prstGeom prst="rect">
            <a:avLst/>
          </a:prstGeom>
          <a:noFill/>
          <a:ln w="9525">
            <a:noFill/>
          </a:ln>
        </p:spPr>
      </p:pic>
      <p:pic>
        <p:nvPicPr>
          <p:cNvPr id="10" name="图片 -2147482087"/>
          <p:cNvPicPr>
            <a:picLocks noChangeAspect="1"/>
          </p:cNvPicPr>
          <p:nvPr/>
        </p:nvPicPr>
        <p:blipFill>
          <a:blip r:embed="rId9"/>
          <a:stretch>
            <a:fillRect/>
          </a:stretch>
        </p:blipFill>
        <p:spPr>
          <a:xfrm>
            <a:off x="3339465" y="3557905"/>
            <a:ext cx="1751330" cy="1751330"/>
          </a:xfrm>
          <a:prstGeom prst="rect">
            <a:avLst/>
          </a:prstGeom>
          <a:noFill/>
          <a:ln w="9525">
            <a:noFill/>
          </a:ln>
        </p:spPr>
      </p:pic>
      <p:sp>
        <p:nvSpPr>
          <p:cNvPr id="5" name="文本框 4"/>
          <p:cNvSpPr txBox="1"/>
          <p:nvPr/>
        </p:nvSpPr>
        <p:spPr>
          <a:xfrm>
            <a:off x="1016000" y="5309235"/>
            <a:ext cx="10123170" cy="275590"/>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“波浪”对话框                     </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 图像效果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效果图</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最终效果</a:t>
            </a:r>
          </a:p>
        </p:txBody>
      </p:sp>
      <p:pic>
        <p:nvPicPr>
          <p:cNvPr id="11" name="图片 63"/>
          <p:cNvPicPr>
            <a:picLocks noChangeAspect="1"/>
          </p:cNvPicPr>
          <p:nvPr/>
        </p:nvPicPr>
        <p:blipFill>
          <a:blip r:embed="rId10"/>
          <a:stretch>
            <a:fillRect/>
          </a:stretch>
        </p:blipFill>
        <p:spPr>
          <a:xfrm>
            <a:off x="5688648" y="3437573"/>
            <a:ext cx="1725295" cy="1725295"/>
          </a:xfrm>
          <a:prstGeom prst="rect">
            <a:avLst/>
          </a:prstGeom>
          <a:noFill/>
          <a:ln w="9525">
            <a:noFill/>
          </a:ln>
        </p:spPr>
      </p:pic>
      <p:pic>
        <p:nvPicPr>
          <p:cNvPr id="12" name="图片 -2147482086"/>
          <p:cNvPicPr>
            <a:picLocks noChangeAspect="1"/>
          </p:cNvPicPr>
          <p:nvPr/>
        </p:nvPicPr>
        <p:blipFill>
          <a:blip r:embed="rId11"/>
          <a:stretch>
            <a:fillRect/>
          </a:stretch>
        </p:blipFill>
        <p:spPr>
          <a:xfrm>
            <a:off x="7964488" y="3428683"/>
            <a:ext cx="1725295" cy="1725295"/>
          </a:xfrm>
          <a:prstGeom prst="rect">
            <a:avLst/>
          </a:prstGeom>
          <a:noFill/>
          <a:ln w="9525">
            <a:noFill/>
          </a:ln>
        </p:spPr>
      </p:pic>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195535"/>
            <a:ext cx="10800000" cy="720000"/>
          </a:xfrm>
        </p:spPr>
        <p:txBody>
          <a:bodyPr/>
          <a:lstStyle/>
          <a:p>
            <a:r>
              <a:rPr lang="zh-CN" altLang="en-US">
                <a:sym typeface="+mn-ea"/>
              </a:rPr>
              <a:t>知识准备：三、滤镜</a:t>
            </a:r>
            <a:endParaRPr lang="zh-CN" altLang="en-US"/>
          </a:p>
        </p:txBody>
      </p:sp>
      <p:sp>
        <p:nvSpPr>
          <p:cNvPr id="3" name="内容占位符 2"/>
          <p:cNvSpPr>
            <a:spLocks noGrp="1"/>
          </p:cNvSpPr>
          <p:nvPr>
            <p:ph idx="1"/>
            <p:custDataLst>
              <p:tags r:id="rId3"/>
            </p:custDataLst>
          </p:nvPr>
        </p:nvSpPr>
        <p:spPr>
          <a:xfrm>
            <a:off x="546735" y="992505"/>
            <a:ext cx="11396345" cy="5574665"/>
          </a:xfrm>
        </p:spPr>
        <p:txBody>
          <a:bodyPr/>
          <a:lstStyle/>
          <a:p>
            <a:r>
              <a:rPr lang="zh-CN" altLang="en-US" sz="1800"/>
              <a:t>（七）</a:t>
            </a:r>
            <a:r>
              <a:rPr lang="en-US" altLang="zh-CN" sz="1800"/>
              <a:t>“</a:t>
            </a:r>
            <a:r>
              <a:rPr lang="zh-CN" altLang="en-US" sz="1800"/>
              <a:t>风格化</a:t>
            </a:r>
            <a:r>
              <a:rPr lang="en-US" altLang="zh-CN" sz="1800"/>
              <a:t>”</a:t>
            </a:r>
            <a:r>
              <a:rPr lang="zh-CN" altLang="en-US" sz="1800"/>
              <a:t>滤镜组</a:t>
            </a:r>
          </a:p>
          <a:p>
            <a:r>
              <a:rPr lang="en-US" altLang="zh-CN" sz="1800"/>
              <a:t>“</a:t>
            </a:r>
            <a:r>
              <a:rPr lang="zh-CN" altLang="en-US" sz="1800"/>
              <a:t>风格化</a:t>
            </a:r>
            <a:r>
              <a:rPr lang="en-US" altLang="zh-CN" sz="1800"/>
              <a:t>”</a:t>
            </a:r>
            <a:r>
              <a:rPr lang="zh-CN" altLang="en-US" sz="1800"/>
              <a:t>滤镜组中的滤镜主要作用于图像的像素，可以强化图像的色彩边界，所以图像的对比度对此类滤镜的影响较大，风格化滤镜最终营造出的是一种印象派的图像效果。</a:t>
            </a:r>
          </a:p>
          <a:p>
            <a:r>
              <a:rPr lang="zh-CN" altLang="en-US" sz="1800"/>
              <a:t>（八）</a:t>
            </a:r>
            <a:r>
              <a:rPr lang="en-US" altLang="zh-CN" sz="1800"/>
              <a:t>“</a:t>
            </a:r>
            <a:r>
              <a:rPr lang="zh-CN" altLang="en-US" sz="1800"/>
              <a:t>锐化</a:t>
            </a:r>
            <a:r>
              <a:rPr lang="en-US" altLang="zh-CN" sz="1800"/>
              <a:t>”</a:t>
            </a:r>
            <a:r>
              <a:rPr lang="zh-CN" altLang="en-US" sz="1800"/>
              <a:t>滤镜组</a:t>
            </a:r>
          </a:p>
          <a:p>
            <a:r>
              <a:rPr lang="en-US" altLang="zh-CN" sz="1800"/>
              <a:t>“</a:t>
            </a:r>
            <a:r>
              <a:rPr lang="zh-CN" altLang="en-US" sz="1800"/>
              <a:t>锐化</a:t>
            </a:r>
            <a:r>
              <a:rPr lang="en-US" altLang="zh-CN" sz="1800"/>
              <a:t>”</a:t>
            </a:r>
            <a:r>
              <a:rPr lang="zh-CN" altLang="en-US" sz="1800"/>
              <a:t>滤镜组中的滤镜主要通过增强相邻像素间的对比度来聚焦模糊的图像，获得清晰的效果。</a:t>
            </a:r>
          </a:p>
          <a:p>
            <a:r>
              <a:rPr lang="zh-CN" altLang="en-US" sz="1800"/>
              <a:t>（九）</a:t>
            </a:r>
            <a:r>
              <a:rPr lang="en-US" altLang="zh-CN" sz="1800"/>
              <a:t>“</a:t>
            </a:r>
            <a:r>
              <a:rPr lang="zh-CN" altLang="en-US" sz="1800"/>
              <a:t>视频</a:t>
            </a:r>
            <a:r>
              <a:rPr lang="en-US" altLang="zh-CN" sz="1800"/>
              <a:t>”</a:t>
            </a:r>
            <a:r>
              <a:rPr lang="zh-CN" altLang="en-US" sz="1800"/>
              <a:t>滤镜组</a:t>
            </a:r>
          </a:p>
          <a:p>
            <a:r>
              <a:rPr lang="en-US" altLang="zh-CN" sz="1800"/>
              <a:t>“</a:t>
            </a:r>
            <a:r>
              <a:rPr lang="zh-CN" altLang="en-US" sz="1800"/>
              <a:t>视频</a:t>
            </a:r>
            <a:r>
              <a:rPr lang="en-US" altLang="zh-CN" sz="1800"/>
              <a:t>”</a:t>
            </a:r>
            <a:r>
              <a:rPr lang="zh-CN" altLang="en-US" sz="1800"/>
              <a:t>滤镜组中包含</a:t>
            </a:r>
            <a:r>
              <a:rPr lang="en-US" altLang="zh-CN" sz="1800"/>
              <a:t>NTSC</a:t>
            </a:r>
            <a:r>
              <a:rPr lang="zh-CN" altLang="en-US" sz="1800"/>
              <a:t>滤镜和逐行滤镜。</a:t>
            </a:r>
          </a:p>
          <a:p>
            <a:r>
              <a:rPr lang="zh-CN" altLang="en-US" sz="1800"/>
              <a:t>（十）</a:t>
            </a:r>
            <a:r>
              <a:rPr lang="en-US" altLang="zh-CN" sz="1800"/>
              <a:t>“</a:t>
            </a:r>
            <a:r>
              <a:rPr lang="zh-CN" altLang="en-US" sz="1800"/>
              <a:t>其他</a:t>
            </a:r>
            <a:r>
              <a:rPr lang="en-US" altLang="zh-CN" sz="1800"/>
              <a:t>”</a:t>
            </a:r>
            <a:r>
              <a:rPr lang="zh-CN" altLang="en-US" sz="1800"/>
              <a:t>滤镜组</a:t>
            </a:r>
          </a:p>
          <a:p>
            <a:r>
              <a:rPr lang="en-US" altLang="zh-CN" sz="1800"/>
              <a:t>“</a:t>
            </a:r>
            <a:r>
              <a:rPr lang="zh-CN" altLang="en-US" sz="1800"/>
              <a:t>其他</a:t>
            </a:r>
            <a:r>
              <a:rPr lang="en-US" altLang="zh-CN" sz="1800"/>
              <a:t>”</a:t>
            </a:r>
            <a:r>
              <a:rPr lang="zh-CN" altLang="en-US" sz="1800"/>
              <a:t>滤镜组中的滤镜允许用户创建自己的滤镜、使用滤镜修改蒙版、在图像中使选区发生位移和快速调整颜色等。</a:t>
            </a: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dirty="0"/>
              <a:t>项目总结</a:t>
            </a:r>
          </a:p>
        </p:txBody>
      </p:sp>
      <p:pic>
        <p:nvPicPr>
          <p:cNvPr id="7" name="图片 6">
            <a:extLst>
              <a:ext uri="{FF2B5EF4-FFF2-40B4-BE49-F238E27FC236}">
                <a16:creationId xmlns:a16="http://schemas.microsoft.com/office/drawing/2014/main" id="{CDEC97B2-A7AC-5EAD-F09B-5D1B586AB19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453428" y="0"/>
            <a:ext cx="7285143" cy="6858000"/>
          </a:xfrm>
          <a:prstGeom prst="rect">
            <a:avLst/>
          </a:prstGeom>
        </p:spPr>
      </p:pic>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6386"/>
            <p:custDataLst>
              <p:tags r:id="rId2"/>
            </p:custDataLst>
          </p:nvPr>
        </p:nvSpPr>
        <p:spPr>
          <a:xfrm>
            <a:off x="4229735" y="1905000"/>
            <a:ext cx="4106545" cy="1524000"/>
          </a:xfrm>
        </p:spPr>
        <p:txBody>
          <a:bodyPr>
            <a:normAutofit/>
          </a:bodyPr>
          <a:lstStyle/>
          <a:p>
            <a:r>
              <a:rPr lang="zh-CN" altLang="en-US"/>
              <a:t>项目实战</a:t>
            </a: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项目实战：实战一  制作黏液</a:t>
            </a:r>
          </a:p>
        </p:txBody>
      </p:sp>
      <p:sp>
        <p:nvSpPr>
          <p:cNvPr id="4" name="装饰  2"/>
          <p:cNvSpPr>
            <a:spLocks noGrp="1"/>
          </p:cNvSpPr>
          <p:nvPr>
            <p:ph type="body" idx="16395"/>
            <p:custDataLst>
              <p:tags r:id="rId3"/>
            </p:custDataLst>
          </p:nvPr>
        </p:nvSpPr>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zh-CN" altLang="en-US"/>
              <a:t>创建新图像</a:t>
            </a:r>
          </a:p>
        </p:txBody>
      </p:sp>
      <p:sp>
        <p:nvSpPr>
          <p:cNvPr id="6" name="文本占位符 5"/>
          <p:cNvSpPr>
            <a:spLocks noGrp="1"/>
          </p:cNvSpPr>
          <p:nvPr>
            <p:ph type="body" idx="16387"/>
            <p:custDataLst>
              <p:tags r:id="rId5"/>
            </p:custDataLst>
          </p:nvPr>
        </p:nvSpPr>
        <p:spPr/>
        <p:txBody>
          <a:bodyPr/>
          <a:lstStyle/>
          <a:p>
            <a:r>
              <a:rPr lang="zh-CN" altLang="en-US" sz="1400"/>
              <a:t>执行“文件”|“新建”命令，新建一幅400×400的RGB图像，将背景设置为透明。</a:t>
            </a:r>
          </a:p>
        </p:txBody>
      </p:sp>
      <p:sp>
        <p:nvSpPr>
          <p:cNvPr id="7" name="装饰  5"/>
          <p:cNvSpPr>
            <a:spLocks noGrp="1"/>
          </p:cNvSpPr>
          <p:nvPr>
            <p:ph type="body" idx="16396"/>
            <p:custDataLst>
              <p:tags r:id="rId6"/>
            </p:custDataLst>
          </p:nvPr>
        </p:nvSpPr>
        <p:spPr/>
        <p:txBody>
          <a:bodyPr/>
          <a:lstStyle/>
          <a:p>
            <a:r>
              <a:rPr lang="zh-CN" altLang="en-US"/>
              <a:t> </a:t>
            </a:r>
          </a:p>
        </p:txBody>
      </p:sp>
      <p:sp>
        <p:nvSpPr>
          <p:cNvPr id="8" name="文本占位符 7"/>
          <p:cNvSpPr>
            <a:spLocks noGrp="1"/>
          </p:cNvSpPr>
          <p:nvPr>
            <p:ph type="body" idx="16388"/>
            <p:custDataLst>
              <p:tags r:id="rId7"/>
            </p:custDataLst>
          </p:nvPr>
        </p:nvSpPr>
        <p:spPr/>
        <p:txBody>
          <a:bodyPr/>
          <a:lstStyle/>
          <a:p>
            <a:r>
              <a:rPr lang="zh-CN" altLang="en-US"/>
              <a:t>添加云彩效果</a:t>
            </a:r>
          </a:p>
        </p:txBody>
      </p:sp>
      <p:sp>
        <p:nvSpPr>
          <p:cNvPr id="9" name="文本占位符 8"/>
          <p:cNvSpPr>
            <a:spLocks noGrp="1"/>
          </p:cNvSpPr>
          <p:nvPr>
            <p:ph type="body" idx="16389"/>
            <p:custDataLst>
              <p:tags r:id="rId8"/>
            </p:custDataLst>
          </p:nvPr>
        </p:nvSpPr>
        <p:spPr/>
        <p:txBody>
          <a:bodyPr/>
          <a:lstStyle/>
          <a:p>
            <a:r>
              <a:rPr lang="zh-CN" altLang="en-US" sz="1400"/>
              <a:t>按D键设黑白，应用云彩滤镜生成效果。</a:t>
            </a:r>
          </a:p>
        </p:txBody>
      </p:sp>
      <p:sp>
        <p:nvSpPr>
          <p:cNvPr id="10" name="装饰  8"/>
          <p:cNvSpPr>
            <a:spLocks noGrp="1"/>
          </p:cNvSpPr>
          <p:nvPr>
            <p:ph type="body" idx="16397"/>
            <p:custDataLst>
              <p:tags r:id="rId9"/>
            </p:custDataLst>
          </p:nvPr>
        </p:nvSpPr>
        <p:spPr/>
        <p:txBody>
          <a:bodyPr/>
          <a:lstStyle/>
          <a:p>
            <a:r>
              <a:rPr lang="zh-CN" altLang="en-US"/>
              <a:t> </a:t>
            </a:r>
          </a:p>
        </p:txBody>
      </p:sp>
      <p:sp>
        <p:nvSpPr>
          <p:cNvPr id="11" name="文本占位符 10"/>
          <p:cNvSpPr>
            <a:spLocks noGrp="1"/>
          </p:cNvSpPr>
          <p:nvPr>
            <p:ph type="body" idx="16390"/>
            <p:custDataLst>
              <p:tags r:id="rId10"/>
            </p:custDataLst>
          </p:nvPr>
        </p:nvSpPr>
        <p:spPr/>
        <p:txBody>
          <a:bodyPr/>
          <a:lstStyle/>
          <a:p>
            <a:r>
              <a:rPr lang="zh-CN" altLang="en-US"/>
              <a:t>调整图像色阶</a:t>
            </a:r>
          </a:p>
        </p:txBody>
      </p:sp>
      <p:sp>
        <p:nvSpPr>
          <p:cNvPr id="12" name="文本占位符 11"/>
          <p:cNvSpPr>
            <a:spLocks noGrp="1"/>
          </p:cNvSpPr>
          <p:nvPr>
            <p:ph type="body" idx="16391"/>
            <p:custDataLst>
              <p:tags r:id="rId11"/>
            </p:custDataLst>
          </p:nvPr>
        </p:nvSpPr>
        <p:spPr/>
        <p:txBody>
          <a:bodyPr>
            <a:normAutofit fontScale="97500"/>
          </a:bodyPr>
          <a:lstStyle/>
          <a:p>
            <a:r>
              <a:rPr lang="zh-CN" altLang="en-US"/>
              <a:t>执行“图像”|“调整”|“色阶”命令，调整色阶，“色阶”对话框和调整效果如图所示。</a:t>
            </a:r>
          </a:p>
        </p:txBody>
      </p:sp>
      <p:sp>
        <p:nvSpPr>
          <p:cNvPr id="13" name="装饰  1"/>
          <p:cNvSpPr>
            <a:spLocks noGrp="1"/>
          </p:cNvSpPr>
          <p:nvPr>
            <p:ph type="body" idx="16398"/>
            <p:custDataLst>
              <p:tags r:id="rId12"/>
            </p:custDataLst>
          </p:nvPr>
        </p:nvSpPr>
        <p:spPr/>
        <p:txBody>
          <a:bodyPr/>
          <a:lstStyle/>
          <a:p>
            <a:r>
              <a:rPr lang="zh-CN" altLang="en-US"/>
              <a:t> </a:t>
            </a:r>
          </a:p>
        </p:txBody>
      </p:sp>
      <p:sp>
        <p:nvSpPr>
          <p:cNvPr id="14" name="文本占位符 13"/>
          <p:cNvSpPr>
            <a:spLocks noGrp="1"/>
          </p:cNvSpPr>
          <p:nvPr>
            <p:ph type="body" idx="16392"/>
            <p:custDataLst>
              <p:tags r:id="rId13"/>
            </p:custDataLst>
          </p:nvPr>
        </p:nvSpPr>
        <p:spPr/>
        <p:txBody>
          <a:bodyPr/>
          <a:lstStyle/>
          <a:p>
            <a:r>
              <a:rPr lang="zh-CN" altLang="en-US"/>
              <a:t>应用高斯模糊</a:t>
            </a:r>
          </a:p>
        </p:txBody>
      </p:sp>
      <p:sp>
        <p:nvSpPr>
          <p:cNvPr id="15" name="文本占位符 14"/>
          <p:cNvSpPr>
            <a:spLocks noGrp="1"/>
          </p:cNvSpPr>
          <p:nvPr>
            <p:ph type="body" idx="16393"/>
            <p:custDataLst>
              <p:tags r:id="rId14"/>
            </p:custDataLst>
          </p:nvPr>
        </p:nvSpPr>
        <p:spPr/>
        <p:txBody>
          <a:bodyPr>
            <a:normAutofit/>
          </a:bodyPr>
          <a:lstStyle/>
          <a:p>
            <a:r>
              <a:rPr lang="zh-CN" altLang="en-US" sz="1400"/>
              <a:t>执行“滤镜”|“模糊”|“高斯模糊”命令，对话框参数设置和执行结果如图所示。</a:t>
            </a:r>
          </a:p>
        </p:txBody>
      </p:sp>
      <p:pic>
        <p:nvPicPr>
          <p:cNvPr id="3" name="图片 1515"/>
          <p:cNvPicPr>
            <a:picLocks noChangeAspect="1"/>
          </p:cNvPicPr>
          <p:nvPr/>
        </p:nvPicPr>
        <p:blipFill>
          <a:blip r:embed="rId16"/>
          <a:stretch>
            <a:fillRect/>
          </a:stretch>
        </p:blipFill>
        <p:spPr>
          <a:xfrm>
            <a:off x="609600" y="203835"/>
            <a:ext cx="2119630" cy="2140585"/>
          </a:xfrm>
          <a:prstGeom prst="rect">
            <a:avLst/>
          </a:prstGeom>
          <a:noFill/>
          <a:ln w="9525">
            <a:noFill/>
          </a:ln>
        </p:spPr>
      </p:pic>
      <p:sp>
        <p:nvSpPr>
          <p:cNvPr id="16" name="文本框 15"/>
          <p:cNvSpPr txBox="1"/>
          <p:nvPr/>
        </p:nvSpPr>
        <p:spPr>
          <a:xfrm>
            <a:off x="1320800" y="2536825"/>
            <a:ext cx="9839325" cy="275590"/>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“云彩”滤镜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色阶</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调整</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高斯模糊</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滤镜</a:t>
            </a:r>
          </a:p>
        </p:txBody>
      </p:sp>
      <p:pic>
        <p:nvPicPr>
          <p:cNvPr id="17" name="图片 1514"/>
          <p:cNvPicPr>
            <a:picLocks noChangeAspect="1"/>
          </p:cNvPicPr>
          <p:nvPr/>
        </p:nvPicPr>
        <p:blipFill>
          <a:blip r:embed="rId17"/>
          <a:stretch>
            <a:fillRect/>
          </a:stretch>
        </p:blipFill>
        <p:spPr>
          <a:xfrm>
            <a:off x="3068003" y="541338"/>
            <a:ext cx="2018665" cy="1802765"/>
          </a:xfrm>
          <a:prstGeom prst="rect">
            <a:avLst/>
          </a:prstGeom>
          <a:noFill/>
          <a:ln w="9525">
            <a:noFill/>
          </a:ln>
        </p:spPr>
      </p:pic>
      <p:pic>
        <p:nvPicPr>
          <p:cNvPr id="18" name="图片 1513"/>
          <p:cNvPicPr>
            <a:picLocks noChangeAspect="1"/>
          </p:cNvPicPr>
          <p:nvPr/>
        </p:nvPicPr>
        <p:blipFill>
          <a:blip r:embed="rId18"/>
          <a:stretch>
            <a:fillRect/>
          </a:stretch>
        </p:blipFill>
        <p:spPr>
          <a:xfrm>
            <a:off x="5312410" y="534353"/>
            <a:ext cx="1776730" cy="1802765"/>
          </a:xfrm>
          <a:prstGeom prst="rect">
            <a:avLst/>
          </a:prstGeom>
          <a:noFill/>
          <a:ln w="9525">
            <a:noFill/>
          </a:ln>
        </p:spPr>
      </p:pic>
      <p:pic>
        <p:nvPicPr>
          <p:cNvPr id="19" name="图片 1512"/>
          <p:cNvPicPr>
            <a:picLocks noChangeAspect="1"/>
          </p:cNvPicPr>
          <p:nvPr/>
        </p:nvPicPr>
        <p:blipFill>
          <a:blip r:embed="rId19"/>
          <a:stretch>
            <a:fillRect/>
          </a:stretch>
        </p:blipFill>
        <p:spPr>
          <a:xfrm>
            <a:off x="7585710" y="377508"/>
            <a:ext cx="1863090" cy="1966595"/>
          </a:xfrm>
          <a:prstGeom prst="rect">
            <a:avLst/>
          </a:prstGeom>
          <a:noFill/>
          <a:ln w="9525">
            <a:noFill/>
          </a:ln>
        </p:spPr>
      </p:pic>
      <p:pic>
        <p:nvPicPr>
          <p:cNvPr id="20" name="图片 1511"/>
          <p:cNvPicPr>
            <a:picLocks noChangeAspect="1"/>
          </p:cNvPicPr>
          <p:nvPr/>
        </p:nvPicPr>
        <p:blipFill>
          <a:blip r:embed="rId20"/>
          <a:stretch>
            <a:fillRect/>
          </a:stretch>
        </p:blipFill>
        <p:spPr>
          <a:xfrm>
            <a:off x="9672320" y="377508"/>
            <a:ext cx="1958340" cy="1966595"/>
          </a:xfrm>
          <a:prstGeom prst="rect">
            <a:avLst/>
          </a:prstGeom>
          <a:noFill/>
          <a:ln w="9525">
            <a:noFill/>
          </a:ln>
        </p:spPr>
      </p:pic>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582930" y="145415"/>
            <a:ext cx="10972800" cy="609600"/>
          </a:xfrm>
        </p:spPr>
        <p:txBody>
          <a:bodyPr/>
          <a:lstStyle/>
          <a:p>
            <a:r>
              <a:rPr lang="zh-CN" altLang="en-US"/>
              <a:t>项目实战：实战一  制作黏液</a:t>
            </a:r>
          </a:p>
        </p:txBody>
      </p:sp>
      <p:sp>
        <p:nvSpPr>
          <p:cNvPr id="4" name="装饰  2"/>
          <p:cNvSpPr>
            <a:spLocks noGrp="1"/>
          </p:cNvSpPr>
          <p:nvPr>
            <p:ph type="body" idx="16393"/>
            <p:custDataLst>
              <p:tags r:id="rId3"/>
            </p:custDataLst>
          </p:nvPr>
        </p:nvSpPr>
        <p:spPr>
          <a:xfrm flipH="1">
            <a:off x="583565" y="1524000"/>
            <a:ext cx="76200" cy="1265555"/>
          </a:xfrm>
        </p:spPr>
        <p:txBody>
          <a:bodyPr/>
          <a:lstStyle/>
          <a:p>
            <a:r>
              <a:rPr lang="zh-CN" altLang="en-US"/>
              <a:t> </a:t>
            </a:r>
          </a:p>
        </p:txBody>
      </p:sp>
      <p:sp>
        <p:nvSpPr>
          <p:cNvPr id="5" name="文本占位符 4"/>
          <p:cNvSpPr>
            <a:spLocks noGrp="1"/>
          </p:cNvSpPr>
          <p:nvPr>
            <p:ph type="body" idx="16386"/>
            <p:custDataLst>
              <p:tags r:id="rId4"/>
            </p:custDataLst>
          </p:nvPr>
        </p:nvSpPr>
        <p:spPr/>
        <p:txBody>
          <a:bodyPr/>
          <a:lstStyle/>
          <a:p>
            <a:r>
              <a:rPr lang="zh-CN" altLang="en-US"/>
              <a:t>使用滤镜库效果</a:t>
            </a:r>
          </a:p>
        </p:txBody>
      </p:sp>
      <p:sp>
        <p:nvSpPr>
          <p:cNvPr id="6" name="文本占位符 5"/>
          <p:cNvSpPr>
            <a:spLocks noGrp="1"/>
          </p:cNvSpPr>
          <p:nvPr>
            <p:ph type="body" idx="16387"/>
            <p:custDataLst>
              <p:tags r:id="rId5"/>
            </p:custDataLst>
          </p:nvPr>
        </p:nvSpPr>
        <p:spPr>
          <a:xfrm>
            <a:off x="762000" y="2032000"/>
            <a:ext cx="3098800" cy="757555"/>
          </a:xfrm>
        </p:spPr>
        <p:txBody>
          <a:bodyPr/>
          <a:lstStyle/>
          <a:p>
            <a:r>
              <a:rPr lang="zh-CN" altLang="en-US"/>
              <a:t>执行滤镜库命令，选择素描中的"铬黄渐变"，按参数设置应用效果。</a:t>
            </a:r>
          </a:p>
        </p:txBody>
      </p:sp>
      <p:sp>
        <p:nvSpPr>
          <p:cNvPr id="7" name="装饰  5"/>
          <p:cNvSpPr>
            <a:spLocks noGrp="1"/>
          </p:cNvSpPr>
          <p:nvPr>
            <p:ph type="body" idx="16394"/>
            <p:custDataLst>
              <p:tags r:id="rId6"/>
            </p:custDataLst>
          </p:nvPr>
        </p:nvSpPr>
        <p:spPr>
          <a:xfrm flipH="1">
            <a:off x="583565" y="3001010"/>
            <a:ext cx="76200" cy="1369695"/>
          </a:xfrm>
        </p:spPr>
        <p:txBody>
          <a:bodyPr/>
          <a:lstStyle/>
          <a:p>
            <a:r>
              <a:rPr lang="zh-CN" altLang="en-US"/>
              <a:t> </a:t>
            </a:r>
          </a:p>
        </p:txBody>
      </p:sp>
      <p:sp>
        <p:nvSpPr>
          <p:cNvPr id="8" name="文本占位符 7"/>
          <p:cNvSpPr>
            <a:spLocks noGrp="1"/>
          </p:cNvSpPr>
          <p:nvPr>
            <p:ph type="body" idx="16388"/>
            <p:custDataLst>
              <p:tags r:id="rId7"/>
            </p:custDataLst>
          </p:nvPr>
        </p:nvSpPr>
        <p:spPr>
          <a:xfrm>
            <a:off x="762000" y="2971800"/>
            <a:ext cx="3098800" cy="406400"/>
          </a:xfrm>
        </p:spPr>
        <p:txBody>
          <a:bodyPr/>
          <a:lstStyle/>
          <a:p>
            <a:r>
              <a:rPr lang="zh-CN" altLang="en-US"/>
              <a:t>塑料包装效果</a:t>
            </a:r>
          </a:p>
        </p:txBody>
      </p:sp>
      <p:sp>
        <p:nvSpPr>
          <p:cNvPr id="9" name="文本占位符 8"/>
          <p:cNvSpPr>
            <a:spLocks noGrp="1"/>
          </p:cNvSpPr>
          <p:nvPr>
            <p:ph type="body" idx="16389"/>
            <p:custDataLst>
              <p:tags r:id="rId8"/>
            </p:custDataLst>
          </p:nvPr>
        </p:nvSpPr>
        <p:spPr>
          <a:xfrm>
            <a:off x="762000" y="3560445"/>
            <a:ext cx="3098800" cy="727075"/>
          </a:xfrm>
        </p:spPr>
        <p:txBody>
          <a:bodyPr/>
          <a:lstStyle/>
          <a:p>
            <a:r>
              <a:rPr lang="zh-CN" altLang="en-US"/>
              <a:t>应用塑料包装滤镜，调整参数实现包装效果。</a:t>
            </a:r>
          </a:p>
        </p:txBody>
      </p:sp>
      <p:sp>
        <p:nvSpPr>
          <p:cNvPr id="10" name="装饰  8"/>
          <p:cNvSpPr>
            <a:spLocks noGrp="1"/>
          </p:cNvSpPr>
          <p:nvPr>
            <p:ph type="body" idx="16395"/>
            <p:custDataLst>
              <p:tags r:id="rId9"/>
            </p:custDataLst>
          </p:nvPr>
        </p:nvSpPr>
        <p:spPr>
          <a:xfrm flipH="1">
            <a:off x="582930" y="4582160"/>
            <a:ext cx="76200" cy="1503680"/>
          </a:xfrm>
        </p:spPr>
        <p:txBody>
          <a:bodyPr/>
          <a:lstStyle/>
          <a:p>
            <a:r>
              <a:rPr lang="zh-CN" altLang="en-US"/>
              <a:t> </a:t>
            </a:r>
          </a:p>
        </p:txBody>
      </p:sp>
      <p:sp>
        <p:nvSpPr>
          <p:cNvPr id="11" name="文本占位符 10"/>
          <p:cNvSpPr>
            <a:spLocks noGrp="1"/>
          </p:cNvSpPr>
          <p:nvPr>
            <p:ph type="body" idx="16390"/>
            <p:custDataLst>
              <p:tags r:id="rId10"/>
            </p:custDataLst>
          </p:nvPr>
        </p:nvSpPr>
        <p:spPr>
          <a:xfrm>
            <a:off x="762000" y="4582160"/>
            <a:ext cx="3098800" cy="406400"/>
          </a:xfrm>
        </p:spPr>
        <p:txBody>
          <a:bodyPr/>
          <a:lstStyle/>
          <a:p>
            <a:r>
              <a:rPr lang="zh-CN" altLang="en-US"/>
              <a:t>调整色相饱和度</a:t>
            </a:r>
          </a:p>
        </p:txBody>
      </p:sp>
      <p:sp>
        <p:nvSpPr>
          <p:cNvPr id="12" name="文本占位符 11"/>
          <p:cNvSpPr>
            <a:spLocks noGrp="1"/>
          </p:cNvSpPr>
          <p:nvPr>
            <p:ph type="body" idx="16391"/>
            <p:custDataLst>
              <p:tags r:id="rId11"/>
            </p:custDataLst>
          </p:nvPr>
        </p:nvSpPr>
        <p:spPr>
          <a:xfrm>
            <a:off x="762000" y="5207000"/>
            <a:ext cx="3098800" cy="876300"/>
          </a:xfrm>
        </p:spPr>
        <p:txBody>
          <a:bodyPr/>
          <a:lstStyle/>
          <a:p>
            <a:r>
              <a:rPr lang="zh-CN" altLang="en-US"/>
              <a:t>通过色相/饱和度调整并启用着色，尝试不同颜色。</a:t>
            </a:r>
          </a:p>
        </p:txBody>
      </p:sp>
      <p:pic>
        <p:nvPicPr>
          <p:cNvPr id="13" name="图片 1510"/>
          <p:cNvPicPr>
            <a:picLocks noChangeAspect="1"/>
          </p:cNvPicPr>
          <p:nvPr/>
        </p:nvPicPr>
        <p:blipFill>
          <a:blip r:embed="rId13"/>
          <a:stretch>
            <a:fillRect/>
          </a:stretch>
        </p:blipFill>
        <p:spPr>
          <a:xfrm>
            <a:off x="4464050" y="1524000"/>
            <a:ext cx="1888490" cy="998855"/>
          </a:xfrm>
          <a:prstGeom prst="rect">
            <a:avLst/>
          </a:prstGeom>
          <a:noFill/>
          <a:ln w="9525">
            <a:noFill/>
          </a:ln>
        </p:spPr>
      </p:pic>
      <p:pic>
        <p:nvPicPr>
          <p:cNvPr id="3" name="图片 1509"/>
          <p:cNvPicPr>
            <a:picLocks noChangeAspect="1"/>
          </p:cNvPicPr>
          <p:nvPr/>
        </p:nvPicPr>
        <p:blipFill>
          <a:blip r:embed="rId14"/>
          <a:stretch>
            <a:fillRect/>
          </a:stretch>
        </p:blipFill>
        <p:spPr>
          <a:xfrm>
            <a:off x="6578918" y="755015"/>
            <a:ext cx="1691005" cy="1708150"/>
          </a:xfrm>
          <a:prstGeom prst="rect">
            <a:avLst/>
          </a:prstGeom>
          <a:noFill/>
          <a:ln w="9525">
            <a:noFill/>
          </a:ln>
        </p:spPr>
      </p:pic>
      <p:sp>
        <p:nvSpPr>
          <p:cNvPr id="14" name="文本框 13"/>
          <p:cNvSpPr txBox="1"/>
          <p:nvPr/>
        </p:nvSpPr>
        <p:spPr>
          <a:xfrm>
            <a:off x="5795010" y="2522855"/>
            <a:ext cx="5871210" cy="275590"/>
          </a:xfrm>
          <a:prstGeom prst="rect">
            <a:avLst/>
          </a:prstGeom>
        </p:spPr>
        <p:txBody>
          <a:bodyPr wrap="square">
            <a:spAutoFit/>
          </a:bodyPr>
          <a:lstStyle/>
          <a:p>
            <a:pPr defTabSz="266700">
              <a:buClrTx/>
              <a:buSzTx/>
              <a:buFontTx/>
            </a:pPr>
            <a:r>
              <a:rPr lang="zh-CN" altLang="en-US" sz="1200">
                <a:latin typeface="Times New Roman" panose="02020603050405020304"/>
                <a:ea typeface="宋体" panose="02010600030101010101" pitchFamily="2" charset="-122"/>
                <a:sym typeface="+mn-ea"/>
              </a:rPr>
              <a:t>“铬黄渐变”滤镜</a:t>
            </a:r>
            <a:r>
              <a:rPr lang="en-US" altLang="zh-CN" sz="1200">
                <a:latin typeface="Times New Roman" panose="02020603050405020304"/>
                <a:ea typeface="宋体" panose="02010600030101010101" pitchFamily="2" charset="-122"/>
                <a:sym typeface="+mn-ea"/>
              </a:rPr>
              <a:t>                                                                     “</a:t>
            </a:r>
            <a:r>
              <a:rPr lang="zh-CN" altLang="en-US" sz="1200">
                <a:latin typeface="Times New Roman" panose="02020603050405020304"/>
                <a:ea typeface="宋体" panose="02010600030101010101" pitchFamily="2" charset="-122"/>
                <a:sym typeface="+mn-ea"/>
              </a:rPr>
              <a:t>塑料包装</a:t>
            </a:r>
            <a:r>
              <a:rPr lang="en-US" altLang="zh-CN" sz="1200">
                <a:latin typeface="Times New Roman" panose="02020603050405020304"/>
                <a:ea typeface="宋体" panose="02010600030101010101" pitchFamily="2" charset="-122"/>
                <a:sym typeface="+mn-ea"/>
              </a:rPr>
              <a:t>”</a:t>
            </a:r>
            <a:r>
              <a:rPr lang="zh-CN" altLang="en-US" sz="1200">
                <a:latin typeface="Times New Roman" panose="02020603050405020304"/>
                <a:ea typeface="宋体" panose="02010600030101010101" pitchFamily="2" charset="-122"/>
                <a:sym typeface="+mn-ea"/>
              </a:rPr>
              <a:t>滤镜</a:t>
            </a:r>
          </a:p>
        </p:txBody>
      </p:sp>
      <p:pic>
        <p:nvPicPr>
          <p:cNvPr id="15" name="图片 1508"/>
          <p:cNvPicPr>
            <a:picLocks noChangeAspect="1"/>
          </p:cNvPicPr>
          <p:nvPr/>
        </p:nvPicPr>
        <p:blipFill>
          <a:blip r:embed="rId15"/>
          <a:stretch>
            <a:fillRect/>
          </a:stretch>
        </p:blipFill>
        <p:spPr>
          <a:xfrm>
            <a:off x="8768398" y="1565593"/>
            <a:ext cx="1311275" cy="897255"/>
          </a:xfrm>
          <a:prstGeom prst="rect">
            <a:avLst/>
          </a:prstGeom>
          <a:noFill/>
          <a:ln w="9525">
            <a:noFill/>
          </a:ln>
        </p:spPr>
      </p:pic>
      <p:pic>
        <p:nvPicPr>
          <p:cNvPr id="17" name="图片 1507"/>
          <p:cNvPicPr>
            <a:picLocks noChangeAspect="1"/>
          </p:cNvPicPr>
          <p:nvPr/>
        </p:nvPicPr>
        <p:blipFill>
          <a:blip r:embed="rId16"/>
          <a:stretch>
            <a:fillRect/>
          </a:stretch>
        </p:blipFill>
        <p:spPr>
          <a:xfrm>
            <a:off x="10339388" y="754063"/>
            <a:ext cx="1691005" cy="1691005"/>
          </a:xfrm>
          <a:prstGeom prst="rect">
            <a:avLst/>
          </a:prstGeom>
          <a:noFill/>
          <a:ln w="9525">
            <a:noFill/>
          </a:ln>
        </p:spPr>
      </p:pic>
      <p:pic>
        <p:nvPicPr>
          <p:cNvPr id="18" name="图片 1506"/>
          <p:cNvPicPr>
            <a:picLocks noChangeAspect="1"/>
          </p:cNvPicPr>
          <p:nvPr/>
        </p:nvPicPr>
        <p:blipFill>
          <a:blip r:embed="rId17"/>
          <a:stretch>
            <a:fillRect/>
          </a:stretch>
        </p:blipFill>
        <p:spPr>
          <a:xfrm>
            <a:off x="4878388" y="3560128"/>
            <a:ext cx="2380615" cy="1725295"/>
          </a:xfrm>
          <a:prstGeom prst="rect">
            <a:avLst/>
          </a:prstGeom>
          <a:noFill/>
          <a:ln w="9525">
            <a:noFill/>
          </a:ln>
        </p:spPr>
      </p:pic>
      <p:pic>
        <p:nvPicPr>
          <p:cNvPr id="19" name="图片 1505"/>
          <p:cNvPicPr>
            <a:picLocks noChangeAspect="1"/>
          </p:cNvPicPr>
          <p:nvPr/>
        </p:nvPicPr>
        <p:blipFill>
          <a:blip r:embed="rId18"/>
          <a:stretch>
            <a:fillRect/>
          </a:stretch>
        </p:blipFill>
        <p:spPr>
          <a:xfrm>
            <a:off x="7450455" y="3560445"/>
            <a:ext cx="1708150" cy="1708150"/>
          </a:xfrm>
          <a:prstGeom prst="rect">
            <a:avLst/>
          </a:prstGeom>
          <a:noFill/>
          <a:ln w="9525">
            <a:noFill/>
          </a:ln>
        </p:spPr>
      </p:pic>
      <p:sp>
        <p:nvSpPr>
          <p:cNvPr id="16" name="文本框 15"/>
          <p:cNvSpPr txBox="1"/>
          <p:nvPr/>
        </p:nvSpPr>
        <p:spPr>
          <a:xfrm>
            <a:off x="6579235" y="5285740"/>
            <a:ext cx="1392555" cy="275590"/>
          </a:xfrm>
          <a:prstGeom prst="rect">
            <a:avLst/>
          </a:prstGeom>
        </p:spPr>
        <p:txBody>
          <a:bodyPr wrap="square">
            <a:spAutoFit/>
          </a:bodyPr>
          <a:lstStyle/>
          <a:p>
            <a:pPr lvl="0" algn="l" defTabSz="266700">
              <a:buClrTx/>
              <a:buSzTx/>
              <a:buFontTx/>
            </a:pPr>
            <a:r>
              <a:rPr lang="zh-CN" altLang="en-US" sz="1200">
                <a:latin typeface="Times New Roman" panose="02020603050405020304"/>
                <a:ea typeface="宋体" panose="02010600030101010101" pitchFamily="2" charset="-122"/>
                <a:sym typeface="+mn-ea"/>
              </a:rPr>
              <a:t>给图像着色</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项目实战：实战二  广告</a:t>
            </a:r>
          </a:p>
        </p:txBody>
      </p:sp>
      <p:sp>
        <p:nvSpPr>
          <p:cNvPr id="4" name="装饰  2"/>
          <p:cNvSpPr>
            <a:spLocks noGrp="1"/>
          </p:cNvSpPr>
          <p:nvPr>
            <p:ph type="body" idx="16393"/>
            <p:custDataLst>
              <p:tags r:id="rId3"/>
            </p:custDataLst>
          </p:nvPr>
        </p:nvSpPr>
        <p:spPr/>
        <p:txBody>
          <a:bodyPr/>
          <a:lstStyle/>
          <a:p>
            <a:r>
              <a:rPr lang="zh-CN" altLang="en-US"/>
              <a:t> </a:t>
            </a:r>
          </a:p>
        </p:txBody>
      </p:sp>
      <p:sp>
        <p:nvSpPr>
          <p:cNvPr id="5" name="文本占位符 4"/>
          <p:cNvSpPr>
            <a:spLocks noGrp="1"/>
          </p:cNvSpPr>
          <p:nvPr>
            <p:ph type="body" idx="16388"/>
            <p:custDataLst>
              <p:tags r:id="rId4"/>
            </p:custDataLst>
          </p:nvPr>
        </p:nvSpPr>
        <p:spPr/>
        <p:txBody>
          <a:bodyPr/>
          <a:lstStyle/>
          <a:p>
            <a:r>
              <a:rPr lang="zh-CN" altLang="en-US"/>
              <a:t>01</a:t>
            </a:r>
          </a:p>
        </p:txBody>
      </p:sp>
      <p:sp>
        <p:nvSpPr>
          <p:cNvPr id="6" name="文本占位符 5"/>
          <p:cNvSpPr>
            <a:spLocks noGrp="1"/>
          </p:cNvSpPr>
          <p:nvPr>
            <p:ph type="body" idx="16386"/>
            <p:custDataLst>
              <p:tags r:id="rId5"/>
            </p:custDataLst>
          </p:nvPr>
        </p:nvSpPr>
        <p:spPr/>
        <p:txBody>
          <a:bodyPr>
            <a:normAutofit lnSpcReduction="10000"/>
          </a:bodyPr>
          <a:lstStyle/>
          <a:p>
            <a:r>
              <a:rPr lang="zh-CN" altLang="en-US"/>
              <a:t>创建基础图像</a:t>
            </a:r>
          </a:p>
        </p:txBody>
      </p:sp>
      <p:sp>
        <p:nvSpPr>
          <p:cNvPr id="7" name="文本占位符 6"/>
          <p:cNvSpPr>
            <a:spLocks noGrp="1"/>
          </p:cNvSpPr>
          <p:nvPr>
            <p:ph type="body" idx="16387"/>
            <p:custDataLst>
              <p:tags r:id="rId6"/>
            </p:custDataLst>
          </p:nvPr>
        </p:nvSpPr>
        <p:spPr/>
        <p:txBody>
          <a:bodyPr/>
          <a:lstStyle/>
          <a:p>
            <a:r>
              <a:rPr lang="zh-CN" altLang="en-US"/>
              <a:t>新建500×500透明RGB文档，设前景色(R:117 G:76 B:36)后Alt+Delete填充。</a:t>
            </a:r>
          </a:p>
        </p:txBody>
      </p:sp>
      <p:sp>
        <p:nvSpPr>
          <p:cNvPr id="8" name="装饰  6"/>
          <p:cNvSpPr>
            <a:spLocks noGrp="1"/>
          </p:cNvSpPr>
          <p:nvPr>
            <p:ph type="body" idx="16394"/>
            <p:custDataLst>
              <p:tags r:id="rId7"/>
            </p:custDataLst>
          </p:nvPr>
        </p:nvSpPr>
        <p:spPr/>
        <p:txBody>
          <a:bodyPr/>
          <a:lstStyle/>
          <a:p>
            <a:r>
              <a:rPr lang="zh-CN" altLang="en-US"/>
              <a:t> </a:t>
            </a:r>
          </a:p>
        </p:txBody>
      </p:sp>
      <p:sp>
        <p:nvSpPr>
          <p:cNvPr id="9" name="文本占位符 8"/>
          <p:cNvSpPr>
            <a:spLocks noGrp="1"/>
          </p:cNvSpPr>
          <p:nvPr>
            <p:ph type="body" idx="16391"/>
            <p:custDataLst>
              <p:tags r:id="rId8"/>
            </p:custDataLst>
          </p:nvPr>
        </p:nvSpPr>
        <p:spPr/>
        <p:txBody>
          <a:bodyPr/>
          <a:lstStyle/>
          <a:p>
            <a:r>
              <a:rPr lang="zh-CN" altLang="en-US"/>
              <a:t>02</a:t>
            </a:r>
          </a:p>
        </p:txBody>
      </p:sp>
      <p:sp>
        <p:nvSpPr>
          <p:cNvPr id="10" name="文本占位符 9"/>
          <p:cNvSpPr>
            <a:spLocks noGrp="1"/>
          </p:cNvSpPr>
          <p:nvPr>
            <p:ph type="body" idx="16389"/>
            <p:custDataLst>
              <p:tags r:id="rId9"/>
            </p:custDataLst>
          </p:nvPr>
        </p:nvSpPr>
        <p:spPr/>
        <p:txBody>
          <a:bodyPr>
            <a:normAutofit lnSpcReduction="10000"/>
          </a:bodyPr>
          <a:lstStyle/>
          <a:p>
            <a:r>
              <a:rPr lang="zh-CN" altLang="en-US"/>
              <a:t>添加并处理文字</a:t>
            </a:r>
          </a:p>
        </p:txBody>
      </p:sp>
      <p:sp>
        <p:nvSpPr>
          <p:cNvPr id="11" name="文本占位符 10"/>
          <p:cNvSpPr>
            <a:spLocks noGrp="1"/>
          </p:cNvSpPr>
          <p:nvPr>
            <p:ph type="body" idx="16390"/>
            <p:custDataLst>
              <p:tags r:id="rId10"/>
            </p:custDataLst>
          </p:nvPr>
        </p:nvSpPr>
        <p:spPr/>
        <p:txBody>
          <a:bodyPr/>
          <a:lstStyle/>
          <a:p>
            <a:r>
              <a:rPr lang="zh-CN" altLang="en-US"/>
              <a:t>输入“WOX”，调整字体参数，旋转并降低不透明度，栅格化后合并图层。</a:t>
            </a:r>
          </a:p>
        </p:txBody>
      </p:sp>
      <p:pic>
        <p:nvPicPr>
          <p:cNvPr id="12" name="图片 11"/>
          <p:cNvPicPr>
            <a:picLocks noChangeAspect="1"/>
          </p:cNvPicPr>
          <p:nvPr/>
        </p:nvPicPr>
        <p:blipFill>
          <a:blip r:embed="rId12"/>
          <a:stretch>
            <a:fillRect/>
          </a:stretch>
        </p:blipFill>
        <p:spPr>
          <a:xfrm>
            <a:off x="6695440" y="1269365"/>
            <a:ext cx="4817110" cy="2464435"/>
          </a:xfrm>
          <a:prstGeom prst="rect">
            <a:avLst/>
          </a:prstGeom>
        </p:spPr>
      </p:pic>
      <p:pic>
        <p:nvPicPr>
          <p:cNvPr id="13" name="图片 12"/>
          <p:cNvPicPr>
            <a:picLocks noChangeAspect="1"/>
          </p:cNvPicPr>
          <p:nvPr/>
        </p:nvPicPr>
        <p:blipFill>
          <a:blip r:embed="rId13"/>
          <a:stretch>
            <a:fillRect/>
          </a:stretch>
        </p:blipFill>
        <p:spPr>
          <a:xfrm>
            <a:off x="8155305" y="4044950"/>
            <a:ext cx="2211070" cy="2567940"/>
          </a:xfrm>
          <a:prstGeom prst="rect">
            <a:avLst/>
          </a:prstGeom>
        </p:spPr>
      </p:pic>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95910" y="175260"/>
            <a:ext cx="3152140" cy="1120775"/>
          </a:xfrm>
        </p:spPr>
        <p:txBody>
          <a:bodyPr/>
          <a:lstStyle/>
          <a:p>
            <a:r>
              <a:rPr lang="zh-CN" altLang="en-US" sz="3200"/>
              <a:t>项目实战：实战二  广告</a:t>
            </a:r>
          </a:p>
        </p:txBody>
      </p:sp>
      <p:sp>
        <p:nvSpPr>
          <p:cNvPr id="3" name="文本占位符 2"/>
          <p:cNvSpPr>
            <a:spLocks noGrp="1"/>
          </p:cNvSpPr>
          <p:nvPr>
            <p:ph type="body" idx="16386"/>
            <p:custDataLst>
              <p:tags r:id="rId3"/>
            </p:custDataLst>
          </p:nvPr>
        </p:nvSpPr>
        <p:spPr>
          <a:xfrm>
            <a:off x="444500" y="1562735"/>
            <a:ext cx="2362200" cy="561975"/>
          </a:xfrm>
        </p:spPr>
        <p:txBody>
          <a:bodyPr>
            <a:normAutofit/>
          </a:bodyPr>
          <a:lstStyle/>
          <a:p>
            <a:r>
              <a:rPr lang="zh-CN" altLang="en-US"/>
              <a:t>制作光照和纹理效果</a:t>
            </a:r>
          </a:p>
        </p:txBody>
      </p:sp>
      <p:sp>
        <p:nvSpPr>
          <p:cNvPr id="4" name="装饰  2"/>
          <p:cNvSpPr>
            <a:spLocks noGrp="1"/>
          </p:cNvSpPr>
          <p:nvPr>
            <p:ph type="body" idx="16396"/>
            <p:custDataLst>
              <p:tags r:id="rId4"/>
            </p:custDataLst>
          </p:nvPr>
        </p:nvSpPr>
        <p:spPr/>
        <p:txBody>
          <a:bodyPr/>
          <a:lstStyle/>
          <a:p>
            <a:r>
              <a:rPr lang="zh-CN" altLang="en-US"/>
              <a:t> </a:t>
            </a:r>
          </a:p>
        </p:txBody>
      </p:sp>
      <p:sp>
        <p:nvSpPr>
          <p:cNvPr id="5" name="装饰  3"/>
          <p:cNvSpPr>
            <a:spLocks noGrp="1"/>
          </p:cNvSpPr>
          <p:nvPr>
            <p:ph type="body" idx="16397"/>
            <p:custDataLst>
              <p:tags r:id="rId5"/>
            </p:custDataLst>
          </p:nvPr>
        </p:nvSpPr>
        <p:spPr/>
        <p:txBody>
          <a:bodyPr/>
          <a:lstStyle/>
          <a:p>
            <a:r>
              <a:rPr lang="zh-CN" altLang="en-US"/>
              <a:t> </a:t>
            </a:r>
          </a:p>
        </p:txBody>
      </p:sp>
      <p:sp>
        <p:nvSpPr>
          <p:cNvPr id="6" name="文本占位符 5"/>
          <p:cNvSpPr>
            <a:spLocks noGrp="1"/>
          </p:cNvSpPr>
          <p:nvPr>
            <p:ph type="body" idx="16389"/>
            <p:custDataLst>
              <p:tags r:id="rId6"/>
            </p:custDataLst>
          </p:nvPr>
        </p:nvSpPr>
        <p:spPr/>
        <p:txBody>
          <a:bodyPr/>
          <a:lstStyle/>
          <a:p>
            <a:r>
              <a:rPr lang="zh-CN" altLang="en-US"/>
              <a:t>01</a:t>
            </a:r>
          </a:p>
        </p:txBody>
      </p:sp>
      <p:sp>
        <p:nvSpPr>
          <p:cNvPr id="7" name="文本占位符 6"/>
          <p:cNvSpPr>
            <a:spLocks noGrp="1"/>
          </p:cNvSpPr>
          <p:nvPr>
            <p:ph type="body" idx="16387"/>
            <p:custDataLst>
              <p:tags r:id="rId7"/>
            </p:custDataLst>
          </p:nvPr>
        </p:nvSpPr>
        <p:spPr/>
        <p:txBody>
          <a:bodyPr/>
          <a:lstStyle/>
          <a:p>
            <a:r>
              <a:rPr lang="zh-CN" altLang="en-US"/>
              <a:t>通道设置</a:t>
            </a:r>
          </a:p>
        </p:txBody>
      </p:sp>
      <p:sp>
        <p:nvSpPr>
          <p:cNvPr id="8" name="文本占位符 7"/>
          <p:cNvSpPr>
            <a:spLocks noGrp="1"/>
          </p:cNvSpPr>
          <p:nvPr>
            <p:ph type="body" idx="16388"/>
            <p:custDataLst>
              <p:tags r:id="rId8"/>
            </p:custDataLst>
          </p:nvPr>
        </p:nvSpPr>
        <p:spPr/>
        <p:txBody>
          <a:bodyPr/>
          <a:lstStyle/>
          <a:p>
            <a:r>
              <a:rPr lang="zh-CN" altLang="en-US"/>
              <a:t>切换至通道面板，新建Alpha1通道，按D键设置前景色为白色，执行云彩滤镜生成纹理，结果如图示。</a:t>
            </a:r>
          </a:p>
        </p:txBody>
      </p:sp>
      <p:sp>
        <p:nvSpPr>
          <p:cNvPr id="9" name="装饰  7"/>
          <p:cNvSpPr>
            <a:spLocks noGrp="1"/>
          </p:cNvSpPr>
          <p:nvPr>
            <p:ph type="body" idx="16398"/>
            <p:custDataLst>
              <p:tags r:id="rId9"/>
            </p:custDataLst>
          </p:nvPr>
        </p:nvSpPr>
        <p:spPr/>
        <p:txBody>
          <a:bodyPr/>
          <a:lstStyle/>
          <a:p>
            <a:r>
              <a:rPr lang="zh-CN" altLang="en-US"/>
              <a:t> </a:t>
            </a:r>
          </a:p>
        </p:txBody>
      </p:sp>
      <p:sp>
        <p:nvSpPr>
          <p:cNvPr id="10" name="装饰  8"/>
          <p:cNvSpPr>
            <a:spLocks noGrp="1"/>
          </p:cNvSpPr>
          <p:nvPr>
            <p:ph type="body" idx="16399"/>
            <p:custDataLst>
              <p:tags r:id="rId10"/>
            </p:custDataLst>
          </p:nvPr>
        </p:nvSpPr>
        <p:spPr/>
        <p:txBody>
          <a:bodyPr/>
          <a:lstStyle/>
          <a:p>
            <a:r>
              <a:rPr lang="zh-CN" altLang="en-US"/>
              <a:t> </a:t>
            </a:r>
          </a:p>
        </p:txBody>
      </p:sp>
      <p:sp>
        <p:nvSpPr>
          <p:cNvPr id="11" name="文本占位符 10"/>
          <p:cNvSpPr>
            <a:spLocks noGrp="1"/>
          </p:cNvSpPr>
          <p:nvPr>
            <p:ph type="body" idx="16392"/>
            <p:custDataLst>
              <p:tags r:id="rId11"/>
            </p:custDataLst>
          </p:nvPr>
        </p:nvSpPr>
        <p:spPr/>
        <p:txBody>
          <a:bodyPr/>
          <a:lstStyle/>
          <a:p>
            <a:r>
              <a:rPr lang="zh-CN" altLang="en-US"/>
              <a:t>02</a:t>
            </a:r>
          </a:p>
        </p:txBody>
      </p:sp>
      <p:sp>
        <p:nvSpPr>
          <p:cNvPr id="12" name="文本占位符 11"/>
          <p:cNvSpPr>
            <a:spLocks noGrp="1"/>
          </p:cNvSpPr>
          <p:nvPr>
            <p:ph type="body" idx="16390"/>
            <p:custDataLst>
              <p:tags r:id="rId12"/>
            </p:custDataLst>
          </p:nvPr>
        </p:nvSpPr>
        <p:spPr/>
        <p:txBody>
          <a:bodyPr/>
          <a:lstStyle/>
          <a:p>
            <a:r>
              <a:rPr lang="zh-CN" altLang="en-US"/>
              <a:t>杂色处理</a:t>
            </a:r>
          </a:p>
        </p:txBody>
      </p:sp>
      <p:sp>
        <p:nvSpPr>
          <p:cNvPr id="13" name="文本占位符 12"/>
          <p:cNvSpPr>
            <a:spLocks noGrp="1"/>
          </p:cNvSpPr>
          <p:nvPr>
            <p:ph type="body" idx="16391"/>
            <p:custDataLst>
              <p:tags r:id="rId13"/>
            </p:custDataLst>
          </p:nvPr>
        </p:nvSpPr>
        <p:spPr/>
        <p:txBody>
          <a:bodyPr/>
          <a:lstStyle/>
          <a:p>
            <a:r>
              <a:rPr lang="zh-CN" altLang="en-US"/>
              <a:t>为Alpha1通道添加杂色，数量设为0.59%，勾选高斯分布选项，确保参数精准匹配光照效果需求。</a:t>
            </a:r>
          </a:p>
        </p:txBody>
      </p:sp>
      <p:sp>
        <p:nvSpPr>
          <p:cNvPr id="14" name="装饰  2"/>
          <p:cNvSpPr>
            <a:spLocks noGrp="1"/>
          </p:cNvSpPr>
          <p:nvPr>
            <p:ph type="body" idx="16400"/>
            <p:custDataLst>
              <p:tags r:id="rId14"/>
            </p:custDataLst>
          </p:nvPr>
        </p:nvSpPr>
        <p:spPr/>
        <p:txBody>
          <a:bodyPr/>
          <a:lstStyle/>
          <a:p>
            <a:r>
              <a:rPr lang="zh-CN" altLang="en-US"/>
              <a:t> </a:t>
            </a:r>
          </a:p>
        </p:txBody>
      </p:sp>
      <p:sp>
        <p:nvSpPr>
          <p:cNvPr id="15" name="装饰  3"/>
          <p:cNvSpPr>
            <a:spLocks noGrp="1"/>
          </p:cNvSpPr>
          <p:nvPr>
            <p:ph type="body" idx="16401"/>
            <p:custDataLst>
              <p:tags r:id="rId15"/>
            </p:custDataLst>
          </p:nvPr>
        </p:nvSpPr>
        <p:spPr/>
        <p:txBody>
          <a:bodyPr/>
          <a:lstStyle/>
          <a:p>
            <a:r>
              <a:rPr lang="zh-CN" altLang="en-US"/>
              <a:t> </a:t>
            </a:r>
          </a:p>
        </p:txBody>
      </p:sp>
      <p:sp>
        <p:nvSpPr>
          <p:cNvPr id="16" name="文本占位符 15"/>
          <p:cNvSpPr>
            <a:spLocks noGrp="1"/>
          </p:cNvSpPr>
          <p:nvPr>
            <p:ph type="body" idx="16395"/>
            <p:custDataLst>
              <p:tags r:id="rId16"/>
            </p:custDataLst>
          </p:nvPr>
        </p:nvSpPr>
        <p:spPr/>
        <p:txBody>
          <a:bodyPr/>
          <a:lstStyle/>
          <a:p>
            <a:r>
              <a:rPr lang="zh-CN" altLang="en-US"/>
              <a:t>03</a:t>
            </a:r>
          </a:p>
        </p:txBody>
      </p:sp>
      <p:sp>
        <p:nvSpPr>
          <p:cNvPr id="17" name="文本占位符 16"/>
          <p:cNvSpPr>
            <a:spLocks noGrp="1"/>
          </p:cNvSpPr>
          <p:nvPr>
            <p:ph type="body" idx="16393"/>
            <p:custDataLst>
              <p:tags r:id="rId17"/>
            </p:custDataLst>
          </p:nvPr>
        </p:nvSpPr>
        <p:spPr/>
        <p:txBody>
          <a:bodyPr/>
          <a:lstStyle/>
          <a:p>
            <a:r>
              <a:rPr lang="zh-CN" altLang="en-US"/>
              <a:t>光照效果</a:t>
            </a:r>
          </a:p>
        </p:txBody>
      </p:sp>
      <p:sp>
        <p:nvSpPr>
          <p:cNvPr id="18" name="文本占位符 17"/>
          <p:cNvSpPr>
            <a:spLocks noGrp="1"/>
          </p:cNvSpPr>
          <p:nvPr>
            <p:ph type="body" idx="16394"/>
            <p:custDataLst>
              <p:tags r:id="rId18"/>
            </p:custDataLst>
          </p:nvPr>
        </p:nvSpPr>
        <p:spPr/>
        <p:txBody>
          <a:bodyPr/>
          <a:lstStyle/>
          <a:p>
            <a:r>
              <a:rPr lang="zh-CN" altLang="en-US"/>
              <a:t>返回图层面板，选择点光类型，加载Alpha1通道纹理，调整参数后完成光照渲染，效果如图。</a:t>
            </a:r>
          </a:p>
        </p:txBody>
      </p:sp>
      <p:pic>
        <p:nvPicPr>
          <p:cNvPr id="20" name="图片 19"/>
          <p:cNvPicPr>
            <a:picLocks noChangeAspect="1"/>
          </p:cNvPicPr>
          <p:nvPr/>
        </p:nvPicPr>
        <p:blipFill>
          <a:blip r:embed="rId20"/>
          <a:stretch>
            <a:fillRect/>
          </a:stretch>
        </p:blipFill>
        <p:spPr>
          <a:xfrm>
            <a:off x="777240" y="2124710"/>
            <a:ext cx="1718310" cy="1935480"/>
          </a:xfrm>
          <a:prstGeom prst="rect">
            <a:avLst/>
          </a:prstGeom>
        </p:spPr>
      </p:pic>
      <p:pic>
        <p:nvPicPr>
          <p:cNvPr id="21" name="图片 20"/>
          <p:cNvPicPr>
            <a:picLocks noChangeAspect="1"/>
          </p:cNvPicPr>
          <p:nvPr/>
        </p:nvPicPr>
        <p:blipFill>
          <a:blip r:embed="rId21"/>
          <a:stretch>
            <a:fillRect/>
          </a:stretch>
        </p:blipFill>
        <p:spPr>
          <a:xfrm>
            <a:off x="871220" y="4419600"/>
            <a:ext cx="1624330" cy="1747520"/>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图形图像基础</a:t>
            </a:r>
          </a:p>
        </p:txBody>
      </p:sp>
      <p:sp>
        <p:nvSpPr>
          <p:cNvPr id="3" name="文本占位符 2"/>
          <p:cNvSpPr>
            <a:spLocks noGrp="1"/>
          </p:cNvSpPr>
          <p:nvPr>
            <p:ph type="body" idx="16386"/>
            <p:custDataLst>
              <p:tags r:id="rId3"/>
            </p:custDataLst>
          </p:nvPr>
        </p:nvSpPr>
        <p:spPr>
          <a:xfrm>
            <a:off x="5064760" y="1905000"/>
            <a:ext cx="2108200" cy="1524000"/>
          </a:xfrm>
        </p:spPr>
        <p:txBody>
          <a:bodyPr>
            <a:normAutofit fontScale="87500"/>
          </a:bodyPr>
          <a:lstStyle/>
          <a:p>
            <a:r>
              <a:rPr lang="zh-CN" altLang="en-US"/>
              <a:t>任务</a:t>
            </a:r>
            <a:r>
              <a:rPr lang="en-US" altLang="zh-CN"/>
              <a:t>1</a:t>
            </a: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07010" y="294640"/>
            <a:ext cx="2757805" cy="1219200"/>
          </a:xfrm>
        </p:spPr>
        <p:txBody>
          <a:bodyPr/>
          <a:lstStyle/>
          <a:p>
            <a:r>
              <a:rPr lang="zh-CN" altLang="en-US" sz="3200"/>
              <a:t>项目实战：实战二  广告</a:t>
            </a:r>
          </a:p>
        </p:txBody>
      </p:sp>
      <p:sp>
        <p:nvSpPr>
          <p:cNvPr id="3" name="文本占位符 2"/>
          <p:cNvSpPr>
            <a:spLocks noGrp="1"/>
          </p:cNvSpPr>
          <p:nvPr>
            <p:ph type="body" idx="16386"/>
            <p:custDataLst>
              <p:tags r:id="rId3"/>
            </p:custDataLst>
          </p:nvPr>
        </p:nvSpPr>
        <p:spPr>
          <a:xfrm>
            <a:off x="207010" y="1734820"/>
            <a:ext cx="3429000" cy="702945"/>
          </a:xfrm>
        </p:spPr>
        <p:txBody>
          <a:bodyPr>
            <a:normAutofit/>
          </a:bodyPr>
          <a:lstStyle/>
          <a:p>
            <a:r>
              <a:rPr lang="zh-CN" altLang="en-US"/>
              <a:t>文字和背景的细节处理</a:t>
            </a:r>
          </a:p>
        </p:txBody>
      </p:sp>
      <p:sp>
        <p:nvSpPr>
          <p:cNvPr id="5" name="装饰  3"/>
          <p:cNvSpPr>
            <a:spLocks noGrp="1"/>
          </p:cNvSpPr>
          <p:nvPr>
            <p:ph type="body" idx="16396"/>
            <p:custDataLst>
              <p:tags r:id="rId4"/>
            </p:custDataLst>
          </p:nvPr>
        </p:nvSpPr>
        <p:spPr/>
        <p:txBody>
          <a:bodyPr/>
          <a:lstStyle/>
          <a:p>
            <a:r>
              <a:rPr lang="zh-CN" altLang="en-US"/>
              <a:t> </a:t>
            </a:r>
          </a:p>
        </p:txBody>
      </p:sp>
      <p:sp>
        <p:nvSpPr>
          <p:cNvPr id="6" name="文本占位符 5"/>
          <p:cNvSpPr>
            <a:spLocks noGrp="1"/>
          </p:cNvSpPr>
          <p:nvPr>
            <p:ph type="body" idx="16387"/>
            <p:custDataLst>
              <p:tags r:id="rId5"/>
            </p:custDataLst>
          </p:nvPr>
        </p:nvSpPr>
        <p:spPr/>
        <p:txBody>
          <a:bodyPr/>
          <a:lstStyle/>
          <a:p>
            <a:r>
              <a:rPr lang="zh-CN" altLang="en-US"/>
              <a:t>图层与选区处理</a:t>
            </a:r>
          </a:p>
        </p:txBody>
      </p:sp>
      <p:sp>
        <p:nvSpPr>
          <p:cNvPr id="7" name="文本占位符 6"/>
          <p:cNvSpPr>
            <a:spLocks noGrp="1"/>
          </p:cNvSpPr>
          <p:nvPr>
            <p:ph type="body" idx="16388"/>
            <p:custDataLst>
              <p:tags r:id="rId6"/>
            </p:custDataLst>
          </p:nvPr>
        </p:nvSpPr>
        <p:spPr/>
        <p:txBody>
          <a:bodyPr>
            <a:normAutofit fontScale="75000" lnSpcReduction="20000"/>
          </a:bodyPr>
          <a:lstStyle/>
          <a:p>
            <a:r>
              <a:rPr lang="zh-CN" altLang="en-US"/>
              <a:t>复制“图层1”为“背景”层，使用文字蒙版工具创建“1804”选区，存储为Alpha2通道并复制副本。</a:t>
            </a:r>
          </a:p>
        </p:txBody>
      </p:sp>
      <p:sp>
        <p:nvSpPr>
          <p:cNvPr id="8" name="装饰  6"/>
          <p:cNvSpPr>
            <a:spLocks noGrp="1"/>
          </p:cNvSpPr>
          <p:nvPr>
            <p:ph type="body" idx="16397"/>
            <p:custDataLst>
              <p:tags r:id="rId7"/>
            </p:custDataLst>
          </p:nvPr>
        </p:nvSpPr>
        <p:spPr/>
        <p:txBody>
          <a:bodyPr/>
          <a:lstStyle/>
          <a:p>
            <a:r>
              <a:rPr lang="zh-CN" altLang="en-US"/>
              <a:t> </a:t>
            </a:r>
          </a:p>
        </p:txBody>
      </p:sp>
      <p:sp>
        <p:nvSpPr>
          <p:cNvPr id="9" name="文本占位符 8"/>
          <p:cNvSpPr>
            <a:spLocks noGrp="1"/>
          </p:cNvSpPr>
          <p:nvPr>
            <p:ph type="body" idx="16389"/>
            <p:custDataLst>
              <p:tags r:id="rId8"/>
            </p:custDataLst>
          </p:nvPr>
        </p:nvSpPr>
        <p:spPr/>
        <p:txBody>
          <a:bodyPr/>
          <a:lstStyle/>
          <a:p>
            <a:r>
              <a:rPr lang="zh-CN" altLang="en-US"/>
              <a:t>通道效果调整</a:t>
            </a:r>
          </a:p>
        </p:txBody>
      </p:sp>
      <p:sp>
        <p:nvSpPr>
          <p:cNvPr id="10" name="文本占位符 9"/>
          <p:cNvSpPr>
            <a:spLocks noGrp="1"/>
          </p:cNvSpPr>
          <p:nvPr>
            <p:ph type="body" idx="16390"/>
            <p:custDataLst>
              <p:tags r:id="rId9"/>
            </p:custDataLst>
          </p:nvPr>
        </p:nvSpPr>
        <p:spPr/>
        <p:txBody>
          <a:bodyPr>
            <a:normAutofit/>
          </a:bodyPr>
          <a:lstStyle/>
          <a:p>
            <a:r>
              <a:rPr lang="zh-CN" altLang="en-US" sz="1000"/>
              <a:t>对Alpha2副本应用浮雕效果，设置角度120°、高度2、数量45%，完成暗部与亮部选区分离处理。</a:t>
            </a:r>
          </a:p>
        </p:txBody>
      </p:sp>
      <p:sp>
        <p:nvSpPr>
          <p:cNvPr id="11" name="装饰  9"/>
          <p:cNvSpPr>
            <a:spLocks noGrp="1"/>
          </p:cNvSpPr>
          <p:nvPr>
            <p:ph type="body" idx="16398"/>
            <p:custDataLst>
              <p:tags r:id="rId10"/>
            </p:custDataLst>
          </p:nvPr>
        </p:nvSpPr>
        <p:spPr/>
        <p:txBody>
          <a:bodyPr/>
          <a:lstStyle/>
          <a:p>
            <a:r>
              <a:rPr lang="zh-CN" altLang="en-US"/>
              <a:t> </a:t>
            </a:r>
          </a:p>
        </p:txBody>
      </p:sp>
      <p:sp>
        <p:nvSpPr>
          <p:cNvPr id="12" name="文本占位符 11"/>
          <p:cNvSpPr>
            <a:spLocks noGrp="1"/>
          </p:cNvSpPr>
          <p:nvPr>
            <p:ph type="body" idx="16391"/>
            <p:custDataLst>
              <p:tags r:id="rId11"/>
            </p:custDataLst>
          </p:nvPr>
        </p:nvSpPr>
        <p:spPr/>
        <p:txBody>
          <a:bodyPr/>
          <a:lstStyle/>
          <a:p>
            <a:r>
              <a:rPr lang="zh-CN" altLang="en-US"/>
              <a:t>选区制作流程</a:t>
            </a:r>
          </a:p>
        </p:txBody>
      </p:sp>
      <p:sp>
        <p:nvSpPr>
          <p:cNvPr id="13" name="文本占位符 12"/>
          <p:cNvSpPr>
            <a:spLocks noGrp="1"/>
          </p:cNvSpPr>
          <p:nvPr>
            <p:ph type="body" idx="16392"/>
            <p:custDataLst>
              <p:tags r:id="rId12"/>
            </p:custDataLst>
          </p:nvPr>
        </p:nvSpPr>
        <p:spPr/>
        <p:txBody>
          <a:bodyPr>
            <a:normAutofit/>
          </a:bodyPr>
          <a:lstStyle/>
          <a:p>
            <a:r>
              <a:rPr lang="zh-CN" altLang="en-US" sz="1000"/>
              <a:t>复制Alpha2副本为Alpha2副本2，通过色阶调整与吸管工具生成亮部选区，反相图像后形成暗部选区。</a:t>
            </a:r>
          </a:p>
        </p:txBody>
      </p:sp>
      <p:sp>
        <p:nvSpPr>
          <p:cNvPr id="14" name="装饰  2"/>
          <p:cNvSpPr>
            <a:spLocks noGrp="1"/>
          </p:cNvSpPr>
          <p:nvPr>
            <p:ph type="body" idx="16399"/>
            <p:custDataLst>
              <p:tags r:id="rId13"/>
            </p:custDataLst>
          </p:nvPr>
        </p:nvSpPr>
        <p:spPr/>
        <p:txBody>
          <a:bodyPr/>
          <a:lstStyle/>
          <a:p>
            <a:r>
              <a:rPr lang="zh-CN" altLang="en-US"/>
              <a:t> </a:t>
            </a:r>
          </a:p>
        </p:txBody>
      </p:sp>
      <p:sp>
        <p:nvSpPr>
          <p:cNvPr id="15" name="文本占位符 14"/>
          <p:cNvSpPr>
            <a:spLocks noGrp="1"/>
          </p:cNvSpPr>
          <p:nvPr>
            <p:ph type="body" idx="16393"/>
            <p:custDataLst>
              <p:tags r:id="rId14"/>
            </p:custDataLst>
          </p:nvPr>
        </p:nvSpPr>
        <p:spPr/>
        <p:txBody>
          <a:bodyPr/>
          <a:lstStyle/>
          <a:p>
            <a:r>
              <a:rPr lang="zh-CN" altLang="en-US"/>
              <a:t>图层操作设置</a:t>
            </a:r>
          </a:p>
        </p:txBody>
      </p:sp>
      <p:sp>
        <p:nvSpPr>
          <p:cNvPr id="16" name="文本占位符 15"/>
          <p:cNvSpPr>
            <a:spLocks noGrp="1"/>
          </p:cNvSpPr>
          <p:nvPr>
            <p:ph type="body" idx="16394"/>
            <p:custDataLst>
              <p:tags r:id="rId15"/>
            </p:custDataLst>
          </p:nvPr>
        </p:nvSpPr>
        <p:spPr/>
        <p:txBody>
          <a:bodyPr>
            <a:normAutofit/>
          </a:bodyPr>
          <a:lstStyle/>
          <a:p>
            <a:r>
              <a:rPr lang="zh-CN" altLang="en-US" sz="1000"/>
              <a:t>返回图层控制面板，激活“背景”层为当前图层，确保后续操作基于背景层执行。</a:t>
            </a:r>
          </a:p>
        </p:txBody>
      </p:sp>
      <p:pic>
        <p:nvPicPr>
          <p:cNvPr id="17" name="图片 16"/>
          <p:cNvPicPr>
            <a:picLocks noChangeAspect="1"/>
          </p:cNvPicPr>
          <p:nvPr/>
        </p:nvPicPr>
        <p:blipFill>
          <a:blip r:embed="rId17"/>
          <a:stretch>
            <a:fillRect/>
          </a:stretch>
        </p:blipFill>
        <p:spPr>
          <a:xfrm>
            <a:off x="2964815" y="294640"/>
            <a:ext cx="1543050" cy="1845310"/>
          </a:xfrm>
          <a:prstGeom prst="rect">
            <a:avLst/>
          </a:prstGeom>
        </p:spPr>
      </p:pic>
      <p:pic>
        <p:nvPicPr>
          <p:cNvPr id="18" name="图片 17"/>
          <p:cNvPicPr>
            <a:picLocks noChangeAspect="1"/>
          </p:cNvPicPr>
          <p:nvPr/>
        </p:nvPicPr>
        <p:blipFill>
          <a:blip r:embed="rId18"/>
          <a:stretch>
            <a:fillRect/>
          </a:stretch>
        </p:blipFill>
        <p:spPr>
          <a:xfrm>
            <a:off x="4800600" y="531495"/>
            <a:ext cx="4810125" cy="1608455"/>
          </a:xfrm>
          <a:prstGeom prst="rect">
            <a:avLst/>
          </a:prstGeom>
        </p:spPr>
      </p:pic>
      <p:pic>
        <p:nvPicPr>
          <p:cNvPr id="20" name="图片 19"/>
          <p:cNvPicPr>
            <a:picLocks noChangeAspect="1"/>
          </p:cNvPicPr>
          <p:nvPr/>
        </p:nvPicPr>
        <p:blipFill>
          <a:blip r:embed="rId19"/>
          <a:stretch>
            <a:fillRect/>
          </a:stretch>
        </p:blipFill>
        <p:spPr>
          <a:xfrm>
            <a:off x="10097135" y="469900"/>
            <a:ext cx="1484630" cy="1716405"/>
          </a:xfrm>
          <a:prstGeom prst="rect">
            <a:avLst/>
          </a:prstGeom>
        </p:spPr>
      </p:pic>
      <p:pic>
        <p:nvPicPr>
          <p:cNvPr id="21" name="图片 20"/>
          <p:cNvPicPr>
            <a:picLocks noChangeAspect="1"/>
          </p:cNvPicPr>
          <p:nvPr/>
        </p:nvPicPr>
        <p:blipFill>
          <a:blip r:embed="rId20"/>
          <a:stretch>
            <a:fillRect/>
          </a:stretch>
        </p:blipFill>
        <p:spPr>
          <a:xfrm>
            <a:off x="310515" y="2291715"/>
            <a:ext cx="3336925" cy="1772285"/>
          </a:xfrm>
          <a:prstGeom prst="rect">
            <a:avLst/>
          </a:prstGeom>
        </p:spPr>
      </p:pic>
      <p:pic>
        <p:nvPicPr>
          <p:cNvPr id="22" name="图片 21"/>
          <p:cNvPicPr>
            <a:picLocks noChangeAspect="1"/>
          </p:cNvPicPr>
          <p:nvPr/>
        </p:nvPicPr>
        <p:blipFill>
          <a:blip r:embed="rId21"/>
          <a:stretch>
            <a:fillRect/>
          </a:stretch>
        </p:blipFill>
        <p:spPr>
          <a:xfrm>
            <a:off x="462915" y="4518025"/>
            <a:ext cx="3293110" cy="1730375"/>
          </a:xfrm>
          <a:prstGeom prst="rect">
            <a:avLst/>
          </a:prstGeom>
        </p:spPr>
      </p:pic>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2"/>
            </p:custDataLst>
          </p:nvPr>
        </p:nvPicPr>
        <p:blipFill>
          <a:blip r:embed="rId4"/>
          <a:stretch>
            <a:fillRect/>
          </a:stretch>
        </p:blipFill>
        <p:spPr>
          <a:xfrm>
            <a:off x="1593215" y="2063115"/>
            <a:ext cx="1795780" cy="2291715"/>
          </a:xfrm>
          <a:prstGeom prst="rect">
            <a:avLst/>
          </a:prstGeom>
        </p:spPr>
      </p:pic>
      <p:pic>
        <p:nvPicPr>
          <p:cNvPr id="5" name="图片 4"/>
          <p:cNvPicPr>
            <a:picLocks noChangeAspect="1"/>
          </p:cNvPicPr>
          <p:nvPr/>
        </p:nvPicPr>
        <p:blipFill>
          <a:blip r:embed="rId5"/>
          <a:stretch>
            <a:fillRect/>
          </a:stretch>
        </p:blipFill>
        <p:spPr>
          <a:xfrm>
            <a:off x="3997325" y="2086610"/>
            <a:ext cx="7153910" cy="2268220"/>
          </a:xfrm>
          <a:prstGeom prst="rect">
            <a:avLst/>
          </a:prstGeom>
        </p:spPr>
      </p:pic>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9"/>
          <p:cNvSpPr>
            <a:spLocks noGrp="1"/>
          </p:cNvSpPr>
          <p:nvPr>
            <p:ph type="body" idx="16386"/>
            <p:custDataLst>
              <p:tags r:id="rId2"/>
            </p:custDataLst>
          </p:nvPr>
        </p:nvSpPr>
        <p:spPr/>
        <p:txBody>
          <a:bodyPr/>
          <a:lstStyle/>
          <a:p>
            <a:r>
              <a:rPr lang="zh-CN" altLang="en-US"/>
              <a:t>THE END</a:t>
            </a:r>
          </a:p>
        </p:txBody>
      </p:sp>
      <p:sp>
        <p:nvSpPr>
          <p:cNvPr id="3" name="标题 1"/>
          <p:cNvSpPr>
            <a:spLocks noGrp="1"/>
          </p:cNvSpPr>
          <p:nvPr>
            <p:ph type="ctrTitle" idx="16385"/>
            <p:custDataLst>
              <p:tags r:id="rId3"/>
            </p:custDataLst>
          </p:nvPr>
        </p:nvSpPr>
        <p:spPr/>
        <p:txBody>
          <a:bodyPr>
            <a:normAutofit/>
          </a:bodyPr>
          <a:lstStyle/>
          <a:p>
            <a:r>
              <a:rPr lang="zh-CN" altLang="en-US"/>
              <a:t>谢谢</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任务1  图形图像基础</a:t>
            </a:r>
          </a:p>
        </p:txBody>
      </p:sp>
      <p:pic>
        <p:nvPicPr>
          <p:cNvPr id="3" name="内容占位符 2" descr="eb4f0960-c46d-11f0-868c-7e95c9e93d32"/>
          <p:cNvPicPr>
            <a:picLocks noGrp="1" noChangeAspect="1"/>
          </p:cNvPicPr>
          <p:nvPr>
            <p:ph idx="16388"/>
            <p:custDataLst>
              <p:tags r:id="rId3"/>
            </p:custDataLst>
          </p:nvPr>
        </p:nvPicPr>
        <p:blipFill>
          <a:blip r:embed="rId8"/>
          <a:srcRect l="14189" r="14189"/>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flipH="1">
            <a:off x="609600" y="2116455"/>
            <a:ext cx="76200" cy="2504440"/>
          </a:xfrm>
        </p:spPr>
        <p:txBody>
          <a:bodyPr/>
          <a:lstStyle/>
          <a:p>
            <a:r>
              <a:rPr lang="zh-CN" altLang="en-US"/>
              <a:t> </a:t>
            </a:r>
          </a:p>
        </p:txBody>
      </p:sp>
      <p:sp>
        <p:nvSpPr>
          <p:cNvPr id="5" name="文本占位符 4"/>
          <p:cNvSpPr>
            <a:spLocks noGrp="1"/>
          </p:cNvSpPr>
          <p:nvPr>
            <p:ph type="body" idx="16386"/>
            <p:custDataLst>
              <p:tags r:id="rId5"/>
            </p:custDataLst>
          </p:nvPr>
        </p:nvSpPr>
        <p:spPr>
          <a:xfrm>
            <a:off x="896620" y="2116455"/>
            <a:ext cx="6172200" cy="406400"/>
          </a:xfrm>
        </p:spPr>
        <p:txBody>
          <a:bodyPr/>
          <a:lstStyle/>
          <a:p>
            <a:r>
              <a:rPr lang="zh-CN" altLang="en-US"/>
              <a:t>任务引入</a:t>
            </a:r>
          </a:p>
        </p:txBody>
      </p:sp>
      <p:sp>
        <p:nvSpPr>
          <p:cNvPr id="6" name="文本占位符 5"/>
          <p:cNvSpPr>
            <a:spLocks noGrp="1"/>
          </p:cNvSpPr>
          <p:nvPr>
            <p:ph type="body" idx="16387"/>
            <p:custDataLst>
              <p:tags r:id="rId6"/>
            </p:custDataLst>
          </p:nvPr>
        </p:nvSpPr>
        <p:spPr>
          <a:xfrm>
            <a:off x="851535" y="2819400"/>
            <a:ext cx="4277360" cy="1965325"/>
          </a:xfrm>
        </p:spPr>
        <p:txBody>
          <a:bodyPr/>
          <a:lstStyle/>
          <a:p>
            <a:r>
              <a:rPr lang="zh-CN" altLang="en-US"/>
              <a:t>小李为了使学生能够更直观地理解物理这门学科，需要在课件中使用大量的图形和图像，为了更好地将图形图像和物理学科融合在一起，必须对图形和图像有所了解。那么，图形和图像有什么区别？常见的图形和图像有哪些格式呢？</a:t>
            </a:r>
          </a:p>
          <a:p>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2600960" cy="1828800"/>
          </a:xfrm>
        </p:spPr>
        <p:txBody>
          <a:bodyPr/>
          <a:lstStyle/>
          <a:p>
            <a:r>
              <a:rPr lang="zh-CN" altLang="en-US" sz="3200"/>
              <a:t>知识准备：一、图形和图像</a:t>
            </a:r>
          </a:p>
        </p:txBody>
      </p:sp>
      <p:sp>
        <p:nvSpPr>
          <p:cNvPr id="4" name="装饰  2"/>
          <p:cNvSpPr>
            <a:spLocks noGrp="1"/>
          </p:cNvSpPr>
          <p:nvPr>
            <p:ph type="body" idx="16397"/>
            <p:custDataLst>
              <p:tags r:id="rId3"/>
            </p:custDataLst>
          </p:nvPr>
        </p:nvSpPr>
        <p:spPr/>
        <p:txBody>
          <a:bodyPr/>
          <a:lstStyle/>
          <a:p>
            <a:r>
              <a:rPr lang="zh-CN" altLang="en-US"/>
              <a:t> </a:t>
            </a:r>
          </a:p>
        </p:txBody>
      </p:sp>
      <p:pic>
        <p:nvPicPr>
          <p:cNvPr id="22" name="图片占位符 21" descr="1"/>
          <p:cNvPicPr>
            <a:picLocks noGrp="1" noChangeAspect="1"/>
          </p:cNvPicPr>
          <p:nvPr>
            <p:ph type="pic" idx="16398"/>
            <p:custDataLst>
              <p:tags r:id="rId4"/>
            </p:custDataLst>
          </p:nvPr>
        </p:nvPicPr>
        <p:blipFill>
          <a:blip r:embed="rId20">
            <a:extLst>
              <a:ext uri="{96DAC541-7B7A-43D3-8B79-37D633B846F1}">
                <asvg:svgBlip xmlns:asvg="http://schemas.microsoft.com/office/drawing/2016/SVG/main" r:embed="rId21"/>
              </a:ext>
            </a:extLst>
          </a:blip>
          <a:stretch>
            <a:fillRect/>
          </a:stretch>
        </p:blipFill>
        <p:spPr>
          <a:xfrm>
            <a:off x="3987800" y="1066800"/>
            <a:ext cx="914400" cy="914400"/>
          </a:xfrm>
          <a:prstGeom prst="rect">
            <a:avLst/>
          </a:prstGeom>
        </p:spPr>
      </p:pic>
      <p:sp>
        <p:nvSpPr>
          <p:cNvPr id="6" name="文本占位符 5"/>
          <p:cNvSpPr>
            <a:spLocks noGrp="1"/>
          </p:cNvSpPr>
          <p:nvPr>
            <p:ph type="body" idx="16387"/>
            <p:custDataLst>
              <p:tags r:id="rId5"/>
            </p:custDataLst>
          </p:nvPr>
        </p:nvSpPr>
        <p:spPr/>
        <p:txBody>
          <a:bodyPr/>
          <a:lstStyle/>
          <a:p>
            <a:r>
              <a:rPr lang="zh-CN" altLang="en-US"/>
              <a:t>图形与图像定义</a:t>
            </a:r>
          </a:p>
        </p:txBody>
      </p:sp>
      <p:sp>
        <p:nvSpPr>
          <p:cNvPr id="7" name="文本占位符 6"/>
          <p:cNvSpPr>
            <a:spLocks noGrp="1"/>
          </p:cNvSpPr>
          <p:nvPr>
            <p:ph type="body" idx="16388"/>
            <p:custDataLst>
              <p:tags r:id="rId6"/>
            </p:custDataLst>
          </p:nvPr>
        </p:nvSpPr>
        <p:spPr/>
        <p:txBody>
          <a:bodyPr>
            <a:normAutofit fontScale="77500" lnSpcReduction="20000"/>
          </a:bodyPr>
          <a:lstStyle/>
          <a:p>
            <a:r>
              <a:rPr lang="zh-CN" altLang="en-US"/>
              <a:t>图形由数学定义的点线面构成，矢量图无损缩放；图像由像素组成，位图放大失真，两者均属可视元素但本质不同。</a:t>
            </a:r>
          </a:p>
        </p:txBody>
      </p:sp>
      <p:pic>
        <p:nvPicPr>
          <p:cNvPr id="24" name="图片占位符 23" descr="2"/>
          <p:cNvPicPr>
            <a:picLocks noGrp="1" noChangeAspect="1"/>
          </p:cNvPicPr>
          <p:nvPr>
            <p:ph type="pic" idx="16399"/>
            <p:custDataLst>
              <p:tags r:id="rId7"/>
            </p:custDataLst>
          </p:nvPr>
        </p:nvPicPr>
        <p:blipFill>
          <a:blip r:embed="rId22">
            <a:extLst>
              <a:ext uri="{96DAC541-7B7A-43D3-8B79-37D633B846F1}">
                <asvg:svgBlip xmlns:asvg="http://schemas.microsoft.com/office/drawing/2016/SVG/main" r:embed="rId23"/>
              </a:ext>
            </a:extLst>
          </a:blip>
          <a:stretch>
            <a:fillRect/>
          </a:stretch>
        </p:blipFill>
        <p:spPr>
          <a:xfrm>
            <a:off x="7810500" y="1066800"/>
            <a:ext cx="914400" cy="914400"/>
          </a:xfrm>
          <a:prstGeom prst="rect">
            <a:avLst/>
          </a:prstGeom>
        </p:spPr>
      </p:pic>
      <p:sp>
        <p:nvSpPr>
          <p:cNvPr id="9" name="文本占位符 8"/>
          <p:cNvSpPr>
            <a:spLocks noGrp="1"/>
          </p:cNvSpPr>
          <p:nvPr>
            <p:ph type="body" idx="16389"/>
            <p:custDataLst>
              <p:tags r:id="rId8"/>
            </p:custDataLst>
          </p:nvPr>
        </p:nvSpPr>
        <p:spPr/>
        <p:txBody>
          <a:bodyPr/>
          <a:lstStyle/>
          <a:p>
            <a:r>
              <a:rPr lang="zh-CN" altLang="en-US"/>
              <a:t>矢量图特性</a:t>
            </a:r>
          </a:p>
        </p:txBody>
      </p:sp>
      <p:sp>
        <p:nvSpPr>
          <p:cNvPr id="10" name="文本占位符 9"/>
          <p:cNvSpPr>
            <a:spLocks noGrp="1"/>
          </p:cNvSpPr>
          <p:nvPr>
            <p:ph type="body" idx="16390"/>
            <p:custDataLst>
              <p:tags r:id="rId9"/>
            </p:custDataLst>
          </p:nvPr>
        </p:nvSpPr>
        <p:spPr/>
        <p:txBody>
          <a:bodyPr>
            <a:normAutofit fontScale="77500" lnSpcReduction="20000"/>
          </a:bodyPr>
          <a:lstStyle/>
          <a:p>
            <a:r>
              <a:rPr lang="zh-CN" altLang="en-US"/>
              <a:t>矢量图通过数学方程运算生成，支持无限缩放不失清晰度，适用文字与粗线条设计，CorelDRAW等软件可直接编辑。</a:t>
            </a:r>
          </a:p>
        </p:txBody>
      </p:sp>
      <p:pic>
        <p:nvPicPr>
          <p:cNvPr id="23" name="图片占位符 22" descr="3"/>
          <p:cNvPicPr>
            <a:picLocks noGrp="1" noChangeAspect="1"/>
          </p:cNvPicPr>
          <p:nvPr>
            <p:ph type="pic" idx="16400"/>
            <p:custDataLst>
              <p:tags r:id="rId10"/>
            </p:custDataLst>
          </p:nvPr>
        </p:nvPicPr>
        <p:blipFill>
          <a:blip r:embed="rId24">
            <a:extLst>
              <a:ext uri="{96DAC541-7B7A-43D3-8B79-37D633B846F1}">
                <asvg:svgBlip xmlns:asvg="http://schemas.microsoft.com/office/drawing/2016/SVG/main" r:embed="rId25"/>
              </a:ext>
            </a:extLst>
          </a:blip>
          <a:stretch>
            <a:fillRect/>
          </a:stretch>
        </p:blipFill>
        <p:spPr>
          <a:xfrm>
            <a:off x="3987800" y="2946400"/>
            <a:ext cx="914400" cy="914400"/>
          </a:xfrm>
          <a:prstGeom prst="rect">
            <a:avLst/>
          </a:prstGeom>
        </p:spPr>
      </p:pic>
      <p:sp>
        <p:nvSpPr>
          <p:cNvPr id="12" name="文本占位符 11"/>
          <p:cNvSpPr>
            <a:spLocks noGrp="1"/>
          </p:cNvSpPr>
          <p:nvPr>
            <p:ph type="body" idx="16391"/>
            <p:custDataLst>
              <p:tags r:id="rId11"/>
            </p:custDataLst>
          </p:nvPr>
        </p:nvSpPr>
        <p:spPr/>
        <p:txBody>
          <a:bodyPr/>
          <a:lstStyle/>
          <a:p>
            <a:r>
              <a:rPr lang="zh-CN" altLang="en-US"/>
              <a:t>位图图像解析</a:t>
            </a:r>
          </a:p>
        </p:txBody>
      </p:sp>
      <p:sp>
        <p:nvSpPr>
          <p:cNvPr id="13" name="文本占位符 12"/>
          <p:cNvSpPr>
            <a:spLocks noGrp="1"/>
          </p:cNvSpPr>
          <p:nvPr>
            <p:ph type="body" idx="16392"/>
            <p:custDataLst>
              <p:tags r:id="rId12"/>
            </p:custDataLst>
          </p:nvPr>
        </p:nvSpPr>
        <p:spPr/>
        <p:txBody>
          <a:bodyPr>
            <a:normAutofit/>
          </a:bodyPr>
          <a:lstStyle/>
          <a:p>
            <a:r>
              <a:rPr lang="zh-CN" altLang="en-US" sz="1100"/>
              <a:t>位图由像素阵列表现，文件体积大且依赖分辨率，放大后出现锯齿颗粒，色彩细腻但不宜过度缩放调整尺寸。</a:t>
            </a:r>
          </a:p>
        </p:txBody>
      </p:sp>
      <p:pic>
        <p:nvPicPr>
          <p:cNvPr id="20" name="图片占位符 19" descr="4"/>
          <p:cNvPicPr>
            <a:picLocks noGrp="1" noChangeAspect="1"/>
          </p:cNvPicPr>
          <p:nvPr>
            <p:ph type="pic" idx="16401"/>
            <p:custDataLst>
              <p:tags r:id="rId13"/>
            </p:custDataLst>
          </p:nvPr>
        </p:nvPicPr>
        <p:blipFill>
          <a:blip r:embed="rId26">
            <a:extLst>
              <a:ext uri="{96DAC541-7B7A-43D3-8B79-37D633B846F1}">
                <asvg:svgBlip xmlns:asvg="http://schemas.microsoft.com/office/drawing/2016/SVG/main" r:embed="rId27"/>
              </a:ext>
            </a:extLst>
          </a:blip>
          <a:stretch>
            <a:fillRect/>
          </a:stretch>
        </p:blipFill>
        <p:spPr>
          <a:xfrm>
            <a:off x="7810500" y="2946400"/>
            <a:ext cx="914400" cy="914400"/>
          </a:xfrm>
          <a:prstGeom prst="rect">
            <a:avLst/>
          </a:prstGeom>
        </p:spPr>
      </p:pic>
      <p:sp>
        <p:nvSpPr>
          <p:cNvPr id="15" name="文本占位符 14"/>
          <p:cNvSpPr>
            <a:spLocks noGrp="1"/>
          </p:cNvSpPr>
          <p:nvPr>
            <p:ph type="body" idx="16393"/>
            <p:custDataLst>
              <p:tags r:id="rId14"/>
            </p:custDataLst>
          </p:nvPr>
        </p:nvSpPr>
        <p:spPr/>
        <p:txBody>
          <a:bodyPr/>
          <a:lstStyle/>
          <a:p>
            <a:r>
              <a:rPr lang="zh-CN" altLang="en-US"/>
              <a:t>硬件处理流程</a:t>
            </a:r>
          </a:p>
        </p:txBody>
      </p:sp>
      <p:sp>
        <p:nvSpPr>
          <p:cNvPr id="16" name="文本占位符 15"/>
          <p:cNvSpPr>
            <a:spLocks noGrp="1"/>
          </p:cNvSpPr>
          <p:nvPr>
            <p:ph type="body" idx="16394"/>
            <p:custDataLst>
              <p:tags r:id="rId15"/>
            </p:custDataLst>
          </p:nvPr>
        </p:nvSpPr>
        <p:spPr/>
        <p:txBody>
          <a:bodyPr>
            <a:normAutofit/>
          </a:bodyPr>
          <a:lstStyle/>
          <a:p>
            <a:r>
              <a:rPr lang="zh-CN" altLang="en-US" sz="1100"/>
              <a:t>显卡通过GPU计算图形图像数据，存入显存后渲染输出至显示器，底层处理流程对两类元素无本质差异。</a:t>
            </a:r>
          </a:p>
        </p:txBody>
      </p:sp>
      <p:pic>
        <p:nvPicPr>
          <p:cNvPr id="21" name="图片占位符 20" descr="5"/>
          <p:cNvPicPr>
            <a:picLocks noGrp="1" noChangeAspect="1"/>
          </p:cNvPicPr>
          <p:nvPr>
            <p:ph type="pic" idx="16402"/>
            <p:custDataLst>
              <p:tags r:id="rId16"/>
            </p:custDataLst>
          </p:nvPr>
        </p:nvPicPr>
        <p:blipFill>
          <a:blip r:embed="rId28">
            <a:extLst>
              <a:ext uri="{96DAC541-7B7A-43D3-8B79-37D633B846F1}">
                <asvg:svgBlip xmlns:asvg="http://schemas.microsoft.com/office/drawing/2016/SVG/main" r:embed="rId29"/>
              </a:ext>
            </a:extLst>
          </a:blip>
          <a:stretch>
            <a:fillRect/>
          </a:stretch>
        </p:blipFill>
        <p:spPr>
          <a:xfrm>
            <a:off x="3987800" y="4826000"/>
            <a:ext cx="914400" cy="914400"/>
          </a:xfrm>
          <a:prstGeom prst="rect">
            <a:avLst/>
          </a:prstGeom>
        </p:spPr>
      </p:pic>
      <p:sp>
        <p:nvSpPr>
          <p:cNvPr id="18" name="文本占位符 17"/>
          <p:cNvSpPr>
            <a:spLocks noGrp="1"/>
          </p:cNvSpPr>
          <p:nvPr>
            <p:ph type="body" idx="16395"/>
            <p:custDataLst>
              <p:tags r:id="rId17"/>
            </p:custDataLst>
          </p:nvPr>
        </p:nvSpPr>
        <p:spPr/>
        <p:txBody>
          <a:bodyPr/>
          <a:lstStyle/>
          <a:p>
            <a:r>
              <a:rPr lang="zh-CN" altLang="en-US"/>
              <a:t>显示技术局限</a:t>
            </a:r>
          </a:p>
        </p:txBody>
      </p:sp>
      <p:sp>
        <p:nvSpPr>
          <p:cNvPr id="19" name="文本占位符 18"/>
          <p:cNvSpPr>
            <a:spLocks noGrp="1"/>
          </p:cNvSpPr>
          <p:nvPr>
            <p:ph type="body" idx="16396"/>
            <p:custDataLst>
              <p:tags r:id="rId18"/>
            </p:custDataLst>
          </p:nvPr>
        </p:nvSpPr>
        <p:spPr/>
        <p:txBody>
          <a:bodyPr>
            <a:normAutofit fontScale="85000" lnSpcReduction="20000"/>
          </a:bodyPr>
          <a:lstStyle/>
          <a:p>
            <a:r>
              <a:rPr lang="zh-CN" altLang="en-US"/>
              <a:t>矢量图需转换为像素点显示，存在色彩表现不足及跨平台兼容性问题，但理论精度远超位图图像。</a:t>
            </a:r>
          </a:p>
        </p:txBody>
      </p:sp>
      <p:pic>
        <p:nvPicPr>
          <p:cNvPr id="3" name="图片 1367"/>
          <p:cNvPicPr>
            <a:picLocks noChangeAspect="1"/>
          </p:cNvPicPr>
          <p:nvPr/>
        </p:nvPicPr>
        <p:blipFill>
          <a:blip r:embed="rId30"/>
          <a:srcRect l="-1436" t="1010" r="4221" b="7404"/>
          <a:stretch>
            <a:fillRect/>
          </a:stretch>
        </p:blipFill>
        <p:spPr>
          <a:xfrm>
            <a:off x="494665" y="3530600"/>
            <a:ext cx="2830830" cy="2209800"/>
          </a:xfrm>
          <a:prstGeom prst="rect">
            <a:avLst/>
          </a:prstGeom>
          <a:noFill/>
          <a:ln w="9525">
            <a:noFill/>
          </a:ln>
        </p:spPr>
      </p:pic>
      <p:sp>
        <p:nvSpPr>
          <p:cNvPr id="8" name="文本框 7"/>
          <p:cNvSpPr txBox="1"/>
          <p:nvPr/>
        </p:nvSpPr>
        <p:spPr>
          <a:xfrm>
            <a:off x="609600" y="5994400"/>
            <a:ext cx="2319020" cy="246380"/>
          </a:xfrm>
          <a:prstGeom prst="rect">
            <a:avLst/>
          </a:prstGeom>
        </p:spPr>
        <p:txBody>
          <a:bodyPr>
            <a:noAutofit/>
          </a:bodyPr>
          <a:lstStyle/>
          <a:p>
            <a:pPr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矢量图放大前后对比</a:t>
            </a:r>
          </a:p>
        </p:txBody>
      </p:sp>
      <p:pic>
        <p:nvPicPr>
          <p:cNvPr id="5" name="图片 1368"/>
          <p:cNvPicPr>
            <a:picLocks noChangeAspect="1"/>
          </p:cNvPicPr>
          <p:nvPr/>
        </p:nvPicPr>
        <p:blipFill>
          <a:blip r:embed="rId31"/>
          <a:stretch>
            <a:fillRect/>
          </a:stretch>
        </p:blipFill>
        <p:spPr>
          <a:xfrm>
            <a:off x="8380413" y="4137660"/>
            <a:ext cx="2355215" cy="2044700"/>
          </a:xfrm>
          <a:prstGeom prst="rect">
            <a:avLst/>
          </a:prstGeom>
          <a:noFill/>
          <a:ln w="9525">
            <a:noFill/>
          </a:ln>
        </p:spPr>
      </p:pic>
      <p:sp>
        <p:nvSpPr>
          <p:cNvPr id="11" name="文本框 10"/>
          <p:cNvSpPr txBox="1"/>
          <p:nvPr/>
        </p:nvSpPr>
        <p:spPr>
          <a:xfrm>
            <a:off x="8192135" y="6282055"/>
            <a:ext cx="2543810" cy="246380"/>
          </a:xfrm>
          <a:prstGeom prst="rect">
            <a:avLst/>
          </a:prstGeom>
        </p:spPr>
        <p:txBody>
          <a:bodyPr>
            <a:noAutofit/>
          </a:bodyPr>
          <a:lstStyle/>
          <a:p>
            <a:pPr marL="0" indent="0" algn="ctr" defTabSz="266700">
              <a:lnSpc>
                <a:spcPts val="1560"/>
              </a:lnSpc>
              <a:spcBef>
                <a:spcPts val="600"/>
              </a:spcBef>
              <a:spcAft>
                <a:spcPts val="600"/>
              </a:spcAft>
            </a:pPr>
            <a:r>
              <a:rPr lang="zh-CN" altLang="en-US" sz="1600">
                <a:latin typeface="Times New Roman" panose="02020603050405020304"/>
                <a:ea typeface="宋体" panose="02010600030101010101" pitchFamily="2" charset="-122"/>
              </a:rPr>
              <a:t>位图放大前后对比</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fontScale="90000"/>
          </a:bodyPr>
          <a:lstStyle/>
          <a:p>
            <a:r>
              <a:rPr lang="zh-CN" altLang="en-US">
                <a:sym typeface="+mn-ea"/>
              </a:rPr>
              <a:t>知识准备：</a:t>
            </a:r>
            <a:r>
              <a:rPr lang="zh-CN" altLang="en-US"/>
              <a:t>二、分辨率、颜色深度和颜色模式</a:t>
            </a:r>
          </a:p>
        </p:txBody>
      </p:sp>
      <p:pic>
        <p:nvPicPr>
          <p:cNvPr id="4" name="内容占位符 3" descr="ec4f73eb-c46d-11f0-8220-264d8be2dbf1"/>
          <p:cNvPicPr>
            <a:picLocks noGrp="1" noChangeAspect="1"/>
          </p:cNvPicPr>
          <p:nvPr>
            <p:ph idx="16397"/>
            <p:custDataLst>
              <p:tags r:id="rId3"/>
            </p:custDataLst>
          </p:nvPr>
        </p:nvPicPr>
        <p:blipFill>
          <a:blip r:embed="rId20"/>
          <a:srcRect t="395" b="395"/>
          <a:stretch>
            <a:fillRect/>
          </a:stretch>
        </p:blipFill>
        <p:spPr>
          <a:xfrm>
            <a:off x="3982085" y="4191000"/>
            <a:ext cx="7391400" cy="2489200"/>
          </a:xfrm>
          <a:custGeom>
            <a:avLst/>
            <a:gdLst>
              <a:gd name="connisteX0" fmla="*/ 0 w 7391400"/>
              <a:gd name="connsiteY0" fmla="*/ 203200 h 2489200"/>
              <a:gd name="connisteX1" fmla="*/ 203200 w 7391400"/>
              <a:gd name="connsiteY1" fmla="*/ 0 h 2489200"/>
              <a:gd name="connisteX2" fmla="*/ 7188200 w 7391400"/>
              <a:gd name="connsiteY2" fmla="*/ 0 h 2489200"/>
              <a:gd name="connisteX3" fmla="*/ 7391400 w 7391400"/>
              <a:gd name="connsiteY3" fmla="*/ 203200 h 2489200"/>
              <a:gd name="connisteX4" fmla="*/ 7391400 w 7391400"/>
              <a:gd name="connsiteY4" fmla="*/ 2286000 h 2489200"/>
              <a:gd name="connisteX5" fmla="*/ 7188200 w 7391400"/>
              <a:gd name="connsiteY5" fmla="*/ 2489200 h 2489200"/>
              <a:gd name="connisteX6" fmla="*/ 203200 w 7391400"/>
              <a:gd name="connsiteY6" fmla="*/ 2489200 h 2489200"/>
              <a:gd name="connisteX7" fmla="*/ 0 w 7391400"/>
              <a:gd name="connsiteY7" fmla="*/ 2286000 h 2489200"/>
              <a:gd name="connisteX8" fmla="*/ 0 w 73914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391400" h="2489200">
                <a:moveTo>
                  <a:pt x="0" y="203200"/>
                </a:moveTo>
                <a:cubicBezTo>
                  <a:pt x="0" y="90976"/>
                  <a:pt x="90976" y="0"/>
                  <a:pt x="203200" y="0"/>
                </a:cubicBezTo>
                <a:lnTo>
                  <a:pt x="7188200" y="0"/>
                </a:lnTo>
                <a:cubicBezTo>
                  <a:pt x="7300424" y="0"/>
                  <a:pt x="7391400" y="90976"/>
                  <a:pt x="7391400" y="203200"/>
                </a:cubicBezTo>
                <a:lnTo>
                  <a:pt x="7391400" y="2286000"/>
                </a:lnTo>
                <a:cubicBezTo>
                  <a:pt x="7391400" y="2398224"/>
                  <a:pt x="7300424" y="2489200"/>
                  <a:pt x="7188200" y="2489200"/>
                </a:cubicBezTo>
                <a:lnTo>
                  <a:pt x="203200" y="2489200"/>
                </a:lnTo>
                <a:cubicBezTo>
                  <a:pt x="90976" y="2489200"/>
                  <a:pt x="0" y="2398224"/>
                  <a:pt x="0" y="2286000"/>
                </a:cubicBezTo>
                <a:lnTo>
                  <a:pt x="0" y="203200"/>
                </a:lnTo>
                <a:close/>
              </a:path>
            </a:pathLst>
          </a:custGeom>
        </p:spPr>
      </p:pic>
      <p:sp>
        <p:nvSpPr>
          <p:cNvPr id="5" name="装饰  3"/>
          <p:cNvSpPr>
            <a:spLocks noGrp="1"/>
          </p:cNvSpPr>
          <p:nvPr>
            <p:ph type="body" idx="16398"/>
            <p:custDataLst>
              <p:tags r:id="rId4"/>
            </p:custDataLst>
          </p:nvPr>
        </p:nvSpPr>
        <p:spPr>
          <a:xfrm>
            <a:off x="4167505" y="762000"/>
            <a:ext cx="50800" cy="1117600"/>
          </a:xfrm>
        </p:spPr>
        <p:txBody>
          <a:bodyPr/>
          <a:lstStyle/>
          <a:p>
            <a:r>
              <a:rPr lang="zh-CN" altLang="en-US"/>
              <a:t> </a:t>
            </a:r>
          </a:p>
        </p:txBody>
      </p:sp>
      <p:sp>
        <p:nvSpPr>
          <p:cNvPr id="6" name="文本占位符 5"/>
          <p:cNvSpPr>
            <a:spLocks noGrp="1"/>
          </p:cNvSpPr>
          <p:nvPr>
            <p:ph type="body" idx="16387"/>
            <p:custDataLst>
              <p:tags r:id="rId5"/>
            </p:custDataLst>
          </p:nvPr>
        </p:nvSpPr>
        <p:spPr>
          <a:xfrm>
            <a:off x="4343400" y="699770"/>
            <a:ext cx="2006600" cy="406400"/>
          </a:xfrm>
        </p:spPr>
        <p:txBody>
          <a:bodyPr/>
          <a:lstStyle/>
          <a:p>
            <a:r>
              <a:rPr lang="en-US" altLang="zh-CN" sz="2000"/>
              <a:t>1</a:t>
            </a:r>
            <a:r>
              <a:rPr lang="zh-CN" altLang="en-US" sz="2000"/>
              <a:t>．显示分辨率</a:t>
            </a:r>
          </a:p>
        </p:txBody>
      </p:sp>
      <p:sp>
        <p:nvSpPr>
          <p:cNvPr id="7" name="文本占位符 6"/>
          <p:cNvSpPr>
            <a:spLocks noGrp="1"/>
          </p:cNvSpPr>
          <p:nvPr>
            <p:ph type="body" idx="16388"/>
            <p:custDataLst>
              <p:tags r:id="rId6"/>
            </p:custDataLst>
          </p:nvPr>
        </p:nvSpPr>
        <p:spPr>
          <a:xfrm>
            <a:off x="4343400" y="1270000"/>
            <a:ext cx="2006600" cy="609600"/>
          </a:xfrm>
        </p:spPr>
        <p:txBody>
          <a:bodyPr>
            <a:normAutofit fontScale="67500" lnSpcReduction="20000"/>
          </a:bodyPr>
          <a:lstStyle/>
          <a:p>
            <a:r>
              <a:rPr lang="zh-CN" altLang="en-US"/>
              <a:t>显示屏像素总数，如1024×768，像素越多图像越清晰，总显像点为水平乘垂直像素。</a:t>
            </a:r>
          </a:p>
        </p:txBody>
      </p:sp>
      <p:sp>
        <p:nvSpPr>
          <p:cNvPr id="8" name="装饰  6"/>
          <p:cNvSpPr>
            <a:spLocks noGrp="1"/>
          </p:cNvSpPr>
          <p:nvPr>
            <p:ph type="body" idx="16399"/>
            <p:custDataLst>
              <p:tags r:id="rId7"/>
            </p:custDataLst>
          </p:nvPr>
        </p:nvSpPr>
        <p:spPr>
          <a:xfrm>
            <a:off x="6807200" y="744220"/>
            <a:ext cx="50800" cy="1117600"/>
          </a:xfrm>
        </p:spPr>
        <p:txBody>
          <a:bodyPr/>
          <a:lstStyle/>
          <a:p>
            <a:r>
              <a:rPr lang="zh-CN" altLang="en-US"/>
              <a:t> </a:t>
            </a:r>
          </a:p>
        </p:txBody>
      </p:sp>
      <p:sp>
        <p:nvSpPr>
          <p:cNvPr id="9" name="文本占位符 8"/>
          <p:cNvSpPr>
            <a:spLocks noGrp="1"/>
          </p:cNvSpPr>
          <p:nvPr>
            <p:ph type="body" idx="16389"/>
            <p:custDataLst>
              <p:tags r:id="rId8"/>
            </p:custDataLst>
          </p:nvPr>
        </p:nvSpPr>
        <p:spPr>
          <a:xfrm>
            <a:off x="7048500" y="803275"/>
            <a:ext cx="2006600" cy="406400"/>
          </a:xfrm>
          <a:noFill/>
        </p:spPr>
        <p:txBody>
          <a:bodyPr vert="horz" lIns="0" tIns="0" rIns="0" bIns="0" rtlCol="0" anchor="t">
            <a:normAutofit/>
          </a:bodyPr>
          <a:lstStyle/>
          <a:p>
            <a:pPr lvl="0" algn="l">
              <a:buClrTx/>
              <a:buSzTx/>
            </a:pPr>
            <a:r>
              <a:rPr lang="en-US" altLang="zh-CN" sz="2000">
                <a:sym typeface="+mn-ea"/>
              </a:rPr>
              <a:t>2．图像分辨率</a:t>
            </a:r>
          </a:p>
        </p:txBody>
      </p:sp>
      <p:sp>
        <p:nvSpPr>
          <p:cNvPr id="10" name="文本占位符 9"/>
          <p:cNvSpPr>
            <a:spLocks noGrp="1"/>
          </p:cNvSpPr>
          <p:nvPr>
            <p:ph type="body" idx="16390"/>
            <p:custDataLst>
              <p:tags r:id="rId9"/>
            </p:custDataLst>
          </p:nvPr>
        </p:nvSpPr>
        <p:spPr>
          <a:xfrm>
            <a:off x="7048500" y="1320800"/>
            <a:ext cx="2006600" cy="609600"/>
          </a:xfrm>
        </p:spPr>
        <p:txBody>
          <a:bodyPr>
            <a:normAutofit fontScale="75000" lnSpcReduction="20000"/>
          </a:bodyPr>
          <a:lstStyle/>
          <a:p>
            <a:r>
              <a:rPr lang="zh-CN" altLang="en-US"/>
              <a:t>像素密度以dpi衡量，像素越多图像越逼真，影响清晰度与文件大小。</a:t>
            </a:r>
          </a:p>
        </p:txBody>
      </p:sp>
      <p:sp>
        <p:nvSpPr>
          <p:cNvPr id="11" name="装饰  9"/>
          <p:cNvSpPr>
            <a:spLocks noGrp="1"/>
          </p:cNvSpPr>
          <p:nvPr>
            <p:ph type="body" idx="16400"/>
            <p:custDataLst>
              <p:tags r:id="rId10"/>
            </p:custDataLst>
          </p:nvPr>
        </p:nvSpPr>
        <p:spPr>
          <a:xfrm>
            <a:off x="9753600" y="699770"/>
            <a:ext cx="50800" cy="1117600"/>
          </a:xfrm>
        </p:spPr>
        <p:txBody>
          <a:bodyPr/>
          <a:lstStyle/>
          <a:p>
            <a:r>
              <a:rPr lang="zh-CN" altLang="en-US"/>
              <a:t> </a:t>
            </a:r>
          </a:p>
        </p:txBody>
      </p:sp>
      <p:sp>
        <p:nvSpPr>
          <p:cNvPr id="12" name="文本占位符 11"/>
          <p:cNvSpPr>
            <a:spLocks noGrp="1"/>
          </p:cNvSpPr>
          <p:nvPr>
            <p:ph type="body" idx="16391"/>
            <p:custDataLst>
              <p:tags r:id="rId11"/>
            </p:custDataLst>
          </p:nvPr>
        </p:nvSpPr>
        <p:spPr>
          <a:xfrm>
            <a:off x="9919970" y="692150"/>
            <a:ext cx="2006600" cy="406400"/>
          </a:xfrm>
        </p:spPr>
        <p:txBody>
          <a:bodyPr>
            <a:normAutofit/>
          </a:bodyPr>
          <a:lstStyle/>
          <a:p>
            <a:r>
              <a:rPr lang="zh-CN" altLang="en-US" sz="2200"/>
              <a:t>（二）颜色深度</a:t>
            </a:r>
          </a:p>
        </p:txBody>
      </p:sp>
      <p:sp>
        <p:nvSpPr>
          <p:cNvPr id="13" name="文本占位符 12"/>
          <p:cNvSpPr>
            <a:spLocks noGrp="1"/>
          </p:cNvSpPr>
          <p:nvPr>
            <p:ph type="body" idx="16392"/>
            <p:custDataLst>
              <p:tags r:id="rId12"/>
            </p:custDataLst>
          </p:nvPr>
        </p:nvSpPr>
        <p:spPr>
          <a:xfrm>
            <a:off x="10083800" y="1207770"/>
            <a:ext cx="2006600" cy="609600"/>
          </a:xfrm>
        </p:spPr>
        <p:txBody>
          <a:bodyPr>
            <a:normAutofit fontScale="75000" lnSpcReduction="20000"/>
          </a:bodyPr>
          <a:lstStyle/>
          <a:p>
            <a:r>
              <a:rPr lang="zh-CN" altLang="en-US"/>
              <a:t>颜色数量由位数决定，如8位256色，24位真彩色，32位含透明通道。</a:t>
            </a:r>
          </a:p>
        </p:txBody>
      </p:sp>
      <p:sp>
        <p:nvSpPr>
          <p:cNvPr id="14" name="装饰  2"/>
          <p:cNvSpPr>
            <a:spLocks noGrp="1"/>
          </p:cNvSpPr>
          <p:nvPr>
            <p:ph type="body" idx="16401"/>
            <p:custDataLst>
              <p:tags r:id="rId13"/>
            </p:custDataLst>
          </p:nvPr>
        </p:nvSpPr>
        <p:spPr>
          <a:xfrm>
            <a:off x="4116705" y="2870200"/>
            <a:ext cx="50800" cy="1117600"/>
          </a:xfrm>
        </p:spPr>
        <p:txBody>
          <a:bodyPr/>
          <a:lstStyle/>
          <a:p>
            <a:r>
              <a:rPr lang="zh-CN" altLang="en-US"/>
              <a:t> </a:t>
            </a:r>
          </a:p>
        </p:txBody>
      </p:sp>
      <p:sp>
        <p:nvSpPr>
          <p:cNvPr id="15" name="文本占位符 14"/>
          <p:cNvSpPr>
            <a:spLocks noGrp="1"/>
          </p:cNvSpPr>
          <p:nvPr>
            <p:ph type="body" idx="16393"/>
            <p:custDataLst>
              <p:tags r:id="rId14"/>
            </p:custDataLst>
          </p:nvPr>
        </p:nvSpPr>
        <p:spPr>
          <a:xfrm>
            <a:off x="4343400" y="2870200"/>
            <a:ext cx="2006600" cy="406400"/>
          </a:xfrm>
          <a:noFill/>
        </p:spPr>
        <p:txBody>
          <a:bodyPr vert="horz" lIns="0" tIns="0" rIns="0" bIns="0" rtlCol="0" anchor="t">
            <a:normAutofit/>
          </a:bodyPr>
          <a:lstStyle/>
          <a:p>
            <a:pPr lvl="0" algn="l">
              <a:buClrTx/>
              <a:buSzTx/>
            </a:pPr>
            <a:r>
              <a:rPr lang="en-US" altLang="zh-CN" sz="2000">
                <a:sym typeface="+mn-ea"/>
              </a:rPr>
              <a:t>1</a:t>
            </a:r>
            <a:r>
              <a:rPr lang="zh-CN" altLang="en-US" sz="2000">
                <a:sym typeface="+mn-ea"/>
              </a:rPr>
              <a:t>．</a:t>
            </a:r>
            <a:r>
              <a:rPr lang="en-US" altLang="zh-CN" sz="2000">
                <a:sym typeface="+mn-ea"/>
              </a:rPr>
              <a:t>RGB模式原理</a:t>
            </a:r>
          </a:p>
        </p:txBody>
      </p:sp>
      <p:sp>
        <p:nvSpPr>
          <p:cNvPr id="16" name="文本占位符 15"/>
          <p:cNvSpPr>
            <a:spLocks noGrp="1"/>
          </p:cNvSpPr>
          <p:nvPr>
            <p:ph type="body" idx="16394"/>
            <p:custDataLst>
              <p:tags r:id="rId15"/>
            </p:custDataLst>
          </p:nvPr>
        </p:nvSpPr>
        <p:spPr>
          <a:xfrm>
            <a:off x="4343400" y="3467100"/>
            <a:ext cx="2006600" cy="609600"/>
          </a:xfrm>
        </p:spPr>
        <p:txBody>
          <a:bodyPr>
            <a:normAutofit fontScale="75000" lnSpcReduction="20000"/>
          </a:bodyPr>
          <a:lstStyle/>
          <a:p>
            <a:r>
              <a:rPr lang="zh-CN" altLang="en-US"/>
              <a:t>三基色组合生成颜色，8位编码形成1677万色，用于屏幕显示与视频。</a:t>
            </a:r>
          </a:p>
        </p:txBody>
      </p:sp>
      <p:sp>
        <p:nvSpPr>
          <p:cNvPr id="17" name="装饰  5"/>
          <p:cNvSpPr>
            <a:spLocks noGrp="1"/>
          </p:cNvSpPr>
          <p:nvPr>
            <p:ph type="body" idx="16402"/>
            <p:custDataLst>
              <p:tags r:id="rId16"/>
            </p:custDataLst>
          </p:nvPr>
        </p:nvSpPr>
        <p:spPr>
          <a:xfrm>
            <a:off x="6807200" y="2870200"/>
            <a:ext cx="50800" cy="1117600"/>
          </a:xfrm>
        </p:spPr>
        <p:txBody>
          <a:bodyPr/>
          <a:lstStyle/>
          <a:p>
            <a:r>
              <a:rPr lang="zh-CN" altLang="en-US"/>
              <a:t> </a:t>
            </a:r>
          </a:p>
        </p:txBody>
      </p:sp>
      <p:sp>
        <p:nvSpPr>
          <p:cNvPr id="18" name="文本占位符 17"/>
          <p:cNvSpPr>
            <a:spLocks noGrp="1"/>
          </p:cNvSpPr>
          <p:nvPr>
            <p:ph type="body" idx="16395"/>
            <p:custDataLst>
              <p:tags r:id="rId17"/>
            </p:custDataLst>
          </p:nvPr>
        </p:nvSpPr>
        <p:spPr>
          <a:xfrm>
            <a:off x="7136130" y="2895600"/>
            <a:ext cx="2006600" cy="406400"/>
          </a:xfrm>
          <a:noFill/>
        </p:spPr>
        <p:txBody>
          <a:bodyPr vert="horz" lIns="0" tIns="0" rIns="0" bIns="0" rtlCol="0" anchor="t">
            <a:normAutofit fontScale="90000"/>
          </a:bodyPr>
          <a:lstStyle/>
          <a:p>
            <a:pPr lvl="0" algn="l">
              <a:buClrTx/>
              <a:buSzTx/>
            </a:pPr>
            <a:r>
              <a:rPr lang="en-US" altLang="zh-CN" sz="2000">
                <a:sym typeface="+mn-ea"/>
              </a:rPr>
              <a:t>2</a:t>
            </a:r>
            <a:r>
              <a:rPr lang="zh-CN" altLang="en-US" sz="2000">
                <a:sym typeface="+mn-ea"/>
              </a:rPr>
              <a:t>．</a:t>
            </a:r>
            <a:r>
              <a:rPr lang="en-US" altLang="zh-CN" sz="2000">
                <a:sym typeface="+mn-ea"/>
              </a:rPr>
              <a:t>CMYK印刷模式</a:t>
            </a:r>
          </a:p>
        </p:txBody>
      </p:sp>
      <p:sp>
        <p:nvSpPr>
          <p:cNvPr id="19" name="文本占位符 18"/>
          <p:cNvSpPr>
            <a:spLocks noGrp="1"/>
          </p:cNvSpPr>
          <p:nvPr>
            <p:ph type="body" idx="16396"/>
            <p:custDataLst>
              <p:tags r:id="rId18"/>
            </p:custDataLst>
          </p:nvPr>
        </p:nvSpPr>
        <p:spPr>
          <a:xfrm>
            <a:off x="7136130" y="3479800"/>
            <a:ext cx="2006600" cy="609600"/>
          </a:xfrm>
        </p:spPr>
        <p:txBody>
          <a:bodyPr>
            <a:normAutofit/>
          </a:bodyPr>
          <a:lstStyle/>
          <a:p>
            <a:r>
              <a:rPr lang="zh-CN" altLang="en-US" sz="1000"/>
              <a:t>青洋黄黑四色油墨减法混色，适用于印刷品色彩还原。</a:t>
            </a:r>
          </a:p>
        </p:txBody>
      </p:sp>
      <p:sp>
        <p:nvSpPr>
          <p:cNvPr id="21" name="矩形 20"/>
          <p:cNvSpPr/>
          <p:nvPr/>
        </p:nvSpPr>
        <p:spPr>
          <a:xfrm>
            <a:off x="4167505" y="222250"/>
            <a:ext cx="2907665" cy="469900"/>
          </a:xfrm>
          <a:prstGeom prst="rect">
            <a:avLst/>
          </a:prstGeom>
          <a:noFill/>
        </p:spPr>
        <p:txBody>
          <a:bodyPr vert="horz" lIns="0" tIns="0" rIns="0" bIns="0" rtlCol="0" anchor="t">
            <a:normAutofit/>
          </a:bodyPr>
          <a:lstStyle/>
          <a:p>
            <a:pPr lvl="0" algn="l">
              <a:lnSpc>
                <a:spcPct val="111000"/>
              </a:lnSpc>
              <a:buClrTx/>
              <a:buSzTx/>
              <a:buFont typeface="Arial" panose="020B0604020202020204" pitchFamily="34" charset="0"/>
            </a:pPr>
            <a:r>
              <a:rPr lang="zh-CN" altLang="en-US" sz="2200">
                <a:sym typeface="+mn-ea"/>
              </a:rPr>
              <a:t>（一）分辨率</a:t>
            </a:r>
          </a:p>
        </p:txBody>
      </p:sp>
      <p:sp>
        <p:nvSpPr>
          <p:cNvPr id="22" name="矩形 21"/>
          <p:cNvSpPr/>
          <p:nvPr/>
        </p:nvSpPr>
        <p:spPr>
          <a:xfrm>
            <a:off x="4062730" y="2292032"/>
            <a:ext cx="5080000" cy="375285"/>
          </a:xfrm>
          <a:prstGeom prst="rect">
            <a:avLst/>
          </a:prstGeom>
          <a:noFill/>
        </p:spPr>
        <p:txBody>
          <a:bodyPr vert="horz" lIns="0" tIns="0" rIns="0" bIns="0" rtlCol="0" anchor="t">
            <a:normAutofit/>
          </a:bodyPr>
          <a:lstStyle/>
          <a:p>
            <a:pPr lvl="0" algn="l">
              <a:lnSpc>
                <a:spcPct val="111000"/>
              </a:lnSpc>
              <a:buClrTx/>
              <a:buSzTx/>
              <a:buFont typeface="Arial" panose="020B0604020202020204" pitchFamily="34" charset="0"/>
            </a:pPr>
            <a:r>
              <a:rPr lang="zh-CN" altLang="en-US" sz="2200">
                <a:sym typeface="+mn-ea"/>
              </a:rPr>
              <a:t>（三）颜色模式</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AITEMPLATE_STYLE_ID" val="69796634998"/>
</p:tagLst>
</file>

<file path=ppt/tags/tag1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0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0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0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c9e6f5d7101faba7"/>
</p:tagLst>
</file>

<file path=ppt/tags/tag1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 name="KSO_WM_UNIT_PRESET_TEXT" val="单击此处添加标题"/>
</p:tagLst>
</file>

<file path=ppt/tags/tag1011.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1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13.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6.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17.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0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0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20.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21.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10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2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5060b7308a3ea960"/>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4abfe4cc1e2bbaae9522c66a50d4e439e4a0b8"/>
  <p:tag name="KSO_WM_NEWLAYOUT_GROUP_ID" val="layout_7"/>
  <p:tag name="KSO_WM_NEWLAYOUT_ID" val="slide_5060b7308a3ea960"/>
  <p:tag name="KSO_WM_UNIT_PRESET_TEXT" val="单击此处添加标题"/>
</p:tagLst>
</file>

<file path=ppt/tags/tag102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2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3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3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3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e4a6d2dcab17875a3cb5e33f325ac61f2616e58"/>
  <p:tag name="KSO_WM_NEWLAYOUT_GROUP_ID" val="layout_50"/>
  <p:tag name="KSO_WM_NEWLAYOUT_ID" val="slide_f7662923cd404225"/>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104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eb8f29638b2109ff"/>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 name="KSO_WM_UNIT_PRESET_TEXT" val="单击此处添加标题"/>
</p:tagLst>
</file>

<file path=ppt/tags/tag104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4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4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5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5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5aa63ac1d61f2d0d"/>
</p:tagLst>
</file>

<file path=ppt/tags/tag105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 name="KSO_WM_UNIT_PRESET_TEXT" val="单击此处添加标题"/>
</p:tagLst>
</file>

<file path=ppt/tags/tag105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6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6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6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7.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7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799aa17939fe668e"/>
</p:tagLst>
</file>

<file path=ppt/tags/tag107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5c7a7543d19b8868e9beb62cbe64eeeac5c8d36"/>
  <p:tag name="KSO_WM_NEWLAYOUT_GROUP_ID" val="layout_42"/>
  <p:tag name="KSO_WM_NEWLAYOUT_ID" val="slide_799aa17939fe668e"/>
  <p:tag name="KSO_WM_UNIT_PRESET_TEXT" val="单击此处添加标题"/>
</p:tagLst>
</file>

<file path=ppt/tags/tag107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7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8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8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0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8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f7662923cd404225"/>
</p:tagLst>
</file>

<file path=ppt/tags/tag10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e4a6d2dcab17875a3cb5e33f325ac61f2616e58"/>
  <p:tag name="KSO_WM_NEWLAYOUT_GROUP_ID" val="layout_50"/>
  <p:tag name="KSO_WM_NEWLAYOUT_ID" val="slide_f7662923cd404225"/>
  <p:tag name="KSO_WM_UNIT_PRESET_TEXT" val="单击此处添加标题"/>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090.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0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0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09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f7662923cd404225"/>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e4a6d2dcab17875a3cb5e33f325ac61f2616e58"/>
  <p:tag name="KSO_WM_NEWLAYOUT_GROUP_ID" val="layout_50"/>
  <p:tag name="KSO_WM_NEWLAYOUT_ID" val="slide_f7662923cd404225"/>
  <p:tag name="KSO_WM_UNIT_PRESET_TEXT" val="单击此处添加标题"/>
</p:tagLst>
</file>

<file path=ppt/tags/tag1098.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1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0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34998"/>
  <p:tag name="KSO_WM_TEMPLATE_SLIDE_ID" val="slide_acdcb9a99a376160"/>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d65869d13b1a10b8fa6fbcf3f7edab73bc5d49ac"/>
  <p:tag name="KSO_WM_NEWLAYOUT_GROUP_ID" val="layout_15"/>
  <p:tag name="KSO_WM_NEWLAYOUT_ID" val="slide_acdcb9a99a376160"/>
  <p:tag name="KSO_WM_UNIT_PRESET_TEXT" val="单击此处添加标题"/>
</p:tagLst>
</file>

<file path=ppt/tags/tag110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110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0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d63124f9e0382d2d"/>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1abac7557735b83e6ec456fcfa324cab5bac555"/>
  <p:tag name="KSO_WM_NEWLAYOUT_GROUP_ID" val="layout_51"/>
  <p:tag name="KSO_WM_NEWLAYOUT_ID" val="slide_d63124f9e0382d2d"/>
  <p:tag name="KSO_WM_UNIT_PRESET_TEXT" val="单击此处添加标题"/>
</p:tagLst>
</file>

<file path=ppt/tags/tag111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1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1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2.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12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2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20c1f52a92422207"/>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bdabf76a9bdaa914c86f16fa778228d6ccb0244"/>
  <p:tag name="KSO_WM_NEWLAYOUT_GROUP_ID" val="layout_59"/>
  <p:tag name="KSO_WM_NEWLAYOUT_ID" val="slide_20c1f52a92422207"/>
  <p:tag name="KSO_WM_UNIT_PRESET_TEXT" val="单击此处添加标题"/>
</p:tagLst>
</file>

<file path=ppt/tags/tag112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2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3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1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3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06f8096296ad1229"/>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c5df6060ec0370927441d8a542848eeca34bdbb"/>
  <p:tag name="KSO_WM_NEWLAYOUT_GROUP_ID" val="layout_6"/>
  <p:tag name="KSO_WM_NEWLAYOUT_ID" val="slide_06f8096296ad1229"/>
  <p:tag name="KSO_WM_UNIT_PRESET_TEXT" val="单击此处添加标题"/>
</p:tagLst>
</file>

<file path=ppt/tags/tag1136.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11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140.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4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ff00617cc43f534d"/>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de7fab7f9d28aa6942b57988e4b9b190d97a333"/>
  <p:tag name="KSO_WM_NEWLAYOUT_GROUP_ID" val="layout_45"/>
  <p:tag name="KSO_WM_NEWLAYOUT_ID" val="slide_ff00617cc43f534d"/>
  <p:tag name="KSO_WM_UNIT_PRESET_TEXT" val="单击此处添加标题"/>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14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11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1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5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15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5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15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 name="KSO_WM_UNIT_PRESET_TEXT" val="03"/>
</p:tagLst>
</file>

<file path=ppt/tags/tag1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1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6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b42d134eec9f5c78"/>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455dbf197333ec85dee9f39669221e30487468d"/>
  <p:tag name="KSO_WM_NEWLAYOUT_GROUP_ID" val="layout_7"/>
  <p:tag name="KSO_WM_NEWLAYOUT_ID" val="slide_b42d134eec9f5c78"/>
  <p:tag name="KSO_WM_UNIT_PRESET_TEXT" val="单击此处添加标题"/>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116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16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17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11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17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1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1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1179.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0777"/>
  <p:tag name="KSO_WM_TEMPLATE_CATEGORY" val="custom"/>
  <p:tag name="KSO_WM_SLIDE_INDEX" val="9"/>
  <p:tag name="KSO_WM_SLIDE_ID" val="custom40480777_9"/>
  <p:tag name="KSO_WM_TEMPLATE_MASTER_TYPE" val="0"/>
  <p:tag name="KSO_WM_SLIDE_LAYOUT" val="a_b"/>
  <p:tag name="KSO_WM_SLIDE_LAYOUT_CNT" val="1_1"/>
</p:tagLst>
</file>

<file path=ppt/tags/tag11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81.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5c7a7543d19b8868e9beb62cbe64eeeac5c8d36"/>
  <p:tag name="KSO_WM_NEWLAYOUT_GROUP_ID" val="layout_42"/>
  <p:tag name="KSO_WM_NEWLAYOUT_ID" val="slide_799aa17939fe668e"/>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2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2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2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3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8957246d1def2622c5e0dd4bcb0d71270b48abb"/>
  <p:tag name="KSO_WM_NEWLAYOUT_GROUP_ID" val="layout_7"/>
  <p:tag name="KSO_WM_NEWLAYOUT_ID" val="slide_eb8f29638b2109ff"/>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3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4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4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4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ae6c232a47c1d7827f8a26a7906622ead96a3e7"/>
  <p:tag name="KSO_WM_NEWLAYOUT_GROUP_ID" val="layout_43"/>
  <p:tag name="KSO_WM_NEWLAYOUT_ID" val="slide_c9e6f5d7101faba7"/>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57.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58.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59.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62.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63.xml><?xml version="1.0" encoding="utf-8"?>
<p:tagLst xmlns:a="http://schemas.openxmlformats.org/drawingml/2006/main" xmlns:r="http://schemas.openxmlformats.org/officeDocument/2006/relationships"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66.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67.xml><?xml version="1.0" encoding="utf-8"?>
<p:tagLst xmlns:a="http://schemas.openxmlformats.org/drawingml/2006/main" xmlns:r="http://schemas.openxmlformats.org/officeDocument/2006/relationships"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455dbf197333ec85dee9f39669221e30487468d"/>
  <p:tag name="KSO_WM_NEWLAYOUT_GROUP_ID" val="layout_7"/>
  <p:tag name="KSO_WM_NEWLAYOUT_ID" val="slide_b42d134eec9f5c78"/>
</p:tagLst>
</file>

<file path=ppt/tags/tag17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c4abfe4cc1e2bbaae9522c66a50d4e439e4a0b8"/>
  <p:tag name="KSO_WM_NEWLAYOUT_GROUP_ID" val="layout_7"/>
  <p:tag name="KSO_WM_NEWLAYOUT_ID" val="slide_5060b7308a3ea960"/>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7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7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8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8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8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1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c08321eee251b8be20011f2453bf5be7caf15b"/>
  <p:tag name="KSO_WM_NEWLAYOUT_GROUP_ID" val="layout_63"/>
  <p:tag name="KSO_WM_NEWLAYOUT_ID" val="slide_293c73111293b7b7"/>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9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85aa61a7bade5fb80d3f9fb4e4dc87030f8e751"/>
  <p:tag name="KSO_WM_NEWLAYOUT_GROUP_ID" val="layout_10013"/>
  <p:tag name="KSO_WM_NEWLAYOUT_ID" val="slide_3a7d2f05d99a81e7"/>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ea9047f6437929a50555b945df308aef3461fcb"/>
  <p:tag name="KSO_WM_NEWLAYOUT_GROUP_ID" val="layout_32"/>
  <p:tag name="KSO_WM_NEWLAYOUT_ID" val="slide_7df23377ab243f50"/>
</p:tagLst>
</file>

<file path=ppt/tags/tag21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6.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17.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0.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21.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22.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25.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26.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27.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31.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32.xml><?xml version="1.0" encoding="utf-8"?>
<p:tagLst xmlns:a="http://schemas.openxmlformats.org/drawingml/2006/main" xmlns:r="http://schemas.openxmlformats.org/officeDocument/2006/relationships"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3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fd898a46d1d3451436b419b4785461227ccfcf3"/>
  <p:tag name="KSO_WM_NEWLAYOUT_GROUP_ID" val="layout_10021"/>
  <p:tag name="KSO_WM_NEWLAYOUT_ID" val="slide_8b1ee636ad6a298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4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4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4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4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e23d7c3148f91e4917017fb9d869e3a44497a0e"/>
  <p:tag name="KSO_WM_NEWLAYOUT_GROUP_ID" val="layout_33"/>
  <p:tag name="KSO_WM_NEWLAYOUT_ID" val="slide_aa55e0d6ad14f83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58.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76ffe6b5d88fa5516936a70b71dc78c50ad32d3"/>
  <p:tag name="KSO_WM_NEWLAYOUT_GROUP_ID" val="layout_7"/>
  <p:tag name="KSO_WM_NEWLAYOUT_ID" val="slide_7a875ff209c84b14"/>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73.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8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d4e15bdabf84dcecf4882c0f10806916b154709"/>
  <p:tag name="KSO_WM_NEWLAYOUT_GROUP_ID" val="layout_62"/>
  <p:tag name="KSO_WM_NEWLAYOUT_ID" val="slide_64e7d578e11f5cc0"/>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8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9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d14714b472bcdadd723478e92fc49adb229f630"/>
  <p:tag name="KSO_WM_NEWLAYOUT_GROUP_ID" val="layout_7"/>
  <p:tag name="KSO_WM_NEWLAYOUT_ID" val="slide_b514c86a7fe358c9"/>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96.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30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6e09fdf2e50e8cbb22573935bdca026e23e531"/>
  <p:tag name="KSO_WM_NEWLAYOUT_GROUP_ID" val="layout_43"/>
  <p:tag name="KSO_WM_NEWLAYOUT_ID" val="slide_91c8b9a217d54c0e"/>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13.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2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2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3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3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62f7beb2c3f90037614e640897156ceac0065c2"/>
  <p:tag name="KSO_WM_NEWLAYOUT_GROUP_ID" val="layout_7"/>
  <p:tag name="KSO_WM_NEWLAYOUT_ID" val="slide_a8781390ed8f955e"/>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44.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de7fab7f9d28aa6942b57988e4b9b190d97a333"/>
  <p:tag name="KSO_WM_NEWLAYOUT_GROUP_ID" val="layout_45"/>
  <p:tag name="KSO_WM_NEWLAYOUT_ID" val="slide_ff00617cc43f534d"/>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5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5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42258514b327d98f297bbc667abad8f7847bd77"/>
  <p:tag name="KSO_WM_NEWLAYOUT_GROUP_ID" val="layout_10012"/>
  <p:tag name="KSO_WM_NEWLAYOUT_ID" val="slide_1b601487e8903dfa"/>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6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75d9465006901e356637b457957a9bdeb3eab08"/>
  <p:tag name="KSO_WM_NEWLAYOUT_GROUP_ID" val="layout_50"/>
  <p:tag name="KSO_WM_NEWLAYOUT_ID" val="slide_d3bba18c35737523"/>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70.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71.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75.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7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3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2"/>
  <p:tag name="KSO_WM_UNIT_TYPE" val="l_h_i"/>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8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432def72fcfce82c402fae8d956f5f3197f648d"/>
  <p:tag name="KSO_WM_NEWLAYOUT_GROUP_ID" val="layout_61"/>
  <p:tag name="KSO_WM_NEWLAYOUT_ID" val="slide_28f216744a794637"/>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88.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9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fc1aa63e3ed462dac5ed351be6c19e01b275448"/>
  <p:tag name="KSO_WM_NEWLAYOUT_GROUP_ID" val="layout_30"/>
  <p:tag name="KSO_WM_NEWLAYOUT_ID" val="slide_9aff4a90289760fc"/>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9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9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0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0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0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1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2b807ad275d14135f59192097fa1c3f13e2ba1e"/>
  <p:tag name="KSO_WM_NEWLAYOUT_GROUP_ID" val="layout_44"/>
  <p:tag name="KSO_WM_NEWLAYOUT_ID" val="slide_f2ac91f3ea02e25d"/>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1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1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2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8ae35b99060b6945f4f884d782ddab84d9605c4"/>
  <p:tag name="KSO_WM_NEWLAYOUT_GROUP_ID" val="layout_38"/>
  <p:tag name="KSO_WM_NEWLAYOUT_ID" val="slide_602d535931c36a5c"/>
</p:tagLst>
</file>

<file path=ppt/tags/tag42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2"/>
  <p:tag name="KSO_WM_UNIT_TYPE" val="l_h_i"/>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3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3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66fea1f06b24d987df10eddc5c1aaeb3d7d66be"/>
  <p:tag name="KSO_WM_NEWLAYOUT_GROUP_ID" val="layout_34"/>
  <p:tag name="KSO_WM_NEWLAYOUT_ID" val="slide_e14bdbc4104bb9ee"/>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14dac6e8daf1667a49dc40b921188a3d532054"/>
  <p:tag name="KSO_WM_NEWLAYOUT_GROUP_ID" val="layout_33"/>
  <p:tag name="KSO_WM_NEWLAYOUT_ID" val="slide_23d0ef6266756a54"/>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6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6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6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7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7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4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2"/>
  <p:tag name="KSO_WM_UNIT_TYPE" val="l_h_i"/>
</p:tagLst>
</file>

<file path=ppt/tags/tag4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567b4fb307b635bf07c5a640dddeb9d8a4df581"/>
  <p:tag name="KSO_WM_NEWLAYOUT_GROUP_ID" val="layout_29"/>
  <p:tag name="KSO_WM_NEWLAYOUT_ID" val="slide_b48839b2ed8fafd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483.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84.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87.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490.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93.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96.xml><?xml version="1.0" encoding="utf-8"?>
<p:tagLst xmlns:a="http://schemas.openxmlformats.org/drawingml/2006/main" xmlns:r="http://schemas.openxmlformats.org/officeDocument/2006/relationships"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49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0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2dfc90896349a0b57c2cb41cb3ddfcbee5caee0"/>
  <p:tag name="KSO_WM_NEWLAYOUT_GROUP_ID" val="layout_6"/>
  <p:tag name="KSO_WM_NEWLAYOUT_ID" val="slide_930f0ebc578b0ec1"/>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50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0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8720941d188708faa827810267d97f5dfbcc331"/>
  <p:tag name="KSO_WM_NEWLAYOUT_GROUP_ID" val="layout_53"/>
  <p:tag name="KSO_WM_NEWLAYOUT_ID" val="slide_5243c459b85cdfba"/>
</p:tagLst>
</file>

<file path=ppt/tags/tag5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1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1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4964a7131140d52b7c650fe986960d81bd43b02"/>
  <p:tag name="KSO_WM_NEWLAYOUT_GROUP_ID" val="layout_2"/>
  <p:tag name="KSO_WM_NEWLAYOUT_ID" val="slide_cce2eb3a906a8f67"/>
</p:tagLst>
</file>

<file path=ppt/tags/tag52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2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3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3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78649cb9dec00a798f4e9da14f737d9d9a1787c"/>
  <p:tag name="KSO_WM_NEWLAYOUT_GROUP_ID" val="layout_48"/>
  <p:tag name="KSO_WM_NEWLAYOUT_ID" val="slide_b9a0c9803ad3f3ca"/>
</p:tagLst>
</file>

<file path=ppt/tags/tag5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4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c5df6060ec0370927441d8a542848eeca34bdbb"/>
  <p:tag name="KSO_WM_NEWLAYOUT_GROUP_ID" val="layout_6"/>
  <p:tag name="KSO_WM_NEWLAYOUT_ID" val="slide_06f8096296ad1229"/>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55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55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57.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5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6cfeb258323980a22b157dac4e7569012057eb0"/>
  <p:tag name="KSO_WM_NEWLAYOUT_GROUP_ID" val="layout_60"/>
  <p:tag name="KSO_WM_NEWLAYOUT_ID" val="slide_6d12ce18b9f5ba74"/>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56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94d811fa2400a0f54bb52705d02333325bf85156"/>
  <p:tag name="KSO_WM_NEWLAYOUT_GROUP_ID" val="layout_1-5"/>
  <p:tag name="KSO_WM_NEWLAYOUT_ID" val="slide_063b19861dc0a508"/>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57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576.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579.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58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6.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SCONTENTSTITLE" val="1"/>
  <p:tag name="LAYOUTZORDER" val="2"/>
  <p:tag name="KSO_WM_UNIT_ID" val="_2*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88.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SCONTENTSTITLE" val="1"/>
  <p:tag name="LAYOUTZORDER" val="6"/>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777"/>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593.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94.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95.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6.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7.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8.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99.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00.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1.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2.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3.xml><?xml version="1.0" encoding="utf-8"?>
<p:tagLst xmlns:a="http://schemas.openxmlformats.org/drawingml/2006/main" xmlns:r="http://schemas.openxmlformats.org/officeDocument/2006/relationships"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4.xml><?xml version="1.0" encoding="utf-8"?>
<p:tagLst xmlns:a="http://schemas.openxmlformats.org/drawingml/2006/main" xmlns:r="http://schemas.openxmlformats.org/officeDocument/2006/relationships"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5.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6.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7.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9.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610.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1.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2.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3.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4.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5.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6.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7.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8.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19.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620.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1.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2.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3.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4.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27.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28.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3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2.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8.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64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64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64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65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654.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656.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SLIDE_INDEX" val="1"/>
  <p:tag name="KSO_WM_SLIDE_ID" val="custom40480777_1"/>
  <p:tag name="KSO_WM_TEMPLATE_MASTER_TYPE" val="0"/>
  <p:tag name="KSO_WM_SLIDE_LAYOUT" val="a_f"/>
  <p:tag name="KSO_WM_SLIDE_LAYOUT_CNT" val="1_2"/>
</p:tagLst>
</file>

<file path=ppt/tags/tag657.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5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contents"/>
  <p:tag name="KSO_WM_TEMPLATE_SUBCATEGORY" val="29"/>
  <p:tag name="KSO_WM_BEAUTIFY_FLAG" val="#wm#"/>
  <p:tag name="KSO_WM_TEMPLATE_FIGMA_ID" val="69796634998"/>
  <p:tag name="KSO_WM_TEMPLATE_SLIDE_ID" val="slide_61223ae7a7f7aefc"/>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662.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66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66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67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67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b9a0c9803ad3f3ca"/>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78649cb9dec00a798f4e9da14f737d9d9a1787c"/>
  <p:tag name="KSO_WM_NEWLAYOUT_GROUP_ID" val="layout_48"/>
  <p:tag name="KSO_WM_NEWLAYOUT_ID" val="slide_b9a0c9803ad3f3ca"/>
  <p:tag name="KSO_WM_UNIT_PRESET_TEXT" val="单击此处添加标题"/>
</p:tagLst>
</file>

<file path=ppt/tags/tag67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57965336&quot;,&quot;product_name&quot;:&quot;wps-wpp-pc&quot;,&quot;intention_code&quot;:&quot;wps_wpp_generate_doc_pay&quot;}*auto_gallery_ai_v2.2.0_ONLINE*3765646165656235376239646630326130623930376230373737343762616630-slide-4"/>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bdabf76a9bdaa914c86f16fa778228d6ccb0244"/>
  <p:tag name="KSO_WM_NEWLAYOUT_GROUP_ID" val="layout_59"/>
  <p:tag name="KSO_WM_NEWLAYOUT_ID" val="slide_20c1f52a92422207"/>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78396058&quot;,&quot;product_name&quot;:&quot;wps-wpp-pc&quot;,&quot;intention_code&quot;:&quot;wps_wpp_generate_doc_pay&quot;}*auto_gallery_ai_v2.2.0_ONLINE*3765646165656235376239646630326130623930376230373737343762616630-slide-4"/>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07946847&quot;,&quot;product_name&quot;:&quot;wps-wpp-pc&quot;,&quot;intention_code&quot;:&quot;wps_wpp_generate_doc_pay&quot;}*auto_gallery_ai_v2.2.0_ONLINE*3765646165656235376239646630326130623930376230373737343762616630-slide-4"/>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8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473532670&quot;,&quot;product_name&quot;:&quot;wps-wpp-pc&quot;,&quot;intention_code&quot;:&quot;wps_wpp_generate_doc_pay&quot;}*auto_gallery_ai_v2.2.0_ONLINE*3765646165656235376239646630326130623930376230373737343762616630-slide-4"/>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9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cce2eb3a906a8f67"/>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4964a7131140d52b7c650fe986960d81bd43b02"/>
  <p:tag name="KSO_WM_NEWLAYOUT_GROUP_ID" val="layout_2"/>
  <p:tag name="KSO_WM_NEWLAYOUT_ID" val="slide_cce2eb3a906a8f67"/>
  <p:tag name="KSO_WM_UNIT_PRESET_TEXT" val="单击此处添加标题"/>
</p:tagLst>
</file>

<file path=ppt/tags/tag69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915861746&quot;,&quot;product_name&quot;:&quot;wps-wpp-pc&quot;,&quot;intention_code&quot;:&quot;wps_wpp_generate_doc_pay&quot;}*auto_gallery_ai_v2.2.0_ONLINE*3765646165656235376239646630326130623930376230373737343762616630-slide-6"/>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327023505&quot;,&quot;product_name&quot;:&quot;wps-wpp-pc&quot;,&quot;intention_code&quot;:&quot;wps_wpp_generate_doc_pay&quot;}*auto_gallery_ai_v2.2.0_ONLINE*3765646165656235376239646630326130623930376230373737343762616630-slide-6"/>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7.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0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638495692&quot;,&quot;product_name&quot;:&quot;wps-wpp-pc&quot;,&quot;intention_code&quot;:&quot;wps_wpp_generate_doc_pay&quot;}*auto_gallery_ai_v2.2.0_ONLINE*3765646165656235376239646630326130623930376230373737343762616630-slide-6"/>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0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5243c459b85cdfba"/>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8720941d188708faa827810267d97f5dfbcc331"/>
  <p:tag name="KSO_WM_NEWLAYOUT_GROUP_ID" val="layout_53"/>
  <p:tag name="KSO_WM_NEWLAYOUT_ID" val="slide_5243c459b85cdfba"/>
  <p:tag name="KSO_WM_UNIT_PRESET_TEXT" val="单击此处添加标题"/>
</p:tagLst>
</file>

<file path=ppt/tags/tag70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eae173c7-d967-4d0a-825a-fa328426382e.jpg?Expires=1794999684\u0026AWSAccessKeyId=AKLT9NSy7kh8TIS1UzNqLRY2\u0026Signature=cJ7dUUjStQR6zFSVsBVEaxKWiv8%3D&quot;,&quot;product_name&quot;:&quot;wps-wpp-pc&quot;,&quot;intention_code&quot;:&quot;wps_wpp_generate_doc_pay&quot;}*auto_qingqiu_ai_v2.2.0_ONLINE*3765646165656235376239646630326130623930376230373737343762616630-slide-8"/>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98d3f8bc-54b9-407f-b64d-c9a023c4bbb2.jpg?Expires=1794999684\u0026AWSAccessKeyId=AKLT9NSy7kh8TIS1UzNqLRY2\u0026Signature=%2Fiuy4JJ8kHfyjTmxSO7r7X7LS7U%3D&quot;,&quot;product_name&quot;:&quot;wps-wpp-pc&quot;,&quot;intention_code&quot;:&quot;wps_wpp_generate_doc_pay&quot;}*auto_qingqiu_ai_v2.2.0_ONLINE*3765646165656235376239646630326130623930376230373737343762616630-slide-8"/>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5.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1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930f0ebc578b0ec1"/>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2dfc90896349a0b57c2cb41cb3ddfcbee5caee0"/>
  <p:tag name="KSO_WM_NEWLAYOUT_GROUP_ID" val="layout_6"/>
  <p:tag name="KSO_WM_NEWLAYOUT_ID" val="slide_930f0ebc578b0ec1"/>
  <p:tag name="KSO_WM_UNIT_PRESET_TEXT" val="单击此处添加标题"/>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492426100&quot;,&quot;product_name&quot;:&quot;wps-wpp-pc&quot;,&quot;intention_code&quot;:&quot;wps_wpp_generate_doc_pay&quot;}*auto_gallery_ai_v2.2.0_ONLINE*3765646165656235376239646630326130623930376230373737343762616630-slide-9"/>
</p:tagLst>
</file>

<file path=ppt/tags/tag72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2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b48839b2ed8fafd1"/>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567b4fb307b635bf07c5a640dddeb9d8a4df581"/>
  <p:tag name="KSO_WM_NEWLAYOUT_GROUP_ID" val="layout_29"/>
  <p:tag name="KSO_WM_NEWLAYOUT_ID" val="slide_b48839b2ed8fafd1"/>
  <p:tag name="KSO_WM_UNIT_PRESET_TEXT" val="单击此处添加标题"/>
</p:tagLst>
</file>

<file path=ppt/tags/tag726.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27.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30.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33.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36.xml><?xml version="1.0" encoding="utf-8"?>
<p:tagLst xmlns:a="http://schemas.openxmlformats.org/drawingml/2006/main" xmlns:r="http://schemas.openxmlformats.org/officeDocument/2006/relationships"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39.xml><?xml version="1.0" encoding="utf-8"?>
<p:tagLst xmlns:a="http://schemas.openxmlformats.org/drawingml/2006/main" xmlns:r="http://schemas.openxmlformats.org/officeDocument/2006/relationships"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4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23d0ef6266756a54"/>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14dac6e8daf1667a49dc40b921188a3d532054"/>
  <p:tag name="KSO_WM_NEWLAYOUT_GROUP_ID" val="layout_33"/>
  <p:tag name="KSO_WM_NEWLAYOUT_ID" val="slide_23d0ef6266756a54"/>
  <p:tag name="KSO_WM_UNIT_PRESET_TEXT" val="单击此处添加标题"/>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037ce038-cb01-4ca2-8516-d43301260d75.jpg?Expires=1794999684\u0026AWSAccessKeyId=AKLT9NSy7kh8TIS1UzNqLRY2\u0026Signature=YxdnMrUSv5NAE2r83I5m6wrFaQg%3D&quot;,&quot;product_name&quot;:&quot;wps-wpp-pc&quot;,&quot;intention_code&quot;:&quot;wps_wpp_generate_doc_pay&quot;}*auto_qingqiu_ai_v2.2.0_ONLINE*3765646165656235376239646630326130623930376230373737343762616630-slide-11"/>
</p:tagLst>
</file>

<file path=ppt/tags/tag74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4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5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5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5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6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e14bdbc4104bb9ee"/>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66fea1f06b24d987df10eddc5c1aaeb3d7d66be"/>
  <p:tag name="KSO_WM_NEWLAYOUT_GROUP_ID" val="layout_34"/>
  <p:tag name="KSO_WM_NEWLAYOUT_ID" val="slide_e14bdbc4104bb9ee"/>
  <p:tag name="KSO_WM_UNIT_PRESET_TEXT" val="单击此处添加标题"/>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918923190&quot;,&quot;product_name&quot;:&quot;wps-wpp-pc&quot;,&quot;intention_code&quot;:&quot;wps_wpp_generate_doc_pay&quot;}*auto_gallery_ai_v2.2.0_ONLINE*3765646165656235376239646630326130623930376230373737343762616630-slide-12"/>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97407978&quot;,&quot;product_name&quot;:&quot;wps-wpp-pc&quot;,&quot;intention_code&quot;:&quot;wps_wpp_generate_doc_pay&quot;}*auto_gallery_ai_v2.2.0_ONLINE*3765646165656235376239646630326130623930376230373737343762616630-slide-12"/>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497256429&quot;,&quot;product_name&quot;:&quot;wps-wpp-pc&quot;,&quot;intention_code&quot;:&quot;wps_wpp_generate_doc_pay&quot;}*auto_gallery_ai_v2.2.0_ONLINE*3765646165656235376239646630326130623930376230373737343762616630-slide-12"/>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336963172&quot;,&quot;product_name&quot;:&quot;wps-wpp-pc&quot;,&quot;intention_code&quot;:&quot;wps_wpp_generate_doc_pay&quot;}*auto_gallery_ai_v2.2.0_ONLINE*3765646165656235376239646630326130623930376230373737343762616630-slide-12"/>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7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602d535931c36a5c"/>
</p:tagLst>
</file>

<file path=ppt/tags/tag77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35597728&quot;,&quot;product_name&quot;:&quot;wps-wpp-pc&quot;,&quot;intention_code&quot;:&quot;wps_wpp_generate_doc_pay&quot;}*auto_gallery_ai_v2.2.0_ONLINE*3765646165656235376239646630326130623930376230373737343762616630-slide-13"/>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71868557&quot;,&quot;product_name&quot;:&quot;wps-wpp-pc&quot;,&quot;intention_code&quot;:&quot;wps_wpp_generate_doc_pay&quot;}*auto_gallery_ai_v2.2.0_ONLINE*3765646165656235376239646630326130623930376230373737343762616630-slide-13"/>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478083650&quot;,&quot;product_name&quot;:&quot;wps-wpp-pc&quot;,&quot;intention_code&quot;:&quot;wps_wpp_generate_doc_pay&quot;}*auto_gallery_ai_v2.2.0_ONLINE*3765646165656235376239646630326130623930376230373737343762616630-slide-13"/>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66fea1f06b24d987df10eddc5c1aaeb3d7d66be"/>
  <p:tag name="KSO_WM_NEWLAYOUT_GROUP_ID" val="layout_34"/>
  <p:tag name="KSO_WM_NEWLAYOUT_ID" val="slide_e14bdbc4104bb9ee"/>
  <p:tag name="KSO_WM_UNIT_PRESET_TEXT" val="单击此处添加标题"/>
</p:tagLst>
</file>

<file path=ppt/tags/tag78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f2ac91f3ea02e25d"/>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2b807ad275d14135f59192097fa1c3f13e2ba1e"/>
  <p:tag name="KSO_WM_NEWLAYOUT_GROUP_ID" val="layout_44"/>
  <p:tag name="KSO_WM_NEWLAYOUT_ID" val="slide_f2ac91f3ea02e25d"/>
  <p:tag name="KSO_WM_UNIT_PRESET_TEXT" val="单击此处添加标题"/>
</p:tagLst>
</file>

<file path=ppt/tags/tag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9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86317196&quot;,&quot;product_name&quot;:&quot;wps-wpp-pc&quot;,&quot;intention_code&quot;:&quot;wps_wpp_generate_doc_pay&quot;}*auto_gallery_ai_v2.2.0_ONLINE*3765646165656235376239646630326130623930376230373737343762616630-slide-14"/>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321661781&quot;,&quot;product_name&quot;:&quot;wps-wpp-pc&quot;,&quot;intention_code&quot;:&quot;wps_wpp_generate_doc_pay&quot;}*auto_gallery_ai_v2.2.0_ONLINE*3765646165656235376239646630326130623930376230373737343762616630-slide-14"/>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9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144760406&quot;,&quot;product_name&quot;:&quot;wps-wpp-pc&quot;,&quot;intention_code&quot;:&quot;wps_wpp_generate_doc_pay&quot;}*auto_gallery_ai_v2.2.0_ONLINE*3765646165656235376239646630326130623930376230373737343762616630-slide-14"/>
</p:tagLst>
</file>

<file path=ppt/tags/tag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0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9aff4a90289760fc"/>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211246952345&quot;,&quot;product_name&quot;:&quot;wps-wpp-pc&quot;,&quot;intention_code&quot;:&quot;wps_wpp_generate_doc_pay&quot;}*auto_gallery_ai_v2.2.0_ONLINE*3765646165656235376239646630326130623930376230373737343762616630-slide-15"/>
</p:tagLst>
</file>

<file path=ppt/tags/tag80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1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1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2b807ad275d14135f59192097fa1c3f13e2ba1e"/>
  <p:tag name="KSO_WM_NEWLAYOUT_GROUP_ID" val="layout_44"/>
  <p:tag name="KSO_WM_NEWLAYOUT_ID" val="slide_f2ac91f3ea02e25d"/>
  <p:tag name="KSO_WM_UNIT_PRESET_TEXT" val="单击此处添加标题"/>
</p:tagLst>
</file>

<file path=ppt/tags/tag81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1abac7557735b83e6ec456fcfa324cab5bac555"/>
  <p:tag name="KSO_WM_NEWLAYOUT_GROUP_ID" val="layout_51"/>
  <p:tag name="KSO_WM_NEWLAYOUT_ID" val="slide_d63124f9e0382d2d"/>
</p:tagLst>
</file>

<file path=ppt/tags/tag82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28f216744a794637"/>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432def72fcfce82c402fae8d956f5f3197f648d"/>
  <p:tag name="KSO_WM_NEWLAYOUT_GROUP_ID" val="layout_61"/>
  <p:tag name="KSO_WM_NEWLAYOUT_ID" val="slide_28f216744a794637"/>
  <p:tag name="KSO_WM_UNIT_PRESET_TEXT" val="单击此处添加标题"/>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63463680035fd5d61df4abf-slide-0"/>
</p:tagLst>
</file>

<file path=ppt/tags/tag823.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2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d3bba18c35737523"/>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75d9465006901e356637b457957a9bdeb3eab08"/>
  <p:tag name="KSO_WM_NEWLAYOUT_GROUP_ID" val="layout_50"/>
  <p:tag name="KSO_WM_NEWLAYOUT_ID" val="slide_d3bba18c35737523"/>
  <p:tag name="KSO_WM_UNIT_PRESET_TEXT" val="单击此处添加标题"/>
</p:tagLst>
</file>

<file path=ppt/tags/tag828.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2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3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84.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4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1b601487e8903dfa"/>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42258514b327d98f297bbc667abad8f7847bd77"/>
  <p:tag name="KSO_WM_NEWLAYOUT_GROUP_ID" val="layout_10012"/>
  <p:tag name="KSO_WM_NEWLAYOUT_ID" val="slide_1b601487e8903dfa"/>
  <p:tag name="KSO_WM_UNIT_PRESET_TEXT" val="单击此处添加标题"/>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4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a8781390ed8f955e"/>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62f7beb2c3f90037614e640897156ceac0065c2"/>
  <p:tag name="KSO_WM_NEWLAYOUT_GROUP_ID" val="layout_7"/>
  <p:tag name="KSO_WM_NEWLAYOUT_ID" val="slide_a8781390ed8f955e"/>
  <p:tag name="KSO_WM_UNIT_PRESET_TEXT" val="单击此处添加标题"/>
</p:tagLst>
</file>

<file path=ppt/tags/tag851.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86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5aa63ac1d61f2d0d"/>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1b09d1ba2b15b11a64877558ecf9ff6fd9e7181"/>
  <p:tag name="KSO_WM_NEWLAYOUT_GROUP_ID" val="layout_33"/>
  <p:tag name="KSO_WM_NEWLAYOUT_ID" val="slide_5aa63ac1d61f2d0d"/>
  <p:tag name="KSO_WM_UNIT_PRESET_TEXT" val="单击此处添加标题"/>
</p:tagLst>
</file>

<file path=ppt/tags/tag86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8.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71.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7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91c8b9a217d54c0e"/>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6e09fdf2e50e8cbb22573935bdca026e23e531"/>
  <p:tag name="KSO_WM_NEWLAYOUT_GROUP_ID" val="layout_43"/>
  <p:tag name="KSO_WM_NEWLAYOUT_ID" val="slide_91c8b9a217d54c0e"/>
  <p:tag name="KSO_WM_UNIT_PRESET_TEXT" val="单击此处添加标题"/>
</p:tagLst>
</file>

<file path=ppt/tags/tag876.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8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b514c86a7fe358c9"/>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d14714b472bcdadd723478e92fc49adb229f630"/>
  <p:tag name="KSO_WM_NEWLAYOUT_GROUP_ID" val="layout_7"/>
  <p:tag name="KSO_WM_NEWLAYOUT_ID" val="slide_b514c86a7fe358c9"/>
  <p:tag name="KSO_WM_UNIT_PRESET_TEXT" val="单击此处添加标题"/>
</p:tagLst>
</file>

<file path=ppt/tags/tag88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89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xml><?xml version="1.0" encoding="utf-8"?>
<p:tagLst xmlns:a="http://schemas.openxmlformats.org/drawingml/2006/main" xmlns:r="http://schemas.openxmlformats.org/officeDocument/2006/relationships" xmlns:p="http://schemas.openxmlformats.org/presentationml/2006/main">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TEMPLATE_MASTER_TYPE" val="0"/>
</p:tagLst>
</file>

<file path=ppt/tags/tag9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90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64e7d578e11f5cc0"/>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fd4e15bdabf84dcecf4882c0f10806916b154709"/>
  <p:tag name="KSO_WM_NEWLAYOUT_GROUP_ID" val="layout_62"/>
  <p:tag name="KSO_WM_NEWLAYOUT_ID" val="slide_64e7d578e11f5cc0"/>
  <p:tag name="KSO_WM_UNIT_PRESET_TEXT" val="单击此处添加标题"/>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a6f6c18a-22c8-4862-b5c0-aa4948edb247.jpg?Expires=1794999685\u0026AWSAccessKeyId=AKLT9NSy7kh8TIS1UzNqLRY2\u0026Signature=SpQAO1fXbzK98WT4Ev%2B%2FRqsNHMw%3D&quot;,&quot;product_name&quot;:&quot;wps-wpp-pc&quot;,&quot;intention_code&quot;:&quot;wps_wpp_generate_doc_pay&quot;}*auto_qingqiu_ai_v2.2.0_ONLINE*3765646165656235376239646630326130623930376230373737343762616630-slide-23"/>
</p:tagLst>
</file>

<file path=ppt/tags/tag90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0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7a875ff209c84b14"/>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76ffe6b5d88fa5516936a70b71dc78c50ad32d3"/>
  <p:tag name="KSO_WM_NEWLAYOUT_GROUP_ID" val="layout_7"/>
  <p:tag name="KSO_WM_NEWLAYOUT_ID" val="slide_7a875ff209c84b14"/>
  <p:tag name="KSO_WM_UNIT_PRESET_TEXT" val="单击此处添加标题"/>
</p:tagLst>
</file>

<file path=ppt/tags/tag908.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1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aa55e0d6ad14f831"/>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e23d7c3148f91e4917017fb9d869e3a44497a0e"/>
  <p:tag name="KSO_WM_NEWLAYOUT_GROUP_ID" val="layout_33"/>
  <p:tag name="KSO_WM_NEWLAYOUT_ID" val="slide_aa55e0d6ad14f831"/>
  <p:tag name="KSO_WM_UNIT_PRESET_TEXT" val="单击此处添加标题"/>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920.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3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8b1ee636ad6a2981"/>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fd898a46d1d3451436b419b4785461227ccfcf3"/>
  <p:tag name="KSO_WM_NEWLAYOUT_GROUP_ID" val="layout_10021"/>
  <p:tag name="KSO_WM_NEWLAYOUT_ID" val="slide_8b1ee636ad6a2981"/>
  <p:tag name="KSO_WM_UNIT_PRESET_TEXT" val="单击此处添加标题"/>
</p:tagLst>
</file>

<file path=ppt/tags/tag93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3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4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4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7df23377ab243f50"/>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ea9047f6437929a50555b945df308aef3461fcb"/>
  <p:tag name="KSO_WM_NEWLAYOUT_GROUP_ID" val="layout_32"/>
  <p:tag name="KSO_WM_NEWLAYOUT_ID" val="slide_7df23377ab243f50"/>
  <p:tag name="KSO_WM_UNIT_PRESET_TEXT" val="单击此处添加标题"/>
</p:tagLst>
</file>

<file path=ppt/tags/tag9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48.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949.xml><?xml version="1.0" encoding="utf-8"?>
<p:tagLst xmlns:a="http://schemas.openxmlformats.org/drawingml/2006/main" xmlns:r="http://schemas.openxmlformats.org/officeDocument/2006/relationships"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52.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53.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954.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57.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58.xml><?xml version="1.0" encoding="utf-8"?>
<p:tagLst xmlns:a="http://schemas.openxmlformats.org/drawingml/2006/main" xmlns:r="http://schemas.openxmlformats.org/officeDocument/2006/relationships"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959.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6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963.xml><?xml version="1.0" encoding="utf-8"?>
<p:tagLst xmlns:a="http://schemas.openxmlformats.org/drawingml/2006/main" xmlns:r="http://schemas.openxmlformats.org/officeDocument/2006/relationships"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Lst>
</file>

<file path=ppt/tags/tag964.xml><?xml version="1.0" encoding="utf-8"?>
<p:tagLst xmlns:a="http://schemas.openxmlformats.org/drawingml/2006/main" xmlns:r="http://schemas.openxmlformats.org/officeDocument/2006/relationships"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9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6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3a7d2f05d99a81e7"/>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285aa61a7bade5fb80d3f9fb4e4dc87030f8e751"/>
  <p:tag name="KSO_WM_NEWLAYOUT_GROUP_ID" val="layout_10013"/>
  <p:tag name="KSO_WM_NEWLAYOUT_ID" val="slide_3a7d2f05d99a81e7"/>
  <p:tag name="KSO_WM_UNIT_PRESET_TEXT" val="单击此处添加标题"/>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9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7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97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7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8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293c73111293b7b7"/>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c08321eee251b8be20011f2453bf5be7caf15b"/>
  <p:tag name="KSO_WM_NEWLAYOUT_GROUP_ID" val="layout_63"/>
  <p:tag name="KSO_WM_NEWLAYOUT_ID" val="slide_293c73111293b7b7"/>
  <p:tag name="KSO_WM_UNIT_PRESET_TEXT" val="单击此处添加标题"/>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634636813404c7e37e3e68b-slide-0"/>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9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d65869d13b1a10b8fa6fbcf3f7edab73bc5d49ac"/>
  <p:tag name="KSO_WM_NEWLAYOUT_GROUP_ID" val="layout_15"/>
  <p:tag name="KSO_WM_NEWLAYOUT_ID" val="slide_acdcb9a99a376160"/>
</p:tagLst>
</file>

<file path=ppt/tags/tag9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9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9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9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7">
      <a:dk1>
        <a:srgbClr val="000000"/>
      </a:dk1>
      <a:lt1>
        <a:srgbClr val="FFFFFF"/>
      </a:lt1>
      <a:dk2>
        <a:srgbClr val="0C1A3A"/>
      </a:dk2>
      <a:lt2>
        <a:srgbClr val="F4F7FD"/>
      </a:lt2>
      <a:accent1>
        <a:srgbClr val="2E60D4"/>
      </a:accent1>
      <a:accent2>
        <a:srgbClr val="7093E2"/>
      </a:accent2>
      <a:accent3>
        <a:srgbClr val="A4BAEC"/>
      </a:accent3>
      <a:accent4>
        <a:srgbClr val="6AEBE0"/>
      </a:accent4>
      <a:accent5>
        <a:srgbClr val="5BE6E1"/>
      </a:accent5>
      <a:accent6>
        <a:srgbClr val="37E1DB"/>
      </a:accent6>
      <a:hlink>
        <a:srgbClr val="0026E5"/>
      </a:hlink>
      <a:folHlink>
        <a:srgbClr val="7E1FAD"/>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6453</Words>
  <Application>Microsoft Office PowerPoint</Application>
  <PresentationFormat>宽屏</PresentationFormat>
  <Paragraphs>569</Paragraphs>
  <Slides>62</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62</vt:i4>
      </vt:variant>
    </vt:vector>
  </HeadingPairs>
  <TitlesOfParts>
    <vt:vector size="69" baseType="lpstr">
      <vt:lpstr>宋体</vt:lpstr>
      <vt:lpstr>微软雅黑</vt:lpstr>
      <vt:lpstr>Arial</vt:lpstr>
      <vt:lpstr>Calibri</vt:lpstr>
      <vt:lpstr>Times New Roman</vt:lpstr>
      <vt:lpstr>Office 主题</vt:lpstr>
      <vt:lpstr>1_Office 主题</vt:lpstr>
      <vt:lpstr>项目二  图形图像技术与应用</vt:lpstr>
      <vt:lpstr>目录</vt:lpstr>
      <vt:lpstr>思政目标：培养职业责任心与实践精神</vt:lpstr>
      <vt:lpstr>技能目标：Photoshop技能概览</vt:lpstr>
      <vt:lpstr>项目导读</vt:lpstr>
      <vt:lpstr>图形图像基础</vt:lpstr>
      <vt:lpstr>任务1  图形图像基础</vt:lpstr>
      <vt:lpstr>知识准备：一、图形和图像</vt:lpstr>
      <vt:lpstr>知识准备：二、分辨率、颜色深度和颜色模式</vt:lpstr>
      <vt:lpstr>知识准备：二、分辨率、颜色深度和颜色模式：（三）颜色模式</vt:lpstr>
      <vt:lpstr>知识准备：二、分辨率、颜色深度和颜色模式：（三）颜色模式</vt:lpstr>
      <vt:lpstr>知识准备：三、常见的图形图像格式</vt:lpstr>
      <vt:lpstr>知识准备：三、常见的图形图像格式</vt:lpstr>
      <vt:lpstr>Photoshop 2022基础</vt:lpstr>
      <vt:lpstr>任务2  Photoshop 2022基础</vt:lpstr>
      <vt:lpstr>知识准备：一、Photoshop工作界面</vt:lpstr>
      <vt:lpstr>知识准备：一、Photoshop工作界面</vt:lpstr>
      <vt:lpstr>知识准备：二、文件操作</vt:lpstr>
      <vt:lpstr>知识准备：三、路径工具</vt:lpstr>
      <vt:lpstr>知识准备：四、形状工具</vt:lpstr>
      <vt:lpstr>知识准备：五、文字工具</vt:lpstr>
      <vt:lpstr>PowerPoint 演示文稿</vt:lpstr>
      <vt:lpstr>图像操作与编辑</vt:lpstr>
      <vt:lpstr>任务3  图像操作与编辑</vt:lpstr>
      <vt:lpstr>知识准备：一、图像编辑</vt:lpstr>
      <vt:lpstr>知识准备：一、图像编辑</vt:lpstr>
      <vt:lpstr>PowerPoint 演示文稿</vt:lpstr>
      <vt:lpstr>知识准备：二、图像的颜色调整</vt:lpstr>
      <vt:lpstr>知识准备：二、图像的颜色调整</vt:lpstr>
      <vt:lpstr>案例——汽车变色</vt:lpstr>
      <vt:lpstr>图层、通道和滤镜</vt:lpstr>
      <vt:lpstr>任务4  图层、通道和滤镜</vt:lpstr>
      <vt:lpstr>知识准备：一、图层（一）图层操作</vt:lpstr>
      <vt:lpstr>案例——制作不透明度效果</vt:lpstr>
      <vt:lpstr>知识准备：一、图层（二）图层的混合模式</vt:lpstr>
      <vt:lpstr>知识准备：一、图层（二）图层的混合模式</vt:lpstr>
      <vt:lpstr>知识准备：一、图层（二）图层的混合模式</vt:lpstr>
      <vt:lpstr>知识准备：一、图层（三）图层样式</vt:lpstr>
      <vt:lpstr>案例——制作投影效果</vt:lpstr>
      <vt:lpstr>知识准备：一、图层（四）图层蒙版</vt:lpstr>
      <vt:lpstr>案例——向日葵宝宝</vt:lpstr>
      <vt:lpstr>知识准备：二、通道</vt:lpstr>
      <vt:lpstr>知识准备：案例——为模特添加背景</vt:lpstr>
      <vt:lpstr>PowerPoint 演示文稿</vt:lpstr>
      <vt:lpstr>知识准备：三、滤镜</vt:lpstr>
      <vt:lpstr>案例——飞盘消失</vt:lpstr>
      <vt:lpstr>知识准备：：三、滤镜</vt:lpstr>
      <vt:lpstr>案例——制作背景</vt:lpstr>
      <vt:lpstr>PowerPoint 演示文稿</vt:lpstr>
      <vt:lpstr>知识准备：三、滤镜</vt:lpstr>
      <vt:lpstr>知识准备：案例——绚丽多彩的背景</vt:lpstr>
      <vt:lpstr>PowerPoint 演示文稿</vt:lpstr>
      <vt:lpstr>知识准备：三、滤镜</vt:lpstr>
      <vt:lpstr>项目总结</vt:lpstr>
      <vt:lpstr>PowerPoint 演示文稿</vt:lpstr>
      <vt:lpstr>项目实战：实战一  制作黏液</vt:lpstr>
      <vt:lpstr>项目实战：实战一  制作黏液</vt:lpstr>
      <vt:lpstr>项目实战：实战二  广告</vt:lpstr>
      <vt:lpstr>项目实战：实战二  广告</vt:lpstr>
      <vt:lpstr>项目实战：实战二  广告</vt:lpstr>
      <vt:lpstr>PowerPoint 演示文稿</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项目二  图形图像技术与应用</dc:title>
  <dc:creator/>
  <cp:lastModifiedBy>洗脸 吃着西瓜</cp:lastModifiedBy>
  <cp:revision>7</cp:revision>
  <dcterms:created xsi:type="dcterms:W3CDTF">2025-11-19T04:53:37Z</dcterms:created>
  <dcterms:modified xsi:type="dcterms:W3CDTF">2025-11-24T07:49:11Z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B75C98F4C40948689CB49D1002CA5FAC</vt:lpwstr>
  </property>
  <property fmtid="{D5CDD505-2E9C-101B-9397-08002B2CF9AE}" pid="4" name="KSOTemplateUUID">
    <vt:lpwstr>v1.0_ai_69796634998</vt:lpwstr>
  </property>
</Properties>
</file>