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sldIdLst>
    <p:sldId id="260" r:id="rId3"/>
    <p:sldId id="308" r:id="rId4"/>
    <p:sldId id="264" r:id="rId5"/>
    <p:sldId id="266" r:id="rId6"/>
    <p:sldId id="268" r:id="rId7"/>
    <p:sldId id="309" r:id="rId8"/>
    <p:sldId id="269" r:id="rId9"/>
    <p:sldId id="270" r:id="rId10"/>
    <p:sldId id="271" r:id="rId11"/>
    <p:sldId id="272" r:id="rId12"/>
    <p:sldId id="273" r:id="rId13"/>
    <p:sldId id="274" r:id="rId14"/>
    <p:sldId id="310" r:id="rId15"/>
    <p:sldId id="275" r:id="rId16"/>
    <p:sldId id="276" r:id="rId17"/>
    <p:sldId id="277" r:id="rId18"/>
    <p:sldId id="278" r:id="rId19"/>
    <p:sldId id="279" r:id="rId20"/>
    <p:sldId id="280" r:id="rId21"/>
    <p:sldId id="318" r:id="rId22"/>
    <p:sldId id="281" r:id="rId23"/>
    <p:sldId id="311" r:id="rId24"/>
    <p:sldId id="282" r:id="rId25"/>
    <p:sldId id="283" r:id="rId26"/>
    <p:sldId id="284" r:id="rId27"/>
    <p:sldId id="285" r:id="rId28"/>
    <p:sldId id="327" r:id="rId29"/>
    <p:sldId id="286" r:id="rId30"/>
    <p:sldId id="328" r:id="rId31"/>
    <p:sldId id="312" r:id="rId32"/>
    <p:sldId id="287" r:id="rId33"/>
    <p:sldId id="288" r:id="rId34"/>
    <p:sldId id="330" r:id="rId35"/>
    <p:sldId id="331" r:id="rId36"/>
    <p:sldId id="289" r:id="rId37"/>
    <p:sldId id="290" r:id="rId38"/>
    <p:sldId id="321" r:id="rId39"/>
    <p:sldId id="332" r:id="rId40"/>
    <p:sldId id="333" r:id="rId41"/>
    <p:sldId id="334" r:id="rId42"/>
    <p:sldId id="335" r:id="rId43"/>
    <p:sldId id="336" r:id="rId44"/>
    <p:sldId id="337" r:id="rId45"/>
    <p:sldId id="313" r:id="rId46"/>
    <p:sldId id="294" r:id="rId47"/>
    <p:sldId id="295" r:id="rId48"/>
    <p:sldId id="296" r:id="rId49"/>
    <p:sldId id="297" r:id="rId50"/>
    <p:sldId id="298" r:id="rId51"/>
    <p:sldId id="340" r:id="rId52"/>
    <p:sldId id="314" r:id="rId53"/>
    <p:sldId id="299" r:id="rId54"/>
    <p:sldId id="300" r:id="rId55"/>
    <p:sldId id="301" r:id="rId56"/>
    <p:sldId id="346" r:id="rId57"/>
    <p:sldId id="348" r:id="rId58"/>
    <p:sldId id="302" r:id="rId59"/>
    <p:sldId id="315" r:id="rId60"/>
    <p:sldId id="303" r:id="rId61"/>
    <p:sldId id="324" r:id="rId62"/>
    <p:sldId id="349" r:id="rId63"/>
    <p:sldId id="304" r:id="rId64"/>
    <p:sldId id="354" r:id="rId65"/>
    <p:sldId id="305" r:id="rId6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57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tags" Target="../tags/tag31.xml"/><Relationship Id="rId3" Type="http://schemas.openxmlformats.org/officeDocument/2006/relationships/tags" Target="../tags/tag16.xml"/><Relationship Id="rId21" Type="http://schemas.openxmlformats.org/officeDocument/2006/relationships/tags" Target="../tags/tag34.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tags" Target="../tags/tag33.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slideMaster" Target="../slideMasters/slideMaster2.xml"/><Relationship Id="rId10" Type="http://schemas.openxmlformats.org/officeDocument/2006/relationships/tags" Target="../tags/tag23.xml"/><Relationship Id="rId19" Type="http://schemas.openxmlformats.org/officeDocument/2006/relationships/tags" Target="../tags/tag32.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tags" Target="../tags/tag35.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tags" Target="../tags/tag48.xml"/><Relationship Id="rId18" Type="http://schemas.openxmlformats.org/officeDocument/2006/relationships/tags" Target="../tags/tag53.xml"/><Relationship Id="rId3" Type="http://schemas.openxmlformats.org/officeDocument/2006/relationships/tags" Target="../tags/tag38.xml"/><Relationship Id="rId21" Type="http://schemas.openxmlformats.org/officeDocument/2006/relationships/slideMaster" Target="../slideMasters/slideMaster2.xml"/><Relationship Id="rId7" Type="http://schemas.openxmlformats.org/officeDocument/2006/relationships/tags" Target="../tags/tag42.xml"/><Relationship Id="rId12" Type="http://schemas.openxmlformats.org/officeDocument/2006/relationships/tags" Target="../tags/tag47.xml"/><Relationship Id="rId17" Type="http://schemas.openxmlformats.org/officeDocument/2006/relationships/tags" Target="../tags/tag52.xml"/><Relationship Id="rId2" Type="http://schemas.openxmlformats.org/officeDocument/2006/relationships/tags" Target="../tags/tag37.xml"/><Relationship Id="rId16" Type="http://schemas.openxmlformats.org/officeDocument/2006/relationships/tags" Target="../tags/tag51.xml"/><Relationship Id="rId20" Type="http://schemas.openxmlformats.org/officeDocument/2006/relationships/tags" Target="../tags/tag55.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5" Type="http://schemas.openxmlformats.org/officeDocument/2006/relationships/tags" Target="../tags/tag50.xml"/><Relationship Id="rId10" Type="http://schemas.openxmlformats.org/officeDocument/2006/relationships/tags" Target="../tags/tag45.xml"/><Relationship Id="rId19" Type="http://schemas.openxmlformats.org/officeDocument/2006/relationships/tags" Target="../tags/tag54.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tags" Target="../tags/tag49.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Master" Target="../slideMasters/slideMaster2.xml"/><Relationship Id="rId5" Type="http://schemas.openxmlformats.org/officeDocument/2006/relationships/tags" Target="../tags/tag60.xml"/><Relationship Id="rId4" Type="http://schemas.openxmlformats.org/officeDocument/2006/relationships/tags" Target="../tags/tag59.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tags" Target="../tags/tag73.xml"/><Relationship Id="rId18" Type="http://schemas.openxmlformats.org/officeDocument/2006/relationships/slideMaster" Target="../slideMasters/slideMaster2.xml"/><Relationship Id="rId3" Type="http://schemas.openxmlformats.org/officeDocument/2006/relationships/tags" Target="../tags/tag63.xml"/><Relationship Id="rId7" Type="http://schemas.openxmlformats.org/officeDocument/2006/relationships/tags" Target="../tags/tag67.xml"/><Relationship Id="rId12" Type="http://schemas.openxmlformats.org/officeDocument/2006/relationships/tags" Target="../tags/tag72.xml"/><Relationship Id="rId17" Type="http://schemas.openxmlformats.org/officeDocument/2006/relationships/tags" Target="../tags/tag77.xml"/><Relationship Id="rId2" Type="http://schemas.openxmlformats.org/officeDocument/2006/relationships/tags" Target="../tags/tag62.xml"/><Relationship Id="rId16" Type="http://schemas.openxmlformats.org/officeDocument/2006/relationships/tags" Target="../tags/tag76.xml"/><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tags" Target="../tags/tag71.xml"/><Relationship Id="rId5" Type="http://schemas.openxmlformats.org/officeDocument/2006/relationships/tags" Target="../tags/tag65.xml"/><Relationship Id="rId15" Type="http://schemas.openxmlformats.org/officeDocument/2006/relationships/tags" Target="../tags/tag75.xml"/><Relationship Id="rId10" Type="http://schemas.openxmlformats.org/officeDocument/2006/relationships/tags" Target="../tags/tag70.xml"/><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tags" Target="../tags/tag74.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18" Type="http://schemas.openxmlformats.org/officeDocument/2006/relationships/tags" Target="../tags/tag95.xml"/><Relationship Id="rId26" Type="http://schemas.openxmlformats.org/officeDocument/2006/relationships/slideMaster" Target="../slideMasters/slideMaster2.xml"/><Relationship Id="rId3" Type="http://schemas.openxmlformats.org/officeDocument/2006/relationships/tags" Target="../tags/tag80.xml"/><Relationship Id="rId21" Type="http://schemas.openxmlformats.org/officeDocument/2006/relationships/tags" Target="../tags/tag98.xml"/><Relationship Id="rId7" Type="http://schemas.openxmlformats.org/officeDocument/2006/relationships/tags" Target="../tags/tag84.xml"/><Relationship Id="rId12" Type="http://schemas.openxmlformats.org/officeDocument/2006/relationships/tags" Target="../tags/tag89.xml"/><Relationship Id="rId17" Type="http://schemas.openxmlformats.org/officeDocument/2006/relationships/tags" Target="../tags/tag94.xml"/><Relationship Id="rId25" Type="http://schemas.openxmlformats.org/officeDocument/2006/relationships/tags" Target="../tags/tag102.xml"/><Relationship Id="rId2" Type="http://schemas.openxmlformats.org/officeDocument/2006/relationships/tags" Target="../tags/tag79.xml"/><Relationship Id="rId16" Type="http://schemas.openxmlformats.org/officeDocument/2006/relationships/tags" Target="../tags/tag93.xml"/><Relationship Id="rId20" Type="http://schemas.openxmlformats.org/officeDocument/2006/relationships/tags" Target="../tags/tag97.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tags" Target="../tags/tag88.xml"/><Relationship Id="rId24" Type="http://schemas.openxmlformats.org/officeDocument/2006/relationships/tags" Target="../tags/tag101.xml"/><Relationship Id="rId5" Type="http://schemas.openxmlformats.org/officeDocument/2006/relationships/tags" Target="../tags/tag82.xml"/><Relationship Id="rId15" Type="http://schemas.openxmlformats.org/officeDocument/2006/relationships/tags" Target="../tags/tag92.xml"/><Relationship Id="rId23" Type="http://schemas.openxmlformats.org/officeDocument/2006/relationships/tags" Target="../tags/tag100.xml"/><Relationship Id="rId10" Type="http://schemas.openxmlformats.org/officeDocument/2006/relationships/tags" Target="../tags/tag87.xml"/><Relationship Id="rId19" Type="http://schemas.openxmlformats.org/officeDocument/2006/relationships/tags" Target="../tags/tag96.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tags" Target="../tags/tag91.xml"/><Relationship Id="rId22" Type="http://schemas.openxmlformats.org/officeDocument/2006/relationships/tags" Target="../tags/tag99.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9"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18" Type="http://schemas.openxmlformats.org/officeDocument/2006/relationships/tags" Target="../tags/tag128.xml"/><Relationship Id="rId3" Type="http://schemas.openxmlformats.org/officeDocument/2006/relationships/tags" Target="../tags/tag113.xml"/><Relationship Id="rId21" Type="http://schemas.openxmlformats.org/officeDocument/2006/relationships/tags" Target="../tags/tag131.xml"/><Relationship Id="rId7" Type="http://schemas.openxmlformats.org/officeDocument/2006/relationships/tags" Target="../tags/tag117.xml"/><Relationship Id="rId12" Type="http://schemas.openxmlformats.org/officeDocument/2006/relationships/tags" Target="../tags/tag122.xml"/><Relationship Id="rId17" Type="http://schemas.openxmlformats.org/officeDocument/2006/relationships/tags" Target="../tags/tag127.xml"/><Relationship Id="rId2" Type="http://schemas.openxmlformats.org/officeDocument/2006/relationships/tags" Target="../tags/tag112.xml"/><Relationship Id="rId16" Type="http://schemas.openxmlformats.org/officeDocument/2006/relationships/tags" Target="../tags/tag126.xml"/><Relationship Id="rId20" Type="http://schemas.openxmlformats.org/officeDocument/2006/relationships/tags" Target="../tags/tag130.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5" Type="http://schemas.openxmlformats.org/officeDocument/2006/relationships/tags" Target="../tags/tag125.xml"/><Relationship Id="rId10" Type="http://schemas.openxmlformats.org/officeDocument/2006/relationships/tags" Target="../tags/tag120.xml"/><Relationship Id="rId19" Type="http://schemas.openxmlformats.org/officeDocument/2006/relationships/tags" Target="../tags/tag129.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tags" Target="../tags/tag124.xml"/><Relationship Id="rId22"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39.xml"/><Relationship Id="rId13" Type="http://schemas.openxmlformats.org/officeDocument/2006/relationships/tags" Target="../tags/tag144.xml"/><Relationship Id="rId3" Type="http://schemas.openxmlformats.org/officeDocument/2006/relationships/tags" Target="../tags/tag134.xml"/><Relationship Id="rId7" Type="http://schemas.openxmlformats.org/officeDocument/2006/relationships/tags" Target="../tags/tag138.xml"/><Relationship Id="rId12" Type="http://schemas.openxmlformats.org/officeDocument/2006/relationships/tags" Target="../tags/tag143.xml"/><Relationship Id="rId2" Type="http://schemas.openxmlformats.org/officeDocument/2006/relationships/tags" Target="../tags/tag133.xml"/><Relationship Id="rId16" Type="http://schemas.openxmlformats.org/officeDocument/2006/relationships/slideMaster" Target="../slideMasters/slideMaster2.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tags" Target="../tags/tag142.xml"/><Relationship Id="rId5" Type="http://schemas.openxmlformats.org/officeDocument/2006/relationships/tags" Target="../tags/tag136.xml"/><Relationship Id="rId15" Type="http://schemas.openxmlformats.org/officeDocument/2006/relationships/tags" Target="../tags/tag146.xml"/><Relationship Id="rId10" Type="http://schemas.openxmlformats.org/officeDocument/2006/relationships/tags" Target="../tags/tag141.xml"/><Relationship Id="rId4" Type="http://schemas.openxmlformats.org/officeDocument/2006/relationships/tags" Target="../tags/tag135.xml"/><Relationship Id="rId9" Type="http://schemas.openxmlformats.org/officeDocument/2006/relationships/tags" Target="../tags/tag140.xml"/><Relationship Id="rId14" Type="http://schemas.openxmlformats.org/officeDocument/2006/relationships/tags" Target="../tags/tag14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54.xml"/><Relationship Id="rId13" Type="http://schemas.openxmlformats.org/officeDocument/2006/relationships/tags" Target="../tags/tag159.xml"/><Relationship Id="rId18" Type="http://schemas.openxmlformats.org/officeDocument/2006/relationships/tags" Target="../tags/tag164.xml"/><Relationship Id="rId3" Type="http://schemas.openxmlformats.org/officeDocument/2006/relationships/tags" Target="../tags/tag149.xml"/><Relationship Id="rId7" Type="http://schemas.openxmlformats.org/officeDocument/2006/relationships/tags" Target="../tags/tag153.xml"/><Relationship Id="rId12" Type="http://schemas.openxmlformats.org/officeDocument/2006/relationships/tags" Target="../tags/tag158.xml"/><Relationship Id="rId17" Type="http://schemas.openxmlformats.org/officeDocument/2006/relationships/tags" Target="../tags/tag163.xml"/><Relationship Id="rId2" Type="http://schemas.openxmlformats.org/officeDocument/2006/relationships/tags" Target="../tags/tag148.xml"/><Relationship Id="rId16" Type="http://schemas.openxmlformats.org/officeDocument/2006/relationships/tags" Target="../tags/tag162.xml"/><Relationship Id="rId20" Type="http://schemas.openxmlformats.org/officeDocument/2006/relationships/slideMaster" Target="../slideMasters/slideMaster2.xml"/><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tags" Target="../tags/tag157.xml"/><Relationship Id="rId5" Type="http://schemas.openxmlformats.org/officeDocument/2006/relationships/tags" Target="../tags/tag151.xml"/><Relationship Id="rId15" Type="http://schemas.openxmlformats.org/officeDocument/2006/relationships/tags" Target="../tags/tag161.xml"/><Relationship Id="rId10" Type="http://schemas.openxmlformats.org/officeDocument/2006/relationships/tags" Target="../tags/tag156.xml"/><Relationship Id="rId19" Type="http://schemas.openxmlformats.org/officeDocument/2006/relationships/tags" Target="../tags/tag165.xml"/><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tags" Target="../tags/tag160.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73.xml"/><Relationship Id="rId13" Type="http://schemas.openxmlformats.org/officeDocument/2006/relationships/slideMaster" Target="../slideMasters/slideMaster2.xml"/><Relationship Id="rId3" Type="http://schemas.openxmlformats.org/officeDocument/2006/relationships/tags" Target="../tags/tag168.xml"/><Relationship Id="rId7" Type="http://schemas.openxmlformats.org/officeDocument/2006/relationships/tags" Target="../tags/tag172.xml"/><Relationship Id="rId12" Type="http://schemas.openxmlformats.org/officeDocument/2006/relationships/tags" Target="../tags/tag177.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11" Type="http://schemas.openxmlformats.org/officeDocument/2006/relationships/tags" Target="../tags/tag176.xml"/><Relationship Id="rId5" Type="http://schemas.openxmlformats.org/officeDocument/2006/relationships/tags" Target="../tags/tag170.xml"/><Relationship Id="rId10" Type="http://schemas.openxmlformats.org/officeDocument/2006/relationships/tags" Target="../tags/tag175.xml"/><Relationship Id="rId4" Type="http://schemas.openxmlformats.org/officeDocument/2006/relationships/tags" Target="../tags/tag169.xml"/><Relationship Id="rId9" Type="http://schemas.openxmlformats.org/officeDocument/2006/relationships/tags" Target="../tags/tag17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5.xml"/><Relationship Id="rId3" Type="http://schemas.openxmlformats.org/officeDocument/2006/relationships/tags" Target="../tags/tag180.xml"/><Relationship Id="rId7" Type="http://schemas.openxmlformats.org/officeDocument/2006/relationships/tags" Target="../tags/tag184.xml"/><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tags" Target="../tags/tag198.xml"/><Relationship Id="rId18" Type="http://schemas.openxmlformats.org/officeDocument/2006/relationships/tags" Target="../tags/tag203.xml"/><Relationship Id="rId26" Type="http://schemas.openxmlformats.org/officeDocument/2006/relationships/slideMaster" Target="../slideMasters/slideMaster2.xml"/><Relationship Id="rId3" Type="http://schemas.openxmlformats.org/officeDocument/2006/relationships/tags" Target="../tags/tag188.xml"/><Relationship Id="rId21" Type="http://schemas.openxmlformats.org/officeDocument/2006/relationships/tags" Target="../tags/tag206.xml"/><Relationship Id="rId7" Type="http://schemas.openxmlformats.org/officeDocument/2006/relationships/tags" Target="../tags/tag192.xml"/><Relationship Id="rId12" Type="http://schemas.openxmlformats.org/officeDocument/2006/relationships/tags" Target="../tags/tag197.xml"/><Relationship Id="rId17" Type="http://schemas.openxmlformats.org/officeDocument/2006/relationships/tags" Target="../tags/tag202.xml"/><Relationship Id="rId25" Type="http://schemas.openxmlformats.org/officeDocument/2006/relationships/tags" Target="../tags/tag210.xml"/><Relationship Id="rId2" Type="http://schemas.openxmlformats.org/officeDocument/2006/relationships/tags" Target="../tags/tag187.xml"/><Relationship Id="rId16" Type="http://schemas.openxmlformats.org/officeDocument/2006/relationships/tags" Target="../tags/tag201.xml"/><Relationship Id="rId20" Type="http://schemas.openxmlformats.org/officeDocument/2006/relationships/tags" Target="../tags/tag205.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24" Type="http://schemas.openxmlformats.org/officeDocument/2006/relationships/tags" Target="../tags/tag209.xml"/><Relationship Id="rId5" Type="http://schemas.openxmlformats.org/officeDocument/2006/relationships/tags" Target="../tags/tag190.xml"/><Relationship Id="rId15" Type="http://schemas.openxmlformats.org/officeDocument/2006/relationships/tags" Target="../tags/tag200.xml"/><Relationship Id="rId23" Type="http://schemas.openxmlformats.org/officeDocument/2006/relationships/tags" Target="../tags/tag208.xml"/><Relationship Id="rId10" Type="http://schemas.openxmlformats.org/officeDocument/2006/relationships/tags" Target="../tags/tag195.xml"/><Relationship Id="rId19" Type="http://schemas.openxmlformats.org/officeDocument/2006/relationships/tags" Target="../tags/tag204.xml"/><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tags" Target="../tags/tag199.xml"/><Relationship Id="rId22" Type="http://schemas.openxmlformats.org/officeDocument/2006/relationships/tags" Target="../tags/tag207.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tags" Target="../tags/tag223.xml"/><Relationship Id="rId18" Type="http://schemas.openxmlformats.org/officeDocument/2006/relationships/tags" Target="../tags/tag228.xml"/><Relationship Id="rId3" Type="http://schemas.openxmlformats.org/officeDocument/2006/relationships/tags" Target="../tags/tag213.xml"/><Relationship Id="rId21" Type="http://schemas.openxmlformats.org/officeDocument/2006/relationships/slideMaster" Target="../slideMasters/slideMaster2.xml"/><Relationship Id="rId7" Type="http://schemas.openxmlformats.org/officeDocument/2006/relationships/tags" Target="../tags/tag217.xml"/><Relationship Id="rId12" Type="http://schemas.openxmlformats.org/officeDocument/2006/relationships/tags" Target="../tags/tag222.xml"/><Relationship Id="rId17" Type="http://schemas.openxmlformats.org/officeDocument/2006/relationships/tags" Target="../tags/tag227.xml"/><Relationship Id="rId2" Type="http://schemas.openxmlformats.org/officeDocument/2006/relationships/tags" Target="../tags/tag212.xml"/><Relationship Id="rId16" Type="http://schemas.openxmlformats.org/officeDocument/2006/relationships/tags" Target="../tags/tag226.xml"/><Relationship Id="rId20" Type="http://schemas.openxmlformats.org/officeDocument/2006/relationships/tags" Target="../tags/tag230.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tags" Target="../tags/tag221.xml"/><Relationship Id="rId5" Type="http://schemas.openxmlformats.org/officeDocument/2006/relationships/tags" Target="../tags/tag215.xml"/><Relationship Id="rId15" Type="http://schemas.openxmlformats.org/officeDocument/2006/relationships/tags" Target="../tags/tag225.xml"/><Relationship Id="rId10" Type="http://schemas.openxmlformats.org/officeDocument/2006/relationships/tags" Target="../tags/tag220.xml"/><Relationship Id="rId19" Type="http://schemas.openxmlformats.org/officeDocument/2006/relationships/tags" Target="../tags/tag229.xml"/><Relationship Id="rId4" Type="http://schemas.openxmlformats.org/officeDocument/2006/relationships/tags" Target="../tags/tag214.xml"/><Relationship Id="rId9" Type="http://schemas.openxmlformats.org/officeDocument/2006/relationships/tags" Target="../tags/tag219.xml"/><Relationship Id="rId14" Type="http://schemas.openxmlformats.org/officeDocument/2006/relationships/tags" Target="../tags/tag224.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tags" Target="../tags/tag243.xml"/><Relationship Id="rId18" Type="http://schemas.openxmlformats.org/officeDocument/2006/relationships/tags" Target="../tags/tag248.xml"/><Relationship Id="rId26" Type="http://schemas.openxmlformats.org/officeDocument/2006/relationships/slideMaster" Target="../slideMasters/slideMaster2.xml"/><Relationship Id="rId3" Type="http://schemas.openxmlformats.org/officeDocument/2006/relationships/tags" Target="../tags/tag233.xml"/><Relationship Id="rId21" Type="http://schemas.openxmlformats.org/officeDocument/2006/relationships/tags" Target="../tags/tag251.xml"/><Relationship Id="rId7" Type="http://schemas.openxmlformats.org/officeDocument/2006/relationships/tags" Target="../tags/tag237.xml"/><Relationship Id="rId12" Type="http://schemas.openxmlformats.org/officeDocument/2006/relationships/tags" Target="../tags/tag242.xml"/><Relationship Id="rId17" Type="http://schemas.openxmlformats.org/officeDocument/2006/relationships/tags" Target="../tags/tag247.xml"/><Relationship Id="rId25" Type="http://schemas.openxmlformats.org/officeDocument/2006/relationships/tags" Target="../tags/tag255.xml"/><Relationship Id="rId2" Type="http://schemas.openxmlformats.org/officeDocument/2006/relationships/tags" Target="../tags/tag232.xml"/><Relationship Id="rId16" Type="http://schemas.openxmlformats.org/officeDocument/2006/relationships/tags" Target="../tags/tag246.xml"/><Relationship Id="rId20" Type="http://schemas.openxmlformats.org/officeDocument/2006/relationships/tags" Target="../tags/tag250.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tags" Target="../tags/tag241.xml"/><Relationship Id="rId24" Type="http://schemas.openxmlformats.org/officeDocument/2006/relationships/tags" Target="../tags/tag254.xml"/><Relationship Id="rId5" Type="http://schemas.openxmlformats.org/officeDocument/2006/relationships/tags" Target="../tags/tag235.xml"/><Relationship Id="rId15" Type="http://schemas.openxmlformats.org/officeDocument/2006/relationships/tags" Target="../tags/tag245.xml"/><Relationship Id="rId23" Type="http://schemas.openxmlformats.org/officeDocument/2006/relationships/tags" Target="../tags/tag253.xml"/><Relationship Id="rId10" Type="http://schemas.openxmlformats.org/officeDocument/2006/relationships/tags" Target="../tags/tag240.xml"/><Relationship Id="rId19" Type="http://schemas.openxmlformats.org/officeDocument/2006/relationships/tags" Target="../tags/tag249.xml"/><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tags" Target="../tags/tag244.xml"/><Relationship Id="rId22" Type="http://schemas.openxmlformats.org/officeDocument/2006/relationships/tags" Target="../tags/tag25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63.xml"/><Relationship Id="rId13" Type="http://schemas.openxmlformats.org/officeDocument/2006/relationships/tags" Target="../tags/tag268.xml"/><Relationship Id="rId18" Type="http://schemas.openxmlformats.org/officeDocument/2006/relationships/tags" Target="../tags/tag273.xml"/><Relationship Id="rId3" Type="http://schemas.openxmlformats.org/officeDocument/2006/relationships/tags" Target="../tags/tag258.xml"/><Relationship Id="rId21" Type="http://schemas.openxmlformats.org/officeDocument/2006/relationships/tags" Target="../tags/tag276.xml"/><Relationship Id="rId7" Type="http://schemas.openxmlformats.org/officeDocument/2006/relationships/tags" Target="../tags/tag262.xml"/><Relationship Id="rId12" Type="http://schemas.openxmlformats.org/officeDocument/2006/relationships/tags" Target="../tags/tag267.xml"/><Relationship Id="rId17" Type="http://schemas.openxmlformats.org/officeDocument/2006/relationships/tags" Target="../tags/tag272.xml"/><Relationship Id="rId2" Type="http://schemas.openxmlformats.org/officeDocument/2006/relationships/tags" Target="../tags/tag257.xml"/><Relationship Id="rId16" Type="http://schemas.openxmlformats.org/officeDocument/2006/relationships/tags" Target="../tags/tag271.xml"/><Relationship Id="rId20" Type="http://schemas.openxmlformats.org/officeDocument/2006/relationships/tags" Target="../tags/tag275.xml"/><Relationship Id="rId1" Type="http://schemas.openxmlformats.org/officeDocument/2006/relationships/tags" Target="../tags/tag256.xml"/><Relationship Id="rId6" Type="http://schemas.openxmlformats.org/officeDocument/2006/relationships/tags" Target="../tags/tag261.xml"/><Relationship Id="rId11" Type="http://schemas.openxmlformats.org/officeDocument/2006/relationships/tags" Target="../tags/tag266.xml"/><Relationship Id="rId5" Type="http://schemas.openxmlformats.org/officeDocument/2006/relationships/tags" Target="../tags/tag260.xml"/><Relationship Id="rId15" Type="http://schemas.openxmlformats.org/officeDocument/2006/relationships/tags" Target="../tags/tag270.xml"/><Relationship Id="rId10" Type="http://schemas.openxmlformats.org/officeDocument/2006/relationships/tags" Target="../tags/tag265.xml"/><Relationship Id="rId19" Type="http://schemas.openxmlformats.org/officeDocument/2006/relationships/tags" Target="../tags/tag274.xml"/><Relationship Id="rId4" Type="http://schemas.openxmlformats.org/officeDocument/2006/relationships/tags" Target="../tags/tag259.xml"/><Relationship Id="rId9" Type="http://schemas.openxmlformats.org/officeDocument/2006/relationships/tags" Target="../tags/tag264.xml"/><Relationship Id="rId14" Type="http://schemas.openxmlformats.org/officeDocument/2006/relationships/tags" Target="../tags/tag269.xml"/><Relationship Id="rId22"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284.xml"/><Relationship Id="rId13" Type="http://schemas.openxmlformats.org/officeDocument/2006/relationships/tags" Target="../tags/tag289.xml"/><Relationship Id="rId18" Type="http://schemas.openxmlformats.org/officeDocument/2006/relationships/tags" Target="../tags/tag294.xml"/><Relationship Id="rId3" Type="http://schemas.openxmlformats.org/officeDocument/2006/relationships/tags" Target="../tags/tag279.xml"/><Relationship Id="rId21" Type="http://schemas.openxmlformats.org/officeDocument/2006/relationships/tags" Target="../tags/tag297.xml"/><Relationship Id="rId7" Type="http://schemas.openxmlformats.org/officeDocument/2006/relationships/tags" Target="../tags/tag283.xml"/><Relationship Id="rId12" Type="http://schemas.openxmlformats.org/officeDocument/2006/relationships/tags" Target="../tags/tag288.xml"/><Relationship Id="rId17" Type="http://schemas.openxmlformats.org/officeDocument/2006/relationships/tags" Target="../tags/tag293.xml"/><Relationship Id="rId2" Type="http://schemas.openxmlformats.org/officeDocument/2006/relationships/tags" Target="../tags/tag278.xml"/><Relationship Id="rId16" Type="http://schemas.openxmlformats.org/officeDocument/2006/relationships/tags" Target="../tags/tag292.xml"/><Relationship Id="rId20" Type="http://schemas.openxmlformats.org/officeDocument/2006/relationships/tags" Target="../tags/tag296.xml"/><Relationship Id="rId1" Type="http://schemas.openxmlformats.org/officeDocument/2006/relationships/tags" Target="../tags/tag277.xml"/><Relationship Id="rId6" Type="http://schemas.openxmlformats.org/officeDocument/2006/relationships/tags" Target="../tags/tag282.xml"/><Relationship Id="rId11" Type="http://schemas.openxmlformats.org/officeDocument/2006/relationships/tags" Target="../tags/tag287.xml"/><Relationship Id="rId5" Type="http://schemas.openxmlformats.org/officeDocument/2006/relationships/tags" Target="../tags/tag281.xml"/><Relationship Id="rId15" Type="http://schemas.openxmlformats.org/officeDocument/2006/relationships/tags" Target="../tags/tag291.xml"/><Relationship Id="rId10" Type="http://schemas.openxmlformats.org/officeDocument/2006/relationships/tags" Target="../tags/tag286.xml"/><Relationship Id="rId19" Type="http://schemas.openxmlformats.org/officeDocument/2006/relationships/tags" Target="../tags/tag295.xml"/><Relationship Id="rId4" Type="http://schemas.openxmlformats.org/officeDocument/2006/relationships/tags" Target="../tags/tag280.xml"/><Relationship Id="rId9" Type="http://schemas.openxmlformats.org/officeDocument/2006/relationships/tags" Target="../tags/tag285.xml"/><Relationship Id="rId14" Type="http://schemas.openxmlformats.org/officeDocument/2006/relationships/tags" Target="../tags/tag290.xml"/><Relationship Id="rId22"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305.xml"/><Relationship Id="rId13" Type="http://schemas.openxmlformats.org/officeDocument/2006/relationships/tags" Target="../tags/tag310.xml"/><Relationship Id="rId18" Type="http://schemas.openxmlformats.org/officeDocument/2006/relationships/tags" Target="../tags/tag315.xml"/><Relationship Id="rId26" Type="http://schemas.openxmlformats.org/officeDocument/2006/relationships/slideMaster" Target="../slideMasters/slideMaster2.xml"/><Relationship Id="rId3" Type="http://schemas.openxmlformats.org/officeDocument/2006/relationships/tags" Target="../tags/tag300.xml"/><Relationship Id="rId21" Type="http://schemas.openxmlformats.org/officeDocument/2006/relationships/tags" Target="../tags/tag318.xml"/><Relationship Id="rId7" Type="http://schemas.openxmlformats.org/officeDocument/2006/relationships/tags" Target="../tags/tag304.xml"/><Relationship Id="rId12" Type="http://schemas.openxmlformats.org/officeDocument/2006/relationships/tags" Target="../tags/tag309.xml"/><Relationship Id="rId17" Type="http://schemas.openxmlformats.org/officeDocument/2006/relationships/tags" Target="../tags/tag314.xml"/><Relationship Id="rId25" Type="http://schemas.openxmlformats.org/officeDocument/2006/relationships/tags" Target="../tags/tag322.xml"/><Relationship Id="rId2" Type="http://schemas.openxmlformats.org/officeDocument/2006/relationships/tags" Target="../tags/tag299.xml"/><Relationship Id="rId16" Type="http://schemas.openxmlformats.org/officeDocument/2006/relationships/tags" Target="../tags/tag313.xml"/><Relationship Id="rId20" Type="http://schemas.openxmlformats.org/officeDocument/2006/relationships/tags" Target="../tags/tag317.xml"/><Relationship Id="rId1" Type="http://schemas.openxmlformats.org/officeDocument/2006/relationships/tags" Target="../tags/tag298.xml"/><Relationship Id="rId6" Type="http://schemas.openxmlformats.org/officeDocument/2006/relationships/tags" Target="../tags/tag303.xml"/><Relationship Id="rId11" Type="http://schemas.openxmlformats.org/officeDocument/2006/relationships/tags" Target="../tags/tag308.xml"/><Relationship Id="rId24" Type="http://schemas.openxmlformats.org/officeDocument/2006/relationships/tags" Target="../tags/tag321.xml"/><Relationship Id="rId5" Type="http://schemas.openxmlformats.org/officeDocument/2006/relationships/tags" Target="../tags/tag302.xml"/><Relationship Id="rId15" Type="http://schemas.openxmlformats.org/officeDocument/2006/relationships/tags" Target="../tags/tag312.xml"/><Relationship Id="rId23" Type="http://schemas.openxmlformats.org/officeDocument/2006/relationships/tags" Target="../tags/tag320.xml"/><Relationship Id="rId10" Type="http://schemas.openxmlformats.org/officeDocument/2006/relationships/tags" Target="../tags/tag307.xml"/><Relationship Id="rId19" Type="http://schemas.openxmlformats.org/officeDocument/2006/relationships/tags" Target="../tags/tag316.xml"/><Relationship Id="rId4" Type="http://schemas.openxmlformats.org/officeDocument/2006/relationships/tags" Target="../tags/tag301.xml"/><Relationship Id="rId9" Type="http://schemas.openxmlformats.org/officeDocument/2006/relationships/tags" Target="../tags/tag306.xml"/><Relationship Id="rId14" Type="http://schemas.openxmlformats.org/officeDocument/2006/relationships/tags" Target="../tags/tag311.xml"/><Relationship Id="rId22" Type="http://schemas.openxmlformats.org/officeDocument/2006/relationships/tags" Target="../tags/tag319.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330.xml"/><Relationship Id="rId3" Type="http://schemas.openxmlformats.org/officeDocument/2006/relationships/tags" Target="../tags/tag325.xml"/><Relationship Id="rId7" Type="http://schemas.openxmlformats.org/officeDocument/2006/relationships/tags" Target="../tags/tag329.xml"/><Relationship Id="rId2" Type="http://schemas.openxmlformats.org/officeDocument/2006/relationships/tags" Target="../tags/tag324.xml"/><Relationship Id="rId1" Type="http://schemas.openxmlformats.org/officeDocument/2006/relationships/tags" Target="../tags/tag323.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tags" Target="../tags/tag343.xml"/><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tags" Target="../tags/tag342.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0" Type="http://schemas.openxmlformats.org/officeDocument/2006/relationships/tags" Target="../tags/tag340.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351.xml"/><Relationship Id="rId13" Type="http://schemas.openxmlformats.org/officeDocument/2006/relationships/tags" Target="../tags/tag356.xml"/><Relationship Id="rId18" Type="http://schemas.openxmlformats.org/officeDocument/2006/relationships/tags" Target="../tags/tag361.xml"/><Relationship Id="rId3" Type="http://schemas.openxmlformats.org/officeDocument/2006/relationships/tags" Target="../tags/tag346.xml"/><Relationship Id="rId21" Type="http://schemas.openxmlformats.org/officeDocument/2006/relationships/tags" Target="../tags/tag364.xml"/><Relationship Id="rId7" Type="http://schemas.openxmlformats.org/officeDocument/2006/relationships/tags" Target="../tags/tag350.xml"/><Relationship Id="rId12" Type="http://schemas.openxmlformats.org/officeDocument/2006/relationships/tags" Target="../tags/tag355.xml"/><Relationship Id="rId17" Type="http://schemas.openxmlformats.org/officeDocument/2006/relationships/tags" Target="../tags/tag360.xml"/><Relationship Id="rId2" Type="http://schemas.openxmlformats.org/officeDocument/2006/relationships/tags" Target="../tags/tag345.xml"/><Relationship Id="rId16" Type="http://schemas.openxmlformats.org/officeDocument/2006/relationships/tags" Target="../tags/tag359.xml"/><Relationship Id="rId20" Type="http://schemas.openxmlformats.org/officeDocument/2006/relationships/tags" Target="../tags/tag363.xml"/><Relationship Id="rId1" Type="http://schemas.openxmlformats.org/officeDocument/2006/relationships/tags" Target="../tags/tag344.xml"/><Relationship Id="rId6" Type="http://schemas.openxmlformats.org/officeDocument/2006/relationships/tags" Target="../tags/tag349.xml"/><Relationship Id="rId11" Type="http://schemas.openxmlformats.org/officeDocument/2006/relationships/tags" Target="../tags/tag354.xml"/><Relationship Id="rId5" Type="http://schemas.openxmlformats.org/officeDocument/2006/relationships/tags" Target="../tags/tag348.xml"/><Relationship Id="rId15" Type="http://schemas.openxmlformats.org/officeDocument/2006/relationships/tags" Target="../tags/tag358.xml"/><Relationship Id="rId10" Type="http://schemas.openxmlformats.org/officeDocument/2006/relationships/tags" Target="../tags/tag353.xml"/><Relationship Id="rId19" Type="http://schemas.openxmlformats.org/officeDocument/2006/relationships/tags" Target="../tags/tag362.xml"/><Relationship Id="rId4" Type="http://schemas.openxmlformats.org/officeDocument/2006/relationships/tags" Target="../tags/tag347.xml"/><Relationship Id="rId9" Type="http://schemas.openxmlformats.org/officeDocument/2006/relationships/tags" Target="../tags/tag352.xml"/><Relationship Id="rId14" Type="http://schemas.openxmlformats.org/officeDocument/2006/relationships/tags" Target="../tags/tag357.xml"/><Relationship Id="rId22"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372.xml"/><Relationship Id="rId13" Type="http://schemas.openxmlformats.org/officeDocument/2006/relationships/tags" Target="../tags/tag377.xml"/><Relationship Id="rId18" Type="http://schemas.openxmlformats.org/officeDocument/2006/relationships/tags" Target="../tags/tag382.xml"/><Relationship Id="rId3" Type="http://schemas.openxmlformats.org/officeDocument/2006/relationships/tags" Target="../tags/tag367.xml"/><Relationship Id="rId7" Type="http://schemas.openxmlformats.org/officeDocument/2006/relationships/tags" Target="../tags/tag371.xml"/><Relationship Id="rId12" Type="http://schemas.openxmlformats.org/officeDocument/2006/relationships/tags" Target="../tags/tag376.xml"/><Relationship Id="rId17" Type="http://schemas.openxmlformats.org/officeDocument/2006/relationships/tags" Target="../tags/tag381.xml"/><Relationship Id="rId2" Type="http://schemas.openxmlformats.org/officeDocument/2006/relationships/tags" Target="../tags/tag366.xml"/><Relationship Id="rId16" Type="http://schemas.openxmlformats.org/officeDocument/2006/relationships/tags" Target="../tags/tag380.xml"/><Relationship Id="rId1" Type="http://schemas.openxmlformats.org/officeDocument/2006/relationships/tags" Target="../tags/tag365.xml"/><Relationship Id="rId6" Type="http://schemas.openxmlformats.org/officeDocument/2006/relationships/tags" Target="../tags/tag370.xml"/><Relationship Id="rId11" Type="http://schemas.openxmlformats.org/officeDocument/2006/relationships/tags" Target="../tags/tag375.xml"/><Relationship Id="rId5" Type="http://schemas.openxmlformats.org/officeDocument/2006/relationships/tags" Target="../tags/tag369.xml"/><Relationship Id="rId15" Type="http://schemas.openxmlformats.org/officeDocument/2006/relationships/tags" Target="../tags/tag379.xml"/><Relationship Id="rId10" Type="http://schemas.openxmlformats.org/officeDocument/2006/relationships/tags" Target="../tags/tag374.xml"/><Relationship Id="rId19" Type="http://schemas.openxmlformats.org/officeDocument/2006/relationships/slideMaster" Target="../slideMasters/slideMaster2.xml"/><Relationship Id="rId4" Type="http://schemas.openxmlformats.org/officeDocument/2006/relationships/tags" Target="../tags/tag368.xml"/><Relationship Id="rId9" Type="http://schemas.openxmlformats.org/officeDocument/2006/relationships/tags" Target="../tags/tag373.xml"/><Relationship Id="rId14" Type="http://schemas.openxmlformats.org/officeDocument/2006/relationships/tags" Target="../tags/tag378.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10" Type="http://schemas.openxmlformats.org/officeDocument/2006/relationships/slideMaster" Target="../slideMasters/slideMaster2.xml"/><Relationship Id="rId4" Type="http://schemas.openxmlformats.org/officeDocument/2006/relationships/tags" Target="../tags/tag386.xml"/><Relationship Id="rId9" Type="http://schemas.openxmlformats.org/officeDocument/2006/relationships/tags" Target="../tags/tag391.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399.xml"/><Relationship Id="rId3" Type="http://schemas.openxmlformats.org/officeDocument/2006/relationships/tags" Target="../tags/tag394.xml"/><Relationship Id="rId7" Type="http://schemas.openxmlformats.org/officeDocument/2006/relationships/tags" Target="../tags/tag398.xml"/><Relationship Id="rId2" Type="http://schemas.openxmlformats.org/officeDocument/2006/relationships/tags" Target="../tags/tag393.xml"/><Relationship Id="rId1" Type="http://schemas.openxmlformats.org/officeDocument/2006/relationships/tags" Target="../tags/tag392.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 Id="rId9"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407.xml"/><Relationship Id="rId13" Type="http://schemas.openxmlformats.org/officeDocument/2006/relationships/tags" Target="../tags/tag412.xml"/><Relationship Id="rId18" Type="http://schemas.openxmlformats.org/officeDocument/2006/relationships/tags" Target="../tags/tag417.xml"/><Relationship Id="rId3" Type="http://schemas.openxmlformats.org/officeDocument/2006/relationships/tags" Target="../tags/tag402.xml"/><Relationship Id="rId7" Type="http://schemas.openxmlformats.org/officeDocument/2006/relationships/tags" Target="../tags/tag406.xml"/><Relationship Id="rId12" Type="http://schemas.openxmlformats.org/officeDocument/2006/relationships/tags" Target="../tags/tag411.xml"/><Relationship Id="rId17" Type="http://schemas.openxmlformats.org/officeDocument/2006/relationships/tags" Target="../tags/tag416.xml"/><Relationship Id="rId2" Type="http://schemas.openxmlformats.org/officeDocument/2006/relationships/tags" Target="../tags/tag401.xml"/><Relationship Id="rId16" Type="http://schemas.openxmlformats.org/officeDocument/2006/relationships/tags" Target="../tags/tag415.xml"/><Relationship Id="rId1" Type="http://schemas.openxmlformats.org/officeDocument/2006/relationships/tags" Target="../tags/tag400.xml"/><Relationship Id="rId6" Type="http://schemas.openxmlformats.org/officeDocument/2006/relationships/tags" Target="../tags/tag405.xml"/><Relationship Id="rId11" Type="http://schemas.openxmlformats.org/officeDocument/2006/relationships/tags" Target="../tags/tag410.xml"/><Relationship Id="rId5" Type="http://schemas.openxmlformats.org/officeDocument/2006/relationships/tags" Target="../tags/tag404.xml"/><Relationship Id="rId15" Type="http://schemas.openxmlformats.org/officeDocument/2006/relationships/tags" Target="../tags/tag414.xml"/><Relationship Id="rId10" Type="http://schemas.openxmlformats.org/officeDocument/2006/relationships/tags" Target="../tags/tag409.xml"/><Relationship Id="rId19" Type="http://schemas.openxmlformats.org/officeDocument/2006/relationships/slideMaster" Target="../slideMasters/slideMaster2.xml"/><Relationship Id="rId4" Type="http://schemas.openxmlformats.org/officeDocument/2006/relationships/tags" Target="../tags/tag403.xml"/><Relationship Id="rId9" Type="http://schemas.openxmlformats.org/officeDocument/2006/relationships/tags" Target="../tags/tag408.xml"/><Relationship Id="rId14" Type="http://schemas.openxmlformats.org/officeDocument/2006/relationships/tags" Target="../tags/tag413.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425.xml"/><Relationship Id="rId13" Type="http://schemas.openxmlformats.org/officeDocument/2006/relationships/tags" Target="../tags/tag430.xml"/><Relationship Id="rId18" Type="http://schemas.openxmlformats.org/officeDocument/2006/relationships/tags" Target="../tags/tag435.xml"/><Relationship Id="rId3" Type="http://schemas.openxmlformats.org/officeDocument/2006/relationships/tags" Target="../tags/tag420.xml"/><Relationship Id="rId21" Type="http://schemas.openxmlformats.org/officeDocument/2006/relationships/tags" Target="../tags/tag438.xml"/><Relationship Id="rId7" Type="http://schemas.openxmlformats.org/officeDocument/2006/relationships/tags" Target="../tags/tag424.xml"/><Relationship Id="rId12" Type="http://schemas.openxmlformats.org/officeDocument/2006/relationships/tags" Target="../tags/tag429.xml"/><Relationship Id="rId17" Type="http://schemas.openxmlformats.org/officeDocument/2006/relationships/tags" Target="../tags/tag434.xml"/><Relationship Id="rId2" Type="http://schemas.openxmlformats.org/officeDocument/2006/relationships/tags" Target="../tags/tag419.xml"/><Relationship Id="rId16" Type="http://schemas.openxmlformats.org/officeDocument/2006/relationships/tags" Target="../tags/tag433.xml"/><Relationship Id="rId20" Type="http://schemas.openxmlformats.org/officeDocument/2006/relationships/tags" Target="../tags/tag437.xml"/><Relationship Id="rId1" Type="http://schemas.openxmlformats.org/officeDocument/2006/relationships/tags" Target="../tags/tag418.xml"/><Relationship Id="rId6" Type="http://schemas.openxmlformats.org/officeDocument/2006/relationships/tags" Target="../tags/tag423.xml"/><Relationship Id="rId11" Type="http://schemas.openxmlformats.org/officeDocument/2006/relationships/tags" Target="../tags/tag428.xml"/><Relationship Id="rId5" Type="http://schemas.openxmlformats.org/officeDocument/2006/relationships/tags" Target="../tags/tag422.xml"/><Relationship Id="rId15" Type="http://schemas.openxmlformats.org/officeDocument/2006/relationships/tags" Target="../tags/tag432.xml"/><Relationship Id="rId10" Type="http://schemas.openxmlformats.org/officeDocument/2006/relationships/tags" Target="../tags/tag427.xml"/><Relationship Id="rId19" Type="http://schemas.openxmlformats.org/officeDocument/2006/relationships/tags" Target="../tags/tag436.xml"/><Relationship Id="rId4" Type="http://schemas.openxmlformats.org/officeDocument/2006/relationships/tags" Target="../tags/tag421.xml"/><Relationship Id="rId9" Type="http://schemas.openxmlformats.org/officeDocument/2006/relationships/tags" Target="../tags/tag426.xml"/><Relationship Id="rId14" Type="http://schemas.openxmlformats.org/officeDocument/2006/relationships/tags" Target="../tags/tag431.xml"/><Relationship Id="rId22"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441.xml"/><Relationship Id="rId7" Type="http://schemas.openxmlformats.org/officeDocument/2006/relationships/tags" Target="../tags/tag445.xml"/><Relationship Id="rId2" Type="http://schemas.openxmlformats.org/officeDocument/2006/relationships/tags" Target="../tags/tag440.xml"/><Relationship Id="rId1" Type="http://schemas.openxmlformats.org/officeDocument/2006/relationships/tags" Target="../tags/tag439.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453.xml"/><Relationship Id="rId13" Type="http://schemas.openxmlformats.org/officeDocument/2006/relationships/tags" Target="../tags/tag458.xml"/><Relationship Id="rId3" Type="http://schemas.openxmlformats.org/officeDocument/2006/relationships/tags" Target="../tags/tag448.xml"/><Relationship Id="rId7" Type="http://schemas.openxmlformats.org/officeDocument/2006/relationships/tags" Target="../tags/tag452.xml"/><Relationship Id="rId12" Type="http://schemas.openxmlformats.org/officeDocument/2006/relationships/tags" Target="../tags/tag457.xml"/><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tags" Target="../tags/tag451.xml"/><Relationship Id="rId11" Type="http://schemas.openxmlformats.org/officeDocument/2006/relationships/tags" Target="../tags/tag456.xml"/><Relationship Id="rId5" Type="http://schemas.openxmlformats.org/officeDocument/2006/relationships/tags" Target="../tags/tag450.xml"/><Relationship Id="rId15" Type="http://schemas.openxmlformats.org/officeDocument/2006/relationships/slideMaster" Target="../slideMasters/slideMaster2.xml"/><Relationship Id="rId10" Type="http://schemas.openxmlformats.org/officeDocument/2006/relationships/tags" Target="../tags/tag455.xml"/><Relationship Id="rId4" Type="http://schemas.openxmlformats.org/officeDocument/2006/relationships/tags" Target="../tags/tag449.xml"/><Relationship Id="rId9" Type="http://schemas.openxmlformats.org/officeDocument/2006/relationships/tags" Target="../tags/tag454.xml"/><Relationship Id="rId14" Type="http://schemas.openxmlformats.org/officeDocument/2006/relationships/tags" Target="../tags/tag459.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467.xml"/><Relationship Id="rId13" Type="http://schemas.openxmlformats.org/officeDocument/2006/relationships/tags" Target="../tags/tag472.xml"/><Relationship Id="rId3" Type="http://schemas.openxmlformats.org/officeDocument/2006/relationships/tags" Target="../tags/tag462.xml"/><Relationship Id="rId7" Type="http://schemas.openxmlformats.org/officeDocument/2006/relationships/tags" Target="../tags/tag466.xml"/><Relationship Id="rId12" Type="http://schemas.openxmlformats.org/officeDocument/2006/relationships/tags" Target="../tags/tag471.xml"/><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tags" Target="../tags/tag465.xml"/><Relationship Id="rId11" Type="http://schemas.openxmlformats.org/officeDocument/2006/relationships/tags" Target="../tags/tag470.xml"/><Relationship Id="rId5" Type="http://schemas.openxmlformats.org/officeDocument/2006/relationships/tags" Target="../tags/tag464.xml"/><Relationship Id="rId15" Type="http://schemas.openxmlformats.org/officeDocument/2006/relationships/slideMaster" Target="../slideMasters/slideMaster2.xml"/><Relationship Id="rId10" Type="http://schemas.openxmlformats.org/officeDocument/2006/relationships/tags" Target="../tags/tag469.xml"/><Relationship Id="rId4" Type="http://schemas.openxmlformats.org/officeDocument/2006/relationships/tags" Target="../tags/tag463.xml"/><Relationship Id="rId9" Type="http://schemas.openxmlformats.org/officeDocument/2006/relationships/tags" Target="../tags/tag468.xml"/><Relationship Id="rId14" Type="http://schemas.openxmlformats.org/officeDocument/2006/relationships/tags" Target="../tags/tag47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481.xml"/><Relationship Id="rId13" Type="http://schemas.openxmlformats.org/officeDocument/2006/relationships/tags" Target="../tags/tag486.xml"/><Relationship Id="rId18" Type="http://schemas.openxmlformats.org/officeDocument/2006/relationships/slideMaster" Target="../slideMasters/slideMaster2.xml"/><Relationship Id="rId3" Type="http://schemas.openxmlformats.org/officeDocument/2006/relationships/tags" Target="../tags/tag476.xml"/><Relationship Id="rId7" Type="http://schemas.openxmlformats.org/officeDocument/2006/relationships/tags" Target="../tags/tag480.xml"/><Relationship Id="rId12" Type="http://schemas.openxmlformats.org/officeDocument/2006/relationships/tags" Target="../tags/tag485.xml"/><Relationship Id="rId17" Type="http://schemas.openxmlformats.org/officeDocument/2006/relationships/tags" Target="../tags/tag490.xml"/><Relationship Id="rId2" Type="http://schemas.openxmlformats.org/officeDocument/2006/relationships/tags" Target="../tags/tag475.xml"/><Relationship Id="rId16" Type="http://schemas.openxmlformats.org/officeDocument/2006/relationships/tags" Target="../tags/tag489.xml"/><Relationship Id="rId1" Type="http://schemas.openxmlformats.org/officeDocument/2006/relationships/tags" Target="../tags/tag474.xml"/><Relationship Id="rId6" Type="http://schemas.openxmlformats.org/officeDocument/2006/relationships/tags" Target="../tags/tag479.xml"/><Relationship Id="rId11" Type="http://schemas.openxmlformats.org/officeDocument/2006/relationships/tags" Target="../tags/tag484.xml"/><Relationship Id="rId5" Type="http://schemas.openxmlformats.org/officeDocument/2006/relationships/tags" Target="../tags/tag478.xml"/><Relationship Id="rId15" Type="http://schemas.openxmlformats.org/officeDocument/2006/relationships/tags" Target="../tags/tag488.xml"/><Relationship Id="rId10" Type="http://schemas.openxmlformats.org/officeDocument/2006/relationships/tags" Target="../tags/tag483.xml"/><Relationship Id="rId4" Type="http://schemas.openxmlformats.org/officeDocument/2006/relationships/tags" Target="../tags/tag477.xml"/><Relationship Id="rId9" Type="http://schemas.openxmlformats.org/officeDocument/2006/relationships/tags" Target="../tags/tag482.xml"/><Relationship Id="rId14" Type="http://schemas.openxmlformats.org/officeDocument/2006/relationships/tags" Target="../tags/tag487.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498.xml"/><Relationship Id="rId3" Type="http://schemas.openxmlformats.org/officeDocument/2006/relationships/tags" Target="../tags/tag493.xml"/><Relationship Id="rId7" Type="http://schemas.openxmlformats.org/officeDocument/2006/relationships/tags" Target="../tags/tag497.xml"/><Relationship Id="rId2" Type="http://schemas.openxmlformats.org/officeDocument/2006/relationships/tags" Target="../tags/tag492.xml"/><Relationship Id="rId1" Type="http://schemas.openxmlformats.org/officeDocument/2006/relationships/tags" Target="../tags/tag491.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9"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506.xml"/><Relationship Id="rId13" Type="http://schemas.openxmlformats.org/officeDocument/2006/relationships/tags" Target="../tags/tag511.xml"/><Relationship Id="rId3" Type="http://schemas.openxmlformats.org/officeDocument/2006/relationships/tags" Target="../tags/tag501.xml"/><Relationship Id="rId7" Type="http://schemas.openxmlformats.org/officeDocument/2006/relationships/tags" Target="../tags/tag505.xml"/><Relationship Id="rId12" Type="http://schemas.openxmlformats.org/officeDocument/2006/relationships/tags" Target="../tags/tag510.xml"/><Relationship Id="rId17" Type="http://schemas.openxmlformats.org/officeDocument/2006/relationships/slideMaster" Target="../slideMasters/slideMaster2.xml"/><Relationship Id="rId2" Type="http://schemas.openxmlformats.org/officeDocument/2006/relationships/tags" Target="../tags/tag500.xml"/><Relationship Id="rId16" Type="http://schemas.openxmlformats.org/officeDocument/2006/relationships/tags" Target="../tags/tag514.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tags" Target="../tags/tag509.xml"/><Relationship Id="rId5" Type="http://schemas.openxmlformats.org/officeDocument/2006/relationships/tags" Target="../tags/tag503.xml"/><Relationship Id="rId15" Type="http://schemas.openxmlformats.org/officeDocument/2006/relationships/tags" Target="../tags/tag513.xml"/><Relationship Id="rId10" Type="http://schemas.openxmlformats.org/officeDocument/2006/relationships/tags" Target="../tags/tag508.xml"/><Relationship Id="rId4" Type="http://schemas.openxmlformats.org/officeDocument/2006/relationships/tags" Target="../tags/tag502.xml"/><Relationship Id="rId9" Type="http://schemas.openxmlformats.org/officeDocument/2006/relationships/tags" Target="../tags/tag507.xml"/><Relationship Id="rId14" Type="http://schemas.openxmlformats.org/officeDocument/2006/relationships/tags" Target="../tags/tag51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522.xml"/><Relationship Id="rId13" Type="http://schemas.openxmlformats.org/officeDocument/2006/relationships/tags" Target="../tags/tag527.xml"/><Relationship Id="rId18" Type="http://schemas.openxmlformats.org/officeDocument/2006/relationships/slideMaster" Target="../slideMasters/slideMaster2.xml"/><Relationship Id="rId3" Type="http://schemas.openxmlformats.org/officeDocument/2006/relationships/tags" Target="../tags/tag517.xml"/><Relationship Id="rId7" Type="http://schemas.openxmlformats.org/officeDocument/2006/relationships/tags" Target="../tags/tag521.xml"/><Relationship Id="rId12" Type="http://schemas.openxmlformats.org/officeDocument/2006/relationships/tags" Target="../tags/tag526.xml"/><Relationship Id="rId17" Type="http://schemas.openxmlformats.org/officeDocument/2006/relationships/tags" Target="../tags/tag531.xml"/><Relationship Id="rId2" Type="http://schemas.openxmlformats.org/officeDocument/2006/relationships/tags" Target="../tags/tag516.xml"/><Relationship Id="rId16" Type="http://schemas.openxmlformats.org/officeDocument/2006/relationships/tags" Target="../tags/tag530.xml"/><Relationship Id="rId1" Type="http://schemas.openxmlformats.org/officeDocument/2006/relationships/tags" Target="../tags/tag515.xml"/><Relationship Id="rId6" Type="http://schemas.openxmlformats.org/officeDocument/2006/relationships/tags" Target="../tags/tag520.xml"/><Relationship Id="rId11" Type="http://schemas.openxmlformats.org/officeDocument/2006/relationships/tags" Target="../tags/tag525.xml"/><Relationship Id="rId5" Type="http://schemas.openxmlformats.org/officeDocument/2006/relationships/tags" Target="../tags/tag519.xml"/><Relationship Id="rId15" Type="http://schemas.openxmlformats.org/officeDocument/2006/relationships/tags" Target="../tags/tag529.xml"/><Relationship Id="rId10" Type="http://schemas.openxmlformats.org/officeDocument/2006/relationships/tags" Target="../tags/tag524.xml"/><Relationship Id="rId4" Type="http://schemas.openxmlformats.org/officeDocument/2006/relationships/tags" Target="../tags/tag518.xml"/><Relationship Id="rId9" Type="http://schemas.openxmlformats.org/officeDocument/2006/relationships/tags" Target="../tags/tag523.xml"/><Relationship Id="rId14" Type="http://schemas.openxmlformats.org/officeDocument/2006/relationships/tags" Target="../tags/tag528.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539.xml"/><Relationship Id="rId13" Type="http://schemas.openxmlformats.org/officeDocument/2006/relationships/tags" Target="../tags/tag544.xml"/><Relationship Id="rId18" Type="http://schemas.openxmlformats.org/officeDocument/2006/relationships/tags" Target="../tags/tag549.xml"/><Relationship Id="rId3" Type="http://schemas.openxmlformats.org/officeDocument/2006/relationships/tags" Target="../tags/tag534.xml"/><Relationship Id="rId21" Type="http://schemas.openxmlformats.org/officeDocument/2006/relationships/tags" Target="../tags/tag552.xml"/><Relationship Id="rId7" Type="http://schemas.openxmlformats.org/officeDocument/2006/relationships/tags" Target="../tags/tag538.xml"/><Relationship Id="rId12" Type="http://schemas.openxmlformats.org/officeDocument/2006/relationships/tags" Target="../tags/tag543.xml"/><Relationship Id="rId17" Type="http://schemas.openxmlformats.org/officeDocument/2006/relationships/tags" Target="../tags/tag548.xml"/><Relationship Id="rId2" Type="http://schemas.openxmlformats.org/officeDocument/2006/relationships/tags" Target="../tags/tag533.xml"/><Relationship Id="rId16" Type="http://schemas.openxmlformats.org/officeDocument/2006/relationships/tags" Target="../tags/tag547.xml"/><Relationship Id="rId20" Type="http://schemas.openxmlformats.org/officeDocument/2006/relationships/tags" Target="../tags/tag551.xml"/><Relationship Id="rId1" Type="http://schemas.openxmlformats.org/officeDocument/2006/relationships/tags" Target="../tags/tag532.xml"/><Relationship Id="rId6" Type="http://schemas.openxmlformats.org/officeDocument/2006/relationships/tags" Target="../tags/tag537.xml"/><Relationship Id="rId11" Type="http://schemas.openxmlformats.org/officeDocument/2006/relationships/tags" Target="../tags/tag542.xml"/><Relationship Id="rId5" Type="http://schemas.openxmlformats.org/officeDocument/2006/relationships/tags" Target="../tags/tag536.xml"/><Relationship Id="rId15" Type="http://schemas.openxmlformats.org/officeDocument/2006/relationships/tags" Target="../tags/tag546.xml"/><Relationship Id="rId10" Type="http://schemas.openxmlformats.org/officeDocument/2006/relationships/tags" Target="../tags/tag541.xml"/><Relationship Id="rId19" Type="http://schemas.openxmlformats.org/officeDocument/2006/relationships/tags" Target="../tags/tag550.xml"/><Relationship Id="rId4" Type="http://schemas.openxmlformats.org/officeDocument/2006/relationships/tags" Target="../tags/tag535.xml"/><Relationship Id="rId9" Type="http://schemas.openxmlformats.org/officeDocument/2006/relationships/tags" Target="../tags/tag540.xml"/><Relationship Id="rId14" Type="http://schemas.openxmlformats.org/officeDocument/2006/relationships/tags" Target="../tags/tag545.xml"/><Relationship Id="rId22"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560.xml"/><Relationship Id="rId13" Type="http://schemas.openxmlformats.org/officeDocument/2006/relationships/tags" Target="../tags/tag565.xml"/><Relationship Id="rId18" Type="http://schemas.openxmlformats.org/officeDocument/2006/relationships/tags" Target="../tags/tag570.xml"/><Relationship Id="rId3" Type="http://schemas.openxmlformats.org/officeDocument/2006/relationships/tags" Target="../tags/tag555.xml"/><Relationship Id="rId7" Type="http://schemas.openxmlformats.org/officeDocument/2006/relationships/tags" Target="../tags/tag559.xml"/><Relationship Id="rId12" Type="http://schemas.openxmlformats.org/officeDocument/2006/relationships/tags" Target="../tags/tag564.xml"/><Relationship Id="rId17" Type="http://schemas.openxmlformats.org/officeDocument/2006/relationships/tags" Target="../tags/tag569.xml"/><Relationship Id="rId2" Type="http://schemas.openxmlformats.org/officeDocument/2006/relationships/tags" Target="../tags/tag554.xml"/><Relationship Id="rId16" Type="http://schemas.openxmlformats.org/officeDocument/2006/relationships/tags" Target="../tags/tag568.xml"/><Relationship Id="rId1" Type="http://schemas.openxmlformats.org/officeDocument/2006/relationships/tags" Target="../tags/tag553.xml"/><Relationship Id="rId6" Type="http://schemas.openxmlformats.org/officeDocument/2006/relationships/tags" Target="../tags/tag558.xml"/><Relationship Id="rId11" Type="http://schemas.openxmlformats.org/officeDocument/2006/relationships/tags" Target="../tags/tag563.xml"/><Relationship Id="rId5" Type="http://schemas.openxmlformats.org/officeDocument/2006/relationships/tags" Target="../tags/tag557.xml"/><Relationship Id="rId15" Type="http://schemas.openxmlformats.org/officeDocument/2006/relationships/tags" Target="../tags/tag567.xml"/><Relationship Id="rId10" Type="http://schemas.openxmlformats.org/officeDocument/2006/relationships/tags" Target="../tags/tag562.xml"/><Relationship Id="rId19" Type="http://schemas.openxmlformats.org/officeDocument/2006/relationships/slideMaster" Target="../slideMasters/slideMaster2.xml"/><Relationship Id="rId4" Type="http://schemas.openxmlformats.org/officeDocument/2006/relationships/tags" Target="../tags/tag556.xml"/><Relationship Id="rId9" Type="http://schemas.openxmlformats.org/officeDocument/2006/relationships/tags" Target="../tags/tag561.xml"/><Relationship Id="rId14" Type="http://schemas.openxmlformats.org/officeDocument/2006/relationships/tags" Target="../tags/tag566.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578.xml"/><Relationship Id="rId13" Type="http://schemas.openxmlformats.org/officeDocument/2006/relationships/tags" Target="../tags/tag583.xml"/><Relationship Id="rId3" Type="http://schemas.openxmlformats.org/officeDocument/2006/relationships/tags" Target="../tags/tag573.xml"/><Relationship Id="rId7" Type="http://schemas.openxmlformats.org/officeDocument/2006/relationships/tags" Target="../tags/tag577.xml"/><Relationship Id="rId12" Type="http://schemas.openxmlformats.org/officeDocument/2006/relationships/tags" Target="../tags/tag582.xml"/><Relationship Id="rId17" Type="http://schemas.openxmlformats.org/officeDocument/2006/relationships/slideMaster" Target="../slideMasters/slideMaster2.xml"/><Relationship Id="rId2" Type="http://schemas.openxmlformats.org/officeDocument/2006/relationships/tags" Target="../tags/tag572.xml"/><Relationship Id="rId16" Type="http://schemas.openxmlformats.org/officeDocument/2006/relationships/tags" Target="../tags/tag586.xml"/><Relationship Id="rId1" Type="http://schemas.openxmlformats.org/officeDocument/2006/relationships/tags" Target="../tags/tag571.xml"/><Relationship Id="rId6" Type="http://schemas.openxmlformats.org/officeDocument/2006/relationships/tags" Target="../tags/tag576.xml"/><Relationship Id="rId11" Type="http://schemas.openxmlformats.org/officeDocument/2006/relationships/tags" Target="../tags/tag581.xml"/><Relationship Id="rId5" Type="http://schemas.openxmlformats.org/officeDocument/2006/relationships/tags" Target="../tags/tag575.xml"/><Relationship Id="rId15" Type="http://schemas.openxmlformats.org/officeDocument/2006/relationships/tags" Target="../tags/tag585.xml"/><Relationship Id="rId10" Type="http://schemas.openxmlformats.org/officeDocument/2006/relationships/tags" Target="../tags/tag580.xml"/><Relationship Id="rId4" Type="http://schemas.openxmlformats.org/officeDocument/2006/relationships/tags" Target="../tags/tag574.xml"/><Relationship Id="rId9" Type="http://schemas.openxmlformats.org/officeDocument/2006/relationships/tags" Target="../tags/tag579.xml"/><Relationship Id="rId14" Type="http://schemas.openxmlformats.org/officeDocument/2006/relationships/tags" Target="../tags/tag584.xml"/></Relationships>
</file>

<file path=ppt/slideLayouts/_rels/slideLayout4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589.xml"/><Relationship Id="rId7" Type="http://schemas.openxmlformats.org/officeDocument/2006/relationships/tags" Target="../tags/tag593.xml"/><Relationship Id="rId2" Type="http://schemas.openxmlformats.org/officeDocument/2006/relationships/tags" Target="../tags/tag588.xml"/><Relationship Id="rId1" Type="http://schemas.openxmlformats.org/officeDocument/2006/relationships/tags" Target="../tags/tag587.xml"/><Relationship Id="rId6" Type="http://schemas.openxmlformats.org/officeDocument/2006/relationships/tags" Target="../tags/tag592.xml"/><Relationship Id="rId5" Type="http://schemas.openxmlformats.org/officeDocument/2006/relationships/tags" Target="../tags/tag591.xml"/><Relationship Id="rId4" Type="http://schemas.openxmlformats.org/officeDocument/2006/relationships/tags" Target="../tags/tag590.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601.xml"/><Relationship Id="rId13" Type="http://schemas.openxmlformats.org/officeDocument/2006/relationships/tags" Target="../tags/tag606.xml"/><Relationship Id="rId3" Type="http://schemas.openxmlformats.org/officeDocument/2006/relationships/tags" Target="../tags/tag596.xml"/><Relationship Id="rId7" Type="http://schemas.openxmlformats.org/officeDocument/2006/relationships/tags" Target="../tags/tag600.xml"/><Relationship Id="rId12" Type="http://schemas.openxmlformats.org/officeDocument/2006/relationships/tags" Target="../tags/tag605.xml"/><Relationship Id="rId2" Type="http://schemas.openxmlformats.org/officeDocument/2006/relationships/tags" Target="../tags/tag595.xml"/><Relationship Id="rId1" Type="http://schemas.openxmlformats.org/officeDocument/2006/relationships/tags" Target="../tags/tag594.xml"/><Relationship Id="rId6" Type="http://schemas.openxmlformats.org/officeDocument/2006/relationships/tags" Target="../tags/tag599.xml"/><Relationship Id="rId11" Type="http://schemas.openxmlformats.org/officeDocument/2006/relationships/tags" Target="../tags/tag604.xml"/><Relationship Id="rId5" Type="http://schemas.openxmlformats.org/officeDocument/2006/relationships/tags" Target="../tags/tag598.xml"/><Relationship Id="rId10" Type="http://schemas.openxmlformats.org/officeDocument/2006/relationships/tags" Target="../tags/tag603.xml"/><Relationship Id="rId4" Type="http://schemas.openxmlformats.org/officeDocument/2006/relationships/tags" Target="../tags/tag597.xml"/><Relationship Id="rId9" Type="http://schemas.openxmlformats.org/officeDocument/2006/relationships/tags" Target="../tags/tag602.xml"/><Relationship Id="rId14"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614.xml"/><Relationship Id="rId13" Type="http://schemas.openxmlformats.org/officeDocument/2006/relationships/tags" Target="../tags/tag619.xml"/><Relationship Id="rId18" Type="http://schemas.openxmlformats.org/officeDocument/2006/relationships/tags" Target="../tags/tag624.xml"/><Relationship Id="rId3" Type="http://schemas.openxmlformats.org/officeDocument/2006/relationships/tags" Target="../tags/tag609.xml"/><Relationship Id="rId21" Type="http://schemas.openxmlformats.org/officeDocument/2006/relationships/tags" Target="../tags/tag627.xml"/><Relationship Id="rId7" Type="http://schemas.openxmlformats.org/officeDocument/2006/relationships/tags" Target="../tags/tag613.xml"/><Relationship Id="rId12" Type="http://schemas.openxmlformats.org/officeDocument/2006/relationships/tags" Target="../tags/tag618.xml"/><Relationship Id="rId17" Type="http://schemas.openxmlformats.org/officeDocument/2006/relationships/tags" Target="../tags/tag623.xml"/><Relationship Id="rId25" Type="http://schemas.openxmlformats.org/officeDocument/2006/relationships/slideMaster" Target="../slideMasters/slideMaster2.xml"/><Relationship Id="rId2" Type="http://schemas.openxmlformats.org/officeDocument/2006/relationships/tags" Target="../tags/tag608.xml"/><Relationship Id="rId16" Type="http://schemas.openxmlformats.org/officeDocument/2006/relationships/tags" Target="../tags/tag622.xml"/><Relationship Id="rId20" Type="http://schemas.openxmlformats.org/officeDocument/2006/relationships/tags" Target="../tags/tag626.xml"/><Relationship Id="rId1" Type="http://schemas.openxmlformats.org/officeDocument/2006/relationships/tags" Target="../tags/tag607.xml"/><Relationship Id="rId6" Type="http://schemas.openxmlformats.org/officeDocument/2006/relationships/tags" Target="../tags/tag612.xml"/><Relationship Id="rId11" Type="http://schemas.openxmlformats.org/officeDocument/2006/relationships/tags" Target="../tags/tag617.xml"/><Relationship Id="rId24" Type="http://schemas.openxmlformats.org/officeDocument/2006/relationships/tags" Target="../tags/tag630.xml"/><Relationship Id="rId5" Type="http://schemas.openxmlformats.org/officeDocument/2006/relationships/tags" Target="../tags/tag611.xml"/><Relationship Id="rId15" Type="http://schemas.openxmlformats.org/officeDocument/2006/relationships/tags" Target="../tags/tag621.xml"/><Relationship Id="rId23" Type="http://schemas.openxmlformats.org/officeDocument/2006/relationships/tags" Target="../tags/tag629.xml"/><Relationship Id="rId10" Type="http://schemas.openxmlformats.org/officeDocument/2006/relationships/tags" Target="../tags/tag616.xml"/><Relationship Id="rId19" Type="http://schemas.openxmlformats.org/officeDocument/2006/relationships/tags" Target="../tags/tag625.xml"/><Relationship Id="rId4" Type="http://schemas.openxmlformats.org/officeDocument/2006/relationships/tags" Target="../tags/tag610.xml"/><Relationship Id="rId9" Type="http://schemas.openxmlformats.org/officeDocument/2006/relationships/tags" Target="../tags/tag615.xml"/><Relationship Id="rId14" Type="http://schemas.openxmlformats.org/officeDocument/2006/relationships/tags" Target="../tags/tag620.xml"/><Relationship Id="rId22" Type="http://schemas.openxmlformats.org/officeDocument/2006/relationships/tags" Target="../tags/tag62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633.xml"/><Relationship Id="rId7" Type="http://schemas.openxmlformats.org/officeDocument/2006/relationships/tags" Target="../tags/tag637.xml"/><Relationship Id="rId2" Type="http://schemas.openxmlformats.org/officeDocument/2006/relationships/tags" Target="../tags/tag632.xml"/><Relationship Id="rId1" Type="http://schemas.openxmlformats.org/officeDocument/2006/relationships/tags" Target="../tags/tag631.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40.xml"/><Relationship Id="rId7" Type="http://schemas.openxmlformats.org/officeDocument/2006/relationships/image" Target="../media/image2.png"/><Relationship Id="rId2" Type="http://schemas.openxmlformats.org/officeDocument/2006/relationships/tags" Target="../tags/tag639.xml"/><Relationship Id="rId1" Type="http://schemas.openxmlformats.org/officeDocument/2006/relationships/tags" Target="../tags/tag638.xml"/><Relationship Id="rId6" Type="http://schemas.openxmlformats.org/officeDocument/2006/relationships/slideMaster" Target="../slideMasters/slideMaster2.xml"/><Relationship Id="rId5" Type="http://schemas.openxmlformats.org/officeDocument/2006/relationships/tags" Target="../tags/tag642.xml"/><Relationship Id="rId4" Type="http://schemas.openxmlformats.org/officeDocument/2006/relationships/tags" Target="../tags/tag641.xml"/></Relationships>
</file>

<file path=ppt/slideLayouts/_rels/slideLayout5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645.xml"/><Relationship Id="rId7" Type="http://schemas.openxmlformats.org/officeDocument/2006/relationships/tags" Target="../tags/tag649.xml"/><Relationship Id="rId2" Type="http://schemas.openxmlformats.org/officeDocument/2006/relationships/tags" Target="../tags/tag644.xml"/><Relationship Id="rId1" Type="http://schemas.openxmlformats.org/officeDocument/2006/relationships/tags" Target="../tags/tag643.xml"/><Relationship Id="rId6" Type="http://schemas.openxmlformats.org/officeDocument/2006/relationships/tags" Target="../tags/tag648.xml"/><Relationship Id="rId5" Type="http://schemas.openxmlformats.org/officeDocument/2006/relationships/tags" Target="../tags/tag647.xml"/><Relationship Id="rId4" Type="http://schemas.openxmlformats.org/officeDocument/2006/relationships/tags" Target="../tags/tag646.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657.xml"/><Relationship Id="rId13" Type="http://schemas.openxmlformats.org/officeDocument/2006/relationships/tags" Target="../tags/tag662.xml"/><Relationship Id="rId3" Type="http://schemas.openxmlformats.org/officeDocument/2006/relationships/tags" Target="../tags/tag652.xml"/><Relationship Id="rId7" Type="http://schemas.openxmlformats.org/officeDocument/2006/relationships/tags" Target="../tags/tag656.xml"/><Relationship Id="rId12" Type="http://schemas.openxmlformats.org/officeDocument/2006/relationships/tags" Target="../tags/tag661.xml"/><Relationship Id="rId2" Type="http://schemas.openxmlformats.org/officeDocument/2006/relationships/tags" Target="../tags/tag651.xml"/><Relationship Id="rId1" Type="http://schemas.openxmlformats.org/officeDocument/2006/relationships/tags" Target="../tags/tag650.xml"/><Relationship Id="rId6" Type="http://schemas.openxmlformats.org/officeDocument/2006/relationships/tags" Target="../tags/tag655.xml"/><Relationship Id="rId11" Type="http://schemas.openxmlformats.org/officeDocument/2006/relationships/tags" Target="../tags/tag660.xml"/><Relationship Id="rId5" Type="http://schemas.openxmlformats.org/officeDocument/2006/relationships/tags" Target="../tags/tag654.xml"/><Relationship Id="rId15" Type="http://schemas.openxmlformats.org/officeDocument/2006/relationships/slideMaster" Target="../slideMasters/slideMaster2.xml"/><Relationship Id="rId10" Type="http://schemas.openxmlformats.org/officeDocument/2006/relationships/tags" Target="../tags/tag659.xml"/><Relationship Id="rId4" Type="http://schemas.openxmlformats.org/officeDocument/2006/relationships/tags" Target="../tags/tag653.xml"/><Relationship Id="rId9" Type="http://schemas.openxmlformats.org/officeDocument/2006/relationships/tags" Target="../tags/tag658.xml"/><Relationship Id="rId14" Type="http://schemas.openxmlformats.org/officeDocument/2006/relationships/tags" Target="../tags/tag663.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666.xml"/><Relationship Id="rId2" Type="http://schemas.openxmlformats.org/officeDocument/2006/relationships/tags" Target="../tags/tag665.xml"/><Relationship Id="rId1" Type="http://schemas.openxmlformats.org/officeDocument/2006/relationships/tags" Target="../tags/tag664.xml"/><Relationship Id="rId6" Type="http://schemas.openxmlformats.org/officeDocument/2006/relationships/slideMaster" Target="../slideMasters/slideMaster2.xml"/><Relationship Id="rId5" Type="http://schemas.openxmlformats.org/officeDocument/2006/relationships/tags" Target="../tags/tag668.xml"/><Relationship Id="rId4" Type="http://schemas.openxmlformats.org/officeDocument/2006/relationships/tags" Target="../tags/tag667.xm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676.xml"/><Relationship Id="rId3" Type="http://schemas.openxmlformats.org/officeDocument/2006/relationships/tags" Target="../tags/tag671.xml"/><Relationship Id="rId7" Type="http://schemas.openxmlformats.org/officeDocument/2006/relationships/tags" Target="../tags/tag675.xml"/><Relationship Id="rId12" Type="http://schemas.openxmlformats.org/officeDocument/2006/relationships/image" Target="../media/image3.png"/><Relationship Id="rId2" Type="http://schemas.openxmlformats.org/officeDocument/2006/relationships/tags" Target="../tags/tag670.xml"/><Relationship Id="rId1" Type="http://schemas.openxmlformats.org/officeDocument/2006/relationships/tags" Target="../tags/tag669.xml"/><Relationship Id="rId6" Type="http://schemas.openxmlformats.org/officeDocument/2006/relationships/tags" Target="../tags/tag674.xml"/><Relationship Id="rId11" Type="http://schemas.openxmlformats.org/officeDocument/2006/relationships/image" Target="../media/image1.jpeg"/><Relationship Id="rId5" Type="http://schemas.openxmlformats.org/officeDocument/2006/relationships/tags" Target="../tags/tag673.xml"/><Relationship Id="rId10" Type="http://schemas.openxmlformats.org/officeDocument/2006/relationships/slideMaster" Target="../slideMasters/slideMaster2.xml"/><Relationship Id="rId4" Type="http://schemas.openxmlformats.org/officeDocument/2006/relationships/tags" Target="../tags/tag672.xml"/><Relationship Id="rId9" Type="http://schemas.openxmlformats.org/officeDocument/2006/relationships/tags" Target="../tags/tag677.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680.xml"/><Relationship Id="rId7" Type="http://schemas.openxmlformats.org/officeDocument/2006/relationships/slideMaster" Target="../slideMasters/slideMaster2.xml"/><Relationship Id="rId2" Type="http://schemas.openxmlformats.org/officeDocument/2006/relationships/tags" Target="../tags/tag679.xml"/><Relationship Id="rId1" Type="http://schemas.openxmlformats.org/officeDocument/2006/relationships/tags" Target="../tags/tag678.xml"/><Relationship Id="rId6" Type="http://schemas.openxmlformats.org/officeDocument/2006/relationships/tags" Target="../tags/tag683.xml"/><Relationship Id="rId5" Type="http://schemas.openxmlformats.org/officeDocument/2006/relationships/tags" Target="../tags/tag682.xml"/><Relationship Id="rId4" Type="http://schemas.openxmlformats.org/officeDocument/2006/relationships/tags" Target="../tags/tag681.xml"/></Relationships>
</file>

<file path=ppt/slideLayouts/_rels/slideLayout57.xml.rels><?xml version="1.0" encoding="UTF-8" standalone="yes"?>
<Relationships xmlns="http://schemas.openxmlformats.org/package/2006/relationships"><Relationship Id="rId8" Type="http://schemas.openxmlformats.org/officeDocument/2006/relationships/tags" Target="../tags/tag691.xml"/><Relationship Id="rId3" Type="http://schemas.openxmlformats.org/officeDocument/2006/relationships/tags" Target="../tags/tag686.xml"/><Relationship Id="rId7" Type="http://schemas.openxmlformats.org/officeDocument/2006/relationships/tags" Target="../tags/tag690.xml"/><Relationship Id="rId2" Type="http://schemas.openxmlformats.org/officeDocument/2006/relationships/tags" Target="../tags/tag685.xml"/><Relationship Id="rId1" Type="http://schemas.openxmlformats.org/officeDocument/2006/relationships/tags" Target="../tags/tag684.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tags" Target="../tags/tag687.xml"/><Relationship Id="rId9"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694.xml"/><Relationship Id="rId2" Type="http://schemas.openxmlformats.org/officeDocument/2006/relationships/tags" Target="../tags/tag693.xml"/><Relationship Id="rId1" Type="http://schemas.openxmlformats.org/officeDocument/2006/relationships/tags" Target="../tags/tag692.xml"/><Relationship Id="rId5" Type="http://schemas.openxmlformats.org/officeDocument/2006/relationships/slideMaster" Target="../slideMasters/slideMaster2.xml"/><Relationship Id="rId4" Type="http://schemas.openxmlformats.org/officeDocument/2006/relationships/tags" Target="../tags/tag695.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698.xml"/><Relationship Id="rId2" Type="http://schemas.openxmlformats.org/officeDocument/2006/relationships/tags" Target="../tags/tag697.xml"/><Relationship Id="rId1" Type="http://schemas.openxmlformats.org/officeDocument/2006/relationships/tags" Target="../tags/tag696.xml"/><Relationship Id="rId4"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701.xml"/><Relationship Id="rId2" Type="http://schemas.openxmlformats.org/officeDocument/2006/relationships/tags" Target="../tags/tag700.xml"/><Relationship Id="rId1" Type="http://schemas.openxmlformats.org/officeDocument/2006/relationships/tags" Target="../tags/tag699.xml"/><Relationship Id="rId5" Type="http://schemas.openxmlformats.org/officeDocument/2006/relationships/slideMaster" Target="../slideMasters/slideMaster2.xml"/><Relationship Id="rId4" Type="http://schemas.openxmlformats.org/officeDocument/2006/relationships/tags" Target="../tags/tag702.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705.xml"/><Relationship Id="rId2" Type="http://schemas.openxmlformats.org/officeDocument/2006/relationships/tags" Target="../tags/tag704.xml"/><Relationship Id="rId1" Type="http://schemas.openxmlformats.org/officeDocument/2006/relationships/tags" Target="../tags/tag703.xml"/><Relationship Id="rId6" Type="http://schemas.openxmlformats.org/officeDocument/2006/relationships/slideMaster" Target="../slideMasters/slideMaster2.xml"/><Relationship Id="rId5" Type="http://schemas.openxmlformats.org/officeDocument/2006/relationships/tags" Target="../tags/tag707.xml"/><Relationship Id="rId4" Type="http://schemas.openxmlformats.org/officeDocument/2006/relationships/tags" Target="../tags/tag706.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710.xml"/><Relationship Id="rId7" Type="http://schemas.openxmlformats.org/officeDocument/2006/relationships/image" Target="../media/image2.png"/><Relationship Id="rId2" Type="http://schemas.openxmlformats.org/officeDocument/2006/relationships/tags" Target="../tags/tag709.xml"/><Relationship Id="rId1" Type="http://schemas.openxmlformats.org/officeDocument/2006/relationships/tags" Target="../tags/tag708.xml"/><Relationship Id="rId6" Type="http://schemas.openxmlformats.org/officeDocument/2006/relationships/slideMaster" Target="../slideMasters/slideMaster2.xml"/><Relationship Id="rId5" Type="http://schemas.openxmlformats.org/officeDocument/2006/relationships/tags" Target="../tags/tag712.xml"/><Relationship Id="rId4" Type="http://schemas.openxmlformats.org/officeDocument/2006/relationships/tags" Target="../tags/tag711.xml"/></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15.xml"/><Relationship Id="rId7" Type="http://schemas.openxmlformats.org/officeDocument/2006/relationships/image" Target="../media/image2.png"/><Relationship Id="rId2" Type="http://schemas.openxmlformats.org/officeDocument/2006/relationships/tags" Target="../tags/tag714.xml"/><Relationship Id="rId1" Type="http://schemas.openxmlformats.org/officeDocument/2006/relationships/tags" Target="../tags/tag713.xml"/><Relationship Id="rId6" Type="http://schemas.openxmlformats.org/officeDocument/2006/relationships/slideMaster" Target="../slideMasters/slideMaster2.xml"/><Relationship Id="rId5" Type="http://schemas.openxmlformats.org/officeDocument/2006/relationships/tags" Target="../tags/tag717.xml"/><Relationship Id="rId4" Type="http://schemas.openxmlformats.org/officeDocument/2006/relationships/tags" Target="../tags/tag716.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720.xml"/><Relationship Id="rId2" Type="http://schemas.openxmlformats.org/officeDocument/2006/relationships/tags" Target="../tags/tag719.xml"/><Relationship Id="rId1" Type="http://schemas.openxmlformats.org/officeDocument/2006/relationships/tags" Target="../tags/tag718.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721.xml"/></Relationships>
</file>

<file path=ppt/slideLayouts/_rels/slideLayout65.xml.rels><?xml version="1.0" encoding="UTF-8" standalone="yes"?>
<Relationships xmlns="http://schemas.openxmlformats.org/package/2006/relationships"><Relationship Id="rId8" Type="http://schemas.openxmlformats.org/officeDocument/2006/relationships/tags" Target="../tags/tag729.xml"/><Relationship Id="rId13" Type="http://schemas.openxmlformats.org/officeDocument/2006/relationships/tags" Target="../tags/tag734.xml"/><Relationship Id="rId18" Type="http://schemas.openxmlformats.org/officeDocument/2006/relationships/slideMaster" Target="../slideMasters/slideMaster2.xml"/><Relationship Id="rId3" Type="http://schemas.openxmlformats.org/officeDocument/2006/relationships/tags" Target="../tags/tag724.xml"/><Relationship Id="rId7" Type="http://schemas.openxmlformats.org/officeDocument/2006/relationships/tags" Target="../tags/tag728.xml"/><Relationship Id="rId12" Type="http://schemas.openxmlformats.org/officeDocument/2006/relationships/tags" Target="../tags/tag733.xml"/><Relationship Id="rId17" Type="http://schemas.openxmlformats.org/officeDocument/2006/relationships/tags" Target="../tags/tag738.xml"/><Relationship Id="rId2" Type="http://schemas.openxmlformats.org/officeDocument/2006/relationships/tags" Target="../tags/tag723.xml"/><Relationship Id="rId16" Type="http://schemas.openxmlformats.org/officeDocument/2006/relationships/tags" Target="../tags/tag737.xml"/><Relationship Id="rId1" Type="http://schemas.openxmlformats.org/officeDocument/2006/relationships/tags" Target="../tags/tag722.xml"/><Relationship Id="rId6" Type="http://schemas.openxmlformats.org/officeDocument/2006/relationships/tags" Target="../tags/tag727.xml"/><Relationship Id="rId11" Type="http://schemas.openxmlformats.org/officeDocument/2006/relationships/tags" Target="../tags/tag732.xml"/><Relationship Id="rId5" Type="http://schemas.openxmlformats.org/officeDocument/2006/relationships/tags" Target="../tags/tag726.xml"/><Relationship Id="rId15" Type="http://schemas.openxmlformats.org/officeDocument/2006/relationships/tags" Target="../tags/tag736.xml"/><Relationship Id="rId10" Type="http://schemas.openxmlformats.org/officeDocument/2006/relationships/tags" Target="../tags/tag731.xml"/><Relationship Id="rId4" Type="http://schemas.openxmlformats.org/officeDocument/2006/relationships/tags" Target="../tags/tag725.xml"/><Relationship Id="rId9" Type="http://schemas.openxmlformats.org/officeDocument/2006/relationships/tags" Target="../tags/tag730.xml"/><Relationship Id="rId14" Type="http://schemas.openxmlformats.org/officeDocument/2006/relationships/tags" Target="../tags/tag735.xml"/></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746.xml"/><Relationship Id="rId13" Type="http://schemas.openxmlformats.org/officeDocument/2006/relationships/tags" Target="../tags/tag751.xml"/><Relationship Id="rId18" Type="http://schemas.openxmlformats.org/officeDocument/2006/relationships/tags" Target="../tags/tag756.xml"/><Relationship Id="rId3" Type="http://schemas.openxmlformats.org/officeDocument/2006/relationships/tags" Target="../tags/tag741.xml"/><Relationship Id="rId21" Type="http://schemas.openxmlformats.org/officeDocument/2006/relationships/tags" Target="../tags/tag759.xml"/><Relationship Id="rId7" Type="http://schemas.openxmlformats.org/officeDocument/2006/relationships/tags" Target="../tags/tag745.xml"/><Relationship Id="rId12" Type="http://schemas.openxmlformats.org/officeDocument/2006/relationships/tags" Target="../tags/tag750.xml"/><Relationship Id="rId17" Type="http://schemas.openxmlformats.org/officeDocument/2006/relationships/tags" Target="../tags/tag755.xml"/><Relationship Id="rId2" Type="http://schemas.openxmlformats.org/officeDocument/2006/relationships/tags" Target="../tags/tag740.xml"/><Relationship Id="rId16" Type="http://schemas.openxmlformats.org/officeDocument/2006/relationships/tags" Target="../tags/tag754.xml"/><Relationship Id="rId20" Type="http://schemas.openxmlformats.org/officeDocument/2006/relationships/tags" Target="../tags/tag758.xml"/><Relationship Id="rId1" Type="http://schemas.openxmlformats.org/officeDocument/2006/relationships/tags" Target="../tags/tag739.xml"/><Relationship Id="rId6" Type="http://schemas.openxmlformats.org/officeDocument/2006/relationships/tags" Target="../tags/tag744.xml"/><Relationship Id="rId11" Type="http://schemas.openxmlformats.org/officeDocument/2006/relationships/tags" Target="../tags/tag749.xml"/><Relationship Id="rId24" Type="http://schemas.openxmlformats.org/officeDocument/2006/relationships/slideMaster" Target="../slideMasters/slideMaster2.xml"/><Relationship Id="rId5" Type="http://schemas.openxmlformats.org/officeDocument/2006/relationships/tags" Target="../tags/tag743.xml"/><Relationship Id="rId15" Type="http://schemas.openxmlformats.org/officeDocument/2006/relationships/tags" Target="../tags/tag753.xml"/><Relationship Id="rId23" Type="http://schemas.openxmlformats.org/officeDocument/2006/relationships/tags" Target="../tags/tag761.xml"/><Relationship Id="rId10" Type="http://schemas.openxmlformats.org/officeDocument/2006/relationships/tags" Target="../tags/tag748.xml"/><Relationship Id="rId19" Type="http://schemas.openxmlformats.org/officeDocument/2006/relationships/tags" Target="../tags/tag757.xml"/><Relationship Id="rId4" Type="http://schemas.openxmlformats.org/officeDocument/2006/relationships/tags" Target="../tags/tag742.xml"/><Relationship Id="rId9" Type="http://schemas.openxmlformats.org/officeDocument/2006/relationships/tags" Target="../tags/tag747.xml"/><Relationship Id="rId14" Type="http://schemas.openxmlformats.org/officeDocument/2006/relationships/tags" Target="../tags/tag752.xml"/><Relationship Id="rId22" Type="http://schemas.openxmlformats.org/officeDocument/2006/relationships/tags" Target="../tags/tag76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结束页_1_4">
    <p:bg>
      <p:bgRef idx="1001">
        <a:schemeClr val="bg2"/>
      </p:bgRef>
    </p:bg>
    <p:spTree>
      <p:nvGrpSpPr>
        <p:cNvPr id="1" name=""/>
        <p:cNvGrpSpPr/>
        <p:nvPr/>
      </p:nvGrpSpPr>
      <p:grpSpPr>
        <a:xfrm>
          <a:off x="0" y="0"/>
          <a:ext cx="0" cy="0"/>
          <a:chOff x="0" y="0"/>
          <a:chExt cx="0" cy="0"/>
        </a:xfrm>
      </p:grpSpPr>
      <p:pic>
        <p:nvPicPr>
          <p:cNvPr id="6" name="图片 1" descr="retina05"/>
          <p:cNvPicPr>
            <a:picLocks noChangeAspect="1"/>
          </p:cNvPicPr>
          <p:nvPr userDrawn="1">
            <p:custDataLst>
              <p:tags r:id="rId1"/>
            </p:custDataLst>
          </p:nvPr>
        </p:nvPicPr>
        <p:blipFill>
          <a:blip r:embed="rId6"/>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Subtitle 9"/>
          <p:cNvSpPr>
            <a:spLocks noGrp="1"/>
          </p:cNvSpPr>
          <p:nvPr>
            <p:ph type="body" idx="16386" hasCustomPrompt="1"/>
            <p:custDataLst>
              <p:tags r:id="rId3"/>
            </p:custDataLst>
          </p:nvPr>
        </p:nvSpPr>
        <p:spPr>
          <a:xfrm>
            <a:off x="3364971" y="266700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p>
        </p:txBody>
      </p:sp>
      <p:sp>
        <p:nvSpPr>
          <p:cNvPr id="7" name="标题 1"/>
          <p:cNvSpPr>
            <a:spLocks noGrp="1"/>
          </p:cNvSpPr>
          <p:nvPr>
            <p:ph type="ctrTitle" idx="16385" hasCustomPrompt="1"/>
            <p:custDataLst>
              <p:tags r:id="rId4"/>
            </p:custDataLst>
          </p:nvPr>
        </p:nvSpPr>
        <p:spPr>
          <a:xfrm>
            <a:off x="3364089" y="317500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gradFill>
                  <a:gsLst>
                    <a:gs pos="0">
                      <a:schemeClr val="accent1">
                        <a:lumMod val="20000"/>
                        <a:lumOff val="80000"/>
                      </a:schemeClr>
                    </a:gs>
                    <a:gs pos="0">
                      <a:schemeClr val="accent1">
                        <a:lumMod val="20000"/>
                        <a:lumOff val="80000"/>
                      </a:schemeClr>
                    </a:gs>
                    <a:gs pos="0">
                      <a:schemeClr val="accent1">
                        <a:lumMod val="20000"/>
                        <a:lumOff val="80000"/>
                      </a:schemeClr>
                    </a:gs>
                    <a:gs pos="0">
                      <a:schemeClr val="accent1">
                        <a:lumMod val="10000"/>
                        <a:lumOff val="90000"/>
                      </a:schemeClr>
                    </a:gs>
                    <a:gs pos="100000">
                      <a:schemeClr val="accent1"/>
                    </a:gs>
                    <a:gs pos="100000">
                      <a:schemeClr val="accent1"/>
                    </a:gs>
                    <a:gs pos="100000">
                      <a:schemeClr val="accent1"/>
                    </a:gs>
                    <a:gs pos="100000">
                      <a:schemeClr val="accent1"/>
                    </a:gs>
                  </a:gsLst>
                  <a:lin ang="5400000" scaled="0"/>
                </a:gradFill>
              </a:defRPr>
            </a:lvl1pPr>
          </a:lstStyle>
          <a:p>
            <a:r>
              <a:rPr lang="zh-CN" altLang="en-US" dirty="0"/>
              <a:t>谢谢观看</a:t>
            </a:r>
          </a:p>
        </p:txBody>
      </p:sp>
    </p:spTree>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10003_3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3" name="装饰  2"/>
          <p:cNvSpPr>
            <a:spLocks noGrp="1"/>
          </p:cNvSpPr>
          <p:nvPr>
            <p:ph type="body" idx="16398" hasCustomPrompt="1"/>
            <p:custDataLst>
              <p:tags r:id="rId6"/>
            </p:custDataLst>
          </p:nvPr>
        </p:nvSpPr>
        <p:spPr>
          <a:xfrm>
            <a:off x="6096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7" hasCustomPrompt="1"/>
            <p:custDataLst>
              <p:tags r:id="rId7"/>
            </p:custDataLst>
          </p:nvPr>
        </p:nvSpPr>
        <p:spPr>
          <a:xfrm>
            <a:off x="9144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43180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装饰  5"/>
          <p:cNvSpPr>
            <a:spLocks noGrp="1"/>
          </p:cNvSpPr>
          <p:nvPr>
            <p:ph type="body" idx="16399" hasCustomPrompt="1"/>
            <p:custDataLst>
              <p:tags r:id="rId9"/>
            </p:custDataLst>
          </p:nvPr>
        </p:nvSpPr>
        <p:spPr>
          <a:xfrm>
            <a:off x="43180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9" hasCustomPrompt="1"/>
            <p:custDataLst>
              <p:tags r:id="rId10"/>
            </p:custDataLst>
          </p:nvPr>
        </p:nvSpPr>
        <p:spPr>
          <a:xfrm>
            <a:off x="46228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文本占位符 17"/>
          <p:cNvSpPr>
            <a:spLocks noGrp="1"/>
          </p:cNvSpPr>
          <p:nvPr>
            <p:ph type="body" idx="16390" hasCustomPrompt="1"/>
            <p:custDataLst>
              <p:tags r:id="rId11"/>
            </p:custDataLst>
          </p:nvPr>
        </p:nvSpPr>
        <p:spPr>
          <a:xfrm>
            <a:off x="80264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装饰  8"/>
          <p:cNvSpPr>
            <a:spLocks noGrp="1"/>
          </p:cNvSpPr>
          <p:nvPr>
            <p:ph type="body" idx="16400" hasCustomPrompt="1"/>
            <p:custDataLst>
              <p:tags r:id="rId12"/>
            </p:custDataLst>
          </p:nvPr>
        </p:nvSpPr>
        <p:spPr>
          <a:xfrm>
            <a:off x="80264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1" hasCustomPrompt="1"/>
            <p:custDataLst>
              <p:tags r:id="rId13"/>
            </p:custDataLst>
          </p:nvPr>
        </p:nvSpPr>
        <p:spPr>
          <a:xfrm>
            <a:off x="83312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文本占位符 20"/>
          <p:cNvSpPr>
            <a:spLocks noGrp="1"/>
          </p:cNvSpPr>
          <p:nvPr>
            <p:ph type="body" idx="16392" hasCustomPrompt="1"/>
            <p:custDataLst>
              <p:tags r:id="rId14"/>
            </p:custDataLst>
          </p:nvPr>
        </p:nvSpPr>
        <p:spPr>
          <a:xfrm>
            <a:off x="6096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装饰  1"/>
          <p:cNvSpPr>
            <a:spLocks noGrp="1"/>
          </p:cNvSpPr>
          <p:nvPr>
            <p:ph type="body" idx="16401" hasCustomPrompt="1"/>
            <p:custDataLst>
              <p:tags r:id="rId15"/>
            </p:custDataLst>
          </p:nvPr>
        </p:nvSpPr>
        <p:spPr>
          <a:xfrm>
            <a:off x="6096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3" hasCustomPrompt="1"/>
            <p:custDataLst>
              <p:tags r:id="rId16"/>
            </p:custDataLst>
          </p:nvPr>
        </p:nvSpPr>
        <p:spPr>
          <a:xfrm>
            <a:off x="9144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4" name="文本占位符 23"/>
          <p:cNvSpPr>
            <a:spLocks noGrp="1"/>
          </p:cNvSpPr>
          <p:nvPr>
            <p:ph type="body" idx="16394" hasCustomPrompt="1"/>
            <p:custDataLst>
              <p:tags r:id="rId17"/>
            </p:custDataLst>
          </p:nvPr>
        </p:nvSpPr>
        <p:spPr>
          <a:xfrm>
            <a:off x="43180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装饰  4"/>
          <p:cNvSpPr>
            <a:spLocks noGrp="1"/>
          </p:cNvSpPr>
          <p:nvPr>
            <p:ph type="body" idx="16402" hasCustomPrompt="1"/>
            <p:custDataLst>
              <p:tags r:id="rId18"/>
            </p:custDataLst>
          </p:nvPr>
        </p:nvSpPr>
        <p:spPr>
          <a:xfrm>
            <a:off x="43180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文本占位符 25"/>
          <p:cNvSpPr>
            <a:spLocks noGrp="1"/>
          </p:cNvSpPr>
          <p:nvPr>
            <p:ph type="body" idx="16395" hasCustomPrompt="1"/>
            <p:custDataLst>
              <p:tags r:id="rId19"/>
            </p:custDataLst>
          </p:nvPr>
        </p:nvSpPr>
        <p:spPr>
          <a:xfrm>
            <a:off x="46228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7" name="文本占位符 26"/>
          <p:cNvSpPr>
            <a:spLocks noGrp="1"/>
          </p:cNvSpPr>
          <p:nvPr>
            <p:ph type="body" idx="16396" hasCustomPrompt="1"/>
            <p:custDataLst>
              <p:tags r:id="rId20"/>
            </p:custDataLst>
          </p:nvPr>
        </p:nvSpPr>
        <p:spPr>
          <a:xfrm>
            <a:off x="80264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8" name="装饰  7"/>
          <p:cNvSpPr>
            <a:spLocks noGrp="1"/>
          </p:cNvSpPr>
          <p:nvPr>
            <p:ph type="body" idx="16403" hasCustomPrompt="1"/>
            <p:custDataLst>
              <p:tags r:id="rId21"/>
            </p:custDataLst>
          </p:nvPr>
        </p:nvSpPr>
        <p:spPr>
          <a:xfrm>
            <a:off x="80264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9" name="文本占位符 28"/>
          <p:cNvSpPr>
            <a:spLocks noGrp="1"/>
          </p:cNvSpPr>
          <p:nvPr>
            <p:ph type="body" idx="16397" hasCustomPrompt="1"/>
            <p:custDataLst>
              <p:tags r:id="rId22"/>
            </p:custDataLst>
          </p:nvPr>
        </p:nvSpPr>
        <p:spPr>
          <a:xfrm>
            <a:off x="83312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33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8" hasCustomPrompt="1"/>
            <p:custDataLst>
              <p:tags r:id="rId5"/>
            </p:custDataLst>
          </p:nvPr>
        </p:nvSpPr>
        <p:spPr>
          <a:xfrm>
            <a:off x="609600" y="24892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8" hasCustomPrompt="1"/>
            <p:custDataLst>
              <p:tags r:id="rId6"/>
            </p:custDataLst>
          </p:nvPr>
        </p:nvSpPr>
        <p:spPr>
          <a:xfrm>
            <a:off x="793750" y="27178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a:t>01</a:t>
            </a:r>
          </a:p>
        </p:txBody>
      </p:sp>
      <p:sp>
        <p:nvSpPr>
          <p:cNvPr id="14" name="文本占位符 13"/>
          <p:cNvSpPr>
            <a:spLocks noGrp="1"/>
          </p:cNvSpPr>
          <p:nvPr>
            <p:ph type="body" idx="16386" hasCustomPrompt="1"/>
            <p:custDataLst>
              <p:tags r:id="rId7"/>
            </p:custDataLst>
          </p:nvPr>
        </p:nvSpPr>
        <p:spPr>
          <a:xfrm>
            <a:off x="1778000" y="22352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1778000" y="27432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9" hasCustomPrompt="1"/>
            <p:custDataLst>
              <p:tags r:id="rId9"/>
            </p:custDataLst>
          </p:nvPr>
        </p:nvSpPr>
        <p:spPr>
          <a:xfrm>
            <a:off x="6324600" y="24892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91" hasCustomPrompt="1"/>
            <p:custDataLst>
              <p:tags r:id="rId10"/>
            </p:custDataLst>
          </p:nvPr>
        </p:nvSpPr>
        <p:spPr>
          <a:xfrm>
            <a:off x="6508750" y="27178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a:t>02</a:t>
            </a:r>
          </a:p>
        </p:txBody>
      </p:sp>
      <p:sp>
        <p:nvSpPr>
          <p:cNvPr id="18" name="文本占位符 17"/>
          <p:cNvSpPr>
            <a:spLocks noGrp="1"/>
          </p:cNvSpPr>
          <p:nvPr>
            <p:ph type="body" idx="16389" hasCustomPrompt="1"/>
            <p:custDataLst>
              <p:tags r:id="rId11"/>
            </p:custDataLst>
          </p:nvPr>
        </p:nvSpPr>
        <p:spPr>
          <a:xfrm>
            <a:off x="7493000" y="22352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7493000" y="27432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400" hasCustomPrompt="1"/>
            <p:custDataLst>
              <p:tags r:id="rId13"/>
            </p:custDataLst>
          </p:nvPr>
        </p:nvSpPr>
        <p:spPr>
          <a:xfrm>
            <a:off x="609600" y="43688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4" hasCustomPrompt="1"/>
            <p:custDataLst>
              <p:tags r:id="rId14"/>
            </p:custDataLst>
          </p:nvPr>
        </p:nvSpPr>
        <p:spPr>
          <a:xfrm>
            <a:off x="793750" y="45974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a:t>03</a:t>
            </a:r>
          </a:p>
        </p:txBody>
      </p:sp>
      <p:sp>
        <p:nvSpPr>
          <p:cNvPr id="22" name="文本占位符 21"/>
          <p:cNvSpPr>
            <a:spLocks noGrp="1"/>
          </p:cNvSpPr>
          <p:nvPr>
            <p:ph type="body" idx="16392" hasCustomPrompt="1"/>
            <p:custDataLst>
              <p:tags r:id="rId15"/>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3" name="文本占位符 22"/>
          <p:cNvSpPr>
            <a:spLocks noGrp="1"/>
          </p:cNvSpPr>
          <p:nvPr>
            <p:ph type="body" idx="16393" hasCustomPrompt="1"/>
            <p:custDataLst>
              <p:tags r:id="rId16"/>
            </p:custDataLst>
          </p:nvPr>
        </p:nvSpPr>
        <p:spPr>
          <a:xfrm>
            <a:off x="1778000" y="46228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4" name="装饰  3"/>
          <p:cNvSpPr>
            <a:spLocks noGrp="1"/>
          </p:cNvSpPr>
          <p:nvPr>
            <p:ph type="body" idx="16401" hasCustomPrompt="1"/>
            <p:custDataLst>
              <p:tags r:id="rId17"/>
            </p:custDataLst>
          </p:nvPr>
        </p:nvSpPr>
        <p:spPr>
          <a:xfrm>
            <a:off x="6324600" y="43688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文本占位符 24"/>
          <p:cNvSpPr>
            <a:spLocks noGrp="1"/>
          </p:cNvSpPr>
          <p:nvPr>
            <p:ph type="body" idx="16397" hasCustomPrompt="1"/>
            <p:custDataLst>
              <p:tags r:id="rId18"/>
            </p:custDataLst>
          </p:nvPr>
        </p:nvSpPr>
        <p:spPr>
          <a:xfrm>
            <a:off x="6508750" y="45974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a:t>04</a:t>
            </a:r>
          </a:p>
        </p:txBody>
      </p:sp>
      <p:sp>
        <p:nvSpPr>
          <p:cNvPr id="26" name="文本占位符 25"/>
          <p:cNvSpPr>
            <a:spLocks noGrp="1"/>
          </p:cNvSpPr>
          <p:nvPr>
            <p:ph type="body" idx="16395" hasCustomPrompt="1"/>
            <p:custDataLst>
              <p:tags r:id="rId19"/>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7" name="文本占位符 26"/>
          <p:cNvSpPr>
            <a:spLocks noGrp="1"/>
          </p:cNvSpPr>
          <p:nvPr>
            <p:ph type="body" idx="16396" hasCustomPrompt="1"/>
            <p:custDataLst>
              <p:tags r:id="rId20"/>
            </p:custDataLst>
          </p:nvPr>
        </p:nvSpPr>
        <p:spPr>
          <a:xfrm>
            <a:off x="7493000" y="46228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22_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6" hasCustomPrompt="1"/>
            <p:custDataLst>
              <p:tags r:id="rId5"/>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21_2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46482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7" hasCustomPrompt="1"/>
            <p:custDataLst>
              <p:tags r:id="rId7"/>
            </p:custDataLst>
          </p:nvPr>
        </p:nvSpPr>
        <p:spPr>
          <a:xfrm>
            <a:off x="49530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5" name="文本占位符 14"/>
          <p:cNvSpPr>
            <a:spLocks noGrp="1"/>
          </p:cNvSpPr>
          <p:nvPr>
            <p:ph type="body" idx="16388" hasCustomPrompt="1"/>
            <p:custDataLst>
              <p:tags r:id="rId8"/>
            </p:custDataLst>
          </p:nvPr>
        </p:nvSpPr>
        <p:spPr>
          <a:xfrm>
            <a:off x="49530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81915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9" hasCustomPrompt="1"/>
            <p:custDataLst>
              <p:tags r:id="rId10"/>
            </p:custDataLst>
          </p:nvPr>
        </p:nvSpPr>
        <p:spPr>
          <a:xfrm>
            <a:off x="84963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90" hasCustomPrompt="1"/>
            <p:custDataLst>
              <p:tags r:id="rId11"/>
            </p:custDataLst>
          </p:nvPr>
        </p:nvSpPr>
        <p:spPr>
          <a:xfrm>
            <a:off x="84963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7" hasCustomPrompt="1"/>
            <p:custDataLst>
              <p:tags r:id="rId12"/>
            </p:custDataLst>
          </p:nvPr>
        </p:nvSpPr>
        <p:spPr>
          <a:xfrm>
            <a:off x="46482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1" hasCustomPrompt="1"/>
            <p:custDataLst>
              <p:tags r:id="rId13"/>
            </p:custDataLst>
          </p:nvPr>
        </p:nvSpPr>
        <p:spPr>
          <a:xfrm>
            <a:off x="49530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1" name="文本占位符 20"/>
          <p:cNvSpPr>
            <a:spLocks noGrp="1"/>
          </p:cNvSpPr>
          <p:nvPr>
            <p:ph type="body" idx="16392" hasCustomPrompt="1"/>
            <p:custDataLst>
              <p:tags r:id="rId14"/>
            </p:custDataLst>
          </p:nvPr>
        </p:nvSpPr>
        <p:spPr>
          <a:xfrm>
            <a:off x="49530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装饰  1"/>
          <p:cNvSpPr>
            <a:spLocks noGrp="1"/>
          </p:cNvSpPr>
          <p:nvPr>
            <p:ph type="body" idx="16398" hasCustomPrompt="1"/>
            <p:custDataLst>
              <p:tags r:id="rId15"/>
            </p:custDataLst>
          </p:nvPr>
        </p:nvSpPr>
        <p:spPr>
          <a:xfrm>
            <a:off x="81915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3" hasCustomPrompt="1"/>
            <p:custDataLst>
              <p:tags r:id="rId16"/>
            </p:custDataLst>
          </p:nvPr>
        </p:nvSpPr>
        <p:spPr>
          <a:xfrm>
            <a:off x="84963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4" name="文本占位符 23"/>
          <p:cNvSpPr>
            <a:spLocks noGrp="1"/>
          </p:cNvSpPr>
          <p:nvPr>
            <p:ph type="body" idx="16394" hasCustomPrompt="1"/>
            <p:custDataLst>
              <p:tags r:id="rId17"/>
            </p:custDataLst>
          </p:nvPr>
        </p:nvSpPr>
        <p:spPr>
          <a:xfrm>
            <a:off x="84963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56_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12954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8" hasCustomPrompt="1"/>
            <p:custDataLst>
              <p:tags r:id="rId6"/>
            </p:custDataLst>
          </p:nvPr>
        </p:nvSpPr>
        <p:spPr>
          <a:xfrm>
            <a:off x="1066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7" hasCustomPrompt="1"/>
            <p:custDataLst>
              <p:tags r:id="rId7"/>
            </p:custDataLst>
          </p:nvPr>
        </p:nvSpPr>
        <p:spPr>
          <a:xfrm>
            <a:off x="1280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609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609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400" hasCustomPrompt="1"/>
            <p:custDataLst>
              <p:tags r:id="rId10"/>
            </p:custDataLst>
          </p:nvPr>
        </p:nvSpPr>
        <p:spPr>
          <a:xfrm>
            <a:off x="3352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9" hasCustomPrompt="1"/>
            <p:custDataLst>
              <p:tags r:id="rId11"/>
            </p:custDataLst>
          </p:nvPr>
        </p:nvSpPr>
        <p:spPr>
          <a:xfrm>
            <a:off x="3566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2895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0" name="文本占位符 19"/>
          <p:cNvSpPr>
            <a:spLocks noGrp="1"/>
          </p:cNvSpPr>
          <p:nvPr>
            <p:ph type="body" idx="16390" hasCustomPrompt="1"/>
            <p:custDataLst>
              <p:tags r:id="rId13"/>
            </p:custDataLst>
          </p:nvPr>
        </p:nvSpPr>
        <p:spPr>
          <a:xfrm>
            <a:off x="2895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402" hasCustomPrompt="1"/>
            <p:custDataLst>
              <p:tags r:id="rId14"/>
            </p:custDataLst>
          </p:nvPr>
        </p:nvSpPr>
        <p:spPr>
          <a:xfrm>
            <a:off x="5638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401" hasCustomPrompt="1"/>
            <p:custDataLst>
              <p:tags r:id="rId15"/>
            </p:custDataLst>
          </p:nvPr>
        </p:nvSpPr>
        <p:spPr>
          <a:xfrm>
            <a:off x="5852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5181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4" name="文本占位符 23"/>
          <p:cNvSpPr>
            <a:spLocks noGrp="1"/>
          </p:cNvSpPr>
          <p:nvPr>
            <p:ph type="body" idx="16392" hasCustomPrompt="1"/>
            <p:custDataLst>
              <p:tags r:id="rId17"/>
            </p:custDataLst>
          </p:nvPr>
        </p:nvSpPr>
        <p:spPr>
          <a:xfrm>
            <a:off x="5181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5" name="装饰  4"/>
          <p:cNvSpPr>
            <a:spLocks noGrp="1"/>
          </p:cNvSpPr>
          <p:nvPr>
            <p:ph type="body" idx="16404" hasCustomPrompt="1"/>
            <p:custDataLst>
              <p:tags r:id="rId18"/>
            </p:custDataLst>
          </p:nvPr>
        </p:nvSpPr>
        <p:spPr>
          <a:xfrm>
            <a:off x="7924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图片占位符 25"/>
          <p:cNvSpPr>
            <a:spLocks noGrp="1"/>
          </p:cNvSpPr>
          <p:nvPr>
            <p:ph type="pic" idx="16403" hasCustomPrompt="1"/>
            <p:custDataLst>
              <p:tags r:id="rId19"/>
            </p:custDataLst>
          </p:nvPr>
        </p:nvSpPr>
        <p:spPr>
          <a:xfrm>
            <a:off x="8138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7" name="文本占位符 26"/>
          <p:cNvSpPr>
            <a:spLocks noGrp="1"/>
          </p:cNvSpPr>
          <p:nvPr>
            <p:ph type="body" idx="16393" hasCustomPrompt="1"/>
            <p:custDataLst>
              <p:tags r:id="rId20"/>
            </p:custDataLst>
          </p:nvPr>
        </p:nvSpPr>
        <p:spPr>
          <a:xfrm>
            <a:off x="7467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8" name="文本占位符 27"/>
          <p:cNvSpPr>
            <a:spLocks noGrp="1"/>
          </p:cNvSpPr>
          <p:nvPr>
            <p:ph type="body" idx="16394" hasCustomPrompt="1"/>
            <p:custDataLst>
              <p:tags r:id="rId21"/>
            </p:custDataLst>
          </p:nvPr>
        </p:nvSpPr>
        <p:spPr>
          <a:xfrm>
            <a:off x="7467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9" name="装饰  8"/>
          <p:cNvSpPr>
            <a:spLocks noGrp="1"/>
          </p:cNvSpPr>
          <p:nvPr>
            <p:ph type="body" idx="16406" hasCustomPrompt="1"/>
            <p:custDataLst>
              <p:tags r:id="rId22"/>
            </p:custDataLst>
          </p:nvPr>
        </p:nvSpPr>
        <p:spPr>
          <a:xfrm>
            <a:off x="10210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30" name="图片占位符 29"/>
          <p:cNvSpPr>
            <a:spLocks noGrp="1"/>
          </p:cNvSpPr>
          <p:nvPr>
            <p:ph type="pic" idx="16405" hasCustomPrompt="1"/>
            <p:custDataLst>
              <p:tags r:id="rId23"/>
            </p:custDataLst>
          </p:nvPr>
        </p:nvSpPr>
        <p:spPr>
          <a:xfrm>
            <a:off x="10424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31" name="文本占位符 30"/>
          <p:cNvSpPr>
            <a:spLocks noGrp="1"/>
          </p:cNvSpPr>
          <p:nvPr>
            <p:ph type="body" idx="16395" hasCustomPrompt="1"/>
            <p:custDataLst>
              <p:tags r:id="rId24"/>
            </p:custDataLst>
          </p:nvPr>
        </p:nvSpPr>
        <p:spPr>
          <a:xfrm>
            <a:off x="9753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32" name="文本占位符 31"/>
          <p:cNvSpPr>
            <a:spLocks noGrp="1"/>
          </p:cNvSpPr>
          <p:nvPr>
            <p:ph type="body" idx="16396" hasCustomPrompt="1"/>
            <p:custDataLst>
              <p:tags r:id="rId25"/>
            </p:custDataLst>
          </p:nvPr>
        </p:nvSpPr>
        <p:spPr>
          <a:xfrm>
            <a:off x="9753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30_6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6705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6858000" y="4216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6858000" y="47244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24_28">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6" hasCustomPrompt="1"/>
            <p:custDataLst>
              <p:tags r:id="rId7"/>
            </p:custDataLst>
          </p:nvPr>
        </p:nvSpPr>
        <p:spPr>
          <a:xfrm>
            <a:off x="3886200" y="1117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5054600" y="11176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054600" y="1625600"/>
            <a:ext cx="2146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8" hasCustomPrompt="1"/>
            <p:custDataLst>
              <p:tags r:id="rId11"/>
            </p:custDataLst>
          </p:nvPr>
        </p:nvSpPr>
        <p:spPr>
          <a:xfrm>
            <a:off x="7962900" y="1117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9131300" y="11176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9131300" y="1625600"/>
            <a:ext cx="2146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399" hasCustomPrompt="1"/>
            <p:custDataLst>
              <p:tags r:id="rId14"/>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400" hasCustomPrompt="1"/>
            <p:custDataLst>
              <p:tags r:id="rId15"/>
            </p:custDataLst>
          </p:nvPr>
        </p:nvSpPr>
        <p:spPr>
          <a:xfrm>
            <a:off x="3886200" y="4013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5054600" y="4013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2" hasCustomPrompt="1"/>
            <p:custDataLst>
              <p:tags r:id="rId17"/>
            </p:custDataLst>
          </p:nvPr>
        </p:nvSpPr>
        <p:spPr>
          <a:xfrm>
            <a:off x="5054600" y="4521200"/>
            <a:ext cx="2146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5" name="装饰  4"/>
          <p:cNvSpPr>
            <a:spLocks noGrp="1"/>
          </p:cNvSpPr>
          <p:nvPr>
            <p:ph type="body" idx="16401" hasCustomPrompt="1"/>
            <p:custDataLst>
              <p:tags r:id="rId18"/>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图片占位符 25"/>
          <p:cNvSpPr>
            <a:spLocks noGrp="1"/>
          </p:cNvSpPr>
          <p:nvPr>
            <p:ph type="pic" idx="16402" hasCustomPrompt="1"/>
            <p:custDataLst>
              <p:tags r:id="rId19"/>
            </p:custDataLst>
          </p:nvPr>
        </p:nvSpPr>
        <p:spPr>
          <a:xfrm>
            <a:off x="7962900" y="4013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7" name="文本占位符 26"/>
          <p:cNvSpPr>
            <a:spLocks noGrp="1"/>
          </p:cNvSpPr>
          <p:nvPr>
            <p:ph type="body" idx="16393" hasCustomPrompt="1"/>
            <p:custDataLst>
              <p:tags r:id="rId20"/>
            </p:custDataLst>
          </p:nvPr>
        </p:nvSpPr>
        <p:spPr>
          <a:xfrm>
            <a:off x="9131300" y="4013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4" hasCustomPrompt="1"/>
            <p:custDataLst>
              <p:tags r:id="rId21"/>
            </p:custDataLst>
          </p:nvPr>
        </p:nvSpPr>
        <p:spPr>
          <a:xfrm>
            <a:off x="9131300" y="4521200"/>
            <a:ext cx="2146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50_3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3" hasCustomPrompt="1"/>
            <p:custDataLst>
              <p:tags r:id="rId6"/>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4" hasCustomPrompt="1"/>
            <p:custDataLst>
              <p:tags r:id="rId7"/>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装饰  4"/>
          <p:cNvSpPr>
            <a:spLocks noGrp="1"/>
          </p:cNvSpPr>
          <p:nvPr>
            <p:ph type="body" idx="16395" hasCustomPrompt="1"/>
            <p:custDataLst>
              <p:tags r:id="rId8"/>
            </p:custDataLst>
          </p:nvPr>
        </p:nvSpPr>
        <p:spPr>
          <a:xfrm>
            <a:off x="7467600" y="939800"/>
            <a:ext cx="609600" cy="609600"/>
          </a:xfrm>
          <a:custGeom>
            <a:avLst/>
            <a:gdLst>
              <a:gd name="connisteX0" fmla="*/ 0 w 609600"/>
              <a:gd name="connsiteY0" fmla="*/ 203200 h 609600"/>
              <a:gd name="connisteX1" fmla="*/ 203200 w 609600"/>
              <a:gd name="connsiteY1" fmla="*/ 0 h 609600"/>
              <a:gd name="connisteX2" fmla="*/ 406400 w 609600"/>
              <a:gd name="connsiteY2" fmla="*/ 0 h 609600"/>
              <a:gd name="connisteX3" fmla="*/ 609600 w 609600"/>
              <a:gd name="connsiteY3" fmla="*/ 203200 h 609600"/>
              <a:gd name="connisteX4" fmla="*/ 609600 w 609600"/>
              <a:gd name="connsiteY4" fmla="*/ 406400 h 609600"/>
              <a:gd name="connisteX5" fmla="*/ 406400 w 609600"/>
              <a:gd name="connsiteY5" fmla="*/ 609600 h 609600"/>
              <a:gd name="connisteX6" fmla="*/ 203200 w 609600"/>
              <a:gd name="connsiteY6" fmla="*/ 609600 h 609600"/>
              <a:gd name="connisteX7" fmla="*/ 0 w 609600"/>
              <a:gd name="connsiteY7" fmla="*/ 406400 h 609600"/>
              <a:gd name="connisteX8" fmla="*/ 0 w 609600"/>
              <a:gd name="connsiteY8" fmla="*/ 2032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203200"/>
                </a:moveTo>
                <a:cubicBezTo>
                  <a:pt x="0" y="90976"/>
                  <a:pt x="90976" y="0"/>
                  <a:pt x="203200" y="0"/>
                </a:cubicBezTo>
                <a:lnTo>
                  <a:pt x="406400" y="0"/>
                </a:lnTo>
                <a:cubicBezTo>
                  <a:pt x="518624" y="0"/>
                  <a:pt x="609600" y="90976"/>
                  <a:pt x="609600" y="203200"/>
                </a:cubicBezTo>
                <a:lnTo>
                  <a:pt x="609600" y="406400"/>
                </a:lnTo>
                <a:cubicBezTo>
                  <a:pt x="609600" y="518624"/>
                  <a:pt x="518624" y="609600"/>
                  <a:pt x="406400" y="609600"/>
                </a:cubicBezTo>
                <a:lnTo>
                  <a:pt x="203200" y="609600"/>
                </a:lnTo>
                <a:cubicBezTo>
                  <a:pt x="90976" y="609600"/>
                  <a:pt x="0" y="518624"/>
                  <a:pt x="0" y="4064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文本占位符 15"/>
          <p:cNvSpPr>
            <a:spLocks noGrp="1"/>
          </p:cNvSpPr>
          <p:nvPr>
            <p:ph type="body" idx="16389" hasCustomPrompt="1"/>
            <p:custDataLst>
              <p:tags r:id="rId9"/>
            </p:custDataLst>
          </p:nvPr>
        </p:nvSpPr>
        <p:spPr>
          <a:xfrm>
            <a:off x="7620000" y="1117600"/>
            <a:ext cx="304800" cy="254000"/>
          </a:xfrm>
          <a:noFill/>
        </p:spPr>
        <p:txBody>
          <a:bodyPr wrap="none" lIns="0" tIns="0" rIns="0" bIns="0" anchor="ctr">
            <a:noAutofit/>
          </a:bodyPr>
          <a:lstStyle>
            <a:lvl1pPr marL="0" indent="0" algn="ctr">
              <a:lnSpc>
                <a:spcPct val="109000"/>
              </a:lnSpc>
              <a:spcBef>
                <a:spcPct val="0"/>
              </a:spcBef>
              <a:spcAft>
                <a:spcPct val="0"/>
              </a:spcAft>
              <a:buNone/>
              <a:defRPr sz="2000" b="0" spc="0">
                <a:solidFill>
                  <a:srgbClr val="FFFFFF"/>
                </a:solidFill>
              </a:defRPr>
            </a:lvl1pPr>
          </a:lstStyle>
          <a:p>
            <a:pPr lvl="0"/>
            <a:r>
              <a:rPr lang="zh-CN" altLang="en-US"/>
              <a:t>01</a:t>
            </a:r>
          </a:p>
        </p:txBody>
      </p:sp>
      <p:sp>
        <p:nvSpPr>
          <p:cNvPr id="17" name="文本占位符 16"/>
          <p:cNvSpPr>
            <a:spLocks noGrp="1"/>
          </p:cNvSpPr>
          <p:nvPr>
            <p:ph type="body" idx="16387" hasCustomPrompt="1"/>
            <p:custDataLst>
              <p:tags r:id="rId10"/>
            </p:custDataLst>
          </p:nvPr>
        </p:nvSpPr>
        <p:spPr>
          <a:xfrm>
            <a:off x="7467600" y="17526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88" hasCustomPrompt="1"/>
            <p:custDataLst>
              <p:tags r:id="rId11"/>
            </p:custDataLst>
          </p:nvPr>
        </p:nvSpPr>
        <p:spPr>
          <a:xfrm>
            <a:off x="7467600" y="2209800"/>
            <a:ext cx="381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6" hasCustomPrompt="1"/>
            <p:custDataLst>
              <p:tags r:id="rId12"/>
            </p:custDataLst>
          </p:nvPr>
        </p:nvSpPr>
        <p:spPr>
          <a:xfrm>
            <a:off x="7467600" y="3733800"/>
            <a:ext cx="609600" cy="609600"/>
          </a:xfrm>
          <a:custGeom>
            <a:avLst/>
            <a:gdLst>
              <a:gd name="connisteX0" fmla="*/ 0 w 609600"/>
              <a:gd name="connsiteY0" fmla="*/ 203200 h 609600"/>
              <a:gd name="connisteX1" fmla="*/ 203200 w 609600"/>
              <a:gd name="connsiteY1" fmla="*/ 0 h 609600"/>
              <a:gd name="connisteX2" fmla="*/ 406400 w 609600"/>
              <a:gd name="connsiteY2" fmla="*/ 0 h 609600"/>
              <a:gd name="connisteX3" fmla="*/ 609600 w 609600"/>
              <a:gd name="connsiteY3" fmla="*/ 203200 h 609600"/>
              <a:gd name="connisteX4" fmla="*/ 609600 w 609600"/>
              <a:gd name="connsiteY4" fmla="*/ 406400 h 609600"/>
              <a:gd name="connisteX5" fmla="*/ 406400 w 609600"/>
              <a:gd name="connsiteY5" fmla="*/ 609600 h 609600"/>
              <a:gd name="connisteX6" fmla="*/ 203200 w 609600"/>
              <a:gd name="connsiteY6" fmla="*/ 609600 h 609600"/>
              <a:gd name="connisteX7" fmla="*/ 0 w 609600"/>
              <a:gd name="connsiteY7" fmla="*/ 406400 h 609600"/>
              <a:gd name="connisteX8" fmla="*/ 0 w 609600"/>
              <a:gd name="connsiteY8" fmla="*/ 2032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203200"/>
                </a:moveTo>
                <a:cubicBezTo>
                  <a:pt x="0" y="90976"/>
                  <a:pt x="90976" y="0"/>
                  <a:pt x="203200" y="0"/>
                </a:cubicBezTo>
                <a:lnTo>
                  <a:pt x="406400" y="0"/>
                </a:lnTo>
                <a:cubicBezTo>
                  <a:pt x="518624" y="0"/>
                  <a:pt x="609600" y="90976"/>
                  <a:pt x="609600" y="203200"/>
                </a:cubicBezTo>
                <a:lnTo>
                  <a:pt x="609600" y="406400"/>
                </a:lnTo>
                <a:cubicBezTo>
                  <a:pt x="609600" y="518624"/>
                  <a:pt x="518624" y="609600"/>
                  <a:pt x="406400" y="609600"/>
                </a:cubicBezTo>
                <a:lnTo>
                  <a:pt x="203200" y="609600"/>
                </a:lnTo>
                <a:cubicBezTo>
                  <a:pt x="90976" y="609600"/>
                  <a:pt x="0" y="518624"/>
                  <a:pt x="0" y="4064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2" hasCustomPrompt="1"/>
            <p:custDataLst>
              <p:tags r:id="rId13"/>
            </p:custDataLst>
          </p:nvPr>
        </p:nvSpPr>
        <p:spPr>
          <a:xfrm>
            <a:off x="7620000" y="3911600"/>
            <a:ext cx="304800" cy="254000"/>
          </a:xfrm>
          <a:noFill/>
        </p:spPr>
        <p:txBody>
          <a:bodyPr wrap="none" lIns="0" tIns="0" rIns="0" bIns="0" anchor="ctr">
            <a:noAutofit/>
          </a:bodyPr>
          <a:lstStyle>
            <a:lvl1pPr marL="0" indent="0" algn="ctr">
              <a:lnSpc>
                <a:spcPct val="109000"/>
              </a:lnSpc>
              <a:spcBef>
                <a:spcPct val="0"/>
              </a:spcBef>
              <a:spcAft>
                <a:spcPct val="0"/>
              </a:spcAft>
              <a:buNone/>
              <a:defRPr sz="2000" b="0" spc="0">
                <a:solidFill>
                  <a:srgbClr val="FFFFFF"/>
                </a:solidFill>
              </a:defRPr>
            </a:lvl1pPr>
          </a:lstStyle>
          <a:p>
            <a:pPr lvl="0"/>
            <a:r>
              <a:rPr lang="zh-CN" altLang="en-US"/>
              <a:t>02</a:t>
            </a:r>
          </a:p>
        </p:txBody>
      </p:sp>
      <p:sp>
        <p:nvSpPr>
          <p:cNvPr id="21" name="文本占位符 20"/>
          <p:cNvSpPr>
            <a:spLocks noGrp="1"/>
          </p:cNvSpPr>
          <p:nvPr>
            <p:ph type="body" idx="16390" hasCustomPrompt="1"/>
            <p:custDataLst>
              <p:tags r:id="rId14"/>
            </p:custDataLst>
          </p:nvPr>
        </p:nvSpPr>
        <p:spPr>
          <a:xfrm>
            <a:off x="7467600" y="45466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1" hasCustomPrompt="1"/>
            <p:custDataLst>
              <p:tags r:id="rId15"/>
            </p:custDataLst>
          </p:nvPr>
        </p:nvSpPr>
        <p:spPr>
          <a:xfrm>
            <a:off x="7467600" y="5003800"/>
            <a:ext cx="381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43_1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3" hasCustomPrompt="1"/>
            <p:custDataLst>
              <p:tags r:id="rId6"/>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4" hasCustomPrompt="1"/>
            <p:custDataLst>
              <p:tags r:id="rId7"/>
            </p:custDataLst>
          </p:nvPr>
        </p:nvSpPr>
        <p:spPr>
          <a:xfrm>
            <a:off x="3581400" y="609600"/>
            <a:ext cx="3962400" cy="5638800"/>
          </a:xfrm>
          <a:custGeom>
            <a:avLst/>
            <a:gdLst>
              <a:gd name="connisteX0" fmla="*/ 0 w 3962400"/>
              <a:gd name="connsiteY0" fmla="*/ 203200 h 5638800"/>
              <a:gd name="connisteX1" fmla="*/ 203200 w 3962400"/>
              <a:gd name="connsiteY1" fmla="*/ 0 h 5638800"/>
              <a:gd name="connisteX2" fmla="*/ 3962400 w 3962400"/>
              <a:gd name="connsiteY2" fmla="*/ 0 h 5638800"/>
              <a:gd name="connisteX3" fmla="*/ 3962400 w 3962400"/>
              <a:gd name="connsiteY3" fmla="*/ 5638800 h 5638800"/>
              <a:gd name="connisteX4" fmla="*/ 203200 w 3962400"/>
              <a:gd name="connsiteY4" fmla="*/ 5638800 h 5638800"/>
              <a:gd name="connisteX5" fmla="*/ 0 w 3962400"/>
              <a:gd name="connsiteY5" fmla="*/ 5435600 h 5638800"/>
              <a:gd name="connisteX6" fmla="*/ 0 w 3962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962400" h="5638800">
                <a:moveTo>
                  <a:pt x="0" y="203200"/>
                </a:moveTo>
                <a:cubicBezTo>
                  <a:pt x="0" y="90976"/>
                  <a:pt x="90976" y="0"/>
                  <a:pt x="203200" y="0"/>
                </a:cubicBezTo>
                <a:lnTo>
                  <a:pt x="3962400" y="0"/>
                </a:lnTo>
                <a:lnTo>
                  <a:pt x="3962400" y="5638800"/>
                </a:ln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装饰  4"/>
          <p:cNvSpPr>
            <a:spLocks noGrp="1"/>
          </p:cNvSpPr>
          <p:nvPr>
            <p:ph type="body" idx="16396" hasCustomPrompt="1"/>
            <p:custDataLst>
              <p:tags r:id="rId8"/>
            </p:custDataLst>
          </p:nvPr>
        </p:nvSpPr>
        <p:spPr>
          <a:xfrm>
            <a:off x="3886200" y="914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图片占位符 15"/>
          <p:cNvSpPr>
            <a:spLocks noGrp="1"/>
          </p:cNvSpPr>
          <p:nvPr>
            <p:ph type="pic" idx="16395" hasCustomPrompt="1"/>
            <p:custDataLst>
              <p:tags r:id="rId9"/>
            </p:custDataLst>
          </p:nvPr>
        </p:nvSpPr>
        <p:spPr>
          <a:xfrm>
            <a:off x="4028440" y="1056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7" name="文本占位符 16"/>
          <p:cNvSpPr>
            <a:spLocks noGrp="1"/>
          </p:cNvSpPr>
          <p:nvPr>
            <p:ph type="body" idx="16387" hasCustomPrompt="1"/>
            <p:custDataLst>
              <p:tags r:id="rId10"/>
            </p:custDataLst>
          </p:nvPr>
        </p:nvSpPr>
        <p:spPr>
          <a:xfrm>
            <a:off x="4699000" y="914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88" hasCustomPrompt="1"/>
            <p:custDataLst>
              <p:tags r:id="rId11"/>
            </p:custDataLst>
          </p:nvPr>
        </p:nvSpPr>
        <p:spPr>
          <a:xfrm>
            <a:off x="4699000" y="13716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8" hasCustomPrompt="1"/>
            <p:custDataLst>
              <p:tags r:id="rId12"/>
            </p:custDataLst>
          </p:nvPr>
        </p:nvSpPr>
        <p:spPr>
          <a:xfrm>
            <a:off x="3886200" y="27432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图片占位符 19"/>
          <p:cNvSpPr>
            <a:spLocks noGrp="1"/>
          </p:cNvSpPr>
          <p:nvPr>
            <p:ph type="pic" idx="16397" hasCustomPrompt="1"/>
            <p:custDataLst>
              <p:tags r:id="rId13"/>
            </p:custDataLst>
          </p:nvPr>
        </p:nvSpPr>
        <p:spPr>
          <a:xfrm>
            <a:off x="4028440" y="28854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89" hasCustomPrompt="1"/>
            <p:custDataLst>
              <p:tags r:id="rId14"/>
            </p:custDataLst>
          </p:nvPr>
        </p:nvSpPr>
        <p:spPr>
          <a:xfrm>
            <a:off x="4699000" y="27432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2" name="文本占位符 21"/>
          <p:cNvSpPr>
            <a:spLocks noGrp="1"/>
          </p:cNvSpPr>
          <p:nvPr>
            <p:ph type="body" idx="16390" hasCustomPrompt="1"/>
            <p:custDataLst>
              <p:tags r:id="rId15"/>
            </p:custDataLst>
          </p:nvPr>
        </p:nvSpPr>
        <p:spPr>
          <a:xfrm>
            <a:off x="4699000" y="32004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0" hasCustomPrompt="1"/>
            <p:custDataLst>
              <p:tags r:id="rId16"/>
            </p:custDataLst>
          </p:nvPr>
        </p:nvSpPr>
        <p:spPr>
          <a:xfrm>
            <a:off x="3886200" y="45720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图片占位符 23"/>
          <p:cNvSpPr>
            <a:spLocks noGrp="1"/>
          </p:cNvSpPr>
          <p:nvPr>
            <p:ph type="pic" idx="16399" hasCustomPrompt="1"/>
            <p:custDataLst>
              <p:tags r:id="rId17"/>
            </p:custDataLst>
          </p:nvPr>
        </p:nvSpPr>
        <p:spPr>
          <a:xfrm>
            <a:off x="4028440" y="47142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5" name="文本占位符 24"/>
          <p:cNvSpPr>
            <a:spLocks noGrp="1"/>
          </p:cNvSpPr>
          <p:nvPr>
            <p:ph type="body" idx="16391" hasCustomPrompt="1"/>
            <p:custDataLst>
              <p:tags r:id="rId18"/>
            </p:custDataLst>
          </p:nvPr>
        </p:nvSpPr>
        <p:spPr>
          <a:xfrm>
            <a:off x="4699000" y="45720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6" name="文本占位符 25"/>
          <p:cNvSpPr>
            <a:spLocks noGrp="1"/>
          </p:cNvSpPr>
          <p:nvPr>
            <p:ph type="body" idx="16392" hasCustomPrompt="1"/>
            <p:custDataLst>
              <p:tags r:id="rId19"/>
            </p:custDataLst>
          </p:nvPr>
        </p:nvSpPr>
        <p:spPr>
          <a:xfrm>
            <a:off x="4699000" y="50292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9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6197600" y="15240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1" hasCustomPrompt="1"/>
            <p:custDataLst>
              <p:tags r:id="rId6"/>
            </p:custDataLst>
          </p:nvPr>
        </p:nvSpPr>
        <p:spPr>
          <a:xfrm>
            <a:off x="609600" y="15240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6502400" y="1892300"/>
            <a:ext cx="4775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6502400" y="2451100"/>
            <a:ext cx="4775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2" hasCustomPrompt="1"/>
            <p:custDataLst>
              <p:tags r:id="rId9"/>
            </p:custDataLst>
          </p:nvPr>
        </p:nvSpPr>
        <p:spPr>
          <a:xfrm>
            <a:off x="6197600" y="40386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3" hasCustomPrompt="1"/>
            <p:custDataLst>
              <p:tags r:id="rId10"/>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6502400" y="4406900"/>
            <a:ext cx="4775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19" name="文本占位符 18"/>
          <p:cNvSpPr>
            <a:spLocks noGrp="1"/>
          </p:cNvSpPr>
          <p:nvPr>
            <p:ph type="body" idx="16389" hasCustomPrompt="1"/>
            <p:custDataLst>
              <p:tags r:id="rId12"/>
            </p:custDataLst>
          </p:nvPr>
        </p:nvSpPr>
        <p:spPr>
          <a:xfrm>
            <a:off x="6502400" y="4965700"/>
            <a:ext cx="4775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42_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152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609600" y="5435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54356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762000" y="5943600"/>
            <a:ext cx="10820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41_1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6" hasCustomPrompt="1"/>
            <p:custDataLst>
              <p:tags r:id="rId6"/>
            </p:custDataLst>
          </p:nvPr>
        </p:nvSpPr>
        <p:spPr>
          <a:xfrm>
            <a:off x="46482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7" hasCustomPrompt="1"/>
            <p:custDataLst>
              <p:tags r:id="rId7"/>
            </p:custDataLst>
          </p:nvPr>
        </p:nvSpPr>
        <p:spPr>
          <a:xfrm>
            <a:off x="5886450" y="812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图片占位符 14"/>
          <p:cNvSpPr>
            <a:spLocks noGrp="1"/>
          </p:cNvSpPr>
          <p:nvPr>
            <p:ph type="pic" idx="16395" hasCustomPrompt="1"/>
            <p:custDataLst>
              <p:tags r:id="rId8"/>
            </p:custDataLst>
          </p:nvPr>
        </p:nvSpPr>
        <p:spPr>
          <a:xfrm>
            <a:off x="6099810" y="1026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6" name="文本占位符 15"/>
          <p:cNvSpPr>
            <a:spLocks noGrp="1"/>
          </p:cNvSpPr>
          <p:nvPr>
            <p:ph type="body" idx="16387" hasCustomPrompt="1"/>
            <p:custDataLst>
              <p:tags r:id="rId9"/>
            </p:custDataLst>
          </p:nvPr>
        </p:nvSpPr>
        <p:spPr>
          <a:xfrm>
            <a:off x="5054600" y="1981200"/>
            <a:ext cx="25781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7" name="文本占位符 16"/>
          <p:cNvSpPr>
            <a:spLocks noGrp="1"/>
          </p:cNvSpPr>
          <p:nvPr>
            <p:ph type="body" idx="16388" hasCustomPrompt="1"/>
            <p:custDataLst>
              <p:tags r:id="rId10"/>
            </p:custDataLst>
          </p:nvPr>
        </p:nvSpPr>
        <p:spPr>
          <a:xfrm>
            <a:off x="5054600" y="2540000"/>
            <a:ext cx="25781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装饰  7"/>
          <p:cNvSpPr>
            <a:spLocks noGrp="1"/>
          </p:cNvSpPr>
          <p:nvPr>
            <p:ph type="body" idx="16399" hasCustomPrompt="1"/>
            <p:custDataLst>
              <p:tags r:id="rId11"/>
            </p:custDataLst>
          </p:nvPr>
        </p:nvSpPr>
        <p:spPr>
          <a:xfrm>
            <a:off x="81915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9" name="装饰  8"/>
          <p:cNvSpPr>
            <a:spLocks noGrp="1"/>
          </p:cNvSpPr>
          <p:nvPr>
            <p:ph type="body" idx="16400" hasCustomPrompt="1"/>
            <p:custDataLst>
              <p:tags r:id="rId12"/>
            </p:custDataLst>
          </p:nvPr>
        </p:nvSpPr>
        <p:spPr>
          <a:xfrm>
            <a:off x="9429750" y="812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图片占位符 19"/>
          <p:cNvSpPr>
            <a:spLocks noGrp="1"/>
          </p:cNvSpPr>
          <p:nvPr>
            <p:ph type="pic" idx="16398" hasCustomPrompt="1"/>
            <p:custDataLst>
              <p:tags r:id="rId13"/>
            </p:custDataLst>
          </p:nvPr>
        </p:nvSpPr>
        <p:spPr>
          <a:xfrm>
            <a:off x="9643110" y="1026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89" hasCustomPrompt="1"/>
            <p:custDataLst>
              <p:tags r:id="rId14"/>
            </p:custDataLst>
          </p:nvPr>
        </p:nvSpPr>
        <p:spPr>
          <a:xfrm>
            <a:off x="8597900" y="1981200"/>
            <a:ext cx="25781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2" name="文本占位符 21"/>
          <p:cNvSpPr>
            <a:spLocks noGrp="1"/>
          </p:cNvSpPr>
          <p:nvPr>
            <p:ph type="body" idx="16390" hasCustomPrompt="1"/>
            <p:custDataLst>
              <p:tags r:id="rId15"/>
            </p:custDataLst>
          </p:nvPr>
        </p:nvSpPr>
        <p:spPr>
          <a:xfrm>
            <a:off x="8597900" y="2540000"/>
            <a:ext cx="25781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2" hasCustomPrompt="1"/>
            <p:custDataLst>
              <p:tags r:id="rId16"/>
            </p:custDataLst>
          </p:nvPr>
        </p:nvSpPr>
        <p:spPr>
          <a:xfrm>
            <a:off x="46482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装饰  3"/>
          <p:cNvSpPr>
            <a:spLocks noGrp="1"/>
          </p:cNvSpPr>
          <p:nvPr>
            <p:ph type="body" idx="16403" hasCustomPrompt="1"/>
            <p:custDataLst>
              <p:tags r:id="rId17"/>
            </p:custDataLst>
          </p:nvPr>
        </p:nvSpPr>
        <p:spPr>
          <a:xfrm>
            <a:off x="5886450" y="3708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图片占位符 24"/>
          <p:cNvSpPr>
            <a:spLocks noGrp="1"/>
          </p:cNvSpPr>
          <p:nvPr>
            <p:ph type="pic" idx="16401" hasCustomPrompt="1"/>
            <p:custDataLst>
              <p:tags r:id="rId18"/>
            </p:custDataLst>
          </p:nvPr>
        </p:nvSpPr>
        <p:spPr>
          <a:xfrm>
            <a:off x="6099810" y="3921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6" name="文本占位符 25"/>
          <p:cNvSpPr>
            <a:spLocks noGrp="1"/>
          </p:cNvSpPr>
          <p:nvPr>
            <p:ph type="body" idx="16391" hasCustomPrompt="1"/>
            <p:custDataLst>
              <p:tags r:id="rId19"/>
            </p:custDataLst>
          </p:nvPr>
        </p:nvSpPr>
        <p:spPr>
          <a:xfrm>
            <a:off x="5054600" y="4876800"/>
            <a:ext cx="25781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7" name="文本占位符 26"/>
          <p:cNvSpPr>
            <a:spLocks noGrp="1"/>
          </p:cNvSpPr>
          <p:nvPr>
            <p:ph type="body" idx="16392" hasCustomPrompt="1"/>
            <p:custDataLst>
              <p:tags r:id="rId20"/>
            </p:custDataLst>
          </p:nvPr>
        </p:nvSpPr>
        <p:spPr>
          <a:xfrm>
            <a:off x="5054600" y="5435600"/>
            <a:ext cx="25781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8" name="装饰  7"/>
          <p:cNvSpPr>
            <a:spLocks noGrp="1"/>
          </p:cNvSpPr>
          <p:nvPr>
            <p:ph type="body" idx="16405" hasCustomPrompt="1"/>
            <p:custDataLst>
              <p:tags r:id="rId21"/>
            </p:custDataLst>
          </p:nvPr>
        </p:nvSpPr>
        <p:spPr>
          <a:xfrm>
            <a:off x="81915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9" name="装饰  8"/>
          <p:cNvSpPr>
            <a:spLocks noGrp="1"/>
          </p:cNvSpPr>
          <p:nvPr>
            <p:ph type="body" idx="16406" hasCustomPrompt="1"/>
            <p:custDataLst>
              <p:tags r:id="rId22"/>
            </p:custDataLst>
          </p:nvPr>
        </p:nvSpPr>
        <p:spPr>
          <a:xfrm>
            <a:off x="9429750" y="3708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30" name="图片占位符 29"/>
          <p:cNvSpPr>
            <a:spLocks noGrp="1"/>
          </p:cNvSpPr>
          <p:nvPr>
            <p:ph type="pic" idx="16404" hasCustomPrompt="1"/>
            <p:custDataLst>
              <p:tags r:id="rId23"/>
            </p:custDataLst>
          </p:nvPr>
        </p:nvSpPr>
        <p:spPr>
          <a:xfrm>
            <a:off x="9643110" y="3921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31" name="文本占位符 30"/>
          <p:cNvSpPr>
            <a:spLocks noGrp="1"/>
          </p:cNvSpPr>
          <p:nvPr>
            <p:ph type="body" idx="16393" hasCustomPrompt="1"/>
            <p:custDataLst>
              <p:tags r:id="rId24"/>
            </p:custDataLst>
          </p:nvPr>
        </p:nvSpPr>
        <p:spPr>
          <a:xfrm>
            <a:off x="8597900" y="4876800"/>
            <a:ext cx="25781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32" name="文本占位符 31"/>
          <p:cNvSpPr>
            <a:spLocks noGrp="1"/>
          </p:cNvSpPr>
          <p:nvPr>
            <p:ph type="body" idx="16394" hasCustomPrompt="1"/>
            <p:custDataLst>
              <p:tags r:id="rId25"/>
            </p:custDataLst>
          </p:nvPr>
        </p:nvSpPr>
        <p:spPr>
          <a:xfrm>
            <a:off x="8597900" y="5435600"/>
            <a:ext cx="25781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45_1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6" hasCustomPrompt="1"/>
            <p:custDataLst>
              <p:tags r:id="rId6"/>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7" hasCustomPrompt="1"/>
            <p:custDataLst>
              <p:tags r:id="rId7"/>
            </p:custDataLst>
          </p:nvPr>
        </p:nvSpPr>
        <p:spPr>
          <a:xfrm>
            <a:off x="4051300" y="12954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9" hasCustomPrompt="1"/>
            <p:custDataLst>
              <p:tags r:id="rId8"/>
            </p:custDataLst>
          </p:nvPr>
        </p:nvSpPr>
        <p:spPr>
          <a:xfrm>
            <a:off x="4362450" y="16764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a:t>01</a:t>
            </a:r>
          </a:p>
        </p:txBody>
      </p:sp>
      <p:sp>
        <p:nvSpPr>
          <p:cNvPr id="16" name="文本占位符 15"/>
          <p:cNvSpPr>
            <a:spLocks noGrp="1"/>
          </p:cNvSpPr>
          <p:nvPr>
            <p:ph type="body" idx="16387" hasCustomPrompt="1"/>
            <p:custDataLst>
              <p:tags r:id="rId9"/>
            </p:custDataLst>
          </p:nvPr>
        </p:nvSpPr>
        <p:spPr>
          <a:xfrm>
            <a:off x="3987800" y="3175000"/>
            <a:ext cx="1651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7" name="文本占位符 16"/>
          <p:cNvSpPr>
            <a:spLocks noGrp="1"/>
          </p:cNvSpPr>
          <p:nvPr>
            <p:ph type="body" idx="16388" hasCustomPrompt="1"/>
            <p:custDataLst>
              <p:tags r:id="rId10"/>
            </p:custDataLst>
          </p:nvPr>
        </p:nvSpPr>
        <p:spPr>
          <a:xfrm>
            <a:off x="3987800" y="3733800"/>
            <a:ext cx="1651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装饰  7"/>
          <p:cNvSpPr>
            <a:spLocks noGrp="1"/>
          </p:cNvSpPr>
          <p:nvPr>
            <p:ph type="body" idx="16398" hasCustomPrompt="1"/>
            <p:custDataLst>
              <p:tags r:id="rId11"/>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9" name="装饰  8"/>
          <p:cNvSpPr>
            <a:spLocks noGrp="1"/>
          </p:cNvSpPr>
          <p:nvPr>
            <p:ph type="body" idx="16399" hasCustomPrompt="1"/>
            <p:custDataLst>
              <p:tags r:id="rId12"/>
            </p:custDataLst>
          </p:nvPr>
        </p:nvSpPr>
        <p:spPr>
          <a:xfrm>
            <a:off x="6819900" y="40386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2" hasCustomPrompt="1"/>
            <p:custDataLst>
              <p:tags r:id="rId13"/>
            </p:custDataLst>
          </p:nvPr>
        </p:nvSpPr>
        <p:spPr>
          <a:xfrm>
            <a:off x="7131050" y="44196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a:t>02</a:t>
            </a:r>
          </a:p>
        </p:txBody>
      </p:sp>
      <p:sp>
        <p:nvSpPr>
          <p:cNvPr id="21" name="文本占位符 20"/>
          <p:cNvSpPr>
            <a:spLocks noGrp="1"/>
          </p:cNvSpPr>
          <p:nvPr>
            <p:ph type="body" idx="16390" hasCustomPrompt="1"/>
            <p:custDataLst>
              <p:tags r:id="rId14"/>
            </p:custDataLst>
          </p:nvPr>
        </p:nvSpPr>
        <p:spPr>
          <a:xfrm>
            <a:off x="6756400" y="1295400"/>
            <a:ext cx="1651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1" hasCustomPrompt="1"/>
            <p:custDataLst>
              <p:tags r:id="rId15"/>
            </p:custDataLst>
          </p:nvPr>
        </p:nvSpPr>
        <p:spPr>
          <a:xfrm>
            <a:off x="6756400" y="1854200"/>
            <a:ext cx="1651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0" hasCustomPrompt="1"/>
            <p:custDataLst>
              <p:tags r:id="rId16"/>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装饰  3"/>
          <p:cNvSpPr>
            <a:spLocks noGrp="1"/>
          </p:cNvSpPr>
          <p:nvPr>
            <p:ph type="body" idx="16401" hasCustomPrompt="1"/>
            <p:custDataLst>
              <p:tags r:id="rId17"/>
            </p:custDataLst>
          </p:nvPr>
        </p:nvSpPr>
        <p:spPr>
          <a:xfrm>
            <a:off x="9588500" y="12954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文本占位符 24"/>
          <p:cNvSpPr>
            <a:spLocks noGrp="1"/>
          </p:cNvSpPr>
          <p:nvPr>
            <p:ph type="body" idx="16395" hasCustomPrompt="1"/>
            <p:custDataLst>
              <p:tags r:id="rId18"/>
            </p:custDataLst>
          </p:nvPr>
        </p:nvSpPr>
        <p:spPr>
          <a:xfrm>
            <a:off x="9899650" y="16764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a:t>03</a:t>
            </a:r>
          </a:p>
        </p:txBody>
      </p:sp>
      <p:sp>
        <p:nvSpPr>
          <p:cNvPr id="26" name="文本占位符 25"/>
          <p:cNvSpPr>
            <a:spLocks noGrp="1"/>
          </p:cNvSpPr>
          <p:nvPr>
            <p:ph type="body" idx="16393" hasCustomPrompt="1"/>
            <p:custDataLst>
              <p:tags r:id="rId19"/>
            </p:custDataLst>
          </p:nvPr>
        </p:nvSpPr>
        <p:spPr>
          <a:xfrm>
            <a:off x="9525000" y="3175000"/>
            <a:ext cx="1651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7" name="文本占位符 26"/>
          <p:cNvSpPr>
            <a:spLocks noGrp="1"/>
          </p:cNvSpPr>
          <p:nvPr>
            <p:ph type="body" idx="16394" hasCustomPrompt="1"/>
            <p:custDataLst>
              <p:tags r:id="rId20"/>
            </p:custDataLst>
          </p:nvPr>
        </p:nvSpPr>
        <p:spPr>
          <a:xfrm>
            <a:off x="9525000" y="3733800"/>
            <a:ext cx="1651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5_3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6" hasCustomPrompt="1"/>
            <p:custDataLst>
              <p:tags r:id="rId6"/>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7" hasCustomPrompt="1"/>
            <p:custDataLst>
              <p:tags r:id="rId7"/>
            </p:custDataLst>
          </p:nvPr>
        </p:nvSpPr>
        <p:spPr>
          <a:xfrm>
            <a:off x="3886200" y="965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图片占位符 14"/>
          <p:cNvSpPr>
            <a:spLocks noGrp="1"/>
          </p:cNvSpPr>
          <p:nvPr>
            <p:ph type="pic" idx="16395" hasCustomPrompt="1"/>
            <p:custDataLst>
              <p:tags r:id="rId8"/>
            </p:custDataLst>
          </p:nvPr>
        </p:nvSpPr>
        <p:spPr>
          <a:xfrm>
            <a:off x="4170680" y="1249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6" name="文本占位符 15"/>
          <p:cNvSpPr>
            <a:spLocks noGrp="1"/>
          </p:cNvSpPr>
          <p:nvPr>
            <p:ph type="body" idx="16387" hasCustomPrompt="1"/>
            <p:custDataLst>
              <p:tags r:id="rId9"/>
            </p:custDataLst>
          </p:nvPr>
        </p:nvSpPr>
        <p:spPr>
          <a:xfrm>
            <a:off x="5410200" y="965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17" name="文本占位符 16"/>
          <p:cNvSpPr>
            <a:spLocks noGrp="1"/>
          </p:cNvSpPr>
          <p:nvPr>
            <p:ph type="body" idx="16388" hasCustomPrompt="1"/>
            <p:custDataLst>
              <p:tags r:id="rId10"/>
            </p:custDataLst>
          </p:nvPr>
        </p:nvSpPr>
        <p:spPr>
          <a:xfrm>
            <a:off x="5410200" y="14732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8" name="装饰  7"/>
          <p:cNvSpPr>
            <a:spLocks noGrp="1"/>
          </p:cNvSpPr>
          <p:nvPr>
            <p:ph type="body" idx="16399" hasCustomPrompt="1"/>
            <p:custDataLst>
              <p:tags r:id="rId11"/>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9" name="装饰  8"/>
          <p:cNvSpPr>
            <a:spLocks noGrp="1"/>
          </p:cNvSpPr>
          <p:nvPr>
            <p:ph type="body" idx="16400" hasCustomPrompt="1"/>
            <p:custDataLst>
              <p:tags r:id="rId12"/>
            </p:custDataLst>
          </p:nvPr>
        </p:nvSpPr>
        <p:spPr>
          <a:xfrm>
            <a:off x="7962900" y="965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图片占位符 19"/>
          <p:cNvSpPr>
            <a:spLocks noGrp="1"/>
          </p:cNvSpPr>
          <p:nvPr>
            <p:ph type="pic" idx="16398" hasCustomPrompt="1"/>
            <p:custDataLst>
              <p:tags r:id="rId13"/>
            </p:custDataLst>
          </p:nvPr>
        </p:nvSpPr>
        <p:spPr>
          <a:xfrm>
            <a:off x="8247380" y="1249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89" hasCustomPrompt="1"/>
            <p:custDataLst>
              <p:tags r:id="rId14"/>
            </p:custDataLst>
          </p:nvPr>
        </p:nvSpPr>
        <p:spPr>
          <a:xfrm>
            <a:off x="9486900" y="965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0" hasCustomPrompt="1"/>
            <p:custDataLst>
              <p:tags r:id="rId15"/>
            </p:custDataLst>
          </p:nvPr>
        </p:nvSpPr>
        <p:spPr>
          <a:xfrm>
            <a:off x="9486900" y="14732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2" hasCustomPrompt="1"/>
            <p:custDataLst>
              <p:tags r:id="rId16"/>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装饰  3"/>
          <p:cNvSpPr>
            <a:spLocks noGrp="1"/>
          </p:cNvSpPr>
          <p:nvPr>
            <p:ph type="body" idx="16403" hasCustomPrompt="1"/>
            <p:custDataLst>
              <p:tags r:id="rId17"/>
            </p:custDataLst>
          </p:nvPr>
        </p:nvSpPr>
        <p:spPr>
          <a:xfrm>
            <a:off x="3886200" y="3860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图片占位符 24"/>
          <p:cNvSpPr>
            <a:spLocks noGrp="1"/>
          </p:cNvSpPr>
          <p:nvPr>
            <p:ph type="pic" idx="16401" hasCustomPrompt="1"/>
            <p:custDataLst>
              <p:tags r:id="rId18"/>
            </p:custDataLst>
          </p:nvPr>
        </p:nvSpPr>
        <p:spPr>
          <a:xfrm>
            <a:off x="4170680" y="4145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6" name="文本占位符 25"/>
          <p:cNvSpPr>
            <a:spLocks noGrp="1"/>
          </p:cNvSpPr>
          <p:nvPr>
            <p:ph type="body" idx="16391" hasCustomPrompt="1"/>
            <p:custDataLst>
              <p:tags r:id="rId19"/>
            </p:custDataLst>
          </p:nvPr>
        </p:nvSpPr>
        <p:spPr>
          <a:xfrm>
            <a:off x="5410200" y="3860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7" name="文本占位符 26"/>
          <p:cNvSpPr>
            <a:spLocks noGrp="1"/>
          </p:cNvSpPr>
          <p:nvPr>
            <p:ph type="body" idx="16392" hasCustomPrompt="1"/>
            <p:custDataLst>
              <p:tags r:id="rId20"/>
            </p:custDataLst>
          </p:nvPr>
        </p:nvSpPr>
        <p:spPr>
          <a:xfrm>
            <a:off x="5410200" y="43688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8" name="装饰  7"/>
          <p:cNvSpPr>
            <a:spLocks noGrp="1"/>
          </p:cNvSpPr>
          <p:nvPr>
            <p:ph type="body" idx="16405" hasCustomPrompt="1"/>
            <p:custDataLst>
              <p:tags r:id="rId21"/>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9" name="装饰  8"/>
          <p:cNvSpPr>
            <a:spLocks noGrp="1"/>
          </p:cNvSpPr>
          <p:nvPr>
            <p:ph type="body" idx="16406" hasCustomPrompt="1"/>
            <p:custDataLst>
              <p:tags r:id="rId22"/>
            </p:custDataLst>
          </p:nvPr>
        </p:nvSpPr>
        <p:spPr>
          <a:xfrm>
            <a:off x="7962900" y="3860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30" name="图片占位符 29"/>
          <p:cNvSpPr>
            <a:spLocks noGrp="1"/>
          </p:cNvSpPr>
          <p:nvPr>
            <p:ph type="pic" idx="16404" hasCustomPrompt="1"/>
            <p:custDataLst>
              <p:tags r:id="rId23"/>
            </p:custDataLst>
          </p:nvPr>
        </p:nvSpPr>
        <p:spPr>
          <a:xfrm>
            <a:off x="8247380" y="4145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31" name="文本占位符 30"/>
          <p:cNvSpPr>
            <a:spLocks noGrp="1"/>
          </p:cNvSpPr>
          <p:nvPr>
            <p:ph type="body" idx="16393" hasCustomPrompt="1"/>
            <p:custDataLst>
              <p:tags r:id="rId24"/>
            </p:custDataLst>
          </p:nvPr>
        </p:nvSpPr>
        <p:spPr>
          <a:xfrm>
            <a:off x="9486900" y="3860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32" name="文本占位符 31"/>
          <p:cNvSpPr>
            <a:spLocks noGrp="1"/>
          </p:cNvSpPr>
          <p:nvPr>
            <p:ph type="body" idx="16394" hasCustomPrompt="1"/>
            <p:custDataLst>
              <p:tags r:id="rId25"/>
            </p:custDataLst>
          </p:nvPr>
        </p:nvSpPr>
        <p:spPr>
          <a:xfrm>
            <a:off x="9486900" y="43688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25_28">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9" hasCustomPrompt="1"/>
            <p:custDataLst>
              <p:tags r:id="rId6"/>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9" hasCustomPrompt="1"/>
            <p:custDataLst>
              <p:tags r:id="rId7"/>
            </p:custDataLst>
          </p:nvPr>
        </p:nvSpPr>
        <p:spPr>
          <a:xfrm>
            <a:off x="3898900" y="1473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01</a:t>
            </a:r>
          </a:p>
        </p:txBody>
      </p:sp>
      <p:sp>
        <p:nvSpPr>
          <p:cNvPr id="15" name="文本占位符 14"/>
          <p:cNvSpPr>
            <a:spLocks noGrp="1"/>
          </p:cNvSpPr>
          <p:nvPr>
            <p:ph type="body" idx="16387" hasCustomPrompt="1"/>
            <p:custDataLst>
              <p:tags r:id="rId8"/>
            </p:custDataLst>
          </p:nvPr>
        </p:nvSpPr>
        <p:spPr>
          <a:xfrm>
            <a:off x="5410200" y="11176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410200" y="1625600"/>
            <a:ext cx="1790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400" hasCustomPrompt="1"/>
            <p:custDataLst>
              <p:tags r:id="rId10"/>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92" hasCustomPrompt="1"/>
            <p:custDataLst>
              <p:tags r:id="rId11"/>
            </p:custDataLst>
          </p:nvPr>
        </p:nvSpPr>
        <p:spPr>
          <a:xfrm>
            <a:off x="7975600" y="1473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02</a:t>
            </a:r>
          </a:p>
        </p:txBody>
      </p:sp>
      <p:sp>
        <p:nvSpPr>
          <p:cNvPr id="19" name="文本占位符 18"/>
          <p:cNvSpPr>
            <a:spLocks noGrp="1"/>
          </p:cNvSpPr>
          <p:nvPr>
            <p:ph type="body" idx="16390" hasCustomPrompt="1"/>
            <p:custDataLst>
              <p:tags r:id="rId12"/>
            </p:custDataLst>
          </p:nvPr>
        </p:nvSpPr>
        <p:spPr>
          <a:xfrm>
            <a:off x="9486900" y="11176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1" hasCustomPrompt="1"/>
            <p:custDataLst>
              <p:tags r:id="rId13"/>
            </p:custDataLst>
          </p:nvPr>
        </p:nvSpPr>
        <p:spPr>
          <a:xfrm>
            <a:off x="9486900" y="1625600"/>
            <a:ext cx="1790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401" hasCustomPrompt="1"/>
            <p:custDataLst>
              <p:tags r:id="rId14"/>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文本占位符 21"/>
          <p:cNvSpPr>
            <a:spLocks noGrp="1"/>
          </p:cNvSpPr>
          <p:nvPr>
            <p:ph type="body" idx="16395" hasCustomPrompt="1"/>
            <p:custDataLst>
              <p:tags r:id="rId15"/>
            </p:custDataLst>
          </p:nvPr>
        </p:nvSpPr>
        <p:spPr>
          <a:xfrm>
            <a:off x="3898900" y="43688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03</a:t>
            </a:r>
          </a:p>
        </p:txBody>
      </p:sp>
      <p:sp>
        <p:nvSpPr>
          <p:cNvPr id="23" name="文本占位符 22"/>
          <p:cNvSpPr>
            <a:spLocks noGrp="1"/>
          </p:cNvSpPr>
          <p:nvPr>
            <p:ph type="body" idx="16393" hasCustomPrompt="1"/>
            <p:custDataLst>
              <p:tags r:id="rId16"/>
            </p:custDataLst>
          </p:nvPr>
        </p:nvSpPr>
        <p:spPr>
          <a:xfrm>
            <a:off x="5410200" y="4013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4" hasCustomPrompt="1"/>
            <p:custDataLst>
              <p:tags r:id="rId17"/>
            </p:custDataLst>
          </p:nvPr>
        </p:nvSpPr>
        <p:spPr>
          <a:xfrm>
            <a:off x="5410200" y="4521200"/>
            <a:ext cx="1790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5" name="装饰  4"/>
          <p:cNvSpPr>
            <a:spLocks noGrp="1"/>
          </p:cNvSpPr>
          <p:nvPr>
            <p:ph type="body" idx="16402" hasCustomPrompt="1"/>
            <p:custDataLst>
              <p:tags r:id="rId18"/>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文本占位符 25"/>
          <p:cNvSpPr>
            <a:spLocks noGrp="1"/>
          </p:cNvSpPr>
          <p:nvPr>
            <p:ph type="body" idx="16398" hasCustomPrompt="1"/>
            <p:custDataLst>
              <p:tags r:id="rId19"/>
            </p:custDataLst>
          </p:nvPr>
        </p:nvSpPr>
        <p:spPr>
          <a:xfrm>
            <a:off x="7975600" y="43688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04</a:t>
            </a:r>
          </a:p>
        </p:txBody>
      </p:sp>
      <p:sp>
        <p:nvSpPr>
          <p:cNvPr id="27" name="文本占位符 26"/>
          <p:cNvSpPr>
            <a:spLocks noGrp="1"/>
          </p:cNvSpPr>
          <p:nvPr>
            <p:ph type="body" idx="16396" hasCustomPrompt="1"/>
            <p:custDataLst>
              <p:tags r:id="rId20"/>
            </p:custDataLst>
          </p:nvPr>
        </p:nvSpPr>
        <p:spPr>
          <a:xfrm>
            <a:off x="9486900" y="4013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7" hasCustomPrompt="1"/>
            <p:custDataLst>
              <p:tags r:id="rId21"/>
            </p:custDataLst>
          </p:nvPr>
        </p:nvSpPr>
        <p:spPr>
          <a:xfrm>
            <a:off x="9486900" y="4521200"/>
            <a:ext cx="1790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44_1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46482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6" hasCustomPrompt="1"/>
            <p:custDataLst>
              <p:tags r:id="rId7"/>
            </p:custDataLst>
          </p:nvPr>
        </p:nvSpPr>
        <p:spPr>
          <a:xfrm>
            <a:off x="4851400" y="812800"/>
            <a:ext cx="2984500" cy="1066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4851400" y="2082800"/>
            <a:ext cx="2984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6" name="文本占位符 15"/>
          <p:cNvSpPr>
            <a:spLocks noGrp="1"/>
          </p:cNvSpPr>
          <p:nvPr>
            <p:ph type="body" idx="16388" hasCustomPrompt="1"/>
            <p:custDataLst>
              <p:tags r:id="rId9"/>
            </p:custDataLst>
          </p:nvPr>
        </p:nvSpPr>
        <p:spPr>
          <a:xfrm>
            <a:off x="4851400" y="2540000"/>
            <a:ext cx="2984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81915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8" hasCustomPrompt="1"/>
            <p:custDataLst>
              <p:tags r:id="rId11"/>
            </p:custDataLst>
          </p:nvPr>
        </p:nvSpPr>
        <p:spPr>
          <a:xfrm>
            <a:off x="8394700" y="812800"/>
            <a:ext cx="2984500" cy="1066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8394700" y="2082800"/>
            <a:ext cx="2984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0" name="文本占位符 19"/>
          <p:cNvSpPr>
            <a:spLocks noGrp="1"/>
          </p:cNvSpPr>
          <p:nvPr>
            <p:ph type="body" idx="16390" hasCustomPrompt="1"/>
            <p:custDataLst>
              <p:tags r:id="rId13"/>
            </p:custDataLst>
          </p:nvPr>
        </p:nvSpPr>
        <p:spPr>
          <a:xfrm>
            <a:off x="8394700" y="2540000"/>
            <a:ext cx="2984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399" hasCustomPrompt="1"/>
            <p:custDataLst>
              <p:tags r:id="rId14"/>
            </p:custDataLst>
          </p:nvPr>
        </p:nvSpPr>
        <p:spPr>
          <a:xfrm>
            <a:off x="46482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400" hasCustomPrompt="1"/>
            <p:custDataLst>
              <p:tags r:id="rId15"/>
            </p:custDataLst>
          </p:nvPr>
        </p:nvSpPr>
        <p:spPr>
          <a:xfrm>
            <a:off x="4851400" y="3708400"/>
            <a:ext cx="2984500" cy="1066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4851400" y="4978400"/>
            <a:ext cx="2984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4" name="文本占位符 23"/>
          <p:cNvSpPr>
            <a:spLocks noGrp="1"/>
          </p:cNvSpPr>
          <p:nvPr>
            <p:ph type="body" idx="16392" hasCustomPrompt="1"/>
            <p:custDataLst>
              <p:tags r:id="rId17"/>
            </p:custDataLst>
          </p:nvPr>
        </p:nvSpPr>
        <p:spPr>
          <a:xfrm>
            <a:off x="4851400" y="5435600"/>
            <a:ext cx="2984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5" name="装饰  4"/>
          <p:cNvSpPr>
            <a:spLocks noGrp="1"/>
          </p:cNvSpPr>
          <p:nvPr>
            <p:ph type="body" idx="16401" hasCustomPrompt="1"/>
            <p:custDataLst>
              <p:tags r:id="rId18"/>
            </p:custDataLst>
          </p:nvPr>
        </p:nvSpPr>
        <p:spPr>
          <a:xfrm>
            <a:off x="81915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图片占位符 25"/>
          <p:cNvSpPr>
            <a:spLocks noGrp="1"/>
          </p:cNvSpPr>
          <p:nvPr>
            <p:ph type="pic" idx="16402" hasCustomPrompt="1"/>
            <p:custDataLst>
              <p:tags r:id="rId19"/>
            </p:custDataLst>
          </p:nvPr>
        </p:nvSpPr>
        <p:spPr>
          <a:xfrm>
            <a:off x="8394700" y="3708400"/>
            <a:ext cx="2984500" cy="1066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7" name="文本占位符 26"/>
          <p:cNvSpPr>
            <a:spLocks noGrp="1"/>
          </p:cNvSpPr>
          <p:nvPr>
            <p:ph type="body" idx="16393" hasCustomPrompt="1"/>
            <p:custDataLst>
              <p:tags r:id="rId20"/>
            </p:custDataLst>
          </p:nvPr>
        </p:nvSpPr>
        <p:spPr>
          <a:xfrm>
            <a:off x="8394700" y="4978400"/>
            <a:ext cx="2984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8" name="文本占位符 27"/>
          <p:cNvSpPr>
            <a:spLocks noGrp="1"/>
          </p:cNvSpPr>
          <p:nvPr>
            <p:ph type="body" idx="16394" hasCustomPrompt="1"/>
            <p:custDataLst>
              <p:tags r:id="rId21"/>
            </p:custDataLst>
          </p:nvPr>
        </p:nvSpPr>
        <p:spPr>
          <a:xfrm>
            <a:off x="8394700" y="5435600"/>
            <a:ext cx="2984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47_3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6" hasCustomPrompt="1"/>
            <p:custDataLst>
              <p:tags r:id="rId6"/>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7" hasCustomPrompt="1"/>
            <p:custDataLst>
              <p:tags r:id="rId7"/>
            </p:custDataLst>
          </p:nvPr>
        </p:nvSpPr>
        <p:spPr>
          <a:xfrm>
            <a:off x="3886200" y="965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图片占位符 14"/>
          <p:cNvSpPr>
            <a:spLocks noGrp="1"/>
          </p:cNvSpPr>
          <p:nvPr>
            <p:ph type="pic" idx="16395" hasCustomPrompt="1"/>
            <p:custDataLst>
              <p:tags r:id="rId8"/>
            </p:custDataLst>
          </p:nvPr>
        </p:nvSpPr>
        <p:spPr>
          <a:xfrm>
            <a:off x="4170680" y="1249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6" name="文本占位符 15"/>
          <p:cNvSpPr>
            <a:spLocks noGrp="1"/>
          </p:cNvSpPr>
          <p:nvPr>
            <p:ph type="body" idx="16387" hasCustomPrompt="1"/>
            <p:custDataLst>
              <p:tags r:id="rId9"/>
            </p:custDataLst>
          </p:nvPr>
        </p:nvSpPr>
        <p:spPr>
          <a:xfrm>
            <a:off x="5410200" y="965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17" name="文本占位符 16"/>
          <p:cNvSpPr>
            <a:spLocks noGrp="1"/>
          </p:cNvSpPr>
          <p:nvPr>
            <p:ph type="body" idx="16388" hasCustomPrompt="1"/>
            <p:custDataLst>
              <p:tags r:id="rId10"/>
            </p:custDataLst>
          </p:nvPr>
        </p:nvSpPr>
        <p:spPr>
          <a:xfrm>
            <a:off x="5410200" y="14732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8" name="装饰  7"/>
          <p:cNvSpPr>
            <a:spLocks noGrp="1"/>
          </p:cNvSpPr>
          <p:nvPr>
            <p:ph type="body" idx="16399" hasCustomPrompt="1"/>
            <p:custDataLst>
              <p:tags r:id="rId11"/>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9" name="装饰  8"/>
          <p:cNvSpPr>
            <a:spLocks noGrp="1"/>
          </p:cNvSpPr>
          <p:nvPr>
            <p:ph type="body" idx="16400" hasCustomPrompt="1"/>
            <p:custDataLst>
              <p:tags r:id="rId12"/>
            </p:custDataLst>
          </p:nvPr>
        </p:nvSpPr>
        <p:spPr>
          <a:xfrm>
            <a:off x="7962900" y="965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图片占位符 19"/>
          <p:cNvSpPr>
            <a:spLocks noGrp="1"/>
          </p:cNvSpPr>
          <p:nvPr>
            <p:ph type="pic" idx="16398" hasCustomPrompt="1"/>
            <p:custDataLst>
              <p:tags r:id="rId13"/>
            </p:custDataLst>
          </p:nvPr>
        </p:nvSpPr>
        <p:spPr>
          <a:xfrm>
            <a:off x="8247380" y="1249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89" hasCustomPrompt="1"/>
            <p:custDataLst>
              <p:tags r:id="rId14"/>
            </p:custDataLst>
          </p:nvPr>
        </p:nvSpPr>
        <p:spPr>
          <a:xfrm>
            <a:off x="9486900" y="965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2" name="文本占位符 21"/>
          <p:cNvSpPr>
            <a:spLocks noGrp="1"/>
          </p:cNvSpPr>
          <p:nvPr>
            <p:ph type="body" idx="16390" hasCustomPrompt="1"/>
            <p:custDataLst>
              <p:tags r:id="rId15"/>
            </p:custDataLst>
          </p:nvPr>
        </p:nvSpPr>
        <p:spPr>
          <a:xfrm>
            <a:off x="9486900" y="14732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3" name="装饰  2"/>
          <p:cNvSpPr>
            <a:spLocks noGrp="1"/>
          </p:cNvSpPr>
          <p:nvPr>
            <p:ph type="body" idx="16402" hasCustomPrompt="1"/>
            <p:custDataLst>
              <p:tags r:id="rId16"/>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装饰  3"/>
          <p:cNvSpPr>
            <a:spLocks noGrp="1"/>
          </p:cNvSpPr>
          <p:nvPr>
            <p:ph type="body" idx="16403" hasCustomPrompt="1"/>
            <p:custDataLst>
              <p:tags r:id="rId17"/>
            </p:custDataLst>
          </p:nvPr>
        </p:nvSpPr>
        <p:spPr>
          <a:xfrm>
            <a:off x="3886200" y="3860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图片占位符 24"/>
          <p:cNvSpPr>
            <a:spLocks noGrp="1"/>
          </p:cNvSpPr>
          <p:nvPr>
            <p:ph type="pic" idx="16401" hasCustomPrompt="1"/>
            <p:custDataLst>
              <p:tags r:id="rId18"/>
            </p:custDataLst>
          </p:nvPr>
        </p:nvSpPr>
        <p:spPr>
          <a:xfrm>
            <a:off x="4170680" y="4145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6" name="文本占位符 25"/>
          <p:cNvSpPr>
            <a:spLocks noGrp="1"/>
          </p:cNvSpPr>
          <p:nvPr>
            <p:ph type="body" idx="16391" hasCustomPrompt="1"/>
            <p:custDataLst>
              <p:tags r:id="rId19"/>
            </p:custDataLst>
          </p:nvPr>
        </p:nvSpPr>
        <p:spPr>
          <a:xfrm>
            <a:off x="5410200" y="3860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7" name="文本占位符 26"/>
          <p:cNvSpPr>
            <a:spLocks noGrp="1"/>
          </p:cNvSpPr>
          <p:nvPr>
            <p:ph type="body" idx="16392" hasCustomPrompt="1"/>
            <p:custDataLst>
              <p:tags r:id="rId20"/>
            </p:custDataLst>
          </p:nvPr>
        </p:nvSpPr>
        <p:spPr>
          <a:xfrm>
            <a:off x="5410200" y="43688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8" name="装饰  7"/>
          <p:cNvSpPr>
            <a:spLocks noGrp="1"/>
          </p:cNvSpPr>
          <p:nvPr>
            <p:ph type="body" idx="16405" hasCustomPrompt="1"/>
            <p:custDataLst>
              <p:tags r:id="rId21"/>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9" name="装饰  8"/>
          <p:cNvSpPr>
            <a:spLocks noGrp="1"/>
          </p:cNvSpPr>
          <p:nvPr>
            <p:ph type="body" idx="16406" hasCustomPrompt="1"/>
            <p:custDataLst>
              <p:tags r:id="rId22"/>
            </p:custDataLst>
          </p:nvPr>
        </p:nvSpPr>
        <p:spPr>
          <a:xfrm>
            <a:off x="7962900" y="3860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30" name="图片占位符 29"/>
          <p:cNvSpPr>
            <a:spLocks noGrp="1"/>
          </p:cNvSpPr>
          <p:nvPr>
            <p:ph type="pic" idx="16404" hasCustomPrompt="1"/>
            <p:custDataLst>
              <p:tags r:id="rId23"/>
            </p:custDataLst>
          </p:nvPr>
        </p:nvSpPr>
        <p:spPr>
          <a:xfrm>
            <a:off x="8247380" y="4145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31" name="文本占位符 30"/>
          <p:cNvSpPr>
            <a:spLocks noGrp="1"/>
          </p:cNvSpPr>
          <p:nvPr>
            <p:ph type="body" idx="16393" hasCustomPrompt="1"/>
            <p:custDataLst>
              <p:tags r:id="rId24"/>
            </p:custDataLst>
          </p:nvPr>
        </p:nvSpPr>
        <p:spPr>
          <a:xfrm>
            <a:off x="9486900" y="3860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32" name="文本占位符 31"/>
          <p:cNvSpPr>
            <a:spLocks noGrp="1"/>
          </p:cNvSpPr>
          <p:nvPr>
            <p:ph type="body" idx="16394" hasCustomPrompt="1"/>
            <p:custDataLst>
              <p:tags r:id="rId25"/>
            </p:custDataLst>
          </p:nvPr>
        </p:nvSpPr>
        <p:spPr>
          <a:xfrm>
            <a:off x="9486900" y="43688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62_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2184400"/>
            <a:ext cx="10972800" cy="4064000"/>
          </a:xfrm>
          <a:custGeom>
            <a:avLst/>
            <a:gdLst>
              <a:gd name="connisteX0" fmla="*/ 0 w 10972800"/>
              <a:gd name="connsiteY0" fmla="*/ 203200 h 4064000"/>
              <a:gd name="connisteX1" fmla="*/ 203200 w 10972800"/>
              <a:gd name="connsiteY1" fmla="*/ 0 h 4064000"/>
              <a:gd name="connisteX2" fmla="*/ 10769600 w 10972800"/>
              <a:gd name="connsiteY2" fmla="*/ 0 h 4064000"/>
              <a:gd name="connisteX3" fmla="*/ 10972800 w 10972800"/>
              <a:gd name="connsiteY3" fmla="*/ 203200 h 4064000"/>
              <a:gd name="connisteX4" fmla="*/ 10972800 w 10972800"/>
              <a:gd name="connsiteY4" fmla="*/ 3860800 h 4064000"/>
              <a:gd name="connisteX5" fmla="*/ 10769600 w 10972800"/>
              <a:gd name="connsiteY5" fmla="*/ 4064000 h 4064000"/>
              <a:gd name="connisteX6" fmla="*/ 203200 w 10972800"/>
              <a:gd name="connsiteY6" fmla="*/ 4064000 h 4064000"/>
              <a:gd name="connisteX7" fmla="*/ 0 w 10972800"/>
              <a:gd name="connsiteY7" fmla="*/ 3860800 h 4064000"/>
              <a:gd name="connisteX8" fmla="*/ 0 w 10972800"/>
              <a:gd name="connsiteY8" fmla="*/ 203200 h 406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4064000">
                <a:moveTo>
                  <a:pt x="0" y="203200"/>
                </a:moveTo>
                <a:cubicBezTo>
                  <a:pt x="0" y="90976"/>
                  <a:pt x="90976" y="0"/>
                  <a:pt x="203200" y="0"/>
                </a:cubicBezTo>
                <a:lnTo>
                  <a:pt x="10769600" y="0"/>
                </a:lnTo>
                <a:cubicBezTo>
                  <a:pt x="10881824" y="0"/>
                  <a:pt x="10972800" y="90976"/>
                  <a:pt x="10972800" y="203200"/>
                </a:cubicBezTo>
                <a:lnTo>
                  <a:pt x="10972800" y="3860800"/>
                </a:lnTo>
                <a:cubicBezTo>
                  <a:pt x="10972800" y="3973024"/>
                  <a:pt x="10881824" y="4064000"/>
                  <a:pt x="10769600" y="4064000"/>
                </a:cubicBezTo>
                <a:lnTo>
                  <a:pt x="203200" y="4064000"/>
                </a:lnTo>
                <a:cubicBezTo>
                  <a:pt x="90976" y="4064000"/>
                  <a:pt x="0" y="3973024"/>
                  <a:pt x="0" y="386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4648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4800600" y="609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4800600" y="1117600"/>
            <a:ext cx="6781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40_6">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1" hasCustomPrompt="1"/>
            <p:custDataLst>
              <p:tags r:id="rId6"/>
            </p:custDataLst>
          </p:nvPr>
        </p:nvSpPr>
        <p:spPr>
          <a:xfrm>
            <a:off x="4648200" y="3556000"/>
            <a:ext cx="3314700" cy="2692400"/>
          </a:xfrm>
          <a:custGeom>
            <a:avLst/>
            <a:gdLst>
              <a:gd name="connisteX0" fmla="*/ 0 w 3314700"/>
              <a:gd name="connsiteY0" fmla="*/ 0 h 2692400"/>
              <a:gd name="connisteX1" fmla="*/ 3314700 w 3314700"/>
              <a:gd name="connsiteY1" fmla="*/ 0 h 2692400"/>
              <a:gd name="connisteX2" fmla="*/ 3314700 w 3314700"/>
              <a:gd name="connsiteY2" fmla="*/ 2489200 h 2692400"/>
              <a:gd name="connisteX3" fmla="*/ 3111500 w 3314700"/>
              <a:gd name="connsiteY3" fmla="*/ 2692400 h 2692400"/>
              <a:gd name="connisteX4" fmla="*/ 203200 w 3314700"/>
              <a:gd name="connsiteY4" fmla="*/ 2692400 h 2692400"/>
              <a:gd name="connisteX5" fmla="*/ 0 w 3314700"/>
              <a:gd name="connsiteY5" fmla="*/ 2489200 h 2692400"/>
              <a:gd name="connisteX6" fmla="*/ 0 w 33147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314700" h="2692400">
                <a:moveTo>
                  <a:pt x="0" y="0"/>
                </a:moveTo>
                <a:lnTo>
                  <a:pt x="3314700" y="0"/>
                </a:lnTo>
                <a:lnTo>
                  <a:pt x="3314700" y="2489200"/>
                </a:lnTo>
                <a:cubicBezTo>
                  <a:pt x="3314700" y="2601424"/>
                  <a:pt x="3223724" y="2692400"/>
                  <a:pt x="3111500" y="2692400"/>
                </a:cubicBezTo>
                <a:lnTo>
                  <a:pt x="203200" y="2692400"/>
                </a:lnTo>
                <a:cubicBezTo>
                  <a:pt x="90976" y="2692400"/>
                  <a:pt x="0" y="2601424"/>
                  <a:pt x="0" y="24892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2" hasCustomPrompt="1"/>
            <p:custDataLst>
              <p:tags r:id="rId7"/>
            </p:custDataLst>
          </p:nvPr>
        </p:nvSpPr>
        <p:spPr>
          <a:xfrm>
            <a:off x="4648200" y="609600"/>
            <a:ext cx="3314700" cy="2946400"/>
          </a:xfrm>
          <a:custGeom>
            <a:avLst/>
            <a:gdLst>
              <a:gd name="connisteX0" fmla="*/ 0 w 3314700"/>
              <a:gd name="connsiteY0" fmla="*/ 203200 h 2946400"/>
              <a:gd name="connisteX1" fmla="*/ 203200 w 3314700"/>
              <a:gd name="connsiteY1" fmla="*/ 0 h 2946400"/>
              <a:gd name="connisteX2" fmla="*/ 3111500 w 3314700"/>
              <a:gd name="connsiteY2" fmla="*/ 0 h 2946400"/>
              <a:gd name="connisteX3" fmla="*/ 3314700 w 3314700"/>
              <a:gd name="connsiteY3" fmla="*/ 203200 h 2946400"/>
              <a:gd name="connisteX4" fmla="*/ 3314700 w 3314700"/>
              <a:gd name="connsiteY4" fmla="*/ 2946400 h 2946400"/>
              <a:gd name="connisteX5" fmla="*/ 0 w 3314700"/>
              <a:gd name="connsiteY5" fmla="*/ 2946400 h 2946400"/>
              <a:gd name="connisteX6" fmla="*/ 0 w 33147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314700" h="2946400">
                <a:moveTo>
                  <a:pt x="0" y="203200"/>
                </a:moveTo>
                <a:cubicBezTo>
                  <a:pt x="0" y="90976"/>
                  <a:pt x="90976" y="0"/>
                  <a:pt x="203200" y="0"/>
                </a:cubicBezTo>
                <a:lnTo>
                  <a:pt x="3111500" y="0"/>
                </a:lnTo>
                <a:cubicBezTo>
                  <a:pt x="3223724" y="0"/>
                  <a:pt x="3314700" y="90976"/>
                  <a:pt x="3314700" y="203200"/>
                </a:cubicBezTo>
                <a:lnTo>
                  <a:pt x="33147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4953000" y="37592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6" name="文本占位符 15"/>
          <p:cNvSpPr>
            <a:spLocks noGrp="1"/>
          </p:cNvSpPr>
          <p:nvPr>
            <p:ph type="body" idx="16388" hasCustomPrompt="1"/>
            <p:custDataLst>
              <p:tags r:id="rId9"/>
            </p:custDataLst>
          </p:nvPr>
        </p:nvSpPr>
        <p:spPr>
          <a:xfrm>
            <a:off x="4953000" y="4216400"/>
            <a:ext cx="27051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3" hasCustomPrompt="1"/>
            <p:custDataLst>
              <p:tags r:id="rId10"/>
            </p:custDataLst>
          </p:nvPr>
        </p:nvSpPr>
        <p:spPr>
          <a:xfrm>
            <a:off x="8267700" y="3556000"/>
            <a:ext cx="3314700" cy="2692400"/>
          </a:xfrm>
          <a:custGeom>
            <a:avLst/>
            <a:gdLst>
              <a:gd name="connisteX0" fmla="*/ 0 w 3314700"/>
              <a:gd name="connsiteY0" fmla="*/ 0 h 2692400"/>
              <a:gd name="connisteX1" fmla="*/ 3314700 w 3314700"/>
              <a:gd name="connsiteY1" fmla="*/ 0 h 2692400"/>
              <a:gd name="connisteX2" fmla="*/ 3314700 w 3314700"/>
              <a:gd name="connsiteY2" fmla="*/ 2489200 h 2692400"/>
              <a:gd name="connisteX3" fmla="*/ 3111500 w 3314700"/>
              <a:gd name="connsiteY3" fmla="*/ 2692400 h 2692400"/>
              <a:gd name="connisteX4" fmla="*/ 203200 w 3314700"/>
              <a:gd name="connsiteY4" fmla="*/ 2692400 h 2692400"/>
              <a:gd name="connisteX5" fmla="*/ 0 w 3314700"/>
              <a:gd name="connsiteY5" fmla="*/ 2489200 h 2692400"/>
              <a:gd name="connisteX6" fmla="*/ 0 w 33147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314700" h="2692400">
                <a:moveTo>
                  <a:pt x="0" y="0"/>
                </a:moveTo>
                <a:lnTo>
                  <a:pt x="3314700" y="0"/>
                </a:lnTo>
                <a:lnTo>
                  <a:pt x="3314700" y="2489200"/>
                </a:lnTo>
                <a:cubicBezTo>
                  <a:pt x="3314700" y="2601424"/>
                  <a:pt x="3223724" y="2692400"/>
                  <a:pt x="3111500" y="2692400"/>
                </a:cubicBezTo>
                <a:lnTo>
                  <a:pt x="203200" y="2692400"/>
                </a:lnTo>
                <a:cubicBezTo>
                  <a:pt x="90976" y="2692400"/>
                  <a:pt x="0" y="2601424"/>
                  <a:pt x="0" y="24892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4" hasCustomPrompt="1"/>
            <p:custDataLst>
              <p:tags r:id="rId11"/>
            </p:custDataLst>
          </p:nvPr>
        </p:nvSpPr>
        <p:spPr>
          <a:xfrm>
            <a:off x="8267700" y="609600"/>
            <a:ext cx="3314700" cy="2946400"/>
          </a:xfrm>
          <a:custGeom>
            <a:avLst/>
            <a:gdLst>
              <a:gd name="connisteX0" fmla="*/ 0 w 3314700"/>
              <a:gd name="connsiteY0" fmla="*/ 203200 h 2946400"/>
              <a:gd name="connisteX1" fmla="*/ 203200 w 3314700"/>
              <a:gd name="connsiteY1" fmla="*/ 0 h 2946400"/>
              <a:gd name="connisteX2" fmla="*/ 3111500 w 3314700"/>
              <a:gd name="connsiteY2" fmla="*/ 0 h 2946400"/>
              <a:gd name="connisteX3" fmla="*/ 3314700 w 3314700"/>
              <a:gd name="connsiteY3" fmla="*/ 203200 h 2946400"/>
              <a:gd name="connisteX4" fmla="*/ 3314700 w 3314700"/>
              <a:gd name="connsiteY4" fmla="*/ 2946400 h 2946400"/>
              <a:gd name="connisteX5" fmla="*/ 0 w 3314700"/>
              <a:gd name="connsiteY5" fmla="*/ 2946400 h 2946400"/>
              <a:gd name="connisteX6" fmla="*/ 0 w 33147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314700" h="2946400">
                <a:moveTo>
                  <a:pt x="0" y="203200"/>
                </a:moveTo>
                <a:cubicBezTo>
                  <a:pt x="0" y="90976"/>
                  <a:pt x="90976" y="0"/>
                  <a:pt x="203200" y="0"/>
                </a:cubicBezTo>
                <a:lnTo>
                  <a:pt x="3111500" y="0"/>
                </a:lnTo>
                <a:cubicBezTo>
                  <a:pt x="3223724" y="0"/>
                  <a:pt x="3314700" y="90976"/>
                  <a:pt x="3314700" y="203200"/>
                </a:cubicBezTo>
                <a:lnTo>
                  <a:pt x="33147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8572500" y="37592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0" name="文本占位符 19"/>
          <p:cNvSpPr>
            <a:spLocks noGrp="1"/>
          </p:cNvSpPr>
          <p:nvPr>
            <p:ph type="body" idx="16390" hasCustomPrompt="1"/>
            <p:custDataLst>
              <p:tags r:id="rId13"/>
            </p:custDataLst>
          </p:nvPr>
        </p:nvSpPr>
        <p:spPr>
          <a:xfrm>
            <a:off x="8572500" y="4216400"/>
            <a:ext cx="27051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46_36">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5105400" y="6096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6" hasCustomPrompt="1"/>
            <p:custDataLst>
              <p:tags r:id="rId7"/>
            </p:custDataLst>
          </p:nvPr>
        </p:nvSpPr>
        <p:spPr>
          <a:xfrm>
            <a:off x="35814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5410200" y="838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410200" y="1295400"/>
            <a:ext cx="17907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9182100" y="6096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8" hasCustomPrompt="1"/>
            <p:custDataLst>
              <p:tags r:id="rId11"/>
            </p:custDataLst>
          </p:nvPr>
        </p:nvSpPr>
        <p:spPr>
          <a:xfrm>
            <a:off x="76581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9486900" y="8382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9486900" y="1295400"/>
            <a:ext cx="17907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1" name="装饰  0"/>
          <p:cNvSpPr>
            <a:spLocks noGrp="1"/>
          </p:cNvSpPr>
          <p:nvPr>
            <p:ph type="body" idx="16399" hasCustomPrompt="1"/>
            <p:custDataLst>
              <p:tags r:id="rId14"/>
            </p:custDataLst>
          </p:nvPr>
        </p:nvSpPr>
        <p:spPr>
          <a:xfrm>
            <a:off x="5105400" y="35052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400" hasCustomPrompt="1"/>
            <p:custDataLst>
              <p:tags r:id="rId15"/>
            </p:custDataLst>
          </p:nvPr>
        </p:nvSpPr>
        <p:spPr>
          <a:xfrm>
            <a:off x="35814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5410200" y="3733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4" name="文本占位符 23"/>
          <p:cNvSpPr>
            <a:spLocks noGrp="1"/>
          </p:cNvSpPr>
          <p:nvPr>
            <p:ph type="body" idx="16392" hasCustomPrompt="1"/>
            <p:custDataLst>
              <p:tags r:id="rId17"/>
            </p:custDataLst>
          </p:nvPr>
        </p:nvSpPr>
        <p:spPr>
          <a:xfrm>
            <a:off x="5410200" y="4191000"/>
            <a:ext cx="17907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5" name="装饰  4"/>
          <p:cNvSpPr>
            <a:spLocks noGrp="1"/>
          </p:cNvSpPr>
          <p:nvPr>
            <p:ph type="body" idx="16401" hasCustomPrompt="1"/>
            <p:custDataLst>
              <p:tags r:id="rId18"/>
            </p:custDataLst>
          </p:nvPr>
        </p:nvSpPr>
        <p:spPr>
          <a:xfrm>
            <a:off x="9182100" y="35052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图片占位符 25"/>
          <p:cNvSpPr>
            <a:spLocks noGrp="1"/>
          </p:cNvSpPr>
          <p:nvPr>
            <p:ph type="pic" idx="16402" hasCustomPrompt="1"/>
            <p:custDataLst>
              <p:tags r:id="rId19"/>
            </p:custDataLst>
          </p:nvPr>
        </p:nvSpPr>
        <p:spPr>
          <a:xfrm>
            <a:off x="76581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7" name="文本占位符 26"/>
          <p:cNvSpPr>
            <a:spLocks noGrp="1"/>
          </p:cNvSpPr>
          <p:nvPr>
            <p:ph type="body" idx="16393" hasCustomPrompt="1"/>
            <p:custDataLst>
              <p:tags r:id="rId20"/>
            </p:custDataLst>
          </p:nvPr>
        </p:nvSpPr>
        <p:spPr>
          <a:xfrm>
            <a:off x="9486900" y="3733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8" name="文本占位符 27"/>
          <p:cNvSpPr>
            <a:spLocks noGrp="1"/>
          </p:cNvSpPr>
          <p:nvPr>
            <p:ph type="body" idx="16394" hasCustomPrompt="1"/>
            <p:custDataLst>
              <p:tags r:id="rId21"/>
            </p:custDataLst>
          </p:nvPr>
        </p:nvSpPr>
        <p:spPr>
          <a:xfrm>
            <a:off x="9486900" y="4191000"/>
            <a:ext cx="17907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80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37592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8006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48006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83439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84963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84963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46482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48006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2" hasCustomPrompt="1"/>
            <p:custDataLst>
              <p:tags r:id="rId15"/>
            </p:custDataLst>
          </p:nvPr>
        </p:nvSpPr>
        <p:spPr>
          <a:xfrm>
            <a:off x="48006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399" hasCustomPrompt="1"/>
            <p:custDataLst>
              <p:tags r:id="rId16"/>
            </p:custDataLst>
          </p:nvPr>
        </p:nvSpPr>
        <p:spPr>
          <a:xfrm>
            <a:off x="83439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84963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文本占位符 24"/>
          <p:cNvSpPr>
            <a:spLocks noGrp="1"/>
          </p:cNvSpPr>
          <p:nvPr>
            <p:ph type="body" idx="16394" hasCustomPrompt="1"/>
            <p:custDataLst>
              <p:tags r:id="rId18"/>
            </p:custDataLst>
          </p:nvPr>
        </p:nvSpPr>
        <p:spPr>
          <a:xfrm>
            <a:off x="84963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10012_1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553200" y="15748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553200" y="21336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6553200" y="41148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9" hasCustomPrompt="1"/>
            <p:custDataLst>
              <p:tags r:id="rId9"/>
            </p:custDataLst>
          </p:nvPr>
        </p:nvSpPr>
        <p:spPr>
          <a:xfrm>
            <a:off x="6553200" y="46736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61_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1066800" y="31496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1066800" y="37084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7_3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609600"/>
            <a:ext cx="6934200" cy="1879600"/>
          </a:xfrm>
          <a:custGeom>
            <a:avLst/>
            <a:gdLst>
              <a:gd name="connisteX0" fmla="*/ 0 w 6934200"/>
              <a:gd name="connsiteY0" fmla="*/ 203200 h 1879600"/>
              <a:gd name="connisteX1" fmla="*/ 203200 w 6934200"/>
              <a:gd name="connsiteY1" fmla="*/ 0 h 1879600"/>
              <a:gd name="connisteX2" fmla="*/ 6731000 w 6934200"/>
              <a:gd name="connsiteY2" fmla="*/ 0 h 1879600"/>
              <a:gd name="connisteX3" fmla="*/ 6934200 w 6934200"/>
              <a:gd name="connsiteY3" fmla="*/ 203200 h 1879600"/>
              <a:gd name="connisteX4" fmla="*/ 6934200 w 6934200"/>
              <a:gd name="connsiteY4" fmla="*/ 1676400 h 1879600"/>
              <a:gd name="connisteX5" fmla="*/ 6731000 w 6934200"/>
              <a:gd name="connsiteY5" fmla="*/ 1879600 h 1879600"/>
              <a:gd name="connisteX6" fmla="*/ 203200 w 6934200"/>
              <a:gd name="connsiteY6" fmla="*/ 1879600 h 1879600"/>
              <a:gd name="connisteX7" fmla="*/ 0 w 6934200"/>
              <a:gd name="connsiteY7" fmla="*/ 1676400 h 1879600"/>
              <a:gd name="connisteX8" fmla="*/ 0 w 69342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879600">
                <a:moveTo>
                  <a:pt x="0" y="203200"/>
                </a:moveTo>
                <a:cubicBezTo>
                  <a:pt x="0" y="90976"/>
                  <a:pt x="90976" y="0"/>
                  <a:pt x="203200" y="0"/>
                </a:cubicBezTo>
                <a:lnTo>
                  <a:pt x="6731000" y="0"/>
                </a:lnTo>
                <a:cubicBezTo>
                  <a:pt x="6843224" y="0"/>
                  <a:pt x="6934200" y="90976"/>
                  <a:pt x="6934200" y="203200"/>
                </a:cubicBezTo>
                <a:lnTo>
                  <a:pt x="6934200" y="1676400"/>
                </a:lnTo>
                <a:cubicBezTo>
                  <a:pt x="6934200" y="1788624"/>
                  <a:pt x="6843224" y="1879600"/>
                  <a:pt x="67310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8006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48006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83439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84963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84963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4648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48006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2" hasCustomPrompt="1"/>
            <p:custDataLst>
              <p:tags r:id="rId15"/>
            </p:custDataLst>
          </p:nvPr>
        </p:nvSpPr>
        <p:spPr>
          <a:xfrm>
            <a:off x="48006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399" hasCustomPrompt="1"/>
            <p:custDataLst>
              <p:tags r:id="rId16"/>
            </p:custDataLst>
          </p:nvPr>
        </p:nvSpPr>
        <p:spPr>
          <a:xfrm>
            <a:off x="83439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84963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文本占位符 24"/>
          <p:cNvSpPr>
            <a:spLocks noGrp="1"/>
          </p:cNvSpPr>
          <p:nvPr>
            <p:ph type="body" idx="16394" hasCustomPrompt="1"/>
            <p:custDataLst>
              <p:tags r:id="rId18"/>
            </p:custDataLst>
          </p:nvPr>
        </p:nvSpPr>
        <p:spPr>
          <a:xfrm>
            <a:off x="84963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37_2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9" hasCustomPrompt="1"/>
            <p:custDataLst>
              <p:tags r:id="rId6"/>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9" hasCustomPrompt="1"/>
            <p:custDataLst>
              <p:tags r:id="rId7"/>
            </p:custDataLst>
          </p:nvPr>
        </p:nvSpPr>
        <p:spPr>
          <a:xfrm>
            <a:off x="3905250" y="10541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a:t>01</a:t>
            </a:r>
          </a:p>
        </p:txBody>
      </p:sp>
      <p:sp>
        <p:nvSpPr>
          <p:cNvPr id="15" name="文本占位符 14"/>
          <p:cNvSpPr>
            <a:spLocks noGrp="1"/>
          </p:cNvSpPr>
          <p:nvPr>
            <p:ph type="body" idx="16387" hasCustomPrompt="1"/>
            <p:custDataLst>
              <p:tags r:id="rId8"/>
            </p:custDataLst>
          </p:nvPr>
        </p:nvSpPr>
        <p:spPr>
          <a:xfrm>
            <a:off x="5054600" y="9652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0546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7" name="装饰  6"/>
          <p:cNvSpPr>
            <a:spLocks noGrp="1"/>
          </p:cNvSpPr>
          <p:nvPr>
            <p:ph type="body" idx="16400" hasCustomPrompt="1"/>
            <p:custDataLst>
              <p:tags r:id="rId10"/>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92" hasCustomPrompt="1"/>
            <p:custDataLst>
              <p:tags r:id="rId11"/>
            </p:custDataLst>
          </p:nvPr>
        </p:nvSpPr>
        <p:spPr>
          <a:xfrm>
            <a:off x="7981950" y="10541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a:t>02</a:t>
            </a:r>
          </a:p>
        </p:txBody>
      </p:sp>
      <p:sp>
        <p:nvSpPr>
          <p:cNvPr id="19" name="文本占位符 18"/>
          <p:cNvSpPr>
            <a:spLocks noGrp="1"/>
          </p:cNvSpPr>
          <p:nvPr>
            <p:ph type="body" idx="16390" hasCustomPrompt="1"/>
            <p:custDataLst>
              <p:tags r:id="rId12"/>
            </p:custDataLst>
          </p:nvPr>
        </p:nvSpPr>
        <p:spPr>
          <a:xfrm>
            <a:off x="9131300" y="9652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1" hasCustomPrompt="1"/>
            <p:custDataLst>
              <p:tags r:id="rId13"/>
            </p:custDataLst>
          </p:nvPr>
        </p:nvSpPr>
        <p:spPr>
          <a:xfrm>
            <a:off x="91313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401" hasCustomPrompt="1"/>
            <p:custDataLst>
              <p:tags r:id="rId14"/>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文本占位符 21"/>
          <p:cNvSpPr>
            <a:spLocks noGrp="1"/>
          </p:cNvSpPr>
          <p:nvPr>
            <p:ph type="body" idx="16395" hasCustomPrompt="1"/>
            <p:custDataLst>
              <p:tags r:id="rId15"/>
            </p:custDataLst>
          </p:nvPr>
        </p:nvSpPr>
        <p:spPr>
          <a:xfrm>
            <a:off x="3905250" y="39497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a:t>03</a:t>
            </a:r>
          </a:p>
        </p:txBody>
      </p:sp>
      <p:sp>
        <p:nvSpPr>
          <p:cNvPr id="23" name="文本占位符 22"/>
          <p:cNvSpPr>
            <a:spLocks noGrp="1"/>
          </p:cNvSpPr>
          <p:nvPr>
            <p:ph type="body" idx="16393" hasCustomPrompt="1"/>
            <p:custDataLst>
              <p:tags r:id="rId16"/>
            </p:custDataLst>
          </p:nvPr>
        </p:nvSpPr>
        <p:spPr>
          <a:xfrm>
            <a:off x="5054600" y="38608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4" hasCustomPrompt="1"/>
            <p:custDataLst>
              <p:tags r:id="rId17"/>
            </p:custDataLst>
          </p:nvPr>
        </p:nvSpPr>
        <p:spPr>
          <a:xfrm>
            <a:off x="50546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5" name="装饰  4"/>
          <p:cNvSpPr>
            <a:spLocks noGrp="1"/>
          </p:cNvSpPr>
          <p:nvPr>
            <p:ph type="body" idx="16402" hasCustomPrompt="1"/>
            <p:custDataLst>
              <p:tags r:id="rId18"/>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文本占位符 25"/>
          <p:cNvSpPr>
            <a:spLocks noGrp="1"/>
          </p:cNvSpPr>
          <p:nvPr>
            <p:ph type="body" idx="16398" hasCustomPrompt="1"/>
            <p:custDataLst>
              <p:tags r:id="rId19"/>
            </p:custDataLst>
          </p:nvPr>
        </p:nvSpPr>
        <p:spPr>
          <a:xfrm>
            <a:off x="7981950" y="39497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a:t>04</a:t>
            </a:r>
          </a:p>
        </p:txBody>
      </p:sp>
      <p:sp>
        <p:nvSpPr>
          <p:cNvPr id="27" name="文本占位符 26"/>
          <p:cNvSpPr>
            <a:spLocks noGrp="1"/>
          </p:cNvSpPr>
          <p:nvPr>
            <p:ph type="body" idx="16396" hasCustomPrompt="1"/>
            <p:custDataLst>
              <p:tags r:id="rId20"/>
            </p:custDataLst>
          </p:nvPr>
        </p:nvSpPr>
        <p:spPr>
          <a:xfrm>
            <a:off x="9131300" y="38608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8" name="文本占位符 27"/>
          <p:cNvSpPr>
            <a:spLocks noGrp="1"/>
          </p:cNvSpPr>
          <p:nvPr>
            <p:ph type="body" idx="16397" hasCustomPrompt="1"/>
            <p:custDataLst>
              <p:tags r:id="rId21"/>
            </p:custDataLst>
          </p:nvPr>
        </p:nvSpPr>
        <p:spPr>
          <a:xfrm>
            <a:off x="91313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51_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43942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609600"/>
            <a:ext cx="10972800" cy="3251200"/>
          </a:xfrm>
          <a:custGeom>
            <a:avLst/>
            <a:gdLst>
              <a:gd name="connisteX0" fmla="*/ 0 w 10972800"/>
              <a:gd name="connsiteY0" fmla="*/ 203200 h 3251200"/>
              <a:gd name="connisteX1" fmla="*/ 203200 w 10972800"/>
              <a:gd name="connsiteY1" fmla="*/ 0 h 3251200"/>
              <a:gd name="connisteX2" fmla="*/ 10769600 w 10972800"/>
              <a:gd name="connsiteY2" fmla="*/ 0 h 3251200"/>
              <a:gd name="connisteX3" fmla="*/ 10972800 w 10972800"/>
              <a:gd name="connsiteY3" fmla="*/ 203200 h 3251200"/>
              <a:gd name="connisteX4" fmla="*/ 10972800 w 10972800"/>
              <a:gd name="connsiteY4" fmla="*/ 3048000 h 3251200"/>
              <a:gd name="connisteX5" fmla="*/ 10769600 w 10972800"/>
              <a:gd name="connsiteY5" fmla="*/ 3251200 h 3251200"/>
              <a:gd name="connisteX6" fmla="*/ 203200 w 10972800"/>
              <a:gd name="connsiteY6" fmla="*/ 3251200 h 3251200"/>
              <a:gd name="connisteX7" fmla="*/ 0 w 10972800"/>
              <a:gd name="connsiteY7" fmla="*/ 3048000 h 3251200"/>
              <a:gd name="connisteX8" fmla="*/ 0 w 109728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251200">
                <a:moveTo>
                  <a:pt x="0" y="203200"/>
                </a:moveTo>
                <a:cubicBezTo>
                  <a:pt x="0" y="90976"/>
                  <a:pt x="90976" y="0"/>
                  <a:pt x="203200" y="0"/>
                </a:cubicBezTo>
                <a:lnTo>
                  <a:pt x="10769600" y="0"/>
                </a:lnTo>
                <a:cubicBezTo>
                  <a:pt x="10881824" y="0"/>
                  <a:pt x="10972800" y="90976"/>
                  <a:pt x="10972800" y="203200"/>
                </a:cubicBezTo>
                <a:lnTo>
                  <a:pt x="10972800" y="3048000"/>
                </a:lnTo>
                <a:cubicBezTo>
                  <a:pt x="10972800" y="3160224"/>
                  <a:pt x="10881824" y="3251200"/>
                  <a:pt x="107696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09600" y="5384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09600" y="5943600"/>
            <a:ext cx="10972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10021_1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3" hasCustomPrompt="1"/>
            <p:custDataLst>
              <p:tags r:id="rId6"/>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7" hasCustomPrompt="1"/>
            <p:custDataLst>
              <p:tags r:id="rId7"/>
            </p:custDataLst>
          </p:nvPr>
        </p:nvSpPr>
        <p:spPr>
          <a:xfrm>
            <a:off x="4953000" y="9144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8" hasCustomPrompt="1"/>
            <p:custDataLst>
              <p:tags r:id="rId8"/>
            </p:custDataLst>
          </p:nvPr>
        </p:nvSpPr>
        <p:spPr>
          <a:xfrm>
            <a:off x="4953000" y="1473200"/>
            <a:ext cx="632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4" hasCustomPrompt="1"/>
            <p:custDataLst>
              <p:tags r:id="rId9"/>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9" hasCustomPrompt="1"/>
            <p:custDataLst>
              <p:tags r:id="rId10"/>
            </p:custDataLst>
          </p:nvPr>
        </p:nvSpPr>
        <p:spPr>
          <a:xfrm>
            <a:off x="4953000" y="28448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90" hasCustomPrompt="1"/>
            <p:custDataLst>
              <p:tags r:id="rId11"/>
            </p:custDataLst>
          </p:nvPr>
        </p:nvSpPr>
        <p:spPr>
          <a:xfrm>
            <a:off x="4953000" y="3403600"/>
            <a:ext cx="632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5" hasCustomPrompt="1"/>
            <p:custDataLst>
              <p:tags r:id="rId12"/>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1" hasCustomPrompt="1"/>
            <p:custDataLst>
              <p:tags r:id="rId13"/>
            </p:custDataLst>
          </p:nvPr>
        </p:nvSpPr>
        <p:spPr>
          <a:xfrm>
            <a:off x="4953000" y="47752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1" name="文本占位符 20"/>
          <p:cNvSpPr>
            <a:spLocks noGrp="1"/>
          </p:cNvSpPr>
          <p:nvPr>
            <p:ph type="body" idx="16392" hasCustomPrompt="1"/>
            <p:custDataLst>
              <p:tags r:id="rId14"/>
            </p:custDataLst>
          </p:nvPr>
        </p:nvSpPr>
        <p:spPr>
          <a:xfrm>
            <a:off x="4953000" y="5334000"/>
            <a:ext cx="632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6_8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2" hasCustomPrompt="1"/>
            <p:custDataLst>
              <p:tags r:id="rId5"/>
            </p:custDataLst>
          </p:nvPr>
        </p:nvSpPr>
        <p:spPr>
          <a:xfrm>
            <a:off x="6096000" y="609600"/>
            <a:ext cx="5486400" cy="5638800"/>
          </a:xfrm>
          <a:custGeom>
            <a:avLst/>
            <a:gdLst>
              <a:gd name="connisteX0" fmla="*/ 0 w 5486400"/>
              <a:gd name="connsiteY0" fmla="*/ 0 h 5638800"/>
              <a:gd name="connisteX1" fmla="*/ 5486400 w 5486400"/>
              <a:gd name="connsiteY1" fmla="*/ 0 h 5638800"/>
              <a:gd name="connisteX2" fmla="*/ 5486400 w 5486400"/>
              <a:gd name="connsiteY2" fmla="*/ 5638800 h 5638800"/>
              <a:gd name="connisteX3" fmla="*/ 0 w 5486400"/>
              <a:gd name="connsiteY3" fmla="*/ 5638800 h 5638800"/>
              <a:gd name="connisteX4" fmla="*/ 0 w 5486400"/>
              <a:gd name="connsiteY4" fmla="*/ 0 h 5638800"/>
            </a:gdLst>
            <a:ahLst/>
            <a:cxnLst>
              <a:cxn ang="0">
                <a:pos x="connisteX0" y="connsiteY0"/>
              </a:cxn>
              <a:cxn ang="0">
                <a:pos x="connisteX1" y="connsiteY1"/>
              </a:cxn>
              <a:cxn ang="0">
                <a:pos x="connisteX2" y="connsiteY2"/>
              </a:cxn>
              <a:cxn ang="0">
                <a:pos x="connisteX3" y="connsiteY3"/>
              </a:cxn>
              <a:cxn ang="0">
                <a:pos x="connisteX4" y="connsiteY4"/>
              </a:cxn>
            </a:cxnLst>
            <a:rect l="0" t="0" r="0" b="0"/>
            <a:pathLst>
              <a:path w="5486400" h="5638800">
                <a:moveTo>
                  <a:pt x="0" y="0"/>
                </a:moveTo>
                <a:lnTo>
                  <a:pt x="5486400" y="0"/>
                </a:lnTo>
                <a:lnTo>
                  <a:pt x="5486400" y="5638800"/>
                </a:ln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3" hasCustomPrompt="1"/>
            <p:custDataLst>
              <p:tags r:id="rId6"/>
            </p:custDataLst>
          </p:nvPr>
        </p:nvSpPr>
        <p:spPr>
          <a:xfrm>
            <a:off x="609600" y="228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228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762000" y="279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4" hasCustomPrompt="1"/>
            <p:custDataLst>
              <p:tags r:id="rId9"/>
            </p:custDataLst>
          </p:nvPr>
        </p:nvSpPr>
        <p:spPr>
          <a:xfrm>
            <a:off x="609600" y="3708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762000" y="3708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89" hasCustomPrompt="1"/>
            <p:custDataLst>
              <p:tags r:id="rId11"/>
            </p:custDataLst>
          </p:nvPr>
        </p:nvSpPr>
        <p:spPr>
          <a:xfrm>
            <a:off x="762000" y="42164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5" hasCustomPrompt="1"/>
            <p:custDataLst>
              <p:tags r:id="rId12"/>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0" hasCustomPrompt="1"/>
            <p:custDataLst>
              <p:tags r:id="rId13"/>
            </p:custDataLst>
          </p:nvPr>
        </p:nvSpPr>
        <p:spPr>
          <a:xfrm>
            <a:off x="762000" y="5130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1" name="文本占位符 20"/>
          <p:cNvSpPr>
            <a:spLocks noGrp="1"/>
          </p:cNvSpPr>
          <p:nvPr>
            <p:ph type="body" idx="16391" hasCustomPrompt="1"/>
            <p:custDataLst>
              <p:tags r:id="rId14"/>
            </p:custDataLst>
          </p:nvPr>
        </p:nvSpPr>
        <p:spPr>
          <a:xfrm>
            <a:off x="762000" y="563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4_17">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3" hasCustomPrompt="1"/>
            <p:custDataLst>
              <p:tags r:id="rId6"/>
            </p:custDataLst>
          </p:nvPr>
        </p:nvSpPr>
        <p:spPr>
          <a:xfrm>
            <a:off x="3581400" y="3606800"/>
            <a:ext cx="2463800" cy="2641600"/>
          </a:xfrm>
          <a:custGeom>
            <a:avLst/>
            <a:gdLst>
              <a:gd name="connisteX0" fmla="*/ 0 w 2463800"/>
              <a:gd name="connsiteY0" fmla="*/ 0 h 2641600"/>
              <a:gd name="connisteX1" fmla="*/ 2463800 w 2463800"/>
              <a:gd name="connsiteY1" fmla="*/ 0 h 2641600"/>
              <a:gd name="connisteX2" fmla="*/ 2463800 w 2463800"/>
              <a:gd name="connsiteY2" fmla="*/ 2438400 h 2641600"/>
              <a:gd name="connisteX3" fmla="*/ 2260600 w 2463800"/>
              <a:gd name="connsiteY3" fmla="*/ 2641600 h 2641600"/>
              <a:gd name="connisteX4" fmla="*/ 203200 w 2463800"/>
              <a:gd name="connsiteY4" fmla="*/ 2641600 h 2641600"/>
              <a:gd name="connisteX5" fmla="*/ 0 w 2463800"/>
              <a:gd name="connsiteY5" fmla="*/ 2438400 h 2641600"/>
              <a:gd name="connisteX6" fmla="*/ 0 w 24638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63800" h="2641600">
                <a:moveTo>
                  <a:pt x="0" y="0"/>
                </a:moveTo>
                <a:lnTo>
                  <a:pt x="2463800" y="0"/>
                </a:lnTo>
                <a:lnTo>
                  <a:pt x="2463800" y="2438400"/>
                </a:lnTo>
                <a:cubicBezTo>
                  <a:pt x="2463800" y="2550624"/>
                  <a:pt x="2372824" y="2641600"/>
                  <a:pt x="2260600" y="2641600"/>
                </a:cubicBezTo>
                <a:lnTo>
                  <a:pt x="203200" y="2641600"/>
                </a:lnTo>
                <a:cubicBezTo>
                  <a:pt x="90976" y="2641600"/>
                  <a:pt x="0" y="2550624"/>
                  <a:pt x="0" y="24384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4" hasCustomPrompt="1"/>
            <p:custDataLst>
              <p:tags r:id="rId7"/>
            </p:custDataLst>
          </p:nvPr>
        </p:nvSpPr>
        <p:spPr>
          <a:xfrm>
            <a:off x="3581400" y="609600"/>
            <a:ext cx="2463800" cy="2997200"/>
          </a:xfrm>
          <a:custGeom>
            <a:avLst/>
            <a:gdLst>
              <a:gd name="connisteX0" fmla="*/ 0 w 2463800"/>
              <a:gd name="connsiteY0" fmla="*/ 203200 h 2997200"/>
              <a:gd name="connisteX1" fmla="*/ 203200 w 2463800"/>
              <a:gd name="connsiteY1" fmla="*/ 0 h 2997200"/>
              <a:gd name="connisteX2" fmla="*/ 2260600 w 2463800"/>
              <a:gd name="connsiteY2" fmla="*/ 0 h 2997200"/>
              <a:gd name="connisteX3" fmla="*/ 2463800 w 2463800"/>
              <a:gd name="connsiteY3" fmla="*/ 203200 h 2997200"/>
              <a:gd name="connisteX4" fmla="*/ 2463800 w 2463800"/>
              <a:gd name="connsiteY4" fmla="*/ 2997200 h 2997200"/>
              <a:gd name="connisteX5" fmla="*/ 0 w 2463800"/>
              <a:gd name="connsiteY5" fmla="*/ 2997200 h 2997200"/>
              <a:gd name="connisteX6" fmla="*/ 0 w 24638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63800" h="2997200">
                <a:moveTo>
                  <a:pt x="0" y="203200"/>
                </a:moveTo>
                <a:cubicBezTo>
                  <a:pt x="0" y="90976"/>
                  <a:pt x="90976" y="0"/>
                  <a:pt x="203200" y="0"/>
                </a:cubicBezTo>
                <a:lnTo>
                  <a:pt x="2260600" y="0"/>
                </a:lnTo>
                <a:cubicBezTo>
                  <a:pt x="2372824" y="0"/>
                  <a:pt x="2463800" y="90976"/>
                  <a:pt x="2463800" y="203200"/>
                </a:cubicBezTo>
                <a:lnTo>
                  <a:pt x="2463800" y="2997200"/>
                </a:lnTo>
                <a:lnTo>
                  <a:pt x="0" y="2997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3886200" y="39116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3886200" y="4419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5" hasCustomPrompt="1"/>
            <p:custDataLst>
              <p:tags r:id="rId10"/>
            </p:custDataLst>
          </p:nvPr>
        </p:nvSpPr>
        <p:spPr>
          <a:xfrm>
            <a:off x="6350000" y="3606800"/>
            <a:ext cx="2463800" cy="2641600"/>
          </a:xfrm>
          <a:custGeom>
            <a:avLst/>
            <a:gdLst>
              <a:gd name="connisteX0" fmla="*/ 0 w 2463800"/>
              <a:gd name="connsiteY0" fmla="*/ 0 h 2641600"/>
              <a:gd name="connisteX1" fmla="*/ 2463800 w 2463800"/>
              <a:gd name="connsiteY1" fmla="*/ 0 h 2641600"/>
              <a:gd name="connisteX2" fmla="*/ 2463800 w 2463800"/>
              <a:gd name="connsiteY2" fmla="*/ 2438400 h 2641600"/>
              <a:gd name="connisteX3" fmla="*/ 2260600 w 2463800"/>
              <a:gd name="connsiteY3" fmla="*/ 2641600 h 2641600"/>
              <a:gd name="connisteX4" fmla="*/ 203200 w 2463800"/>
              <a:gd name="connsiteY4" fmla="*/ 2641600 h 2641600"/>
              <a:gd name="connisteX5" fmla="*/ 0 w 2463800"/>
              <a:gd name="connsiteY5" fmla="*/ 2438400 h 2641600"/>
              <a:gd name="connisteX6" fmla="*/ 0 w 24638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63800" h="2641600">
                <a:moveTo>
                  <a:pt x="0" y="0"/>
                </a:moveTo>
                <a:lnTo>
                  <a:pt x="2463800" y="0"/>
                </a:lnTo>
                <a:lnTo>
                  <a:pt x="2463800" y="2438400"/>
                </a:lnTo>
                <a:cubicBezTo>
                  <a:pt x="2463800" y="2550624"/>
                  <a:pt x="2372824" y="2641600"/>
                  <a:pt x="2260600" y="2641600"/>
                </a:cubicBezTo>
                <a:lnTo>
                  <a:pt x="203200" y="2641600"/>
                </a:lnTo>
                <a:cubicBezTo>
                  <a:pt x="90976" y="2641600"/>
                  <a:pt x="0" y="2550624"/>
                  <a:pt x="0" y="2438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6" hasCustomPrompt="1"/>
            <p:custDataLst>
              <p:tags r:id="rId11"/>
            </p:custDataLst>
          </p:nvPr>
        </p:nvSpPr>
        <p:spPr>
          <a:xfrm>
            <a:off x="6350000" y="609600"/>
            <a:ext cx="2463800" cy="2997200"/>
          </a:xfrm>
          <a:custGeom>
            <a:avLst/>
            <a:gdLst>
              <a:gd name="connisteX0" fmla="*/ 0 w 2463800"/>
              <a:gd name="connsiteY0" fmla="*/ 203200 h 2997200"/>
              <a:gd name="connisteX1" fmla="*/ 203200 w 2463800"/>
              <a:gd name="connsiteY1" fmla="*/ 0 h 2997200"/>
              <a:gd name="connisteX2" fmla="*/ 2260600 w 2463800"/>
              <a:gd name="connsiteY2" fmla="*/ 0 h 2997200"/>
              <a:gd name="connisteX3" fmla="*/ 2463800 w 2463800"/>
              <a:gd name="connsiteY3" fmla="*/ 203200 h 2997200"/>
              <a:gd name="connisteX4" fmla="*/ 2463800 w 2463800"/>
              <a:gd name="connsiteY4" fmla="*/ 2997200 h 2997200"/>
              <a:gd name="connisteX5" fmla="*/ 0 w 2463800"/>
              <a:gd name="connsiteY5" fmla="*/ 2997200 h 2997200"/>
              <a:gd name="connisteX6" fmla="*/ 0 w 24638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63800" h="2997200">
                <a:moveTo>
                  <a:pt x="0" y="203200"/>
                </a:moveTo>
                <a:cubicBezTo>
                  <a:pt x="0" y="90976"/>
                  <a:pt x="90976" y="0"/>
                  <a:pt x="203200" y="0"/>
                </a:cubicBezTo>
                <a:lnTo>
                  <a:pt x="2260600" y="0"/>
                </a:lnTo>
                <a:cubicBezTo>
                  <a:pt x="2372824" y="0"/>
                  <a:pt x="2463800" y="90976"/>
                  <a:pt x="2463800" y="203200"/>
                </a:cubicBezTo>
                <a:lnTo>
                  <a:pt x="2463800" y="2997200"/>
                </a:lnTo>
                <a:lnTo>
                  <a:pt x="0" y="2997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6654800" y="39116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6654800" y="4419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1" name="装饰  0"/>
          <p:cNvSpPr>
            <a:spLocks noGrp="1"/>
          </p:cNvSpPr>
          <p:nvPr>
            <p:ph type="body" idx="16397" hasCustomPrompt="1"/>
            <p:custDataLst>
              <p:tags r:id="rId14"/>
            </p:custDataLst>
          </p:nvPr>
        </p:nvSpPr>
        <p:spPr>
          <a:xfrm>
            <a:off x="9118600" y="3606800"/>
            <a:ext cx="2463800" cy="2641600"/>
          </a:xfrm>
          <a:custGeom>
            <a:avLst/>
            <a:gdLst>
              <a:gd name="connisteX0" fmla="*/ 0 w 2463800"/>
              <a:gd name="connsiteY0" fmla="*/ 0 h 2641600"/>
              <a:gd name="connisteX1" fmla="*/ 2463800 w 2463800"/>
              <a:gd name="connsiteY1" fmla="*/ 0 h 2641600"/>
              <a:gd name="connisteX2" fmla="*/ 2463800 w 2463800"/>
              <a:gd name="connsiteY2" fmla="*/ 2438400 h 2641600"/>
              <a:gd name="connisteX3" fmla="*/ 2260600 w 2463800"/>
              <a:gd name="connsiteY3" fmla="*/ 2641600 h 2641600"/>
              <a:gd name="connisteX4" fmla="*/ 203200 w 2463800"/>
              <a:gd name="connsiteY4" fmla="*/ 2641600 h 2641600"/>
              <a:gd name="connisteX5" fmla="*/ 0 w 2463800"/>
              <a:gd name="connsiteY5" fmla="*/ 2438400 h 2641600"/>
              <a:gd name="connisteX6" fmla="*/ 0 w 24638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63800" h="2641600">
                <a:moveTo>
                  <a:pt x="0" y="0"/>
                </a:moveTo>
                <a:lnTo>
                  <a:pt x="2463800" y="0"/>
                </a:lnTo>
                <a:lnTo>
                  <a:pt x="2463800" y="2438400"/>
                </a:lnTo>
                <a:cubicBezTo>
                  <a:pt x="2463800" y="2550624"/>
                  <a:pt x="2372824" y="2641600"/>
                  <a:pt x="2260600" y="2641600"/>
                </a:cubicBezTo>
                <a:lnTo>
                  <a:pt x="203200" y="2641600"/>
                </a:lnTo>
                <a:cubicBezTo>
                  <a:pt x="90976" y="2641600"/>
                  <a:pt x="0" y="2550624"/>
                  <a:pt x="0" y="24384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398" hasCustomPrompt="1"/>
            <p:custDataLst>
              <p:tags r:id="rId15"/>
            </p:custDataLst>
          </p:nvPr>
        </p:nvSpPr>
        <p:spPr>
          <a:xfrm>
            <a:off x="9118600" y="609600"/>
            <a:ext cx="2463800" cy="2997200"/>
          </a:xfrm>
          <a:custGeom>
            <a:avLst/>
            <a:gdLst>
              <a:gd name="connisteX0" fmla="*/ 0 w 2463800"/>
              <a:gd name="connsiteY0" fmla="*/ 203200 h 2997200"/>
              <a:gd name="connisteX1" fmla="*/ 203200 w 2463800"/>
              <a:gd name="connsiteY1" fmla="*/ 0 h 2997200"/>
              <a:gd name="connisteX2" fmla="*/ 2260600 w 2463800"/>
              <a:gd name="connsiteY2" fmla="*/ 0 h 2997200"/>
              <a:gd name="connisteX3" fmla="*/ 2463800 w 2463800"/>
              <a:gd name="connsiteY3" fmla="*/ 203200 h 2997200"/>
              <a:gd name="connisteX4" fmla="*/ 2463800 w 2463800"/>
              <a:gd name="connsiteY4" fmla="*/ 2997200 h 2997200"/>
              <a:gd name="connisteX5" fmla="*/ 0 w 2463800"/>
              <a:gd name="connsiteY5" fmla="*/ 2997200 h 2997200"/>
              <a:gd name="connisteX6" fmla="*/ 0 w 24638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463800" h="2997200">
                <a:moveTo>
                  <a:pt x="0" y="203200"/>
                </a:moveTo>
                <a:cubicBezTo>
                  <a:pt x="0" y="90976"/>
                  <a:pt x="90976" y="0"/>
                  <a:pt x="203200" y="0"/>
                </a:cubicBezTo>
                <a:lnTo>
                  <a:pt x="2260600" y="0"/>
                </a:lnTo>
                <a:cubicBezTo>
                  <a:pt x="2372824" y="0"/>
                  <a:pt x="2463800" y="90976"/>
                  <a:pt x="2463800" y="203200"/>
                </a:cubicBezTo>
                <a:lnTo>
                  <a:pt x="2463800" y="2997200"/>
                </a:lnTo>
                <a:lnTo>
                  <a:pt x="0" y="2997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9423400" y="39116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2" hasCustomPrompt="1"/>
            <p:custDataLst>
              <p:tags r:id="rId17"/>
            </p:custDataLst>
          </p:nvPr>
        </p:nvSpPr>
        <p:spPr>
          <a:xfrm>
            <a:off x="9423400" y="4419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60_7">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5105400" y="3149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5105400" y="3708400"/>
            <a:ext cx="601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39_16">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3" hasCustomPrompt="1"/>
            <p:custDataLst>
              <p:tags r:id="rId5"/>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2" hasCustomPrompt="1"/>
            <p:custDataLst>
              <p:tags r:id="rId6"/>
            </p:custDataLst>
          </p:nvPr>
        </p:nvSpPr>
        <p:spPr>
          <a:xfrm>
            <a:off x="15748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10160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5" name="文本占位符 14"/>
          <p:cNvSpPr>
            <a:spLocks noGrp="1"/>
          </p:cNvSpPr>
          <p:nvPr>
            <p:ph type="body" idx="16387" hasCustomPrompt="1"/>
            <p:custDataLst>
              <p:tags r:id="rId8"/>
            </p:custDataLst>
          </p:nvPr>
        </p:nvSpPr>
        <p:spPr>
          <a:xfrm>
            <a:off x="10160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5" hasCustomPrompt="1"/>
            <p:custDataLst>
              <p:tags r:id="rId9"/>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4" hasCustomPrompt="1"/>
            <p:custDataLst>
              <p:tags r:id="rId10"/>
            </p:custDataLst>
          </p:nvPr>
        </p:nvSpPr>
        <p:spPr>
          <a:xfrm>
            <a:off x="53340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47752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9" name="文本占位符 18"/>
          <p:cNvSpPr>
            <a:spLocks noGrp="1"/>
          </p:cNvSpPr>
          <p:nvPr>
            <p:ph type="body" idx="16389" hasCustomPrompt="1"/>
            <p:custDataLst>
              <p:tags r:id="rId12"/>
            </p:custDataLst>
          </p:nvPr>
        </p:nvSpPr>
        <p:spPr>
          <a:xfrm>
            <a:off x="47752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7" hasCustomPrompt="1"/>
            <p:custDataLst>
              <p:tags r:id="rId13"/>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图片占位符 20"/>
          <p:cNvSpPr>
            <a:spLocks noGrp="1"/>
          </p:cNvSpPr>
          <p:nvPr>
            <p:ph type="pic" idx="16396" hasCustomPrompt="1"/>
            <p:custDataLst>
              <p:tags r:id="rId14"/>
            </p:custDataLst>
          </p:nvPr>
        </p:nvSpPr>
        <p:spPr>
          <a:xfrm>
            <a:off x="90932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85344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3" name="文本占位符 22"/>
          <p:cNvSpPr>
            <a:spLocks noGrp="1"/>
          </p:cNvSpPr>
          <p:nvPr>
            <p:ph type="body" idx="16391" hasCustomPrompt="1"/>
            <p:custDataLst>
              <p:tags r:id="rId16"/>
            </p:custDataLst>
          </p:nvPr>
        </p:nvSpPr>
        <p:spPr>
          <a:xfrm>
            <a:off x="85344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8_20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3" hasCustomPrompt="1"/>
            <p:custDataLst>
              <p:tags r:id="rId6"/>
            </p:custDataLst>
          </p:nvPr>
        </p:nvSpPr>
        <p:spPr>
          <a:xfrm>
            <a:off x="6121400" y="609600"/>
            <a:ext cx="5461000" cy="1778000"/>
          </a:xfrm>
          <a:custGeom>
            <a:avLst/>
            <a:gdLst>
              <a:gd name="connisteX0" fmla="*/ 0 w 5461000"/>
              <a:gd name="connsiteY0" fmla="*/ 0 h 1778000"/>
              <a:gd name="connisteX1" fmla="*/ 5257800 w 5461000"/>
              <a:gd name="connsiteY1" fmla="*/ 0 h 1778000"/>
              <a:gd name="connisteX2" fmla="*/ 5461000 w 5461000"/>
              <a:gd name="connsiteY2" fmla="*/ 203200 h 1778000"/>
              <a:gd name="connisteX3" fmla="*/ 5461000 w 5461000"/>
              <a:gd name="connsiteY3" fmla="*/ 1574800 h 1778000"/>
              <a:gd name="connisteX4" fmla="*/ 5257800 w 5461000"/>
              <a:gd name="connsiteY4" fmla="*/ 1778000 h 1778000"/>
              <a:gd name="connisteX5" fmla="*/ 0 w 5461000"/>
              <a:gd name="connsiteY5" fmla="*/ 1778000 h 1778000"/>
              <a:gd name="connisteX6" fmla="*/ 0 w 5461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461000" h="1778000">
                <a:moveTo>
                  <a:pt x="0" y="0"/>
                </a:moveTo>
                <a:lnTo>
                  <a:pt x="5257800" y="0"/>
                </a:lnTo>
                <a:cubicBezTo>
                  <a:pt x="5370024" y="0"/>
                  <a:pt x="5461000" y="90976"/>
                  <a:pt x="5461000" y="203200"/>
                </a:cubicBezTo>
                <a:lnTo>
                  <a:pt x="5461000" y="1574800"/>
                </a:lnTo>
                <a:cubicBezTo>
                  <a:pt x="5461000" y="1687024"/>
                  <a:pt x="5370024" y="1778000"/>
                  <a:pt x="5257800" y="1778000"/>
                </a:cubicBezTo>
                <a:lnTo>
                  <a:pt x="0" y="17780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4" hasCustomPrompt="1"/>
            <p:custDataLst>
              <p:tags r:id="rId7"/>
            </p:custDataLst>
          </p:nvPr>
        </p:nvSpPr>
        <p:spPr>
          <a:xfrm>
            <a:off x="3581400" y="6096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6426200" y="914400"/>
            <a:ext cx="4851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6426200" y="1473200"/>
            <a:ext cx="4851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5" hasCustomPrompt="1"/>
            <p:custDataLst>
              <p:tags r:id="rId10"/>
            </p:custDataLst>
          </p:nvPr>
        </p:nvSpPr>
        <p:spPr>
          <a:xfrm>
            <a:off x="6121400" y="2540000"/>
            <a:ext cx="5461000" cy="1778000"/>
          </a:xfrm>
          <a:custGeom>
            <a:avLst/>
            <a:gdLst>
              <a:gd name="connisteX0" fmla="*/ 0 w 5461000"/>
              <a:gd name="connsiteY0" fmla="*/ 0 h 1778000"/>
              <a:gd name="connisteX1" fmla="*/ 5257800 w 5461000"/>
              <a:gd name="connsiteY1" fmla="*/ 0 h 1778000"/>
              <a:gd name="connisteX2" fmla="*/ 5461000 w 5461000"/>
              <a:gd name="connsiteY2" fmla="*/ 203200 h 1778000"/>
              <a:gd name="connisteX3" fmla="*/ 5461000 w 5461000"/>
              <a:gd name="connsiteY3" fmla="*/ 1574800 h 1778000"/>
              <a:gd name="connisteX4" fmla="*/ 5257800 w 5461000"/>
              <a:gd name="connsiteY4" fmla="*/ 1778000 h 1778000"/>
              <a:gd name="connisteX5" fmla="*/ 0 w 5461000"/>
              <a:gd name="connsiteY5" fmla="*/ 1778000 h 1778000"/>
              <a:gd name="connisteX6" fmla="*/ 0 w 5461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461000" h="1778000">
                <a:moveTo>
                  <a:pt x="0" y="0"/>
                </a:moveTo>
                <a:lnTo>
                  <a:pt x="5257800" y="0"/>
                </a:lnTo>
                <a:cubicBezTo>
                  <a:pt x="5370024" y="0"/>
                  <a:pt x="5461000" y="90976"/>
                  <a:pt x="5461000" y="203200"/>
                </a:cubicBezTo>
                <a:lnTo>
                  <a:pt x="5461000" y="1574800"/>
                </a:lnTo>
                <a:cubicBezTo>
                  <a:pt x="5461000" y="1687024"/>
                  <a:pt x="5370024" y="1778000"/>
                  <a:pt x="5257800" y="1778000"/>
                </a:cubicBezTo>
                <a:lnTo>
                  <a:pt x="0" y="17780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6" hasCustomPrompt="1"/>
            <p:custDataLst>
              <p:tags r:id="rId11"/>
            </p:custDataLst>
          </p:nvPr>
        </p:nvSpPr>
        <p:spPr>
          <a:xfrm>
            <a:off x="3581400" y="25400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6426200" y="2844800"/>
            <a:ext cx="4851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0" name="文本占位符 19"/>
          <p:cNvSpPr>
            <a:spLocks noGrp="1"/>
          </p:cNvSpPr>
          <p:nvPr>
            <p:ph type="body" idx="16390" hasCustomPrompt="1"/>
            <p:custDataLst>
              <p:tags r:id="rId13"/>
            </p:custDataLst>
          </p:nvPr>
        </p:nvSpPr>
        <p:spPr>
          <a:xfrm>
            <a:off x="6426200" y="3403600"/>
            <a:ext cx="4851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397" hasCustomPrompt="1"/>
            <p:custDataLst>
              <p:tags r:id="rId14"/>
            </p:custDataLst>
          </p:nvPr>
        </p:nvSpPr>
        <p:spPr>
          <a:xfrm>
            <a:off x="6121400" y="4470400"/>
            <a:ext cx="5461000" cy="1778000"/>
          </a:xfrm>
          <a:custGeom>
            <a:avLst/>
            <a:gdLst>
              <a:gd name="connisteX0" fmla="*/ 0 w 5461000"/>
              <a:gd name="connsiteY0" fmla="*/ 0 h 1778000"/>
              <a:gd name="connisteX1" fmla="*/ 5257800 w 5461000"/>
              <a:gd name="connsiteY1" fmla="*/ 0 h 1778000"/>
              <a:gd name="connisteX2" fmla="*/ 5461000 w 5461000"/>
              <a:gd name="connsiteY2" fmla="*/ 203200 h 1778000"/>
              <a:gd name="connisteX3" fmla="*/ 5461000 w 5461000"/>
              <a:gd name="connsiteY3" fmla="*/ 1574800 h 1778000"/>
              <a:gd name="connisteX4" fmla="*/ 5257800 w 5461000"/>
              <a:gd name="connsiteY4" fmla="*/ 1778000 h 1778000"/>
              <a:gd name="connisteX5" fmla="*/ 0 w 5461000"/>
              <a:gd name="connsiteY5" fmla="*/ 1778000 h 1778000"/>
              <a:gd name="connisteX6" fmla="*/ 0 w 5461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461000" h="1778000">
                <a:moveTo>
                  <a:pt x="0" y="0"/>
                </a:moveTo>
                <a:lnTo>
                  <a:pt x="5257800" y="0"/>
                </a:lnTo>
                <a:cubicBezTo>
                  <a:pt x="5370024" y="0"/>
                  <a:pt x="5461000" y="90976"/>
                  <a:pt x="5461000" y="203200"/>
                </a:cubicBezTo>
                <a:lnTo>
                  <a:pt x="5461000" y="1574800"/>
                </a:lnTo>
                <a:cubicBezTo>
                  <a:pt x="5461000" y="1687024"/>
                  <a:pt x="5370024" y="1778000"/>
                  <a:pt x="5257800" y="1778000"/>
                </a:cubicBezTo>
                <a:lnTo>
                  <a:pt x="0" y="17780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398" hasCustomPrompt="1"/>
            <p:custDataLst>
              <p:tags r:id="rId15"/>
            </p:custDataLst>
          </p:nvPr>
        </p:nvSpPr>
        <p:spPr>
          <a:xfrm>
            <a:off x="3581400" y="44704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6426200" y="4775200"/>
            <a:ext cx="4851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4" name="文本占位符 23"/>
          <p:cNvSpPr>
            <a:spLocks noGrp="1"/>
          </p:cNvSpPr>
          <p:nvPr>
            <p:ph type="body" idx="16392" hasCustomPrompt="1"/>
            <p:custDataLst>
              <p:tags r:id="rId17"/>
            </p:custDataLst>
          </p:nvPr>
        </p:nvSpPr>
        <p:spPr>
          <a:xfrm>
            <a:off x="6426200" y="5334000"/>
            <a:ext cx="4851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24_2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6" hasCustomPrompt="1"/>
            <p:custDataLst>
              <p:tags r:id="rId7"/>
            </p:custDataLst>
          </p:nvPr>
        </p:nvSpPr>
        <p:spPr>
          <a:xfrm>
            <a:off x="3886200" y="965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5054600" y="965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0546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8" hasCustomPrompt="1"/>
            <p:custDataLst>
              <p:tags r:id="rId11"/>
            </p:custDataLst>
          </p:nvPr>
        </p:nvSpPr>
        <p:spPr>
          <a:xfrm>
            <a:off x="7962900" y="965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9131300" y="965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91313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399" hasCustomPrompt="1"/>
            <p:custDataLst>
              <p:tags r:id="rId14"/>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400" hasCustomPrompt="1"/>
            <p:custDataLst>
              <p:tags r:id="rId15"/>
            </p:custDataLst>
          </p:nvPr>
        </p:nvSpPr>
        <p:spPr>
          <a:xfrm>
            <a:off x="3886200" y="3860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5054600" y="3860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2" hasCustomPrompt="1"/>
            <p:custDataLst>
              <p:tags r:id="rId17"/>
            </p:custDataLst>
          </p:nvPr>
        </p:nvSpPr>
        <p:spPr>
          <a:xfrm>
            <a:off x="50546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5" name="装饰  4"/>
          <p:cNvSpPr>
            <a:spLocks noGrp="1"/>
          </p:cNvSpPr>
          <p:nvPr>
            <p:ph type="body" idx="16401" hasCustomPrompt="1"/>
            <p:custDataLst>
              <p:tags r:id="rId18"/>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图片占位符 25"/>
          <p:cNvSpPr>
            <a:spLocks noGrp="1"/>
          </p:cNvSpPr>
          <p:nvPr>
            <p:ph type="pic" idx="16402" hasCustomPrompt="1"/>
            <p:custDataLst>
              <p:tags r:id="rId19"/>
            </p:custDataLst>
          </p:nvPr>
        </p:nvSpPr>
        <p:spPr>
          <a:xfrm>
            <a:off x="7962900" y="3860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7" name="文本占位符 26"/>
          <p:cNvSpPr>
            <a:spLocks noGrp="1"/>
          </p:cNvSpPr>
          <p:nvPr>
            <p:ph type="body" idx="16393" hasCustomPrompt="1"/>
            <p:custDataLst>
              <p:tags r:id="rId20"/>
            </p:custDataLst>
          </p:nvPr>
        </p:nvSpPr>
        <p:spPr>
          <a:xfrm>
            <a:off x="9131300" y="3860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4" hasCustomPrompt="1"/>
            <p:custDataLst>
              <p:tags r:id="rId21"/>
            </p:custDataLst>
          </p:nvPr>
        </p:nvSpPr>
        <p:spPr>
          <a:xfrm>
            <a:off x="91313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9_26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6" hasCustomPrompt="1"/>
            <p:custDataLst>
              <p:tags r:id="rId7"/>
            </p:custDataLst>
          </p:nvPr>
        </p:nvSpPr>
        <p:spPr>
          <a:xfrm>
            <a:off x="3987800" y="11430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5156200" y="1041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5156200" y="15494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图片占位符 16"/>
          <p:cNvSpPr>
            <a:spLocks noGrp="1"/>
          </p:cNvSpPr>
          <p:nvPr>
            <p:ph type="pic" idx="16397" hasCustomPrompt="1"/>
            <p:custDataLst>
              <p:tags r:id="rId10"/>
            </p:custDataLst>
          </p:nvPr>
        </p:nvSpPr>
        <p:spPr>
          <a:xfrm>
            <a:off x="3987800" y="2362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9" hasCustomPrompt="1"/>
            <p:custDataLst>
              <p:tags r:id="rId11"/>
            </p:custDataLst>
          </p:nvPr>
        </p:nvSpPr>
        <p:spPr>
          <a:xfrm>
            <a:off x="5156200" y="2260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5156200" y="27686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图片占位符 19"/>
          <p:cNvSpPr>
            <a:spLocks noGrp="1"/>
          </p:cNvSpPr>
          <p:nvPr>
            <p:ph type="pic" idx="16398" hasCustomPrompt="1"/>
            <p:custDataLst>
              <p:tags r:id="rId13"/>
            </p:custDataLst>
          </p:nvPr>
        </p:nvSpPr>
        <p:spPr>
          <a:xfrm>
            <a:off x="3987800" y="3581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91" hasCustomPrompt="1"/>
            <p:custDataLst>
              <p:tags r:id="rId14"/>
            </p:custDataLst>
          </p:nvPr>
        </p:nvSpPr>
        <p:spPr>
          <a:xfrm>
            <a:off x="5156200" y="3479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2" hasCustomPrompt="1"/>
            <p:custDataLst>
              <p:tags r:id="rId15"/>
            </p:custDataLst>
          </p:nvPr>
        </p:nvSpPr>
        <p:spPr>
          <a:xfrm>
            <a:off x="5156200" y="39878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图片占位符 22"/>
          <p:cNvSpPr>
            <a:spLocks noGrp="1"/>
          </p:cNvSpPr>
          <p:nvPr>
            <p:ph type="pic" idx="16399" hasCustomPrompt="1"/>
            <p:custDataLst>
              <p:tags r:id="rId16"/>
            </p:custDataLst>
          </p:nvPr>
        </p:nvSpPr>
        <p:spPr>
          <a:xfrm>
            <a:off x="3987800" y="4800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4" name="文本占位符 23"/>
          <p:cNvSpPr>
            <a:spLocks noGrp="1"/>
          </p:cNvSpPr>
          <p:nvPr>
            <p:ph type="body" idx="16393" hasCustomPrompt="1"/>
            <p:custDataLst>
              <p:tags r:id="rId17"/>
            </p:custDataLst>
          </p:nvPr>
        </p:nvSpPr>
        <p:spPr>
          <a:xfrm>
            <a:off x="5156200" y="4699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文本占位符 24"/>
          <p:cNvSpPr>
            <a:spLocks noGrp="1"/>
          </p:cNvSpPr>
          <p:nvPr>
            <p:ph type="body" idx="16394" hasCustomPrompt="1"/>
            <p:custDataLst>
              <p:tags r:id="rId18"/>
            </p:custDataLst>
          </p:nvPr>
        </p:nvSpPr>
        <p:spPr>
          <a:xfrm>
            <a:off x="5156200" y="52070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4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8" hasCustomPrompt="1"/>
            <p:custDataLst>
              <p:tags r:id="rId5"/>
            </p:custDataLst>
          </p:nvPr>
        </p:nvSpPr>
        <p:spPr>
          <a:xfrm>
            <a:off x="622300" y="2438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01</a:t>
            </a:r>
          </a:p>
        </p:txBody>
      </p:sp>
      <p:sp>
        <p:nvSpPr>
          <p:cNvPr id="13" name="文本占位符 12"/>
          <p:cNvSpPr>
            <a:spLocks noGrp="1"/>
          </p:cNvSpPr>
          <p:nvPr>
            <p:ph type="body" idx="16386" hasCustomPrompt="1"/>
            <p:custDataLst>
              <p:tags r:id="rId6"/>
            </p:custDataLst>
          </p:nvPr>
        </p:nvSpPr>
        <p:spPr>
          <a:xfrm>
            <a:off x="2133600" y="2235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2133600" y="27432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91" hasCustomPrompt="1"/>
            <p:custDataLst>
              <p:tags r:id="rId8"/>
            </p:custDataLst>
          </p:nvPr>
        </p:nvSpPr>
        <p:spPr>
          <a:xfrm>
            <a:off x="6337300" y="2438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02</a:t>
            </a:r>
          </a:p>
        </p:txBody>
      </p:sp>
      <p:sp>
        <p:nvSpPr>
          <p:cNvPr id="16" name="文本占位符 15"/>
          <p:cNvSpPr>
            <a:spLocks noGrp="1"/>
          </p:cNvSpPr>
          <p:nvPr>
            <p:ph type="body" idx="16389" hasCustomPrompt="1"/>
            <p:custDataLst>
              <p:tags r:id="rId9"/>
            </p:custDataLst>
          </p:nvPr>
        </p:nvSpPr>
        <p:spPr>
          <a:xfrm>
            <a:off x="7848600" y="2235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7" name="文本占位符 16"/>
          <p:cNvSpPr>
            <a:spLocks noGrp="1"/>
          </p:cNvSpPr>
          <p:nvPr>
            <p:ph type="body" idx="16390" hasCustomPrompt="1"/>
            <p:custDataLst>
              <p:tags r:id="rId10"/>
            </p:custDataLst>
          </p:nvPr>
        </p:nvSpPr>
        <p:spPr>
          <a:xfrm>
            <a:off x="7848600" y="27432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文本占位符 17"/>
          <p:cNvSpPr>
            <a:spLocks noGrp="1"/>
          </p:cNvSpPr>
          <p:nvPr>
            <p:ph type="body" idx="16394" hasCustomPrompt="1"/>
            <p:custDataLst>
              <p:tags r:id="rId11"/>
            </p:custDataLst>
          </p:nvPr>
        </p:nvSpPr>
        <p:spPr>
          <a:xfrm>
            <a:off x="622300" y="4318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03</a:t>
            </a:r>
          </a:p>
        </p:txBody>
      </p:sp>
      <p:sp>
        <p:nvSpPr>
          <p:cNvPr id="19" name="文本占位符 18"/>
          <p:cNvSpPr>
            <a:spLocks noGrp="1"/>
          </p:cNvSpPr>
          <p:nvPr>
            <p:ph type="body" idx="16392" hasCustomPrompt="1"/>
            <p:custDataLst>
              <p:tags r:id="rId12"/>
            </p:custDataLst>
          </p:nvPr>
        </p:nvSpPr>
        <p:spPr>
          <a:xfrm>
            <a:off x="2133600" y="41148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0" name="文本占位符 19"/>
          <p:cNvSpPr>
            <a:spLocks noGrp="1"/>
          </p:cNvSpPr>
          <p:nvPr>
            <p:ph type="body" idx="16393" hasCustomPrompt="1"/>
            <p:custDataLst>
              <p:tags r:id="rId13"/>
            </p:custDataLst>
          </p:nvPr>
        </p:nvSpPr>
        <p:spPr>
          <a:xfrm>
            <a:off x="2133600" y="46228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文本占位符 20"/>
          <p:cNvSpPr>
            <a:spLocks noGrp="1"/>
          </p:cNvSpPr>
          <p:nvPr>
            <p:ph type="body" idx="16397" hasCustomPrompt="1"/>
            <p:custDataLst>
              <p:tags r:id="rId14"/>
            </p:custDataLst>
          </p:nvPr>
        </p:nvSpPr>
        <p:spPr>
          <a:xfrm>
            <a:off x="6337300" y="4318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04</a:t>
            </a:r>
          </a:p>
        </p:txBody>
      </p:sp>
      <p:sp>
        <p:nvSpPr>
          <p:cNvPr id="22" name="文本占位符 21"/>
          <p:cNvSpPr>
            <a:spLocks noGrp="1"/>
          </p:cNvSpPr>
          <p:nvPr>
            <p:ph type="body" idx="16395" hasCustomPrompt="1"/>
            <p:custDataLst>
              <p:tags r:id="rId15"/>
            </p:custDataLst>
          </p:nvPr>
        </p:nvSpPr>
        <p:spPr>
          <a:xfrm>
            <a:off x="7848600" y="41148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3" name="文本占位符 22"/>
          <p:cNvSpPr>
            <a:spLocks noGrp="1"/>
          </p:cNvSpPr>
          <p:nvPr>
            <p:ph type="body" idx="16396" hasCustomPrompt="1"/>
            <p:custDataLst>
              <p:tags r:id="rId16"/>
            </p:custDataLst>
          </p:nvPr>
        </p:nvSpPr>
        <p:spPr>
          <a:xfrm>
            <a:off x="7848600" y="4622800"/>
            <a:ext cx="3733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正文页-10014_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502400" y="33020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502400" y="3860800"/>
            <a:ext cx="508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上图下左标下右内-装饰上-默认位置-并列-63_14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373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609600"/>
            <a:ext cx="10972800" cy="2590800"/>
          </a:xfrm>
          <a:custGeom>
            <a:avLst/>
            <a:gdLst>
              <a:gd name="connisteX0" fmla="*/ 0 w 10972800"/>
              <a:gd name="connsiteY0" fmla="*/ 203200 h 2590800"/>
              <a:gd name="connisteX1" fmla="*/ 203200 w 10972800"/>
              <a:gd name="connsiteY1" fmla="*/ 0 h 2590800"/>
              <a:gd name="connisteX2" fmla="*/ 10769600 w 10972800"/>
              <a:gd name="connsiteY2" fmla="*/ 0 h 2590800"/>
              <a:gd name="connisteX3" fmla="*/ 10972800 w 10972800"/>
              <a:gd name="connsiteY3" fmla="*/ 203200 h 2590800"/>
              <a:gd name="connisteX4" fmla="*/ 10972800 w 10972800"/>
              <a:gd name="connsiteY4" fmla="*/ 2387600 h 2590800"/>
              <a:gd name="connisteX5" fmla="*/ 10769600 w 10972800"/>
              <a:gd name="connsiteY5" fmla="*/ 2590800 h 2590800"/>
              <a:gd name="connisteX6" fmla="*/ 203200 w 10972800"/>
              <a:gd name="connsiteY6" fmla="*/ 2590800 h 2590800"/>
              <a:gd name="connisteX7" fmla="*/ 0 w 10972800"/>
              <a:gd name="connsiteY7" fmla="*/ 2387600 h 2590800"/>
              <a:gd name="connisteX8" fmla="*/ 0 w 10972800"/>
              <a:gd name="connsiteY8" fmla="*/ 203200 h 259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590800">
                <a:moveTo>
                  <a:pt x="0" y="203200"/>
                </a:moveTo>
                <a:cubicBezTo>
                  <a:pt x="0" y="90976"/>
                  <a:pt x="90976" y="0"/>
                  <a:pt x="203200" y="0"/>
                </a:cubicBezTo>
                <a:lnTo>
                  <a:pt x="10769600" y="0"/>
                </a:lnTo>
                <a:cubicBezTo>
                  <a:pt x="10881824" y="0"/>
                  <a:pt x="10972800" y="90976"/>
                  <a:pt x="10972800" y="203200"/>
                </a:cubicBezTo>
                <a:lnTo>
                  <a:pt x="10972800" y="2387600"/>
                </a:lnTo>
                <a:cubicBezTo>
                  <a:pt x="10972800" y="2499824"/>
                  <a:pt x="10881824" y="2590800"/>
                  <a:pt x="10769600" y="2590800"/>
                </a:cubicBezTo>
                <a:lnTo>
                  <a:pt x="203200" y="2590800"/>
                </a:lnTo>
                <a:cubicBezTo>
                  <a:pt x="90976" y="2590800"/>
                  <a:pt x="0" y="2499824"/>
                  <a:pt x="0" y="238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2" hasCustomPrompt="1"/>
            <p:custDataLst>
              <p:tags r:id="rId6"/>
            </p:custDataLst>
          </p:nvPr>
        </p:nvSpPr>
        <p:spPr>
          <a:xfrm>
            <a:off x="4648200" y="39624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1" hasCustomPrompt="1"/>
            <p:custDataLst>
              <p:tags r:id="rId7"/>
            </p:custDataLst>
          </p:nvPr>
        </p:nvSpPr>
        <p:spPr>
          <a:xfrm>
            <a:off x="4826000" y="41402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6" hasCustomPrompt="1"/>
            <p:custDataLst>
              <p:tags r:id="rId8"/>
            </p:custDataLst>
          </p:nvPr>
        </p:nvSpPr>
        <p:spPr>
          <a:xfrm>
            <a:off x="5613400" y="3810000"/>
            <a:ext cx="596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7" hasCustomPrompt="1"/>
            <p:custDataLst>
              <p:tags r:id="rId9"/>
            </p:custDataLst>
          </p:nvPr>
        </p:nvSpPr>
        <p:spPr>
          <a:xfrm>
            <a:off x="5613400" y="4267200"/>
            <a:ext cx="596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4" hasCustomPrompt="1"/>
            <p:custDataLst>
              <p:tags r:id="rId10"/>
            </p:custDataLst>
          </p:nvPr>
        </p:nvSpPr>
        <p:spPr>
          <a:xfrm>
            <a:off x="4648200" y="53340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3" hasCustomPrompt="1"/>
            <p:custDataLst>
              <p:tags r:id="rId11"/>
            </p:custDataLst>
          </p:nvPr>
        </p:nvSpPr>
        <p:spPr>
          <a:xfrm>
            <a:off x="4826000" y="55118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8" hasCustomPrompt="1"/>
            <p:custDataLst>
              <p:tags r:id="rId12"/>
            </p:custDataLst>
          </p:nvPr>
        </p:nvSpPr>
        <p:spPr>
          <a:xfrm>
            <a:off x="5613400" y="5181600"/>
            <a:ext cx="596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0" name="文本占位符 19"/>
          <p:cNvSpPr>
            <a:spLocks noGrp="1"/>
          </p:cNvSpPr>
          <p:nvPr>
            <p:ph type="body" idx="16389" hasCustomPrompt="1"/>
            <p:custDataLst>
              <p:tags r:id="rId13"/>
            </p:custDataLst>
          </p:nvPr>
        </p:nvSpPr>
        <p:spPr>
          <a:xfrm>
            <a:off x="5613400" y="5638800"/>
            <a:ext cx="596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46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6" hasCustomPrompt="1"/>
            <p:custDataLst>
              <p:tags r:id="rId5"/>
            </p:custDataLst>
          </p:nvPr>
        </p:nvSpPr>
        <p:spPr>
          <a:xfrm>
            <a:off x="609600" y="15240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7" hasCustomPrompt="1"/>
            <p:custDataLst>
              <p:tags r:id="rId6"/>
            </p:custDataLst>
          </p:nvPr>
        </p:nvSpPr>
        <p:spPr>
          <a:xfrm>
            <a:off x="2641600" y="15240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1828800"/>
            <a:ext cx="1422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5" name="文本占位符 14"/>
          <p:cNvSpPr>
            <a:spLocks noGrp="1"/>
          </p:cNvSpPr>
          <p:nvPr>
            <p:ph type="body" idx="16387" hasCustomPrompt="1"/>
            <p:custDataLst>
              <p:tags r:id="rId8"/>
            </p:custDataLst>
          </p:nvPr>
        </p:nvSpPr>
        <p:spPr>
          <a:xfrm>
            <a:off x="914400" y="22860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8" hasCustomPrompt="1"/>
            <p:custDataLst>
              <p:tags r:id="rId9"/>
            </p:custDataLst>
          </p:nvPr>
        </p:nvSpPr>
        <p:spPr>
          <a:xfrm>
            <a:off x="4318000" y="15240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9" hasCustomPrompt="1"/>
            <p:custDataLst>
              <p:tags r:id="rId10"/>
            </p:custDataLst>
          </p:nvPr>
        </p:nvSpPr>
        <p:spPr>
          <a:xfrm>
            <a:off x="6350000" y="15240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4622800" y="1828800"/>
            <a:ext cx="1422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89" hasCustomPrompt="1"/>
            <p:custDataLst>
              <p:tags r:id="rId12"/>
            </p:custDataLst>
          </p:nvPr>
        </p:nvSpPr>
        <p:spPr>
          <a:xfrm>
            <a:off x="4622800" y="22860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400" hasCustomPrompt="1"/>
            <p:custDataLst>
              <p:tags r:id="rId13"/>
            </p:custDataLst>
          </p:nvPr>
        </p:nvSpPr>
        <p:spPr>
          <a:xfrm>
            <a:off x="8026400" y="15240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图片占位符 20"/>
          <p:cNvSpPr>
            <a:spLocks noGrp="1"/>
          </p:cNvSpPr>
          <p:nvPr>
            <p:ph type="pic" idx="16401" hasCustomPrompt="1"/>
            <p:custDataLst>
              <p:tags r:id="rId14"/>
            </p:custDataLst>
          </p:nvPr>
        </p:nvSpPr>
        <p:spPr>
          <a:xfrm>
            <a:off x="10058400" y="15240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8331200" y="1828800"/>
            <a:ext cx="1422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3" name="文本占位符 22"/>
          <p:cNvSpPr>
            <a:spLocks noGrp="1"/>
          </p:cNvSpPr>
          <p:nvPr>
            <p:ph type="body" idx="16391" hasCustomPrompt="1"/>
            <p:custDataLst>
              <p:tags r:id="rId16"/>
            </p:custDataLst>
          </p:nvPr>
        </p:nvSpPr>
        <p:spPr>
          <a:xfrm>
            <a:off x="8331200" y="22860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4" name="装饰  3"/>
          <p:cNvSpPr>
            <a:spLocks noGrp="1"/>
          </p:cNvSpPr>
          <p:nvPr>
            <p:ph type="body" idx="16402" hasCustomPrompt="1"/>
            <p:custDataLst>
              <p:tags r:id="rId17"/>
            </p:custDataLst>
          </p:nvPr>
        </p:nvSpPr>
        <p:spPr>
          <a:xfrm>
            <a:off x="609600" y="39624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图片占位符 24"/>
          <p:cNvSpPr>
            <a:spLocks noGrp="1"/>
          </p:cNvSpPr>
          <p:nvPr>
            <p:ph type="pic" idx="16403" hasCustomPrompt="1"/>
            <p:custDataLst>
              <p:tags r:id="rId18"/>
            </p:custDataLst>
          </p:nvPr>
        </p:nvSpPr>
        <p:spPr>
          <a:xfrm>
            <a:off x="2641600" y="39624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6" name="文本占位符 25"/>
          <p:cNvSpPr>
            <a:spLocks noGrp="1"/>
          </p:cNvSpPr>
          <p:nvPr>
            <p:ph type="body" idx="16392" hasCustomPrompt="1"/>
            <p:custDataLst>
              <p:tags r:id="rId19"/>
            </p:custDataLst>
          </p:nvPr>
        </p:nvSpPr>
        <p:spPr>
          <a:xfrm>
            <a:off x="914400" y="4267200"/>
            <a:ext cx="1422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7" name="文本占位符 26"/>
          <p:cNvSpPr>
            <a:spLocks noGrp="1"/>
          </p:cNvSpPr>
          <p:nvPr>
            <p:ph type="body" idx="16393" hasCustomPrompt="1"/>
            <p:custDataLst>
              <p:tags r:id="rId20"/>
            </p:custDataLst>
          </p:nvPr>
        </p:nvSpPr>
        <p:spPr>
          <a:xfrm>
            <a:off x="914400" y="47244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8" name="装饰  7"/>
          <p:cNvSpPr>
            <a:spLocks noGrp="1"/>
          </p:cNvSpPr>
          <p:nvPr>
            <p:ph type="body" idx="16404" hasCustomPrompt="1"/>
            <p:custDataLst>
              <p:tags r:id="rId21"/>
            </p:custDataLst>
          </p:nvPr>
        </p:nvSpPr>
        <p:spPr>
          <a:xfrm>
            <a:off x="4318000" y="39624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9" name="图片占位符 28"/>
          <p:cNvSpPr>
            <a:spLocks noGrp="1"/>
          </p:cNvSpPr>
          <p:nvPr>
            <p:ph type="pic" idx="16405" hasCustomPrompt="1"/>
            <p:custDataLst>
              <p:tags r:id="rId22"/>
            </p:custDataLst>
          </p:nvPr>
        </p:nvSpPr>
        <p:spPr>
          <a:xfrm>
            <a:off x="6350000" y="39624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30" name="文本占位符 29"/>
          <p:cNvSpPr>
            <a:spLocks noGrp="1"/>
          </p:cNvSpPr>
          <p:nvPr>
            <p:ph type="body" idx="16394" hasCustomPrompt="1"/>
            <p:custDataLst>
              <p:tags r:id="rId23"/>
            </p:custDataLst>
          </p:nvPr>
        </p:nvSpPr>
        <p:spPr>
          <a:xfrm>
            <a:off x="4622800" y="4267200"/>
            <a:ext cx="1422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31" name="文本占位符 30"/>
          <p:cNvSpPr>
            <a:spLocks noGrp="1"/>
          </p:cNvSpPr>
          <p:nvPr>
            <p:ph type="body" idx="16395" hasCustomPrompt="1"/>
            <p:custDataLst>
              <p:tags r:id="rId24"/>
            </p:custDataLst>
          </p:nvPr>
        </p:nvSpPr>
        <p:spPr>
          <a:xfrm>
            <a:off x="4622800" y="47244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正文页-30_60">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81534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7" hasCustomPrompt="1"/>
            <p:custDataLst>
              <p:tags r:id="rId5"/>
            </p:custDataLst>
          </p:nvPr>
        </p:nvSpPr>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8" hasCustomPrompt="1"/>
            <p:custDataLst>
              <p:tags r:id="rId6"/>
            </p:custDataLst>
          </p:nvPr>
        </p:nvSpPr>
        <p:spPr>
          <a:xfrm>
            <a:off x="8153400" y="44196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8305800" y="4419600"/>
            <a:ext cx="3276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章节页_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flipH="1">
            <a:off x="3810" y="0"/>
            <a:ext cx="12188190" cy="6857365"/>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4" descr="图层 2 副本 9"/>
          <p:cNvPicPr>
            <a:picLocks noChangeAspect="1"/>
          </p:cNvPicPr>
          <p:nvPr userDrawn="1">
            <p:custDataLst>
              <p:tags r:id="rId3"/>
            </p:custDataLst>
          </p:nvPr>
        </p:nvPicPr>
        <p:blipFill>
          <a:blip r:embed="rId8"/>
          <a:srcRect r="3151"/>
          <a:stretch>
            <a:fillRect/>
          </a:stretch>
        </p:blipFill>
        <p:spPr>
          <a:xfrm>
            <a:off x="0" y="3881755"/>
            <a:ext cx="12169775" cy="1400175"/>
          </a:xfrm>
          <a:prstGeom prst="rect">
            <a:avLst/>
          </a:prstGeom>
        </p:spPr>
      </p:pic>
      <p:sp>
        <p:nvSpPr>
          <p:cNvPr id="6" name="标题 1"/>
          <p:cNvSpPr>
            <a:spLocks noGrp="1"/>
          </p:cNvSpPr>
          <p:nvPr>
            <p:ph type="title" idx="16385" hasCustomPrompt="1"/>
            <p:custDataLst>
              <p:tags r:id="rId4"/>
            </p:custDataLst>
          </p:nvPr>
        </p:nvSpPr>
        <p:spPr>
          <a:xfrm>
            <a:off x="1903942" y="353060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gradFill>
                  <a:gsLst>
                    <a:gs pos="0">
                      <a:schemeClr val="accent1">
                        <a:lumMod val="20000"/>
                        <a:lumOff val="80000"/>
                      </a:schemeClr>
                    </a:gs>
                    <a:gs pos="0">
                      <a:schemeClr val="accent1">
                        <a:lumMod val="10000"/>
                        <a:lumOff val="90000"/>
                      </a:schemeClr>
                    </a:gs>
                    <a:gs pos="100000">
                      <a:schemeClr val="accent1"/>
                    </a:gs>
                    <a:gs pos="100000">
                      <a:schemeClr val="accent1"/>
                    </a:gs>
                  </a:gsLst>
                  <a:lin ang="5400000" scaled="0"/>
                </a:gradFill>
              </a:defRPr>
            </a:lvl1pPr>
          </a:lstStyle>
          <a:p>
            <a:r>
              <a:rPr lang="zh-CN" altLang="en-US" dirty="0"/>
              <a:t>单击此处添加章节标题</a:t>
            </a:r>
          </a:p>
        </p:txBody>
      </p:sp>
      <p:sp>
        <p:nvSpPr>
          <p:cNvPr id="8" name="文本占位符 2"/>
          <p:cNvSpPr>
            <a:spLocks noGrp="1"/>
          </p:cNvSpPr>
          <p:nvPr>
            <p:ph type="body" idx="16386" hasCustomPrompt="1"/>
            <p:custDataLst>
              <p:tags r:id="rId5"/>
            </p:custDataLst>
          </p:nvPr>
        </p:nvSpPr>
        <p:spPr>
          <a:xfrm>
            <a:off x="5332413" y="1905000"/>
            <a:ext cx="1527175" cy="1524000"/>
          </a:xfrm>
        </p:spPr>
        <p:txBody>
          <a:bodyPr vert="horz" lIns="0" tIns="0" rIns="0" bIns="0" anchor="ctr" anchorCtr="0">
            <a:normAutofit/>
          </a:bodyPr>
          <a:lstStyle>
            <a:lvl1pPr marL="0" indent="0" algn="ctr">
              <a:lnSpc>
                <a:spcPct val="109000"/>
              </a:lnSpc>
              <a:spcBef>
                <a:spcPct val="0"/>
              </a:spcBef>
              <a:spcAft>
                <a:spcPct val="0"/>
              </a:spcAft>
              <a:buNone/>
              <a:defRPr sz="7200" b="1" spc="0">
                <a:solidFill>
                  <a:srgbClr val="FFFFFF"/>
                </a:solidFill>
              </a:defRPr>
            </a:lvl1pPr>
          </a:lstStyle>
          <a:p>
            <a:pPr lvl="0"/>
            <a:r>
              <a:rPr lang="zh-CN" altLang="en-US"/>
              <a:t>01</a:t>
            </a:r>
          </a:p>
        </p:txBody>
      </p:sp>
    </p:spTree>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正文页-59_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7" hasCustomPrompt="1"/>
            <p:custDataLst>
              <p:tags r:id="rId5"/>
            </p:custDataLst>
          </p:nvPr>
        </p:nvSpPr>
        <p:spPr>
          <a:xfrm>
            <a:off x="609600" y="30988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8" hasCustomPrompt="1"/>
            <p:custDataLst>
              <p:tags r:id="rId6"/>
            </p:custDataLst>
          </p:nvPr>
        </p:nvSpPr>
        <p:spPr>
          <a:xfrm>
            <a:off x="609600" y="20320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2032000"/>
            <a:ext cx="1082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副标题 9"/>
          <p:cNvSpPr>
            <a:spLocks noGrp="1"/>
          </p:cNvSpPr>
          <p:nvPr>
            <p:ph type="subTitle" idx="16386"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标题 11"/>
          <p:cNvSpPr>
            <a:spLocks noGrp="1"/>
          </p:cNvSpPr>
          <p:nvPr>
            <p:ph type="ctrTitle" idx="16385"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文本占位符 12"/>
          <p:cNvSpPr>
            <a:spLocks noGrp="1"/>
          </p:cNvSpPr>
          <p:nvPr>
            <p:ph type="body" idx="16388" hasCustomPrompt="1"/>
            <p:custDataLst>
              <p:tags r:id="rId6"/>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01</a:t>
            </a:r>
          </a:p>
        </p:txBody>
      </p:sp>
      <p:sp>
        <p:nvSpPr>
          <p:cNvPr id="14" name="装饰  3"/>
          <p:cNvSpPr>
            <a:spLocks noGrp="1"/>
          </p:cNvSpPr>
          <p:nvPr>
            <p:ph type="body" idx="16393" hasCustomPrompt="1"/>
            <p:custDataLst>
              <p:tags r:id="rId7"/>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90" hasCustomPrompt="1"/>
            <p:custDataLst>
              <p:tags r:id="rId9"/>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02</a:t>
            </a:r>
          </a:p>
        </p:txBody>
      </p:sp>
      <p:sp>
        <p:nvSpPr>
          <p:cNvPr id="17" name="装饰  6"/>
          <p:cNvSpPr>
            <a:spLocks noGrp="1"/>
          </p:cNvSpPr>
          <p:nvPr>
            <p:ph type="body" idx="16394" hasCustomPrompt="1"/>
            <p:custDataLst>
              <p:tags r:id="rId10"/>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2" hasCustomPrompt="1"/>
            <p:custDataLst>
              <p:tags r:id="rId12"/>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03</a:t>
            </a:r>
          </a:p>
        </p:txBody>
      </p:sp>
      <p:sp>
        <p:nvSpPr>
          <p:cNvPr id="20" name="装饰  9"/>
          <p:cNvSpPr>
            <a:spLocks noGrp="1"/>
          </p:cNvSpPr>
          <p:nvPr>
            <p:ph type="body" idx="16395" hasCustomPrompt="1"/>
            <p:custDataLst>
              <p:tags r:id="rId13"/>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Tree>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wrap="square">
            <a:normAutofit/>
          </a:bodyPr>
          <a:lstStyle/>
          <a:p>
            <a:r>
              <a:rPr lang="zh-CN" altLang="en-US" dirty="0"/>
              <a:t>单击此处编辑母版标题样式</a:t>
            </a:r>
          </a:p>
        </p:txBody>
      </p:sp>
      <p:sp>
        <p:nvSpPr>
          <p:cNvPr id="5" name="内容占位符 4"/>
          <p:cNvSpPr>
            <a:spLocks noGrp="1"/>
          </p:cNvSpPr>
          <p:nvPr>
            <p:ph idx="1"/>
            <p:custDataLst>
              <p:tags r:id="rId2"/>
            </p:custDataLst>
          </p:nvPr>
        </p:nvSpPr>
        <p:spPr/>
        <p:txBody>
          <a:bodyPr wrap="square">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6" name="灯片编号占位符 5"/>
          <p:cNvSpPr>
            <a:spLocks noGrp="1"/>
          </p:cNvSpPr>
          <p:nvPr>
            <p:ph type="sldNum" sz="quarter" idx="4"/>
            <p:custDataLst>
              <p:tags r:id="rId3"/>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5"/>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目录">
    <p:spTree>
      <p:nvGrpSpPr>
        <p:cNvPr id="1" name=""/>
        <p:cNvGrpSpPr/>
        <p:nvPr/>
      </p:nvGrpSpPr>
      <p:grpSpPr>
        <a:xfrm>
          <a:off x="0" y="0"/>
          <a:ext cx="0" cy="0"/>
          <a:chOff x="0" y="0"/>
          <a:chExt cx="0" cy="0"/>
        </a:xfrm>
      </p:grpSpPr>
      <p:pic>
        <p:nvPicPr>
          <p:cNvPr id="5" name="图片 4" descr="retina02"/>
          <p:cNvPicPr>
            <a:picLocks noChangeAspect="1"/>
          </p:cNvPicPr>
          <p:nvPr userDrawn="1">
            <p:custDataLst>
              <p:tags r:id="rId1"/>
            </p:custDataLst>
          </p:nvPr>
        </p:nvPicPr>
        <p:blipFill>
          <a:blip r:embed="rId11"/>
          <a:srcRect l="4063" r="6563"/>
          <a:stretch>
            <a:fillRect/>
          </a:stretch>
        </p:blipFill>
        <p:spPr>
          <a:xfrm>
            <a:off x="0" y="0"/>
            <a:ext cx="12192635" cy="6858000"/>
          </a:xfrm>
          <a:prstGeom prst="rect">
            <a:avLst/>
          </a:prstGeom>
        </p:spPr>
      </p:pic>
      <p:sp>
        <p:nvSpPr>
          <p:cNvPr id="2" name="矩形 1"/>
          <p:cNvSpPr/>
          <p:nvPr userDrawn="1">
            <p:custDataLst>
              <p:tags r:id="rId2"/>
            </p:custDataLst>
          </p:nvPr>
        </p:nvSpPr>
        <p:spPr>
          <a:xfrm>
            <a:off x="8890" y="9525"/>
            <a:ext cx="12182475" cy="6847205"/>
          </a:xfrm>
          <a:prstGeom prst="rect">
            <a:avLst/>
          </a:prstGeom>
          <a:gradFill>
            <a:gsLst>
              <a:gs pos="0">
                <a:srgbClr val="0C1A3A">
                  <a:alpha val="0"/>
                </a:srgbClr>
              </a:gs>
              <a:gs pos="37000">
                <a:srgbClr val="0C1A3A">
                  <a:alpha val="92000"/>
                </a:srgbClr>
              </a:gs>
              <a:gs pos="100000">
                <a:srgbClr val="0C1A3A"/>
              </a:gs>
            </a:gsLst>
            <a:lin ang="13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7"/>
          <p:cNvSpPr/>
          <p:nvPr userDrawn="1">
            <p:custDataLst>
              <p:tags r:id="rId3"/>
            </p:custDataLst>
          </p:nvPr>
        </p:nvSpPr>
        <p:spPr>
          <a:xfrm>
            <a:off x="-3810" y="600710"/>
            <a:ext cx="144145" cy="5759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标题 1"/>
          <p:cNvSpPr>
            <a:spLocks noGrp="1"/>
          </p:cNvSpPr>
          <p:nvPr>
            <p:ph type="title" hasCustomPrompt="1"/>
            <p:custDataLst>
              <p:tags r:id="rId4"/>
            </p:custDataLst>
          </p:nvPr>
        </p:nvSpPr>
        <p:spPr>
          <a:xfrm>
            <a:off x="1768792" y="830947"/>
            <a:ext cx="1977755" cy="1081088"/>
          </a:xfrm>
        </p:spPr>
        <p:txBody>
          <a:bodyPr wrap="square" anchor="b">
            <a:normAutofit/>
          </a:bodyPr>
          <a:lstStyle>
            <a:lvl1pPr algn="ctr">
              <a:defRPr kumimoji="0" lang="zh-CN" altLang="en-US" sz="6000" b="1" i="0" u="none" strike="noStrike" kern="1200" cap="none" spc="0" normalizeH="0" baseline="0" noProof="1">
                <a:ln>
                  <a:noFill/>
                </a:ln>
                <a:gradFill>
                  <a:gsLst>
                    <a:gs pos="0">
                      <a:schemeClr val="accent1">
                        <a:lumMod val="10000"/>
                        <a:lumOff val="90000"/>
                      </a:schemeClr>
                    </a:gs>
                    <a:gs pos="100000">
                      <a:schemeClr val="accent1"/>
                    </a:gs>
                  </a:gsLst>
                  <a:lin ang="5400000" scaled="0"/>
                </a:gradFill>
                <a:latin typeface="+mj-lt"/>
                <a:ea typeface="+mj-ea"/>
                <a:cs typeface="思源黑体 CN Bold" panose="020B0800000000000000" charset="-122"/>
              </a:defRPr>
            </a:lvl1pPr>
          </a:lstStyle>
          <a:p>
            <a:r>
              <a:rPr lang="zh-CN" altLang="en-US" dirty="0"/>
              <a:t>标题</a:t>
            </a:r>
          </a:p>
        </p:txBody>
      </p:sp>
      <p:sp>
        <p:nvSpPr>
          <p:cNvPr id="10"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t>‹#›</a:t>
            </a:fld>
            <a:endParaRPr lang="zh-CN" altLang="en-US"/>
          </a:p>
        </p:txBody>
      </p:sp>
      <p:sp>
        <p:nvSpPr>
          <p:cNvPr id="9" name="页脚占位符 4"/>
          <p:cNvSpPr>
            <a:spLocks noGrp="1"/>
          </p:cNvSpPr>
          <p:nvPr>
            <p:ph type="ftr" sz="quarter" idx="11"/>
            <p:custDataLst>
              <p:tags r:id="rId6"/>
            </p:custDataLst>
          </p:nvPr>
        </p:nvSpPr>
        <p:spPr/>
        <p:txBody>
          <a:bodyPr/>
          <a:lstStyle/>
          <a:p>
            <a:endParaRPr lang="zh-CN" altLang="en-US"/>
          </a:p>
        </p:txBody>
      </p:sp>
      <p:sp>
        <p:nvSpPr>
          <p:cNvPr id="7" name="日期占位符 3"/>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t>2025/11/24</a:t>
            </a:fld>
            <a:endParaRPr lang="zh-CN" altLang="en-US"/>
          </a:p>
        </p:txBody>
      </p:sp>
      <p:pic>
        <p:nvPicPr>
          <p:cNvPr id="26" name="文本框 25" descr="图层 2 副本 9"/>
          <p:cNvPicPr>
            <a:picLocks noChangeAspect="1"/>
          </p:cNvPicPr>
          <p:nvPr userDrawn="1">
            <p:custDataLst>
              <p:tags r:id="rId8"/>
            </p:custDataLst>
          </p:nvPr>
        </p:nvPicPr>
        <p:blipFill>
          <a:blip r:embed="rId12">
            <a:alphaModFix amt="45000"/>
          </a:blip>
          <a:srcRect l="18440" r="3151"/>
          <a:stretch>
            <a:fillRect/>
          </a:stretch>
        </p:blipFill>
        <p:spPr>
          <a:xfrm rot="10380000">
            <a:off x="2000250" y="3306445"/>
            <a:ext cx="9852660" cy="1400175"/>
          </a:xfrm>
          <a:prstGeom prst="rect">
            <a:avLst/>
          </a:prstGeom>
          <a:noFill/>
        </p:spPr>
      </p:pic>
      <p:pic>
        <p:nvPicPr>
          <p:cNvPr id="27" name="图片 26" descr="图层 2 副本 9"/>
          <p:cNvPicPr>
            <a:picLocks noChangeAspect="1"/>
          </p:cNvPicPr>
          <p:nvPr userDrawn="1">
            <p:custDataLst>
              <p:tags r:id="rId9"/>
            </p:custDataLst>
          </p:nvPr>
        </p:nvPicPr>
        <p:blipFill>
          <a:blip r:embed="rId12">
            <a:alphaModFix amt="80000"/>
          </a:blip>
          <a:srcRect l="11426" r="26341"/>
          <a:stretch>
            <a:fillRect/>
          </a:stretch>
        </p:blipFill>
        <p:spPr>
          <a:xfrm rot="7500000">
            <a:off x="4544695" y="2733040"/>
            <a:ext cx="8208010" cy="140017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1"/>
            </p:custDataLst>
          </p:nvPr>
        </p:nvSpPr>
        <p:spPr>
          <a:xfrm>
            <a:off x="695960" y="1301750"/>
            <a:ext cx="5323840" cy="48758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2"/>
            </p:custDataLst>
          </p:nvPr>
        </p:nvSpPr>
        <p:spPr>
          <a:xfrm>
            <a:off x="6172200" y="1301750"/>
            <a:ext cx="5323840" cy="48758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3"/>
            </p:custDataLst>
          </p:nvPr>
        </p:nvSpPr>
        <p:spPr/>
        <p:txBody>
          <a:bodyPr/>
          <a:lstStyle/>
          <a:p>
            <a:fld id="{760FBDFE-C587-4B4C-A407-44438C67B59E}" type="datetimeFigureOut">
              <a:rPr lang="zh-CN" altLang="en-US" smtClean="0"/>
              <a:t>2025/11/24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8" name="标题 1"/>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1"/>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2"/>
            </p:custDataLst>
          </p:nvPr>
        </p:nvSpPr>
        <p:spPr>
          <a:xfrm>
            <a:off x="695960" y="1875099"/>
            <a:ext cx="5323840" cy="43002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3"/>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4"/>
            </p:custDataLst>
          </p:nvPr>
        </p:nvSpPr>
        <p:spPr>
          <a:xfrm>
            <a:off x="6172200" y="1875099"/>
            <a:ext cx="5323840" cy="43002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5"/>
            </p:custDataLst>
          </p:nvPr>
        </p:nvSpPr>
        <p:spPr/>
        <p:txBody>
          <a:bodyPr/>
          <a:lstStyle/>
          <a:p>
            <a:fld id="{760FBDFE-C587-4B4C-A407-44438C67B59E}" type="datetimeFigureOut">
              <a:rPr lang="zh-CN" altLang="en-US" smtClean="0"/>
              <a:t>2025/11/24</a:t>
            </a:fld>
            <a:endParaRPr lang="zh-CN" altLang="en-US"/>
          </a:p>
        </p:txBody>
      </p:sp>
      <p:sp>
        <p:nvSpPr>
          <p:cNvPr id="8" name="页脚占位符 7"/>
          <p:cNvSpPr>
            <a:spLocks noGrp="1"/>
          </p:cNvSpPr>
          <p:nvPr>
            <p:ph type="ftr" sz="quarter" idx="11"/>
            <p:custDataLst>
              <p:tags r:id="rId6"/>
            </p:custDataLst>
          </p:nvPr>
        </p:nvSpPr>
        <p:spPr/>
        <p:txBody>
          <a:bodyPr/>
          <a:lstStyle/>
          <a:p>
            <a:endParaRPr lang="zh-CN" altLang="en-US"/>
          </a:p>
        </p:txBody>
      </p:sp>
      <p:sp>
        <p:nvSpPr>
          <p:cNvPr id="9" name="灯片编号占位符 8"/>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10" name="标题 1"/>
          <p:cNvSpPr>
            <a:spLocks noGrp="1"/>
          </p:cNvSpPr>
          <p:nvPr>
            <p:ph type="title"/>
            <p:custDataLst>
              <p:tags r:id="rId8"/>
            </p:custDataLst>
          </p:nvPr>
        </p:nvSpPr>
        <p:spPr/>
        <p:txBody>
          <a:bodyPr/>
          <a:lstStyle/>
          <a:p>
            <a:r>
              <a:rPr lang="zh-CN" altLang="en-US"/>
              <a:t>单击此处编辑母版标题样式</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6" name="标题 1"/>
          <p:cNvSpPr>
            <a:spLocks noGrp="1"/>
          </p:cNvSpPr>
          <p:nvPr>
            <p:ph type="title"/>
            <p:custDataLst>
              <p:tags r:id="rId4"/>
            </p:custDataLst>
          </p:nvPr>
        </p:nvSpPr>
        <p:spPr/>
        <p:txBody>
          <a:bodyPr/>
          <a:lstStyle/>
          <a:p>
            <a:r>
              <a:rPr lang="zh-CN" altLang="en-US"/>
              <a:t>单击此处编辑母版标题样式</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95960" y="360045"/>
            <a:ext cx="10801985" cy="581787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2025/11/24</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6" name="Text Placeholder 5"/>
          <p:cNvSpPr>
            <a:spLocks noGrp="1"/>
          </p:cNvSpPr>
          <p:nvPr>
            <p:ph type="body" idx="13" hasCustomPrompt="1"/>
            <p:custDataLst>
              <p:tags r:id="rId4"/>
            </p:custDataLst>
          </p:nvPr>
        </p:nvSpPr>
        <p:spPr>
          <a:xfrm>
            <a:off x="695960" y="1301750"/>
            <a:ext cx="10799088" cy="405553"/>
          </a:xfrm>
        </p:spPr>
        <p:txBody>
          <a:bodyPr/>
          <a:lstStyle>
            <a:lvl5pPr>
              <a:buNone/>
              <a:defRPr/>
            </a:lvl5pPr>
          </a:lstStyle>
          <a:p>
            <a:pPr lvl="0"/>
            <a:r>
              <a:rPr lang="zh-CN" altLang="en-US"/>
              <a:t>单击此处编辑副标题</a:t>
            </a:r>
          </a:p>
        </p:txBody>
      </p:sp>
      <p:sp>
        <p:nvSpPr>
          <p:cNvPr id="7" name="标题 1"/>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封面页_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日期"/>
          <p:cNvSpPr>
            <a:spLocks noGrp="1"/>
          </p:cNvSpPr>
          <p:nvPr>
            <p:ph type="body" idx="16386" hasCustomPrompt="1"/>
            <p:custDataLst>
              <p:tags r:id="rId3"/>
            </p:custDataLst>
          </p:nvPr>
        </p:nvSpPr>
        <p:spPr>
          <a:xfrm>
            <a:off x="2145771" y="1981200"/>
            <a:ext cx="7875058" cy="457200"/>
          </a:xfrm>
        </p:spPr>
        <p:txBody>
          <a:bodyPr vert="horz" wrap="square" lIns="0" tIns="0" rIns="0" bIns="0" anchor="t" anchorCtr="0">
            <a:normAutofit/>
          </a:bodyPr>
          <a:lstStyle>
            <a:lvl1pPr marL="0" indent="0" algn="ctr">
              <a:lnSpc>
                <a:spcPct val="125000"/>
              </a:lnSpc>
              <a:spcBef>
                <a:spcPct val="0"/>
              </a:spcBef>
              <a:spcAft>
                <a:spcPct val="0"/>
              </a:spcAft>
              <a:buNone/>
              <a:defRPr sz="240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p>
        </p:txBody>
      </p:sp>
      <p:sp>
        <p:nvSpPr>
          <p:cNvPr id="6" name="标题 2"/>
          <p:cNvSpPr>
            <a:spLocks noGrp="1"/>
          </p:cNvSpPr>
          <p:nvPr>
            <p:ph type="ctrTitle" idx="16385" hasCustomPrompt="1"/>
            <p:custDataLst>
              <p:tags r:id="rId4"/>
            </p:custDataLst>
          </p:nvPr>
        </p:nvSpPr>
        <p:spPr>
          <a:xfrm>
            <a:off x="1903677" y="2489200"/>
            <a:ext cx="8384646" cy="1879600"/>
          </a:xfrm>
        </p:spPr>
        <p:txBody>
          <a:bodyPr vert="horz" wrap="square" lIns="0" tIns="0" rIns="0" bIns="0" anchor="t" anchorCtr="0">
            <a:normAutofit/>
          </a:bodyPr>
          <a:lstStyle>
            <a:lvl1pPr marL="0" indent="0" algn="ctr">
              <a:lnSpc>
                <a:spcPct val="100000"/>
              </a:lnSpc>
              <a:spcBef>
                <a:spcPct val="0"/>
              </a:spcBef>
              <a:spcAft>
                <a:spcPct val="0"/>
              </a:spcAft>
              <a:buNone/>
              <a:defRPr sz="6000" spc="0">
                <a:gradFill>
                  <a:gsLst>
                    <a:gs pos="0">
                      <a:schemeClr val="accent1">
                        <a:lumMod val="10000"/>
                        <a:lumOff val="90000"/>
                      </a:schemeClr>
                    </a:gs>
                    <a:gs pos="100000">
                      <a:schemeClr val="accent1"/>
                    </a:gs>
                  </a:gsLst>
                  <a:lin ang="5400000" scaled="0"/>
                </a:gradFill>
              </a:defRPr>
            </a:lvl1pPr>
          </a:lstStyle>
          <a:p>
            <a:r>
              <a:rPr lang="zh-CN" altLang="en-US" dirty="0"/>
              <a:t>单击此处添加文档标题</a:t>
            </a:r>
          </a:p>
        </p:txBody>
      </p:sp>
      <p:sp>
        <p:nvSpPr>
          <p:cNvPr id="19" name="署名占位符 10"/>
          <p:cNvSpPr>
            <a:spLocks noGrp="1"/>
          </p:cNvSpPr>
          <p:nvPr>
            <p:ph type="body" sz="quarter" idx="16387" hasCustomPrompt="1"/>
            <p:custDataLst>
              <p:tags r:id="rId5"/>
            </p:custDataLst>
          </p:nvPr>
        </p:nvSpPr>
        <p:spPr>
          <a:xfrm>
            <a:off x="4812859" y="44196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p>
        </p:txBody>
      </p:sp>
    </p:spTree>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章节页-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flipH="1">
            <a:off x="3810" y="0"/>
            <a:ext cx="12188190" cy="6857365"/>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4" descr="图层 2 副本 9"/>
          <p:cNvPicPr>
            <a:picLocks noChangeAspect="1"/>
          </p:cNvPicPr>
          <p:nvPr userDrawn="1">
            <p:custDataLst>
              <p:tags r:id="rId3"/>
            </p:custDataLst>
          </p:nvPr>
        </p:nvPicPr>
        <p:blipFill>
          <a:blip r:embed="rId8"/>
          <a:srcRect r="3151"/>
          <a:stretch>
            <a:fillRect/>
          </a:stretch>
        </p:blipFill>
        <p:spPr>
          <a:xfrm>
            <a:off x="0" y="3881755"/>
            <a:ext cx="12169775" cy="1400175"/>
          </a:xfrm>
          <a:prstGeom prst="rect">
            <a:avLst/>
          </a:prstGeom>
        </p:spPr>
      </p:pic>
      <p:sp>
        <p:nvSpPr>
          <p:cNvPr id="6" name="标题 1"/>
          <p:cNvSpPr>
            <a:spLocks noGrp="1"/>
          </p:cNvSpPr>
          <p:nvPr>
            <p:ph type="title" idx="17826049" hasCustomPrompt="1"/>
            <p:custDataLst>
              <p:tags r:id="rId4"/>
            </p:custDataLst>
          </p:nvPr>
        </p:nvSpPr>
        <p:spPr>
          <a:xfrm>
            <a:off x="1903942" y="353060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gradFill>
                  <a:gsLst>
                    <a:gs pos="0">
                      <a:schemeClr val="accent1">
                        <a:lumMod val="20000"/>
                        <a:lumOff val="80000"/>
                      </a:schemeClr>
                    </a:gs>
                    <a:gs pos="0">
                      <a:schemeClr val="accent1">
                        <a:lumMod val="10000"/>
                        <a:lumOff val="90000"/>
                      </a:schemeClr>
                    </a:gs>
                    <a:gs pos="100000">
                      <a:schemeClr val="accent1"/>
                    </a:gs>
                    <a:gs pos="100000">
                      <a:schemeClr val="accent1"/>
                    </a:gs>
                  </a:gsLst>
                  <a:lin ang="5400000" scaled="0"/>
                </a:gradFill>
              </a:defRPr>
            </a:lvl1pPr>
          </a:lstStyle>
          <a:p>
            <a:r>
              <a:rPr lang="zh-CN" altLang="en-US" dirty="0"/>
              <a:t>单击此处添加章节标题</a:t>
            </a:r>
          </a:p>
        </p:txBody>
      </p:sp>
      <p:sp>
        <p:nvSpPr>
          <p:cNvPr id="8" name="文本占位符 2"/>
          <p:cNvSpPr>
            <a:spLocks noGrp="1"/>
          </p:cNvSpPr>
          <p:nvPr>
            <p:ph type="body" idx="17826561" hasCustomPrompt="1"/>
            <p:custDataLst>
              <p:tags r:id="rId5"/>
            </p:custDataLst>
          </p:nvPr>
        </p:nvSpPr>
        <p:spPr>
          <a:xfrm>
            <a:off x="5332413" y="1905000"/>
            <a:ext cx="1527175" cy="1524000"/>
          </a:xfrm>
        </p:spPr>
        <p:txBody>
          <a:bodyPr vert="horz" lIns="0" tIns="0" rIns="0" bIns="0" anchor="ctr" anchorCtr="0">
            <a:normAutofit/>
          </a:bodyPr>
          <a:lstStyle>
            <a:lvl1pPr marL="0" indent="0" algn="ctr">
              <a:lnSpc>
                <a:spcPct val="109000"/>
              </a:lnSpc>
              <a:spcBef>
                <a:spcPct val="0"/>
              </a:spcBef>
              <a:spcAft>
                <a:spcPct val="0"/>
              </a:spcAft>
              <a:buNone/>
              <a:defRPr sz="7200" b="1" spc="0">
                <a:solidFill>
                  <a:srgbClr val="FFFFFF"/>
                </a:solidFill>
              </a:defRPr>
            </a:lvl1pPr>
          </a:lstStyle>
          <a:p>
            <a:pPr lvl="0"/>
            <a:r>
              <a:rPr lang="zh-CN" altLang="en-US"/>
              <a:t>01</a:t>
            </a:r>
          </a:p>
        </p:txBody>
      </p:sp>
    </p:spTree>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结束页-1_4">
    <p:bg>
      <p:bgRef idx="1001">
        <a:schemeClr val="bg2"/>
      </p:bgRef>
    </p:bg>
    <p:spTree>
      <p:nvGrpSpPr>
        <p:cNvPr id="1" name=""/>
        <p:cNvGrpSpPr/>
        <p:nvPr/>
      </p:nvGrpSpPr>
      <p:grpSpPr>
        <a:xfrm>
          <a:off x="0" y="0"/>
          <a:ext cx="0" cy="0"/>
          <a:chOff x="0" y="0"/>
          <a:chExt cx="0" cy="0"/>
        </a:xfrm>
      </p:grpSpPr>
      <p:pic>
        <p:nvPicPr>
          <p:cNvPr id="6" name="图片 1" descr="retina05"/>
          <p:cNvPicPr>
            <a:picLocks noChangeAspect="1"/>
          </p:cNvPicPr>
          <p:nvPr userDrawn="1">
            <p:custDataLst>
              <p:tags r:id="rId1"/>
            </p:custDataLst>
          </p:nvPr>
        </p:nvPicPr>
        <p:blipFill>
          <a:blip r:embed="rId6"/>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Subtitle 9"/>
          <p:cNvSpPr>
            <a:spLocks noGrp="1"/>
          </p:cNvSpPr>
          <p:nvPr>
            <p:ph type="body" idx="17826305" hasCustomPrompt="1"/>
            <p:custDataLst>
              <p:tags r:id="rId3"/>
            </p:custDataLst>
          </p:nvPr>
        </p:nvSpPr>
        <p:spPr>
          <a:xfrm>
            <a:off x="3364971" y="266700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p>
        </p:txBody>
      </p:sp>
      <p:sp>
        <p:nvSpPr>
          <p:cNvPr id="7" name="标题 1"/>
          <p:cNvSpPr>
            <a:spLocks noGrp="1"/>
          </p:cNvSpPr>
          <p:nvPr>
            <p:ph type="ctrTitle" idx="17826049" hasCustomPrompt="1"/>
            <p:custDataLst>
              <p:tags r:id="rId4"/>
            </p:custDataLst>
          </p:nvPr>
        </p:nvSpPr>
        <p:spPr>
          <a:xfrm>
            <a:off x="3364089" y="317500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gradFill>
                  <a:gsLst>
                    <a:gs pos="0">
                      <a:schemeClr val="accent1">
                        <a:lumMod val="20000"/>
                        <a:lumOff val="80000"/>
                      </a:schemeClr>
                    </a:gs>
                    <a:gs pos="0">
                      <a:schemeClr val="accent1">
                        <a:lumMod val="20000"/>
                        <a:lumOff val="80000"/>
                      </a:schemeClr>
                    </a:gs>
                    <a:gs pos="0">
                      <a:schemeClr val="accent1">
                        <a:lumMod val="20000"/>
                        <a:lumOff val="80000"/>
                      </a:schemeClr>
                    </a:gs>
                    <a:gs pos="0">
                      <a:schemeClr val="accent1">
                        <a:lumMod val="10000"/>
                        <a:lumOff val="90000"/>
                      </a:schemeClr>
                    </a:gs>
                    <a:gs pos="100000">
                      <a:schemeClr val="accent1"/>
                    </a:gs>
                    <a:gs pos="100000">
                      <a:schemeClr val="accent1"/>
                    </a:gs>
                    <a:gs pos="100000">
                      <a:schemeClr val="accent1"/>
                    </a:gs>
                    <a:gs pos="100000">
                      <a:schemeClr val="accent1"/>
                    </a:gs>
                  </a:gsLst>
                  <a:lin ang="5400000" scaled="0"/>
                </a:gradFill>
              </a:defRPr>
            </a:lvl1pPr>
          </a:lstStyle>
          <a:p>
            <a:r>
              <a:rPr lang="zh-CN" altLang="en-US" dirty="0"/>
              <a:t>谢谢观看</a:t>
            </a:r>
          </a:p>
        </p:txBody>
      </p:sp>
    </p:spTree>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目录页-1-5_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2025/11/24</a:t>
            </a:fld>
            <a:endParaRPr lang="zh-CN" altLang="en-US"/>
          </a:p>
        </p:txBody>
      </p:sp>
      <p:sp>
        <p:nvSpPr>
          <p:cNvPr id="9" name="页脚占位符 8"/>
          <p:cNvSpPr>
            <a:spLocks noGrp="1"/>
          </p:cNvSpPr>
          <p:nvPr>
            <p:ph type="ftr" sz="quarter" idx="11"/>
            <p:custDataLst>
              <p:tags r:id="rId2"/>
            </p:custDataLst>
          </p:nvPr>
        </p:nvSpPr>
        <p:spPr/>
        <p:txBody>
          <a:bodyPr/>
          <a:lstStyle/>
          <a:p>
            <a:endParaRPr lang="zh-CN" altLang="en-US"/>
          </a:p>
        </p:txBody>
      </p:sp>
      <p:sp>
        <p:nvSpPr>
          <p:cNvPr id="10" name="灯片编号占位符 9"/>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副标题 10"/>
          <p:cNvSpPr>
            <a:spLocks noGrp="1"/>
          </p:cNvSpPr>
          <p:nvPr>
            <p:ph type="subTitle" idx="16386"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标题 11"/>
          <p:cNvSpPr>
            <a:spLocks noGrp="1"/>
          </p:cNvSpPr>
          <p:nvPr>
            <p:ph type="ctrTitle" idx="16385"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文本占位符 12"/>
          <p:cNvSpPr>
            <a:spLocks noGrp="1"/>
          </p:cNvSpPr>
          <p:nvPr>
            <p:ph type="body" idx="16388" hasCustomPrompt="1"/>
            <p:custDataLst>
              <p:tags r:id="rId6"/>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01</a:t>
            </a:r>
          </a:p>
        </p:txBody>
      </p:sp>
      <p:sp>
        <p:nvSpPr>
          <p:cNvPr id="14" name="装饰  3"/>
          <p:cNvSpPr>
            <a:spLocks noGrp="1"/>
          </p:cNvSpPr>
          <p:nvPr>
            <p:ph type="body" idx="16395" hasCustomPrompt="1"/>
            <p:custDataLst>
              <p:tags r:id="rId7"/>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90" hasCustomPrompt="1"/>
            <p:custDataLst>
              <p:tags r:id="rId9"/>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02</a:t>
            </a:r>
          </a:p>
        </p:txBody>
      </p:sp>
      <p:sp>
        <p:nvSpPr>
          <p:cNvPr id="17" name="装饰  6"/>
          <p:cNvSpPr>
            <a:spLocks noGrp="1"/>
          </p:cNvSpPr>
          <p:nvPr>
            <p:ph type="body" idx="16396" hasCustomPrompt="1"/>
            <p:custDataLst>
              <p:tags r:id="rId10"/>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2" hasCustomPrompt="1"/>
            <p:custDataLst>
              <p:tags r:id="rId12"/>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03</a:t>
            </a:r>
          </a:p>
        </p:txBody>
      </p:sp>
      <p:sp>
        <p:nvSpPr>
          <p:cNvPr id="20" name="装饰  9"/>
          <p:cNvSpPr>
            <a:spLocks noGrp="1"/>
          </p:cNvSpPr>
          <p:nvPr>
            <p:ph type="body" idx="16397" hasCustomPrompt="1"/>
            <p:custDataLst>
              <p:tags r:id="rId13"/>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4" hasCustomPrompt="1"/>
            <p:custDataLst>
              <p:tags r:id="rId15"/>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04</a:t>
            </a:r>
          </a:p>
        </p:txBody>
      </p:sp>
      <p:sp>
        <p:nvSpPr>
          <p:cNvPr id="23" name="装饰  2"/>
          <p:cNvSpPr>
            <a:spLocks noGrp="1"/>
          </p:cNvSpPr>
          <p:nvPr>
            <p:ph type="body" idx="16398" hasCustomPrompt="1"/>
            <p:custDataLst>
              <p:tags r:id="rId16"/>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Tree>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目录页-1-5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1"/>
            </p:custDataLst>
          </p:nvPr>
        </p:nvSpPr>
        <p:spPr/>
        <p:txBody>
          <a:bodyPr wrap="square">
            <a:normAutofit/>
          </a:bodyPr>
          <a:lstStyle/>
          <a:p>
            <a:fld id="{5592522B-0F24-4480-B9DD-A9474A6880D6}" type="datetimeFigureOut">
              <a:rPr lang="zh-CN" altLang="en-US" smtClean="0"/>
              <a:t>2025/11/24</a:t>
            </a:fld>
            <a:endParaRPr lang="zh-CN" altLang="en-US"/>
          </a:p>
        </p:txBody>
      </p:sp>
      <p:sp>
        <p:nvSpPr>
          <p:cNvPr id="9" name="页脚占位符 8"/>
          <p:cNvSpPr>
            <a:spLocks noGrp="1"/>
          </p:cNvSpPr>
          <p:nvPr>
            <p:ph type="ftr" sz="quarter" idx="11"/>
            <p:custDataLst>
              <p:tags r:id="rId2"/>
            </p:custDataLst>
          </p:nvPr>
        </p:nvSpPr>
        <p:spPr/>
        <p:txBody>
          <a:bodyPr/>
          <a:lstStyle/>
          <a:p>
            <a:endParaRPr lang="zh-CN" altLang="en-US"/>
          </a:p>
        </p:txBody>
      </p:sp>
      <p:sp>
        <p:nvSpPr>
          <p:cNvPr id="10" name="灯片编号占位符 9"/>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副标题 10"/>
          <p:cNvSpPr>
            <a:spLocks noGrp="1"/>
          </p:cNvSpPr>
          <p:nvPr>
            <p:ph type="subTitle" idx="16386"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标题 11"/>
          <p:cNvSpPr>
            <a:spLocks noGrp="1"/>
          </p:cNvSpPr>
          <p:nvPr>
            <p:ph type="ctrTitle" idx="16385"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文本占位符 12"/>
          <p:cNvSpPr>
            <a:spLocks noGrp="1"/>
          </p:cNvSpPr>
          <p:nvPr>
            <p:ph type="body" idx="16388" hasCustomPrompt="1"/>
            <p:custDataLst>
              <p:tags r:id="rId6"/>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01</a:t>
            </a:r>
          </a:p>
        </p:txBody>
      </p:sp>
      <p:sp>
        <p:nvSpPr>
          <p:cNvPr id="14" name="装饰  3"/>
          <p:cNvSpPr>
            <a:spLocks noGrp="1"/>
          </p:cNvSpPr>
          <p:nvPr>
            <p:ph type="body" idx="16399" hasCustomPrompt="1"/>
            <p:custDataLst>
              <p:tags r:id="rId7"/>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90" hasCustomPrompt="1"/>
            <p:custDataLst>
              <p:tags r:id="rId9"/>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02</a:t>
            </a:r>
          </a:p>
        </p:txBody>
      </p:sp>
      <p:sp>
        <p:nvSpPr>
          <p:cNvPr id="17" name="装饰  6"/>
          <p:cNvSpPr>
            <a:spLocks noGrp="1"/>
          </p:cNvSpPr>
          <p:nvPr>
            <p:ph type="body" idx="16400" hasCustomPrompt="1"/>
            <p:custDataLst>
              <p:tags r:id="rId10"/>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2" hasCustomPrompt="1"/>
            <p:custDataLst>
              <p:tags r:id="rId12"/>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03</a:t>
            </a:r>
          </a:p>
        </p:txBody>
      </p:sp>
      <p:sp>
        <p:nvSpPr>
          <p:cNvPr id="20" name="装饰  9"/>
          <p:cNvSpPr>
            <a:spLocks noGrp="1"/>
          </p:cNvSpPr>
          <p:nvPr>
            <p:ph type="body" idx="16401" hasCustomPrompt="1"/>
            <p:custDataLst>
              <p:tags r:id="rId13"/>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4" hasCustomPrompt="1"/>
            <p:custDataLst>
              <p:tags r:id="rId15"/>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04</a:t>
            </a:r>
          </a:p>
        </p:txBody>
      </p:sp>
      <p:sp>
        <p:nvSpPr>
          <p:cNvPr id="23" name="装饰  2"/>
          <p:cNvSpPr>
            <a:spLocks noGrp="1"/>
          </p:cNvSpPr>
          <p:nvPr>
            <p:ph type="body" idx="16402" hasCustomPrompt="1"/>
            <p:custDataLst>
              <p:tags r:id="rId16"/>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文本占位符 24"/>
          <p:cNvSpPr>
            <a:spLocks noGrp="1"/>
          </p:cNvSpPr>
          <p:nvPr>
            <p:ph type="body" idx="16396" hasCustomPrompt="1"/>
            <p:custDataLst>
              <p:tags r:id="rId18"/>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05</a:t>
            </a:r>
          </a:p>
        </p:txBody>
      </p:sp>
      <p:sp>
        <p:nvSpPr>
          <p:cNvPr id="26" name="装饰  5"/>
          <p:cNvSpPr>
            <a:spLocks noGrp="1"/>
          </p:cNvSpPr>
          <p:nvPr>
            <p:ph type="body" idx="16403" hasCustomPrompt="1"/>
            <p:custDataLst>
              <p:tags r:id="rId19"/>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7" name="文本占位符 26"/>
          <p:cNvSpPr>
            <a:spLocks noGrp="1"/>
          </p:cNvSpPr>
          <p:nvPr>
            <p:ph type="body" idx="16395" hasCustomPrompt="1"/>
            <p:custDataLst>
              <p:tags r:id="rId20"/>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8" name="文本占位符 27"/>
          <p:cNvSpPr>
            <a:spLocks noGrp="1"/>
          </p:cNvSpPr>
          <p:nvPr>
            <p:ph type="body" idx="16398" hasCustomPrompt="1"/>
            <p:custDataLst>
              <p:tags r:id="rId21"/>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06</a:t>
            </a:r>
          </a:p>
        </p:txBody>
      </p:sp>
      <p:sp>
        <p:nvSpPr>
          <p:cNvPr id="29" name="装饰  8"/>
          <p:cNvSpPr>
            <a:spLocks noGrp="1"/>
          </p:cNvSpPr>
          <p:nvPr>
            <p:ph type="body" idx="16404" hasCustomPrompt="1"/>
            <p:custDataLst>
              <p:tags r:id="rId22"/>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30" name="文本占位符 29"/>
          <p:cNvSpPr>
            <a:spLocks noGrp="1"/>
          </p:cNvSpPr>
          <p:nvPr>
            <p:ph type="body" idx="16397" hasCustomPrompt="1"/>
            <p:custDataLst>
              <p:tags r:id="rId23"/>
            </p:custDataLst>
          </p:nvPr>
        </p:nvSpPr>
        <p:spPr>
          <a:xfrm>
            <a:off x="90043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slideLayout" Target="../slideLayouts/slideLayout57.xml"/><Relationship Id="rId50" Type="http://schemas.openxmlformats.org/officeDocument/2006/relationships/slideLayout" Target="../slideLayouts/slideLayout60.xml"/><Relationship Id="rId55" Type="http://schemas.openxmlformats.org/officeDocument/2006/relationships/slideLayout" Target="../slideLayouts/slideLayout65.xml"/><Relationship Id="rId63" Type="http://schemas.openxmlformats.org/officeDocument/2006/relationships/tags" Target="../tags/tag6.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9" Type="http://schemas.openxmlformats.org/officeDocument/2006/relationships/slideLayout" Target="../slideLayouts/slideLayout39.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3" Type="http://schemas.openxmlformats.org/officeDocument/2006/relationships/slideLayout" Target="../slideLayouts/slideLayout63.xml"/><Relationship Id="rId58" Type="http://schemas.openxmlformats.org/officeDocument/2006/relationships/tags" Target="../tags/tag1.xml"/><Relationship Id="rId66" Type="http://schemas.openxmlformats.org/officeDocument/2006/relationships/tags" Target="../tags/tag9.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slideLayout" Target="../slideLayouts/slideLayout59.xml"/><Relationship Id="rId57" Type="http://schemas.openxmlformats.org/officeDocument/2006/relationships/theme" Target="../theme/theme2.xml"/><Relationship Id="rId61" Type="http://schemas.openxmlformats.org/officeDocument/2006/relationships/tags" Target="../tags/tag4.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52" Type="http://schemas.openxmlformats.org/officeDocument/2006/relationships/slideLayout" Target="../slideLayouts/slideLayout62.xml"/><Relationship Id="rId60" Type="http://schemas.openxmlformats.org/officeDocument/2006/relationships/tags" Target="../tags/tag3.xml"/><Relationship Id="rId65" Type="http://schemas.openxmlformats.org/officeDocument/2006/relationships/tags" Target="../tags/tag8.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slideLayout" Target="../slideLayouts/slideLayout58.xml"/><Relationship Id="rId56" Type="http://schemas.openxmlformats.org/officeDocument/2006/relationships/slideLayout" Target="../slideLayouts/slideLayout66.xml"/><Relationship Id="rId64" Type="http://schemas.openxmlformats.org/officeDocument/2006/relationships/tags" Target="../tags/tag7.xml"/><Relationship Id="rId8" Type="http://schemas.openxmlformats.org/officeDocument/2006/relationships/slideLayout" Target="../slideLayouts/slideLayout18.xml"/><Relationship Id="rId51" Type="http://schemas.openxmlformats.org/officeDocument/2006/relationships/slideLayout" Target="../slideLayouts/slideLayout61.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slideLayout" Target="../slideLayouts/slideLayout56.xml"/><Relationship Id="rId59" Type="http://schemas.openxmlformats.org/officeDocument/2006/relationships/tags" Target="../tags/tag2.xml"/><Relationship Id="rId67" Type="http://schemas.openxmlformats.org/officeDocument/2006/relationships/image" Target="../media/image1.jpeg"/><Relationship Id="rId20" Type="http://schemas.openxmlformats.org/officeDocument/2006/relationships/slideLayout" Target="../slideLayouts/slideLayout30.xml"/><Relationship Id="rId41" Type="http://schemas.openxmlformats.org/officeDocument/2006/relationships/slideLayout" Target="../slideLayouts/slideLayout51.xml"/><Relationship Id="rId54" Type="http://schemas.openxmlformats.org/officeDocument/2006/relationships/slideLayout" Target="../slideLayouts/slideLayout64.xml"/><Relationship Id="rId62"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7" name="图片 4" descr="retina02"/>
          <p:cNvPicPr>
            <a:picLocks noChangeAspect="1"/>
          </p:cNvPicPr>
          <p:nvPr>
            <p:custDataLst>
              <p:tags r:id="rId59"/>
            </p:custDataLst>
          </p:nvPr>
        </p:nvPicPr>
        <p:blipFill>
          <a:blip r:embed="rId67">
            <a:alphaModFix amt="15000"/>
          </a:blip>
          <a:srcRect l="4063" r="6563"/>
          <a:stretch>
            <a:fillRect/>
          </a:stretch>
        </p:blipFill>
        <p:spPr>
          <a:xfrm>
            <a:off x="0" y="0"/>
            <a:ext cx="12192635" cy="6858000"/>
          </a:xfrm>
          <a:prstGeom prst="rect">
            <a:avLst/>
          </a:prstGeom>
        </p:spPr>
      </p:pic>
      <p:sp>
        <p:nvSpPr>
          <p:cNvPr id="8" name="矩形 7"/>
          <p:cNvSpPr/>
          <p:nvPr userDrawn="1">
            <p:custDataLst>
              <p:tags r:id="rId60"/>
            </p:custDataLst>
          </p:nvPr>
        </p:nvSpPr>
        <p:spPr>
          <a:xfrm>
            <a:off x="0" y="0"/>
            <a:ext cx="12192000" cy="6858000"/>
          </a:xfrm>
          <a:prstGeom prst="rect">
            <a:avLst/>
          </a:prstGeom>
          <a:gradFill>
            <a:gsLst>
              <a:gs pos="74000">
                <a:schemeClr val="bg2">
                  <a:lumMod val="90000"/>
                  <a:lumOff val="10000"/>
                  <a:alpha val="40000"/>
                </a:schemeClr>
              </a:gs>
              <a:gs pos="0">
                <a:schemeClr val="bg2">
                  <a:lumMod val="90000"/>
                  <a:lumOff val="10000"/>
                  <a:alpha val="0"/>
                </a:schemeClr>
              </a:gs>
              <a:gs pos="100000">
                <a:schemeClr val="bg2">
                  <a:lumMod val="90000"/>
                  <a:lumOff val="10000"/>
                </a:schemeClr>
              </a:gs>
            </a:gsLst>
            <a:lin ang="13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6" name="灯片编号占位符 5"/>
          <p:cNvSpPr>
            <a:spLocks noGrp="1"/>
          </p:cNvSpPr>
          <p:nvPr>
            <p:ph type="sldNum" sz="quarter" idx="4"/>
            <p:custDataLst>
              <p:tags r:id="rId6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5" name="页脚占位符 4"/>
          <p:cNvSpPr>
            <a:spLocks noGrp="1"/>
          </p:cNvSpPr>
          <p:nvPr>
            <p:ph type="ftr" sz="quarter" idx="3"/>
            <p:custDataLst>
              <p:tags r:id="rId6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6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3" name="文本占位符 2"/>
          <p:cNvSpPr>
            <a:spLocks noGrp="1"/>
          </p:cNvSpPr>
          <p:nvPr>
            <p:ph type="body" idx="1"/>
            <p:custDataLst>
              <p:tags r:id="rId64"/>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标题占位符 1"/>
          <p:cNvSpPr>
            <a:spLocks noGrp="1"/>
          </p:cNvSpPr>
          <p:nvPr>
            <p:ph type="title"/>
            <p:custDataLst>
              <p:tags r:id="rId65"/>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9" name="KSO_TEMPLATE" hidden="1"/>
          <p:cNvSpPr/>
          <p:nvPr userDrawn="1">
            <p:custDataLst>
              <p:tags r:id="rId6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58"/>
    </p:custData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Lst>
  <p:txStyles>
    <p:titleStyle>
      <a:lvl1pPr algn="l" defTabSz="914400" rtl="0" eaLnBrk="1" latinLnBrk="0" hangingPunct="1">
        <a:lnSpc>
          <a:spcPct val="90000"/>
        </a:lnSpc>
        <a:spcBef>
          <a:spcPct val="0"/>
        </a:spcBef>
        <a:buNone/>
        <a:defRPr sz="3200" b="1" i="0" u="none" kern="1200" spc="0">
          <a:solidFill>
            <a:schemeClr val="tx1"/>
          </a:solidFill>
          <a:effectLst>
            <a:outerShdw>
              <a:srgbClr val="FFFFFF"/>
            </a:outerShdw>
          </a:effectLst>
          <a:uFill>
            <a:solidFill>
              <a:prstClr val="black"/>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763.xml"/><Relationship Id="rId1" Type="http://schemas.openxmlformats.org/officeDocument/2006/relationships/tags" Target="../tags/tag762.xml"/></Relationships>
</file>

<file path=ppt/slides/_rels/slide10.xml.rels><?xml version="1.0" encoding="UTF-8" standalone="yes"?>
<Relationships xmlns="http://schemas.openxmlformats.org/package/2006/relationships"><Relationship Id="rId8" Type="http://schemas.openxmlformats.org/officeDocument/2006/relationships/tags" Target="../tags/tag867.xml"/><Relationship Id="rId13" Type="http://schemas.openxmlformats.org/officeDocument/2006/relationships/tags" Target="../tags/tag872.xml"/><Relationship Id="rId18" Type="http://schemas.openxmlformats.org/officeDocument/2006/relationships/tags" Target="../tags/tag877.xml"/><Relationship Id="rId3" Type="http://schemas.openxmlformats.org/officeDocument/2006/relationships/tags" Target="../tags/tag862.xml"/><Relationship Id="rId21" Type="http://schemas.openxmlformats.org/officeDocument/2006/relationships/image" Target="../media/image25.jpeg"/><Relationship Id="rId7" Type="http://schemas.openxmlformats.org/officeDocument/2006/relationships/tags" Target="../tags/tag866.xml"/><Relationship Id="rId12" Type="http://schemas.openxmlformats.org/officeDocument/2006/relationships/tags" Target="../tags/tag871.xml"/><Relationship Id="rId17" Type="http://schemas.openxmlformats.org/officeDocument/2006/relationships/tags" Target="../tags/tag876.xml"/><Relationship Id="rId2" Type="http://schemas.openxmlformats.org/officeDocument/2006/relationships/tags" Target="../tags/tag861.xml"/><Relationship Id="rId16" Type="http://schemas.openxmlformats.org/officeDocument/2006/relationships/tags" Target="../tags/tag875.xml"/><Relationship Id="rId20" Type="http://schemas.openxmlformats.org/officeDocument/2006/relationships/image" Target="../media/image24.jpeg"/><Relationship Id="rId1" Type="http://schemas.openxmlformats.org/officeDocument/2006/relationships/tags" Target="../tags/tag860.xml"/><Relationship Id="rId6" Type="http://schemas.openxmlformats.org/officeDocument/2006/relationships/tags" Target="../tags/tag865.xml"/><Relationship Id="rId11" Type="http://schemas.openxmlformats.org/officeDocument/2006/relationships/tags" Target="../tags/tag870.xml"/><Relationship Id="rId5" Type="http://schemas.openxmlformats.org/officeDocument/2006/relationships/tags" Target="../tags/tag864.xml"/><Relationship Id="rId15" Type="http://schemas.openxmlformats.org/officeDocument/2006/relationships/tags" Target="../tags/tag874.xml"/><Relationship Id="rId23" Type="http://schemas.openxmlformats.org/officeDocument/2006/relationships/image" Target="../media/image27.jpeg"/><Relationship Id="rId10" Type="http://schemas.openxmlformats.org/officeDocument/2006/relationships/tags" Target="../tags/tag869.xml"/><Relationship Id="rId19" Type="http://schemas.openxmlformats.org/officeDocument/2006/relationships/slideLayout" Target="../slideLayouts/slideLayout44.xml"/><Relationship Id="rId4" Type="http://schemas.openxmlformats.org/officeDocument/2006/relationships/tags" Target="../tags/tag863.xml"/><Relationship Id="rId9" Type="http://schemas.openxmlformats.org/officeDocument/2006/relationships/tags" Target="../tags/tag868.xml"/><Relationship Id="rId14" Type="http://schemas.openxmlformats.org/officeDocument/2006/relationships/tags" Target="../tags/tag873.xml"/><Relationship Id="rId22" Type="http://schemas.openxmlformats.org/officeDocument/2006/relationships/image" Target="../media/image26.jpeg"/></Relationships>
</file>

<file path=ppt/slides/_rels/slide11.xml.rels><?xml version="1.0" encoding="UTF-8" standalone="yes"?>
<Relationships xmlns="http://schemas.openxmlformats.org/package/2006/relationships"><Relationship Id="rId8" Type="http://schemas.openxmlformats.org/officeDocument/2006/relationships/tags" Target="../tags/tag885.xml"/><Relationship Id="rId13" Type="http://schemas.openxmlformats.org/officeDocument/2006/relationships/tags" Target="../tags/tag890.xml"/><Relationship Id="rId18" Type="http://schemas.openxmlformats.org/officeDocument/2006/relationships/image" Target="../media/image30.jpeg"/><Relationship Id="rId3" Type="http://schemas.openxmlformats.org/officeDocument/2006/relationships/tags" Target="../tags/tag880.xml"/><Relationship Id="rId7" Type="http://schemas.openxmlformats.org/officeDocument/2006/relationships/tags" Target="../tags/tag884.xml"/><Relationship Id="rId12" Type="http://schemas.openxmlformats.org/officeDocument/2006/relationships/tags" Target="../tags/tag889.xml"/><Relationship Id="rId17" Type="http://schemas.openxmlformats.org/officeDocument/2006/relationships/image" Target="../media/image29.jpeg"/><Relationship Id="rId2" Type="http://schemas.openxmlformats.org/officeDocument/2006/relationships/tags" Target="../tags/tag879.xml"/><Relationship Id="rId16" Type="http://schemas.openxmlformats.org/officeDocument/2006/relationships/image" Target="../media/image28.jpeg"/><Relationship Id="rId1" Type="http://schemas.openxmlformats.org/officeDocument/2006/relationships/tags" Target="../tags/tag878.xml"/><Relationship Id="rId6" Type="http://schemas.openxmlformats.org/officeDocument/2006/relationships/tags" Target="../tags/tag883.xml"/><Relationship Id="rId11" Type="http://schemas.openxmlformats.org/officeDocument/2006/relationships/tags" Target="../tags/tag888.xml"/><Relationship Id="rId5" Type="http://schemas.openxmlformats.org/officeDocument/2006/relationships/tags" Target="../tags/tag882.xml"/><Relationship Id="rId15" Type="http://schemas.openxmlformats.org/officeDocument/2006/relationships/slideLayout" Target="../slideLayouts/slideLayout43.xml"/><Relationship Id="rId10" Type="http://schemas.openxmlformats.org/officeDocument/2006/relationships/tags" Target="../tags/tag887.xml"/><Relationship Id="rId4" Type="http://schemas.openxmlformats.org/officeDocument/2006/relationships/tags" Target="../tags/tag881.xml"/><Relationship Id="rId9" Type="http://schemas.openxmlformats.org/officeDocument/2006/relationships/tags" Target="../tags/tag886.xml"/><Relationship Id="rId14" Type="http://schemas.openxmlformats.org/officeDocument/2006/relationships/tags" Target="../tags/tag891.xml"/></Relationships>
</file>

<file path=ppt/slides/_rels/slide12.xml.rels><?xml version="1.0" encoding="UTF-8" standalone="yes"?>
<Relationships xmlns="http://schemas.openxmlformats.org/package/2006/relationships"><Relationship Id="rId8" Type="http://schemas.openxmlformats.org/officeDocument/2006/relationships/tags" Target="../tags/tag899.xml"/><Relationship Id="rId13" Type="http://schemas.openxmlformats.org/officeDocument/2006/relationships/tags" Target="../tags/tag904.xml"/><Relationship Id="rId18" Type="http://schemas.openxmlformats.org/officeDocument/2006/relationships/image" Target="../media/image18.png"/><Relationship Id="rId3" Type="http://schemas.openxmlformats.org/officeDocument/2006/relationships/tags" Target="../tags/tag894.xml"/><Relationship Id="rId21" Type="http://schemas.openxmlformats.org/officeDocument/2006/relationships/image" Target="../media/image21.svg"/><Relationship Id="rId7" Type="http://schemas.openxmlformats.org/officeDocument/2006/relationships/tags" Target="../tags/tag898.xml"/><Relationship Id="rId12" Type="http://schemas.openxmlformats.org/officeDocument/2006/relationships/tags" Target="../tags/tag903.xml"/><Relationship Id="rId17" Type="http://schemas.openxmlformats.org/officeDocument/2006/relationships/image" Target="../media/image17.svg"/><Relationship Id="rId2" Type="http://schemas.openxmlformats.org/officeDocument/2006/relationships/tags" Target="../tags/tag893.xml"/><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tags" Target="../tags/tag892.xml"/><Relationship Id="rId6" Type="http://schemas.openxmlformats.org/officeDocument/2006/relationships/tags" Target="../tags/tag897.xml"/><Relationship Id="rId11" Type="http://schemas.openxmlformats.org/officeDocument/2006/relationships/tags" Target="../tags/tag902.xml"/><Relationship Id="rId5" Type="http://schemas.openxmlformats.org/officeDocument/2006/relationships/tags" Target="../tags/tag896.xml"/><Relationship Id="rId15" Type="http://schemas.openxmlformats.org/officeDocument/2006/relationships/slideLayout" Target="../slideLayouts/slideLayout42.xml"/><Relationship Id="rId10" Type="http://schemas.openxmlformats.org/officeDocument/2006/relationships/tags" Target="../tags/tag901.xml"/><Relationship Id="rId19" Type="http://schemas.openxmlformats.org/officeDocument/2006/relationships/image" Target="../media/image19.svg"/><Relationship Id="rId4" Type="http://schemas.openxmlformats.org/officeDocument/2006/relationships/tags" Target="../tags/tag895.xml"/><Relationship Id="rId9" Type="http://schemas.openxmlformats.org/officeDocument/2006/relationships/tags" Target="../tags/tag900.xml"/><Relationship Id="rId14" Type="http://schemas.openxmlformats.org/officeDocument/2006/relationships/tags" Target="../tags/tag905.xml"/></Relationships>
</file>

<file path=ppt/slides/_rels/slide13.xml.rels><?xml version="1.0" encoding="UTF-8" standalone="yes"?>
<Relationships xmlns="http://schemas.openxmlformats.org/package/2006/relationships"><Relationship Id="rId3" Type="http://schemas.openxmlformats.org/officeDocument/2006/relationships/tags" Target="../tags/tag908.xml"/><Relationship Id="rId2" Type="http://schemas.openxmlformats.org/officeDocument/2006/relationships/tags" Target="../tags/tag907.xml"/><Relationship Id="rId1" Type="http://schemas.openxmlformats.org/officeDocument/2006/relationships/tags" Target="../tags/tag906.xml"/><Relationship Id="rId4"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tags" Target="../tags/tag911.xml"/><Relationship Id="rId7" Type="http://schemas.openxmlformats.org/officeDocument/2006/relationships/slideLayout" Target="../slideLayouts/slideLayout41.xml"/><Relationship Id="rId2" Type="http://schemas.openxmlformats.org/officeDocument/2006/relationships/tags" Target="../tags/tag910.xml"/><Relationship Id="rId1" Type="http://schemas.openxmlformats.org/officeDocument/2006/relationships/tags" Target="../tags/tag909.xml"/><Relationship Id="rId6" Type="http://schemas.openxmlformats.org/officeDocument/2006/relationships/tags" Target="../tags/tag914.xml"/><Relationship Id="rId5" Type="http://schemas.openxmlformats.org/officeDocument/2006/relationships/tags" Target="../tags/tag913.xml"/><Relationship Id="rId4" Type="http://schemas.openxmlformats.org/officeDocument/2006/relationships/tags" Target="../tags/tag912.xml"/></Relationships>
</file>

<file path=ppt/slides/_rels/slide15.xml.rels><?xml version="1.0" encoding="UTF-8" standalone="yes"?>
<Relationships xmlns="http://schemas.openxmlformats.org/package/2006/relationships"><Relationship Id="rId8" Type="http://schemas.openxmlformats.org/officeDocument/2006/relationships/tags" Target="../tags/tag922.xml"/><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tags" Target="../tags/tag917.xml"/><Relationship Id="rId7" Type="http://schemas.openxmlformats.org/officeDocument/2006/relationships/tags" Target="../tags/tag921.xml"/><Relationship Id="rId12" Type="http://schemas.openxmlformats.org/officeDocument/2006/relationships/slideLayout" Target="../slideLayouts/slideLayout40.xml"/><Relationship Id="rId17" Type="http://schemas.openxmlformats.org/officeDocument/2006/relationships/image" Target="../media/image36.png"/><Relationship Id="rId2" Type="http://schemas.openxmlformats.org/officeDocument/2006/relationships/tags" Target="../tags/tag916.xml"/><Relationship Id="rId16" Type="http://schemas.openxmlformats.org/officeDocument/2006/relationships/image" Target="../media/image35.png"/><Relationship Id="rId1" Type="http://schemas.openxmlformats.org/officeDocument/2006/relationships/tags" Target="../tags/tag915.xml"/><Relationship Id="rId6" Type="http://schemas.openxmlformats.org/officeDocument/2006/relationships/tags" Target="../tags/tag920.xml"/><Relationship Id="rId11" Type="http://schemas.openxmlformats.org/officeDocument/2006/relationships/tags" Target="../tags/tag925.xml"/><Relationship Id="rId5" Type="http://schemas.openxmlformats.org/officeDocument/2006/relationships/tags" Target="../tags/tag919.xml"/><Relationship Id="rId15" Type="http://schemas.openxmlformats.org/officeDocument/2006/relationships/image" Target="../media/image34.png"/><Relationship Id="rId10" Type="http://schemas.openxmlformats.org/officeDocument/2006/relationships/tags" Target="../tags/tag924.xml"/><Relationship Id="rId4" Type="http://schemas.openxmlformats.org/officeDocument/2006/relationships/tags" Target="../tags/tag918.xml"/><Relationship Id="rId9" Type="http://schemas.openxmlformats.org/officeDocument/2006/relationships/tags" Target="../tags/tag923.xml"/><Relationship Id="rId14"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tags" Target="../tags/tag933.xml"/><Relationship Id="rId13" Type="http://schemas.openxmlformats.org/officeDocument/2006/relationships/image" Target="../media/image38.png"/><Relationship Id="rId3" Type="http://schemas.openxmlformats.org/officeDocument/2006/relationships/tags" Target="../tags/tag928.xml"/><Relationship Id="rId7" Type="http://schemas.openxmlformats.org/officeDocument/2006/relationships/tags" Target="../tags/tag932.xml"/><Relationship Id="rId12" Type="http://schemas.openxmlformats.org/officeDocument/2006/relationships/slideLayout" Target="../slideLayouts/slideLayout39.xml"/><Relationship Id="rId2" Type="http://schemas.openxmlformats.org/officeDocument/2006/relationships/tags" Target="../tags/tag927.xml"/><Relationship Id="rId16" Type="http://schemas.openxmlformats.org/officeDocument/2006/relationships/image" Target="../media/image41.png"/><Relationship Id="rId1" Type="http://schemas.openxmlformats.org/officeDocument/2006/relationships/tags" Target="../tags/tag926.xml"/><Relationship Id="rId6" Type="http://schemas.openxmlformats.org/officeDocument/2006/relationships/tags" Target="../tags/tag931.xml"/><Relationship Id="rId11" Type="http://schemas.openxmlformats.org/officeDocument/2006/relationships/tags" Target="../tags/tag936.xml"/><Relationship Id="rId5" Type="http://schemas.openxmlformats.org/officeDocument/2006/relationships/tags" Target="../tags/tag930.xml"/><Relationship Id="rId15" Type="http://schemas.openxmlformats.org/officeDocument/2006/relationships/image" Target="../media/image40.png"/><Relationship Id="rId10" Type="http://schemas.openxmlformats.org/officeDocument/2006/relationships/tags" Target="../tags/tag935.xml"/><Relationship Id="rId4" Type="http://schemas.openxmlformats.org/officeDocument/2006/relationships/tags" Target="../tags/tag929.xml"/><Relationship Id="rId9" Type="http://schemas.openxmlformats.org/officeDocument/2006/relationships/tags" Target="../tags/tag934.xml"/><Relationship Id="rId14" Type="http://schemas.openxmlformats.org/officeDocument/2006/relationships/image" Target="../media/image39.png"/></Relationships>
</file>

<file path=ppt/slides/_rels/slide17.xml.rels><?xml version="1.0" encoding="UTF-8" standalone="yes"?>
<Relationships xmlns="http://schemas.openxmlformats.org/package/2006/relationships"><Relationship Id="rId8" Type="http://schemas.openxmlformats.org/officeDocument/2006/relationships/tags" Target="../tags/tag944.xml"/><Relationship Id="rId13" Type="http://schemas.openxmlformats.org/officeDocument/2006/relationships/image" Target="../media/image42.png"/><Relationship Id="rId3" Type="http://schemas.openxmlformats.org/officeDocument/2006/relationships/tags" Target="../tags/tag939.xml"/><Relationship Id="rId7" Type="http://schemas.openxmlformats.org/officeDocument/2006/relationships/tags" Target="../tags/tag943.xml"/><Relationship Id="rId12" Type="http://schemas.openxmlformats.org/officeDocument/2006/relationships/slideLayout" Target="../slideLayouts/slideLayout38.xml"/><Relationship Id="rId2" Type="http://schemas.openxmlformats.org/officeDocument/2006/relationships/tags" Target="../tags/tag938.xml"/><Relationship Id="rId1" Type="http://schemas.openxmlformats.org/officeDocument/2006/relationships/tags" Target="../tags/tag937.xml"/><Relationship Id="rId6" Type="http://schemas.openxmlformats.org/officeDocument/2006/relationships/tags" Target="../tags/tag942.xml"/><Relationship Id="rId11" Type="http://schemas.openxmlformats.org/officeDocument/2006/relationships/tags" Target="../tags/tag947.xml"/><Relationship Id="rId5" Type="http://schemas.openxmlformats.org/officeDocument/2006/relationships/tags" Target="../tags/tag941.xml"/><Relationship Id="rId10" Type="http://schemas.openxmlformats.org/officeDocument/2006/relationships/tags" Target="../tags/tag946.xml"/><Relationship Id="rId4" Type="http://schemas.openxmlformats.org/officeDocument/2006/relationships/tags" Target="../tags/tag940.xml"/><Relationship Id="rId9" Type="http://schemas.openxmlformats.org/officeDocument/2006/relationships/tags" Target="../tags/tag945.xml"/></Relationships>
</file>

<file path=ppt/slides/_rels/slide18.xml.rels><?xml version="1.0" encoding="UTF-8" standalone="yes"?>
<Relationships xmlns="http://schemas.openxmlformats.org/package/2006/relationships"><Relationship Id="rId3" Type="http://schemas.openxmlformats.org/officeDocument/2006/relationships/tags" Target="../tags/tag950.xml"/><Relationship Id="rId7" Type="http://schemas.openxmlformats.org/officeDocument/2006/relationships/image" Target="../media/image43.jpeg"/><Relationship Id="rId2" Type="http://schemas.openxmlformats.org/officeDocument/2006/relationships/tags" Target="../tags/tag949.xml"/><Relationship Id="rId1" Type="http://schemas.openxmlformats.org/officeDocument/2006/relationships/tags" Target="../tags/tag948.xml"/><Relationship Id="rId6" Type="http://schemas.openxmlformats.org/officeDocument/2006/relationships/slideLayout" Target="../slideLayouts/slideLayout37.xml"/><Relationship Id="rId5" Type="http://schemas.openxmlformats.org/officeDocument/2006/relationships/tags" Target="../tags/tag952.xml"/><Relationship Id="rId4" Type="http://schemas.openxmlformats.org/officeDocument/2006/relationships/tags" Target="../tags/tag951.xml"/></Relationships>
</file>

<file path=ppt/slides/_rels/slide19.xml.rels><?xml version="1.0" encoding="UTF-8" standalone="yes"?>
<Relationships xmlns="http://schemas.openxmlformats.org/package/2006/relationships"><Relationship Id="rId8" Type="http://schemas.openxmlformats.org/officeDocument/2006/relationships/tags" Target="../tags/tag960.xml"/><Relationship Id="rId13" Type="http://schemas.openxmlformats.org/officeDocument/2006/relationships/tags" Target="../tags/tag965.xml"/><Relationship Id="rId18" Type="http://schemas.openxmlformats.org/officeDocument/2006/relationships/tags" Target="../tags/tag970.xml"/><Relationship Id="rId3" Type="http://schemas.openxmlformats.org/officeDocument/2006/relationships/tags" Target="../tags/tag955.xml"/><Relationship Id="rId7" Type="http://schemas.openxmlformats.org/officeDocument/2006/relationships/tags" Target="../tags/tag959.xml"/><Relationship Id="rId12" Type="http://schemas.openxmlformats.org/officeDocument/2006/relationships/tags" Target="../tags/tag964.xml"/><Relationship Id="rId17" Type="http://schemas.openxmlformats.org/officeDocument/2006/relationships/tags" Target="../tags/tag969.xml"/><Relationship Id="rId2" Type="http://schemas.openxmlformats.org/officeDocument/2006/relationships/tags" Target="../tags/tag954.xml"/><Relationship Id="rId16" Type="http://schemas.openxmlformats.org/officeDocument/2006/relationships/tags" Target="../tags/tag968.xml"/><Relationship Id="rId20" Type="http://schemas.openxmlformats.org/officeDocument/2006/relationships/image" Target="../media/image44.png"/><Relationship Id="rId1" Type="http://schemas.openxmlformats.org/officeDocument/2006/relationships/tags" Target="../tags/tag953.xml"/><Relationship Id="rId6" Type="http://schemas.openxmlformats.org/officeDocument/2006/relationships/tags" Target="../tags/tag958.xml"/><Relationship Id="rId11" Type="http://schemas.openxmlformats.org/officeDocument/2006/relationships/tags" Target="../tags/tag963.xml"/><Relationship Id="rId5" Type="http://schemas.openxmlformats.org/officeDocument/2006/relationships/tags" Target="../tags/tag957.xml"/><Relationship Id="rId15" Type="http://schemas.openxmlformats.org/officeDocument/2006/relationships/tags" Target="../tags/tag967.xml"/><Relationship Id="rId10" Type="http://schemas.openxmlformats.org/officeDocument/2006/relationships/tags" Target="../tags/tag962.xml"/><Relationship Id="rId19" Type="http://schemas.openxmlformats.org/officeDocument/2006/relationships/slideLayout" Target="../slideLayouts/slideLayout36.xml"/><Relationship Id="rId4" Type="http://schemas.openxmlformats.org/officeDocument/2006/relationships/tags" Target="../tags/tag956.xml"/><Relationship Id="rId9" Type="http://schemas.openxmlformats.org/officeDocument/2006/relationships/tags" Target="../tags/tag961.xml"/><Relationship Id="rId14" Type="http://schemas.openxmlformats.org/officeDocument/2006/relationships/tags" Target="../tags/tag966.xml"/></Relationships>
</file>

<file path=ppt/slides/_rels/slide2.xml.rels><?xml version="1.0" encoding="UTF-8" standalone="yes"?>
<Relationships xmlns="http://schemas.openxmlformats.org/package/2006/relationships"><Relationship Id="rId8" Type="http://schemas.openxmlformats.org/officeDocument/2006/relationships/tags" Target="../tags/tag771.xml"/><Relationship Id="rId13" Type="http://schemas.openxmlformats.org/officeDocument/2006/relationships/tags" Target="../tags/tag776.xml"/><Relationship Id="rId18" Type="http://schemas.openxmlformats.org/officeDocument/2006/relationships/tags" Target="../tags/tag781.xml"/><Relationship Id="rId3" Type="http://schemas.openxmlformats.org/officeDocument/2006/relationships/tags" Target="../tags/tag766.xml"/><Relationship Id="rId21" Type="http://schemas.openxmlformats.org/officeDocument/2006/relationships/tags" Target="../tags/tag784.xml"/><Relationship Id="rId7" Type="http://schemas.openxmlformats.org/officeDocument/2006/relationships/tags" Target="../tags/tag770.xml"/><Relationship Id="rId12" Type="http://schemas.openxmlformats.org/officeDocument/2006/relationships/tags" Target="../tags/tag775.xml"/><Relationship Id="rId17" Type="http://schemas.openxmlformats.org/officeDocument/2006/relationships/tags" Target="../tags/tag780.xml"/><Relationship Id="rId2" Type="http://schemas.openxmlformats.org/officeDocument/2006/relationships/tags" Target="../tags/tag765.xml"/><Relationship Id="rId16" Type="http://schemas.openxmlformats.org/officeDocument/2006/relationships/tags" Target="../tags/tag779.xml"/><Relationship Id="rId20" Type="http://schemas.openxmlformats.org/officeDocument/2006/relationships/tags" Target="../tags/tag783.xml"/><Relationship Id="rId1" Type="http://schemas.openxmlformats.org/officeDocument/2006/relationships/tags" Target="../tags/tag764.xml"/><Relationship Id="rId6" Type="http://schemas.openxmlformats.org/officeDocument/2006/relationships/tags" Target="../tags/tag769.xml"/><Relationship Id="rId11" Type="http://schemas.openxmlformats.org/officeDocument/2006/relationships/tags" Target="../tags/tag774.xml"/><Relationship Id="rId5" Type="http://schemas.openxmlformats.org/officeDocument/2006/relationships/tags" Target="../tags/tag768.xml"/><Relationship Id="rId15" Type="http://schemas.openxmlformats.org/officeDocument/2006/relationships/tags" Target="../tags/tag778.xml"/><Relationship Id="rId10" Type="http://schemas.openxmlformats.org/officeDocument/2006/relationships/tags" Target="../tags/tag773.xml"/><Relationship Id="rId19" Type="http://schemas.openxmlformats.org/officeDocument/2006/relationships/tags" Target="../tags/tag782.xml"/><Relationship Id="rId4" Type="http://schemas.openxmlformats.org/officeDocument/2006/relationships/tags" Target="../tags/tag767.xml"/><Relationship Id="rId9" Type="http://schemas.openxmlformats.org/officeDocument/2006/relationships/tags" Target="../tags/tag772.xml"/><Relationship Id="rId14" Type="http://schemas.openxmlformats.org/officeDocument/2006/relationships/tags" Target="../tags/tag777.xml"/><Relationship Id="rId22"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54.xml"/><Relationship Id="rId1" Type="http://schemas.openxmlformats.org/officeDocument/2006/relationships/tags" Target="../tags/tag97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8" Type="http://schemas.openxmlformats.org/officeDocument/2006/relationships/tags" Target="../tags/tag979.xml"/><Relationship Id="rId13" Type="http://schemas.openxmlformats.org/officeDocument/2006/relationships/tags" Target="../tags/tag984.xml"/><Relationship Id="rId18" Type="http://schemas.openxmlformats.org/officeDocument/2006/relationships/image" Target="../media/image51.png"/><Relationship Id="rId3" Type="http://schemas.openxmlformats.org/officeDocument/2006/relationships/tags" Target="../tags/tag974.xml"/><Relationship Id="rId21" Type="http://schemas.openxmlformats.org/officeDocument/2006/relationships/image" Target="../media/image54.png"/><Relationship Id="rId7" Type="http://schemas.openxmlformats.org/officeDocument/2006/relationships/tags" Target="../tags/tag978.xml"/><Relationship Id="rId12" Type="http://schemas.openxmlformats.org/officeDocument/2006/relationships/tags" Target="../tags/tag983.xml"/><Relationship Id="rId17" Type="http://schemas.openxmlformats.org/officeDocument/2006/relationships/image" Target="../media/image50.png"/><Relationship Id="rId2" Type="http://schemas.openxmlformats.org/officeDocument/2006/relationships/tags" Target="../tags/tag973.xml"/><Relationship Id="rId16" Type="http://schemas.openxmlformats.org/officeDocument/2006/relationships/image" Target="../media/image49.png"/><Relationship Id="rId20" Type="http://schemas.openxmlformats.org/officeDocument/2006/relationships/image" Target="../media/image53.png"/><Relationship Id="rId1" Type="http://schemas.openxmlformats.org/officeDocument/2006/relationships/tags" Target="../tags/tag972.xml"/><Relationship Id="rId6" Type="http://schemas.openxmlformats.org/officeDocument/2006/relationships/tags" Target="../tags/tag977.xml"/><Relationship Id="rId11" Type="http://schemas.openxmlformats.org/officeDocument/2006/relationships/tags" Target="../tags/tag982.xml"/><Relationship Id="rId5" Type="http://schemas.openxmlformats.org/officeDocument/2006/relationships/tags" Target="../tags/tag976.xml"/><Relationship Id="rId15" Type="http://schemas.openxmlformats.org/officeDocument/2006/relationships/slideLayout" Target="../slideLayouts/slideLayout35.xml"/><Relationship Id="rId10" Type="http://schemas.openxmlformats.org/officeDocument/2006/relationships/tags" Target="../tags/tag981.xml"/><Relationship Id="rId19" Type="http://schemas.openxmlformats.org/officeDocument/2006/relationships/image" Target="../media/image52.png"/><Relationship Id="rId4" Type="http://schemas.openxmlformats.org/officeDocument/2006/relationships/tags" Target="../tags/tag975.xml"/><Relationship Id="rId9" Type="http://schemas.openxmlformats.org/officeDocument/2006/relationships/tags" Target="../tags/tag980.xml"/><Relationship Id="rId14" Type="http://schemas.openxmlformats.org/officeDocument/2006/relationships/tags" Target="../tags/tag985.xml"/></Relationships>
</file>

<file path=ppt/slides/_rels/slide22.xml.rels><?xml version="1.0" encoding="UTF-8" standalone="yes"?>
<Relationships xmlns="http://schemas.openxmlformats.org/package/2006/relationships"><Relationship Id="rId3" Type="http://schemas.openxmlformats.org/officeDocument/2006/relationships/tags" Target="../tags/tag988.xml"/><Relationship Id="rId2" Type="http://schemas.openxmlformats.org/officeDocument/2006/relationships/tags" Target="../tags/tag987.xml"/><Relationship Id="rId1" Type="http://schemas.openxmlformats.org/officeDocument/2006/relationships/tags" Target="../tags/tag986.xml"/><Relationship Id="rId4"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tags" Target="../tags/tag991.xml"/><Relationship Id="rId7" Type="http://schemas.openxmlformats.org/officeDocument/2006/relationships/slideLayout" Target="../slideLayouts/slideLayout34.xml"/><Relationship Id="rId2" Type="http://schemas.openxmlformats.org/officeDocument/2006/relationships/tags" Target="../tags/tag990.xml"/><Relationship Id="rId1" Type="http://schemas.openxmlformats.org/officeDocument/2006/relationships/tags" Target="../tags/tag989.xml"/><Relationship Id="rId6" Type="http://schemas.openxmlformats.org/officeDocument/2006/relationships/tags" Target="../tags/tag994.xml"/><Relationship Id="rId5" Type="http://schemas.openxmlformats.org/officeDocument/2006/relationships/tags" Target="../tags/tag993.xml"/><Relationship Id="rId4" Type="http://schemas.openxmlformats.org/officeDocument/2006/relationships/tags" Target="../tags/tag992.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tags" Target="../tags/tag997.xml"/><Relationship Id="rId7" Type="http://schemas.openxmlformats.org/officeDocument/2006/relationships/tags" Target="../tags/tag1001.xml"/><Relationship Id="rId2" Type="http://schemas.openxmlformats.org/officeDocument/2006/relationships/tags" Target="../tags/tag996.xml"/><Relationship Id="rId1" Type="http://schemas.openxmlformats.org/officeDocument/2006/relationships/tags" Target="../tags/tag995.xml"/><Relationship Id="rId6" Type="http://schemas.openxmlformats.org/officeDocument/2006/relationships/tags" Target="../tags/tag1000.xml"/><Relationship Id="rId5" Type="http://schemas.openxmlformats.org/officeDocument/2006/relationships/tags" Target="../tags/tag999.xml"/><Relationship Id="rId4" Type="http://schemas.openxmlformats.org/officeDocument/2006/relationships/tags" Target="../tags/tag998.xml"/><Relationship Id="rId9" Type="http://schemas.openxmlformats.org/officeDocument/2006/relationships/image" Target="../media/image56.png"/></Relationships>
</file>

<file path=ppt/slides/_rels/slide25.xml.rels><?xml version="1.0" encoding="UTF-8" standalone="yes"?>
<Relationships xmlns="http://schemas.openxmlformats.org/package/2006/relationships"><Relationship Id="rId8" Type="http://schemas.openxmlformats.org/officeDocument/2006/relationships/tags" Target="../tags/tag1009.xml"/><Relationship Id="rId13" Type="http://schemas.openxmlformats.org/officeDocument/2006/relationships/tags" Target="../tags/tag1014.xml"/><Relationship Id="rId18" Type="http://schemas.openxmlformats.org/officeDocument/2006/relationships/image" Target="../media/image59.png"/><Relationship Id="rId3" Type="http://schemas.openxmlformats.org/officeDocument/2006/relationships/tags" Target="../tags/tag1004.xml"/><Relationship Id="rId7" Type="http://schemas.openxmlformats.org/officeDocument/2006/relationships/tags" Target="../tags/tag1008.xml"/><Relationship Id="rId12" Type="http://schemas.openxmlformats.org/officeDocument/2006/relationships/tags" Target="../tags/tag1013.xml"/><Relationship Id="rId17" Type="http://schemas.openxmlformats.org/officeDocument/2006/relationships/image" Target="../media/image58.png"/><Relationship Id="rId2" Type="http://schemas.openxmlformats.org/officeDocument/2006/relationships/tags" Target="../tags/tag1003.xml"/><Relationship Id="rId16" Type="http://schemas.openxmlformats.org/officeDocument/2006/relationships/image" Target="../media/image57.png"/><Relationship Id="rId20" Type="http://schemas.openxmlformats.org/officeDocument/2006/relationships/image" Target="../media/image61.png"/><Relationship Id="rId1" Type="http://schemas.openxmlformats.org/officeDocument/2006/relationships/tags" Target="../tags/tag1002.xml"/><Relationship Id="rId6" Type="http://schemas.openxmlformats.org/officeDocument/2006/relationships/tags" Target="../tags/tag1007.xml"/><Relationship Id="rId11" Type="http://schemas.openxmlformats.org/officeDocument/2006/relationships/tags" Target="../tags/tag1012.xml"/><Relationship Id="rId5" Type="http://schemas.openxmlformats.org/officeDocument/2006/relationships/tags" Target="../tags/tag1006.xml"/><Relationship Id="rId15" Type="http://schemas.openxmlformats.org/officeDocument/2006/relationships/slideLayout" Target="../slideLayouts/slideLayout32.xml"/><Relationship Id="rId10" Type="http://schemas.openxmlformats.org/officeDocument/2006/relationships/tags" Target="../tags/tag1011.xml"/><Relationship Id="rId19" Type="http://schemas.openxmlformats.org/officeDocument/2006/relationships/image" Target="../media/image60.png"/><Relationship Id="rId4" Type="http://schemas.openxmlformats.org/officeDocument/2006/relationships/tags" Target="../tags/tag1005.xml"/><Relationship Id="rId9" Type="http://schemas.openxmlformats.org/officeDocument/2006/relationships/tags" Target="../tags/tag1010.xml"/><Relationship Id="rId14" Type="http://schemas.openxmlformats.org/officeDocument/2006/relationships/tags" Target="../tags/tag1015.xml"/></Relationships>
</file>

<file path=ppt/slides/_rels/slide26.xml.rels><?xml version="1.0" encoding="UTF-8" standalone="yes"?>
<Relationships xmlns="http://schemas.openxmlformats.org/package/2006/relationships"><Relationship Id="rId8" Type="http://schemas.openxmlformats.org/officeDocument/2006/relationships/tags" Target="../tags/tag1023.xml"/><Relationship Id="rId13" Type="http://schemas.openxmlformats.org/officeDocument/2006/relationships/tags" Target="../tags/tag1028.xml"/><Relationship Id="rId18" Type="http://schemas.openxmlformats.org/officeDocument/2006/relationships/image" Target="../media/image64.png"/><Relationship Id="rId3" Type="http://schemas.openxmlformats.org/officeDocument/2006/relationships/tags" Target="../tags/tag1018.xml"/><Relationship Id="rId7" Type="http://schemas.openxmlformats.org/officeDocument/2006/relationships/tags" Target="../tags/tag1022.xml"/><Relationship Id="rId12" Type="http://schemas.openxmlformats.org/officeDocument/2006/relationships/tags" Target="../tags/tag1027.xml"/><Relationship Id="rId17" Type="http://schemas.openxmlformats.org/officeDocument/2006/relationships/image" Target="../media/image63.png"/><Relationship Id="rId2" Type="http://schemas.openxmlformats.org/officeDocument/2006/relationships/tags" Target="../tags/tag1017.xml"/><Relationship Id="rId16" Type="http://schemas.openxmlformats.org/officeDocument/2006/relationships/image" Target="../media/image62.png"/><Relationship Id="rId1" Type="http://schemas.openxmlformats.org/officeDocument/2006/relationships/tags" Target="../tags/tag1016.xml"/><Relationship Id="rId6" Type="http://schemas.openxmlformats.org/officeDocument/2006/relationships/tags" Target="../tags/tag1021.xml"/><Relationship Id="rId11" Type="http://schemas.openxmlformats.org/officeDocument/2006/relationships/tags" Target="../tags/tag1026.xml"/><Relationship Id="rId5" Type="http://schemas.openxmlformats.org/officeDocument/2006/relationships/tags" Target="../tags/tag1020.xml"/><Relationship Id="rId15" Type="http://schemas.openxmlformats.org/officeDocument/2006/relationships/slideLayout" Target="../slideLayouts/slideLayout31.xml"/><Relationship Id="rId10" Type="http://schemas.openxmlformats.org/officeDocument/2006/relationships/tags" Target="../tags/tag1025.xml"/><Relationship Id="rId4" Type="http://schemas.openxmlformats.org/officeDocument/2006/relationships/tags" Target="../tags/tag1019.xml"/><Relationship Id="rId9" Type="http://schemas.openxmlformats.org/officeDocument/2006/relationships/tags" Target="../tags/tag1024.xml"/><Relationship Id="rId14" Type="http://schemas.openxmlformats.org/officeDocument/2006/relationships/tags" Target="../tags/tag1029.xml"/></Relationships>
</file>

<file path=ppt/slides/_rels/slide27.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slideLayout" Target="../slideLayouts/slideLayout54.xml"/><Relationship Id="rId1" Type="http://schemas.openxmlformats.org/officeDocument/2006/relationships/tags" Target="../tags/tag1030.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71.png"/></Relationships>
</file>

<file path=ppt/slides/_rels/slide28.xml.rels><?xml version="1.0" encoding="UTF-8" standalone="yes"?>
<Relationships xmlns="http://schemas.openxmlformats.org/package/2006/relationships"><Relationship Id="rId8" Type="http://schemas.openxmlformats.org/officeDocument/2006/relationships/tags" Target="../tags/tag1038.xml"/><Relationship Id="rId13" Type="http://schemas.openxmlformats.org/officeDocument/2006/relationships/image" Target="../media/image75.png"/><Relationship Id="rId3" Type="http://schemas.openxmlformats.org/officeDocument/2006/relationships/tags" Target="../tags/tag1033.xml"/><Relationship Id="rId7" Type="http://schemas.openxmlformats.org/officeDocument/2006/relationships/tags" Target="../tags/tag1037.xml"/><Relationship Id="rId12" Type="http://schemas.openxmlformats.org/officeDocument/2006/relationships/image" Target="../media/image74.png"/><Relationship Id="rId2" Type="http://schemas.openxmlformats.org/officeDocument/2006/relationships/tags" Target="../tags/tag1032.xml"/><Relationship Id="rId1" Type="http://schemas.openxmlformats.org/officeDocument/2006/relationships/tags" Target="../tags/tag1031.xml"/><Relationship Id="rId6" Type="http://schemas.openxmlformats.org/officeDocument/2006/relationships/tags" Target="../tags/tag1036.xml"/><Relationship Id="rId11" Type="http://schemas.openxmlformats.org/officeDocument/2006/relationships/image" Target="../media/image73.png"/><Relationship Id="rId5" Type="http://schemas.openxmlformats.org/officeDocument/2006/relationships/tags" Target="../tags/tag1035.xml"/><Relationship Id="rId10" Type="http://schemas.openxmlformats.org/officeDocument/2006/relationships/image" Target="../media/image72.png"/><Relationship Id="rId4" Type="http://schemas.openxmlformats.org/officeDocument/2006/relationships/tags" Target="../tags/tag1034.xml"/><Relationship Id="rId9" Type="http://schemas.openxmlformats.org/officeDocument/2006/relationships/slideLayout" Target="../slideLayouts/slideLayout30.xml"/><Relationship Id="rId14" Type="http://schemas.openxmlformats.org/officeDocument/2006/relationships/image" Target="../media/image76.png"/></Relationships>
</file>

<file path=ppt/slides/_rels/slide2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png"/><Relationship Id="rId2" Type="http://schemas.openxmlformats.org/officeDocument/2006/relationships/slideLayout" Target="../slideLayouts/slideLayout54.xml"/><Relationship Id="rId1" Type="http://schemas.openxmlformats.org/officeDocument/2006/relationships/tags" Target="../tags/tag1039.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3.xml.rels><?xml version="1.0" encoding="UTF-8" standalone="yes"?>
<Relationships xmlns="http://schemas.openxmlformats.org/package/2006/relationships"><Relationship Id="rId3" Type="http://schemas.openxmlformats.org/officeDocument/2006/relationships/tags" Target="../tags/tag787.xml"/><Relationship Id="rId7" Type="http://schemas.openxmlformats.org/officeDocument/2006/relationships/image" Target="../media/image4.jpeg"/><Relationship Id="rId2" Type="http://schemas.openxmlformats.org/officeDocument/2006/relationships/tags" Target="../tags/tag786.xml"/><Relationship Id="rId1" Type="http://schemas.openxmlformats.org/officeDocument/2006/relationships/tags" Target="../tags/tag785.xml"/><Relationship Id="rId6" Type="http://schemas.openxmlformats.org/officeDocument/2006/relationships/slideLayout" Target="../slideLayouts/slideLayout50.xml"/><Relationship Id="rId5" Type="http://schemas.openxmlformats.org/officeDocument/2006/relationships/tags" Target="../tags/tag789.xml"/><Relationship Id="rId4" Type="http://schemas.openxmlformats.org/officeDocument/2006/relationships/tags" Target="../tags/tag788.xml"/></Relationships>
</file>

<file path=ppt/slides/_rels/slide30.xml.rels><?xml version="1.0" encoding="UTF-8" standalone="yes"?>
<Relationships xmlns="http://schemas.openxmlformats.org/package/2006/relationships"><Relationship Id="rId3" Type="http://schemas.openxmlformats.org/officeDocument/2006/relationships/tags" Target="../tags/tag1042.xml"/><Relationship Id="rId2" Type="http://schemas.openxmlformats.org/officeDocument/2006/relationships/tags" Target="../tags/tag1041.xml"/><Relationship Id="rId1" Type="http://schemas.openxmlformats.org/officeDocument/2006/relationships/tags" Target="../tags/tag1040.xml"/><Relationship Id="rId4"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tags" Target="../tags/tag1045.xml"/><Relationship Id="rId7" Type="http://schemas.openxmlformats.org/officeDocument/2006/relationships/slideLayout" Target="../slideLayouts/slideLayout29.xml"/><Relationship Id="rId2" Type="http://schemas.openxmlformats.org/officeDocument/2006/relationships/tags" Target="../tags/tag1044.xml"/><Relationship Id="rId1" Type="http://schemas.openxmlformats.org/officeDocument/2006/relationships/tags" Target="../tags/tag1043.xml"/><Relationship Id="rId6" Type="http://schemas.openxmlformats.org/officeDocument/2006/relationships/tags" Target="../tags/tag1048.xml"/><Relationship Id="rId5" Type="http://schemas.openxmlformats.org/officeDocument/2006/relationships/tags" Target="../tags/tag1047.xml"/><Relationship Id="rId4" Type="http://schemas.openxmlformats.org/officeDocument/2006/relationships/tags" Target="../tags/tag1046.xml"/></Relationships>
</file>

<file path=ppt/slides/_rels/slide32.xml.rels><?xml version="1.0" encoding="UTF-8" standalone="yes"?>
<Relationships xmlns="http://schemas.openxmlformats.org/package/2006/relationships"><Relationship Id="rId8" Type="http://schemas.openxmlformats.org/officeDocument/2006/relationships/tags" Target="../tags/tag1056.xml"/><Relationship Id="rId13" Type="http://schemas.openxmlformats.org/officeDocument/2006/relationships/slideLayout" Target="../slideLayouts/slideLayout28.xml"/><Relationship Id="rId18" Type="http://schemas.openxmlformats.org/officeDocument/2006/relationships/image" Target="../media/image88.png"/><Relationship Id="rId3" Type="http://schemas.openxmlformats.org/officeDocument/2006/relationships/tags" Target="../tags/tag1051.xml"/><Relationship Id="rId21" Type="http://schemas.openxmlformats.org/officeDocument/2006/relationships/image" Target="../media/image91.png"/><Relationship Id="rId7" Type="http://schemas.openxmlformats.org/officeDocument/2006/relationships/tags" Target="../tags/tag1055.xml"/><Relationship Id="rId12" Type="http://schemas.openxmlformats.org/officeDocument/2006/relationships/tags" Target="../tags/tag1060.xml"/><Relationship Id="rId17" Type="http://schemas.openxmlformats.org/officeDocument/2006/relationships/image" Target="../media/image19.svg"/><Relationship Id="rId2" Type="http://schemas.openxmlformats.org/officeDocument/2006/relationships/tags" Target="../tags/tag1050.xml"/><Relationship Id="rId16" Type="http://schemas.openxmlformats.org/officeDocument/2006/relationships/image" Target="../media/image18.png"/><Relationship Id="rId20" Type="http://schemas.openxmlformats.org/officeDocument/2006/relationships/image" Target="../media/image90.png"/><Relationship Id="rId1" Type="http://schemas.openxmlformats.org/officeDocument/2006/relationships/tags" Target="../tags/tag1049.xml"/><Relationship Id="rId6" Type="http://schemas.openxmlformats.org/officeDocument/2006/relationships/tags" Target="../tags/tag1054.xml"/><Relationship Id="rId11" Type="http://schemas.openxmlformats.org/officeDocument/2006/relationships/tags" Target="../tags/tag1059.xml"/><Relationship Id="rId5" Type="http://schemas.openxmlformats.org/officeDocument/2006/relationships/tags" Target="../tags/tag1053.xml"/><Relationship Id="rId15" Type="http://schemas.openxmlformats.org/officeDocument/2006/relationships/image" Target="../media/image17.svg"/><Relationship Id="rId10" Type="http://schemas.openxmlformats.org/officeDocument/2006/relationships/tags" Target="../tags/tag1058.xml"/><Relationship Id="rId19" Type="http://schemas.openxmlformats.org/officeDocument/2006/relationships/image" Target="../media/image89.png"/><Relationship Id="rId4" Type="http://schemas.openxmlformats.org/officeDocument/2006/relationships/tags" Target="../tags/tag1052.xml"/><Relationship Id="rId9" Type="http://schemas.openxmlformats.org/officeDocument/2006/relationships/tags" Target="../tags/tag1057.xml"/><Relationship Id="rId14" Type="http://schemas.openxmlformats.org/officeDocument/2006/relationships/image" Target="../media/image16.png"/><Relationship Id="rId22" Type="http://schemas.openxmlformats.org/officeDocument/2006/relationships/image" Target="../media/image92.png"/></Relationships>
</file>

<file path=ppt/slides/_rels/slide33.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tags" Target="../tags/tag1063.xml"/><Relationship Id="rId7" Type="http://schemas.openxmlformats.org/officeDocument/2006/relationships/image" Target="../media/image93.png"/><Relationship Id="rId2" Type="http://schemas.openxmlformats.org/officeDocument/2006/relationships/tags" Target="../tags/tag1062.xml"/><Relationship Id="rId1" Type="http://schemas.openxmlformats.org/officeDocument/2006/relationships/tags" Target="../tags/tag1061.xml"/><Relationship Id="rId6" Type="http://schemas.openxmlformats.org/officeDocument/2006/relationships/slideLayout" Target="../slideLayouts/slideLayout28.xml"/><Relationship Id="rId5" Type="http://schemas.openxmlformats.org/officeDocument/2006/relationships/tags" Target="../tags/tag1065.xml"/><Relationship Id="rId10" Type="http://schemas.openxmlformats.org/officeDocument/2006/relationships/image" Target="../media/image96.png"/><Relationship Id="rId4" Type="http://schemas.openxmlformats.org/officeDocument/2006/relationships/tags" Target="../tags/tag1064.xml"/><Relationship Id="rId9" Type="http://schemas.openxmlformats.org/officeDocument/2006/relationships/image" Target="../media/image95.png"/></Relationships>
</file>

<file path=ppt/slides/_rels/slide34.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tags" Target="../tags/tag1068.xml"/><Relationship Id="rId7" Type="http://schemas.openxmlformats.org/officeDocument/2006/relationships/image" Target="../media/image97.png"/><Relationship Id="rId2" Type="http://schemas.openxmlformats.org/officeDocument/2006/relationships/tags" Target="../tags/tag1067.xml"/><Relationship Id="rId1" Type="http://schemas.openxmlformats.org/officeDocument/2006/relationships/tags" Target="../tags/tag1066.xml"/><Relationship Id="rId6" Type="http://schemas.openxmlformats.org/officeDocument/2006/relationships/slideLayout" Target="../slideLayouts/slideLayout28.xml"/><Relationship Id="rId5" Type="http://schemas.openxmlformats.org/officeDocument/2006/relationships/tags" Target="../tags/tag1070.xml"/><Relationship Id="rId10" Type="http://schemas.openxmlformats.org/officeDocument/2006/relationships/image" Target="../media/image100.png"/><Relationship Id="rId4" Type="http://schemas.openxmlformats.org/officeDocument/2006/relationships/tags" Target="../tags/tag1069.xml"/><Relationship Id="rId9" Type="http://schemas.openxmlformats.org/officeDocument/2006/relationships/image" Target="../media/image99.png"/></Relationships>
</file>

<file path=ppt/slides/_rels/slide35.xml.rels><?xml version="1.0" encoding="UTF-8" standalone="yes"?>
<Relationships xmlns="http://schemas.openxmlformats.org/package/2006/relationships"><Relationship Id="rId8" Type="http://schemas.openxmlformats.org/officeDocument/2006/relationships/tags" Target="../tags/tag1078.xml"/><Relationship Id="rId13" Type="http://schemas.openxmlformats.org/officeDocument/2006/relationships/image" Target="../media/image101.png"/><Relationship Id="rId3" Type="http://schemas.openxmlformats.org/officeDocument/2006/relationships/tags" Target="../tags/tag1073.xml"/><Relationship Id="rId7" Type="http://schemas.openxmlformats.org/officeDocument/2006/relationships/tags" Target="../tags/tag1077.xml"/><Relationship Id="rId12" Type="http://schemas.openxmlformats.org/officeDocument/2006/relationships/slideLayout" Target="../slideLayouts/slideLayout27.xml"/><Relationship Id="rId17" Type="http://schemas.openxmlformats.org/officeDocument/2006/relationships/image" Target="../media/image105.png"/><Relationship Id="rId2" Type="http://schemas.openxmlformats.org/officeDocument/2006/relationships/tags" Target="../tags/tag1072.xml"/><Relationship Id="rId16" Type="http://schemas.openxmlformats.org/officeDocument/2006/relationships/image" Target="../media/image104.png"/><Relationship Id="rId1" Type="http://schemas.openxmlformats.org/officeDocument/2006/relationships/tags" Target="../tags/tag1071.xml"/><Relationship Id="rId6" Type="http://schemas.openxmlformats.org/officeDocument/2006/relationships/tags" Target="../tags/tag1076.xml"/><Relationship Id="rId11" Type="http://schemas.openxmlformats.org/officeDocument/2006/relationships/tags" Target="../tags/tag1081.xml"/><Relationship Id="rId5" Type="http://schemas.openxmlformats.org/officeDocument/2006/relationships/tags" Target="../tags/tag1075.xml"/><Relationship Id="rId15" Type="http://schemas.openxmlformats.org/officeDocument/2006/relationships/image" Target="../media/image103.png"/><Relationship Id="rId10" Type="http://schemas.openxmlformats.org/officeDocument/2006/relationships/tags" Target="../tags/tag1080.xml"/><Relationship Id="rId4" Type="http://schemas.openxmlformats.org/officeDocument/2006/relationships/tags" Target="../tags/tag1074.xml"/><Relationship Id="rId9" Type="http://schemas.openxmlformats.org/officeDocument/2006/relationships/tags" Target="../tags/tag1079.xml"/><Relationship Id="rId14" Type="http://schemas.openxmlformats.org/officeDocument/2006/relationships/image" Target="../media/image102.png"/></Relationships>
</file>

<file path=ppt/slides/_rels/slide36.xml.rels><?xml version="1.0" encoding="UTF-8" standalone="yes"?>
<Relationships xmlns="http://schemas.openxmlformats.org/package/2006/relationships"><Relationship Id="rId8" Type="http://schemas.openxmlformats.org/officeDocument/2006/relationships/tags" Target="../tags/tag1089.xml"/><Relationship Id="rId13" Type="http://schemas.openxmlformats.org/officeDocument/2006/relationships/tags" Target="../tags/tag1094.xml"/><Relationship Id="rId18" Type="http://schemas.openxmlformats.org/officeDocument/2006/relationships/tags" Target="../tags/tag1099.xml"/><Relationship Id="rId3" Type="http://schemas.openxmlformats.org/officeDocument/2006/relationships/tags" Target="../tags/tag1084.xml"/><Relationship Id="rId7" Type="http://schemas.openxmlformats.org/officeDocument/2006/relationships/tags" Target="../tags/tag1088.xml"/><Relationship Id="rId12" Type="http://schemas.openxmlformats.org/officeDocument/2006/relationships/tags" Target="../tags/tag1093.xml"/><Relationship Id="rId17" Type="http://schemas.openxmlformats.org/officeDocument/2006/relationships/tags" Target="../tags/tag1098.xml"/><Relationship Id="rId2" Type="http://schemas.openxmlformats.org/officeDocument/2006/relationships/tags" Target="../tags/tag1083.xml"/><Relationship Id="rId16" Type="http://schemas.openxmlformats.org/officeDocument/2006/relationships/tags" Target="../tags/tag1097.xml"/><Relationship Id="rId20" Type="http://schemas.openxmlformats.org/officeDocument/2006/relationships/image" Target="../media/image106.png"/><Relationship Id="rId1" Type="http://schemas.openxmlformats.org/officeDocument/2006/relationships/tags" Target="../tags/tag1082.xml"/><Relationship Id="rId6" Type="http://schemas.openxmlformats.org/officeDocument/2006/relationships/tags" Target="../tags/tag1087.xml"/><Relationship Id="rId11" Type="http://schemas.openxmlformats.org/officeDocument/2006/relationships/tags" Target="../tags/tag1092.xml"/><Relationship Id="rId5" Type="http://schemas.openxmlformats.org/officeDocument/2006/relationships/tags" Target="../tags/tag1086.xml"/><Relationship Id="rId15" Type="http://schemas.openxmlformats.org/officeDocument/2006/relationships/tags" Target="../tags/tag1096.xml"/><Relationship Id="rId10" Type="http://schemas.openxmlformats.org/officeDocument/2006/relationships/tags" Target="../tags/tag1091.xml"/><Relationship Id="rId19" Type="http://schemas.openxmlformats.org/officeDocument/2006/relationships/slideLayout" Target="../slideLayouts/slideLayout26.xml"/><Relationship Id="rId4" Type="http://schemas.openxmlformats.org/officeDocument/2006/relationships/tags" Target="../tags/tag1085.xml"/><Relationship Id="rId9" Type="http://schemas.openxmlformats.org/officeDocument/2006/relationships/tags" Target="../tags/tag1090.xml"/><Relationship Id="rId14" Type="http://schemas.openxmlformats.org/officeDocument/2006/relationships/tags" Target="../tags/tag1095.xml"/></Relationships>
</file>

<file path=ppt/slides/_rels/slide37.xml.rels><?xml version="1.0" encoding="UTF-8" standalone="yes"?>
<Relationships xmlns="http://schemas.openxmlformats.org/package/2006/relationships"><Relationship Id="rId3" Type="http://schemas.openxmlformats.org/officeDocument/2006/relationships/tags" Target="../tags/tag1102.xml"/><Relationship Id="rId2" Type="http://schemas.openxmlformats.org/officeDocument/2006/relationships/tags" Target="../tags/tag1101.xml"/><Relationship Id="rId1" Type="http://schemas.openxmlformats.org/officeDocument/2006/relationships/tags" Target="../tags/tag1100.xml"/><Relationship Id="rId5" Type="http://schemas.openxmlformats.org/officeDocument/2006/relationships/image" Target="../media/image107.png"/><Relationship Id="rId4" Type="http://schemas.openxmlformats.org/officeDocument/2006/relationships/slideLayout" Target="../slideLayouts/slideLayout54.xml"/></Relationships>
</file>

<file path=ppt/slides/_rels/slide38.xml.rels><?xml version="1.0" encoding="UTF-8" standalone="yes"?>
<Relationships xmlns="http://schemas.openxmlformats.org/package/2006/relationships"><Relationship Id="rId3" Type="http://schemas.openxmlformats.org/officeDocument/2006/relationships/tags" Target="../tags/tag1105.xml"/><Relationship Id="rId2" Type="http://schemas.openxmlformats.org/officeDocument/2006/relationships/tags" Target="../tags/tag1104.xml"/><Relationship Id="rId1" Type="http://schemas.openxmlformats.org/officeDocument/2006/relationships/tags" Target="../tags/tag1103.xml"/><Relationship Id="rId4" Type="http://schemas.openxmlformats.org/officeDocument/2006/relationships/slideLayout" Target="../slideLayouts/slideLayout54.xml"/></Relationships>
</file>

<file path=ppt/slides/_rels/slide39.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tags" Target="../tags/tag1108.xml"/><Relationship Id="rId7" Type="http://schemas.openxmlformats.org/officeDocument/2006/relationships/image" Target="../media/image110.png"/><Relationship Id="rId2" Type="http://schemas.openxmlformats.org/officeDocument/2006/relationships/tags" Target="../tags/tag1107.xml"/><Relationship Id="rId1" Type="http://schemas.openxmlformats.org/officeDocument/2006/relationships/tags" Target="../tags/tag1106.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8" Type="http://schemas.openxmlformats.org/officeDocument/2006/relationships/tags" Target="../tags/tag797.xml"/><Relationship Id="rId13" Type="http://schemas.openxmlformats.org/officeDocument/2006/relationships/tags" Target="../tags/tag802.xml"/><Relationship Id="rId18" Type="http://schemas.openxmlformats.org/officeDocument/2006/relationships/tags" Target="../tags/tag807.xml"/><Relationship Id="rId26" Type="http://schemas.openxmlformats.org/officeDocument/2006/relationships/image" Target="../media/image7.jpeg"/><Relationship Id="rId3" Type="http://schemas.openxmlformats.org/officeDocument/2006/relationships/tags" Target="../tags/tag792.xml"/><Relationship Id="rId21" Type="http://schemas.openxmlformats.org/officeDocument/2006/relationships/tags" Target="../tags/tag810.xml"/><Relationship Id="rId7" Type="http://schemas.openxmlformats.org/officeDocument/2006/relationships/tags" Target="../tags/tag796.xml"/><Relationship Id="rId12" Type="http://schemas.openxmlformats.org/officeDocument/2006/relationships/tags" Target="../tags/tag801.xml"/><Relationship Id="rId17" Type="http://schemas.openxmlformats.org/officeDocument/2006/relationships/tags" Target="../tags/tag806.xml"/><Relationship Id="rId25" Type="http://schemas.openxmlformats.org/officeDocument/2006/relationships/image" Target="../media/image6.jpeg"/><Relationship Id="rId2" Type="http://schemas.openxmlformats.org/officeDocument/2006/relationships/tags" Target="../tags/tag791.xml"/><Relationship Id="rId16" Type="http://schemas.openxmlformats.org/officeDocument/2006/relationships/tags" Target="../tags/tag805.xml"/><Relationship Id="rId20" Type="http://schemas.openxmlformats.org/officeDocument/2006/relationships/tags" Target="../tags/tag809.xml"/><Relationship Id="rId1" Type="http://schemas.openxmlformats.org/officeDocument/2006/relationships/tags" Target="../tags/tag790.xml"/><Relationship Id="rId6" Type="http://schemas.openxmlformats.org/officeDocument/2006/relationships/tags" Target="../tags/tag795.xml"/><Relationship Id="rId11" Type="http://schemas.openxmlformats.org/officeDocument/2006/relationships/tags" Target="../tags/tag800.xml"/><Relationship Id="rId24" Type="http://schemas.openxmlformats.org/officeDocument/2006/relationships/image" Target="../media/image5.jpeg"/><Relationship Id="rId5" Type="http://schemas.openxmlformats.org/officeDocument/2006/relationships/tags" Target="../tags/tag794.xml"/><Relationship Id="rId15" Type="http://schemas.openxmlformats.org/officeDocument/2006/relationships/tags" Target="../tags/tag804.xml"/><Relationship Id="rId23" Type="http://schemas.openxmlformats.org/officeDocument/2006/relationships/slideLayout" Target="../slideLayouts/slideLayout49.xml"/><Relationship Id="rId28" Type="http://schemas.openxmlformats.org/officeDocument/2006/relationships/image" Target="../media/image9.jpeg"/><Relationship Id="rId10" Type="http://schemas.openxmlformats.org/officeDocument/2006/relationships/tags" Target="../tags/tag799.xml"/><Relationship Id="rId19" Type="http://schemas.openxmlformats.org/officeDocument/2006/relationships/tags" Target="../tags/tag808.xml"/><Relationship Id="rId4" Type="http://schemas.openxmlformats.org/officeDocument/2006/relationships/tags" Target="../tags/tag793.xml"/><Relationship Id="rId9" Type="http://schemas.openxmlformats.org/officeDocument/2006/relationships/tags" Target="../tags/tag798.xml"/><Relationship Id="rId14" Type="http://schemas.openxmlformats.org/officeDocument/2006/relationships/tags" Target="../tags/tag803.xml"/><Relationship Id="rId22" Type="http://schemas.openxmlformats.org/officeDocument/2006/relationships/tags" Target="../tags/tag811.xml"/><Relationship Id="rId27"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tags" Target="../tags/tag1111.xml"/><Relationship Id="rId7" Type="http://schemas.openxmlformats.org/officeDocument/2006/relationships/image" Target="../media/image114.png"/><Relationship Id="rId2" Type="http://schemas.openxmlformats.org/officeDocument/2006/relationships/tags" Target="../tags/tag1110.xml"/><Relationship Id="rId1" Type="http://schemas.openxmlformats.org/officeDocument/2006/relationships/tags" Target="../tags/tag1109.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slideLayout" Target="../slideLayouts/slideLayout54.xml"/></Relationships>
</file>

<file path=ppt/slides/_rels/slide41.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tags" Target="../tags/tag1114.xml"/><Relationship Id="rId7" Type="http://schemas.openxmlformats.org/officeDocument/2006/relationships/image" Target="../media/image117.png"/><Relationship Id="rId2" Type="http://schemas.openxmlformats.org/officeDocument/2006/relationships/tags" Target="../tags/tag1113.xml"/><Relationship Id="rId1" Type="http://schemas.openxmlformats.org/officeDocument/2006/relationships/tags" Target="../tags/tag1112.xml"/><Relationship Id="rId6" Type="http://schemas.openxmlformats.org/officeDocument/2006/relationships/image" Target="../media/image116.png"/><Relationship Id="rId11" Type="http://schemas.openxmlformats.org/officeDocument/2006/relationships/image" Target="../media/image121.png"/><Relationship Id="rId5" Type="http://schemas.openxmlformats.org/officeDocument/2006/relationships/image" Target="../media/image115.png"/><Relationship Id="rId10" Type="http://schemas.openxmlformats.org/officeDocument/2006/relationships/image" Target="../media/image120.png"/><Relationship Id="rId4" Type="http://schemas.openxmlformats.org/officeDocument/2006/relationships/slideLayout" Target="../slideLayouts/slideLayout54.xml"/><Relationship Id="rId9" Type="http://schemas.openxmlformats.org/officeDocument/2006/relationships/image" Target="../media/image119.png"/></Relationships>
</file>

<file path=ppt/slides/_rels/slide42.xml.rels><?xml version="1.0" encoding="UTF-8" standalone="yes"?>
<Relationships xmlns="http://schemas.openxmlformats.org/package/2006/relationships"><Relationship Id="rId3" Type="http://schemas.openxmlformats.org/officeDocument/2006/relationships/tags" Target="../tags/tag1117.xml"/><Relationship Id="rId7" Type="http://schemas.openxmlformats.org/officeDocument/2006/relationships/image" Target="../media/image124.png"/><Relationship Id="rId2" Type="http://schemas.openxmlformats.org/officeDocument/2006/relationships/tags" Target="../tags/tag1116.xml"/><Relationship Id="rId1" Type="http://schemas.openxmlformats.org/officeDocument/2006/relationships/tags" Target="../tags/tag1115.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slideLayout" Target="../slideLayouts/slideLayout54.xml"/></Relationships>
</file>

<file path=ppt/slides/_rels/slide43.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tags" Target="../tags/tag1120.xml"/><Relationship Id="rId7" Type="http://schemas.openxmlformats.org/officeDocument/2006/relationships/image" Target="../media/image127.png"/><Relationship Id="rId12" Type="http://schemas.openxmlformats.org/officeDocument/2006/relationships/image" Target="../media/image132.png"/><Relationship Id="rId2" Type="http://schemas.openxmlformats.org/officeDocument/2006/relationships/tags" Target="../tags/tag1119.xml"/><Relationship Id="rId1" Type="http://schemas.openxmlformats.org/officeDocument/2006/relationships/tags" Target="../tags/tag1118.xml"/><Relationship Id="rId6" Type="http://schemas.openxmlformats.org/officeDocument/2006/relationships/image" Target="../media/image126.png"/><Relationship Id="rId11" Type="http://schemas.openxmlformats.org/officeDocument/2006/relationships/image" Target="../media/image131.png"/><Relationship Id="rId5" Type="http://schemas.openxmlformats.org/officeDocument/2006/relationships/image" Target="../media/image125.png"/><Relationship Id="rId10" Type="http://schemas.openxmlformats.org/officeDocument/2006/relationships/image" Target="../media/image130.png"/><Relationship Id="rId4" Type="http://schemas.openxmlformats.org/officeDocument/2006/relationships/slideLayout" Target="../slideLayouts/slideLayout54.xml"/><Relationship Id="rId9" Type="http://schemas.openxmlformats.org/officeDocument/2006/relationships/image" Target="../media/image129.png"/></Relationships>
</file>

<file path=ppt/slides/_rels/slide44.xml.rels><?xml version="1.0" encoding="UTF-8" standalone="yes"?>
<Relationships xmlns="http://schemas.openxmlformats.org/package/2006/relationships"><Relationship Id="rId3" Type="http://schemas.openxmlformats.org/officeDocument/2006/relationships/tags" Target="../tags/tag1123.xml"/><Relationship Id="rId2" Type="http://schemas.openxmlformats.org/officeDocument/2006/relationships/tags" Target="../tags/tag1122.xml"/><Relationship Id="rId1" Type="http://schemas.openxmlformats.org/officeDocument/2006/relationships/tags" Target="../tags/tag1121.xml"/><Relationship Id="rId4" Type="http://schemas.openxmlformats.org/officeDocument/2006/relationships/slideLayout" Target="../slideLayouts/slideLayout51.xml"/></Relationships>
</file>

<file path=ppt/slides/_rels/slide45.xml.rels><?xml version="1.0" encoding="UTF-8" standalone="yes"?>
<Relationships xmlns="http://schemas.openxmlformats.org/package/2006/relationships"><Relationship Id="rId8" Type="http://schemas.openxmlformats.org/officeDocument/2006/relationships/image" Target="../media/image133.jpeg"/><Relationship Id="rId3" Type="http://schemas.openxmlformats.org/officeDocument/2006/relationships/tags" Target="../tags/tag1126.xml"/><Relationship Id="rId7" Type="http://schemas.openxmlformats.org/officeDocument/2006/relationships/slideLayout" Target="../slideLayouts/slideLayout22.xml"/><Relationship Id="rId2" Type="http://schemas.openxmlformats.org/officeDocument/2006/relationships/tags" Target="../tags/tag1125.xml"/><Relationship Id="rId1" Type="http://schemas.openxmlformats.org/officeDocument/2006/relationships/tags" Target="../tags/tag1124.xml"/><Relationship Id="rId6" Type="http://schemas.openxmlformats.org/officeDocument/2006/relationships/tags" Target="../tags/tag1129.xml"/><Relationship Id="rId5" Type="http://schemas.openxmlformats.org/officeDocument/2006/relationships/tags" Target="../tags/tag1128.xml"/><Relationship Id="rId4" Type="http://schemas.openxmlformats.org/officeDocument/2006/relationships/tags" Target="../tags/tag1127.xml"/></Relationships>
</file>

<file path=ppt/slides/_rels/slide46.xml.rels><?xml version="1.0" encoding="UTF-8" standalone="yes"?>
<Relationships xmlns="http://schemas.openxmlformats.org/package/2006/relationships"><Relationship Id="rId8" Type="http://schemas.openxmlformats.org/officeDocument/2006/relationships/tags" Target="../tags/tag1137.xml"/><Relationship Id="rId13" Type="http://schemas.openxmlformats.org/officeDocument/2006/relationships/image" Target="../media/image135.jpeg"/><Relationship Id="rId3" Type="http://schemas.openxmlformats.org/officeDocument/2006/relationships/tags" Target="../tags/tag1132.xml"/><Relationship Id="rId7" Type="http://schemas.openxmlformats.org/officeDocument/2006/relationships/tags" Target="../tags/tag1136.xml"/><Relationship Id="rId12" Type="http://schemas.openxmlformats.org/officeDocument/2006/relationships/image" Target="../media/image134.jpeg"/><Relationship Id="rId2" Type="http://schemas.openxmlformats.org/officeDocument/2006/relationships/tags" Target="../tags/tag1131.xml"/><Relationship Id="rId1" Type="http://schemas.openxmlformats.org/officeDocument/2006/relationships/tags" Target="../tags/tag1130.xml"/><Relationship Id="rId6" Type="http://schemas.openxmlformats.org/officeDocument/2006/relationships/tags" Target="../tags/tag1135.xml"/><Relationship Id="rId11" Type="http://schemas.openxmlformats.org/officeDocument/2006/relationships/slideLayout" Target="../slideLayouts/slideLayout21.xml"/><Relationship Id="rId5" Type="http://schemas.openxmlformats.org/officeDocument/2006/relationships/tags" Target="../tags/tag1134.xml"/><Relationship Id="rId10" Type="http://schemas.openxmlformats.org/officeDocument/2006/relationships/tags" Target="../tags/tag1139.xml"/><Relationship Id="rId4" Type="http://schemas.openxmlformats.org/officeDocument/2006/relationships/tags" Target="../tags/tag1133.xml"/><Relationship Id="rId9" Type="http://schemas.openxmlformats.org/officeDocument/2006/relationships/tags" Target="../tags/tag1138.xml"/></Relationships>
</file>

<file path=ppt/slides/_rels/slide47.xml.rels><?xml version="1.0" encoding="UTF-8" standalone="yes"?>
<Relationships xmlns="http://schemas.openxmlformats.org/package/2006/relationships"><Relationship Id="rId8" Type="http://schemas.openxmlformats.org/officeDocument/2006/relationships/tags" Target="../tags/tag1147.xml"/><Relationship Id="rId13" Type="http://schemas.openxmlformats.org/officeDocument/2006/relationships/tags" Target="../tags/tag1152.xml"/><Relationship Id="rId18" Type="http://schemas.openxmlformats.org/officeDocument/2006/relationships/image" Target="../media/image11.png"/><Relationship Id="rId26" Type="http://schemas.openxmlformats.org/officeDocument/2006/relationships/image" Target="../media/image140.png"/><Relationship Id="rId3" Type="http://schemas.openxmlformats.org/officeDocument/2006/relationships/tags" Target="../tags/tag1142.xml"/><Relationship Id="rId21" Type="http://schemas.openxmlformats.org/officeDocument/2006/relationships/image" Target="../media/image14.svg"/><Relationship Id="rId7" Type="http://schemas.openxmlformats.org/officeDocument/2006/relationships/tags" Target="../tags/tag1146.xml"/><Relationship Id="rId12" Type="http://schemas.openxmlformats.org/officeDocument/2006/relationships/tags" Target="../tags/tag1151.xml"/><Relationship Id="rId17" Type="http://schemas.openxmlformats.org/officeDocument/2006/relationships/slideLayout" Target="../slideLayouts/slideLayout20.xml"/><Relationship Id="rId25" Type="http://schemas.openxmlformats.org/officeDocument/2006/relationships/image" Target="../media/image139.png"/><Relationship Id="rId2" Type="http://schemas.openxmlformats.org/officeDocument/2006/relationships/tags" Target="../tags/tag1141.xml"/><Relationship Id="rId16" Type="http://schemas.openxmlformats.org/officeDocument/2006/relationships/tags" Target="../tags/tag1155.xml"/><Relationship Id="rId20" Type="http://schemas.openxmlformats.org/officeDocument/2006/relationships/image" Target="../media/image13.png"/><Relationship Id="rId1" Type="http://schemas.openxmlformats.org/officeDocument/2006/relationships/tags" Target="../tags/tag1140.xml"/><Relationship Id="rId6" Type="http://schemas.openxmlformats.org/officeDocument/2006/relationships/tags" Target="../tags/tag1145.xml"/><Relationship Id="rId11" Type="http://schemas.openxmlformats.org/officeDocument/2006/relationships/tags" Target="../tags/tag1150.xml"/><Relationship Id="rId24" Type="http://schemas.openxmlformats.org/officeDocument/2006/relationships/image" Target="../media/image138.png"/><Relationship Id="rId5" Type="http://schemas.openxmlformats.org/officeDocument/2006/relationships/tags" Target="../tags/tag1144.xml"/><Relationship Id="rId15" Type="http://schemas.openxmlformats.org/officeDocument/2006/relationships/tags" Target="../tags/tag1154.xml"/><Relationship Id="rId23" Type="http://schemas.openxmlformats.org/officeDocument/2006/relationships/image" Target="../media/image137.svg"/><Relationship Id="rId10" Type="http://schemas.openxmlformats.org/officeDocument/2006/relationships/tags" Target="../tags/tag1149.xml"/><Relationship Id="rId19" Type="http://schemas.openxmlformats.org/officeDocument/2006/relationships/image" Target="../media/image12.svg"/><Relationship Id="rId4" Type="http://schemas.openxmlformats.org/officeDocument/2006/relationships/tags" Target="../tags/tag1143.xml"/><Relationship Id="rId9" Type="http://schemas.openxmlformats.org/officeDocument/2006/relationships/tags" Target="../tags/tag1148.xml"/><Relationship Id="rId14" Type="http://schemas.openxmlformats.org/officeDocument/2006/relationships/tags" Target="../tags/tag1153.xml"/><Relationship Id="rId22" Type="http://schemas.openxmlformats.org/officeDocument/2006/relationships/image" Target="../media/image136.png"/><Relationship Id="rId27" Type="http://schemas.openxmlformats.org/officeDocument/2006/relationships/image" Target="../media/image141.png"/></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tags" Target="../tags/tag1158.xml"/><Relationship Id="rId7" Type="http://schemas.openxmlformats.org/officeDocument/2006/relationships/tags" Target="../tags/tag1162.xml"/><Relationship Id="rId2" Type="http://schemas.openxmlformats.org/officeDocument/2006/relationships/tags" Target="../tags/tag1157.xml"/><Relationship Id="rId1" Type="http://schemas.openxmlformats.org/officeDocument/2006/relationships/tags" Target="../tags/tag1156.xml"/><Relationship Id="rId6" Type="http://schemas.openxmlformats.org/officeDocument/2006/relationships/tags" Target="../tags/tag1161.xml"/><Relationship Id="rId5" Type="http://schemas.openxmlformats.org/officeDocument/2006/relationships/tags" Target="../tags/tag1160.xml"/><Relationship Id="rId10" Type="http://schemas.openxmlformats.org/officeDocument/2006/relationships/image" Target="../media/image143.png"/><Relationship Id="rId4" Type="http://schemas.openxmlformats.org/officeDocument/2006/relationships/tags" Target="../tags/tag1159.xml"/><Relationship Id="rId9" Type="http://schemas.openxmlformats.org/officeDocument/2006/relationships/image" Target="../media/image142.png"/></Relationships>
</file>

<file path=ppt/slides/_rels/slide49.xml.rels><?xml version="1.0" encoding="UTF-8" standalone="yes"?>
<Relationships xmlns="http://schemas.openxmlformats.org/package/2006/relationships"><Relationship Id="rId8" Type="http://schemas.openxmlformats.org/officeDocument/2006/relationships/tags" Target="../tags/tag1170.xml"/><Relationship Id="rId13" Type="http://schemas.openxmlformats.org/officeDocument/2006/relationships/tags" Target="../tags/tag1175.xml"/><Relationship Id="rId18" Type="http://schemas.openxmlformats.org/officeDocument/2006/relationships/tags" Target="../tags/tag1180.xml"/><Relationship Id="rId3" Type="http://schemas.openxmlformats.org/officeDocument/2006/relationships/tags" Target="../tags/tag1165.xml"/><Relationship Id="rId21" Type="http://schemas.openxmlformats.org/officeDocument/2006/relationships/image" Target="../media/image145.jpeg"/><Relationship Id="rId7" Type="http://schemas.openxmlformats.org/officeDocument/2006/relationships/tags" Target="../tags/tag1169.xml"/><Relationship Id="rId12" Type="http://schemas.openxmlformats.org/officeDocument/2006/relationships/tags" Target="../tags/tag1174.xml"/><Relationship Id="rId17" Type="http://schemas.openxmlformats.org/officeDocument/2006/relationships/tags" Target="../tags/tag1179.xml"/><Relationship Id="rId25" Type="http://schemas.openxmlformats.org/officeDocument/2006/relationships/image" Target="../media/image149.png"/><Relationship Id="rId2" Type="http://schemas.openxmlformats.org/officeDocument/2006/relationships/tags" Target="../tags/tag1164.xml"/><Relationship Id="rId16" Type="http://schemas.openxmlformats.org/officeDocument/2006/relationships/tags" Target="../tags/tag1178.xml"/><Relationship Id="rId20" Type="http://schemas.openxmlformats.org/officeDocument/2006/relationships/image" Target="../media/image144.jpeg"/><Relationship Id="rId1" Type="http://schemas.openxmlformats.org/officeDocument/2006/relationships/tags" Target="../tags/tag1163.xml"/><Relationship Id="rId6" Type="http://schemas.openxmlformats.org/officeDocument/2006/relationships/tags" Target="../tags/tag1168.xml"/><Relationship Id="rId11" Type="http://schemas.openxmlformats.org/officeDocument/2006/relationships/tags" Target="../tags/tag1173.xml"/><Relationship Id="rId24" Type="http://schemas.openxmlformats.org/officeDocument/2006/relationships/image" Target="../media/image148.png"/><Relationship Id="rId5" Type="http://schemas.openxmlformats.org/officeDocument/2006/relationships/tags" Target="../tags/tag1167.xml"/><Relationship Id="rId15" Type="http://schemas.openxmlformats.org/officeDocument/2006/relationships/tags" Target="../tags/tag1177.xml"/><Relationship Id="rId23" Type="http://schemas.openxmlformats.org/officeDocument/2006/relationships/image" Target="../media/image147.jpeg"/><Relationship Id="rId10" Type="http://schemas.openxmlformats.org/officeDocument/2006/relationships/tags" Target="../tags/tag1172.xml"/><Relationship Id="rId19" Type="http://schemas.openxmlformats.org/officeDocument/2006/relationships/slideLayout" Target="../slideLayouts/slideLayout18.xml"/><Relationship Id="rId4" Type="http://schemas.openxmlformats.org/officeDocument/2006/relationships/tags" Target="../tags/tag1166.xml"/><Relationship Id="rId9" Type="http://schemas.openxmlformats.org/officeDocument/2006/relationships/tags" Target="../tags/tag1171.xml"/><Relationship Id="rId14" Type="http://schemas.openxmlformats.org/officeDocument/2006/relationships/tags" Target="../tags/tag1176.xml"/><Relationship Id="rId22" Type="http://schemas.openxmlformats.org/officeDocument/2006/relationships/image" Target="../media/image146.jpeg"/></Relationships>
</file>

<file path=ppt/slides/_rels/slide5.xml.rels><?xml version="1.0" encoding="UTF-8" standalone="yes"?>
<Relationships xmlns="http://schemas.openxmlformats.org/package/2006/relationships"><Relationship Id="rId8" Type="http://schemas.openxmlformats.org/officeDocument/2006/relationships/tags" Target="../tags/tag819.xml"/><Relationship Id="rId13" Type="http://schemas.openxmlformats.org/officeDocument/2006/relationships/image" Target="../media/image10.jpeg"/><Relationship Id="rId3" Type="http://schemas.openxmlformats.org/officeDocument/2006/relationships/tags" Target="../tags/tag814.xml"/><Relationship Id="rId7" Type="http://schemas.openxmlformats.org/officeDocument/2006/relationships/tags" Target="../tags/tag818.xml"/><Relationship Id="rId12" Type="http://schemas.openxmlformats.org/officeDocument/2006/relationships/slideLayout" Target="../slideLayouts/slideLayout48.xml"/><Relationship Id="rId17" Type="http://schemas.openxmlformats.org/officeDocument/2006/relationships/image" Target="../media/image14.svg"/><Relationship Id="rId2" Type="http://schemas.openxmlformats.org/officeDocument/2006/relationships/tags" Target="../tags/tag813.xml"/><Relationship Id="rId16" Type="http://schemas.openxmlformats.org/officeDocument/2006/relationships/image" Target="../media/image13.png"/><Relationship Id="rId1" Type="http://schemas.openxmlformats.org/officeDocument/2006/relationships/tags" Target="../tags/tag812.xml"/><Relationship Id="rId6" Type="http://schemas.openxmlformats.org/officeDocument/2006/relationships/tags" Target="../tags/tag817.xml"/><Relationship Id="rId11" Type="http://schemas.openxmlformats.org/officeDocument/2006/relationships/tags" Target="../tags/tag822.xml"/><Relationship Id="rId5" Type="http://schemas.openxmlformats.org/officeDocument/2006/relationships/tags" Target="../tags/tag816.xml"/><Relationship Id="rId15" Type="http://schemas.openxmlformats.org/officeDocument/2006/relationships/image" Target="../media/image12.svg"/><Relationship Id="rId10" Type="http://schemas.openxmlformats.org/officeDocument/2006/relationships/tags" Target="../tags/tag821.xml"/><Relationship Id="rId4" Type="http://schemas.openxmlformats.org/officeDocument/2006/relationships/tags" Target="../tags/tag815.xml"/><Relationship Id="rId9" Type="http://schemas.openxmlformats.org/officeDocument/2006/relationships/tags" Target="../tags/tag820.xml"/><Relationship Id="rId14" Type="http://schemas.openxmlformats.org/officeDocument/2006/relationships/image" Target="../media/image11.png"/></Relationships>
</file>

<file path=ppt/slides/_rels/slide50.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tags" Target="../tags/tag1183.xml"/><Relationship Id="rId7" Type="http://schemas.openxmlformats.org/officeDocument/2006/relationships/image" Target="../media/image152.png"/><Relationship Id="rId12" Type="http://schemas.openxmlformats.org/officeDocument/2006/relationships/image" Target="../media/image157.png"/><Relationship Id="rId2" Type="http://schemas.openxmlformats.org/officeDocument/2006/relationships/tags" Target="../tags/tag1182.xml"/><Relationship Id="rId1" Type="http://schemas.openxmlformats.org/officeDocument/2006/relationships/tags" Target="../tags/tag1181.xml"/><Relationship Id="rId6" Type="http://schemas.openxmlformats.org/officeDocument/2006/relationships/image" Target="../media/image151.png"/><Relationship Id="rId11" Type="http://schemas.openxmlformats.org/officeDocument/2006/relationships/image" Target="../media/image156.png"/><Relationship Id="rId5" Type="http://schemas.openxmlformats.org/officeDocument/2006/relationships/image" Target="../media/image150.png"/><Relationship Id="rId10" Type="http://schemas.openxmlformats.org/officeDocument/2006/relationships/image" Target="../media/image155.png"/><Relationship Id="rId4" Type="http://schemas.openxmlformats.org/officeDocument/2006/relationships/slideLayout" Target="../slideLayouts/slideLayout54.xml"/><Relationship Id="rId9" Type="http://schemas.openxmlformats.org/officeDocument/2006/relationships/image" Target="../media/image154.png"/></Relationships>
</file>

<file path=ppt/slides/_rels/slide51.xml.rels><?xml version="1.0" encoding="UTF-8" standalone="yes"?>
<Relationships xmlns="http://schemas.openxmlformats.org/package/2006/relationships"><Relationship Id="rId3" Type="http://schemas.openxmlformats.org/officeDocument/2006/relationships/tags" Target="../tags/tag1186.xml"/><Relationship Id="rId2" Type="http://schemas.openxmlformats.org/officeDocument/2006/relationships/tags" Target="../tags/tag1185.xml"/><Relationship Id="rId1" Type="http://schemas.openxmlformats.org/officeDocument/2006/relationships/tags" Target="../tags/tag1184.xml"/><Relationship Id="rId4"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8" Type="http://schemas.openxmlformats.org/officeDocument/2006/relationships/image" Target="../media/image158.jpeg"/><Relationship Id="rId3" Type="http://schemas.openxmlformats.org/officeDocument/2006/relationships/tags" Target="../tags/tag1189.xml"/><Relationship Id="rId7" Type="http://schemas.openxmlformats.org/officeDocument/2006/relationships/slideLayout" Target="../slideLayouts/slideLayout17.xml"/><Relationship Id="rId2" Type="http://schemas.openxmlformats.org/officeDocument/2006/relationships/tags" Target="../tags/tag1188.xml"/><Relationship Id="rId1" Type="http://schemas.openxmlformats.org/officeDocument/2006/relationships/tags" Target="../tags/tag1187.xml"/><Relationship Id="rId6" Type="http://schemas.openxmlformats.org/officeDocument/2006/relationships/tags" Target="../tags/tag1192.xml"/><Relationship Id="rId5" Type="http://schemas.openxmlformats.org/officeDocument/2006/relationships/tags" Target="../tags/tag1191.xml"/><Relationship Id="rId4" Type="http://schemas.openxmlformats.org/officeDocument/2006/relationships/tags" Target="../tags/tag1190.xml"/></Relationships>
</file>

<file path=ppt/slides/_rels/slide53.xml.rels><?xml version="1.0" encoding="UTF-8" standalone="yes"?>
<Relationships xmlns="http://schemas.openxmlformats.org/package/2006/relationships"><Relationship Id="rId8" Type="http://schemas.openxmlformats.org/officeDocument/2006/relationships/tags" Target="../tags/tag1200.xml"/><Relationship Id="rId13" Type="http://schemas.openxmlformats.org/officeDocument/2006/relationships/slideLayout" Target="../slideLayouts/slideLayout16.xml"/><Relationship Id="rId18" Type="http://schemas.openxmlformats.org/officeDocument/2006/relationships/image" Target="../media/image163.png"/><Relationship Id="rId3" Type="http://schemas.openxmlformats.org/officeDocument/2006/relationships/tags" Target="../tags/tag1195.xml"/><Relationship Id="rId7" Type="http://schemas.openxmlformats.org/officeDocument/2006/relationships/tags" Target="../tags/tag1199.xml"/><Relationship Id="rId12" Type="http://schemas.openxmlformats.org/officeDocument/2006/relationships/tags" Target="../tags/tag1204.xml"/><Relationship Id="rId17" Type="http://schemas.openxmlformats.org/officeDocument/2006/relationships/image" Target="../media/image162.png"/><Relationship Id="rId2" Type="http://schemas.openxmlformats.org/officeDocument/2006/relationships/tags" Target="../tags/tag1194.xml"/><Relationship Id="rId16" Type="http://schemas.openxmlformats.org/officeDocument/2006/relationships/image" Target="../media/image161.png"/><Relationship Id="rId1" Type="http://schemas.openxmlformats.org/officeDocument/2006/relationships/tags" Target="../tags/tag1193.xml"/><Relationship Id="rId6" Type="http://schemas.openxmlformats.org/officeDocument/2006/relationships/tags" Target="../tags/tag1198.xml"/><Relationship Id="rId11" Type="http://schemas.openxmlformats.org/officeDocument/2006/relationships/tags" Target="../tags/tag1203.xml"/><Relationship Id="rId5" Type="http://schemas.openxmlformats.org/officeDocument/2006/relationships/tags" Target="../tags/tag1197.xml"/><Relationship Id="rId15" Type="http://schemas.openxmlformats.org/officeDocument/2006/relationships/image" Target="../media/image160.png"/><Relationship Id="rId10" Type="http://schemas.openxmlformats.org/officeDocument/2006/relationships/tags" Target="../tags/tag1202.xml"/><Relationship Id="rId4" Type="http://schemas.openxmlformats.org/officeDocument/2006/relationships/tags" Target="../tags/tag1196.xml"/><Relationship Id="rId9" Type="http://schemas.openxmlformats.org/officeDocument/2006/relationships/tags" Target="../tags/tag1201.xml"/><Relationship Id="rId14" Type="http://schemas.openxmlformats.org/officeDocument/2006/relationships/image" Target="../media/image159.png"/></Relationships>
</file>

<file path=ppt/slides/_rels/slide54.xml.rels><?xml version="1.0" encoding="UTF-8" standalone="yes"?>
<Relationships xmlns="http://schemas.openxmlformats.org/package/2006/relationships"><Relationship Id="rId8" Type="http://schemas.openxmlformats.org/officeDocument/2006/relationships/tags" Target="../tags/tag1212.xml"/><Relationship Id="rId13" Type="http://schemas.openxmlformats.org/officeDocument/2006/relationships/image" Target="../media/image164.png"/><Relationship Id="rId3" Type="http://schemas.openxmlformats.org/officeDocument/2006/relationships/tags" Target="../tags/tag1207.xml"/><Relationship Id="rId7" Type="http://schemas.openxmlformats.org/officeDocument/2006/relationships/tags" Target="../tags/tag1211.xml"/><Relationship Id="rId12" Type="http://schemas.openxmlformats.org/officeDocument/2006/relationships/slideLayout" Target="../slideLayouts/slideLayout15.xml"/><Relationship Id="rId2" Type="http://schemas.openxmlformats.org/officeDocument/2006/relationships/tags" Target="../tags/tag1206.xml"/><Relationship Id="rId1" Type="http://schemas.openxmlformats.org/officeDocument/2006/relationships/tags" Target="../tags/tag1205.xml"/><Relationship Id="rId6" Type="http://schemas.openxmlformats.org/officeDocument/2006/relationships/tags" Target="../tags/tag1210.xml"/><Relationship Id="rId11" Type="http://schemas.openxmlformats.org/officeDocument/2006/relationships/tags" Target="../tags/tag1215.xml"/><Relationship Id="rId5" Type="http://schemas.openxmlformats.org/officeDocument/2006/relationships/tags" Target="../tags/tag1209.xml"/><Relationship Id="rId10" Type="http://schemas.openxmlformats.org/officeDocument/2006/relationships/tags" Target="../tags/tag1214.xml"/><Relationship Id="rId4" Type="http://schemas.openxmlformats.org/officeDocument/2006/relationships/tags" Target="../tags/tag1208.xml"/><Relationship Id="rId9" Type="http://schemas.openxmlformats.org/officeDocument/2006/relationships/tags" Target="../tags/tag1213.xml"/><Relationship Id="rId14" Type="http://schemas.openxmlformats.org/officeDocument/2006/relationships/image" Target="../media/image165.png"/></Relationships>
</file>

<file path=ppt/slides/_rels/slide55.xml.rels><?xml version="1.0" encoding="UTF-8" standalone="yes"?>
<Relationships xmlns="http://schemas.openxmlformats.org/package/2006/relationships"><Relationship Id="rId8" Type="http://schemas.openxmlformats.org/officeDocument/2006/relationships/image" Target="../media/image171.png"/><Relationship Id="rId3" Type="http://schemas.openxmlformats.org/officeDocument/2006/relationships/image" Target="../media/image166.png"/><Relationship Id="rId7" Type="http://schemas.openxmlformats.org/officeDocument/2006/relationships/image" Target="../media/image170.png"/><Relationship Id="rId12" Type="http://schemas.openxmlformats.org/officeDocument/2006/relationships/image" Target="../media/image175.png"/><Relationship Id="rId2" Type="http://schemas.openxmlformats.org/officeDocument/2006/relationships/slideLayout" Target="../slideLayouts/slideLayout54.xml"/><Relationship Id="rId1" Type="http://schemas.openxmlformats.org/officeDocument/2006/relationships/tags" Target="../tags/tag1216.xml"/><Relationship Id="rId6" Type="http://schemas.openxmlformats.org/officeDocument/2006/relationships/image" Target="../media/image169.png"/><Relationship Id="rId11" Type="http://schemas.openxmlformats.org/officeDocument/2006/relationships/image" Target="../media/image174.png"/><Relationship Id="rId5" Type="http://schemas.openxmlformats.org/officeDocument/2006/relationships/image" Target="../media/image168.png"/><Relationship Id="rId10" Type="http://schemas.openxmlformats.org/officeDocument/2006/relationships/image" Target="../media/image173.png"/><Relationship Id="rId4" Type="http://schemas.openxmlformats.org/officeDocument/2006/relationships/image" Target="../media/image167.png"/><Relationship Id="rId9" Type="http://schemas.openxmlformats.org/officeDocument/2006/relationships/image" Target="../media/image172.png"/></Relationships>
</file>

<file path=ppt/slides/_rels/slide56.xml.rels><?xml version="1.0" encoding="UTF-8" standalone="yes"?>
<Relationships xmlns="http://schemas.openxmlformats.org/package/2006/relationships"><Relationship Id="rId3" Type="http://schemas.openxmlformats.org/officeDocument/2006/relationships/tags" Target="../tags/tag1219.xml"/><Relationship Id="rId7" Type="http://schemas.openxmlformats.org/officeDocument/2006/relationships/image" Target="../media/image178.png"/><Relationship Id="rId2" Type="http://schemas.openxmlformats.org/officeDocument/2006/relationships/tags" Target="../tags/tag1218.xml"/><Relationship Id="rId1" Type="http://schemas.openxmlformats.org/officeDocument/2006/relationships/tags" Target="../tags/tag1217.xml"/><Relationship Id="rId6" Type="http://schemas.openxmlformats.org/officeDocument/2006/relationships/image" Target="../media/image177.png"/><Relationship Id="rId5" Type="http://schemas.openxmlformats.org/officeDocument/2006/relationships/image" Target="../media/image176.png"/><Relationship Id="rId4" Type="http://schemas.openxmlformats.org/officeDocument/2006/relationships/slideLayout" Target="../slideLayouts/slideLayout54.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21.xml"/><Relationship Id="rId1" Type="http://schemas.openxmlformats.org/officeDocument/2006/relationships/tags" Target="../tags/tag1220.xml"/><Relationship Id="rId4" Type="http://schemas.openxmlformats.org/officeDocument/2006/relationships/image" Target="../media/image179.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1223.xml"/><Relationship Id="rId1" Type="http://schemas.openxmlformats.org/officeDocument/2006/relationships/tags" Target="../tags/tag1222.xml"/></Relationships>
</file>

<file path=ppt/slides/_rels/slide59.xml.rels><?xml version="1.0" encoding="UTF-8" standalone="yes"?>
<Relationships xmlns="http://schemas.openxmlformats.org/package/2006/relationships"><Relationship Id="rId8" Type="http://schemas.openxmlformats.org/officeDocument/2006/relationships/tags" Target="../tags/tag1231.xml"/><Relationship Id="rId13" Type="http://schemas.openxmlformats.org/officeDocument/2006/relationships/tags" Target="../tags/tag1236.xml"/><Relationship Id="rId18" Type="http://schemas.openxmlformats.org/officeDocument/2006/relationships/tags" Target="../tags/tag1241.xml"/><Relationship Id="rId3" Type="http://schemas.openxmlformats.org/officeDocument/2006/relationships/tags" Target="../tags/tag1226.xml"/><Relationship Id="rId7" Type="http://schemas.openxmlformats.org/officeDocument/2006/relationships/tags" Target="../tags/tag1230.xml"/><Relationship Id="rId12" Type="http://schemas.openxmlformats.org/officeDocument/2006/relationships/tags" Target="../tags/tag1235.xml"/><Relationship Id="rId17" Type="http://schemas.openxmlformats.org/officeDocument/2006/relationships/tags" Target="../tags/tag1240.xml"/><Relationship Id="rId2" Type="http://schemas.openxmlformats.org/officeDocument/2006/relationships/tags" Target="../tags/tag1225.xml"/><Relationship Id="rId16" Type="http://schemas.openxmlformats.org/officeDocument/2006/relationships/tags" Target="../tags/tag1239.xml"/><Relationship Id="rId1" Type="http://schemas.openxmlformats.org/officeDocument/2006/relationships/tags" Target="../tags/tag1224.xml"/><Relationship Id="rId6" Type="http://schemas.openxmlformats.org/officeDocument/2006/relationships/tags" Target="../tags/tag1229.xml"/><Relationship Id="rId11" Type="http://schemas.openxmlformats.org/officeDocument/2006/relationships/tags" Target="../tags/tag1234.xml"/><Relationship Id="rId5" Type="http://schemas.openxmlformats.org/officeDocument/2006/relationships/tags" Target="../tags/tag1228.xml"/><Relationship Id="rId15" Type="http://schemas.openxmlformats.org/officeDocument/2006/relationships/tags" Target="../tags/tag1238.xml"/><Relationship Id="rId10" Type="http://schemas.openxmlformats.org/officeDocument/2006/relationships/tags" Target="../tags/tag1233.xml"/><Relationship Id="rId19" Type="http://schemas.openxmlformats.org/officeDocument/2006/relationships/slideLayout" Target="../slideLayouts/slideLayout13.xml"/><Relationship Id="rId4" Type="http://schemas.openxmlformats.org/officeDocument/2006/relationships/tags" Target="../tags/tag1227.xml"/><Relationship Id="rId9" Type="http://schemas.openxmlformats.org/officeDocument/2006/relationships/tags" Target="../tags/tag1232.xml"/><Relationship Id="rId14" Type="http://schemas.openxmlformats.org/officeDocument/2006/relationships/tags" Target="../tags/tag1237.xml"/></Relationships>
</file>

<file path=ppt/slides/_rels/slide6.xml.rels><?xml version="1.0" encoding="UTF-8" standalone="yes"?>
<Relationships xmlns="http://schemas.openxmlformats.org/package/2006/relationships"><Relationship Id="rId3" Type="http://schemas.openxmlformats.org/officeDocument/2006/relationships/tags" Target="../tags/tag825.xml"/><Relationship Id="rId2" Type="http://schemas.openxmlformats.org/officeDocument/2006/relationships/tags" Target="../tags/tag824.xml"/><Relationship Id="rId1" Type="http://schemas.openxmlformats.org/officeDocument/2006/relationships/tags" Target="../tags/tag823.xml"/><Relationship Id="rId4" Type="http://schemas.openxmlformats.org/officeDocument/2006/relationships/slideLayout" Target="../slideLayouts/slideLayout51.xml"/></Relationships>
</file>

<file path=ppt/slides/_rels/slide60.xml.rels><?xml version="1.0" encoding="UTF-8" standalone="yes"?>
<Relationships xmlns="http://schemas.openxmlformats.org/package/2006/relationships"><Relationship Id="rId8" Type="http://schemas.openxmlformats.org/officeDocument/2006/relationships/image" Target="../media/image185.png"/><Relationship Id="rId13" Type="http://schemas.openxmlformats.org/officeDocument/2006/relationships/image" Target="../media/image190.png"/><Relationship Id="rId3" Type="http://schemas.openxmlformats.org/officeDocument/2006/relationships/image" Target="../media/image180.png"/><Relationship Id="rId7" Type="http://schemas.openxmlformats.org/officeDocument/2006/relationships/image" Target="../media/image184.png"/><Relationship Id="rId12" Type="http://schemas.openxmlformats.org/officeDocument/2006/relationships/image" Target="../media/image189.png"/><Relationship Id="rId2" Type="http://schemas.openxmlformats.org/officeDocument/2006/relationships/slideLayout" Target="../slideLayouts/slideLayout54.xml"/><Relationship Id="rId1" Type="http://schemas.openxmlformats.org/officeDocument/2006/relationships/tags" Target="../tags/tag1242.xml"/><Relationship Id="rId6" Type="http://schemas.openxmlformats.org/officeDocument/2006/relationships/image" Target="../media/image183.png"/><Relationship Id="rId11" Type="http://schemas.openxmlformats.org/officeDocument/2006/relationships/image" Target="../media/image188.png"/><Relationship Id="rId5" Type="http://schemas.openxmlformats.org/officeDocument/2006/relationships/image" Target="../media/image182.png"/><Relationship Id="rId10" Type="http://schemas.openxmlformats.org/officeDocument/2006/relationships/image" Target="../media/image187.png"/><Relationship Id="rId4" Type="http://schemas.openxmlformats.org/officeDocument/2006/relationships/image" Target="../media/image181.png"/><Relationship Id="rId9" Type="http://schemas.openxmlformats.org/officeDocument/2006/relationships/image" Target="../media/image186.png"/></Relationships>
</file>

<file path=ppt/slides/_rels/slide61.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191.png"/><Relationship Id="rId7" Type="http://schemas.openxmlformats.org/officeDocument/2006/relationships/image" Target="../media/image195.png"/><Relationship Id="rId2" Type="http://schemas.openxmlformats.org/officeDocument/2006/relationships/slideLayout" Target="../slideLayouts/slideLayout54.xml"/><Relationship Id="rId1" Type="http://schemas.openxmlformats.org/officeDocument/2006/relationships/tags" Target="../tags/tag1243.xml"/><Relationship Id="rId6" Type="http://schemas.openxmlformats.org/officeDocument/2006/relationships/image" Target="../media/image194.png"/><Relationship Id="rId5" Type="http://schemas.openxmlformats.org/officeDocument/2006/relationships/image" Target="../media/image193.png"/><Relationship Id="rId10" Type="http://schemas.openxmlformats.org/officeDocument/2006/relationships/image" Target="../media/image198.png"/><Relationship Id="rId4" Type="http://schemas.openxmlformats.org/officeDocument/2006/relationships/image" Target="../media/image192.png"/><Relationship Id="rId9" Type="http://schemas.openxmlformats.org/officeDocument/2006/relationships/image" Target="../media/image197.png"/></Relationships>
</file>

<file path=ppt/slides/_rels/slide62.xml.rels><?xml version="1.0" encoding="UTF-8" standalone="yes"?>
<Relationships xmlns="http://schemas.openxmlformats.org/package/2006/relationships"><Relationship Id="rId8" Type="http://schemas.openxmlformats.org/officeDocument/2006/relationships/tags" Target="../tags/tag1251.xml"/><Relationship Id="rId13" Type="http://schemas.openxmlformats.org/officeDocument/2006/relationships/tags" Target="../tags/tag1256.xml"/><Relationship Id="rId18" Type="http://schemas.openxmlformats.org/officeDocument/2006/relationships/tags" Target="../tags/tag1261.xml"/><Relationship Id="rId3" Type="http://schemas.openxmlformats.org/officeDocument/2006/relationships/tags" Target="../tags/tag1246.xml"/><Relationship Id="rId21" Type="http://schemas.openxmlformats.org/officeDocument/2006/relationships/slideLayout" Target="../slideLayouts/slideLayout12.xml"/><Relationship Id="rId7" Type="http://schemas.openxmlformats.org/officeDocument/2006/relationships/tags" Target="../tags/tag1250.xml"/><Relationship Id="rId12" Type="http://schemas.openxmlformats.org/officeDocument/2006/relationships/tags" Target="../tags/tag1255.xml"/><Relationship Id="rId17" Type="http://schemas.openxmlformats.org/officeDocument/2006/relationships/tags" Target="../tags/tag1260.xml"/><Relationship Id="rId2" Type="http://schemas.openxmlformats.org/officeDocument/2006/relationships/tags" Target="../tags/tag1245.xml"/><Relationship Id="rId16" Type="http://schemas.openxmlformats.org/officeDocument/2006/relationships/tags" Target="../tags/tag1259.xml"/><Relationship Id="rId20" Type="http://schemas.openxmlformats.org/officeDocument/2006/relationships/tags" Target="../tags/tag1263.xml"/><Relationship Id="rId1" Type="http://schemas.openxmlformats.org/officeDocument/2006/relationships/tags" Target="../tags/tag1244.xml"/><Relationship Id="rId6" Type="http://schemas.openxmlformats.org/officeDocument/2006/relationships/tags" Target="../tags/tag1249.xml"/><Relationship Id="rId11" Type="http://schemas.openxmlformats.org/officeDocument/2006/relationships/tags" Target="../tags/tag1254.xml"/><Relationship Id="rId5" Type="http://schemas.openxmlformats.org/officeDocument/2006/relationships/tags" Target="../tags/tag1248.xml"/><Relationship Id="rId15" Type="http://schemas.openxmlformats.org/officeDocument/2006/relationships/tags" Target="../tags/tag1258.xml"/><Relationship Id="rId10" Type="http://schemas.openxmlformats.org/officeDocument/2006/relationships/tags" Target="../tags/tag1253.xml"/><Relationship Id="rId19" Type="http://schemas.openxmlformats.org/officeDocument/2006/relationships/tags" Target="../tags/tag1262.xml"/><Relationship Id="rId4" Type="http://schemas.openxmlformats.org/officeDocument/2006/relationships/tags" Target="../tags/tag1247.xml"/><Relationship Id="rId9" Type="http://schemas.openxmlformats.org/officeDocument/2006/relationships/tags" Target="../tags/tag1252.xml"/><Relationship Id="rId14" Type="http://schemas.openxmlformats.org/officeDocument/2006/relationships/tags" Target="../tags/tag1257.xml"/></Relationships>
</file>

<file path=ppt/slides/_rels/slide63.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slideLayout" Target="../slideLayouts/slideLayout54.xml"/><Relationship Id="rId1" Type="http://schemas.openxmlformats.org/officeDocument/2006/relationships/tags" Target="../tags/tag1264.xml"/><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200.png"/></Relationships>
</file>

<file path=ppt/slides/_rels/slide64.xml.rels><?xml version="1.0" encoding="UTF-8" standalone="yes"?>
<Relationships xmlns="http://schemas.openxmlformats.org/package/2006/relationships"><Relationship Id="rId3" Type="http://schemas.openxmlformats.org/officeDocument/2006/relationships/tags" Target="../tags/tag1267.xml"/><Relationship Id="rId2" Type="http://schemas.openxmlformats.org/officeDocument/2006/relationships/tags" Target="../tags/tag1266.xml"/><Relationship Id="rId1" Type="http://schemas.openxmlformats.org/officeDocument/2006/relationships/tags" Target="../tags/tag1265.xml"/><Relationship Id="rId4"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tags" Target="../tags/tag828.xml"/><Relationship Id="rId7" Type="http://schemas.openxmlformats.org/officeDocument/2006/relationships/image" Target="../media/image15.jpeg"/><Relationship Id="rId2" Type="http://schemas.openxmlformats.org/officeDocument/2006/relationships/tags" Target="../tags/tag827.xml"/><Relationship Id="rId1" Type="http://schemas.openxmlformats.org/officeDocument/2006/relationships/tags" Target="../tags/tag826.xml"/><Relationship Id="rId6" Type="http://schemas.openxmlformats.org/officeDocument/2006/relationships/slideLayout" Target="../slideLayouts/slideLayout47.xml"/><Relationship Id="rId5" Type="http://schemas.openxmlformats.org/officeDocument/2006/relationships/tags" Target="../tags/tag830.xml"/><Relationship Id="rId4" Type="http://schemas.openxmlformats.org/officeDocument/2006/relationships/tags" Target="../tags/tag829.xml"/></Relationships>
</file>

<file path=ppt/slides/_rels/slide8.xml.rels><?xml version="1.0" encoding="UTF-8" standalone="yes"?>
<Relationships xmlns="http://schemas.openxmlformats.org/package/2006/relationships"><Relationship Id="rId8" Type="http://schemas.openxmlformats.org/officeDocument/2006/relationships/tags" Target="../tags/tag838.xml"/><Relationship Id="rId13" Type="http://schemas.openxmlformats.org/officeDocument/2006/relationships/tags" Target="../tags/tag843.xml"/><Relationship Id="rId3" Type="http://schemas.openxmlformats.org/officeDocument/2006/relationships/tags" Target="../tags/tag833.xml"/><Relationship Id="rId7" Type="http://schemas.openxmlformats.org/officeDocument/2006/relationships/tags" Target="../tags/tag837.xml"/><Relationship Id="rId12" Type="http://schemas.openxmlformats.org/officeDocument/2006/relationships/tags" Target="../tags/tag842.xml"/><Relationship Id="rId2" Type="http://schemas.openxmlformats.org/officeDocument/2006/relationships/tags" Target="../tags/tag832.xml"/><Relationship Id="rId1" Type="http://schemas.openxmlformats.org/officeDocument/2006/relationships/tags" Target="../tags/tag831.xml"/><Relationship Id="rId6" Type="http://schemas.openxmlformats.org/officeDocument/2006/relationships/tags" Target="../tags/tag836.xml"/><Relationship Id="rId11" Type="http://schemas.openxmlformats.org/officeDocument/2006/relationships/tags" Target="../tags/tag841.xml"/><Relationship Id="rId5" Type="http://schemas.openxmlformats.org/officeDocument/2006/relationships/tags" Target="../tags/tag835.xml"/><Relationship Id="rId15" Type="http://schemas.openxmlformats.org/officeDocument/2006/relationships/slideLayout" Target="../slideLayouts/slideLayout46.xml"/><Relationship Id="rId10" Type="http://schemas.openxmlformats.org/officeDocument/2006/relationships/tags" Target="../tags/tag840.xml"/><Relationship Id="rId4" Type="http://schemas.openxmlformats.org/officeDocument/2006/relationships/tags" Target="../tags/tag834.xml"/><Relationship Id="rId9" Type="http://schemas.openxmlformats.org/officeDocument/2006/relationships/tags" Target="../tags/tag839.xml"/><Relationship Id="rId14" Type="http://schemas.openxmlformats.org/officeDocument/2006/relationships/tags" Target="../tags/tag844.xml"/></Relationships>
</file>

<file path=ppt/slides/_rels/slide9.xml.rels><?xml version="1.0" encoding="UTF-8" standalone="yes"?>
<Relationships xmlns="http://schemas.openxmlformats.org/package/2006/relationships"><Relationship Id="rId8" Type="http://schemas.openxmlformats.org/officeDocument/2006/relationships/tags" Target="../tags/tag852.xml"/><Relationship Id="rId13" Type="http://schemas.openxmlformats.org/officeDocument/2006/relationships/tags" Target="../tags/tag857.xml"/><Relationship Id="rId18" Type="http://schemas.openxmlformats.org/officeDocument/2006/relationships/image" Target="../media/image17.svg"/><Relationship Id="rId3" Type="http://schemas.openxmlformats.org/officeDocument/2006/relationships/tags" Target="../tags/tag847.xml"/><Relationship Id="rId21" Type="http://schemas.openxmlformats.org/officeDocument/2006/relationships/image" Target="../media/image20.png"/><Relationship Id="rId7" Type="http://schemas.openxmlformats.org/officeDocument/2006/relationships/tags" Target="../tags/tag851.xml"/><Relationship Id="rId12" Type="http://schemas.openxmlformats.org/officeDocument/2006/relationships/tags" Target="../tags/tag856.xml"/><Relationship Id="rId17" Type="http://schemas.openxmlformats.org/officeDocument/2006/relationships/image" Target="../media/image16.png"/><Relationship Id="rId2" Type="http://schemas.openxmlformats.org/officeDocument/2006/relationships/tags" Target="../tags/tag846.xml"/><Relationship Id="rId16" Type="http://schemas.openxmlformats.org/officeDocument/2006/relationships/slideLayout" Target="../slideLayouts/slideLayout45.xml"/><Relationship Id="rId20" Type="http://schemas.openxmlformats.org/officeDocument/2006/relationships/image" Target="../media/image19.svg"/><Relationship Id="rId1" Type="http://schemas.openxmlformats.org/officeDocument/2006/relationships/tags" Target="../tags/tag845.xml"/><Relationship Id="rId6" Type="http://schemas.openxmlformats.org/officeDocument/2006/relationships/tags" Target="../tags/tag850.xml"/><Relationship Id="rId11" Type="http://schemas.openxmlformats.org/officeDocument/2006/relationships/tags" Target="../tags/tag855.xml"/><Relationship Id="rId24" Type="http://schemas.openxmlformats.org/officeDocument/2006/relationships/image" Target="../media/image23.svg"/><Relationship Id="rId5" Type="http://schemas.openxmlformats.org/officeDocument/2006/relationships/tags" Target="../tags/tag849.xml"/><Relationship Id="rId15" Type="http://schemas.openxmlformats.org/officeDocument/2006/relationships/tags" Target="../tags/tag859.xml"/><Relationship Id="rId23" Type="http://schemas.openxmlformats.org/officeDocument/2006/relationships/image" Target="../media/image22.png"/><Relationship Id="rId10" Type="http://schemas.openxmlformats.org/officeDocument/2006/relationships/tags" Target="../tags/tag854.xml"/><Relationship Id="rId19" Type="http://schemas.openxmlformats.org/officeDocument/2006/relationships/image" Target="../media/image18.png"/><Relationship Id="rId4" Type="http://schemas.openxmlformats.org/officeDocument/2006/relationships/tags" Target="../tags/tag848.xml"/><Relationship Id="rId9" Type="http://schemas.openxmlformats.org/officeDocument/2006/relationships/tags" Target="../tags/tag853.xml"/><Relationship Id="rId14" Type="http://schemas.openxmlformats.org/officeDocument/2006/relationships/tags" Target="../tags/tag858.xml"/><Relationship Id="rId22"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idx="16385"/>
            <p:custDataLst>
              <p:tags r:id="rId2"/>
            </p:custDataLst>
          </p:nvPr>
        </p:nvSpPr>
        <p:spPr/>
        <p:txBody>
          <a:bodyPr/>
          <a:lstStyle/>
          <a:p>
            <a:r>
              <a:rPr lang="zh-CN" altLang="en-US"/>
              <a:t>项目四  视频技术与应用</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2644775" cy="1828800"/>
          </a:xfrm>
          <a:noFill/>
        </p:spPr>
        <p:txBody>
          <a:bodyPr vert="horz" lIns="0" tIns="0" rIns="0" bIns="0" rtlCol="0" anchor="t">
            <a:normAutofit/>
          </a:bodyPr>
          <a:lstStyle/>
          <a:p>
            <a:pPr lvl="0" algn="l">
              <a:buClrTx/>
              <a:buSzTx/>
              <a:buFontTx/>
            </a:pPr>
            <a:r>
              <a:rPr lang="zh-CN" altLang="en-US" sz="2800">
                <a:sym typeface="+mn-ea"/>
              </a:rPr>
              <a:t>知识准备：二、常用的视频尺寸</a:t>
            </a:r>
          </a:p>
        </p:txBody>
      </p:sp>
      <p:sp>
        <p:nvSpPr>
          <p:cNvPr id="4" name="装饰  2"/>
          <p:cNvSpPr>
            <a:spLocks noGrp="1"/>
          </p:cNvSpPr>
          <p:nvPr>
            <p:ph type="body" idx="16395"/>
            <p:custDataLst>
              <p:tags r:id="rId3"/>
            </p:custDataLst>
          </p:nvPr>
        </p:nvSpPr>
        <p:spPr/>
        <p:txBody>
          <a:bodyPr/>
          <a:lstStyle/>
          <a:p>
            <a:r>
              <a:rPr lang="zh-CN" altLang="en-US"/>
              <a:t> </a:t>
            </a:r>
          </a:p>
        </p:txBody>
      </p:sp>
      <p:pic>
        <p:nvPicPr>
          <p:cNvPr id="5" name="图片占位符 4" descr="f91ecb96-c46f-11f0-b001-a60aa2852df0"/>
          <p:cNvPicPr>
            <a:picLocks noGrp="1" noChangeAspect="1"/>
          </p:cNvPicPr>
          <p:nvPr>
            <p:ph type="pic" idx="16396"/>
            <p:custDataLst>
              <p:tags r:id="rId4"/>
            </p:custDataLst>
          </p:nvPr>
        </p:nvPicPr>
        <p:blipFill>
          <a:blip r:embed="rId20"/>
          <a:srcRect/>
          <a:stretch>
            <a:fillRect/>
          </a:stretch>
        </p:blipFill>
        <p:spPr>
          <a:xfrm>
            <a:off x="3886200" y="965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6" name="文本占位符 5"/>
          <p:cNvSpPr>
            <a:spLocks noGrp="1"/>
          </p:cNvSpPr>
          <p:nvPr>
            <p:ph type="body" idx="16387"/>
            <p:custDataLst>
              <p:tags r:id="rId5"/>
            </p:custDataLst>
          </p:nvPr>
        </p:nvSpPr>
        <p:spPr/>
        <p:txBody>
          <a:bodyPr/>
          <a:lstStyle/>
          <a:p>
            <a:r>
              <a:rPr lang="zh-CN" altLang="en-US"/>
              <a:t>视频标准解析</a:t>
            </a:r>
          </a:p>
        </p:txBody>
      </p:sp>
      <p:sp>
        <p:nvSpPr>
          <p:cNvPr id="7" name="文本占位符 6"/>
          <p:cNvSpPr>
            <a:spLocks noGrp="1"/>
          </p:cNvSpPr>
          <p:nvPr>
            <p:ph type="body" idx="16388"/>
            <p:custDataLst>
              <p:tags r:id="rId6"/>
            </p:custDataLst>
          </p:nvPr>
        </p:nvSpPr>
        <p:spPr/>
        <p:txBody>
          <a:bodyPr/>
          <a:lstStyle/>
          <a:p>
            <a:r>
              <a:rPr lang="zh-CN" altLang="en-US"/>
              <a:t>4K高清分辨率为4096×2160像素，需专用摄像机拍摄，支持细节呈现，分辨率为2K设备四倍。</a:t>
            </a:r>
          </a:p>
        </p:txBody>
      </p:sp>
      <p:sp>
        <p:nvSpPr>
          <p:cNvPr id="8" name="装饰  6"/>
          <p:cNvSpPr>
            <a:spLocks noGrp="1"/>
          </p:cNvSpPr>
          <p:nvPr>
            <p:ph type="body" idx="16397"/>
            <p:custDataLst>
              <p:tags r:id="rId7"/>
            </p:custDataLst>
          </p:nvPr>
        </p:nvSpPr>
        <p:spPr/>
        <p:txBody>
          <a:bodyPr/>
          <a:lstStyle/>
          <a:p>
            <a:r>
              <a:rPr lang="zh-CN" altLang="en-US"/>
              <a:t> </a:t>
            </a:r>
          </a:p>
        </p:txBody>
      </p:sp>
      <p:pic>
        <p:nvPicPr>
          <p:cNvPr id="9" name="图片占位符 8" descr="f91ecc6f-c46f-11f0-b001-a60aa2852df0"/>
          <p:cNvPicPr>
            <a:picLocks noGrp="1" noChangeAspect="1"/>
          </p:cNvPicPr>
          <p:nvPr>
            <p:ph type="pic" idx="16398"/>
            <p:custDataLst>
              <p:tags r:id="rId8"/>
            </p:custDataLst>
          </p:nvPr>
        </p:nvPicPr>
        <p:blipFill>
          <a:blip r:embed="rId21"/>
          <a:srcRect/>
          <a:stretch>
            <a:fillRect/>
          </a:stretch>
        </p:blipFill>
        <p:spPr>
          <a:xfrm>
            <a:off x="7962900" y="965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0" name="文本占位符 9"/>
          <p:cNvSpPr>
            <a:spLocks noGrp="1"/>
          </p:cNvSpPr>
          <p:nvPr>
            <p:ph type="body" idx="16389"/>
            <p:custDataLst>
              <p:tags r:id="rId9"/>
            </p:custDataLst>
          </p:nvPr>
        </p:nvSpPr>
        <p:spPr/>
        <p:txBody>
          <a:bodyPr/>
          <a:lstStyle/>
          <a:p>
            <a:r>
              <a:rPr lang="zh-CN" altLang="en-US"/>
              <a:t>蓝光格式规范</a:t>
            </a:r>
          </a:p>
        </p:txBody>
      </p:sp>
      <p:sp>
        <p:nvSpPr>
          <p:cNvPr id="11" name="文本占位符 10"/>
          <p:cNvSpPr>
            <a:spLocks noGrp="1"/>
          </p:cNvSpPr>
          <p:nvPr>
            <p:ph type="body" idx="16390"/>
            <p:custDataLst>
              <p:tags r:id="rId10"/>
            </p:custDataLst>
          </p:nvPr>
        </p:nvSpPr>
        <p:spPr/>
        <p:txBody>
          <a:bodyPr/>
          <a:lstStyle/>
          <a:p>
            <a:r>
              <a:rPr lang="zh-CN" altLang="en-US"/>
              <a:t>蓝光影碟转制文件含BD-Rip/mkv格式，SMPTE定义1080p逐行扫描与1080i隔行扫描标准。</a:t>
            </a:r>
          </a:p>
        </p:txBody>
      </p:sp>
      <p:sp>
        <p:nvSpPr>
          <p:cNvPr id="12" name="装饰  0"/>
          <p:cNvSpPr>
            <a:spLocks noGrp="1"/>
          </p:cNvSpPr>
          <p:nvPr>
            <p:ph type="body" idx="16399"/>
            <p:custDataLst>
              <p:tags r:id="rId11"/>
            </p:custDataLst>
          </p:nvPr>
        </p:nvSpPr>
        <p:spPr/>
        <p:txBody>
          <a:bodyPr/>
          <a:lstStyle/>
          <a:p>
            <a:r>
              <a:rPr lang="zh-CN" altLang="en-US"/>
              <a:t> </a:t>
            </a:r>
          </a:p>
        </p:txBody>
      </p:sp>
      <p:pic>
        <p:nvPicPr>
          <p:cNvPr id="13" name="图片占位符 12" descr="f91ecd21-c46f-11f0-b001-a60aa2852df0"/>
          <p:cNvPicPr>
            <a:picLocks noGrp="1" noChangeAspect="1"/>
          </p:cNvPicPr>
          <p:nvPr>
            <p:ph type="pic" idx="16400"/>
            <p:custDataLst>
              <p:tags r:id="rId12"/>
            </p:custDataLst>
          </p:nvPr>
        </p:nvPicPr>
        <p:blipFill>
          <a:blip r:embed="rId22"/>
          <a:srcRect/>
          <a:stretch>
            <a:fillRect/>
          </a:stretch>
        </p:blipFill>
        <p:spPr>
          <a:xfrm>
            <a:off x="3886200" y="3860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4" name="文本占位符 13"/>
          <p:cNvSpPr>
            <a:spLocks noGrp="1"/>
          </p:cNvSpPr>
          <p:nvPr>
            <p:ph type="body" idx="16391"/>
            <p:custDataLst>
              <p:tags r:id="rId13"/>
            </p:custDataLst>
          </p:nvPr>
        </p:nvSpPr>
        <p:spPr/>
        <p:txBody>
          <a:bodyPr/>
          <a:lstStyle/>
          <a:p>
            <a:r>
              <a:rPr lang="zh-CN" altLang="en-US"/>
              <a:t>DVD技术参数</a:t>
            </a:r>
          </a:p>
        </p:txBody>
      </p:sp>
      <p:sp>
        <p:nvSpPr>
          <p:cNvPr id="15" name="文本占位符 14"/>
          <p:cNvSpPr>
            <a:spLocks noGrp="1"/>
          </p:cNvSpPr>
          <p:nvPr>
            <p:ph type="body" idx="16392"/>
            <p:custDataLst>
              <p:tags r:id="rId14"/>
            </p:custDataLst>
          </p:nvPr>
        </p:nvSpPr>
        <p:spPr/>
        <p:txBody>
          <a:bodyPr/>
          <a:lstStyle/>
          <a:p>
            <a:r>
              <a:rPr lang="zh-CN" altLang="en-US"/>
              <a:t>DVD采用MPG2编码，PAL制式分辨率为720×576像素，NTSC制式为720×480像素，帧频适配区域标准。</a:t>
            </a:r>
          </a:p>
        </p:txBody>
      </p:sp>
      <p:sp>
        <p:nvSpPr>
          <p:cNvPr id="16" name="装饰  4"/>
          <p:cNvSpPr>
            <a:spLocks noGrp="1"/>
          </p:cNvSpPr>
          <p:nvPr>
            <p:ph type="body" idx="16401"/>
            <p:custDataLst>
              <p:tags r:id="rId15"/>
            </p:custDataLst>
          </p:nvPr>
        </p:nvSpPr>
        <p:spPr/>
        <p:txBody>
          <a:bodyPr/>
          <a:lstStyle/>
          <a:p>
            <a:r>
              <a:rPr lang="zh-CN" altLang="en-US"/>
              <a:t> </a:t>
            </a:r>
          </a:p>
        </p:txBody>
      </p:sp>
      <p:pic>
        <p:nvPicPr>
          <p:cNvPr id="17" name="图片占位符 16" descr="f91ecfcd-c46f-11f0-b001-a60aa2852df0"/>
          <p:cNvPicPr>
            <a:picLocks noGrp="1" noChangeAspect="1"/>
          </p:cNvPicPr>
          <p:nvPr>
            <p:ph type="pic" idx="16402"/>
            <p:custDataLst>
              <p:tags r:id="rId16"/>
            </p:custDataLst>
          </p:nvPr>
        </p:nvPicPr>
        <p:blipFill>
          <a:blip r:embed="rId23"/>
          <a:srcRect/>
          <a:stretch>
            <a:fillRect/>
          </a:stretch>
        </p:blipFill>
        <p:spPr>
          <a:xfrm>
            <a:off x="7962900" y="3860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8" name="文本占位符 17"/>
          <p:cNvSpPr>
            <a:spLocks noGrp="1"/>
          </p:cNvSpPr>
          <p:nvPr>
            <p:ph type="body" idx="16393"/>
            <p:custDataLst>
              <p:tags r:id="rId17"/>
            </p:custDataLst>
          </p:nvPr>
        </p:nvSpPr>
        <p:spPr/>
        <p:txBody>
          <a:bodyPr/>
          <a:lstStyle/>
          <a:p>
            <a:r>
              <a:rPr lang="zh-CN" altLang="en-US"/>
              <a:t>VCD编码标准</a:t>
            </a:r>
          </a:p>
        </p:txBody>
      </p:sp>
      <p:sp>
        <p:nvSpPr>
          <p:cNvPr id="19" name="文本占位符 18"/>
          <p:cNvSpPr>
            <a:spLocks noGrp="1"/>
          </p:cNvSpPr>
          <p:nvPr>
            <p:ph type="body" idx="16394"/>
            <p:custDataLst>
              <p:tags r:id="rId18"/>
            </p:custDataLst>
          </p:nvPr>
        </p:nvSpPr>
        <p:spPr/>
        <p:txBody>
          <a:bodyPr/>
          <a:lstStyle/>
          <a:p>
            <a:r>
              <a:rPr lang="zh-CN" altLang="en-US"/>
              <a:t>VCD使用MPEG-1视频与MP2音频编码，PAL制式分辨率为352×288像素，NTSC制式为352×240像素。</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2869565" cy="1828800"/>
          </a:xfrm>
          <a:noFill/>
        </p:spPr>
        <p:txBody>
          <a:bodyPr vert="horz" lIns="0" tIns="0" rIns="0" bIns="0" rtlCol="0" anchor="t">
            <a:normAutofit/>
          </a:bodyPr>
          <a:lstStyle/>
          <a:p>
            <a:pPr lvl="0" algn="l">
              <a:buClrTx/>
              <a:buSzTx/>
              <a:buFontTx/>
            </a:pPr>
            <a:r>
              <a:rPr lang="zh-CN" altLang="en-US" sz="2800">
                <a:sym typeface="+mn-ea"/>
              </a:rPr>
              <a:t>知识准备：三、常用的视频文件格式</a:t>
            </a:r>
          </a:p>
        </p:txBody>
      </p:sp>
      <p:sp>
        <p:nvSpPr>
          <p:cNvPr id="4" name="装饰  2"/>
          <p:cNvSpPr>
            <a:spLocks noGrp="1"/>
          </p:cNvSpPr>
          <p:nvPr>
            <p:ph type="body" idx="16393"/>
            <p:custDataLst>
              <p:tags r:id="rId3"/>
            </p:custDataLst>
          </p:nvPr>
        </p:nvSpPr>
        <p:spPr/>
        <p:txBody>
          <a:bodyPr/>
          <a:lstStyle/>
          <a:p>
            <a:r>
              <a:rPr lang="zh-CN" altLang="en-US"/>
              <a:t> </a:t>
            </a:r>
          </a:p>
        </p:txBody>
      </p:sp>
      <p:pic>
        <p:nvPicPr>
          <p:cNvPr id="5" name="图片占位符 4" descr="f6f5f96d-c46f-11f0-a8c0-c6292f9559d2"/>
          <p:cNvPicPr>
            <a:picLocks noGrp="1" noChangeAspect="1"/>
          </p:cNvPicPr>
          <p:nvPr>
            <p:ph type="pic" idx="16394"/>
            <p:custDataLst>
              <p:tags r:id="rId4"/>
            </p:custDataLst>
          </p:nvPr>
        </p:nvPicPr>
        <p:blipFill>
          <a:blip r:embed="rId16"/>
          <a:srcRect l="1122" t="11429" r="408" b="19643"/>
          <a:stretch>
            <a:fillRect/>
          </a:stretch>
        </p:blipFill>
        <p:spPr>
          <a:xfrm>
            <a:off x="3581400" y="6096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p:spPr>
      </p:pic>
      <p:sp>
        <p:nvSpPr>
          <p:cNvPr id="6" name="文本占位符 5"/>
          <p:cNvSpPr>
            <a:spLocks noGrp="1"/>
          </p:cNvSpPr>
          <p:nvPr>
            <p:ph type="body" idx="16387"/>
            <p:custDataLst>
              <p:tags r:id="rId5"/>
            </p:custDataLst>
          </p:nvPr>
        </p:nvSpPr>
        <p:spPr/>
        <p:txBody>
          <a:bodyPr/>
          <a:lstStyle/>
          <a:p>
            <a:r>
              <a:rPr lang="zh-CN" altLang="en-US"/>
              <a:t>AVI格式特性</a:t>
            </a:r>
          </a:p>
        </p:txBody>
      </p:sp>
      <p:sp>
        <p:nvSpPr>
          <p:cNvPr id="7" name="文本占位符 6"/>
          <p:cNvSpPr>
            <a:spLocks noGrp="1"/>
          </p:cNvSpPr>
          <p:nvPr>
            <p:ph type="body" idx="16388"/>
            <p:custDataLst>
              <p:tags r:id="rId6"/>
            </p:custDataLst>
          </p:nvPr>
        </p:nvSpPr>
        <p:spPr/>
        <p:txBody>
          <a:bodyPr>
            <a:normAutofit/>
          </a:bodyPr>
          <a:lstStyle/>
          <a:p>
            <a:r>
              <a:rPr lang="zh-CN" altLang="en-US"/>
              <a:t>Audio Video Interlaced简称，支持音视频混合存储，无需硬件解码，兼容性强，广泛用于视频编辑与播放。</a:t>
            </a:r>
          </a:p>
        </p:txBody>
      </p:sp>
      <p:sp>
        <p:nvSpPr>
          <p:cNvPr id="8" name="装饰  6"/>
          <p:cNvSpPr>
            <a:spLocks noGrp="1"/>
          </p:cNvSpPr>
          <p:nvPr>
            <p:ph type="body" idx="16395"/>
            <p:custDataLst>
              <p:tags r:id="rId7"/>
            </p:custDataLst>
          </p:nvPr>
        </p:nvSpPr>
        <p:spPr/>
        <p:txBody>
          <a:bodyPr/>
          <a:lstStyle/>
          <a:p>
            <a:r>
              <a:rPr lang="zh-CN" altLang="en-US"/>
              <a:t> </a:t>
            </a:r>
          </a:p>
        </p:txBody>
      </p:sp>
      <p:pic>
        <p:nvPicPr>
          <p:cNvPr id="9" name="图片占位符 8" descr="f6f5f841-c46f-11f0-a8c0-c6292f9559d2"/>
          <p:cNvPicPr>
            <a:picLocks noGrp="1" noChangeAspect="1"/>
          </p:cNvPicPr>
          <p:nvPr>
            <p:ph type="pic" idx="16396"/>
            <p:custDataLst>
              <p:tags r:id="rId8"/>
            </p:custDataLst>
          </p:nvPr>
        </p:nvPicPr>
        <p:blipFill>
          <a:blip r:embed="rId17"/>
          <a:srcRect l="31583" t="32143" r="33993" b="25000"/>
          <a:stretch>
            <a:fillRect/>
          </a:stretch>
        </p:blipFill>
        <p:spPr>
          <a:xfrm>
            <a:off x="3581400" y="25400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p:spPr>
      </p:pic>
      <p:sp>
        <p:nvSpPr>
          <p:cNvPr id="10" name="文本占位符 9"/>
          <p:cNvSpPr>
            <a:spLocks noGrp="1"/>
          </p:cNvSpPr>
          <p:nvPr>
            <p:ph type="body" idx="16389"/>
            <p:custDataLst>
              <p:tags r:id="rId9"/>
            </p:custDataLst>
          </p:nvPr>
        </p:nvSpPr>
        <p:spPr/>
        <p:txBody>
          <a:bodyPr/>
          <a:lstStyle/>
          <a:p>
            <a:r>
              <a:rPr lang="zh-CN" altLang="en-US"/>
              <a:t>MOV格式应用</a:t>
            </a:r>
          </a:p>
        </p:txBody>
      </p:sp>
      <p:sp>
        <p:nvSpPr>
          <p:cNvPr id="11" name="文本占位符 10"/>
          <p:cNvSpPr>
            <a:spLocks noGrp="1"/>
          </p:cNvSpPr>
          <p:nvPr>
            <p:ph type="body" idx="16390"/>
            <p:custDataLst>
              <p:tags r:id="rId10"/>
            </p:custDataLst>
          </p:nvPr>
        </p:nvSpPr>
        <p:spPr/>
        <p:txBody>
          <a:bodyPr/>
          <a:lstStyle/>
          <a:p>
            <a:r>
              <a:rPr lang="zh-CN" altLang="en-US"/>
              <a:t>Apple开发的QuickTime封装格式，整合多类型数字媒体，支持跨平台播放与编辑，适配多种设备。</a:t>
            </a:r>
          </a:p>
        </p:txBody>
      </p:sp>
      <p:sp>
        <p:nvSpPr>
          <p:cNvPr id="12" name="装饰  0"/>
          <p:cNvSpPr>
            <a:spLocks noGrp="1"/>
          </p:cNvSpPr>
          <p:nvPr>
            <p:ph type="body" idx="16397"/>
            <p:custDataLst>
              <p:tags r:id="rId11"/>
            </p:custDataLst>
          </p:nvPr>
        </p:nvSpPr>
        <p:spPr/>
        <p:txBody>
          <a:bodyPr/>
          <a:lstStyle/>
          <a:p>
            <a:r>
              <a:rPr lang="zh-CN" altLang="en-US"/>
              <a:t> </a:t>
            </a:r>
          </a:p>
        </p:txBody>
      </p:sp>
      <p:pic>
        <p:nvPicPr>
          <p:cNvPr id="13" name="图片占位符 12" descr="f6f5f8d4-c46f-11f0-a8c0-c6292f9559d2"/>
          <p:cNvPicPr>
            <a:picLocks noGrp="1" noChangeAspect="1"/>
          </p:cNvPicPr>
          <p:nvPr>
            <p:ph type="pic" idx="16398"/>
            <p:custDataLst>
              <p:tags r:id="rId12"/>
            </p:custDataLst>
          </p:nvPr>
        </p:nvPicPr>
        <p:blipFill>
          <a:blip r:embed="rId18"/>
          <a:srcRect l="5102" b="357"/>
          <a:stretch>
            <a:fillRect/>
          </a:stretch>
        </p:blipFill>
        <p:spPr>
          <a:xfrm>
            <a:off x="3581400" y="4470400"/>
            <a:ext cx="2540000" cy="1778000"/>
          </a:xfrm>
          <a:custGeom>
            <a:avLst/>
            <a:gdLst>
              <a:gd name="connisteX0" fmla="*/ 0 w 2540000"/>
              <a:gd name="connsiteY0" fmla="*/ 203200 h 1778000"/>
              <a:gd name="connisteX1" fmla="*/ 203200 w 2540000"/>
              <a:gd name="connsiteY1" fmla="*/ 0 h 1778000"/>
              <a:gd name="connisteX2" fmla="*/ 2540000 w 2540000"/>
              <a:gd name="connsiteY2" fmla="*/ 0 h 1778000"/>
              <a:gd name="connisteX3" fmla="*/ 2540000 w 2540000"/>
              <a:gd name="connsiteY3" fmla="*/ 1778000 h 1778000"/>
              <a:gd name="connisteX4" fmla="*/ 203200 w 2540000"/>
              <a:gd name="connsiteY4" fmla="*/ 1778000 h 1778000"/>
              <a:gd name="connisteX5" fmla="*/ 0 w 2540000"/>
              <a:gd name="connsiteY5" fmla="*/ 1574800 h 1778000"/>
              <a:gd name="connisteX6" fmla="*/ 0 w 2540000"/>
              <a:gd name="connsiteY6"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1778000">
                <a:moveTo>
                  <a:pt x="0" y="203200"/>
                </a:moveTo>
                <a:cubicBezTo>
                  <a:pt x="0" y="90976"/>
                  <a:pt x="90976" y="0"/>
                  <a:pt x="203200" y="0"/>
                </a:cubicBezTo>
                <a:lnTo>
                  <a:pt x="2540000" y="0"/>
                </a:lnTo>
                <a:lnTo>
                  <a:pt x="2540000" y="1778000"/>
                </a:lnTo>
                <a:lnTo>
                  <a:pt x="203200" y="1778000"/>
                </a:lnTo>
                <a:cubicBezTo>
                  <a:pt x="90976" y="1778000"/>
                  <a:pt x="0" y="1687024"/>
                  <a:pt x="0" y="1574800"/>
                </a:cubicBezTo>
                <a:lnTo>
                  <a:pt x="0" y="203200"/>
                </a:lnTo>
                <a:close/>
              </a:path>
            </a:pathLst>
          </a:custGeom>
        </p:spPr>
      </p:pic>
      <p:sp>
        <p:nvSpPr>
          <p:cNvPr id="14" name="文本占位符 13"/>
          <p:cNvSpPr>
            <a:spLocks noGrp="1"/>
          </p:cNvSpPr>
          <p:nvPr>
            <p:ph type="body" idx="16391"/>
            <p:custDataLst>
              <p:tags r:id="rId13"/>
            </p:custDataLst>
          </p:nvPr>
        </p:nvSpPr>
        <p:spPr/>
        <p:txBody>
          <a:bodyPr/>
          <a:lstStyle/>
          <a:p>
            <a:r>
              <a:rPr lang="zh-CN" altLang="en-US"/>
              <a:t>MPEG压缩优势</a:t>
            </a:r>
          </a:p>
        </p:txBody>
      </p:sp>
      <p:sp>
        <p:nvSpPr>
          <p:cNvPr id="15" name="文本占位符 14"/>
          <p:cNvSpPr>
            <a:spLocks noGrp="1"/>
          </p:cNvSpPr>
          <p:nvPr>
            <p:ph type="body" idx="16392"/>
            <p:custDataLst>
              <p:tags r:id="rId14"/>
            </p:custDataLst>
          </p:nvPr>
        </p:nvSpPr>
        <p:spPr/>
        <p:txBody>
          <a:bodyPr/>
          <a:lstStyle/>
          <a:p>
            <a:r>
              <a:rPr lang="zh-CN" altLang="en-US"/>
              <a:t>压缩比达50:1至200:1，音画质量优异，MPEG-1用于VCD制作，MPEG-2应用于DVD及高清视频领域。</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sym typeface="+mn-ea"/>
              </a:rPr>
              <a:t>知识准备：</a:t>
            </a:r>
            <a:r>
              <a:rPr lang="zh-CN" altLang="en-US"/>
              <a:t>三、常用的视频文件格式</a:t>
            </a:r>
          </a:p>
        </p:txBody>
      </p:sp>
      <p:sp>
        <p:nvSpPr>
          <p:cNvPr id="3" name="装饰  1"/>
          <p:cNvSpPr>
            <a:spLocks noGrp="1"/>
          </p:cNvSpPr>
          <p:nvPr>
            <p:ph type="body" idx="16393"/>
            <p:custDataLst>
              <p:tags r:id="rId3"/>
            </p:custDataLst>
          </p:nvPr>
        </p:nvSpPr>
        <p:spPr/>
        <p:txBody>
          <a:bodyPr/>
          <a:lstStyle/>
          <a:p>
            <a:r>
              <a:rPr lang="zh-CN" altLang="en-US"/>
              <a:t> </a:t>
            </a:r>
          </a:p>
        </p:txBody>
      </p:sp>
      <p:pic>
        <p:nvPicPr>
          <p:cNvPr id="15" name="图片占位符 14" descr="1"/>
          <p:cNvPicPr>
            <a:picLocks noGrp="1" noChangeAspect="1"/>
          </p:cNvPicPr>
          <p:nvPr>
            <p:ph type="pic" idx="16392"/>
            <p:custDataLst>
              <p:tags r:id="rId4"/>
            </p:custDataLst>
          </p:nvPr>
        </p:nvPicPr>
        <p:blipFill>
          <a:blip r:embed="rId16">
            <a:extLst>
              <a:ext uri="{96DAC541-7B7A-43D3-8B79-37D633B846F1}">
                <asvg:svgBlip xmlns:asvg="http://schemas.microsoft.com/office/drawing/2016/SVG/main" r:embed="rId17"/>
              </a:ext>
            </a:extLst>
          </a:blip>
          <a:stretch>
            <a:fillRect/>
          </a:stretch>
        </p:blipFill>
        <p:spPr>
          <a:xfrm>
            <a:off x="1574800" y="2057400"/>
            <a:ext cx="1524000" cy="1524000"/>
          </a:xfrm>
          <a:prstGeom prst="rect">
            <a:avLst/>
          </a:prstGeom>
        </p:spPr>
      </p:pic>
      <p:sp>
        <p:nvSpPr>
          <p:cNvPr id="5" name="文本占位符 4"/>
          <p:cNvSpPr>
            <a:spLocks noGrp="1"/>
          </p:cNvSpPr>
          <p:nvPr>
            <p:ph type="body" idx="16386"/>
            <p:custDataLst>
              <p:tags r:id="rId5"/>
            </p:custDataLst>
          </p:nvPr>
        </p:nvSpPr>
        <p:spPr/>
        <p:txBody>
          <a:bodyPr/>
          <a:lstStyle/>
          <a:p>
            <a:r>
              <a:rPr lang="zh-CN" altLang="en-US"/>
              <a:t>WMV技术特点</a:t>
            </a:r>
          </a:p>
        </p:txBody>
      </p:sp>
      <p:sp>
        <p:nvSpPr>
          <p:cNvPr id="6" name="文本占位符 5"/>
          <p:cNvSpPr>
            <a:spLocks noGrp="1"/>
          </p:cNvSpPr>
          <p:nvPr>
            <p:ph type="body" idx="16387"/>
            <p:custDataLst>
              <p:tags r:id="rId6"/>
            </p:custDataLst>
          </p:nvPr>
        </p:nvSpPr>
        <p:spPr/>
        <p:txBody>
          <a:bodyPr/>
          <a:lstStyle/>
          <a:p>
            <a:r>
              <a:rPr lang="zh-CN" altLang="en-US"/>
              <a:t>基于MPEG-4算法，压缩率高且画质稳定，支持互联网实时传输，适用于流媒体传播与在线点播。</a:t>
            </a:r>
          </a:p>
        </p:txBody>
      </p:sp>
      <p:sp>
        <p:nvSpPr>
          <p:cNvPr id="7" name="装饰  5"/>
          <p:cNvSpPr>
            <a:spLocks noGrp="1"/>
          </p:cNvSpPr>
          <p:nvPr>
            <p:ph type="body" idx="16395"/>
            <p:custDataLst>
              <p:tags r:id="rId7"/>
            </p:custDataLst>
          </p:nvPr>
        </p:nvSpPr>
        <p:spPr/>
        <p:txBody>
          <a:bodyPr/>
          <a:lstStyle/>
          <a:p>
            <a:r>
              <a:rPr lang="zh-CN" altLang="en-US"/>
              <a:t> </a:t>
            </a:r>
          </a:p>
        </p:txBody>
      </p:sp>
      <p:pic>
        <p:nvPicPr>
          <p:cNvPr id="16" name="图片占位符 15" descr="2"/>
          <p:cNvPicPr>
            <a:picLocks noGrp="1" noChangeAspect="1"/>
          </p:cNvPicPr>
          <p:nvPr>
            <p:ph type="pic" idx="16394"/>
            <p:custDataLst>
              <p:tags r:id="rId8"/>
            </p:custDataLst>
          </p:nvPr>
        </p:nvPicPr>
        <p:blipFill>
          <a:blip r:embed="rId18">
            <a:extLst>
              <a:ext uri="{96DAC541-7B7A-43D3-8B79-37D633B846F1}">
                <asvg:svgBlip xmlns:asvg="http://schemas.microsoft.com/office/drawing/2016/SVG/main" r:embed="rId19"/>
              </a:ext>
            </a:extLst>
          </a:blip>
          <a:stretch>
            <a:fillRect/>
          </a:stretch>
        </p:blipFill>
        <p:spPr>
          <a:xfrm>
            <a:off x="5334000" y="2057400"/>
            <a:ext cx="1524000" cy="1524000"/>
          </a:xfrm>
          <a:prstGeom prst="rect">
            <a:avLst/>
          </a:prstGeom>
        </p:spPr>
      </p:pic>
      <p:sp>
        <p:nvSpPr>
          <p:cNvPr id="9" name="文本占位符 8"/>
          <p:cNvSpPr>
            <a:spLocks noGrp="1"/>
          </p:cNvSpPr>
          <p:nvPr>
            <p:ph type="body" idx="16388"/>
            <p:custDataLst>
              <p:tags r:id="rId9"/>
            </p:custDataLst>
          </p:nvPr>
        </p:nvSpPr>
        <p:spPr/>
        <p:txBody>
          <a:bodyPr/>
          <a:lstStyle/>
          <a:p>
            <a:r>
              <a:rPr lang="zh-CN" altLang="en-US"/>
              <a:t>MKV封装能力</a:t>
            </a:r>
          </a:p>
        </p:txBody>
      </p:sp>
      <p:sp>
        <p:nvSpPr>
          <p:cNvPr id="10" name="文本占位符 9"/>
          <p:cNvSpPr>
            <a:spLocks noGrp="1"/>
          </p:cNvSpPr>
          <p:nvPr>
            <p:ph type="body" idx="16389"/>
            <p:custDataLst>
              <p:tags r:id="rId10"/>
            </p:custDataLst>
          </p:nvPr>
        </p:nvSpPr>
        <p:spPr/>
        <p:txBody>
          <a:bodyPr/>
          <a:lstStyle/>
          <a:p>
            <a:r>
              <a:rPr lang="zh-CN" altLang="en-US"/>
              <a:t>Matroska格式可集成多轨道音视频及字幕，兼容DivX、XviD等编码，开放源码设计提升扩展自由度。</a:t>
            </a:r>
          </a:p>
        </p:txBody>
      </p:sp>
      <p:sp>
        <p:nvSpPr>
          <p:cNvPr id="11" name="装饰  9"/>
          <p:cNvSpPr>
            <a:spLocks noGrp="1"/>
          </p:cNvSpPr>
          <p:nvPr>
            <p:ph type="body" idx="16397"/>
            <p:custDataLst>
              <p:tags r:id="rId11"/>
            </p:custDataLst>
          </p:nvPr>
        </p:nvSpPr>
        <p:spPr/>
        <p:txBody>
          <a:bodyPr/>
          <a:lstStyle/>
          <a:p>
            <a:r>
              <a:rPr lang="zh-CN" altLang="en-US"/>
              <a:t> </a:t>
            </a:r>
          </a:p>
        </p:txBody>
      </p:sp>
      <p:pic>
        <p:nvPicPr>
          <p:cNvPr id="17" name="图片占位符 16" descr="3"/>
          <p:cNvPicPr>
            <a:picLocks noGrp="1" noChangeAspect="1"/>
          </p:cNvPicPr>
          <p:nvPr>
            <p:ph type="pic" idx="16396"/>
            <p:custDataLst>
              <p:tags r:id="rId12"/>
            </p:custDataLst>
          </p:nvPr>
        </p:nvPicPr>
        <p:blipFill>
          <a:blip r:embed="rId20">
            <a:extLst>
              <a:ext uri="{96DAC541-7B7A-43D3-8B79-37D633B846F1}">
                <asvg:svgBlip xmlns:asvg="http://schemas.microsoft.com/office/drawing/2016/SVG/main" r:embed="rId21"/>
              </a:ext>
            </a:extLst>
          </a:blip>
          <a:stretch>
            <a:fillRect/>
          </a:stretch>
        </p:blipFill>
        <p:spPr>
          <a:xfrm>
            <a:off x="9093200" y="2057400"/>
            <a:ext cx="1524000" cy="1524000"/>
          </a:xfrm>
          <a:prstGeom prst="rect">
            <a:avLst/>
          </a:prstGeom>
        </p:spPr>
      </p:pic>
      <p:sp>
        <p:nvSpPr>
          <p:cNvPr id="13" name="文本占位符 12"/>
          <p:cNvSpPr>
            <a:spLocks noGrp="1"/>
          </p:cNvSpPr>
          <p:nvPr>
            <p:ph type="body" idx="16390"/>
            <p:custDataLst>
              <p:tags r:id="rId13"/>
            </p:custDataLst>
          </p:nvPr>
        </p:nvSpPr>
        <p:spPr/>
        <p:txBody>
          <a:bodyPr/>
          <a:lstStyle/>
          <a:p>
            <a:r>
              <a:rPr lang="zh-CN" altLang="en-US"/>
              <a:t>FLV格式革新</a:t>
            </a:r>
          </a:p>
        </p:txBody>
      </p:sp>
      <p:sp>
        <p:nvSpPr>
          <p:cNvPr id="14" name="文本占位符 13"/>
          <p:cNvSpPr>
            <a:spLocks noGrp="1"/>
          </p:cNvSpPr>
          <p:nvPr>
            <p:ph type="body" idx="16391"/>
            <p:custDataLst>
              <p:tags r:id="rId14"/>
            </p:custDataLst>
          </p:nvPr>
        </p:nvSpPr>
        <p:spPr/>
        <p:txBody>
          <a:bodyPr/>
          <a:lstStyle/>
          <a:p>
            <a:r>
              <a:rPr lang="zh-CN" altLang="en-US"/>
              <a:t>FLASH VIDEO文件体积小、加载快，解决传统视频体积过大问题，优化网络传输与播放体验。</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sym typeface="+mn-ea"/>
              </a:rPr>
              <a:t>Premiere Pro 2022基础</a:t>
            </a:r>
            <a:endParaRPr lang="zh-CN" altLang="en-US"/>
          </a:p>
        </p:txBody>
      </p:sp>
      <p:sp>
        <p:nvSpPr>
          <p:cNvPr id="3" name="文本占位符 2"/>
          <p:cNvSpPr>
            <a:spLocks noGrp="1"/>
          </p:cNvSpPr>
          <p:nvPr>
            <p:ph type="body" idx="16386"/>
            <p:custDataLst>
              <p:tags r:id="rId3"/>
            </p:custDataLst>
          </p:nvPr>
        </p:nvSpPr>
        <p:spPr>
          <a:xfrm>
            <a:off x="4989195" y="1905000"/>
            <a:ext cx="2273300" cy="1524000"/>
          </a:xfrm>
        </p:spPr>
        <p:txBody>
          <a:bodyPr>
            <a:normAutofit fontScale="97500"/>
          </a:bodyPr>
          <a:lstStyle/>
          <a:p>
            <a:r>
              <a:rPr lang="zh-CN" altLang="en-US"/>
              <a:t>任务</a:t>
            </a:r>
            <a:r>
              <a:rPr lang="en-US" altLang="zh-CN"/>
              <a:t>2</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任务2  Premiere Pro 2022基础</a:t>
            </a:r>
          </a:p>
        </p:txBody>
      </p:sp>
      <p:pic>
        <p:nvPicPr>
          <p:cNvPr id="3" name="内容占位符 2" descr="f88a6a63-c46f-11f0-b5c8-5615cf3f553b"/>
          <p:cNvPicPr>
            <a:picLocks noGrp="1" noChangeAspect="1"/>
          </p:cNvPicPr>
          <p:nvPr>
            <p:ph idx="16388"/>
            <p:custDataLst>
              <p:tags r:id="rId3"/>
            </p:custDataLst>
          </p:nvPr>
        </p:nvPicPr>
        <p:blipFill>
          <a:blip r:embed="rId8"/>
          <a:srcRect l="7400" r="7800"/>
          <a:stretch>
            <a:fillRect/>
          </a:stretch>
        </p:blipFill>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p:spPr>
      </p:pic>
      <p:sp>
        <p:nvSpPr>
          <p:cNvPr id="4" name="装饰  2"/>
          <p:cNvSpPr>
            <a:spLocks noGrp="1"/>
          </p:cNvSpPr>
          <p:nvPr>
            <p:ph type="body" idx="16389"/>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任务引入</a:t>
            </a:r>
          </a:p>
        </p:txBody>
      </p:sp>
      <p:sp>
        <p:nvSpPr>
          <p:cNvPr id="6" name="文本占位符 5"/>
          <p:cNvSpPr>
            <a:spLocks noGrp="1"/>
          </p:cNvSpPr>
          <p:nvPr>
            <p:ph type="body" idx="16387"/>
            <p:custDataLst>
              <p:tags r:id="rId6"/>
            </p:custDataLst>
          </p:nvPr>
        </p:nvSpPr>
        <p:spPr>
          <a:xfrm>
            <a:off x="5105400" y="3708400"/>
            <a:ext cx="6019800" cy="2092960"/>
          </a:xfrm>
        </p:spPr>
        <p:txBody>
          <a:bodyPr/>
          <a:lstStyle/>
          <a:p>
            <a:r>
              <a:rPr lang="zh-CN" altLang="en-US"/>
              <a:t>小李选择</a:t>
            </a:r>
            <a:r>
              <a:rPr lang="en-US" altLang="zh-CN"/>
              <a:t>Premiere Pro</a:t>
            </a:r>
            <a:r>
              <a:rPr lang="zh-CN" altLang="en-US"/>
              <a:t>软件处理视频，想要熟练使用</a:t>
            </a:r>
            <a:r>
              <a:rPr lang="en-US" altLang="zh-CN"/>
              <a:t>Premiere Pro</a:t>
            </a:r>
            <a:r>
              <a:rPr lang="zh-CN" altLang="en-US"/>
              <a:t>软件，必须先了解该软件的操作界面，只有对界面有了宏观的认识，才能更好、更快地制作动画。</a:t>
            </a:r>
            <a:r>
              <a:rPr lang="en-US" altLang="zh-CN"/>
              <a:t>Premiere Pro</a:t>
            </a:r>
            <a:r>
              <a:rPr lang="zh-CN" altLang="en-US"/>
              <a:t>的工作界面包含哪些组成部分呢？怎么创建项目文件？怎么创建序列并装配序列呢？</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00685" y="190500"/>
            <a:ext cx="7226935" cy="621030"/>
          </a:xfrm>
        </p:spPr>
        <p:txBody>
          <a:bodyPr>
            <a:normAutofit/>
          </a:bodyPr>
          <a:lstStyle/>
          <a:p>
            <a:r>
              <a:rPr lang="zh-CN" altLang="en-US" sz="2800">
                <a:sym typeface="+mn-ea"/>
              </a:rPr>
              <a:t>知识准备：</a:t>
            </a:r>
            <a:r>
              <a:rPr lang="zh-CN" altLang="en-US" sz="2800"/>
              <a:t>一、</a:t>
            </a:r>
            <a:r>
              <a:rPr lang="en-US" altLang="zh-CN" sz="2800"/>
              <a:t>Premiere Pro 2022</a:t>
            </a:r>
            <a:r>
              <a:rPr lang="zh-CN" altLang="en-US" sz="2800"/>
              <a:t>工作界面</a:t>
            </a:r>
          </a:p>
        </p:txBody>
      </p:sp>
      <p:sp>
        <p:nvSpPr>
          <p:cNvPr id="4" name="装饰  2"/>
          <p:cNvSpPr>
            <a:spLocks noGrp="1"/>
          </p:cNvSpPr>
          <p:nvPr>
            <p:ph type="body" idx="16393"/>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启动方式</a:t>
            </a:r>
          </a:p>
        </p:txBody>
      </p:sp>
      <p:sp>
        <p:nvSpPr>
          <p:cNvPr id="7" name="文本占位符 6"/>
          <p:cNvSpPr>
            <a:spLocks noGrp="1"/>
          </p:cNvSpPr>
          <p:nvPr>
            <p:ph type="body" idx="16388"/>
            <p:custDataLst>
              <p:tags r:id="rId5"/>
            </p:custDataLst>
          </p:nvPr>
        </p:nvSpPr>
        <p:spPr/>
        <p:txBody>
          <a:bodyPr/>
          <a:lstStyle/>
          <a:p>
            <a:r>
              <a:rPr lang="zh-CN" altLang="en-US"/>
              <a:t>双击桌面图标或通过开始菜单启动Premiere，进入主页界面，支持新建或打开项目文件。</a:t>
            </a:r>
          </a:p>
        </p:txBody>
      </p:sp>
      <p:sp>
        <p:nvSpPr>
          <p:cNvPr id="8" name="装饰  6"/>
          <p:cNvSpPr>
            <a:spLocks noGrp="1"/>
          </p:cNvSpPr>
          <p:nvPr>
            <p:ph type="body" idx="16395"/>
            <p:custDataLst>
              <p:tags r:id="rId6"/>
            </p:custDataLst>
          </p:nvPr>
        </p:nvSpPr>
        <p:spPr/>
        <p:txBody>
          <a:bodyPr/>
          <a:lstStyle/>
          <a:p>
            <a:r>
              <a:rPr lang="zh-CN" altLang="en-US"/>
              <a:t> </a:t>
            </a:r>
          </a:p>
        </p:txBody>
      </p:sp>
      <p:sp>
        <p:nvSpPr>
          <p:cNvPr id="10" name="文本占位符 9"/>
          <p:cNvSpPr>
            <a:spLocks noGrp="1"/>
          </p:cNvSpPr>
          <p:nvPr>
            <p:ph type="body" idx="16389"/>
            <p:custDataLst>
              <p:tags r:id="rId7"/>
            </p:custDataLst>
          </p:nvPr>
        </p:nvSpPr>
        <p:spPr/>
        <p:txBody>
          <a:bodyPr>
            <a:normAutofit fontScale="77500" lnSpcReduction="10000"/>
          </a:bodyPr>
          <a:lstStyle/>
          <a:p>
            <a:r>
              <a:rPr lang="zh-CN" altLang="en-US"/>
              <a:t>（一）工作区面板</a:t>
            </a:r>
          </a:p>
        </p:txBody>
      </p:sp>
      <p:sp>
        <p:nvSpPr>
          <p:cNvPr id="11" name="文本占位符 10"/>
          <p:cNvSpPr>
            <a:spLocks noGrp="1"/>
          </p:cNvSpPr>
          <p:nvPr>
            <p:ph type="body" idx="16390"/>
            <p:custDataLst>
              <p:tags r:id="rId8"/>
            </p:custDataLst>
          </p:nvPr>
        </p:nvSpPr>
        <p:spPr/>
        <p:txBody>
          <a:bodyPr>
            <a:normAutofit/>
          </a:bodyPr>
          <a:lstStyle/>
          <a:p>
            <a:r>
              <a:rPr lang="zh-CN" altLang="en-US"/>
              <a:t>标题栏显示应用信息，菜单栏含9项功能模块，工作区面板提供9种预设布局，支持自定义调整。</a:t>
            </a:r>
          </a:p>
        </p:txBody>
      </p:sp>
      <p:sp>
        <p:nvSpPr>
          <p:cNvPr id="12" name="装饰  0"/>
          <p:cNvSpPr>
            <a:spLocks noGrp="1"/>
          </p:cNvSpPr>
          <p:nvPr>
            <p:ph type="body" idx="16397"/>
            <p:custDataLst>
              <p:tags r:id="rId9"/>
            </p:custDataLst>
          </p:nvPr>
        </p:nvSpPr>
        <p:spPr/>
        <p:txBody>
          <a:bodyPr/>
          <a:lstStyle/>
          <a:p>
            <a:r>
              <a:rPr lang="zh-CN" altLang="en-US"/>
              <a:t> </a:t>
            </a:r>
          </a:p>
        </p:txBody>
      </p:sp>
      <p:sp>
        <p:nvSpPr>
          <p:cNvPr id="14" name="文本占位符 13"/>
          <p:cNvSpPr>
            <a:spLocks noGrp="1"/>
          </p:cNvSpPr>
          <p:nvPr>
            <p:ph type="body" idx="16391"/>
            <p:custDataLst>
              <p:tags r:id="rId10"/>
            </p:custDataLst>
          </p:nvPr>
        </p:nvSpPr>
        <p:spPr/>
        <p:txBody>
          <a:bodyPr>
            <a:normAutofit fontScale="87500" lnSpcReduction="20000"/>
          </a:bodyPr>
          <a:lstStyle/>
          <a:p>
            <a:r>
              <a:rPr lang="zh-CN" altLang="en-US"/>
              <a:t>（二）项目面板</a:t>
            </a:r>
          </a:p>
        </p:txBody>
      </p:sp>
      <p:sp>
        <p:nvSpPr>
          <p:cNvPr id="15" name="文本占位符 14"/>
          <p:cNvSpPr>
            <a:spLocks noGrp="1"/>
          </p:cNvSpPr>
          <p:nvPr>
            <p:ph type="body" idx="16392"/>
            <p:custDataLst>
              <p:tags r:id="rId11"/>
            </p:custDataLst>
          </p:nvPr>
        </p:nvSpPr>
        <p:spPr/>
        <p:txBody>
          <a:bodyPr/>
          <a:lstStyle/>
          <a:p>
            <a:r>
              <a:rPr lang="zh-CN" altLang="en-US"/>
              <a:t>以图标或列表视图管理素材，支持分类编组与快捷预览，右键调出预览区域进行素材回放。</a:t>
            </a:r>
          </a:p>
        </p:txBody>
      </p:sp>
      <p:pic>
        <p:nvPicPr>
          <p:cNvPr id="3" name="图片 -2147482343"/>
          <p:cNvPicPr>
            <a:picLocks noChangeAspect="1"/>
          </p:cNvPicPr>
          <p:nvPr/>
        </p:nvPicPr>
        <p:blipFill>
          <a:blip r:embed="rId13"/>
          <a:stretch>
            <a:fillRect/>
          </a:stretch>
        </p:blipFill>
        <p:spPr>
          <a:xfrm>
            <a:off x="268605" y="1205230"/>
            <a:ext cx="4019550" cy="209550"/>
          </a:xfrm>
          <a:prstGeom prst="rect">
            <a:avLst/>
          </a:prstGeom>
          <a:noFill/>
          <a:ln w="9525">
            <a:noFill/>
          </a:ln>
        </p:spPr>
      </p:pic>
      <p:sp>
        <p:nvSpPr>
          <p:cNvPr id="20" name="文本框 19"/>
          <p:cNvSpPr txBox="1"/>
          <p:nvPr/>
        </p:nvSpPr>
        <p:spPr>
          <a:xfrm>
            <a:off x="661035" y="1506855"/>
            <a:ext cx="3225165" cy="320675"/>
          </a:xfrm>
          <a:prstGeom prst="rect">
            <a:avLst/>
          </a:prstGeom>
        </p:spPr>
        <p:txBody>
          <a:bodyPr>
            <a:noAutofit/>
          </a:bodyPr>
          <a:lstStyle/>
          <a:p>
            <a:pPr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工作区面板</a:t>
            </a:r>
          </a:p>
        </p:txBody>
      </p:sp>
      <p:pic>
        <p:nvPicPr>
          <p:cNvPr id="5" name="图片 -2147482340"/>
          <p:cNvPicPr>
            <a:picLocks noChangeAspect="1"/>
          </p:cNvPicPr>
          <p:nvPr/>
        </p:nvPicPr>
        <p:blipFill>
          <a:blip r:embed="rId14"/>
          <a:stretch>
            <a:fillRect/>
          </a:stretch>
        </p:blipFill>
        <p:spPr>
          <a:xfrm>
            <a:off x="1749425" y="2004060"/>
            <a:ext cx="1048385" cy="826770"/>
          </a:xfrm>
          <a:prstGeom prst="rect">
            <a:avLst/>
          </a:prstGeom>
          <a:noFill/>
          <a:ln w="9525">
            <a:noFill/>
          </a:ln>
        </p:spPr>
      </p:pic>
      <p:sp>
        <p:nvSpPr>
          <p:cNvPr id="21" name="文本框 20"/>
          <p:cNvSpPr txBox="1"/>
          <p:nvPr/>
        </p:nvSpPr>
        <p:spPr>
          <a:xfrm>
            <a:off x="1868805" y="2921000"/>
            <a:ext cx="1141095" cy="201295"/>
          </a:xfrm>
          <a:prstGeom prst="rect">
            <a:avLst/>
          </a:prstGeom>
        </p:spPr>
        <p:txBody>
          <a:bodyPr>
            <a:noAutofit/>
          </a:bodyPr>
          <a:lstStyle/>
          <a:p>
            <a:pPr defTabSz="266700"/>
            <a:r>
              <a:rPr lang="zh-CN" altLang="en-US" sz="1200">
                <a:latin typeface="Times New Roman" panose="02020603050405020304"/>
                <a:ea typeface="宋体" panose="02010600030101010101" pitchFamily="2" charset="-122"/>
              </a:rPr>
              <a:t>弹出菜单 </a:t>
            </a:r>
            <a:r>
              <a:rPr lang="en-US" altLang="zh-CN" sz="1200">
                <a:latin typeface="Times New Roman" panose="02020603050405020304"/>
                <a:ea typeface="宋体" panose="02010600030101010101" pitchFamily="2" charset="-122"/>
              </a:rPr>
              <a:t>  </a:t>
            </a:r>
          </a:p>
        </p:txBody>
      </p:sp>
      <p:pic>
        <p:nvPicPr>
          <p:cNvPr id="9" name="图片 -2147482339"/>
          <p:cNvPicPr>
            <a:picLocks noChangeAspect="1"/>
          </p:cNvPicPr>
          <p:nvPr/>
        </p:nvPicPr>
        <p:blipFill>
          <a:blip r:embed="rId15"/>
          <a:stretch>
            <a:fillRect/>
          </a:stretch>
        </p:blipFill>
        <p:spPr>
          <a:xfrm>
            <a:off x="4727575" y="811530"/>
            <a:ext cx="1957705" cy="2526030"/>
          </a:xfrm>
          <a:prstGeom prst="rect">
            <a:avLst/>
          </a:prstGeom>
          <a:noFill/>
          <a:ln w="9525">
            <a:noFill/>
          </a:ln>
        </p:spPr>
      </p:pic>
      <p:sp>
        <p:nvSpPr>
          <p:cNvPr id="22" name="文本框 21"/>
          <p:cNvSpPr txBox="1"/>
          <p:nvPr/>
        </p:nvSpPr>
        <p:spPr>
          <a:xfrm>
            <a:off x="4727575" y="3337560"/>
            <a:ext cx="1976120" cy="323850"/>
          </a:xfrm>
          <a:prstGeom prst="rect">
            <a:avLst/>
          </a:prstGeom>
        </p:spPr>
        <p:txBody>
          <a:bodyPr>
            <a:noAutofit/>
          </a:bodyPr>
          <a:lstStyle/>
          <a:p>
            <a:pPr defTabSz="266700">
              <a:buClrTx/>
              <a:buSzTx/>
              <a:buFontTx/>
            </a:pPr>
            <a:r>
              <a:rPr lang="zh-CN" altLang="en-US" sz="1200">
                <a:latin typeface="Times New Roman" panose="02020603050405020304"/>
                <a:ea typeface="宋体" panose="02010600030101010101" pitchFamily="2" charset="-122"/>
                <a:sym typeface="+mn-ea"/>
              </a:rPr>
              <a:t>“编辑工作区”对话框</a:t>
            </a:r>
          </a:p>
        </p:txBody>
      </p:sp>
      <p:pic>
        <p:nvPicPr>
          <p:cNvPr id="13" name="图片 -2147482337"/>
          <p:cNvPicPr>
            <a:picLocks noChangeAspect="1"/>
          </p:cNvPicPr>
          <p:nvPr/>
        </p:nvPicPr>
        <p:blipFill>
          <a:blip r:embed="rId16"/>
          <a:stretch>
            <a:fillRect/>
          </a:stretch>
        </p:blipFill>
        <p:spPr>
          <a:xfrm>
            <a:off x="7407275" y="1593215"/>
            <a:ext cx="1827530" cy="1536700"/>
          </a:xfrm>
          <a:prstGeom prst="rect">
            <a:avLst/>
          </a:prstGeom>
          <a:noFill/>
          <a:ln w="9525">
            <a:noFill/>
          </a:ln>
        </p:spPr>
      </p:pic>
      <p:pic>
        <p:nvPicPr>
          <p:cNvPr id="16" name="图片 -2147482336"/>
          <p:cNvPicPr>
            <a:picLocks noChangeAspect="1"/>
          </p:cNvPicPr>
          <p:nvPr/>
        </p:nvPicPr>
        <p:blipFill>
          <a:blip r:embed="rId17"/>
          <a:stretch>
            <a:fillRect/>
          </a:stretch>
        </p:blipFill>
        <p:spPr>
          <a:xfrm>
            <a:off x="9598025" y="1593215"/>
            <a:ext cx="1718310" cy="1435735"/>
          </a:xfrm>
          <a:prstGeom prst="rect">
            <a:avLst/>
          </a:prstGeom>
          <a:noFill/>
          <a:ln w="9525">
            <a:noFill/>
          </a:ln>
        </p:spPr>
      </p:pic>
      <p:sp>
        <p:nvSpPr>
          <p:cNvPr id="23" name="文本框 22"/>
          <p:cNvSpPr txBox="1"/>
          <p:nvPr/>
        </p:nvSpPr>
        <p:spPr>
          <a:xfrm>
            <a:off x="7994650" y="3122295"/>
            <a:ext cx="3050540" cy="306070"/>
          </a:xfrm>
          <a:prstGeom prst="rect">
            <a:avLst/>
          </a:prstGeom>
        </p:spPr>
        <p:txBody>
          <a:bodyPr>
            <a:noAutofit/>
          </a:bodyPr>
          <a:lstStyle/>
          <a:p>
            <a:pPr defTabSz="266700">
              <a:buClrTx/>
              <a:buSzTx/>
              <a:buFontTx/>
            </a:pPr>
            <a:r>
              <a:rPr lang="zh-CN" altLang="en-US" sz="1200">
                <a:latin typeface="Times New Roman" panose="02020603050405020304"/>
                <a:ea typeface="宋体" panose="02010600030101010101" pitchFamily="2" charset="-122"/>
                <a:sym typeface="+mn-ea"/>
              </a:rPr>
              <a:t>图标视图                </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 列表视图</a:t>
            </a:r>
          </a:p>
        </p:txBody>
      </p:sp>
      <p:pic>
        <p:nvPicPr>
          <p:cNvPr id="17" name="图片 -2147482335"/>
          <p:cNvPicPr>
            <a:picLocks noChangeAspect="1"/>
          </p:cNvPicPr>
          <p:nvPr/>
        </p:nvPicPr>
        <p:blipFill>
          <a:blip r:embed="rId18"/>
          <a:stretch>
            <a:fillRect/>
          </a:stretch>
        </p:blipFill>
        <p:spPr>
          <a:xfrm>
            <a:off x="1136015" y="4023360"/>
            <a:ext cx="1904365" cy="1808480"/>
          </a:xfrm>
          <a:prstGeom prst="rect">
            <a:avLst/>
          </a:prstGeom>
          <a:noFill/>
          <a:ln w="9525">
            <a:noFill/>
          </a:ln>
        </p:spPr>
      </p:pic>
      <p:sp>
        <p:nvSpPr>
          <p:cNvPr id="24" name="文本框 23"/>
          <p:cNvSpPr txBox="1"/>
          <p:nvPr/>
        </p:nvSpPr>
        <p:spPr>
          <a:xfrm>
            <a:off x="1623695" y="5943600"/>
            <a:ext cx="1174115" cy="304800"/>
          </a:xfrm>
          <a:prstGeom prst="rect">
            <a:avLst/>
          </a:prstGeom>
        </p:spPr>
        <p:txBody>
          <a:bodyPr>
            <a:noAutofit/>
          </a:bodyPr>
          <a:lstStyle/>
          <a:p>
            <a:pPr marL="0" indent="0" algn="just"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预览素材</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534670" y="160655"/>
            <a:ext cx="4876800" cy="1219200"/>
          </a:xfrm>
        </p:spPr>
        <p:txBody>
          <a:bodyPr>
            <a:normAutofit/>
          </a:bodyPr>
          <a:lstStyle/>
          <a:p>
            <a:r>
              <a:rPr lang="zh-CN" altLang="en-US" sz="2800">
                <a:sym typeface="+mn-ea"/>
              </a:rPr>
              <a:t>知识准备：一、</a:t>
            </a:r>
            <a:r>
              <a:rPr lang="en-US" altLang="zh-CN" sz="2800">
                <a:sym typeface="+mn-ea"/>
              </a:rPr>
              <a:t>Premiere Pro 2022</a:t>
            </a:r>
            <a:r>
              <a:rPr lang="zh-CN" altLang="en-US" sz="2800">
                <a:sym typeface="+mn-ea"/>
              </a:rPr>
              <a:t>工作界面</a:t>
            </a:r>
            <a:endParaRPr lang="zh-CN" altLang="en-US" sz="2800"/>
          </a:p>
        </p:txBody>
      </p:sp>
      <p:sp>
        <p:nvSpPr>
          <p:cNvPr id="4" name="装饰  2"/>
          <p:cNvSpPr>
            <a:spLocks noGrp="1"/>
          </p:cNvSpPr>
          <p:nvPr>
            <p:ph type="body" idx="16393"/>
            <p:custDataLst>
              <p:tags r:id="rId3"/>
            </p:custDataLst>
          </p:nvPr>
        </p:nvSpPr>
        <p:spPr>
          <a:xfrm>
            <a:off x="534670" y="1574800"/>
            <a:ext cx="50800" cy="1117600"/>
          </a:xfrm>
        </p:spPr>
        <p:txBody>
          <a:bodyPr/>
          <a:lstStyle/>
          <a:p>
            <a:r>
              <a:rPr lang="zh-CN" altLang="en-US"/>
              <a:t> </a:t>
            </a:r>
          </a:p>
        </p:txBody>
      </p:sp>
      <p:sp>
        <p:nvSpPr>
          <p:cNvPr id="5" name="文本占位符 4"/>
          <p:cNvSpPr>
            <a:spLocks noGrp="1"/>
          </p:cNvSpPr>
          <p:nvPr>
            <p:ph type="body" idx="16386"/>
            <p:custDataLst>
              <p:tags r:id="rId4"/>
            </p:custDataLst>
          </p:nvPr>
        </p:nvSpPr>
        <p:spPr>
          <a:xfrm>
            <a:off x="585470" y="1505585"/>
            <a:ext cx="4724400" cy="406400"/>
          </a:xfrm>
        </p:spPr>
        <p:txBody>
          <a:bodyPr/>
          <a:lstStyle/>
          <a:p>
            <a:r>
              <a:rPr lang="zh-CN" altLang="en-US"/>
              <a:t>（三）时间轴面板</a:t>
            </a:r>
          </a:p>
        </p:txBody>
      </p:sp>
      <p:sp>
        <p:nvSpPr>
          <p:cNvPr id="6" name="文本占位符 5"/>
          <p:cNvSpPr>
            <a:spLocks noGrp="1"/>
          </p:cNvSpPr>
          <p:nvPr>
            <p:ph type="body" idx="16387"/>
            <p:custDataLst>
              <p:tags r:id="rId5"/>
            </p:custDataLst>
          </p:nvPr>
        </p:nvSpPr>
        <p:spPr>
          <a:xfrm>
            <a:off x="762000" y="2037715"/>
            <a:ext cx="3307080" cy="788035"/>
          </a:xfrm>
        </p:spPr>
        <p:txBody>
          <a:bodyPr>
            <a:normAutofit fontScale="92500"/>
          </a:bodyPr>
          <a:lstStyle/>
          <a:p>
            <a:r>
              <a:rPr lang="zh-CN" altLang="en-US"/>
              <a:t>轨道区按时间顺序排列素材，支持多轨道编辑，播放指示器拖动可实时预览视频效果。</a:t>
            </a:r>
          </a:p>
        </p:txBody>
      </p:sp>
      <p:sp>
        <p:nvSpPr>
          <p:cNvPr id="7" name="装饰  5"/>
          <p:cNvSpPr>
            <a:spLocks noGrp="1"/>
          </p:cNvSpPr>
          <p:nvPr>
            <p:ph type="body" idx="16394"/>
            <p:custDataLst>
              <p:tags r:id="rId6"/>
            </p:custDataLst>
          </p:nvPr>
        </p:nvSpPr>
        <p:spPr>
          <a:xfrm>
            <a:off x="490220" y="3352800"/>
            <a:ext cx="50800" cy="1117600"/>
          </a:xfrm>
        </p:spPr>
        <p:txBody>
          <a:bodyPr/>
          <a:lstStyle/>
          <a:p>
            <a:r>
              <a:rPr lang="zh-CN" altLang="en-US"/>
              <a:t> </a:t>
            </a:r>
          </a:p>
        </p:txBody>
      </p:sp>
      <p:sp>
        <p:nvSpPr>
          <p:cNvPr id="8" name="文本占位符 7"/>
          <p:cNvSpPr>
            <a:spLocks noGrp="1"/>
          </p:cNvSpPr>
          <p:nvPr>
            <p:ph type="body" idx="16388"/>
            <p:custDataLst>
              <p:tags r:id="rId7"/>
            </p:custDataLst>
          </p:nvPr>
        </p:nvSpPr>
        <p:spPr>
          <a:xfrm>
            <a:off x="762000" y="3352800"/>
            <a:ext cx="4724400" cy="406400"/>
          </a:xfrm>
        </p:spPr>
        <p:txBody>
          <a:bodyPr/>
          <a:lstStyle/>
          <a:p>
            <a:r>
              <a:rPr lang="zh-CN" altLang="en-US"/>
              <a:t>（四）监视器面板</a:t>
            </a:r>
          </a:p>
        </p:txBody>
      </p:sp>
      <p:sp>
        <p:nvSpPr>
          <p:cNvPr id="9" name="文本占位符 8"/>
          <p:cNvSpPr>
            <a:spLocks noGrp="1"/>
          </p:cNvSpPr>
          <p:nvPr>
            <p:ph type="body" idx="16389"/>
            <p:custDataLst>
              <p:tags r:id="rId8"/>
            </p:custDataLst>
          </p:nvPr>
        </p:nvSpPr>
        <p:spPr>
          <a:xfrm>
            <a:off x="895985" y="3860800"/>
            <a:ext cx="3306445" cy="742950"/>
          </a:xfrm>
        </p:spPr>
        <p:txBody>
          <a:bodyPr>
            <a:normAutofit fontScale="90000" lnSpcReduction="10000"/>
          </a:bodyPr>
          <a:lstStyle/>
          <a:p>
            <a:r>
              <a:rPr lang="zh-CN" altLang="en-US"/>
              <a:t>源监视器用于裁剪与入出点设置，节目监视器显示最终合成效果，支持快捷键播放与暂停。</a:t>
            </a:r>
          </a:p>
        </p:txBody>
      </p:sp>
      <p:sp>
        <p:nvSpPr>
          <p:cNvPr id="10" name="装饰  8"/>
          <p:cNvSpPr>
            <a:spLocks noGrp="1"/>
          </p:cNvSpPr>
          <p:nvPr>
            <p:ph type="body" idx="16395"/>
            <p:custDataLst>
              <p:tags r:id="rId9"/>
            </p:custDataLst>
          </p:nvPr>
        </p:nvSpPr>
        <p:spPr/>
        <p:txBody>
          <a:bodyPr/>
          <a:lstStyle/>
          <a:p>
            <a:r>
              <a:rPr lang="zh-CN" altLang="en-US"/>
              <a:t> </a:t>
            </a:r>
          </a:p>
        </p:txBody>
      </p:sp>
      <p:sp>
        <p:nvSpPr>
          <p:cNvPr id="11" name="文本占位符 10"/>
          <p:cNvSpPr>
            <a:spLocks noGrp="1"/>
          </p:cNvSpPr>
          <p:nvPr>
            <p:ph type="body" idx="16390"/>
            <p:custDataLst>
              <p:tags r:id="rId10"/>
            </p:custDataLst>
          </p:nvPr>
        </p:nvSpPr>
        <p:spPr/>
        <p:txBody>
          <a:bodyPr/>
          <a:lstStyle/>
          <a:p>
            <a:r>
              <a:rPr lang="zh-CN" altLang="en-US"/>
              <a:t>（五）工具面板</a:t>
            </a:r>
          </a:p>
        </p:txBody>
      </p:sp>
      <p:sp>
        <p:nvSpPr>
          <p:cNvPr id="12" name="文本占位符 11"/>
          <p:cNvSpPr>
            <a:spLocks noGrp="1"/>
          </p:cNvSpPr>
          <p:nvPr>
            <p:ph type="body" idx="16391"/>
            <p:custDataLst>
              <p:tags r:id="rId11"/>
            </p:custDataLst>
          </p:nvPr>
        </p:nvSpPr>
        <p:spPr>
          <a:xfrm>
            <a:off x="762000" y="5638800"/>
            <a:ext cx="3441700" cy="773430"/>
          </a:xfrm>
        </p:spPr>
        <p:txBody>
          <a:bodyPr>
            <a:normAutofit fontScale="90000" lnSpcReduction="10000"/>
          </a:bodyPr>
          <a:lstStyle/>
          <a:p>
            <a:r>
              <a:rPr lang="zh-CN" altLang="en-US"/>
              <a:t>提供选择、剃刀、滑动等编辑工具，支持多轨道同步操作，图形工具支持矢量绘图与文字添加。</a:t>
            </a:r>
          </a:p>
        </p:txBody>
      </p:sp>
      <p:pic>
        <p:nvPicPr>
          <p:cNvPr id="3" name="图片 -2147482334" descr="5t9"/>
          <p:cNvPicPr>
            <a:picLocks noChangeAspect="1"/>
          </p:cNvPicPr>
          <p:nvPr/>
        </p:nvPicPr>
        <p:blipFill>
          <a:blip r:embed="rId13"/>
          <a:stretch>
            <a:fillRect/>
          </a:stretch>
        </p:blipFill>
        <p:spPr>
          <a:xfrm>
            <a:off x="6340475" y="170815"/>
            <a:ext cx="4705350" cy="1485900"/>
          </a:xfrm>
          <a:prstGeom prst="rect">
            <a:avLst/>
          </a:prstGeom>
          <a:noFill/>
          <a:ln w="9525">
            <a:noFill/>
          </a:ln>
        </p:spPr>
      </p:pic>
      <p:sp>
        <p:nvSpPr>
          <p:cNvPr id="14" name="文本框 13"/>
          <p:cNvSpPr txBox="1"/>
          <p:nvPr/>
        </p:nvSpPr>
        <p:spPr>
          <a:xfrm>
            <a:off x="6555740" y="1752917"/>
            <a:ext cx="5080000" cy="291465"/>
          </a:xfrm>
          <a:prstGeom prst="rect">
            <a:avLst/>
          </a:prstGeom>
        </p:spPr>
        <p:txBody>
          <a:bodyPr>
            <a:spAutoFit/>
          </a:bodyPr>
          <a:lstStyle/>
          <a:p>
            <a:pPr indent="0" algn="ctr"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时间显示区</a:t>
            </a:r>
          </a:p>
        </p:txBody>
      </p:sp>
      <p:pic>
        <p:nvPicPr>
          <p:cNvPr id="13" name="图片 -2147482333" descr="5t10"/>
          <p:cNvPicPr>
            <a:picLocks noChangeAspect="1"/>
          </p:cNvPicPr>
          <p:nvPr/>
        </p:nvPicPr>
        <p:blipFill>
          <a:blip r:embed="rId14"/>
          <a:stretch>
            <a:fillRect/>
          </a:stretch>
        </p:blipFill>
        <p:spPr>
          <a:xfrm>
            <a:off x="4202430" y="2168525"/>
            <a:ext cx="3345815" cy="1275715"/>
          </a:xfrm>
          <a:prstGeom prst="rect">
            <a:avLst/>
          </a:prstGeom>
          <a:noFill/>
          <a:ln w="9525">
            <a:noFill/>
          </a:ln>
        </p:spPr>
      </p:pic>
      <p:sp>
        <p:nvSpPr>
          <p:cNvPr id="15" name="文本框 14"/>
          <p:cNvSpPr txBox="1"/>
          <p:nvPr/>
        </p:nvSpPr>
        <p:spPr>
          <a:xfrm>
            <a:off x="4424680" y="3465195"/>
            <a:ext cx="2559050" cy="291465"/>
          </a:xfrm>
          <a:prstGeom prst="rect">
            <a:avLst/>
          </a:prstGeom>
        </p:spPr>
        <p:txBody>
          <a:bodyPr wrap="square">
            <a:spAutoFit/>
          </a:bodyPr>
          <a:lstStyle/>
          <a:p>
            <a:pPr algn="ctr"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 轨道区</a:t>
            </a:r>
          </a:p>
        </p:txBody>
      </p:sp>
      <p:pic>
        <p:nvPicPr>
          <p:cNvPr id="16" name="图片 -2147481989" descr="5t11"/>
          <p:cNvPicPr>
            <a:picLocks noChangeAspect="1"/>
          </p:cNvPicPr>
          <p:nvPr/>
        </p:nvPicPr>
        <p:blipFill>
          <a:blip r:embed="rId15"/>
          <a:stretch>
            <a:fillRect/>
          </a:stretch>
        </p:blipFill>
        <p:spPr>
          <a:xfrm>
            <a:off x="7800975" y="2183130"/>
            <a:ext cx="4039235" cy="1319530"/>
          </a:xfrm>
          <a:prstGeom prst="rect">
            <a:avLst/>
          </a:prstGeom>
          <a:noFill/>
          <a:ln w="9525">
            <a:noFill/>
          </a:ln>
        </p:spPr>
      </p:pic>
      <p:sp>
        <p:nvSpPr>
          <p:cNvPr id="17" name="文本框 16"/>
          <p:cNvSpPr txBox="1"/>
          <p:nvPr/>
        </p:nvSpPr>
        <p:spPr>
          <a:xfrm>
            <a:off x="8897620" y="3574415"/>
            <a:ext cx="1845945" cy="326390"/>
          </a:xfrm>
          <a:prstGeom prst="rect">
            <a:avLst/>
          </a:prstGeom>
        </p:spPr>
        <p:txBody>
          <a:bodyPr>
            <a:no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双显示监视器模式</a:t>
            </a:r>
          </a:p>
        </p:txBody>
      </p:sp>
      <p:pic>
        <p:nvPicPr>
          <p:cNvPr id="18" name="图片 -2147481988" descr="5t12"/>
          <p:cNvPicPr>
            <a:picLocks noChangeAspect="1"/>
          </p:cNvPicPr>
          <p:nvPr/>
        </p:nvPicPr>
        <p:blipFill>
          <a:blip r:embed="rId16"/>
          <a:stretch>
            <a:fillRect/>
          </a:stretch>
        </p:blipFill>
        <p:spPr>
          <a:xfrm>
            <a:off x="5587683" y="3957003"/>
            <a:ext cx="3133725" cy="1838325"/>
          </a:xfrm>
          <a:prstGeom prst="rect">
            <a:avLst/>
          </a:prstGeom>
          <a:noFill/>
          <a:ln w="9525">
            <a:noFill/>
          </a:ln>
        </p:spPr>
      </p:pic>
      <p:sp>
        <p:nvSpPr>
          <p:cNvPr id="19" name="文本框 18"/>
          <p:cNvSpPr txBox="1"/>
          <p:nvPr/>
        </p:nvSpPr>
        <p:spPr>
          <a:xfrm>
            <a:off x="4614545" y="5842317"/>
            <a:ext cx="5080000" cy="291465"/>
          </a:xfrm>
          <a:prstGeom prst="rect">
            <a:avLst/>
          </a:prstGeom>
        </p:spPr>
        <p:txBody>
          <a:bodyPr>
            <a:sp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工具面板</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45770" y="254000"/>
            <a:ext cx="4038600" cy="1219200"/>
          </a:xfrm>
        </p:spPr>
        <p:txBody>
          <a:bodyPr>
            <a:normAutofit/>
          </a:bodyPr>
          <a:lstStyle/>
          <a:p>
            <a:r>
              <a:rPr lang="zh-CN" altLang="en-US" sz="2800">
                <a:sym typeface="+mn-ea"/>
              </a:rPr>
              <a:t>知识准备：</a:t>
            </a:r>
            <a:r>
              <a:rPr lang="zh-CN" altLang="en-US" sz="2800"/>
              <a:t>二、项目管理</a:t>
            </a:r>
          </a:p>
        </p:txBody>
      </p:sp>
      <p:sp>
        <p:nvSpPr>
          <p:cNvPr id="4" name="装饰  2"/>
          <p:cNvSpPr>
            <a:spLocks noGrp="1"/>
          </p:cNvSpPr>
          <p:nvPr>
            <p:ph type="body" idx="16393"/>
            <p:custDataLst>
              <p:tags r:id="rId3"/>
            </p:custDataLst>
          </p:nvPr>
        </p:nvSpPr>
        <p:spPr/>
        <p:txBody>
          <a:bodyPr/>
          <a:lstStyle/>
          <a:p>
            <a:r>
              <a:rPr lang="zh-CN" altLang="en-US"/>
              <a:t> </a:t>
            </a:r>
          </a:p>
        </p:txBody>
      </p:sp>
      <p:sp>
        <p:nvSpPr>
          <p:cNvPr id="5" name="文本占位符 4"/>
          <p:cNvSpPr>
            <a:spLocks noGrp="1"/>
          </p:cNvSpPr>
          <p:nvPr>
            <p:ph type="body" idx="16387"/>
            <p:custDataLst>
              <p:tags r:id="rId4"/>
            </p:custDataLst>
          </p:nvPr>
        </p:nvSpPr>
        <p:spPr/>
        <p:txBody>
          <a:bodyPr/>
          <a:lstStyle/>
          <a:p>
            <a:r>
              <a:rPr lang="zh-CN" altLang="en-US"/>
              <a:t>项目新建流程</a:t>
            </a:r>
          </a:p>
        </p:txBody>
      </p:sp>
      <p:sp>
        <p:nvSpPr>
          <p:cNvPr id="6" name="文本占位符 5"/>
          <p:cNvSpPr>
            <a:spLocks noGrp="1"/>
          </p:cNvSpPr>
          <p:nvPr>
            <p:ph type="body" idx="16388"/>
            <p:custDataLst>
              <p:tags r:id="rId5"/>
            </p:custDataLst>
          </p:nvPr>
        </p:nvSpPr>
        <p:spPr/>
        <p:txBody>
          <a:bodyPr/>
          <a:lstStyle/>
          <a:p>
            <a:r>
              <a:rPr lang="zh-CN" altLang="en-US"/>
              <a:t>执行“文件”|“新建”|“项目”命令，输入名称并选择存储路径，设置视频格式、音频单位及暂存盘路径，保存后进入工作界面。</a:t>
            </a:r>
          </a:p>
        </p:txBody>
      </p:sp>
      <p:sp>
        <p:nvSpPr>
          <p:cNvPr id="7" name="装饰  5"/>
          <p:cNvSpPr>
            <a:spLocks noGrp="1"/>
          </p:cNvSpPr>
          <p:nvPr>
            <p:ph type="body" idx="16394"/>
            <p:custDataLst>
              <p:tags r:id="rId6"/>
            </p:custDataLst>
          </p:nvPr>
        </p:nvSpPr>
        <p:spPr/>
        <p:txBody>
          <a:bodyPr/>
          <a:lstStyle/>
          <a:p>
            <a:r>
              <a:rPr lang="zh-CN" altLang="en-US"/>
              <a:t> </a:t>
            </a:r>
          </a:p>
        </p:txBody>
      </p:sp>
      <p:sp>
        <p:nvSpPr>
          <p:cNvPr id="8" name="文本占位符 7"/>
          <p:cNvSpPr>
            <a:spLocks noGrp="1"/>
          </p:cNvSpPr>
          <p:nvPr>
            <p:ph type="body" idx="16389"/>
            <p:custDataLst>
              <p:tags r:id="rId7"/>
            </p:custDataLst>
          </p:nvPr>
        </p:nvSpPr>
        <p:spPr/>
        <p:txBody>
          <a:bodyPr/>
          <a:lstStyle/>
          <a:p>
            <a:r>
              <a:rPr lang="zh-CN" altLang="en-US"/>
              <a:t>项目打开与保存</a:t>
            </a:r>
          </a:p>
        </p:txBody>
      </p:sp>
      <p:sp>
        <p:nvSpPr>
          <p:cNvPr id="9" name="文本占位符 8"/>
          <p:cNvSpPr>
            <a:spLocks noGrp="1"/>
          </p:cNvSpPr>
          <p:nvPr>
            <p:ph type="body" idx="16390"/>
            <p:custDataLst>
              <p:tags r:id="rId8"/>
            </p:custDataLst>
          </p:nvPr>
        </p:nvSpPr>
        <p:spPr/>
        <p:txBody>
          <a:bodyPr/>
          <a:lstStyle/>
          <a:p>
            <a:r>
              <a:rPr lang="zh-CN" altLang="en-US"/>
              <a:t>通过“文件”菜单或主页按钮打开项目，编辑时使用快捷键Ctrl+S实时保存，支持保存副本并设置独立路径。</a:t>
            </a:r>
          </a:p>
        </p:txBody>
      </p:sp>
      <p:sp>
        <p:nvSpPr>
          <p:cNvPr id="10" name="装饰  8"/>
          <p:cNvSpPr>
            <a:spLocks noGrp="1"/>
          </p:cNvSpPr>
          <p:nvPr>
            <p:ph type="body" idx="16395"/>
            <p:custDataLst>
              <p:tags r:id="rId9"/>
            </p:custDataLst>
          </p:nvPr>
        </p:nvSpPr>
        <p:spPr/>
        <p:txBody>
          <a:bodyPr/>
          <a:lstStyle/>
          <a:p>
            <a:r>
              <a:rPr lang="zh-CN" altLang="en-US"/>
              <a:t> </a:t>
            </a:r>
          </a:p>
        </p:txBody>
      </p:sp>
      <p:sp>
        <p:nvSpPr>
          <p:cNvPr id="11" name="文本占位符 10"/>
          <p:cNvSpPr>
            <a:spLocks noGrp="1"/>
          </p:cNvSpPr>
          <p:nvPr>
            <p:ph type="body" idx="16391"/>
            <p:custDataLst>
              <p:tags r:id="rId10"/>
            </p:custDataLst>
          </p:nvPr>
        </p:nvSpPr>
        <p:spPr/>
        <p:txBody>
          <a:bodyPr/>
          <a:lstStyle/>
          <a:p>
            <a:r>
              <a:rPr lang="zh-CN" altLang="en-US"/>
              <a:t>项目管理规范</a:t>
            </a:r>
          </a:p>
        </p:txBody>
      </p:sp>
      <p:sp>
        <p:nvSpPr>
          <p:cNvPr id="12" name="文本占位符 11"/>
          <p:cNvSpPr>
            <a:spLocks noGrp="1"/>
          </p:cNvSpPr>
          <p:nvPr>
            <p:ph type="body" idx="16392"/>
            <p:custDataLst>
              <p:tags r:id="rId11"/>
            </p:custDataLst>
          </p:nvPr>
        </p:nvSpPr>
        <p:spPr/>
        <p:txBody>
          <a:bodyPr/>
          <a:lstStyle/>
          <a:p>
            <a:r>
              <a:rPr lang="zh-CN" altLang="en-US"/>
              <a:t>建议定时保存避免数据丢失，关闭项目前使用Ctrl+Shift+W，分类存储缓存文件并新建专用文件夹。</a:t>
            </a:r>
          </a:p>
        </p:txBody>
      </p:sp>
      <p:pic>
        <p:nvPicPr>
          <p:cNvPr id="3" name="图片 -2147482313"/>
          <p:cNvPicPr>
            <a:picLocks noChangeAspect="1"/>
          </p:cNvPicPr>
          <p:nvPr/>
        </p:nvPicPr>
        <p:blipFill>
          <a:blip r:embed="rId13"/>
          <a:stretch>
            <a:fillRect/>
          </a:stretch>
        </p:blipFill>
        <p:spPr>
          <a:xfrm>
            <a:off x="445770" y="1581150"/>
            <a:ext cx="3704590" cy="3576955"/>
          </a:xfrm>
          <a:prstGeom prst="rect">
            <a:avLst/>
          </a:prstGeom>
          <a:noFill/>
          <a:ln w="9525">
            <a:noFill/>
          </a:ln>
        </p:spPr>
      </p:pic>
      <p:sp>
        <p:nvSpPr>
          <p:cNvPr id="14" name="文本框 13"/>
          <p:cNvSpPr txBox="1"/>
          <p:nvPr/>
        </p:nvSpPr>
        <p:spPr>
          <a:xfrm>
            <a:off x="631190" y="5339715"/>
            <a:ext cx="3334385" cy="350520"/>
          </a:xfrm>
          <a:prstGeom prst="rect">
            <a:avLst/>
          </a:prstGeom>
        </p:spPr>
        <p:txBody>
          <a:bodyPr>
            <a:no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“新建项目”对话框</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任务2  Premiere Pro 2022基础：知识准备</a:t>
            </a:r>
          </a:p>
        </p:txBody>
      </p:sp>
      <p:pic>
        <p:nvPicPr>
          <p:cNvPr id="3" name="内容占位符 2" descr="f927fc75-c46f-11f0-9bb0-7e7f9f03f9a6"/>
          <p:cNvPicPr>
            <a:picLocks noGrp="1" noChangeAspect="1"/>
          </p:cNvPicPr>
          <p:nvPr>
            <p:ph idx="16388"/>
            <p:custDataLst>
              <p:tags r:id="rId3"/>
            </p:custDataLst>
          </p:nvPr>
        </p:nvPicPr>
        <p:blipFill>
          <a:blip r:embed="rId7"/>
          <a:srcRect t="53" b="53"/>
          <a:stretch>
            <a:fillRect/>
          </a:stretch>
        </p:blipFill>
        <p:spPr>
          <a:xfrm>
            <a:off x="609600" y="609600"/>
            <a:ext cx="10972800" cy="3251200"/>
          </a:xfrm>
          <a:custGeom>
            <a:avLst/>
            <a:gdLst>
              <a:gd name="connisteX0" fmla="*/ 0 w 10972800"/>
              <a:gd name="connsiteY0" fmla="*/ 203200 h 3251200"/>
              <a:gd name="connisteX1" fmla="*/ 203200 w 10972800"/>
              <a:gd name="connsiteY1" fmla="*/ 0 h 3251200"/>
              <a:gd name="connisteX2" fmla="*/ 10769600 w 10972800"/>
              <a:gd name="connsiteY2" fmla="*/ 0 h 3251200"/>
              <a:gd name="connisteX3" fmla="*/ 10972800 w 10972800"/>
              <a:gd name="connsiteY3" fmla="*/ 203200 h 3251200"/>
              <a:gd name="connisteX4" fmla="*/ 10972800 w 10972800"/>
              <a:gd name="connsiteY4" fmla="*/ 3048000 h 3251200"/>
              <a:gd name="connisteX5" fmla="*/ 10769600 w 10972800"/>
              <a:gd name="connsiteY5" fmla="*/ 3251200 h 3251200"/>
              <a:gd name="connisteX6" fmla="*/ 203200 w 10972800"/>
              <a:gd name="connsiteY6" fmla="*/ 3251200 h 3251200"/>
              <a:gd name="connisteX7" fmla="*/ 0 w 10972800"/>
              <a:gd name="connsiteY7" fmla="*/ 3048000 h 3251200"/>
              <a:gd name="connisteX8" fmla="*/ 0 w 109728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251200">
                <a:moveTo>
                  <a:pt x="0" y="203200"/>
                </a:moveTo>
                <a:cubicBezTo>
                  <a:pt x="0" y="90976"/>
                  <a:pt x="90976" y="0"/>
                  <a:pt x="203200" y="0"/>
                </a:cubicBezTo>
                <a:lnTo>
                  <a:pt x="10769600" y="0"/>
                </a:lnTo>
                <a:cubicBezTo>
                  <a:pt x="10881824" y="0"/>
                  <a:pt x="10972800" y="90976"/>
                  <a:pt x="10972800" y="203200"/>
                </a:cubicBezTo>
                <a:lnTo>
                  <a:pt x="10972800" y="3048000"/>
                </a:lnTo>
                <a:cubicBezTo>
                  <a:pt x="10972800" y="3160224"/>
                  <a:pt x="10881824" y="3251200"/>
                  <a:pt x="10769600" y="3251200"/>
                </a:cubicBezTo>
                <a:lnTo>
                  <a:pt x="203200" y="3251200"/>
                </a:lnTo>
                <a:cubicBezTo>
                  <a:pt x="90976" y="3251200"/>
                  <a:pt x="0" y="3160224"/>
                  <a:pt x="0" y="30480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三、导入素材</a:t>
            </a:r>
          </a:p>
        </p:txBody>
      </p:sp>
      <p:sp>
        <p:nvSpPr>
          <p:cNvPr id="5" name="文本占位符 4"/>
          <p:cNvSpPr>
            <a:spLocks noGrp="1"/>
          </p:cNvSpPr>
          <p:nvPr>
            <p:ph type="body" idx="16387"/>
            <p:custDataLst>
              <p:tags r:id="rId5"/>
            </p:custDataLst>
          </p:nvPr>
        </p:nvSpPr>
        <p:spPr/>
        <p:txBody>
          <a:bodyPr/>
          <a:lstStyle/>
          <a:p>
            <a:r>
              <a:rPr lang="zh-CN" altLang="en-US"/>
              <a:t>项目素材可经多种方式导入，需提前存于磁盘。</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47015" y="254000"/>
            <a:ext cx="3385820" cy="800100"/>
          </a:xfrm>
        </p:spPr>
        <p:txBody>
          <a:bodyPr>
            <a:normAutofit/>
          </a:bodyPr>
          <a:lstStyle/>
          <a:p>
            <a:r>
              <a:rPr lang="zh-CN" altLang="en-US" sz="2800">
                <a:sym typeface="+mn-ea"/>
              </a:rPr>
              <a:t>知识准备：</a:t>
            </a:r>
            <a:r>
              <a:rPr lang="zh-CN" altLang="en-US" sz="2800"/>
              <a:t>四、序列</a:t>
            </a:r>
          </a:p>
        </p:txBody>
      </p:sp>
      <p:sp>
        <p:nvSpPr>
          <p:cNvPr id="4" name="装饰  2"/>
          <p:cNvSpPr>
            <a:spLocks noGrp="1"/>
          </p:cNvSpPr>
          <p:nvPr>
            <p:ph type="body" idx="16399"/>
            <p:custDataLst>
              <p:tags r:id="rId3"/>
            </p:custDataLst>
          </p:nvPr>
        </p:nvSpPr>
        <p:spPr/>
        <p:txBody>
          <a:bodyPr/>
          <a:lstStyle/>
          <a:p>
            <a:r>
              <a:rPr lang="zh-CN" altLang="en-US"/>
              <a:t> </a:t>
            </a:r>
          </a:p>
        </p:txBody>
      </p:sp>
      <p:sp>
        <p:nvSpPr>
          <p:cNvPr id="5" name="文本占位符 4"/>
          <p:cNvSpPr>
            <a:spLocks noGrp="1"/>
          </p:cNvSpPr>
          <p:nvPr>
            <p:ph type="body" idx="16389"/>
            <p:custDataLst>
              <p:tags r:id="rId4"/>
            </p:custDataLst>
          </p:nvPr>
        </p:nvSpPr>
        <p:spPr/>
        <p:txBody>
          <a:bodyPr/>
          <a:lstStyle/>
          <a:p>
            <a:r>
              <a:rPr lang="zh-CN" altLang="en-US"/>
              <a:t>01</a:t>
            </a:r>
          </a:p>
        </p:txBody>
      </p:sp>
      <p:sp>
        <p:nvSpPr>
          <p:cNvPr id="6" name="文本占位符 5"/>
          <p:cNvSpPr>
            <a:spLocks noGrp="1"/>
          </p:cNvSpPr>
          <p:nvPr>
            <p:ph type="body" idx="16387"/>
            <p:custDataLst>
              <p:tags r:id="rId5"/>
            </p:custDataLst>
          </p:nvPr>
        </p:nvSpPr>
        <p:spPr/>
        <p:txBody>
          <a:bodyPr/>
          <a:lstStyle/>
          <a:p>
            <a:r>
              <a:rPr lang="zh-CN" altLang="en-US"/>
              <a:t>序列创建方法</a:t>
            </a:r>
          </a:p>
        </p:txBody>
      </p:sp>
      <p:sp>
        <p:nvSpPr>
          <p:cNvPr id="7" name="文本占位符 6"/>
          <p:cNvSpPr>
            <a:spLocks noGrp="1"/>
          </p:cNvSpPr>
          <p:nvPr>
            <p:ph type="body" idx="16388"/>
            <p:custDataLst>
              <p:tags r:id="rId6"/>
            </p:custDataLst>
          </p:nvPr>
        </p:nvSpPr>
        <p:spPr/>
        <p:txBody>
          <a:bodyPr/>
          <a:lstStyle/>
          <a:p>
            <a:r>
              <a:rPr lang="zh-CN" altLang="en-US"/>
              <a:t>通过菜单命令或拖拽素材至时间轴面板，支持自定义序列名称与参数设置，生成空白或素材关联序列。</a:t>
            </a:r>
          </a:p>
        </p:txBody>
      </p:sp>
      <p:sp>
        <p:nvSpPr>
          <p:cNvPr id="8" name="装饰  6"/>
          <p:cNvSpPr>
            <a:spLocks noGrp="1"/>
          </p:cNvSpPr>
          <p:nvPr>
            <p:ph type="body" idx="16400"/>
            <p:custDataLst>
              <p:tags r:id="rId7"/>
            </p:custDataLst>
          </p:nvPr>
        </p:nvSpPr>
        <p:spPr/>
        <p:txBody>
          <a:bodyPr/>
          <a:lstStyle/>
          <a:p>
            <a:r>
              <a:rPr lang="zh-CN" altLang="en-US"/>
              <a:t> </a:t>
            </a:r>
          </a:p>
        </p:txBody>
      </p:sp>
      <p:sp>
        <p:nvSpPr>
          <p:cNvPr id="9" name="文本占位符 8"/>
          <p:cNvSpPr>
            <a:spLocks noGrp="1"/>
          </p:cNvSpPr>
          <p:nvPr>
            <p:ph type="body" idx="16392"/>
            <p:custDataLst>
              <p:tags r:id="rId8"/>
            </p:custDataLst>
          </p:nvPr>
        </p:nvSpPr>
        <p:spPr/>
        <p:txBody>
          <a:bodyPr/>
          <a:lstStyle/>
          <a:p>
            <a:r>
              <a:rPr lang="zh-CN" altLang="en-US"/>
              <a:t>02</a:t>
            </a:r>
          </a:p>
        </p:txBody>
      </p:sp>
      <p:sp>
        <p:nvSpPr>
          <p:cNvPr id="10" name="文本占位符 9"/>
          <p:cNvSpPr>
            <a:spLocks noGrp="1"/>
          </p:cNvSpPr>
          <p:nvPr>
            <p:ph type="body" idx="16390"/>
            <p:custDataLst>
              <p:tags r:id="rId9"/>
            </p:custDataLst>
          </p:nvPr>
        </p:nvSpPr>
        <p:spPr/>
        <p:txBody>
          <a:bodyPr/>
          <a:lstStyle/>
          <a:p>
            <a:r>
              <a:rPr lang="zh-CN" altLang="en-US"/>
              <a:t>参数设置流程</a:t>
            </a:r>
          </a:p>
        </p:txBody>
      </p:sp>
      <p:sp>
        <p:nvSpPr>
          <p:cNvPr id="11" name="文本占位符 10"/>
          <p:cNvSpPr>
            <a:spLocks noGrp="1"/>
          </p:cNvSpPr>
          <p:nvPr>
            <p:ph type="body" idx="16391"/>
            <p:custDataLst>
              <p:tags r:id="rId10"/>
            </p:custDataLst>
          </p:nvPr>
        </p:nvSpPr>
        <p:spPr/>
        <p:txBody>
          <a:bodyPr>
            <a:normAutofit/>
          </a:bodyPr>
          <a:lstStyle/>
          <a:p>
            <a:r>
              <a:rPr lang="zh-CN" altLang="en-US"/>
              <a:t>新建序列时需配置名称、预设选项及轨道参数，切换选项卡调整VR投影、轨道数量等，保存后参数锁定不可修改。</a:t>
            </a:r>
          </a:p>
        </p:txBody>
      </p:sp>
      <p:sp>
        <p:nvSpPr>
          <p:cNvPr id="12" name="装饰  0"/>
          <p:cNvSpPr>
            <a:spLocks noGrp="1"/>
          </p:cNvSpPr>
          <p:nvPr>
            <p:ph type="body" idx="16401"/>
            <p:custDataLst>
              <p:tags r:id="rId11"/>
            </p:custDataLst>
          </p:nvPr>
        </p:nvSpPr>
        <p:spPr/>
        <p:txBody>
          <a:bodyPr/>
          <a:lstStyle/>
          <a:p>
            <a:r>
              <a:rPr lang="zh-CN" altLang="en-US"/>
              <a:t> </a:t>
            </a:r>
          </a:p>
        </p:txBody>
      </p:sp>
      <p:sp>
        <p:nvSpPr>
          <p:cNvPr id="13" name="文本占位符 12"/>
          <p:cNvSpPr>
            <a:spLocks noGrp="1"/>
          </p:cNvSpPr>
          <p:nvPr>
            <p:ph type="body" idx="16395"/>
            <p:custDataLst>
              <p:tags r:id="rId12"/>
            </p:custDataLst>
          </p:nvPr>
        </p:nvSpPr>
        <p:spPr/>
        <p:txBody>
          <a:bodyPr/>
          <a:lstStyle/>
          <a:p>
            <a:r>
              <a:rPr lang="zh-CN" altLang="en-US"/>
              <a:t>03</a:t>
            </a:r>
          </a:p>
        </p:txBody>
      </p:sp>
      <p:sp>
        <p:nvSpPr>
          <p:cNvPr id="14" name="文本占位符 13"/>
          <p:cNvSpPr>
            <a:spLocks noGrp="1"/>
          </p:cNvSpPr>
          <p:nvPr>
            <p:ph type="body" idx="16393"/>
            <p:custDataLst>
              <p:tags r:id="rId13"/>
            </p:custDataLst>
          </p:nvPr>
        </p:nvSpPr>
        <p:spPr/>
        <p:txBody>
          <a:bodyPr/>
          <a:lstStyle/>
          <a:p>
            <a:r>
              <a:rPr lang="zh-CN" altLang="en-US"/>
              <a:t>参数调整要点</a:t>
            </a:r>
          </a:p>
        </p:txBody>
      </p:sp>
      <p:sp>
        <p:nvSpPr>
          <p:cNvPr id="15" name="文本占位符 14"/>
          <p:cNvSpPr>
            <a:spLocks noGrp="1"/>
          </p:cNvSpPr>
          <p:nvPr>
            <p:ph type="body" idx="16394"/>
            <p:custDataLst>
              <p:tags r:id="rId14"/>
            </p:custDataLst>
          </p:nvPr>
        </p:nvSpPr>
        <p:spPr/>
        <p:txBody>
          <a:bodyPr/>
          <a:lstStyle/>
          <a:p>
            <a:r>
              <a:rPr lang="zh-CN" altLang="en-US"/>
              <a:t>编辑模式、时基、帧大小等选项由预设决定，修改需在序列设置中调整，注意DV预设与像素比不可更改。</a:t>
            </a:r>
          </a:p>
        </p:txBody>
      </p:sp>
      <p:sp>
        <p:nvSpPr>
          <p:cNvPr id="16" name="装饰  4"/>
          <p:cNvSpPr>
            <a:spLocks noGrp="1"/>
          </p:cNvSpPr>
          <p:nvPr>
            <p:ph type="body" idx="16402"/>
            <p:custDataLst>
              <p:tags r:id="rId15"/>
            </p:custDataLst>
          </p:nvPr>
        </p:nvSpPr>
        <p:spPr/>
        <p:txBody>
          <a:bodyPr/>
          <a:lstStyle/>
          <a:p>
            <a:r>
              <a:rPr lang="zh-CN" altLang="en-US"/>
              <a:t> </a:t>
            </a:r>
          </a:p>
        </p:txBody>
      </p:sp>
      <p:sp>
        <p:nvSpPr>
          <p:cNvPr id="17" name="文本占位符 16"/>
          <p:cNvSpPr>
            <a:spLocks noGrp="1"/>
          </p:cNvSpPr>
          <p:nvPr>
            <p:ph type="body" idx="16398"/>
            <p:custDataLst>
              <p:tags r:id="rId16"/>
            </p:custDataLst>
          </p:nvPr>
        </p:nvSpPr>
        <p:spPr/>
        <p:txBody>
          <a:bodyPr/>
          <a:lstStyle/>
          <a:p>
            <a:r>
              <a:rPr lang="zh-CN" altLang="en-US"/>
              <a:t>04</a:t>
            </a:r>
          </a:p>
        </p:txBody>
      </p:sp>
      <p:sp>
        <p:nvSpPr>
          <p:cNvPr id="18" name="文本占位符 17"/>
          <p:cNvSpPr>
            <a:spLocks noGrp="1"/>
          </p:cNvSpPr>
          <p:nvPr>
            <p:ph type="body" idx="16396"/>
            <p:custDataLst>
              <p:tags r:id="rId17"/>
            </p:custDataLst>
          </p:nvPr>
        </p:nvSpPr>
        <p:spPr/>
        <p:txBody>
          <a:bodyPr/>
          <a:lstStyle/>
          <a:p>
            <a:r>
              <a:rPr lang="zh-CN" altLang="en-US"/>
              <a:t>操作限制说明</a:t>
            </a:r>
          </a:p>
        </p:txBody>
      </p:sp>
      <p:sp>
        <p:nvSpPr>
          <p:cNvPr id="19" name="文本占位符 18"/>
          <p:cNvSpPr>
            <a:spLocks noGrp="1"/>
          </p:cNvSpPr>
          <p:nvPr>
            <p:ph type="body" idx="16397"/>
            <p:custDataLst>
              <p:tags r:id="rId18"/>
            </p:custDataLst>
          </p:nvPr>
        </p:nvSpPr>
        <p:spPr/>
        <p:txBody>
          <a:bodyPr/>
          <a:lstStyle/>
          <a:p>
            <a:r>
              <a:rPr lang="zh-CN" altLang="en-US"/>
              <a:t>序列建立后，部分参数如编辑模式、时基及画幅大小无法修改，需在创建时确认设置准确性。</a:t>
            </a:r>
          </a:p>
        </p:txBody>
      </p:sp>
      <p:pic>
        <p:nvPicPr>
          <p:cNvPr id="3" name="图片 -2147482312"/>
          <p:cNvPicPr>
            <a:picLocks noChangeAspect="1"/>
          </p:cNvPicPr>
          <p:nvPr/>
        </p:nvPicPr>
        <p:blipFill>
          <a:blip r:embed="rId20"/>
          <a:stretch>
            <a:fillRect/>
          </a:stretch>
        </p:blipFill>
        <p:spPr>
          <a:xfrm>
            <a:off x="403225" y="1790700"/>
            <a:ext cx="2876550" cy="2933700"/>
          </a:xfrm>
          <a:prstGeom prst="rect">
            <a:avLst/>
          </a:prstGeom>
          <a:noFill/>
          <a:ln w="9525">
            <a:noFill/>
          </a:ln>
        </p:spPr>
      </p:pic>
      <p:sp>
        <p:nvSpPr>
          <p:cNvPr id="21" name="文本框 20"/>
          <p:cNvSpPr txBox="1"/>
          <p:nvPr/>
        </p:nvSpPr>
        <p:spPr>
          <a:xfrm>
            <a:off x="815975" y="4875530"/>
            <a:ext cx="2051050" cy="289560"/>
          </a:xfrm>
          <a:prstGeom prst="rect">
            <a:avLst/>
          </a:prstGeom>
        </p:spPr>
        <p:txBody>
          <a:bodyPr>
            <a:no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“新建序列”对话框</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6386"/>
            <p:custDataLst>
              <p:tags r:id="rId2"/>
            </p:custDataLst>
          </p:nvPr>
        </p:nvSpPr>
        <p:spPr/>
        <p:txBody>
          <a:bodyPr/>
          <a:lstStyle/>
          <a:p>
            <a:r>
              <a:rPr lang="zh-CN" altLang="en-US"/>
              <a:t>CONTENTS</a:t>
            </a:r>
          </a:p>
        </p:txBody>
      </p:sp>
      <p:grpSp>
        <p:nvGrpSpPr>
          <p:cNvPr id="22" name="组合 21"/>
          <p:cNvGrpSpPr/>
          <p:nvPr/>
        </p:nvGrpSpPr>
        <p:grpSpPr>
          <a:xfrm>
            <a:off x="4070350" y="1295400"/>
            <a:ext cx="7258050" cy="4267200"/>
            <a:chOff x="6410" y="2040"/>
            <a:chExt cx="11430" cy="6720"/>
          </a:xfrm>
        </p:grpSpPr>
      </p:grpSp>
      <p:sp>
        <p:nvSpPr>
          <p:cNvPr id="3" name="标题 2"/>
          <p:cNvSpPr>
            <a:spLocks noGrp="1"/>
          </p:cNvSpPr>
          <p:nvPr>
            <p:ph type="ctrTitle" idx="16385"/>
            <p:custDataLst>
              <p:tags r:id="rId3"/>
            </p:custDataLst>
          </p:nvPr>
        </p:nvSpPr>
        <p:spPr/>
        <p:txBody>
          <a:bodyPr>
            <a:normAutofit/>
          </a:bodyPr>
          <a:lstStyle/>
          <a:p>
            <a:r>
              <a:rPr lang="zh-CN" altLang="en-US"/>
              <a:t>目录</a:t>
            </a:r>
          </a:p>
        </p:txBody>
      </p:sp>
      <p:sp>
        <p:nvSpPr>
          <p:cNvPr id="4" name="文本占位符 3"/>
          <p:cNvSpPr>
            <a:spLocks noGrp="1"/>
          </p:cNvSpPr>
          <p:nvPr>
            <p:ph type="body" idx="16388"/>
            <p:custDataLst>
              <p:tags r:id="rId4"/>
            </p:custDataLst>
          </p:nvPr>
        </p:nvSpPr>
        <p:spPr>
          <a:xfrm>
            <a:off x="4026535" y="1447800"/>
            <a:ext cx="596900" cy="508000"/>
          </a:xfrm>
        </p:spPr>
        <p:txBody>
          <a:bodyPr/>
          <a:lstStyle/>
          <a:p>
            <a:pPr algn="ctr"/>
            <a:r>
              <a:rPr lang="zh-CN" altLang="en-US" sz="3200"/>
              <a:t>任务1</a:t>
            </a:r>
          </a:p>
        </p:txBody>
      </p:sp>
      <p:sp>
        <p:nvSpPr>
          <p:cNvPr id="5" name="装饰  3"/>
          <p:cNvSpPr>
            <a:spLocks noGrp="1"/>
          </p:cNvSpPr>
          <p:nvPr>
            <p:ph type="body" idx="16399" hasCustomPrompt="1"/>
            <p:custDataLst>
              <p:tags r:id="rId5"/>
            </p:custDataLst>
          </p:nvPr>
        </p:nvSpPr>
        <p:spPr/>
        <p:txBody>
          <a:bodyPr>
            <a:noAutofit/>
          </a:bodyPr>
          <a:lstStyle/>
          <a:p>
            <a:pPr>
              <a:buNone/>
            </a:pPr>
            <a:endParaRPr lang="zh-CN" altLang="en-US"/>
          </a:p>
        </p:txBody>
      </p:sp>
      <p:sp>
        <p:nvSpPr>
          <p:cNvPr id="6" name="文本占位符 5"/>
          <p:cNvSpPr>
            <a:spLocks noGrp="1"/>
          </p:cNvSpPr>
          <p:nvPr>
            <p:ph type="body" idx="16387"/>
            <p:custDataLst>
              <p:tags r:id="rId6"/>
            </p:custDataLst>
          </p:nvPr>
        </p:nvSpPr>
        <p:spPr/>
        <p:txBody>
          <a:bodyPr/>
          <a:lstStyle/>
          <a:p>
            <a:r>
              <a:rPr lang="zh-CN" altLang="en-US"/>
              <a:t>视频基础</a:t>
            </a:r>
          </a:p>
        </p:txBody>
      </p:sp>
      <p:sp>
        <p:nvSpPr>
          <p:cNvPr id="7" name="文本占位符 6"/>
          <p:cNvSpPr>
            <a:spLocks noGrp="1"/>
          </p:cNvSpPr>
          <p:nvPr>
            <p:ph type="body" idx="16390"/>
            <p:custDataLst>
              <p:tags r:id="rId7"/>
            </p:custDataLst>
          </p:nvPr>
        </p:nvSpPr>
        <p:spPr>
          <a:xfrm>
            <a:off x="7965440" y="1447800"/>
            <a:ext cx="596900" cy="508000"/>
          </a:xfrm>
          <a:noFill/>
        </p:spPr>
        <p:txBody>
          <a:bodyPr vert="horz" wrap="none" lIns="0" tIns="0" rIns="0" bIns="0" rtlCol="0" anchor="ctr">
            <a:noAutofit/>
          </a:bodyPr>
          <a:lstStyle/>
          <a:p>
            <a:pPr lvl="0" algn="ctr">
              <a:buClrTx/>
              <a:buSzTx/>
            </a:pPr>
            <a:r>
              <a:rPr lang="zh-CN" altLang="en-US" sz="3200">
                <a:sym typeface="+mn-ea"/>
              </a:rPr>
              <a:t>任务2</a:t>
            </a:r>
          </a:p>
        </p:txBody>
      </p:sp>
      <p:sp>
        <p:nvSpPr>
          <p:cNvPr id="8" name="装饰  6"/>
          <p:cNvSpPr>
            <a:spLocks noGrp="1"/>
          </p:cNvSpPr>
          <p:nvPr>
            <p:ph type="body" idx="16400" hasCustomPrompt="1"/>
            <p:custDataLst>
              <p:tags r:id="rId8"/>
            </p:custDataLst>
          </p:nvPr>
        </p:nvSpPr>
        <p:spPr/>
        <p:txBody>
          <a:bodyPr>
            <a:noAutofit/>
          </a:bodyPr>
          <a:lstStyle/>
          <a:p>
            <a:pPr>
              <a:buNone/>
            </a:pPr>
            <a:endParaRPr lang="zh-CN" altLang="en-US"/>
          </a:p>
        </p:txBody>
      </p:sp>
      <p:sp>
        <p:nvSpPr>
          <p:cNvPr id="9" name="文本占位符 8"/>
          <p:cNvSpPr>
            <a:spLocks noGrp="1"/>
          </p:cNvSpPr>
          <p:nvPr>
            <p:ph type="body" idx="16389"/>
            <p:custDataLst>
              <p:tags r:id="rId9"/>
            </p:custDataLst>
          </p:nvPr>
        </p:nvSpPr>
        <p:spPr/>
        <p:txBody>
          <a:bodyPr/>
          <a:lstStyle/>
          <a:p>
            <a:r>
              <a:rPr lang="en-US" altLang="zh-CN"/>
              <a:t>Premiere Pro 2022</a:t>
            </a:r>
            <a:r>
              <a:rPr lang="zh-CN" altLang="en-US"/>
              <a:t>基础</a:t>
            </a:r>
          </a:p>
        </p:txBody>
      </p:sp>
      <p:sp>
        <p:nvSpPr>
          <p:cNvPr id="10" name="文本占位符 9"/>
          <p:cNvSpPr>
            <a:spLocks noGrp="1"/>
          </p:cNvSpPr>
          <p:nvPr>
            <p:ph type="body" idx="16392"/>
            <p:custDataLst>
              <p:tags r:id="rId10"/>
            </p:custDataLst>
          </p:nvPr>
        </p:nvSpPr>
        <p:spPr>
          <a:xfrm>
            <a:off x="4026535" y="3124200"/>
            <a:ext cx="596900" cy="508000"/>
          </a:xfrm>
          <a:noFill/>
        </p:spPr>
        <p:txBody>
          <a:bodyPr vert="horz" wrap="none" lIns="0" tIns="0" rIns="0" bIns="0" rtlCol="0" anchor="ctr">
            <a:noAutofit/>
          </a:bodyPr>
          <a:lstStyle/>
          <a:p>
            <a:pPr lvl="0" algn="ctr">
              <a:buClrTx/>
              <a:buSzTx/>
            </a:pPr>
            <a:r>
              <a:rPr lang="zh-CN" altLang="en-US" sz="3200">
                <a:sym typeface="+mn-ea"/>
              </a:rPr>
              <a:t>任务3</a:t>
            </a:r>
          </a:p>
        </p:txBody>
      </p:sp>
      <p:sp>
        <p:nvSpPr>
          <p:cNvPr id="11" name="装饰  9"/>
          <p:cNvSpPr>
            <a:spLocks noGrp="1"/>
          </p:cNvSpPr>
          <p:nvPr>
            <p:ph type="body" idx="16401" hasCustomPrompt="1"/>
            <p:custDataLst>
              <p:tags r:id="rId11"/>
            </p:custDataLst>
          </p:nvPr>
        </p:nvSpPr>
        <p:spPr/>
        <p:txBody>
          <a:bodyPr>
            <a:noAutofit/>
          </a:bodyPr>
          <a:lstStyle/>
          <a:p>
            <a:pPr>
              <a:buNone/>
            </a:pPr>
            <a:endParaRPr lang="zh-CN" altLang="en-US"/>
          </a:p>
        </p:txBody>
      </p:sp>
      <p:sp>
        <p:nvSpPr>
          <p:cNvPr id="12" name="文本占位符 11"/>
          <p:cNvSpPr>
            <a:spLocks noGrp="1"/>
          </p:cNvSpPr>
          <p:nvPr>
            <p:ph type="body" idx="16391"/>
            <p:custDataLst>
              <p:tags r:id="rId12"/>
            </p:custDataLst>
          </p:nvPr>
        </p:nvSpPr>
        <p:spPr/>
        <p:txBody>
          <a:bodyPr>
            <a:normAutofit/>
          </a:bodyPr>
          <a:lstStyle/>
          <a:p>
            <a:r>
              <a:rPr lang="zh-CN" altLang="en-US"/>
              <a:t>动画制作</a:t>
            </a:r>
          </a:p>
        </p:txBody>
      </p:sp>
      <p:sp>
        <p:nvSpPr>
          <p:cNvPr id="13" name="文本占位符 12"/>
          <p:cNvSpPr>
            <a:spLocks noGrp="1"/>
          </p:cNvSpPr>
          <p:nvPr>
            <p:ph type="body" idx="16394"/>
            <p:custDataLst>
              <p:tags r:id="rId13"/>
            </p:custDataLst>
          </p:nvPr>
        </p:nvSpPr>
        <p:spPr>
          <a:xfrm>
            <a:off x="7965440" y="3124200"/>
            <a:ext cx="596900" cy="508000"/>
          </a:xfrm>
          <a:noFill/>
        </p:spPr>
        <p:txBody>
          <a:bodyPr vert="horz" wrap="none" lIns="0" tIns="0" rIns="0" bIns="0" rtlCol="0" anchor="ctr">
            <a:noAutofit/>
          </a:bodyPr>
          <a:lstStyle/>
          <a:p>
            <a:pPr lvl="0" algn="ctr">
              <a:buClrTx/>
              <a:buSzTx/>
            </a:pPr>
            <a:r>
              <a:rPr lang="zh-CN" altLang="en-US" sz="3200">
                <a:sym typeface="+mn-ea"/>
              </a:rPr>
              <a:t>任务4</a:t>
            </a:r>
          </a:p>
        </p:txBody>
      </p:sp>
      <p:sp>
        <p:nvSpPr>
          <p:cNvPr id="14" name="装饰  2"/>
          <p:cNvSpPr>
            <a:spLocks noGrp="1"/>
          </p:cNvSpPr>
          <p:nvPr>
            <p:ph type="body" idx="16402" hasCustomPrompt="1"/>
            <p:custDataLst>
              <p:tags r:id="rId14"/>
            </p:custDataLst>
          </p:nvPr>
        </p:nvSpPr>
        <p:spPr/>
        <p:txBody>
          <a:bodyPr>
            <a:noAutofit/>
          </a:bodyPr>
          <a:lstStyle/>
          <a:p>
            <a:pPr>
              <a:buNone/>
            </a:pPr>
            <a:endParaRPr lang="zh-CN" altLang="en-US"/>
          </a:p>
        </p:txBody>
      </p:sp>
      <p:sp>
        <p:nvSpPr>
          <p:cNvPr id="15" name="文本占位符 14"/>
          <p:cNvSpPr>
            <a:spLocks noGrp="1"/>
          </p:cNvSpPr>
          <p:nvPr>
            <p:ph type="body" idx="16393"/>
            <p:custDataLst>
              <p:tags r:id="rId15"/>
            </p:custDataLst>
          </p:nvPr>
        </p:nvSpPr>
        <p:spPr/>
        <p:txBody>
          <a:bodyPr/>
          <a:lstStyle/>
          <a:p>
            <a:r>
              <a:rPr lang="zh-CN" altLang="en-US"/>
              <a:t>视频处理</a:t>
            </a:r>
          </a:p>
        </p:txBody>
      </p:sp>
      <p:sp>
        <p:nvSpPr>
          <p:cNvPr id="16" name="文本占位符 15"/>
          <p:cNvSpPr>
            <a:spLocks noGrp="1"/>
          </p:cNvSpPr>
          <p:nvPr>
            <p:ph type="body" idx="16396"/>
            <p:custDataLst>
              <p:tags r:id="rId16"/>
            </p:custDataLst>
          </p:nvPr>
        </p:nvSpPr>
        <p:spPr>
          <a:xfrm>
            <a:off x="4026535" y="4800600"/>
            <a:ext cx="596900" cy="508000"/>
          </a:xfrm>
          <a:noFill/>
        </p:spPr>
        <p:txBody>
          <a:bodyPr vert="horz" wrap="none" lIns="0" tIns="0" rIns="0" bIns="0" rtlCol="0" anchor="ctr">
            <a:noAutofit/>
          </a:bodyPr>
          <a:lstStyle/>
          <a:p>
            <a:pPr lvl="0" algn="ctr">
              <a:buClrTx/>
              <a:buSzTx/>
            </a:pPr>
            <a:r>
              <a:rPr lang="zh-CN" altLang="en-US" sz="3200">
                <a:sym typeface="+mn-ea"/>
              </a:rPr>
              <a:t>任务5</a:t>
            </a:r>
          </a:p>
        </p:txBody>
      </p:sp>
      <p:sp>
        <p:nvSpPr>
          <p:cNvPr id="17" name="装饰  5"/>
          <p:cNvSpPr>
            <a:spLocks noGrp="1"/>
          </p:cNvSpPr>
          <p:nvPr>
            <p:ph type="body" idx="16403" hasCustomPrompt="1"/>
            <p:custDataLst>
              <p:tags r:id="rId17"/>
            </p:custDataLst>
          </p:nvPr>
        </p:nvSpPr>
        <p:spPr/>
        <p:txBody>
          <a:bodyPr>
            <a:noAutofit/>
          </a:bodyPr>
          <a:lstStyle/>
          <a:p>
            <a:pPr>
              <a:buNone/>
            </a:pPr>
            <a:endParaRPr lang="zh-CN" altLang="en-US"/>
          </a:p>
        </p:txBody>
      </p:sp>
      <p:sp>
        <p:nvSpPr>
          <p:cNvPr id="18" name="文本占位符 17"/>
          <p:cNvSpPr>
            <a:spLocks noGrp="1"/>
          </p:cNvSpPr>
          <p:nvPr>
            <p:ph type="body" idx="16395"/>
            <p:custDataLst>
              <p:tags r:id="rId18"/>
            </p:custDataLst>
          </p:nvPr>
        </p:nvSpPr>
        <p:spPr/>
        <p:txBody>
          <a:bodyPr/>
          <a:lstStyle/>
          <a:p>
            <a:r>
              <a:rPr lang="zh-CN" altLang="en-US"/>
              <a:t>字幕制作</a:t>
            </a:r>
          </a:p>
        </p:txBody>
      </p:sp>
      <p:sp>
        <p:nvSpPr>
          <p:cNvPr id="19" name="文本占位符 17"/>
          <p:cNvSpPr>
            <a:spLocks noGrp="1"/>
          </p:cNvSpPr>
          <p:nvPr>
            <p:custDataLst>
              <p:tags r:id="rId19"/>
            </p:custDataLst>
          </p:nvPr>
        </p:nvSpPr>
        <p:spPr>
          <a:xfrm>
            <a:off x="9093200" y="4724400"/>
            <a:ext cx="2665095" cy="914400"/>
          </a:xfrm>
          <a:prstGeom prst="rect">
            <a:avLst/>
          </a:prstGeom>
          <a:noFill/>
        </p:spPr>
        <p:txBody>
          <a:bodyPr vert="horz" lIns="0" tIns="0" rIns="0" bIns="0" rtlCol="0" anchor="ctr">
            <a:normAutofit/>
          </a:bodyPr>
          <a:lstStyle>
            <a:lvl1pPr marL="0" indent="0" algn="l" defTabSz="914400" rtl="0" eaLnBrk="1" latinLnBrk="0" hangingPunct="1">
              <a:lnSpc>
                <a:spcPct val="118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lumMod val="50000"/>
                    <a:lumOff val="50000"/>
                  </a:schemeClr>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lumMod val="50000"/>
                    <a:lumOff val="50000"/>
                  </a:schemeClr>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lumMod val="50000"/>
                    <a:lumOff val="50000"/>
                  </a:schemeClr>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输出</a:t>
            </a:r>
          </a:p>
        </p:txBody>
      </p:sp>
      <p:sp>
        <p:nvSpPr>
          <p:cNvPr id="20" name="装饰  5"/>
          <p:cNvSpPr>
            <a:spLocks noGrp="1"/>
          </p:cNvSpPr>
          <p:nvPr>
            <p:custDataLst>
              <p:tags r:id="rId20"/>
            </p:custDataLst>
          </p:nvPr>
        </p:nvSpPr>
        <p:spPr>
          <a:xfrm>
            <a:off x="8832850" y="4800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endParaRPr lang="zh-CN" altLang="en-US"/>
          </a:p>
        </p:txBody>
      </p:sp>
      <p:sp>
        <p:nvSpPr>
          <p:cNvPr id="21" name="文本占位符 15"/>
          <p:cNvSpPr>
            <a:spLocks noGrp="1"/>
          </p:cNvSpPr>
          <p:nvPr>
            <p:custDataLst>
              <p:tags r:id="rId21"/>
            </p:custDataLst>
          </p:nvPr>
        </p:nvSpPr>
        <p:spPr>
          <a:xfrm>
            <a:off x="8018780" y="4916170"/>
            <a:ext cx="596900" cy="508000"/>
          </a:xfrm>
          <a:prstGeom prst="rect">
            <a:avLst/>
          </a:prstGeom>
          <a:noFill/>
        </p:spPr>
        <p:txBody>
          <a:bodyPr vert="horz" wrap="none" lIns="0" tIns="0" rIns="0" bIns="0" rtlCol="0" anchor="ctr">
            <a:noAutofit/>
          </a:bodyPr>
          <a:lstStyle>
            <a:lvl1pPr marL="0" indent="0" algn="ctr" defTabSz="914400" rtl="0" eaLnBrk="1" latinLnBrk="0" hangingPunct="1">
              <a:lnSpc>
                <a:spcPct val="109000"/>
              </a:lnSpc>
              <a:spcBef>
                <a:spcPct val="0"/>
              </a:spcBef>
              <a:spcAft>
                <a:spcPct val="0"/>
              </a:spcAft>
              <a:buFont typeface="Arial" panose="020B0604020202020204" pitchFamily="34" charset="0"/>
              <a:buNone/>
              <a:defRPr sz="4000" b="0" kern="1200" spc="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buClrTx/>
              <a:buSzTx/>
            </a:pPr>
            <a:r>
              <a:rPr lang="zh-CN" altLang="en-US" sz="3200">
                <a:sym typeface="+mn-ea"/>
              </a:rPr>
              <a:t>任务6</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1987"/>
          <p:cNvPicPr>
            <a:picLocks noChangeAspect="1"/>
          </p:cNvPicPr>
          <p:nvPr/>
        </p:nvPicPr>
        <p:blipFill>
          <a:blip r:embed="rId3"/>
          <a:stretch>
            <a:fillRect/>
          </a:stretch>
        </p:blipFill>
        <p:spPr>
          <a:xfrm>
            <a:off x="1374775" y="245745"/>
            <a:ext cx="2876550" cy="2933700"/>
          </a:xfrm>
          <a:prstGeom prst="rect">
            <a:avLst/>
          </a:prstGeom>
          <a:noFill/>
          <a:ln w="9525">
            <a:noFill/>
          </a:ln>
        </p:spPr>
      </p:pic>
      <p:sp>
        <p:nvSpPr>
          <p:cNvPr id="3" name="文本框 2"/>
          <p:cNvSpPr txBox="1"/>
          <p:nvPr/>
        </p:nvSpPr>
        <p:spPr>
          <a:xfrm>
            <a:off x="2332355" y="3336925"/>
            <a:ext cx="1603375" cy="217170"/>
          </a:xfrm>
          <a:prstGeom prst="rect">
            <a:avLst/>
          </a:prstGeom>
        </p:spPr>
        <p:txBody>
          <a:bodyPr>
            <a:noAutofit/>
          </a:bodyPr>
          <a:lstStyle/>
          <a:p>
            <a:pPr defTabSz="266700">
              <a:buClrTx/>
              <a:buSzTx/>
              <a:buFontTx/>
            </a:pPr>
            <a:r>
              <a:rPr lang="en-US" altLang="zh-CN" sz="1200">
                <a:latin typeface="Times New Roman" panose="02020603050405020304"/>
                <a:ea typeface="宋体" panose="02010600030101010101" pitchFamily="2" charset="-122"/>
                <a:sym typeface="+mn-ea"/>
              </a:rPr>
              <a:t>选择预设</a:t>
            </a:r>
          </a:p>
        </p:txBody>
      </p:sp>
      <p:pic>
        <p:nvPicPr>
          <p:cNvPr id="4" name="图片 -2147482310"/>
          <p:cNvPicPr>
            <a:picLocks noChangeAspect="1"/>
          </p:cNvPicPr>
          <p:nvPr/>
        </p:nvPicPr>
        <p:blipFill>
          <a:blip r:embed="rId4"/>
          <a:stretch>
            <a:fillRect/>
          </a:stretch>
        </p:blipFill>
        <p:spPr>
          <a:xfrm>
            <a:off x="260985" y="3966845"/>
            <a:ext cx="2781300" cy="1257300"/>
          </a:xfrm>
          <a:prstGeom prst="rect">
            <a:avLst/>
          </a:prstGeom>
          <a:noFill/>
          <a:ln w="9525">
            <a:noFill/>
          </a:ln>
        </p:spPr>
      </p:pic>
      <p:pic>
        <p:nvPicPr>
          <p:cNvPr id="5" name="图片 -2147481986"/>
          <p:cNvPicPr>
            <a:picLocks noChangeAspect="1"/>
          </p:cNvPicPr>
          <p:nvPr/>
        </p:nvPicPr>
        <p:blipFill>
          <a:blip r:embed="rId5"/>
          <a:stretch>
            <a:fillRect/>
          </a:stretch>
        </p:blipFill>
        <p:spPr>
          <a:xfrm>
            <a:off x="3479483" y="3966845"/>
            <a:ext cx="2028825" cy="1143000"/>
          </a:xfrm>
          <a:prstGeom prst="rect">
            <a:avLst/>
          </a:prstGeom>
          <a:noFill/>
          <a:ln w="9525">
            <a:noFill/>
          </a:ln>
        </p:spPr>
      </p:pic>
      <p:sp>
        <p:nvSpPr>
          <p:cNvPr id="6" name="文本框 5"/>
          <p:cNvSpPr txBox="1"/>
          <p:nvPr/>
        </p:nvSpPr>
        <p:spPr>
          <a:xfrm>
            <a:off x="824865" y="5224145"/>
            <a:ext cx="5080000" cy="491490"/>
          </a:xfrm>
          <a:prstGeom prst="rect">
            <a:avLst/>
          </a:prstGeom>
        </p:spPr>
        <p:txBody>
          <a:bodyPr>
            <a:noAutofit/>
          </a:bodyPr>
          <a:lstStyle/>
          <a:p>
            <a:pPr defTabSz="266700">
              <a:buClrTx/>
              <a:buSzTx/>
              <a:buFontTx/>
            </a:pPr>
            <a:r>
              <a:rPr lang="en-US" altLang="zh-CN" sz="1200">
                <a:latin typeface="Times New Roman" panose="02020603050405020304"/>
                <a:ea typeface="宋体" panose="02010600030101010101" pitchFamily="2" charset="-122"/>
                <a:sym typeface="+mn-ea"/>
              </a:rPr>
              <a:t> 时间轴面板中新建的序列                             项目面板中新建的序列</a:t>
            </a:r>
          </a:p>
        </p:txBody>
      </p:sp>
      <p:pic>
        <p:nvPicPr>
          <p:cNvPr id="7" name="图片 -2147482308"/>
          <p:cNvPicPr>
            <a:picLocks noChangeAspect="1"/>
          </p:cNvPicPr>
          <p:nvPr/>
        </p:nvPicPr>
        <p:blipFill>
          <a:blip r:embed="rId6"/>
          <a:stretch>
            <a:fillRect/>
          </a:stretch>
        </p:blipFill>
        <p:spPr>
          <a:xfrm>
            <a:off x="6456363" y="1301750"/>
            <a:ext cx="2771775" cy="3657600"/>
          </a:xfrm>
          <a:prstGeom prst="rect">
            <a:avLst/>
          </a:prstGeom>
          <a:noFill/>
          <a:ln w="9525">
            <a:noFill/>
          </a:ln>
        </p:spPr>
      </p:pic>
      <p:sp>
        <p:nvSpPr>
          <p:cNvPr id="8" name="文本框 7"/>
          <p:cNvSpPr txBox="1"/>
          <p:nvPr/>
        </p:nvSpPr>
        <p:spPr>
          <a:xfrm>
            <a:off x="7137400" y="5109845"/>
            <a:ext cx="1901190" cy="289560"/>
          </a:xfrm>
          <a:prstGeom prst="rect">
            <a:avLst/>
          </a:prstGeom>
        </p:spPr>
        <p:txBody>
          <a:bodyPr>
            <a:no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“序列设置”对话框</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304800" y="179705"/>
            <a:ext cx="4038600" cy="1219200"/>
          </a:xfrm>
        </p:spPr>
        <p:txBody>
          <a:bodyPr>
            <a:normAutofit/>
          </a:bodyPr>
          <a:lstStyle/>
          <a:p>
            <a:r>
              <a:rPr lang="zh-CN" altLang="en-US" sz="2800">
                <a:sym typeface="+mn-ea"/>
              </a:rPr>
              <a:t>知识准备：</a:t>
            </a:r>
            <a:r>
              <a:rPr lang="zh-CN" altLang="en-US" sz="2800"/>
              <a:t>五、装配序列</a:t>
            </a:r>
          </a:p>
        </p:txBody>
      </p:sp>
      <p:sp>
        <p:nvSpPr>
          <p:cNvPr id="5" name="装饰  3"/>
          <p:cNvSpPr>
            <a:spLocks noGrp="1"/>
          </p:cNvSpPr>
          <p:nvPr>
            <p:ph type="body" idx="16396"/>
            <p:custDataLst>
              <p:tags r:id="rId3"/>
            </p:custDataLst>
          </p:nvPr>
        </p:nvSpPr>
        <p:spPr>
          <a:xfrm>
            <a:off x="4648200" y="3088005"/>
            <a:ext cx="50800" cy="1422400"/>
          </a:xfrm>
        </p:spPr>
        <p:txBody>
          <a:bodyPr/>
          <a:lstStyle/>
          <a:p>
            <a:r>
              <a:rPr lang="zh-CN" altLang="en-US"/>
              <a:t> </a:t>
            </a:r>
          </a:p>
        </p:txBody>
      </p:sp>
      <p:sp>
        <p:nvSpPr>
          <p:cNvPr id="6" name="文本占位符 5"/>
          <p:cNvSpPr>
            <a:spLocks noGrp="1"/>
          </p:cNvSpPr>
          <p:nvPr>
            <p:ph type="body" idx="16387"/>
            <p:custDataLst>
              <p:tags r:id="rId4"/>
            </p:custDataLst>
          </p:nvPr>
        </p:nvSpPr>
        <p:spPr>
          <a:xfrm>
            <a:off x="4800600" y="3089275"/>
            <a:ext cx="3086100" cy="406400"/>
          </a:xfrm>
        </p:spPr>
        <p:txBody>
          <a:bodyPr/>
          <a:lstStyle/>
          <a:p>
            <a:r>
              <a:rPr lang="zh-CN" altLang="en-US"/>
              <a:t>素材添加方法</a:t>
            </a:r>
          </a:p>
        </p:txBody>
      </p:sp>
      <p:sp>
        <p:nvSpPr>
          <p:cNvPr id="7" name="文本占位符 6"/>
          <p:cNvSpPr>
            <a:spLocks noGrp="1"/>
          </p:cNvSpPr>
          <p:nvPr>
            <p:ph type="body" idx="16388"/>
            <p:custDataLst>
              <p:tags r:id="rId5"/>
            </p:custDataLst>
          </p:nvPr>
        </p:nvSpPr>
        <p:spPr>
          <a:xfrm>
            <a:off x="4800600" y="3632200"/>
            <a:ext cx="3086100" cy="914400"/>
          </a:xfrm>
        </p:spPr>
        <p:txBody>
          <a:bodyPr>
            <a:normAutofit/>
          </a:bodyPr>
          <a:lstStyle/>
          <a:p>
            <a:r>
              <a:rPr lang="zh-CN" altLang="en-US"/>
              <a:t>通过拖放、右键菜单选择插入或覆盖，或复制粘贴将素材加入序列，注意处理不匹配警告时保留原设置。</a:t>
            </a:r>
          </a:p>
        </p:txBody>
      </p:sp>
      <p:sp>
        <p:nvSpPr>
          <p:cNvPr id="8" name="装饰  6"/>
          <p:cNvSpPr>
            <a:spLocks noGrp="1"/>
          </p:cNvSpPr>
          <p:nvPr>
            <p:ph type="body" idx="16397"/>
            <p:custDataLst>
              <p:tags r:id="rId6"/>
            </p:custDataLst>
          </p:nvPr>
        </p:nvSpPr>
        <p:spPr>
          <a:xfrm>
            <a:off x="8293100" y="3081020"/>
            <a:ext cx="50800" cy="1422400"/>
          </a:xfrm>
        </p:spPr>
        <p:txBody>
          <a:bodyPr/>
          <a:lstStyle/>
          <a:p>
            <a:r>
              <a:rPr lang="zh-CN" altLang="en-US"/>
              <a:t> </a:t>
            </a:r>
          </a:p>
        </p:txBody>
      </p:sp>
      <p:sp>
        <p:nvSpPr>
          <p:cNvPr id="9" name="文本占位符 8"/>
          <p:cNvSpPr>
            <a:spLocks noGrp="1"/>
          </p:cNvSpPr>
          <p:nvPr>
            <p:ph type="body" idx="16389"/>
            <p:custDataLst>
              <p:tags r:id="rId7"/>
            </p:custDataLst>
          </p:nvPr>
        </p:nvSpPr>
        <p:spPr>
          <a:xfrm>
            <a:off x="8496300" y="3089275"/>
            <a:ext cx="3086100" cy="406400"/>
          </a:xfrm>
        </p:spPr>
        <p:txBody>
          <a:bodyPr/>
          <a:lstStyle/>
          <a:p>
            <a:r>
              <a:rPr lang="zh-CN" altLang="en-US"/>
              <a:t>顺序调整技巧</a:t>
            </a:r>
          </a:p>
        </p:txBody>
      </p:sp>
      <p:sp>
        <p:nvSpPr>
          <p:cNvPr id="10" name="文本占位符 9"/>
          <p:cNvSpPr>
            <a:spLocks noGrp="1"/>
          </p:cNvSpPr>
          <p:nvPr>
            <p:ph type="body" idx="16390"/>
            <p:custDataLst>
              <p:tags r:id="rId8"/>
            </p:custDataLst>
          </p:nvPr>
        </p:nvSpPr>
        <p:spPr>
          <a:xfrm>
            <a:off x="8496300" y="3589020"/>
            <a:ext cx="3086100" cy="914400"/>
          </a:xfrm>
        </p:spPr>
        <p:txBody>
          <a:bodyPr>
            <a:normAutofit/>
          </a:bodyPr>
          <a:lstStyle/>
          <a:p>
            <a:r>
              <a:rPr lang="zh-CN" altLang="en-US"/>
              <a:t>直接拖动素材调整位置，但需注意原位置空隙，需移动其他素材填补，保持时间轴连贯性。</a:t>
            </a:r>
          </a:p>
        </p:txBody>
      </p:sp>
      <p:sp>
        <p:nvSpPr>
          <p:cNvPr id="11" name="装饰  9"/>
          <p:cNvSpPr>
            <a:spLocks noGrp="1"/>
          </p:cNvSpPr>
          <p:nvPr>
            <p:ph type="body" idx="16398"/>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lstStyle/>
          <a:p>
            <a:r>
              <a:rPr lang="zh-CN" altLang="en-US"/>
              <a:t>入出点设置步骤</a:t>
            </a:r>
          </a:p>
        </p:txBody>
      </p:sp>
      <p:sp>
        <p:nvSpPr>
          <p:cNvPr id="13" name="文本占位符 12"/>
          <p:cNvSpPr>
            <a:spLocks noGrp="1"/>
          </p:cNvSpPr>
          <p:nvPr>
            <p:ph type="body" idx="16392"/>
            <p:custDataLst>
              <p:tags r:id="rId11"/>
            </p:custDataLst>
          </p:nvPr>
        </p:nvSpPr>
        <p:spPr/>
        <p:txBody>
          <a:bodyPr/>
          <a:lstStyle/>
          <a:p>
            <a:r>
              <a:rPr lang="zh-CN" altLang="en-US"/>
              <a:t>使用选择工具标记入出点，清除时执行“清除入点”命令，或通过按钮编辑器操作，确保精准修剪。</a:t>
            </a:r>
          </a:p>
        </p:txBody>
      </p:sp>
      <p:sp>
        <p:nvSpPr>
          <p:cNvPr id="14" name="装饰  2"/>
          <p:cNvSpPr>
            <a:spLocks noGrp="1"/>
          </p:cNvSpPr>
          <p:nvPr>
            <p:ph type="body" idx="16399"/>
            <p:custDataLst>
              <p:tags r:id="rId12"/>
            </p:custDataLst>
          </p:nvPr>
        </p:nvSpPr>
        <p:spPr/>
        <p:txBody>
          <a:bodyPr/>
          <a:lstStyle/>
          <a:p>
            <a:r>
              <a:rPr lang="zh-CN" altLang="en-US"/>
              <a:t> </a:t>
            </a:r>
          </a:p>
        </p:txBody>
      </p:sp>
      <p:sp>
        <p:nvSpPr>
          <p:cNvPr id="15" name="文本占位符 14"/>
          <p:cNvSpPr>
            <a:spLocks noGrp="1"/>
          </p:cNvSpPr>
          <p:nvPr>
            <p:ph type="body" idx="16393"/>
            <p:custDataLst>
              <p:tags r:id="rId13"/>
            </p:custDataLst>
          </p:nvPr>
        </p:nvSpPr>
        <p:spPr/>
        <p:txBody>
          <a:bodyPr/>
          <a:lstStyle/>
          <a:p>
            <a:r>
              <a:rPr lang="zh-CN" altLang="en-US"/>
              <a:t>序列范围控制</a:t>
            </a:r>
          </a:p>
        </p:txBody>
      </p:sp>
      <p:sp>
        <p:nvSpPr>
          <p:cNvPr id="16" name="文本占位符 15"/>
          <p:cNvSpPr>
            <a:spLocks noGrp="1"/>
          </p:cNvSpPr>
          <p:nvPr>
            <p:ph type="body" idx="16394"/>
            <p:custDataLst>
              <p:tags r:id="rId14"/>
            </p:custDataLst>
          </p:nvPr>
        </p:nvSpPr>
        <p:spPr/>
        <p:txBody>
          <a:bodyPr/>
          <a:lstStyle/>
          <a:p>
            <a:r>
              <a:rPr lang="zh-CN" altLang="en-US"/>
              <a:t>设置序列入出点后渲染指定范围，拖动标记调整位置，按Enter键预览效果，提升输出效率。</a:t>
            </a:r>
          </a:p>
        </p:txBody>
      </p:sp>
      <p:pic>
        <p:nvPicPr>
          <p:cNvPr id="3" name="图片 -2147482307"/>
          <p:cNvPicPr>
            <a:picLocks noChangeAspect="1"/>
          </p:cNvPicPr>
          <p:nvPr/>
        </p:nvPicPr>
        <p:blipFill>
          <a:blip r:embed="rId16"/>
          <a:stretch>
            <a:fillRect/>
          </a:stretch>
        </p:blipFill>
        <p:spPr>
          <a:xfrm>
            <a:off x="304800" y="862965"/>
            <a:ext cx="3502025" cy="1076960"/>
          </a:xfrm>
          <a:prstGeom prst="rect">
            <a:avLst/>
          </a:prstGeom>
          <a:noFill/>
          <a:ln w="9525">
            <a:noFill/>
          </a:ln>
        </p:spPr>
      </p:pic>
      <p:sp>
        <p:nvSpPr>
          <p:cNvPr id="19" name="文本框 18"/>
          <p:cNvSpPr txBox="1"/>
          <p:nvPr/>
        </p:nvSpPr>
        <p:spPr>
          <a:xfrm>
            <a:off x="1044575" y="1939925"/>
            <a:ext cx="2559050" cy="227965"/>
          </a:xfrm>
          <a:prstGeom prst="rect">
            <a:avLst/>
          </a:prstGeom>
        </p:spPr>
        <p:txBody>
          <a:bodyPr>
            <a:noAutofit/>
          </a:bodyPr>
          <a:lstStyle/>
          <a:p>
            <a:pPr indent="0" algn="ctr"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在序列中添加音频素材</a:t>
            </a:r>
          </a:p>
        </p:txBody>
      </p:sp>
      <p:pic>
        <p:nvPicPr>
          <p:cNvPr id="4" name="图片 -2147482306"/>
          <p:cNvPicPr>
            <a:picLocks noChangeAspect="1"/>
          </p:cNvPicPr>
          <p:nvPr/>
        </p:nvPicPr>
        <p:blipFill>
          <a:blip r:embed="rId17"/>
          <a:stretch>
            <a:fillRect/>
          </a:stretch>
        </p:blipFill>
        <p:spPr>
          <a:xfrm>
            <a:off x="4289425" y="897255"/>
            <a:ext cx="3521710" cy="1071245"/>
          </a:xfrm>
          <a:prstGeom prst="rect">
            <a:avLst/>
          </a:prstGeom>
          <a:noFill/>
          <a:ln w="9525">
            <a:noFill/>
          </a:ln>
        </p:spPr>
      </p:pic>
      <p:sp>
        <p:nvSpPr>
          <p:cNvPr id="20" name="文本框 19"/>
          <p:cNvSpPr txBox="1"/>
          <p:nvPr/>
        </p:nvSpPr>
        <p:spPr>
          <a:xfrm>
            <a:off x="5057775" y="1968500"/>
            <a:ext cx="1678305" cy="245745"/>
          </a:xfrm>
          <a:prstGeom prst="rect">
            <a:avLst/>
          </a:prstGeom>
        </p:spPr>
        <p:txBody>
          <a:bodyPr>
            <a:no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在序列中插入素材</a:t>
            </a:r>
          </a:p>
        </p:txBody>
      </p:sp>
      <p:pic>
        <p:nvPicPr>
          <p:cNvPr id="17" name="图片 -2147482305"/>
          <p:cNvPicPr>
            <a:picLocks noChangeAspect="1"/>
          </p:cNvPicPr>
          <p:nvPr/>
        </p:nvPicPr>
        <p:blipFill>
          <a:blip r:embed="rId18"/>
          <a:stretch>
            <a:fillRect/>
          </a:stretch>
        </p:blipFill>
        <p:spPr>
          <a:xfrm>
            <a:off x="8102283" y="868680"/>
            <a:ext cx="3762375" cy="1143000"/>
          </a:xfrm>
          <a:prstGeom prst="rect">
            <a:avLst/>
          </a:prstGeom>
          <a:noFill/>
          <a:ln w="9525">
            <a:noFill/>
          </a:ln>
        </p:spPr>
      </p:pic>
      <p:sp>
        <p:nvSpPr>
          <p:cNvPr id="21" name="文本框 20"/>
          <p:cNvSpPr txBox="1"/>
          <p:nvPr/>
        </p:nvSpPr>
        <p:spPr>
          <a:xfrm>
            <a:off x="9074150" y="2011680"/>
            <a:ext cx="1931035" cy="304800"/>
          </a:xfrm>
          <a:prstGeom prst="rect">
            <a:avLst/>
          </a:prstGeom>
        </p:spPr>
        <p:txBody>
          <a:bodyPr>
            <a:noAutofit/>
          </a:bodyPr>
          <a:lstStyle/>
          <a:p>
            <a:pPr algn="ctr"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在序列中覆盖素材</a:t>
            </a:r>
          </a:p>
        </p:txBody>
      </p:sp>
      <p:pic>
        <p:nvPicPr>
          <p:cNvPr id="18" name="图片 -2147482297" descr="5t22"/>
          <p:cNvPicPr>
            <a:picLocks noChangeAspect="1"/>
          </p:cNvPicPr>
          <p:nvPr/>
        </p:nvPicPr>
        <p:blipFill>
          <a:blip r:embed="rId19"/>
          <a:stretch>
            <a:fillRect/>
          </a:stretch>
        </p:blipFill>
        <p:spPr>
          <a:xfrm>
            <a:off x="178435" y="2663825"/>
            <a:ext cx="2171700" cy="1194435"/>
          </a:xfrm>
          <a:prstGeom prst="rect">
            <a:avLst/>
          </a:prstGeom>
          <a:noFill/>
          <a:ln w="9525">
            <a:noFill/>
          </a:ln>
        </p:spPr>
      </p:pic>
      <p:pic>
        <p:nvPicPr>
          <p:cNvPr id="22" name="图片 -2147482296" descr="5t23"/>
          <p:cNvPicPr>
            <a:picLocks noChangeAspect="1"/>
          </p:cNvPicPr>
          <p:nvPr/>
        </p:nvPicPr>
        <p:blipFill>
          <a:blip r:embed="rId20"/>
          <a:stretch>
            <a:fillRect/>
          </a:stretch>
        </p:blipFill>
        <p:spPr>
          <a:xfrm>
            <a:off x="2486025" y="2708910"/>
            <a:ext cx="2178685" cy="1183640"/>
          </a:xfrm>
          <a:prstGeom prst="rect">
            <a:avLst/>
          </a:prstGeom>
          <a:noFill/>
          <a:ln w="9525">
            <a:noFill/>
          </a:ln>
        </p:spPr>
      </p:pic>
      <p:sp>
        <p:nvSpPr>
          <p:cNvPr id="23" name="文本框 22"/>
          <p:cNvSpPr txBox="1"/>
          <p:nvPr/>
        </p:nvSpPr>
        <p:spPr>
          <a:xfrm>
            <a:off x="1044575" y="4015105"/>
            <a:ext cx="3350260" cy="366395"/>
          </a:xfrm>
          <a:prstGeom prst="rect">
            <a:avLst/>
          </a:prstGeom>
        </p:spPr>
        <p:txBody>
          <a:bodyPr>
            <a:noAutofit/>
          </a:bodyPr>
          <a:lstStyle/>
          <a:p>
            <a:pPr defTabSz="266700">
              <a:buClrTx/>
              <a:buSzTx/>
              <a:buFontTx/>
            </a:pPr>
            <a:r>
              <a:rPr lang="en-US" altLang="zh-CN" sz="1200">
                <a:latin typeface="Times New Roman" panose="02020603050405020304"/>
                <a:ea typeface="宋体" panose="02010600030101010101" pitchFamily="2" charset="-122"/>
                <a:sym typeface="+mn-ea"/>
              </a:rPr>
              <a:t>设置入点                                        设置出点</a:t>
            </a:r>
          </a:p>
        </p:txBody>
      </p:sp>
      <p:pic>
        <p:nvPicPr>
          <p:cNvPr id="24" name="图片 -2147482295"/>
          <p:cNvPicPr>
            <a:picLocks noChangeAspect="1"/>
          </p:cNvPicPr>
          <p:nvPr/>
        </p:nvPicPr>
        <p:blipFill>
          <a:blip r:embed="rId21"/>
          <a:srcRect l="39098"/>
          <a:stretch>
            <a:fillRect/>
          </a:stretch>
        </p:blipFill>
        <p:spPr>
          <a:xfrm>
            <a:off x="1701483" y="4937125"/>
            <a:ext cx="2105025" cy="1200150"/>
          </a:xfrm>
          <a:prstGeom prst="rect">
            <a:avLst/>
          </a:prstGeom>
          <a:noFill/>
          <a:ln w="9525">
            <a:noFill/>
          </a:ln>
        </p:spPr>
      </p:pic>
      <p:sp>
        <p:nvSpPr>
          <p:cNvPr id="25" name="文本框 24"/>
          <p:cNvSpPr txBox="1"/>
          <p:nvPr/>
        </p:nvSpPr>
        <p:spPr>
          <a:xfrm>
            <a:off x="1466850" y="6263005"/>
            <a:ext cx="2822575" cy="283845"/>
          </a:xfrm>
          <a:prstGeom prst="rect">
            <a:avLst/>
          </a:prstGeom>
        </p:spPr>
        <p:txBody>
          <a:bodyPr>
            <a:noAutofit/>
          </a:bodyPr>
          <a:lstStyle/>
          <a:p>
            <a:pPr lvl="0" algn="l" defTabSz="266700">
              <a:buClrTx/>
              <a:buSzTx/>
              <a:buFontTx/>
            </a:pPr>
            <a:r>
              <a:rPr lang="en-US" altLang="zh-CN" sz="1200">
                <a:latin typeface="Times New Roman" panose="02020603050405020304"/>
                <a:ea typeface="宋体" panose="02010600030101010101" pitchFamily="2" charset="-122"/>
                <a:sym typeface="+mn-ea"/>
              </a:rPr>
              <a:t>在视频素材出点右侧插入图片素材</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sym typeface="+mn-ea"/>
              </a:rPr>
              <a:t>动画制作</a:t>
            </a:r>
            <a:endParaRPr lang="zh-CN" altLang="en-US"/>
          </a:p>
        </p:txBody>
      </p:sp>
      <p:sp>
        <p:nvSpPr>
          <p:cNvPr id="3" name="文本占位符 2"/>
          <p:cNvSpPr>
            <a:spLocks noGrp="1"/>
          </p:cNvSpPr>
          <p:nvPr>
            <p:ph type="body" idx="16386"/>
            <p:custDataLst>
              <p:tags r:id="rId3"/>
            </p:custDataLst>
          </p:nvPr>
        </p:nvSpPr>
        <p:spPr>
          <a:xfrm>
            <a:off x="4989195" y="1905000"/>
            <a:ext cx="2273300" cy="1524000"/>
          </a:xfrm>
        </p:spPr>
        <p:txBody>
          <a:bodyPr>
            <a:normAutofit fontScale="97500"/>
          </a:bodyPr>
          <a:lstStyle/>
          <a:p>
            <a:r>
              <a:rPr lang="zh-CN" altLang="en-US"/>
              <a:t>任务</a:t>
            </a:r>
            <a:r>
              <a:rPr lang="en-US" altLang="zh-CN"/>
              <a:t>3</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任务3  动画制作</a:t>
            </a:r>
          </a:p>
        </p:txBody>
      </p:sp>
      <p:pic>
        <p:nvPicPr>
          <p:cNvPr id="3" name="内容占位符 2" descr="f70b26ed-c46f-11f0-9390-7ad3a000e944"/>
          <p:cNvPicPr>
            <a:picLocks noGrp="1" noChangeAspect="1"/>
          </p:cNvPicPr>
          <p:nvPr>
            <p:ph idx="16388"/>
            <p:custDataLst>
              <p:tags r:id="rId3"/>
            </p:custDataLst>
          </p:nvPr>
        </p:nvPicPr>
        <p:blipFill>
          <a:blip r:embed="rId8"/>
          <a:srcRect t="12828" b="9333"/>
          <a:stretch>
            <a:fillRect/>
          </a:stretch>
        </p:blipFill>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p:spPr>
      </p:pic>
      <p:sp>
        <p:nvSpPr>
          <p:cNvPr id="4" name="装饰  2"/>
          <p:cNvSpPr>
            <a:spLocks noGrp="1"/>
          </p:cNvSpPr>
          <p:nvPr>
            <p:ph type="body" idx="16389"/>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任务引入</a:t>
            </a:r>
          </a:p>
        </p:txBody>
      </p:sp>
      <p:sp>
        <p:nvSpPr>
          <p:cNvPr id="6" name="文本占位符 5"/>
          <p:cNvSpPr>
            <a:spLocks noGrp="1"/>
          </p:cNvSpPr>
          <p:nvPr>
            <p:ph type="body" idx="16387"/>
            <p:custDataLst>
              <p:tags r:id="rId6"/>
            </p:custDataLst>
          </p:nvPr>
        </p:nvSpPr>
        <p:spPr>
          <a:xfrm>
            <a:off x="1066800" y="3708400"/>
            <a:ext cx="3272790" cy="1809750"/>
          </a:xfrm>
        </p:spPr>
        <p:txBody>
          <a:bodyPr>
            <a:normAutofit/>
          </a:bodyPr>
          <a:lstStyle/>
          <a:p>
            <a:r>
              <a:rPr lang="zh-CN" altLang="en-US"/>
              <a:t>小李在进行视频处理时发现需要在视频上制作一个小动画。那么，在</a:t>
            </a:r>
            <a:r>
              <a:rPr lang="en-US" altLang="zh-CN"/>
              <a:t>Premiere Pro</a:t>
            </a:r>
            <a:r>
              <a:rPr lang="zh-CN" altLang="en-US"/>
              <a:t>中怎么制作动画呢？在</a:t>
            </a:r>
            <a:r>
              <a:rPr lang="en-US" altLang="zh-CN"/>
              <a:t>Premiere</a:t>
            </a:r>
            <a:r>
              <a:rPr lang="zh-CN" altLang="en-US"/>
              <a:t>中制作的动画和在</a:t>
            </a:r>
            <a:r>
              <a:rPr lang="en-US" altLang="zh-CN"/>
              <a:t>Animate</a:t>
            </a:r>
            <a:r>
              <a:rPr lang="zh-CN" altLang="en-US"/>
              <a:t>中制作的动画有什么差别呢？</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sym typeface="+mn-ea"/>
              </a:rPr>
              <a:t>知识准备：</a:t>
            </a:r>
            <a:endParaRPr lang="zh-CN" altLang="en-US"/>
          </a:p>
        </p:txBody>
      </p:sp>
      <p:sp>
        <p:nvSpPr>
          <p:cNvPr id="4" name="文本占位符 3"/>
          <p:cNvSpPr>
            <a:spLocks noGrp="1"/>
          </p:cNvSpPr>
          <p:nvPr>
            <p:ph type="body" idx="16386"/>
            <p:custDataLst>
              <p:tags r:id="rId3"/>
            </p:custDataLst>
          </p:nvPr>
        </p:nvSpPr>
        <p:spPr/>
        <p:txBody>
          <a:bodyPr/>
          <a:lstStyle/>
          <a:p>
            <a:r>
              <a:rPr lang="zh-CN" altLang="en-US"/>
              <a:t>帧概念解析</a:t>
            </a:r>
          </a:p>
        </p:txBody>
      </p:sp>
      <p:sp>
        <p:nvSpPr>
          <p:cNvPr id="5" name="文本占位符 4"/>
          <p:cNvSpPr>
            <a:spLocks noGrp="1"/>
          </p:cNvSpPr>
          <p:nvPr>
            <p:ph type="body" idx="16387"/>
            <p:custDataLst>
              <p:tags r:id="rId4"/>
            </p:custDataLst>
          </p:nvPr>
        </p:nvSpPr>
        <p:spPr/>
        <p:txBody>
          <a:bodyPr/>
          <a:lstStyle/>
          <a:p>
            <a:r>
              <a:rPr lang="zh-CN" altLang="en-US"/>
              <a:t>帧是动画基本单元，单幅影像，似电影胶片每格，时间轴上显一格或标记，编辑即调整时间轴。</a:t>
            </a:r>
          </a:p>
        </p:txBody>
      </p:sp>
      <p:sp>
        <p:nvSpPr>
          <p:cNvPr id="6" name="文本占位符 5"/>
          <p:cNvSpPr>
            <a:spLocks noGrp="1"/>
          </p:cNvSpPr>
          <p:nvPr>
            <p:ph type="body" idx="16388"/>
            <p:custDataLst>
              <p:tags r:id="rId5"/>
            </p:custDataLst>
          </p:nvPr>
        </p:nvSpPr>
        <p:spPr/>
        <p:txBody>
          <a:bodyPr/>
          <a:lstStyle/>
          <a:p>
            <a:r>
              <a:rPr lang="zh-CN" altLang="en-US"/>
              <a:t>关键帧作用</a:t>
            </a:r>
          </a:p>
        </p:txBody>
      </p:sp>
      <p:sp>
        <p:nvSpPr>
          <p:cNvPr id="7" name="文本占位符 6"/>
          <p:cNvSpPr>
            <a:spLocks noGrp="1"/>
          </p:cNvSpPr>
          <p:nvPr>
            <p:ph type="body" idx="16389"/>
            <p:custDataLst>
              <p:tags r:id="rId6"/>
            </p:custDataLst>
          </p:nvPr>
        </p:nvSpPr>
        <p:spPr/>
        <p:txBody>
          <a:bodyPr/>
          <a:lstStyle/>
          <a:p>
            <a:r>
              <a:rPr lang="zh-CN" altLang="en-US"/>
              <a:t>关键帧含动画转折，效果控件示特殊图标，至少两帧成动画，多帧细效，软件创过渡帧，编辑位点灵活。</a:t>
            </a:r>
          </a:p>
        </p:txBody>
      </p:sp>
      <p:pic>
        <p:nvPicPr>
          <p:cNvPr id="3" name="内容占位符 -2147482292" descr="5t25"/>
          <p:cNvPicPr>
            <a:picLocks noGrp="1" noChangeAspect="1"/>
          </p:cNvPicPr>
          <p:nvPr>
            <p:ph idx="16390"/>
            <p:custDataLst>
              <p:tags r:id="rId7"/>
            </p:custDataLst>
          </p:nvPr>
        </p:nvPicPr>
        <p:blipFill>
          <a:blip r:embed="rId9"/>
          <a:stretch>
            <a:fillRect/>
          </a:stretch>
        </p:blipFill>
        <p:spPr>
          <a:xfrm>
            <a:off x="1416685" y="2133600"/>
            <a:ext cx="3948430" cy="2576195"/>
          </a:xfrm>
          <a:prstGeom prst="rect">
            <a:avLst/>
          </a:prstGeom>
          <a:noFill/>
          <a:ln w="9525">
            <a:noFill/>
          </a:ln>
        </p:spPr>
      </p:pic>
      <p:sp>
        <p:nvSpPr>
          <p:cNvPr id="9" name="文本框 8"/>
          <p:cNvSpPr txBox="1"/>
          <p:nvPr/>
        </p:nvSpPr>
        <p:spPr>
          <a:xfrm>
            <a:off x="2943860" y="4877435"/>
            <a:ext cx="1245235" cy="231140"/>
          </a:xfrm>
          <a:prstGeom prst="rect">
            <a:avLst/>
          </a:prstGeom>
        </p:spPr>
        <p:txBody>
          <a:bodyPr>
            <a:noAutofit/>
          </a:bodyPr>
          <a:lstStyle/>
          <a:p>
            <a:pPr defTabSz="266700"/>
            <a:r>
              <a:rPr lang="zh-CN" altLang="en-US" sz="1200">
                <a:latin typeface="宋体" panose="02010600030101010101" pitchFamily="2" charset="-122"/>
                <a:ea typeface="宋体" panose="02010600030101010101" pitchFamily="2" charset="-122"/>
              </a:rPr>
              <a:t>关键帧</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36220" y="203200"/>
            <a:ext cx="4310380" cy="1219200"/>
          </a:xfrm>
        </p:spPr>
        <p:txBody>
          <a:bodyPr>
            <a:normAutofit/>
          </a:bodyPr>
          <a:lstStyle/>
          <a:p>
            <a:r>
              <a:rPr lang="zh-CN" altLang="en-US" sz="2800">
                <a:sym typeface="+mn-ea"/>
              </a:rPr>
              <a:t>知识准备：</a:t>
            </a:r>
            <a:r>
              <a:rPr lang="zh-CN" altLang="en-US" sz="2800"/>
              <a:t>一、设置关键帧</a:t>
            </a:r>
          </a:p>
        </p:txBody>
      </p:sp>
      <p:sp>
        <p:nvSpPr>
          <p:cNvPr id="5" name="装饰  3"/>
          <p:cNvSpPr>
            <a:spLocks noGrp="1"/>
          </p:cNvSpPr>
          <p:nvPr>
            <p:ph type="body" idx="16396"/>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关键帧位置设置</a:t>
            </a:r>
          </a:p>
        </p:txBody>
      </p:sp>
      <p:sp>
        <p:nvSpPr>
          <p:cNvPr id="7" name="文本占位符 6"/>
          <p:cNvSpPr>
            <a:spLocks noGrp="1"/>
          </p:cNvSpPr>
          <p:nvPr>
            <p:ph type="body" idx="16388"/>
            <p:custDataLst>
              <p:tags r:id="rId5"/>
            </p:custDataLst>
          </p:nvPr>
        </p:nvSpPr>
        <p:spPr/>
        <p:txBody>
          <a:bodyPr>
            <a:normAutofit fontScale="75000" lnSpcReduction="10000"/>
          </a:bodyPr>
          <a:lstStyle/>
          <a:p>
            <a:r>
              <a:rPr lang="zh-CN" altLang="en-US"/>
              <a:t>拖动播放指示器至目标位置，打开效果控件面板，选择运动、不透明度或时间重映射属性，调整坐标、缩放比例或旋转角度。</a:t>
            </a:r>
          </a:p>
        </p:txBody>
      </p:sp>
      <p:sp>
        <p:nvSpPr>
          <p:cNvPr id="8" name="装饰  6"/>
          <p:cNvSpPr>
            <a:spLocks noGrp="1"/>
          </p:cNvSpPr>
          <p:nvPr>
            <p:ph type="body" idx="16397"/>
            <p:custDataLst>
              <p:tags r:id="rId6"/>
            </p:custDataLst>
          </p:nvPr>
        </p:nvSpPr>
        <p:spPr/>
        <p:txBody>
          <a:bodyPr/>
          <a:lstStyle/>
          <a:p>
            <a:r>
              <a:rPr lang="zh-CN" altLang="en-US"/>
              <a:t> </a:t>
            </a:r>
          </a:p>
        </p:txBody>
      </p:sp>
      <p:sp>
        <p:nvSpPr>
          <p:cNvPr id="9" name="文本占位符 8"/>
          <p:cNvSpPr>
            <a:spLocks noGrp="1"/>
          </p:cNvSpPr>
          <p:nvPr>
            <p:ph type="body" idx="16389"/>
            <p:custDataLst>
              <p:tags r:id="rId7"/>
            </p:custDataLst>
          </p:nvPr>
        </p:nvSpPr>
        <p:spPr/>
        <p:txBody>
          <a:bodyPr/>
          <a:lstStyle/>
          <a:p>
            <a:r>
              <a:rPr lang="zh-CN" altLang="en-US"/>
              <a:t>动画按钮操作</a:t>
            </a:r>
          </a:p>
        </p:txBody>
      </p:sp>
      <p:sp>
        <p:nvSpPr>
          <p:cNvPr id="10" name="文本占位符 9"/>
          <p:cNvSpPr>
            <a:spLocks noGrp="1"/>
          </p:cNvSpPr>
          <p:nvPr>
            <p:ph type="body" idx="16390"/>
            <p:custDataLst>
              <p:tags r:id="rId8"/>
            </p:custDataLst>
          </p:nvPr>
        </p:nvSpPr>
        <p:spPr/>
        <p:txBody>
          <a:bodyPr>
            <a:normAutofit fontScale="75000" lnSpcReduction="10000"/>
          </a:bodyPr>
          <a:lstStyle/>
          <a:p>
            <a:r>
              <a:rPr lang="zh-CN" altLang="en-US"/>
              <a:t>点击属性左侧“切换动画”按钮，蓝色状态时添加关键帧，如缩放至120%，右侧显示蓝色按钮，时间轴同步显示图标。</a:t>
            </a:r>
          </a:p>
        </p:txBody>
      </p:sp>
      <p:sp>
        <p:nvSpPr>
          <p:cNvPr id="11" name="装饰  9"/>
          <p:cNvSpPr>
            <a:spLocks noGrp="1"/>
          </p:cNvSpPr>
          <p:nvPr>
            <p:ph type="body" idx="16398"/>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lstStyle/>
          <a:p>
            <a:r>
              <a:rPr lang="zh-CN" altLang="en-US"/>
              <a:t>时间轴关键帧添加</a:t>
            </a:r>
          </a:p>
        </p:txBody>
      </p:sp>
      <p:sp>
        <p:nvSpPr>
          <p:cNvPr id="13" name="文本占位符 12"/>
          <p:cNvSpPr>
            <a:spLocks noGrp="1"/>
          </p:cNvSpPr>
          <p:nvPr>
            <p:ph type="body" idx="16392"/>
            <p:custDataLst>
              <p:tags r:id="rId11"/>
            </p:custDataLst>
          </p:nvPr>
        </p:nvSpPr>
        <p:spPr/>
        <p:txBody>
          <a:bodyPr>
            <a:normAutofit fontScale="75000" lnSpcReduction="10000"/>
          </a:bodyPr>
          <a:lstStyle/>
          <a:p>
            <a:r>
              <a:rPr lang="zh-CN" altLang="en-US"/>
              <a:t>在时间轴定位播放器，展开视频轨道，点击“添加-移除关键帧”按钮，图形线与标记显示，支持右键修改关键帧类型。</a:t>
            </a:r>
          </a:p>
        </p:txBody>
      </p:sp>
      <p:sp>
        <p:nvSpPr>
          <p:cNvPr id="14" name="装饰  2"/>
          <p:cNvSpPr>
            <a:spLocks noGrp="1"/>
          </p:cNvSpPr>
          <p:nvPr>
            <p:ph type="body" idx="16399"/>
            <p:custDataLst>
              <p:tags r:id="rId12"/>
            </p:custDataLst>
          </p:nvPr>
        </p:nvSpPr>
        <p:spPr/>
        <p:txBody>
          <a:bodyPr/>
          <a:lstStyle/>
          <a:p>
            <a:r>
              <a:rPr lang="zh-CN" altLang="en-US"/>
              <a:t> </a:t>
            </a:r>
          </a:p>
        </p:txBody>
      </p:sp>
      <p:sp>
        <p:nvSpPr>
          <p:cNvPr id="15" name="文本占位符 14"/>
          <p:cNvSpPr>
            <a:spLocks noGrp="1"/>
          </p:cNvSpPr>
          <p:nvPr>
            <p:ph type="body" idx="16393"/>
            <p:custDataLst>
              <p:tags r:id="rId13"/>
            </p:custDataLst>
          </p:nvPr>
        </p:nvSpPr>
        <p:spPr/>
        <p:txBody>
          <a:bodyPr/>
          <a:lstStyle/>
          <a:p>
            <a:r>
              <a:rPr lang="zh-CN" altLang="en-US"/>
              <a:t>关键帧删除与调整</a:t>
            </a:r>
          </a:p>
        </p:txBody>
      </p:sp>
      <p:sp>
        <p:nvSpPr>
          <p:cNvPr id="16" name="文本占位符 15"/>
          <p:cNvSpPr>
            <a:spLocks noGrp="1"/>
          </p:cNvSpPr>
          <p:nvPr>
            <p:ph type="body" idx="16394"/>
            <p:custDataLst>
              <p:tags r:id="rId14"/>
            </p:custDataLst>
          </p:nvPr>
        </p:nvSpPr>
        <p:spPr/>
        <p:txBody>
          <a:bodyPr>
            <a:normAutofit fontScale="75000" lnSpcReduction="10000"/>
          </a:bodyPr>
          <a:lstStyle/>
          <a:p>
            <a:r>
              <a:rPr lang="zh-CN" altLang="en-US"/>
              <a:t>通过“转到上一/下一关键帧”定位，点击按钮删除，关闭动画需切换按钮至灰色，钢笔工具可直接在线段添加关键帧。</a:t>
            </a:r>
          </a:p>
        </p:txBody>
      </p:sp>
      <p:pic>
        <p:nvPicPr>
          <p:cNvPr id="3" name="图片 -2147482287"/>
          <p:cNvPicPr>
            <a:picLocks noChangeAspect="1"/>
          </p:cNvPicPr>
          <p:nvPr/>
        </p:nvPicPr>
        <p:blipFill>
          <a:blip r:embed="rId16"/>
          <a:stretch>
            <a:fillRect/>
          </a:stretch>
        </p:blipFill>
        <p:spPr>
          <a:xfrm>
            <a:off x="236220" y="1015683"/>
            <a:ext cx="1695450" cy="1800225"/>
          </a:xfrm>
          <a:prstGeom prst="rect">
            <a:avLst/>
          </a:prstGeom>
          <a:noFill/>
          <a:ln w="9525">
            <a:noFill/>
          </a:ln>
        </p:spPr>
      </p:pic>
      <p:pic>
        <p:nvPicPr>
          <p:cNvPr id="4" name="图片 -2147481985"/>
          <p:cNvPicPr>
            <a:picLocks noChangeAspect="1"/>
          </p:cNvPicPr>
          <p:nvPr/>
        </p:nvPicPr>
        <p:blipFill>
          <a:blip r:embed="rId17"/>
          <a:stretch>
            <a:fillRect/>
          </a:stretch>
        </p:blipFill>
        <p:spPr>
          <a:xfrm>
            <a:off x="2542858" y="1015683"/>
            <a:ext cx="1800225" cy="1800225"/>
          </a:xfrm>
          <a:prstGeom prst="rect">
            <a:avLst/>
          </a:prstGeom>
          <a:noFill/>
          <a:ln w="9525">
            <a:noFill/>
          </a:ln>
        </p:spPr>
      </p:pic>
      <p:sp>
        <p:nvSpPr>
          <p:cNvPr id="19" name="文本框 18"/>
          <p:cNvSpPr txBox="1"/>
          <p:nvPr/>
        </p:nvSpPr>
        <p:spPr>
          <a:xfrm>
            <a:off x="601345" y="2961958"/>
            <a:ext cx="5080000" cy="275590"/>
          </a:xfrm>
          <a:prstGeom prst="rect">
            <a:avLst/>
          </a:prstGeom>
        </p:spPr>
        <p:txBody>
          <a:bodyPr>
            <a:spAutoFit/>
          </a:bodyPr>
          <a:lstStyle/>
          <a:p>
            <a:pPr defTabSz="266700"/>
            <a:r>
              <a:rPr lang="zh-CN" altLang="en-US" sz="1200">
                <a:latin typeface="Times New Roman" panose="02020603050405020304"/>
                <a:ea typeface="宋体" panose="02010600030101010101" pitchFamily="2" charset="-122"/>
              </a:rPr>
              <a:t>效果控件面板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设置缩放属性关键帧</a:t>
            </a:r>
          </a:p>
        </p:txBody>
      </p:sp>
      <p:pic>
        <p:nvPicPr>
          <p:cNvPr id="17" name="图片 -2147482280" descr="5t28"/>
          <p:cNvPicPr>
            <a:picLocks noChangeAspect="1"/>
          </p:cNvPicPr>
          <p:nvPr/>
        </p:nvPicPr>
        <p:blipFill>
          <a:blip r:embed="rId18"/>
          <a:stretch>
            <a:fillRect/>
          </a:stretch>
        </p:blipFill>
        <p:spPr>
          <a:xfrm>
            <a:off x="555308" y="3301683"/>
            <a:ext cx="4143375" cy="1609725"/>
          </a:xfrm>
          <a:prstGeom prst="rect">
            <a:avLst/>
          </a:prstGeom>
          <a:noFill/>
          <a:ln w="9525">
            <a:noFill/>
          </a:ln>
        </p:spPr>
      </p:pic>
      <p:sp>
        <p:nvSpPr>
          <p:cNvPr id="20" name="文本框 19"/>
          <p:cNvSpPr txBox="1"/>
          <p:nvPr/>
        </p:nvSpPr>
        <p:spPr>
          <a:xfrm>
            <a:off x="1779905" y="4937125"/>
            <a:ext cx="7118350" cy="275590"/>
          </a:xfrm>
          <a:prstGeom prst="rect">
            <a:avLst/>
          </a:prstGeom>
        </p:spPr>
        <p:txBody>
          <a:bodyPr wrap="square">
            <a:spAutoFit/>
          </a:bodyPr>
          <a:lstStyle/>
          <a:p>
            <a:pPr defTabSz="266700">
              <a:buClrTx/>
              <a:buSzTx/>
              <a:buFontTx/>
            </a:pPr>
            <a:r>
              <a:rPr lang="zh-CN" altLang="en-US" sz="1200">
                <a:latin typeface="Times New Roman" panose="02020603050405020304"/>
                <a:ea typeface="宋体" panose="02010600030101010101" pitchFamily="2" charset="-122"/>
                <a:sym typeface="+mn-ea"/>
              </a:rPr>
              <a:t>在时间轴面板中添加关键帧</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修改关键帧类型</a:t>
            </a:r>
          </a:p>
        </p:txBody>
      </p:sp>
      <p:pic>
        <p:nvPicPr>
          <p:cNvPr id="18" name="图片 -2147482278" descr="5t29"/>
          <p:cNvPicPr>
            <a:picLocks noChangeAspect="1"/>
          </p:cNvPicPr>
          <p:nvPr/>
        </p:nvPicPr>
        <p:blipFill>
          <a:blip r:embed="rId19"/>
          <a:stretch>
            <a:fillRect/>
          </a:stretch>
        </p:blipFill>
        <p:spPr>
          <a:xfrm>
            <a:off x="6173788" y="3400108"/>
            <a:ext cx="3724275" cy="1438275"/>
          </a:xfrm>
          <a:prstGeom prst="rect">
            <a:avLst/>
          </a:prstGeom>
          <a:noFill/>
          <a:ln w="9525">
            <a:noFill/>
          </a:ln>
        </p:spPr>
      </p:pic>
      <p:pic>
        <p:nvPicPr>
          <p:cNvPr id="21" name="图片 -2147481984" descr="5t30"/>
          <p:cNvPicPr>
            <a:picLocks noChangeAspect="1"/>
          </p:cNvPicPr>
          <p:nvPr/>
        </p:nvPicPr>
        <p:blipFill>
          <a:blip r:embed="rId20"/>
          <a:stretch>
            <a:fillRect/>
          </a:stretch>
        </p:blipFill>
        <p:spPr>
          <a:xfrm>
            <a:off x="3905568" y="5076825"/>
            <a:ext cx="3724275" cy="1409700"/>
          </a:xfrm>
          <a:prstGeom prst="rect">
            <a:avLst/>
          </a:prstGeom>
          <a:noFill/>
          <a:ln w="9525">
            <a:noFill/>
          </a:ln>
        </p:spPr>
      </p:pic>
      <p:sp>
        <p:nvSpPr>
          <p:cNvPr id="22" name="文本框 21"/>
          <p:cNvSpPr txBox="1"/>
          <p:nvPr/>
        </p:nvSpPr>
        <p:spPr>
          <a:xfrm>
            <a:off x="3416300" y="6486842"/>
            <a:ext cx="5080000" cy="291465"/>
          </a:xfrm>
          <a:prstGeom prst="rect">
            <a:avLst/>
          </a:prstGeom>
        </p:spPr>
        <p:txBody>
          <a:bodyPr>
            <a:sp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关键帧动画的效果图形线</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60375" y="280035"/>
            <a:ext cx="5834380" cy="558165"/>
          </a:xfrm>
        </p:spPr>
        <p:txBody>
          <a:bodyPr>
            <a:normAutofit fontScale="90000"/>
          </a:bodyPr>
          <a:lstStyle/>
          <a:p>
            <a:r>
              <a:rPr lang="zh-CN" altLang="en-US" sz="3110">
                <a:sym typeface="+mn-ea"/>
              </a:rPr>
              <a:t>知识准备：二、复制、移动关键帧</a:t>
            </a:r>
            <a:endParaRPr lang="zh-CN" altLang="en-US" sz="3110"/>
          </a:p>
        </p:txBody>
      </p:sp>
      <p:sp>
        <p:nvSpPr>
          <p:cNvPr id="4" name="装饰  2"/>
          <p:cNvSpPr>
            <a:spLocks noGrp="1"/>
          </p:cNvSpPr>
          <p:nvPr>
            <p:ph type="body" idx="16395"/>
            <p:custDataLst>
              <p:tags r:id="rId3"/>
            </p:custDataLst>
          </p:nvPr>
        </p:nvSpPr>
        <p:spPr>
          <a:xfrm>
            <a:off x="6537960" y="609600"/>
            <a:ext cx="2400300" cy="2743200"/>
          </a:xfrm>
        </p:spPr>
        <p:txBody>
          <a:bodyPr/>
          <a:lstStyle/>
          <a:p>
            <a:r>
              <a:rPr lang="zh-CN" altLang="en-US"/>
              <a:t> </a:t>
            </a:r>
          </a:p>
        </p:txBody>
      </p:sp>
      <p:sp>
        <p:nvSpPr>
          <p:cNvPr id="6" name="文本占位符 5"/>
          <p:cNvSpPr>
            <a:spLocks noGrp="1"/>
          </p:cNvSpPr>
          <p:nvPr>
            <p:ph type="body" idx="16387"/>
            <p:custDataLst>
              <p:tags r:id="rId4"/>
            </p:custDataLst>
          </p:nvPr>
        </p:nvSpPr>
        <p:spPr>
          <a:xfrm>
            <a:off x="6842760" y="733425"/>
            <a:ext cx="1790700" cy="406400"/>
          </a:xfrm>
        </p:spPr>
        <p:txBody>
          <a:bodyPr>
            <a:normAutofit fontScale="87500" lnSpcReduction="20000"/>
          </a:bodyPr>
          <a:lstStyle/>
          <a:p>
            <a:r>
              <a:rPr lang="zh-CN" altLang="en-US"/>
              <a:t>关键帧操作步骤</a:t>
            </a:r>
          </a:p>
        </p:txBody>
      </p:sp>
      <p:sp>
        <p:nvSpPr>
          <p:cNvPr id="7" name="文本占位符 6"/>
          <p:cNvSpPr>
            <a:spLocks noGrp="1"/>
          </p:cNvSpPr>
          <p:nvPr>
            <p:ph type="body" idx="16388"/>
            <p:custDataLst>
              <p:tags r:id="rId5"/>
            </p:custDataLst>
          </p:nvPr>
        </p:nvSpPr>
        <p:spPr>
          <a:xfrm>
            <a:off x="6842760" y="1295400"/>
            <a:ext cx="1790700" cy="1828800"/>
          </a:xfrm>
        </p:spPr>
        <p:txBody>
          <a:bodyPr>
            <a:normAutofit/>
          </a:bodyPr>
          <a:lstStyle/>
          <a:p>
            <a:r>
              <a:rPr lang="zh-CN" altLang="en-US" sz="1400"/>
              <a:t>在效果控件面板中右击关键帧选择复制，移动时按住Alt键拖动；时间轴面板通过选中图形执行编辑命令实现复制与移动。</a:t>
            </a:r>
          </a:p>
        </p:txBody>
      </p:sp>
      <p:sp>
        <p:nvSpPr>
          <p:cNvPr id="8" name="装饰  6"/>
          <p:cNvSpPr>
            <a:spLocks noGrp="1"/>
          </p:cNvSpPr>
          <p:nvPr>
            <p:ph type="body" idx="16397"/>
            <p:custDataLst>
              <p:tags r:id="rId6"/>
            </p:custDataLst>
          </p:nvPr>
        </p:nvSpPr>
        <p:spPr/>
        <p:txBody>
          <a:bodyPr/>
          <a:lstStyle/>
          <a:p>
            <a:r>
              <a:rPr lang="zh-CN" altLang="en-US"/>
              <a:t> </a:t>
            </a:r>
          </a:p>
        </p:txBody>
      </p:sp>
      <p:sp>
        <p:nvSpPr>
          <p:cNvPr id="10" name="文本占位符 9"/>
          <p:cNvSpPr>
            <a:spLocks noGrp="1"/>
          </p:cNvSpPr>
          <p:nvPr>
            <p:ph type="body" idx="16389"/>
            <p:custDataLst>
              <p:tags r:id="rId7"/>
            </p:custDataLst>
          </p:nvPr>
        </p:nvSpPr>
        <p:spPr/>
        <p:txBody>
          <a:bodyPr>
            <a:normAutofit/>
          </a:bodyPr>
          <a:lstStyle/>
          <a:p>
            <a:r>
              <a:rPr lang="zh-CN" altLang="en-US" sz="1900"/>
              <a:t>案例制作流程</a:t>
            </a:r>
          </a:p>
        </p:txBody>
      </p:sp>
      <p:sp>
        <p:nvSpPr>
          <p:cNvPr id="11" name="文本占位符 10"/>
          <p:cNvSpPr>
            <a:spLocks noGrp="1"/>
          </p:cNvSpPr>
          <p:nvPr>
            <p:ph type="body" idx="16390"/>
            <p:custDataLst>
              <p:tags r:id="rId8"/>
            </p:custDataLst>
          </p:nvPr>
        </p:nvSpPr>
        <p:spPr/>
        <p:txBody>
          <a:bodyPr>
            <a:normAutofit/>
          </a:bodyPr>
          <a:lstStyle/>
          <a:p>
            <a:r>
              <a:rPr lang="zh-CN" altLang="en-US" sz="1400"/>
              <a:t>新建项目后导入素材，调整图形参数并填充颜色，通过设置不透明度关键帧及复制操作实现水晶球发光动画效果。</a:t>
            </a:r>
          </a:p>
        </p:txBody>
      </p:sp>
      <p:sp>
        <p:nvSpPr>
          <p:cNvPr id="12" name="装饰  0"/>
          <p:cNvSpPr>
            <a:spLocks noGrp="1"/>
          </p:cNvSpPr>
          <p:nvPr>
            <p:ph type="body" idx="16399"/>
            <p:custDataLst>
              <p:tags r:id="rId9"/>
            </p:custDataLst>
          </p:nvPr>
        </p:nvSpPr>
        <p:spPr>
          <a:xfrm>
            <a:off x="6537960" y="3505200"/>
            <a:ext cx="2400300" cy="2743200"/>
          </a:xfrm>
        </p:spPr>
        <p:txBody>
          <a:bodyPr/>
          <a:lstStyle/>
          <a:p>
            <a:r>
              <a:rPr lang="zh-CN" altLang="en-US"/>
              <a:t> </a:t>
            </a:r>
          </a:p>
        </p:txBody>
      </p:sp>
      <p:sp>
        <p:nvSpPr>
          <p:cNvPr id="14" name="文本占位符 13"/>
          <p:cNvSpPr>
            <a:spLocks noGrp="1"/>
          </p:cNvSpPr>
          <p:nvPr>
            <p:ph type="body" idx="16391"/>
            <p:custDataLst>
              <p:tags r:id="rId10"/>
            </p:custDataLst>
          </p:nvPr>
        </p:nvSpPr>
        <p:spPr>
          <a:xfrm>
            <a:off x="6842760" y="3733800"/>
            <a:ext cx="1790700" cy="406400"/>
          </a:xfrm>
        </p:spPr>
        <p:txBody>
          <a:bodyPr>
            <a:normAutofit/>
          </a:bodyPr>
          <a:lstStyle/>
          <a:p>
            <a:r>
              <a:rPr lang="zh-CN" altLang="en-US" sz="1900"/>
              <a:t>工具应用技巧</a:t>
            </a:r>
          </a:p>
        </p:txBody>
      </p:sp>
      <p:sp>
        <p:nvSpPr>
          <p:cNvPr id="15" name="文本占位符 14"/>
          <p:cNvSpPr>
            <a:spLocks noGrp="1"/>
          </p:cNvSpPr>
          <p:nvPr>
            <p:ph type="body" idx="16392"/>
            <p:custDataLst>
              <p:tags r:id="rId11"/>
            </p:custDataLst>
          </p:nvPr>
        </p:nvSpPr>
        <p:spPr>
          <a:xfrm>
            <a:off x="6842760" y="4191000"/>
            <a:ext cx="1790700" cy="1828800"/>
          </a:xfrm>
        </p:spPr>
        <p:txBody>
          <a:bodyPr>
            <a:normAutofit fontScale="90000"/>
          </a:bodyPr>
          <a:lstStyle/>
          <a:p>
            <a:r>
              <a:rPr lang="zh-CN" altLang="en-US"/>
              <a:t>使用选择工具调整图形对齐，按住Shift键拖动控制手柄；复制关键帧时框选后按Alt键拖动，钢笔工具可辅助移动。</a:t>
            </a:r>
          </a:p>
        </p:txBody>
      </p:sp>
      <p:sp>
        <p:nvSpPr>
          <p:cNvPr id="16" name="装饰  4"/>
          <p:cNvSpPr>
            <a:spLocks noGrp="1"/>
          </p:cNvSpPr>
          <p:nvPr>
            <p:ph type="body" idx="16401"/>
            <p:custDataLst>
              <p:tags r:id="rId12"/>
            </p:custDataLst>
          </p:nvPr>
        </p:nvSpPr>
        <p:spPr/>
        <p:txBody>
          <a:bodyPr/>
          <a:lstStyle/>
          <a:p>
            <a:r>
              <a:rPr lang="zh-CN" altLang="en-US"/>
              <a:t> </a:t>
            </a:r>
          </a:p>
        </p:txBody>
      </p:sp>
      <p:sp>
        <p:nvSpPr>
          <p:cNvPr id="18" name="文本占位符 17"/>
          <p:cNvSpPr>
            <a:spLocks noGrp="1"/>
          </p:cNvSpPr>
          <p:nvPr>
            <p:ph type="body" idx="16393"/>
            <p:custDataLst>
              <p:tags r:id="rId13"/>
            </p:custDataLst>
          </p:nvPr>
        </p:nvSpPr>
        <p:spPr/>
        <p:txBody>
          <a:bodyPr>
            <a:normAutofit/>
          </a:bodyPr>
          <a:lstStyle/>
          <a:p>
            <a:r>
              <a:rPr lang="zh-CN" altLang="en-US" sz="1900"/>
              <a:t>动画效果实现</a:t>
            </a:r>
          </a:p>
        </p:txBody>
      </p:sp>
      <p:sp>
        <p:nvSpPr>
          <p:cNvPr id="19" name="文本占位符 18"/>
          <p:cNvSpPr>
            <a:spLocks noGrp="1"/>
          </p:cNvSpPr>
          <p:nvPr>
            <p:ph type="body" idx="16394"/>
            <p:custDataLst>
              <p:tags r:id="rId14"/>
            </p:custDataLst>
          </p:nvPr>
        </p:nvSpPr>
        <p:spPr/>
        <p:txBody>
          <a:bodyPr/>
          <a:lstStyle/>
          <a:p>
            <a:r>
              <a:rPr lang="zh-CN" altLang="en-US" sz="1400"/>
              <a:t>通过分割素材并删除冗余部分，结合关键帧复制与位置调整，最终完成水晶球反复发光的动态视觉呈现。</a:t>
            </a:r>
          </a:p>
        </p:txBody>
      </p:sp>
      <p:pic>
        <p:nvPicPr>
          <p:cNvPr id="24" name="图片 23"/>
          <p:cNvPicPr>
            <a:picLocks noChangeAspect="1"/>
          </p:cNvPicPr>
          <p:nvPr/>
        </p:nvPicPr>
        <p:blipFill>
          <a:blip r:embed="rId16"/>
          <a:stretch>
            <a:fillRect/>
          </a:stretch>
        </p:blipFill>
        <p:spPr>
          <a:xfrm>
            <a:off x="844550" y="1000125"/>
            <a:ext cx="4743450" cy="1619250"/>
          </a:xfrm>
          <a:prstGeom prst="rect">
            <a:avLst/>
          </a:prstGeom>
        </p:spPr>
      </p:pic>
      <p:pic>
        <p:nvPicPr>
          <p:cNvPr id="25" name="图片 24"/>
          <p:cNvPicPr>
            <a:picLocks noChangeAspect="1"/>
          </p:cNvPicPr>
          <p:nvPr/>
        </p:nvPicPr>
        <p:blipFill>
          <a:blip r:embed="rId17"/>
          <a:stretch>
            <a:fillRect/>
          </a:stretch>
        </p:blipFill>
        <p:spPr>
          <a:xfrm>
            <a:off x="1050925" y="2781300"/>
            <a:ext cx="4330700" cy="1797050"/>
          </a:xfrm>
          <a:prstGeom prst="rect">
            <a:avLst/>
          </a:prstGeom>
        </p:spPr>
      </p:pic>
      <p:pic>
        <p:nvPicPr>
          <p:cNvPr id="26" name="图片 25"/>
          <p:cNvPicPr>
            <a:picLocks noChangeAspect="1"/>
          </p:cNvPicPr>
          <p:nvPr/>
        </p:nvPicPr>
        <p:blipFill>
          <a:blip r:embed="rId18"/>
          <a:stretch>
            <a:fillRect/>
          </a:stretch>
        </p:blipFill>
        <p:spPr>
          <a:xfrm>
            <a:off x="1050925" y="4740275"/>
            <a:ext cx="3873500" cy="1949450"/>
          </a:xfrm>
          <a:prstGeom prst="rect">
            <a:avLst/>
          </a:prstGeom>
        </p:spPr>
      </p:pic>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265"/>
          <p:cNvPicPr>
            <a:picLocks noChangeAspect="1"/>
          </p:cNvPicPr>
          <p:nvPr/>
        </p:nvPicPr>
        <p:blipFill>
          <a:blip r:embed="rId3"/>
          <a:stretch>
            <a:fillRect/>
          </a:stretch>
        </p:blipFill>
        <p:spPr>
          <a:xfrm>
            <a:off x="208915" y="496570"/>
            <a:ext cx="1447800" cy="1447800"/>
          </a:xfrm>
          <a:prstGeom prst="rect">
            <a:avLst/>
          </a:prstGeom>
          <a:noFill/>
          <a:ln w="9525">
            <a:noFill/>
          </a:ln>
        </p:spPr>
      </p:pic>
      <p:pic>
        <p:nvPicPr>
          <p:cNvPr id="3" name="图片 -2147482264"/>
          <p:cNvPicPr>
            <a:picLocks noChangeAspect="1"/>
          </p:cNvPicPr>
          <p:nvPr/>
        </p:nvPicPr>
        <p:blipFill>
          <a:blip r:embed="rId4"/>
          <a:stretch>
            <a:fillRect/>
          </a:stretch>
        </p:blipFill>
        <p:spPr>
          <a:xfrm>
            <a:off x="1910715" y="496570"/>
            <a:ext cx="1447800" cy="1447800"/>
          </a:xfrm>
          <a:prstGeom prst="rect">
            <a:avLst/>
          </a:prstGeom>
          <a:noFill/>
          <a:ln w="9525">
            <a:noFill/>
          </a:ln>
        </p:spPr>
      </p:pic>
      <p:sp>
        <p:nvSpPr>
          <p:cNvPr id="4" name="文本框 3"/>
          <p:cNvSpPr txBox="1"/>
          <p:nvPr/>
        </p:nvSpPr>
        <p:spPr>
          <a:xfrm>
            <a:off x="452755" y="2138680"/>
            <a:ext cx="11316970" cy="291465"/>
          </a:xfrm>
          <a:prstGeom prst="rect">
            <a:avLst/>
          </a:prstGeom>
        </p:spPr>
        <p:txBody>
          <a:bodyPr wrap="square">
            <a:spAutoFit/>
          </a:bodyPr>
          <a:lstStyle/>
          <a:p>
            <a:pPr indent="0" algn="just"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图形填充效果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调整填充颜色</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设置起始关键帧</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设置关键帧</a:t>
            </a:r>
          </a:p>
        </p:txBody>
      </p:sp>
      <p:pic>
        <p:nvPicPr>
          <p:cNvPr id="5" name="图片 -2147482262"/>
          <p:cNvPicPr>
            <a:picLocks noChangeAspect="1"/>
          </p:cNvPicPr>
          <p:nvPr/>
        </p:nvPicPr>
        <p:blipFill>
          <a:blip r:embed="rId5"/>
          <a:stretch>
            <a:fillRect/>
          </a:stretch>
        </p:blipFill>
        <p:spPr>
          <a:xfrm>
            <a:off x="3745230" y="187325"/>
            <a:ext cx="3448050" cy="1905000"/>
          </a:xfrm>
          <a:prstGeom prst="rect">
            <a:avLst/>
          </a:prstGeom>
          <a:noFill/>
          <a:ln w="9525">
            <a:noFill/>
          </a:ln>
        </p:spPr>
      </p:pic>
      <p:pic>
        <p:nvPicPr>
          <p:cNvPr id="6" name="图片 -2147481982"/>
          <p:cNvPicPr>
            <a:picLocks noChangeAspect="1"/>
          </p:cNvPicPr>
          <p:nvPr/>
        </p:nvPicPr>
        <p:blipFill>
          <a:blip r:embed="rId6"/>
          <a:stretch>
            <a:fillRect/>
          </a:stretch>
        </p:blipFill>
        <p:spPr>
          <a:xfrm>
            <a:off x="7579995" y="80645"/>
            <a:ext cx="3633470" cy="2011680"/>
          </a:xfrm>
          <a:prstGeom prst="rect">
            <a:avLst/>
          </a:prstGeom>
          <a:noFill/>
          <a:ln w="9525">
            <a:noFill/>
          </a:ln>
        </p:spPr>
      </p:pic>
      <p:pic>
        <p:nvPicPr>
          <p:cNvPr id="7" name="图片 -2147481981"/>
          <p:cNvPicPr>
            <a:picLocks noChangeAspect="1"/>
          </p:cNvPicPr>
          <p:nvPr/>
        </p:nvPicPr>
        <p:blipFill>
          <a:blip r:embed="rId7"/>
          <a:stretch>
            <a:fillRect/>
          </a:stretch>
        </p:blipFill>
        <p:spPr>
          <a:xfrm>
            <a:off x="452755" y="3985578"/>
            <a:ext cx="2457450" cy="1266825"/>
          </a:xfrm>
          <a:prstGeom prst="rect">
            <a:avLst/>
          </a:prstGeom>
          <a:noFill/>
          <a:ln w="9525">
            <a:noFill/>
          </a:ln>
        </p:spPr>
      </p:pic>
      <p:pic>
        <p:nvPicPr>
          <p:cNvPr id="8" name="图片 -2147481980"/>
          <p:cNvPicPr>
            <a:picLocks noChangeAspect="1"/>
          </p:cNvPicPr>
          <p:nvPr/>
        </p:nvPicPr>
        <p:blipFill>
          <a:blip r:embed="rId8"/>
          <a:srcRect b="18292"/>
          <a:stretch>
            <a:fillRect/>
          </a:stretch>
        </p:blipFill>
        <p:spPr>
          <a:xfrm>
            <a:off x="3358198" y="3509328"/>
            <a:ext cx="2428875" cy="1743075"/>
          </a:xfrm>
          <a:prstGeom prst="rect">
            <a:avLst/>
          </a:prstGeom>
          <a:noFill/>
          <a:ln w="9525">
            <a:noFill/>
          </a:ln>
        </p:spPr>
      </p:pic>
      <p:sp>
        <p:nvSpPr>
          <p:cNvPr id="9" name="文本框 8"/>
          <p:cNvSpPr txBox="1"/>
          <p:nvPr/>
        </p:nvSpPr>
        <p:spPr>
          <a:xfrm>
            <a:off x="1285240" y="5416550"/>
            <a:ext cx="8258810" cy="291465"/>
          </a:xfrm>
          <a:prstGeom prst="rect">
            <a:avLst/>
          </a:prstGeom>
        </p:spPr>
        <p:txBody>
          <a:bodyPr wrap="square">
            <a:sp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复制素材                                                        复制关键帧                                                              </a:t>
            </a:r>
            <a:r>
              <a:rPr lang="zh-CN" altLang="en-US" sz="1200">
                <a:latin typeface="Times New Roman" panose="02020603050405020304"/>
                <a:ea typeface="宋体" panose="02010600030101010101" pitchFamily="2" charset="-122"/>
                <a:sym typeface="+mn-ea"/>
              </a:rPr>
              <a:t>分割多个素材</a:t>
            </a:r>
          </a:p>
        </p:txBody>
      </p:sp>
      <p:pic>
        <p:nvPicPr>
          <p:cNvPr id="10" name="图片 -2147482255"/>
          <p:cNvPicPr>
            <a:picLocks noChangeAspect="1"/>
          </p:cNvPicPr>
          <p:nvPr/>
        </p:nvPicPr>
        <p:blipFill>
          <a:blip r:embed="rId9"/>
          <a:stretch>
            <a:fillRect/>
          </a:stretch>
        </p:blipFill>
        <p:spPr>
          <a:xfrm>
            <a:off x="6365240" y="3757295"/>
            <a:ext cx="3526790" cy="1495425"/>
          </a:xfrm>
          <a:prstGeom prst="rect">
            <a:avLst/>
          </a:prstGeom>
          <a:noFill/>
          <a:ln w="9525">
            <a:noFill/>
          </a:ln>
        </p:spPr>
      </p:pic>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15265" y="250190"/>
            <a:ext cx="7442835" cy="1219200"/>
          </a:xfrm>
        </p:spPr>
        <p:txBody>
          <a:bodyPr>
            <a:normAutofit/>
          </a:bodyPr>
          <a:lstStyle/>
          <a:p>
            <a:r>
              <a:rPr lang="zh-CN" altLang="en-US" sz="2800">
                <a:sym typeface="+mn-ea"/>
              </a:rPr>
              <a:t>知识准备：</a:t>
            </a:r>
            <a:r>
              <a:rPr lang="zh-CN" altLang="en-US" sz="2800"/>
              <a:t>三、关键帧插值</a:t>
            </a:r>
          </a:p>
        </p:txBody>
      </p:sp>
      <p:sp>
        <p:nvSpPr>
          <p:cNvPr id="4" name="装饰  2"/>
          <p:cNvSpPr>
            <a:spLocks noGrp="1"/>
          </p:cNvSpPr>
          <p:nvPr>
            <p:ph type="body" idx="16391"/>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关键帧类型</a:t>
            </a:r>
          </a:p>
        </p:txBody>
      </p:sp>
      <p:sp>
        <p:nvSpPr>
          <p:cNvPr id="7" name="文本占位符 6"/>
          <p:cNvSpPr>
            <a:spLocks noGrp="1"/>
          </p:cNvSpPr>
          <p:nvPr>
            <p:ph type="body" idx="16388"/>
            <p:custDataLst>
              <p:tags r:id="rId5"/>
            </p:custDataLst>
          </p:nvPr>
        </p:nvSpPr>
        <p:spPr/>
        <p:txBody>
          <a:bodyPr/>
          <a:lstStyle/>
          <a:p>
            <a:r>
              <a:rPr lang="zh-CN" altLang="en-US"/>
              <a:t>Premiere Pro提供线性、贝塞尔曲线、自动贝塞尔、连续贝塞尔、定格、缓入、缓出七种插值方式，支持通过右击菜单调整关键帧变化速度。</a:t>
            </a:r>
          </a:p>
        </p:txBody>
      </p:sp>
      <p:sp>
        <p:nvSpPr>
          <p:cNvPr id="8" name="装饰  6"/>
          <p:cNvSpPr>
            <a:spLocks noGrp="1"/>
          </p:cNvSpPr>
          <p:nvPr>
            <p:ph type="body" idx="16393"/>
            <p:custDataLst>
              <p:tags r:id="rId6"/>
            </p:custDataLst>
          </p:nvPr>
        </p:nvSpPr>
        <p:spPr/>
        <p:txBody>
          <a:bodyPr/>
          <a:lstStyle/>
          <a:p>
            <a:r>
              <a:rPr lang="zh-CN" altLang="en-US"/>
              <a:t> </a:t>
            </a:r>
          </a:p>
        </p:txBody>
      </p:sp>
      <p:sp>
        <p:nvSpPr>
          <p:cNvPr id="10" name="文本占位符 9"/>
          <p:cNvSpPr>
            <a:spLocks noGrp="1"/>
          </p:cNvSpPr>
          <p:nvPr>
            <p:ph type="body" idx="16389"/>
            <p:custDataLst>
              <p:tags r:id="rId7"/>
            </p:custDataLst>
          </p:nvPr>
        </p:nvSpPr>
        <p:spPr/>
        <p:txBody>
          <a:bodyPr/>
          <a:lstStyle/>
          <a:p>
            <a:r>
              <a:rPr lang="zh-CN" altLang="en-US"/>
              <a:t>动画制作流程</a:t>
            </a:r>
          </a:p>
        </p:txBody>
      </p:sp>
      <p:sp>
        <p:nvSpPr>
          <p:cNvPr id="11" name="文本占位符 10"/>
          <p:cNvSpPr>
            <a:spLocks noGrp="1"/>
          </p:cNvSpPr>
          <p:nvPr>
            <p:ph type="body" idx="16390"/>
            <p:custDataLst>
              <p:tags r:id="rId8"/>
            </p:custDataLst>
          </p:nvPr>
        </p:nvSpPr>
        <p:spPr/>
        <p:txBody>
          <a:bodyPr/>
          <a:lstStyle/>
          <a:p>
            <a:r>
              <a:rPr lang="zh-CN" altLang="en-US"/>
              <a:t>案例通过复制粘贴关键帧并调整运动路径，结合缩放、旋转参数，配合缓出插值实现蝴蝶加速飞离效果，最终删除冗余素材完成动画。</a:t>
            </a:r>
          </a:p>
        </p:txBody>
      </p:sp>
      <p:pic>
        <p:nvPicPr>
          <p:cNvPr id="3" name="图片 -2147482254"/>
          <p:cNvPicPr>
            <a:picLocks noChangeAspect="1"/>
          </p:cNvPicPr>
          <p:nvPr/>
        </p:nvPicPr>
        <p:blipFill>
          <a:blip r:embed="rId10"/>
          <a:stretch>
            <a:fillRect/>
          </a:stretch>
        </p:blipFill>
        <p:spPr>
          <a:xfrm>
            <a:off x="215265" y="984250"/>
            <a:ext cx="3505200" cy="1741170"/>
          </a:xfrm>
          <a:prstGeom prst="rect">
            <a:avLst/>
          </a:prstGeom>
          <a:noFill/>
          <a:ln w="9525">
            <a:noFill/>
          </a:ln>
        </p:spPr>
      </p:pic>
      <p:sp>
        <p:nvSpPr>
          <p:cNvPr id="15" name="文本框 14"/>
          <p:cNvSpPr txBox="1"/>
          <p:nvPr/>
        </p:nvSpPr>
        <p:spPr>
          <a:xfrm>
            <a:off x="1630680" y="2805430"/>
            <a:ext cx="9825355" cy="291465"/>
          </a:xfrm>
          <a:prstGeom prst="rect">
            <a:avLst/>
          </a:prstGeom>
        </p:spPr>
        <p:txBody>
          <a:bodyPr wrap="square">
            <a:sp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选择插值方式                                                   </a:t>
            </a:r>
            <a:r>
              <a:rPr lang="zh-CN" altLang="en-US" sz="1200">
                <a:latin typeface="Times New Roman" panose="02020603050405020304"/>
                <a:ea typeface="宋体" panose="02010600030101010101" pitchFamily="2" charset="-122"/>
                <a:sym typeface="+mn-ea"/>
              </a:rPr>
              <a:t>画面效果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素材序列</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动画的初始状态</a:t>
            </a:r>
          </a:p>
        </p:txBody>
      </p:sp>
      <p:pic>
        <p:nvPicPr>
          <p:cNvPr id="5" name="图片 -2147482247"/>
          <p:cNvPicPr>
            <a:picLocks noChangeAspect="1"/>
          </p:cNvPicPr>
          <p:nvPr/>
        </p:nvPicPr>
        <p:blipFill>
          <a:blip r:embed="rId11"/>
          <a:stretch>
            <a:fillRect/>
          </a:stretch>
        </p:blipFill>
        <p:spPr>
          <a:xfrm>
            <a:off x="4055428" y="1512888"/>
            <a:ext cx="1724025" cy="1247775"/>
          </a:xfrm>
          <a:prstGeom prst="rect">
            <a:avLst/>
          </a:prstGeom>
          <a:noFill/>
          <a:ln w="9525">
            <a:noFill/>
          </a:ln>
        </p:spPr>
      </p:pic>
      <p:pic>
        <p:nvPicPr>
          <p:cNvPr id="9" name="图片 -2147481979"/>
          <p:cNvPicPr>
            <a:picLocks noChangeAspect="1"/>
          </p:cNvPicPr>
          <p:nvPr/>
        </p:nvPicPr>
        <p:blipFill>
          <a:blip r:embed="rId12"/>
          <a:stretch>
            <a:fillRect/>
          </a:stretch>
        </p:blipFill>
        <p:spPr>
          <a:xfrm>
            <a:off x="6006783" y="1518285"/>
            <a:ext cx="2714625" cy="1238250"/>
          </a:xfrm>
          <a:prstGeom prst="rect">
            <a:avLst/>
          </a:prstGeom>
          <a:noFill/>
          <a:ln w="9525">
            <a:noFill/>
          </a:ln>
        </p:spPr>
      </p:pic>
      <p:pic>
        <p:nvPicPr>
          <p:cNvPr id="12" name="图片 -2147482245"/>
          <p:cNvPicPr>
            <a:picLocks noChangeAspect="1"/>
          </p:cNvPicPr>
          <p:nvPr/>
        </p:nvPicPr>
        <p:blipFill>
          <a:blip r:embed="rId13"/>
          <a:stretch>
            <a:fillRect/>
          </a:stretch>
        </p:blipFill>
        <p:spPr>
          <a:xfrm>
            <a:off x="9034463" y="1410970"/>
            <a:ext cx="1781175" cy="1314450"/>
          </a:xfrm>
          <a:prstGeom prst="rect">
            <a:avLst/>
          </a:prstGeom>
          <a:noFill/>
          <a:ln w="9525">
            <a:noFill/>
          </a:ln>
        </p:spPr>
      </p:pic>
      <p:pic>
        <p:nvPicPr>
          <p:cNvPr id="13" name="图片 -2147481978" descr="5t49"/>
          <p:cNvPicPr>
            <a:picLocks noChangeAspect="1"/>
          </p:cNvPicPr>
          <p:nvPr/>
        </p:nvPicPr>
        <p:blipFill>
          <a:blip r:embed="rId14"/>
          <a:stretch>
            <a:fillRect/>
          </a:stretch>
        </p:blipFill>
        <p:spPr>
          <a:xfrm>
            <a:off x="423863" y="3297555"/>
            <a:ext cx="3781425" cy="1905000"/>
          </a:xfrm>
          <a:prstGeom prst="rect">
            <a:avLst/>
          </a:prstGeom>
          <a:noFill/>
          <a:ln w="9525">
            <a:noFill/>
          </a:ln>
        </p:spPr>
      </p:pic>
      <p:sp>
        <p:nvSpPr>
          <p:cNvPr id="16" name="文本框 15"/>
          <p:cNvSpPr txBox="1"/>
          <p:nvPr/>
        </p:nvSpPr>
        <p:spPr>
          <a:xfrm>
            <a:off x="1057275" y="5403215"/>
            <a:ext cx="2663190" cy="247650"/>
          </a:xfrm>
          <a:prstGeom prst="rect">
            <a:avLst/>
          </a:prstGeom>
        </p:spPr>
        <p:txBody>
          <a:bodyPr wrap="square">
            <a:noAutofit/>
          </a:bodyPr>
          <a:lstStyle/>
          <a:p>
            <a:pPr lvl="0"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 通过移动添加运动路径和关键帧</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242"/>
          <p:cNvPicPr>
            <a:picLocks noChangeAspect="1"/>
          </p:cNvPicPr>
          <p:nvPr/>
        </p:nvPicPr>
        <p:blipFill>
          <a:blip r:embed="rId3"/>
          <a:stretch>
            <a:fillRect/>
          </a:stretch>
        </p:blipFill>
        <p:spPr>
          <a:xfrm>
            <a:off x="338138" y="350838"/>
            <a:ext cx="3838575" cy="1800225"/>
          </a:xfrm>
          <a:prstGeom prst="rect">
            <a:avLst/>
          </a:prstGeom>
          <a:noFill/>
          <a:ln w="9525">
            <a:noFill/>
          </a:ln>
        </p:spPr>
      </p:pic>
      <p:sp>
        <p:nvSpPr>
          <p:cNvPr id="4" name="文本框 3"/>
          <p:cNvSpPr txBox="1"/>
          <p:nvPr/>
        </p:nvSpPr>
        <p:spPr>
          <a:xfrm>
            <a:off x="1884680" y="2208530"/>
            <a:ext cx="9526270" cy="320675"/>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 调整路径                                                                                      </a:t>
            </a:r>
            <a:r>
              <a:rPr lang="zh-CN" altLang="en-US" sz="1200">
                <a:latin typeface="Times New Roman" panose="02020603050405020304"/>
                <a:ea typeface="宋体" panose="02010600030101010101" pitchFamily="2" charset="-122"/>
                <a:sym typeface="+mn-ea"/>
              </a:rPr>
              <a:t>粘贴关键帧</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添加属性关键帧</a:t>
            </a:r>
          </a:p>
        </p:txBody>
      </p:sp>
      <p:pic>
        <p:nvPicPr>
          <p:cNvPr id="3" name="图片 -2147482241" descr="5t51"/>
          <p:cNvPicPr>
            <a:picLocks noChangeAspect="1"/>
          </p:cNvPicPr>
          <p:nvPr/>
        </p:nvPicPr>
        <p:blipFill>
          <a:blip r:embed="rId4"/>
          <a:stretch>
            <a:fillRect/>
          </a:stretch>
        </p:blipFill>
        <p:spPr>
          <a:xfrm>
            <a:off x="4424680" y="246380"/>
            <a:ext cx="3581400" cy="1905000"/>
          </a:xfrm>
          <a:prstGeom prst="rect">
            <a:avLst/>
          </a:prstGeom>
          <a:noFill/>
          <a:ln w="9525">
            <a:noFill/>
          </a:ln>
        </p:spPr>
      </p:pic>
      <p:pic>
        <p:nvPicPr>
          <p:cNvPr id="5" name="图片 -2147481977"/>
          <p:cNvPicPr>
            <a:picLocks noChangeAspect="1"/>
          </p:cNvPicPr>
          <p:nvPr/>
        </p:nvPicPr>
        <p:blipFill>
          <a:blip r:embed="rId5"/>
          <a:stretch>
            <a:fillRect/>
          </a:stretch>
        </p:blipFill>
        <p:spPr>
          <a:xfrm>
            <a:off x="8253730" y="246063"/>
            <a:ext cx="3600450" cy="1895475"/>
          </a:xfrm>
          <a:prstGeom prst="rect">
            <a:avLst/>
          </a:prstGeom>
          <a:noFill/>
          <a:ln w="9525">
            <a:noFill/>
          </a:ln>
        </p:spPr>
      </p:pic>
      <p:pic>
        <p:nvPicPr>
          <p:cNvPr id="6" name="图片 -2147482238"/>
          <p:cNvPicPr>
            <a:picLocks noChangeAspect="1"/>
          </p:cNvPicPr>
          <p:nvPr/>
        </p:nvPicPr>
        <p:blipFill>
          <a:blip r:embed="rId6"/>
          <a:stretch>
            <a:fillRect/>
          </a:stretch>
        </p:blipFill>
        <p:spPr>
          <a:xfrm>
            <a:off x="191770" y="2536190"/>
            <a:ext cx="3600450" cy="1828800"/>
          </a:xfrm>
          <a:prstGeom prst="rect">
            <a:avLst/>
          </a:prstGeom>
          <a:noFill/>
          <a:ln w="9525">
            <a:noFill/>
          </a:ln>
        </p:spPr>
      </p:pic>
      <p:sp>
        <p:nvSpPr>
          <p:cNvPr id="7" name="文本框 6"/>
          <p:cNvSpPr txBox="1"/>
          <p:nvPr/>
        </p:nvSpPr>
        <p:spPr>
          <a:xfrm>
            <a:off x="1228090" y="4424680"/>
            <a:ext cx="10182860" cy="455295"/>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设置旋转初始关键帧                                                           </a:t>
            </a:r>
            <a:r>
              <a:rPr lang="zh-CN" altLang="en-US" sz="1200">
                <a:latin typeface="Times New Roman" panose="02020603050405020304"/>
                <a:ea typeface="宋体" panose="02010600030101010101" pitchFamily="2" charset="-122"/>
                <a:sym typeface="+mn-ea"/>
              </a:rPr>
              <a:t>添加</a:t>
            </a:r>
            <a:r>
              <a:rPr lang="en-US" altLang="zh-CN" sz="1200">
                <a:latin typeface="Times New Roman" panose="02020603050405020304"/>
                <a:ea typeface="宋体" panose="02010600030101010101" pitchFamily="2" charset="-122"/>
                <a:sym typeface="+mn-ea"/>
              </a:rPr>
              <a:t>3</a:t>
            </a:r>
            <a:r>
              <a:rPr lang="zh-CN" altLang="en-US" sz="1200">
                <a:latin typeface="Times New Roman" panose="02020603050405020304"/>
                <a:ea typeface="宋体" panose="02010600030101010101" pitchFamily="2" charset="-122"/>
                <a:sym typeface="+mn-ea"/>
              </a:rPr>
              <a:t>个属性关键帧</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粘贴关键帧</a:t>
            </a:r>
          </a:p>
        </p:txBody>
      </p:sp>
      <p:pic>
        <p:nvPicPr>
          <p:cNvPr id="8" name="图片 -2147482237"/>
          <p:cNvPicPr>
            <a:picLocks noChangeAspect="1"/>
          </p:cNvPicPr>
          <p:nvPr/>
        </p:nvPicPr>
        <p:blipFill>
          <a:blip r:embed="rId7"/>
          <a:stretch>
            <a:fillRect/>
          </a:stretch>
        </p:blipFill>
        <p:spPr>
          <a:xfrm>
            <a:off x="4077018" y="2514600"/>
            <a:ext cx="3590925" cy="1828800"/>
          </a:xfrm>
          <a:prstGeom prst="rect">
            <a:avLst/>
          </a:prstGeom>
          <a:noFill/>
          <a:ln w="9525">
            <a:noFill/>
          </a:ln>
        </p:spPr>
      </p:pic>
      <p:pic>
        <p:nvPicPr>
          <p:cNvPr id="9" name="图片 -2147482236"/>
          <p:cNvPicPr>
            <a:picLocks noChangeAspect="1"/>
          </p:cNvPicPr>
          <p:nvPr/>
        </p:nvPicPr>
        <p:blipFill>
          <a:blip r:embed="rId8"/>
          <a:stretch>
            <a:fillRect/>
          </a:stretch>
        </p:blipFill>
        <p:spPr>
          <a:xfrm>
            <a:off x="8106410" y="2514600"/>
            <a:ext cx="3619500" cy="1828800"/>
          </a:xfrm>
          <a:prstGeom prst="rect">
            <a:avLst/>
          </a:prstGeom>
          <a:noFill/>
          <a:ln w="9525">
            <a:noFill/>
          </a:ln>
        </p:spPr>
      </p:pic>
      <p:pic>
        <p:nvPicPr>
          <p:cNvPr id="10" name="图片 -2147481976"/>
          <p:cNvPicPr>
            <a:picLocks noChangeAspect="1"/>
          </p:cNvPicPr>
          <p:nvPr/>
        </p:nvPicPr>
        <p:blipFill>
          <a:blip r:embed="rId9"/>
          <a:stretch>
            <a:fillRect/>
          </a:stretch>
        </p:blipFill>
        <p:spPr>
          <a:xfrm>
            <a:off x="191770" y="4778375"/>
            <a:ext cx="3244850" cy="1645285"/>
          </a:xfrm>
          <a:prstGeom prst="rect">
            <a:avLst/>
          </a:prstGeom>
          <a:noFill/>
          <a:ln w="9525">
            <a:noFill/>
          </a:ln>
        </p:spPr>
      </p:pic>
      <p:sp>
        <p:nvSpPr>
          <p:cNvPr id="11" name="文本框 10"/>
          <p:cNvSpPr txBox="1"/>
          <p:nvPr/>
        </p:nvSpPr>
        <p:spPr>
          <a:xfrm>
            <a:off x="1228090" y="6501765"/>
            <a:ext cx="10287635" cy="275590"/>
          </a:xfrm>
          <a:prstGeom prst="rect">
            <a:avLst/>
          </a:prstGeom>
        </p:spPr>
        <p:txBody>
          <a:bodyPr wrap="square">
            <a:sp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添加</a:t>
            </a:r>
            <a:r>
              <a:rPr lang="en-US" altLang="zh-CN" sz="1200">
                <a:latin typeface="Times New Roman" panose="02020603050405020304"/>
                <a:ea typeface="Times New Roman" panose="02020603050405020304"/>
              </a:rPr>
              <a:t>3</a:t>
            </a:r>
            <a:r>
              <a:rPr lang="zh-CN" altLang="en-US" sz="1200">
                <a:latin typeface="Times New Roman" panose="02020603050405020304"/>
                <a:ea typeface="宋体" panose="02010600030101010101" pitchFamily="2" charset="-122"/>
              </a:rPr>
              <a:t>个属性关键帧</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添加两个属性关键帧</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修改插值方式</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时间轴面板</a:t>
            </a:r>
            <a:r>
              <a:rPr lang="en-US" altLang="zh-CN" sz="1200">
                <a:latin typeface="Times New Roman" panose="02020603050405020304"/>
                <a:ea typeface="宋体" panose="02010600030101010101" pitchFamily="2" charset="-122"/>
              </a:rPr>
              <a:t> </a:t>
            </a:r>
          </a:p>
        </p:txBody>
      </p:sp>
      <p:pic>
        <p:nvPicPr>
          <p:cNvPr id="12" name="图片 -2147481975"/>
          <p:cNvPicPr>
            <a:picLocks noChangeAspect="1"/>
          </p:cNvPicPr>
          <p:nvPr/>
        </p:nvPicPr>
        <p:blipFill>
          <a:blip r:embed="rId10"/>
          <a:stretch>
            <a:fillRect/>
          </a:stretch>
        </p:blipFill>
        <p:spPr>
          <a:xfrm>
            <a:off x="3684905" y="4876800"/>
            <a:ext cx="3065145" cy="1546860"/>
          </a:xfrm>
          <a:prstGeom prst="rect">
            <a:avLst/>
          </a:prstGeom>
          <a:noFill/>
          <a:ln w="9525">
            <a:noFill/>
          </a:ln>
        </p:spPr>
      </p:pic>
      <p:pic>
        <p:nvPicPr>
          <p:cNvPr id="13" name="图片 -2147481974"/>
          <p:cNvPicPr>
            <a:picLocks noChangeAspect="1"/>
          </p:cNvPicPr>
          <p:nvPr/>
        </p:nvPicPr>
        <p:blipFill>
          <a:blip r:embed="rId11"/>
          <a:stretch>
            <a:fillRect/>
          </a:stretch>
        </p:blipFill>
        <p:spPr>
          <a:xfrm>
            <a:off x="6998335" y="4800600"/>
            <a:ext cx="2195830" cy="1458595"/>
          </a:xfrm>
          <a:prstGeom prst="rect">
            <a:avLst/>
          </a:prstGeom>
          <a:noFill/>
          <a:ln w="9525">
            <a:noFill/>
          </a:ln>
        </p:spPr>
      </p:pic>
      <p:pic>
        <p:nvPicPr>
          <p:cNvPr id="14" name="图片 -2147482231"/>
          <p:cNvPicPr>
            <a:picLocks noChangeAspect="1"/>
          </p:cNvPicPr>
          <p:nvPr/>
        </p:nvPicPr>
        <p:blipFill>
          <a:blip r:embed="rId12"/>
          <a:stretch>
            <a:fillRect/>
          </a:stretch>
        </p:blipFill>
        <p:spPr>
          <a:xfrm>
            <a:off x="9668510" y="5166995"/>
            <a:ext cx="2057400" cy="1047750"/>
          </a:xfrm>
          <a:prstGeom prst="rect">
            <a:avLst/>
          </a:prstGeom>
          <a:noFill/>
          <a:ln w="9525">
            <a:noFill/>
          </a:ln>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思政目标</a:t>
            </a:r>
          </a:p>
        </p:txBody>
      </p:sp>
      <p:pic>
        <p:nvPicPr>
          <p:cNvPr id="3" name="内容占位符 2" descr="f723d7d4-c46f-11f0-a8c5-6e30cf285fc9"/>
          <p:cNvPicPr>
            <a:picLocks noGrp="1" noChangeAspect="1"/>
          </p:cNvPicPr>
          <p:nvPr>
            <p:ph idx="16387"/>
            <p:custDataLst>
              <p:tags r:id="rId3"/>
            </p:custDataLst>
          </p:nvPr>
        </p:nvPicPr>
        <p:blipFill>
          <a:blip r:embed="rId7"/>
          <a:srcRect t="2750" b="2750"/>
          <a:stretch>
            <a:fillRect/>
          </a:stretch>
        </p:blipFill>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8"/>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  培养健康的审美情趣、乐观的生活态度。
(  培养勇于实践创新、敬业求精的工匠精神</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sym typeface="+mn-ea"/>
              </a:rPr>
              <a:t> 视频处理</a:t>
            </a:r>
            <a:endParaRPr lang="zh-CN" altLang="en-US"/>
          </a:p>
        </p:txBody>
      </p:sp>
      <p:sp>
        <p:nvSpPr>
          <p:cNvPr id="3" name="文本占位符 2"/>
          <p:cNvSpPr>
            <a:spLocks noGrp="1"/>
          </p:cNvSpPr>
          <p:nvPr>
            <p:ph type="body" idx="16386"/>
            <p:custDataLst>
              <p:tags r:id="rId3"/>
            </p:custDataLst>
          </p:nvPr>
        </p:nvSpPr>
        <p:spPr>
          <a:xfrm>
            <a:off x="4989195" y="1905000"/>
            <a:ext cx="2273300" cy="1524000"/>
          </a:xfrm>
        </p:spPr>
        <p:txBody>
          <a:bodyPr>
            <a:normAutofit fontScale="97500"/>
          </a:bodyPr>
          <a:lstStyle/>
          <a:p>
            <a:r>
              <a:rPr lang="zh-CN" altLang="en-US"/>
              <a:t>任务</a:t>
            </a:r>
            <a:r>
              <a:rPr lang="en-US" altLang="zh-CN"/>
              <a:t>4</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任务4  视频处理</a:t>
            </a:r>
          </a:p>
        </p:txBody>
      </p:sp>
      <p:pic>
        <p:nvPicPr>
          <p:cNvPr id="3" name="内容占位符 2" descr="f9cc1ab9-c46f-11f0-83ca-7621e30365e7"/>
          <p:cNvPicPr>
            <a:picLocks noGrp="1" noChangeAspect="1"/>
          </p:cNvPicPr>
          <p:nvPr>
            <p:ph idx="16388"/>
            <p:custDataLst>
              <p:tags r:id="rId3"/>
            </p:custDataLst>
          </p:nvPr>
        </p:nvPicPr>
        <p:blipFill>
          <a:blip r:embed="rId8"/>
          <a:srcRect l="330" r="330"/>
          <a:stretch>
            <a:fillRect/>
          </a:stretch>
        </p:blipFill>
        <p:spPr>
          <a:xfrm>
            <a:off x="609600" y="2646680"/>
            <a:ext cx="10972800" cy="4064000"/>
          </a:xfrm>
          <a:custGeom>
            <a:avLst/>
            <a:gdLst>
              <a:gd name="connisteX0" fmla="*/ 0 w 10972800"/>
              <a:gd name="connsiteY0" fmla="*/ 203200 h 4064000"/>
              <a:gd name="connisteX1" fmla="*/ 203200 w 10972800"/>
              <a:gd name="connsiteY1" fmla="*/ 0 h 4064000"/>
              <a:gd name="connisteX2" fmla="*/ 10769600 w 10972800"/>
              <a:gd name="connsiteY2" fmla="*/ 0 h 4064000"/>
              <a:gd name="connisteX3" fmla="*/ 10972800 w 10972800"/>
              <a:gd name="connsiteY3" fmla="*/ 203200 h 4064000"/>
              <a:gd name="connisteX4" fmla="*/ 10972800 w 10972800"/>
              <a:gd name="connsiteY4" fmla="*/ 3860800 h 4064000"/>
              <a:gd name="connisteX5" fmla="*/ 10769600 w 10972800"/>
              <a:gd name="connsiteY5" fmla="*/ 4064000 h 4064000"/>
              <a:gd name="connisteX6" fmla="*/ 203200 w 10972800"/>
              <a:gd name="connsiteY6" fmla="*/ 4064000 h 4064000"/>
              <a:gd name="connisteX7" fmla="*/ 0 w 10972800"/>
              <a:gd name="connsiteY7" fmla="*/ 3860800 h 4064000"/>
              <a:gd name="connisteX8" fmla="*/ 0 w 10972800"/>
              <a:gd name="connsiteY8" fmla="*/ 203200 h 406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4064000">
                <a:moveTo>
                  <a:pt x="0" y="203200"/>
                </a:moveTo>
                <a:cubicBezTo>
                  <a:pt x="0" y="90976"/>
                  <a:pt x="90976" y="0"/>
                  <a:pt x="203200" y="0"/>
                </a:cubicBezTo>
                <a:lnTo>
                  <a:pt x="10769600" y="0"/>
                </a:lnTo>
                <a:cubicBezTo>
                  <a:pt x="10881824" y="0"/>
                  <a:pt x="10972800" y="90976"/>
                  <a:pt x="10972800" y="203200"/>
                </a:cubicBezTo>
                <a:lnTo>
                  <a:pt x="10972800" y="3860800"/>
                </a:lnTo>
                <a:cubicBezTo>
                  <a:pt x="10972800" y="3973024"/>
                  <a:pt x="10881824" y="4064000"/>
                  <a:pt x="10769600" y="4064000"/>
                </a:cubicBezTo>
                <a:lnTo>
                  <a:pt x="203200" y="4064000"/>
                </a:lnTo>
                <a:cubicBezTo>
                  <a:pt x="90976" y="4064000"/>
                  <a:pt x="0" y="3973024"/>
                  <a:pt x="0" y="3860800"/>
                </a:cubicBezTo>
                <a:lnTo>
                  <a:pt x="0" y="203200"/>
                </a:lnTo>
                <a:close/>
              </a:path>
            </a:pathLst>
          </a:custGeom>
        </p:spPr>
      </p:pic>
      <p:sp>
        <p:nvSpPr>
          <p:cNvPr id="4" name="装饰  2"/>
          <p:cNvSpPr>
            <a:spLocks noGrp="1"/>
          </p:cNvSpPr>
          <p:nvPr>
            <p:ph type="body" idx="16389"/>
            <p:custDataLst>
              <p:tags r:id="rId4"/>
            </p:custDataLst>
          </p:nvPr>
        </p:nvSpPr>
        <p:spPr>
          <a:xfrm flipH="1">
            <a:off x="4609465" y="609600"/>
            <a:ext cx="76200" cy="1773555"/>
          </a:xfrm>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任务引入</a:t>
            </a:r>
          </a:p>
        </p:txBody>
      </p:sp>
      <p:sp>
        <p:nvSpPr>
          <p:cNvPr id="6" name="文本占位符 5"/>
          <p:cNvSpPr>
            <a:spLocks noGrp="1"/>
          </p:cNvSpPr>
          <p:nvPr>
            <p:ph type="body" idx="16387"/>
            <p:custDataLst>
              <p:tags r:id="rId6"/>
            </p:custDataLst>
          </p:nvPr>
        </p:nvSpPr>
        <p:spPr>
          <a:xfrm>
            <a:off x="4800600" y="1117600"/>
            <a:ext cx="6781800" cy="1266190"/>
          </a:xfrm>
        </p:spPr>
        <p:txBody>
          <a:bodyPr>
            <a:normAutofit/>
          </a:bodyPr>
          <a:lstStyle/>
          <a:p>
            <a:r>
              <a:rPr lang="zh-CN" altLang="en-US"/>
              <a:t>在小李采集的视频素材中，有的需要将其中的音频去掉，有的只需要视频文件中的一段，有的需要将多段视频结合在一起形成一个完整视频，还有的需要在视频上添加特效。那么，如何利用</a:t>
            </a:r>
            <a:r>
              <a:rPr lang="en-US" altLang="zh-CN"/>
              <a:t>Premiere</a:t>
            </a:r>
            <a:r>
              <a:rPr lang="zh-CN" altLang="en-US"/>
              <a:t>完成上述操作，达到小李所需的效果呢？</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07010" y="355600"/>
            <a:ext cx="3374390" cy="1116965"/>
          </a:xfrm>
        </p:spPr>
        <p:txBody>
          <a:bodyPr/>
          <a:lstStyle/>
          <a:p>
            <a:r>
              <a:rPr lang="zh-CN" altLang="en-US" sz="3200">
                <a:sym typeface="+mn-ea"/>
              </a:rPr>
              <a:t>知识准备：</a:t>
            </a:r>
            <a:r>
              <a:rPr lang="zh-CN" altLang="en-US" sz="3200"/>
              <a:t>一、剪辑视频</a:t>
            </a:r>
          </a:p>
        </p:txBody>
      </p:sp>
      <p:sp>
        <p:nvSpPr>
          <p:cNvPr id="4" name="装饰  2"/>
          <p:cNvSpPr>
            <a:spLocks noGrp="1"/>
          </p:cNvSpPr>
          <p:nvPr>
            <p:ph type="body" idx="16396"/>
            <p:custDataLst>
              <p:tags r:id="rId3"/>
            </p:custDataLst>
          </p:nvPr>
        </p:nvSpPr>
        <p:spPr>
          <a:xfrm>
            <a:off x="3886200" y="609600"/>
            <a:ext cx="3619500" cy="2519680"/>
          </a:xfrm>
        </p:spPr>
        <p:txBody>
          <a:bodyPr/>
          <a:lstStyle/>
          <a:p>
            <a:r>
              <a:rPr lang="zh-CN" altLang="en-US"/>
              <a:t> </a:t>
            </a:r>
          </a:p>
        </p:txBody>
      </p:sp>
      <p:sp>
        <p:nvSpPr>
          <p:cNvPr id="5" name="装饰  3"/>
          <p:cNvSpPr>
            <a:spLocks noGrp="1"/>
          </p:cNvSpPr>
          <p:nvPr>
            <p:ph type="body" idx="16397"/>
            <p:custDataLst>
              <p:tags r:id="rId4"/>
            </p:custDataLst>
          </p:nvPr>
        </p:nvSpPr>
        <p:spPr/>
        <p:txBody>
          <a:bodyPr/>
          <a:lstStyle/>
          <a:p>
            <a:r>
              <a:rPr lang="zh-CN" altLang="en-US"/>
              <a:t> </a:t>
            </a:r>
          </a:p>
        </p:txBody>
      </p:sp>
      <p:pic>
        <p:nvPicPr>
          <p:cNvPr id="27" name="图片占位符 26" descr="1"/>
          <p:cNvPicPr>
            <a:picLocks noGrp="1" noChangeAspect="1"/>
          </p:cNvPicPr>
          <p:nvPr>
            <p:ph type="pic" idx="16395"/>
            <p:custDataLst>
              <p:tags r:id="rId5"/>
            </p:custDataLst>
          </p:nvPr>
        </p:nvPicPr>
        <p:blipFill>
          <a:blip r:embed="rId14">
            <a:extLst>
              <a:ext uri="{96DAC541-7B7A-43D3-8B79-37D633B846F1}">
                <asvg:svgBlip xmlns:asvg="http://schemas.microsoft.com/office/drawing/2016/SVG/main" r:embed="rId15"/>
              </a:ext>
            </a:extLst>
          </a:blip>
          <a:stretch>
            <a:fillRect/>
          </a:stretch>
        </p:blipFill>
        <p:spPr>
          <a:xfrm>
            <a:off x="4170680" y="1249680"/>
            <a:ext cx="650240" cy="650240"/>
          </a:xfrm>
          <a:prstGeom prst="rect">
            <a:avLst/>
          </a:prstGeom>
        </p:spPr>
      </p:pic>
      <p:sp>
        <p:nvSpPr>
          <p:cNvPr id="7" name="文本占位符 6"/>
          <p:cNvSpPr>
            <a:spLocks noGrp="1"/>
          </p:cNvSpPr>
          <p:nvPr>
            <p:ph type="body" idx="16387"/>
            <p:custDataLst>
              <p:tags r:id="rId6"/>
            </p:custDataLst>
          </p:nvPr>
        </p:nvSpPr>
        <p:spPr/>
        <p:txBody>
          <a:bodyPr>
            <a:normAutofit fontScale="97500"/>
          </a:bodyPr>
          <a:lstStyle/>
          <a:p>
            <a:r>
              <a:rPr lang="zh-CN" altLang="en-US"/>
              <a:t>视频剪辑流程</a:t>
            </a:r>
          </a:p>
        </p:txBody>
      </p:sp>
      <p:sp>
        <p:nvSpPr>
          <p:cNvPr id="8" name="文本占位符 7"/>
          <p:cNvSpPr>
            <a:spLocks noGrp="1"/>
          </p:cNvSpPr>
          <p:nvPr>
            <p:ph type="body" idx="16388"/>
            <p:custDataLst>
              <p:tags r:id="rId7"/>
            </p:custDataLst>
          </p:nvPr>
        </p:nvSpPr>
        <p:spPr/>
        <p:txBody>
          <a:bodyPr>
            <a:normAutofit/>
          </a:bodyPr>
          <a:lstStyle/>
          <a:p>
            <a:r>
              <a:rPr lang="zh-CN" altLang="en-US"/>
              <a:t>粗剪按脚本组接素材，精剪调整镜头与音效，完善阶段修整剧情细节与节奏，确保作品质量。</a:t>
            </a:r>
          </a:p>
        </p:txBody>
      </p:sp>
      <p:sp>
        <p:nvSpPr>
          <p:cNvPr id="9" name="装饰  7"/>
          <p:cNvSpPr>
            <a:spLocks noGrp="1"/>
          </p:cNvSpPr>
          <p:nvPr>
            <p:ph type="body" idx="16399"/>
            <p:custDataLst>
              <p:tags r:id="rId8"/>
            </p:custDataLst>
          </p:nvPr>
        </p:nvSpPr>
        <p:spPr>
          <a:xfrm>
            <a:off x="7658100" y="609600"/>
            <a:ext cx="3924300" cy="2520315"/>
          </a:xfrm>
        </p:spPr>
        <p:txBody>
          <a:bodyPr/>
          <a:lstStyle/>
          <a:p>
            <a:r>
              <a:rPr lang="zh-CN" altLang="en-US"/>
              <a:t> </a:t>
            </a:r>
          </a:p>
        </p:txBody>
      </p:sp>
      <p:sp>
        <p:nvSpPr>
          <p:cNvPr id="10" name="装饰  8"/>
          <p:cNvSpPr>
            <a:spLocks noGrp="1"/>
          </p:cNvSpPr>
          <p:nvPr>
            <p:ph type="body" idx="16400"/>
            <p:custDataLst>
              <p:tags r:id="rId9"/>
            </p:custDataLst>
          </p:nvPr>
        </p:nvSpPr>
        <p:spPr/>
        <p:txBody>
          <a:bodyPr/>
          <a:lstStyle/>
          <a:p>
            <a:r>
              <a:rPr lang="zh-CN" altLang="en-US"/>
              <a:t> </a:t>
            </a:r>
          </a:p>
        </p:txBody>
      </p:sp>
      <p:pic>
        <p:nvPicPr>
          <p:cNvPr id="25" name="图片占位符 24" descr="2"/>
          <p:cNvPicPr>
            <a:picLocks noGrp="1" noChangeAspect="1"/>
          </p:cNvPicPr>
          <p:nvPr>
            <p:ph type="pic" idx="16398"/>
            <p:custDataLst>
              <p:tags r:id="rId10"/>
            </p:custDataLst>
          </p:nvPr>
        </p:nvPicPr>
        <p:blipFill>
          <a:blip r:embed="rId16">
            <a:extLst>
              <a:ext uri="{96DAC541-7B7A-43D3-8B79-37D633B846F1}">
                <asvg:svgBlip xmlns:asvg="http://schemas.microsoft.com/office/drawing/2016/SVG/main" r:embed="rId17"/>
              </a:ext>
            </a:extLst>
          </a:blip>
          <a:stretch>
            <a:fillRect/>
          </a:stretch>
        </p:blipFill>
        <p:spPr>
          <a:xfrm>
            <a:off x="8247380" y="1249680"/>
            <a:ext cx="650240" cy="650240"/>
          </a:xfrm>
          <a:prstGeom prst="rect">
            <a:avLst/>
          </a:prstGeom>
        </p:spPr>
      </p:pic>
      <p:sp>
        <p:nvSpPr>
          <p:cNvPr id="12" name="文本占位符 11"/>
          <p:cNvSpPr>
            <a:spLocks noGrp="1"/>
          </p:cNvSpPr>
          <p:nvPr>
            <p:ph type="body" idx="16389"/>
            <p:custDataLst>
              <p:tags r:id="rId11"/>
            </p:custDataLst>
          </p:nvPr>
        </p:nvSpPr>
        <p:spPr/>
        <p:txBody>
          <a:bodyPr>
            <a:normAutofit fontScale="97500"/>
          </a:bodyPr>
          <a:lstStyle/>
          <a:p>
            <a:r>
              <a:rPr lang="zh-CN" altLang="en-US"/>
              <a:t>取消链接操作</a:t>
            </a:r>
          </a:p>
        </p:txBody>
      </p:sp>
      <p:sp>
        <p:nvSpPr>
          <p:cNvPr id="13" name="文本占位符 12"/>
          <p:cNvSpPr>
            <a:spLocks noGrp="1"/>
          </p:cNvSpPr>
          <p:nvPr>
            <p:ph type="body" idx="16390"/>
            <p:custDataLst>
              <p:tags r:id="rId12"/>
            </p:custDataLst>
          </p:nvPr>
        </p:nvSpPr>
        <p:spPr/>
        <p:txBody>
          <a:bodyPr/>
          <a:lstStyle/>
          <a:p>
            <a:r>
              <a:rPr lang="zh-CN" altLang="en-US"/>
              <a:t>导入视频后取消音视频链接，删除冗余音频，便于后期独立处理画面与声音素材。</a:t>
            </a:r>
          </a:p>
        </p:txBody>
      </p:sp>
      <p:pic>
        <p:nvPicPr>
          <p:cNvPr id="3" name="图片 -2147482230"/>
          <p:cNvPicPr>
            <a:picLocks noChangeAspect="1"/>
          </p:cNvPicPr>
          <p:nvPr/>
        </p:nvPicPr>
        <p:blipFill>
          <a:blip r:embed="rId18"/>
          <a:stretch>
            <a:fillRect/>
          </a:stretch>
        </p:blipFill>
        <p:spPr>
          <a:xfrm>
            <a:off x="615315" y="1657350"/>
            <a:ext cx="2612390" cy="1727835"/>
          </a:xfrm>
          <a:prstGeom prst="rect">
            <a:avLst/>
          </a:prstGeom>
          <a:noFill/>
          <a:ln w="9525">
            <a:noFill/>
          </a:ln>
        </p:spPr>
      </p:pic>
      <p:sp>
        <p:nvSpPr>
          <p:cNvPr id="31" name="文本框 30"/>
          <p:cNvSpPr txBox="1"/>
          <p:nvPr/>
        </p:nvSpPr>
        <p:spPr>
          <a:xfrm>
            <a:off x="1421765" y="3536315"/>
            <a:ext cx="1573530" cy="294005"/>
          </a:xfrm>
          <a:prstGeom prst="rect">
            <a:avLst/>
          </a:prstGeom>
        </p:spPr>
        <p:txBody>
          <a:bodyPr>
            <a:noAutofit/>
          </a:bodyPr>
          <a:lstStyle/>
          <a:p>
            <a:pPr defTabSz="266700"/>
            <a:r>
              <a:rPr lang="zh-CN" altLang="en-US" sz="1200">
                <a:latin typeface="Times New Roman" panose="02020603050405020304"/>
                <a:ea typeface="宋体" panose="02010600030101010101" pitchFamily="2" charset="-122"/>
              </a:rPr>
              <a:t>导入视频素材</a:t>
            </a:r>
          </a:p>
        </p:txBody>
      </p:sp>
      <p:pic>
        <p:nvPicPr>
          <p:cNvPr id="6" name="图片 -2147481973"/>
          <p:cNvPicPr>
            <a:picLocks noChangeAspect="1"/>
          </p:cNvPicPr>
          <p:nvPr/>
        </p:nvPicPr>
        <p:blipFill>
          <a:blip r:embed="rId19"/>
          <a:srcRect l="39041"/>
          <a:stretch>
            <a:fillRect/>
          </a:stretch>
        </p:blipFill>
        <p:spPr>
          <a:xfrm>
            <a:off x="316548" y="4773613"/>
            <a:ext cx="1800225" cy="1190625"/>
          </a:xfrm>
          <a:prstGeom prst="rect">
            <a:avLst/>
          </a:prstGeom>
          <a:noFill/>
          <a:ln w="9525">
            <a:noFill/>
          </a:ln>
        </p:spPr>
      </p:pic>
      <p:sp>
        <p:nvSpPr>
          <p:cNvPr id="32" name="文本框 31"/>
          <p:cNvSpPr txBox="1"/>
          <p:nvPr/>
        </p:nvSpPr>
        <p:spPr>
          <a:xfrm>
            <a:off x="330200" y="6192520"/>
            <a:ext cx="10765790" cy="291465"/>
          </a:xfrm>
          <a:prstGeom prst="rect">
            <a:avLst/>
          </a:prstGeom>
        </p:spPr>
        <p:txBody>
          <a:bodyPr wrap="square">
            <a:spAutoFit/>
          </a:bodyPr>
          <a:lstStyle/>
          <a:p>
            <a:pPr indent="0" algn="just"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在序列中添加视频素材</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选择</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缩放为帧大小</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命令</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选择</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取消链接</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命令</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删除链接的音频</a:t>
            </a:r>
          </a:p>
        </p:txBody>
      </p:sp>
      <p:pic>
        <p:nvPicPr>
          <p:cNvPr id="11" name="图片 -2147482228"/>
          <p:cNvPicPr>
            <a:picLocks noChangeAspect="1"/>
          </p:cNvPicPr>
          <p:nvPr/>
        </p:nvPicPr>
        <p:blipFill>
          <a:blip r:embed="rId20"/>
          <a:srcRect l="37910"/>
          <a:stretch>
            <a:fillRect/>
          </a:stretch>
        </p:blipFill>
        <p:spPr>
          <a:xfrm>
            <a:off x="2839085" y="4773930"/>
            <a:ext cx="1828800" cy="1123950"/>
          </a:xfrm>
          <a:prstGeom prst="rect">
            <a:avLst/>
          </a:prstGeom>
          <a:noFill/>
          <a:ln w="9525">
            <a:noFill/>
          </a:ln>
        </p:spPr>
      </p:pic>
      <p:pic>
        <p:nvPicPr>
          <p:cNvPr id="14" name="图片 -2147481972"/>
          <p:cNvPicPr>
            <a:picLocks noChangeAspect="1"/>
          </p:cNvPicPr>
          <p:nvPr/>
        </p:nvPicPr>
        <p:blipFill>
          <a:blip r:embed="rId21"/>
          <a:srcRect l="40454"/>
          <a:stretch>
            <a:fillRect/>
          </a:stretch>
        </p:blipFill>
        <p:spPr>
          <a:xfrm>
            <a:off x="5248275" y="4773613"/>
            <a:ext cx="1695450" cy="1133475"/>
          </a:xfrm>
          <a:prstGeom prst="rect">
            <a:avLst/>
          </a:prstGeom>
          <a:noFill/>
          <a:ln w="9525">
            <a:noFill/>
          </a:ln>
        </p:spPr>
      </p:pic>
      <p:pic>
        <p:nvPicPr>
          <p:cNvPr id="15" name="图片 -2147481971"/>
          <p:cNvPicPr>
            <a:picLocks noChangeAspect="1"/>
          </p:cNvPicPr>
          <p:nvPr/>
        </p:nvPicPr>
        <p:blipFill>
          <a:blip r:embed="rId22"/>
          <a:stretch>
            <a:fillRect/>
          </a:stretch>
        </p:blipFill>
        <p:spPr>
          <a:xfrm>
            <a:off x="7658100" y="4773930"/>
            <a:ext cx="2762250" cy="1047750"/>
          </a:xfrm>
          <a:prstGeom prst="rect">
            <a:avLst/>
          </a:prstGeom>
          <a:noFill/>
          <a:ln w="9525">
            <a:noFill/>
          </a:ln>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07010" y="355600"/>
            <a:ext cx="8643620" cy="1116965"/>
          </a:xfrm>
        </p:spPr>
        <p:txBody>
          <a:bodyPr/>
          <a:lstStyle/>
          <a:p>
            <a:r>
              <a:rPr lang="zh-CN" altLang="en-US" sz="3200"/>
              <a:t>案例</a:t>
            </a:r>
            <a:r>
              <a:rPr lang="en-US" altLang="zh-CN" sz="3200"/>
              <a:t>—</a:t>
            </a:r>
            <a:r>
              <a:rPr lang="zh-CN" altLang="en-US" sz="3200"/>
              <a:t>分割视频</a:t>
            </a:r>
          </a:p>
        </p:txBody>
      </p:sp>
      <p:sp>
        <p:nvSpPr>
          <p:cNvPr id="14" name="装饰  2"/>
          <p:cNvSpPr>
            <a:spLocks noGrp="1"/>
          </p:cNvSpPr>
          <p:nvPr>
            <p:ph type="body" idx="16402"/>
            <p:custDataLst>
              <p:tags r:id="rId3"/>
            </p:custDataLst>
          </p:nvPr>
        </p:nvSpPr>
        <p:spPr>
          <a:xfrm>
            <a:off x="84455" y="1744345"/>
            <a:ext cx="3619500" cy="1983105"/>
          </a:xfrm>
        </p:spPr>
        <p:txBody>
          <a:bodyPr/>
          <a:lstStyle/>
          <a:p>
            <a:r>
              <a:rPr lang="zh-CN" altLang="en-US"/>
              <a:t> </a:t>
            </a:r>
          </a:p>
        </p:txBody>
      </p:sp>
      <p:sp>
        <p:nvSpPr>
          <p:cNvPr id="17" name="文本占位符 16"/>
          <p:cNvSpPr>
            <a:spLocks noGrp="1"/>
          </p:cNvSpPr>
          <p:nvPr>
            <p:ph type="body" idx="16391"/>
            <p:custDataLst>
              <p:tags r:id="rId4"/>
            </p:custDataLst>
          </p:nvPr>
        </p:nvSpPr>
        <p:spPr>
          <a:xfrm>
            <a:off x="470535" y="1918335"/>
            <a:ext cx="1790700" cy="406400"/>
          </a:xfrm>
        </p:spPr>
        <p:txBody>
          <a:bodyPr>
            <a:normAutofit fontScale="97500"/>
          </a:bodyPr>
          <a:lstStyle/>
          <a:p>
            <a:r>
              <a:rPr lang="zh-CN" altLang="en-US"/>
              <a:t>分割视频步骤</a:t>
            </a:r>
          </a:p>
        </p:txBody>
      </p:sp>
      <p:sp>
        <p:nvSpPr>
          <p:cNvPr id="18" name="文本占位符 17"/>
          <p:cNvSpPr>
            <a:spLocks noGrp="1"/>
          </p:cNvSpPr>
          <p:nvPr>
            <p:ph type="body" idx="16392"/>
            <p:custDataLst>
              <p:tags r:id="rId5"/>
            </p:custDataLst>
          </p:nvPr>
        </p:nvSpPr>
        <p:spPr>
          <a:xfrm>
            <a:off x="470535" y="2621280"/>
            <a:ext cx="2908935" cy="1106170"/>
          </a:xfrm>
        </p:spPr>
        <p:txBody>
          <a:bodyPr/>
          <a:lstStyle/>
          <a:p>
            <a:r>
              <a:rPr lang="zh-CN" altLang="en-US"/>
              <a:t>使用剃刀工具分割音视频，按Shift键同步操作，波纹删除多余片段并自动调整时间轴。</a:t>
            </a:r>
          </a:p>
        </p:txBody>
      </p:sp>
      <p:pic>
        <p:nvPicPr>
          <p:cNvPr id="7" name="图片 6"/>
          <p:cNvPicPr>
            <a:picLocks noChangeAspect="1"/>
          </p:cNvPicPr>
          <p:nvPr/>
        </p:nvPicPr>
        <p:blipFill>
          <a:blip r:embed="rId7"/>
          <a:stretch>
            <a:fillRect/>
          </a:stretch>
        </p:blipFill>
        <p:spPr>
          <a:xfrm>
            <a:off x="4053840" y="1744345"/>
            <a:ext cx="4797425" cy="1647190"/>
          </a:xfrm>
          <a:prstGeom prst="rect">
            <a:avLst/>
          </a:prstGeom>
        </p:spPr>
      </p:pic>
      <p:pic>
        <p:nvPicPr>
          <p:cNvPr id="8" name="图片 7"/>
          <p:cNvPicPr>
            <a:picLocks noChangeAspect="1"/>
          </p:cNvPicPr>
          <p:nvPr/>
        </p:nvPicPr>
        <p:blipFill>
          <a:blip r:embed="rId8"/>
          <a:stretch>
            <a:fillRect/>
          </a:stretch>
        </p:blipFill>
        <p:spPr>
          <a:xfrm>
            <a:off x="9201150" y="1833245"/>
            <a:ext cx="2336800" cy="1558290"/>
          </a:xfrm>
          <a:prstGeom prst="rect">
            <a:avLst/>
          </a:prstGeom>
        </p:spPr>
      </p:pic>
      <p:pic>
        <p:nvPicPr>
          <p:cNvPr id="9" name="图片 8"/>
          <p:cNvPicPr>
            <a:picLocks noChangeAspect="1"/>
          </p:cNvPicPr>
          <p:nvPr/>
        </p:nvPicPr>
        <p:blipFill>
          <a:blip r:embed="rId9"/>
          <a:stretch>
            <a:fillRect/>
          </a:stretch>
        </p:blipFill>
        <p:spPr>
          <a:xfrm>
            <a:off x="654050" y="4262120"/>
            <a:ext cx="2542540" cy="1845945"/>
          </a:xfrm>
          <a:prstGeom prst="rect">
            <a:avLst/>
          </a:prstGeom>
        </p:spPr>
      </p:pic>
      <p:pic>
        <p:nvPicPr>
          <p:cNvPr id="10" name="图片 9"/>
          <p:cNvPicPr>
            <a:picLocks noChangeAspect="1"/>
          </p:cNvPicPr>
          <p:nvPr/>
        </p:nvPicPr>
        <p:blipFill>
          <a:blip r:embed="rId10"/>
          <a:stretch>
            <a:fillRect/>
          </a:stretch>
        </p:blipFill>
        <p:spPr>
          <a:xfrm>
            <a:off x="3581400" y="4255770"/>
            <a:ext cx="5692140" cy="1852295"/>
          </a:xfrm>
          <a:prstGeom prst="rect">
            <a:avLst/>
          </a:prstGeom>
        </p:spPr>
      </p:pic>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07010" y="355600"/>
            <a:ext cx="3374390" cy="1116965"/>
          </a:xfrm>
        </p:spPr>
        <p:txBody>
          <a:bodyPr>
            <a:normAutofit/>
          </a:bodyPr>
          <a:lstStyle/>
          <a:p>
            <a:r>
              <a:rPr lang="zh-CN" altLang="en-US" sz="3200"/>
              <a:t>案例</a:t>
            </a:r>
            <a:r>
              <a:rPr lang="en-US" altLang="zh-CN" sz="3200"/>
              <a:t>—</a:t>
            </a:r>
            <a:r>
              <a:rPr lang="zh-CN" altLang="en-US" sz="3200"/>
              <a:t>设置标记</a:t>
            </a:r>
          </a:p>
        </p:txBody>
      </p:sp>
      <p:sp>
        <p:nvSpPr>
          <p:cNvPr id="14" name="装饰  2"/>
          <p:cNvSpPr>
            <a:spLocks noGrp="1"/>
          </p:cNvSpPr>
          <p:nvPr>
            <p:ph type="body" idx="16402"/>
            <p:custDataLst>
              <p:tags r:id="rId3"/>
            </p:custDataLst>
          </p:nvPr>
        </p:nvSpPr>
        <p:spPr>
          <a:xfrm>
            <a:off x="84455" y="1472565"/>
            <a:ext cx="2784475" cy="2363470"/>
          </a:xfrm>
        </p:spPr>
        <p:txBody>
          <a:bodyPr/>
          <a:lstStyle/>
          <a:p>
            <a:r>
              <a:rPr lang="zh-CN" altLang="en-US"/>
              <a:t> </a:t>
            </a:r>
          </a:p>
        </p:txBody>
      </p:sp>
      <p:sp>
        <p:nvSpPr>
          <p:cNvPr id="22" name="文本占位符 21"/>
          <p:cNvSpPr>
            <a:spLocks noGrp="1"/>
          </p:cNvSpPr>
          <p:nvPr>
            <p:ph type="body" idx="16393"/>
            <p:custDataLst>
              <p:tags r:id="rId4"/>
            </p:custDataLst>
          </p:nvPr>
        </p:nvSpPr>
        <p:spPr>
          <a:xfrm>
            <a:off x="399415" y="1744345"/>
            <a:ext cx="1790700" cy="406400"/>
          </a:xfrm>
        </p:spPr>
        <p:txBody>
          <a:bodyPr>
            <a:normAutofit fontScale="97500"/>
          </a:bodyPr>
          <a:lstStyle/>
          <a:p>
            <a:r>
              <a:rPr lang="zh-CN" altLang="en-US"/>
              <a:t>标记设置方法</a:t>
            </a:r>
          </a:p>
        </p:txBody>
      </p:sp>
      <p:sp>
        <p:nvSpPr>
          <p:cNvPr id="23" name="文本占位符 22"/>
          <p:cNvSpPr>
            <a:spLocks noGrp="1"/>
          </p:cNvSpPr>
          <p:nvPr>
            <p:ph type="body" idx="16394"/>
            <p:custDataLst>
              <p:tags r:id="rId5"/>
            </p:custDataLst>
          </p:nvPr>
        </p:nvSpPr>
        <p:spPr>
          <a:xfrm>
            <a:off x="399415" y="2402205"/>
            <a:ext cx="2148205" cy="1434465"/>
          </a:xfrm>
        </p:spPr>
        <p:txBody>
          <a:bodyPr>
            <a:normAutofit/>
          </a:bodyPr>
          <a:lstStyle/>
          <a:p>
            <a:r>
              <a:rPr lang="zh-CN" altLang="en-US"/>
              <a:t>为素材添加标记点，拖放导航按钮实现快速跳转，支持清除单个或全部标记以优化编辑效率。</a:t>
            </a:r>
          </a:p>
        </p:txBody>
      </p:sp>
      <p:pic>
        <p:nvPicPr>
          <p:cNvPr id="7" name="图片 6"/>
          <p:cNvPicPr>
            <a:picLocks noChangeAspect="1"/>
          </p:cNvPicPr>
          <p:nvPr/>
        </p:nvPicPr>
        <p:blipFill>
          <a:blip r:embed="rId7"/>
          <a:stretch>
            <a:fillRect/>
          </a:stretch>
        </p:blipFill>
        <p:spPr>
          <a:xfrm>
            <a:off x="3255645" y="1148080"/>
            <a:ext cx="4845050" cy="1816100"/>
          </a:xfrm>
          <a:prstGeom prst="rect">
            <a:avLst/>
          </a:prstGeom>
        </p:spPr>
      </p:pic>
      <p:pic>
        <p:nvPicPr>
          <p:cNvPr id="8" name="图片 7"/>
          <p:cNvPicPr>
            <a:picLocks noChangeAspect="1"/>
          </p:cNvPicPr>
          <p:nvPr/>
        </p:nvPicPr>
        <p:blipFill>
          <a:blip r:embed="rId8"/>
          <a:stretch>
            <a:fillRect/>
          </a:stretch>
        </p:blipFill>
        <p:spPr>
          <a:xfrm>
            <a:off x="8614410" y="1211580"/>
            <a:ext cx="2305050" cy="1752600"/>
          </a:xfrm>
          <a:prstGeom prst="rect">
            <a:avLst/>
          </a:prstGeom>
        </p:spPr>
      </p:pic>
      <p:pic>
        <p:nvPicPr>
          <p:cNvPr id="9" name="图片 8"/>
          <p:cNvPicPr>
            <a:picLocks noChangeAspect="1"/>
          </p:cNvPicPr>
          <p:nvPr/>
        </p:nvPicPr>
        <p:blipFill>
          <a:blip r:embed="rId9"/>
          <a:stretch>
            <a:fillRect/>
          </a:stretch>
        </p:blipFill>
        <p:spPr>
          <a:xfrm>
            <a:off x="713105" y="4088130"/>
            <a:ext cx="2938780" cy="2204085"/>
          </a:xfrm>
          <a:prstGeom prst="rect">
            <a:avLst/>
          </a:prstGeom>
        </p:spPr>
      </p:pic>
      <p:pic>
        <p:nvPicPr>
          <p:cNvPr id="10" name="图片 9"/>
          <p:cNvPicPr>
            <a:picLocks noChangeAspect="1"/>
          </p:cNvPicPr>
          <p:nvPr/>
        </p:nvPicPr>
        <p:blipFill>
          <a:blip r:embed="rId10"/>
          <a:stretch>
            <a:fillRect/>
          </a:stretch>
        </p:blipFill>
        <p:spPr>
          <a:xfrm>
            <a:off x="4264660" y="4076065"/>
            <a:ext cx="3132455" cy="2216150"/>
          </a:xfrm>
          <a:prstGeom prst="rect">
            <a:avLst/>
          </a:prstGeom>
        </p:spPr>
      </p:pic>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152400" y="369570"/>
            <a:ext cx="4140200" cy="876300"/>
          </a:xfrm>
        </p:spPr>
        <p:txBody>
          <a:bodyPr>
            <a:normAutofit/>
          </a:bodyPr>
          <a:lstStyle/>
          <a:p>
            <a:r>
              <a:rPr lang="zh-CN" altLang="en-US" sz="2800">
                <a:sym typeface="+mn-ea"/>
              </a:rPr>
              <a:t>知识准备：</a:t>
            </a:r>
            <a:r>
              <a:rPr lang="zh-CN" altLang="en-US" sz="2800"/>
              <a:t>二、视频过渡</a:t>
            </a:r>
          </a:p>
        </p:txBody>
      </p:sp>
      <p:sp>
        <p:nvSpPr>
          <p:cNvPr id="4" name="装饰  2"/>
          <p:cNvSpPr>
            <a:spLocks noGrp="1"/>
          </p:cNvSpPr>
          <p:nvPr>
            <p:ph type="body" idx="16395"/>
            <p:custDataLst>
              <p:tags r:id="rId3"/>
            </p:custDataLst>
          </p:nvPr>
        </p:nvSpPr>
        <p:spPr>
          <a:xfrm>
            <a:off x="186055" y="1126490"/>
            <a:ext cx="4253230" cy="5369560"/>
          </a:xfrm>
        </p:spPr>
        <p:txBody>
          <a:bodyPr/>
          <a:lstStyle/>
          <a:p>
            <a:r>
              <a:rPr lang="zh-CN" altLang="en-US"/>
              <a:t> </a:t>
            </a:r>
          </a:p>
        </p:txBody>
      </p:sp>
      <p:sp>
        <p:nvSpPr>
          <p:cNvPr id="6" name="文本占位符 5"/>
          <p:cNvSpPr>
            <a:spLocks noGrp="1"/>
          </p:cNvSpPr>
          <p:nvPr>
            <p:ph type="body" idx="16387"/>
            <p:custDataLst>
              <p:tags r:id="rId4"/>
            </p:custDataLst>
          </p:nvPr>
        </p:nvSpPr>
        <p:spPr>
          <a:xfrm>
            <a:off x="583565" y="1426210"/>
            <a:ext cx="2984500" cy="406400"/>
          </a:xfrm>
        </p:spPr>
        <p:txBody>
          <a:bodyPr/>
          <a:lstStyle/>
          <a:p>
            <a:r>
              <a:rPr lang="zh-CN" altLang="en-US"/>
              <a:t>视频过渡添加步骤</a:t>
            </a:r>
          </a:p>
        </p:txBody>
      </p:sp>
      <p:sp>
        <p:nvSpPr>
          <p:cNvPr id="7" name="文本占位符 6"/>
          <p:cNvSpPr>
            <a:spLocks noGrp="1"/>
          </p:cNvSpPr>
          <p:nvPr>
            <p:ph type="body" idx="16388"/>
            <p:custDataLst>
              <p:tags r:id="rId5"/>
            </p:custDataLst>
          </p:nvPr>
        </p:nvSpPr>
        <p:spPr>
          <a:xfrm>
            <a:off x="583565" y="2062480"/>
            <a:ext cx="3709035" cy="609600"/>
          </a:xfrm>
        </p:spPr>
        <p:txBody>
          <a:bodyPr>
            <a:normAutofit fontScale="85000" lnSpcReduction="10000"/>
          </a:bodyPr>
          <a:lstStyle/>
          <a:p>
            <a:r>
              <a:rPr lang="zh-CN" altLang="en-US"/>
              <a:t>新建序列并导入素材，选中后调整帧大小，从效果面板拖放交叉溶解至素材交汇处，设置持续时间并预览调整。</a:t>
            </a:r>
          </a:p>
        </p:txBody>
      </p:sp>
      <p:sp>
        <p:nvSpPr>
          <p:cNvPr id="10" name="文本占位符 9"/>
          <p:cNvSpPr>
            <a:spLocks noGrp="1"/>
          </p:cNvSpPr>
          <p:nvPr>
            <p:ph type="body" idx="16389"/>
            <p:custDataLst>
              <p:tags r:id="rId6"/>
            </p:custDataLst>
          </p:nvPr>
        </p:nvSpPr>
        <p:spPr>
          <a:xfrm>
            <a:off x="583565" y="2743200"/>
            <a:ext cx="2984500" cy="406400"/>
          </a:xfrm>
        </p:spPr>
        <p:txBody>
          <a:bodyPr/>
          <a:lstStyle/>
          <a:p>
            <a:r>
              <a:rPr lang="zh-CN" altLang="en-US"/>
              <a:t>过渡效果编辑方法</a:t>
            </a:r>
          </a:p>
        </p:txBody>
      </p:sp>
      <p:sp>
        <p:nvSpPr>
          <p:cNvPr id="11" name="文本占位符 10"/>
          <p:cNvSpPr>
            <a:spLocks noGrp="1"/>
          </p:cNvSpPr>
          <p:nvPr>
            <p:ph type="body" idx="16390"/>
            <p:custDataLst>
              <p:tags r:id="rId7"/>
            </p:custDataLst>
          </p:nvPr>
        </p:nvSpPr>
        <p:spPr>
          <a:xfrm>
            <a:off x="583565" y="3405505"/>
            <a:ext cx="2984500" cy="609600"/>
          </a:xfrm>
        </p:spPr>
        <p:txBody>
          <a:bodyPr>
            <a:normAutofit fontScale="75000" lnSpcReduction="10000"/>
          </a:bodyPr>
          <a:lstStyle/>
          <a:p>
            <a:r>
              <a:rPr lang="zh-CN" altLang="en-US"/>
              <a:t>选中过渡效果后，在效果控件中修改参数，调整对齐方式及持续时间，支持拖动边缘或输入数值精确控制。</a:t>
            </a:r>
          </a:p>
        </p:txBody>
      </p:sp>
      <p:sp>
        <p:nvSpPr>
          <p:cNvPr id="14" name="文本占位符 13"/>
          <p:cNvSpPr>
            <a:spLocks noGrp="1"/>
          </p:cNvSpPr>
          <p:nvPr>
            <p:ph type="body" idx="16391"/>
            <p:custDataLst>
              <p:tags r:id="rId8"/>
            </p:custDataLst>
          </p:nvPr>
        </p:nvSpPr>
        <p:spPr>
          <a:xfrm>
            <a:off x="583565" y="4060190"/>
            <a:ext cx="2984500" cy="406400"/>
          </a:xfrm>
        </p:spPr>
        <p:txBody>
          <a:bodyPr/>
          <a:lstStyle/>
          <a:p>
            <a:r>
              <a:rPr lang="zh-CN" altLang="en-US"/>
              <a:t>参数调整与删除技巧</a:t>
            </a:r>
          </a:p>
        </p:txBody>
      </p:sp>
      <p:sp>
        <p:nvSpPr>
          <p:cNvPr id="15" name="文本占位符 14"/>
          <p:cNvSpPr>
            <a:spLocks noGrp="1"/>
          </p:cNvSpPr>
          <p:nvPr>
            <p:ph type="body" idx="16392"/>
            <p:custDataLst>
              <p:tags r:id="rId9"/>
            </p:custDataLst>
          </p:nvPr>
        </p:nvSpPr>
        <p:spPr>
          <a:xfrm>
            <a:off x="583565" y="4646930"/>
            <a:ext cx="2984500" cy="609600"/>
          </a:xfrm>
        </p:spPr>
        <p:txBody>
          <a:bodyPr>
            <a:normAutofit fontScale="75000" lnSpcReduction="10000"/>
          </a:bodyPr>
          <a:lstStyle/>
          <a:p>
            <a:r>
              <a:rPr lang="zh-CN" altLang="en-US"/>
              <a:t>通过拖动滑块或输入数值修改过渡时长，对齐方式影响素材入出点，删除过渡可直接按Delete键完成。</a:t>
            </a:r>
          </a:p>
        </p:txBody>
      </p:sp>
      <p:sp>
        <p:nvSpPr>
          <p:cNvPr id="18" name="文本占位符 17"/>
          <p:cNvSpPr>
            <a:spLocks noGrp="1"/>
          </p:cNvSpPr>
          <p:nvPr>
            <p:ph type="body" idx="16393"/>
            <p:custDataLst>
              <p:tags r:id="rId10"/>
            </p:custDataLst>
          </p:nvPr>
        </p:nvSpPr>
        <p:spPr>
          <a:xfrm>
            <a:off x="583565" y="5256530"/>
            <a:ext cx="2984500" cy="406400"/>
          </a:xfrm>
        </p:spPr>
        <p:txBody>
          <a:bodyPr/>
          <a:lstStyle/>
          <a:p>
            <a:r>
              <a:rPr lang="zh-CN" altLang="en-US"/>
              <a:t>入场与出场效果设置</a:t>
            </a:r>
          </a:p>
        </p:txBody>
      </p:sp>
      <p:sp>
        <p:nvSpPr>
          <p:cNvPr id="19" name="文本占位符 18"/>
          <p:cNvSpPr>
            <a:spLocks noGrp="1"/>
          </p:cNvSpPr>
          <p:nvPr>
            <p:ph type="body" idx="16394"/>
            <p:custDataLst>
              <p:tags r:id="rId11"/>
            </p:custDataLst>
          </p:nvPr>
        </p:nvSpPr>
        <p:spPr>
          <a:xfrm>
            <a:off x="730250" y="5854700"/>
            <a:ext cx="2984500" cy="609600"/>
          </a:xfrm>
        </p:spPr>
        <p:txBody>
          <a:bodyPr>
            <a:normAutofit fontScale="75000" lnSpcReduction="10000"/>
          </a:bodyPr>
          <a:lstStyle/>
          <a:p>
            <a:r>
              <a:rPr lang="zh-CN" altLang="en-US"/>
              <a:t>在单个素材首尾添加过渡效果，调整参数实现入场或出场动画，支持自定义参数以增强视觉表现力。</a:t>
            </a:r>
          </a:p>
        </p:txBody>
      </p:sp>
      <p:pic>
        <p:nvPicPr>
          <p:cNvPr id="25" name="图片 24"/>
          <p:cNvPicPr>
            <a:picLocks noChangeAspect="1"/>
          </p:cNvPicPr>
          <p:nvPr/>
        </p:nvPicPr>
        <p:blipFill>
          <a:blip r:embed="rId13"/>
          <a:stretch>
            <a:fillRect/>
          </a:stretch>
        </p:blipFill>
        <p:spPr>
          <a:xfrm>
            <a:off x="5563870" y="118110"/>
            <a:ext cx="5468620" cy="1992630"/>
          </a:xfrm>
          <a:prstGeom prst="rect">
            <a:avLst/>
          </a:prstGeom>
        </p:spPr>
      </p:pic>
      <p:pic>
        <p:nvPicPr>
          <p:cNvPr id="26" name="图片 25"/>
          <p:cNvPicPr>
            <a:picLocks noChangeAspect="1"/>
          </p:cNvPicPr>
          <p:nvPr/>
        </p:nvPicPr>
        <p:blipFill>
          <a:blip r:embed="rId14"/>
          <a:stretch>
            <a:fillRect/>
          </a:stretch>
        </p:blipFill>
        <p:spPr>
          <a:xfrm>
            <a:off x="4667250" y="2672080"/>
            <a:ext cx="4084320" cy="1376045"/>
          </a:xfrm>
          <a:prstGeom prst="rect">
            <a:avLst/>
          </a:prstGeom>
        </p:spPr>
      </p:pic>
      <p:pic>
        <p:nvPicPr>
          <p:cNvPr id="27" name="图片 26"/>
          <p:cNvPicPr>
            <a:picLocks noChangeAspect="1"/>
          </p:cNvPicPr>
          <p:nvPr/>
        </p:nvPicPr>
        <p:blipFill>
          <a:blip r:embed="rId15"/>
          <a:stretch>
            <a:fillRect/>
          </a:stretch>
        </p:blipFill>
        <p:spPr>
          <a:xfrm>
            <a:off x="9126220" y="3201035"/>
            <a:ext cx="2112645" cy="847090"/>
          </a:xfrm>
          <a:prstGeom prst="rect">
            <a:avLst/>
          </a:prstGeom>
        </p:spPr>
      </p:pic>
      <p:pic>
        <p:nvPicPr>
          <p:cNvPr id="28" name="图片 27"/>
          <p:cNvPicPr>
            <a:picLocks noChangeAspect="1"/>
          </p:cNvPicPr>
          <p:nvPr/>
        </p:nvPicPr>
        <p:blipFill>
          <a:blip r:embed="rId16"/>
          <a:stretch>
            <a:fillRect/>
          </a:stretch>
        </p:blipFill>
        <p:spPr>
          <a:xfrm>
            <a:off x="5402580" y="4781550"/>
            <a:ext cx="2241550" cy="1207135"/>
          </a:xfrm>
          <a:prstGeom prst="rect">
            <a:avLst/>
          </a:prstGeom>
        </p:spPr>
      </p:pic>
      <p:pic>
        <p:nvPicPr>
          <p:cNvPr id="29" name="图片 28"/>
          <p:cNvPicPr>
            <a:picLocks noChangeAspect="1"/>
          </p:cNvPicPr>
          <p:nvPr/>
        </p:nvPicPr>
        <p:blipFill>
          <a:blip r:embed="rId17"/>
          <a:stretch>
            <a:fillRect/>
          </a:stretch>
        </p:blipFill>
        <p:spPr>
          <a:xfrm>
            <a:off x="8246110" y="4609465"/>
            <a:ext cx="2131695" cy="1379220"/>
          </a:xfrm>
          <a:prstGeom prst="rect">
            <a:avLst/>
          </a:prstGeom>
        </p:spPr>
      </p:pic>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385445" y="309245"/>
            <a:ext cx="2362200" cy="1214755"/>
          </a:xfrm>
        </p:spPr>
        <p:txBody>
          <a:bodyPr/>
          <a:lstStyle/>
          <a:p>
            <a:r>
              <a:rPr lang="zh-CN" altLang="en-US" sz="2800">
                <a:sym typeface="+mn-ea"/>
              </a:rPr>
              <a:t>知识准备：</a:t>
            </a:r>
            <a:r>
              <a:rPr lang="zh-CN" altLang="en-US" sz="2800"/>
              <a:t>三、视频特效</a:t>
            </a:r>
          </a:p>
        </p:txBody>
      </p:sp>
      <p:sp>
        <p:nvSpPr>
          <p:cNvPr id="4" name="装饰  2"/>
          <p:cNvSpPr>
            <a:spLocks noGrp="1"/>
          </p:cNvSpPr>
          <p:nvPr>
            <p:ph type="body" idx="16399"/>
            <p:custDataLst>
              <p:tags r:id="rId3"/>
            </p:custDataLst>
          </p:nvPr>
        </p:nvSpPr>
        <p:spPr/>
        <p:txBody>
          <a:bodyPr/>
          <a:lstStyle/>
          <a:p>
            <a:r>
              <a:rPr lang="zh-CN" altLang="en-US"/>
              <a:t> </a:t>
            </a:r>
          </a:p>
        </p:txBody>
      </p:sp>
      <p:sp>
        <p:nvSpPr>
          <p:cNvPr id="5" name="文本占位符 4"/>
          <p:cNvSpPr>
            <a:spLocks noGrp="1"/>
          </p:cNvSpPr>
          <p:nvPr>
            <p:ph type="body" idx="16389"/>
            <p:custDataLst>
              <p:tags r:id="rId4"/>
            </p:custDataLst>
          </p:nvPr>
        </p:nvSpPr>
        <p:spPr/>
        <p:txBody>
          <a:bodyPr/>
          <a:lstStyle/>
          <a:p>
            <a:r>
              <a:rPr lang="zh-CN" altLang="en-US"/>
              <a:t>01</a:t>
            </a:r>
          </a:p>
        </p:txBody>
      </p:sp>
      <p:sp>
        <p:nvSpPr>
          <p:cNvPr id="6" name="文本占位符 5"/>
          <p:cNvSpPr>
            <a:spLocks noGrp="1"/>
          </p:cNvSpPr>
          <p:nvPr>
            <p:ph type="body" idx="16387"/>
            <p:custDataLst>
              <p:tags r:id="rId5"/>
            </p:custDataLst>
          </p:nvPr>
        </p:nvSpPr>
        <p:spPr/>
        <p:txBody>
          <a:bodyPr>
            <a:normAutofit fontScale="97500"/>
          </a:bodyPr>
          <a:lstStyle/>
          <a:p>
            <a:r>
              <a:rPr lang="zh-CN" altLang="en-US"/>
              <a:t>视频效果分类</a:t>
            </a:r>
          </a:p>
        </p:txBody>
      </p:sp>
      <p:sp>
        <p:nvSpPr>
          <p:cNvPr id="7" name="文本占位符 6"/>
          <p:cNvSpPr>
            <a:spLocks noGrp="1"/>
          </p:cNvSpPr>
          <p:nvPr>
            <p:ph type="body" idx="16388"/>
            <p:custDataLst>
              <p:tags r:id="rId6"/>
            </p:custDataLst>
          </p:nvPr>
        </p:nvSpPr>
        <p:spPr/>
        <p:txBody>
          <a:bodyPr>
            <a:normAutofit fontScale="90000" lnSpcReduction="10000"/>
          </a:bodyPr>
          <a:lstStyle/>
          <a:p>
            <a:r>
              <a:rPr lang="zh-CN" altLang="en-US"/>
              <a:t>包含变换、图像控制、实用程序等14类特效，涵盖画面调整、几何变形、色彩校正及风格化处理等功能。</a:t>
            </a:r>
          </a:p>
        </p:txBody>
      </p:sp>
      <p:sp>
        <p:nvSpPr>
          <p:cNvPr id="8" name="装饰  6"/>
          <p:cNvSpPr>
            <a:spLocks noGrp="1"/>
          </p:cNvSpPr>
          <p:nvPr>
            <p:ph type="body" idx="16400"/>
            <p:custDataLst>
              <p:tags r:id="rId7"/>
            </p:custDataLst>
          </p:nvPr>
        </p:nvSpPr>
        <p:spPr/>
        <p:txBody>
          <a:bodyPr/>
          <a:lstStyle/>
          <a:p>
            <a:r>
              <a:rPr lang="zh-CN" altLang="en-US"/>
              <a:t> </a:t>
            </a:r>
          </a:p>
        </p:txBody>
      </p:sp>
      <p:sp>
        <p:nvSpPr>
          <p:cNvPr id="9" name="文本占位符 8"/>
          <p:cNvSpPr>
            <a:spLocks noGrp="1"/>
          </p:cNvSpPr>
          <p:nvPr>
            <p:ph type="body" idx="16392"/>
            <p:custDataLst>
              <p:tags r:id="rId8"/>
            </p:custDataLst>
          </p:nvPr>
        </p:nvSpPr>
        <p:spPr/>
        <p:txBody>
          <a:bodyPr/>
          <a:lstStyle/>
          <a:p>
            <a:r>
              <a:rPr lang="zh-CN" altLang="en-US"/>
              <a:t>02</a:t>
            </a:r>
          </a:p>
        </p:txBody>
      </p:sp>
      <p:sp>
        <p:nvSpPr>
          <p:cNvPr id="10" name="文本占位符 9"/>
          <p:cNvSpPr>
            <a:spLocks noGrp="1"/>
          </p:cNvSpPr>
          <p:nvPr>
            <p:ph type="body" idx="16390"/>
            <p:custDataLst>
              <p:tags r:id="rId9"/>
            </p:custDataLst>
          </p:nvPr>
        </p:nvSpPr>
        <p:spPr/>
        <p:txBody>
          <a:bodyPr>
            <a:normAutofit fontScale="97500"/>
          </a:bodyPr>
          <a:lstStyle/>
          <a:p>
            <a:r>
              <a:rPr lang="zh-CN" altLang="en-US"/>
              <a:t>特效应用方法</a:t>
            </a:r>
          </a:p>
        </p:txBody>
      </p:sp>
      <p:sp>
        <p:nvSpPr>
          <p:cNvPr id="11" name="文本占位符 10"/>
          <p:cNvSpPr>
            <a:spLocks noGrp="1"/>
          </p:cNvSpPr>
          <p:nvPr>
            <p:ph type="body" idx="16391"/>
            <p:custDataLst>
              <p:tags r:id="rId10"/>
            </p:custDataLst>
          </p:nvPr>
        </p:nvSpPr>
        <p:spPr/>
        <p:txBody>
          <a:bodyPr>
            <a:normAutofit fontScale="90000"/>
          </a:bodyPr>
          <a:lstStyle/>
          <a:p>
            <a:r>
              <a:rPr lang="zh-CN" altLang="en-US"/>
              <a:t>通过拖放特效至时间轴，配合效果控件调整参数，支持实时预览与多层叠加，操作步骤简洁高效。</a:t>
            </a:r>
          </a:p>
        </p:txBody>
      </p:sp>
      <p:sp>
        <p:nvSpPr>
          <p:cNvPr id="12" name="装饰  0"/>
          <p:cNvSpPr>
            <a:spLocks noGrp="1"/>
          </p:cNvSpPr>
          <p:nvPr>
            <p:ph type="body" idx="16401"/>
            <p:custDataLst>
              <p:tags r:id="rId11"/>
            </p:custDataLst>
          </p:nvPr>
        </p:nvSpPr>
        <p:spPr/>
        <p:txBody>
          <a:bodyPr/>
          <a:lstStyle/>
          <a:p>
            <a:r>
              <a:rPr lang="zh-CN" altLang="en-US"/>
              <a:t> </a:t>
            </a:r>
          </a:p>
        </p:txBody>
      </p:sp>
      <p:sp>
        <p:nvSpPr>
          <p:cNvPr id="13" name="文本占位符 12"/>
          <p:cNvSpPr>
            <a:spLocks noGrp="1"/>
          </p:cNvSpPr>
          <p:nvPr>
            <p:ph type="body" idx="16395"/>
            <p:custDataLst>
              <p:tags r:id="rId12"/>
            </p:custDataLst>
          </p:nvPr>
        </p:nvSpPr>
        <p:spPr/>
        <p:txBody>
          <a:bodyPr/>
          <a:lstStyle/>
          <a:p>
            <a:r>
              <a:rPr lang="zh-CN" altLang="en-US"/>
              <a:t>03</a:t>
            </a:r>
          </a:p>
        </p:txBody>
      </p:sp>
      <p:sp>
        <p:nvSpPr>
          <p:cNvPr id="14" name="文本占位符 13"/>
          <p:cNvSpPr>
            <a:spLocks noGrp="1"/>
          </p:cNvSpPr>
          <p:nvPr>
            <p:ph type="body" idx="16393"/>
            <p:custDataLst>
              <p:tags r:id="rId13"/>
            </p:custDataLst>
          </p:nvPr>
        </p:nvSpPr>
        <p:spPr/>
        <p:txBody>
          <a:bodyPr/>
          <a:lstStyle/>
          <a:p>
            <a:r>
              <a:rPr lang="zh-CN" altLang="en-US" sz="2200"/>
              <a:t>效果管理</a:t>
            </a:r>
          </a:p>
        </p:txBody>
      </p:sp>
      <p:sp>
        <p:nvSpPr>
          <p:cNvPr id="15" name="文本占位符 14"/>
          <p:cNvSpPr>
            <a:spLocks noGrp="1"/>
          </p:cNvSpPr>
          <p:nvPr>
            <p:ph type="body" idx="16394"/>
            <p:custDataLst>
              <p:tags r:id="rId14"/>
            </p:custDataLst>
          </p:nvPr>
        </p:nvSpPr>
        <p:spPr/>
        <p:txBody>
          <a:bodyPr>
            <a:normAutofit fontScale="90000" lnSpcReduction="10000"/>
          </a:bodyPr>
          <a:lstStyle/>
          <a:p>
            <a:r>
              <a:rPr lang="zh-CN" altLang="en-US"/>
              <a:t>支持单个或批量删除特效，通过选项按钮切换启用状态，禁用时界面灰显，恢复操作便捷直观。</a:t>
            </a:r>
          </a:p>
        </p:txBody>
      </p:sp>
      <p:sp>
        <p:nvSpPr>
          <p:cNvPr id="16" name="装饰  4"/>
          <p:cNvSpPr>
            <a:spLocks noGrp="1"/>
          </p:cNvSpPr>
          <p:nvPr>
            <p:ph type="body" idx="16402"/>
            <p:custDataLst>
              <p:tags r:id="rId15"/>
            </p:custDataLst>
          </p:nvPr>
        </p:nvSpPr>
        <p:spPr/>
        <p:txBody>
          <a:bodyPr/>
          <a:lstStyle/>
          <a:p>
            <a:r>
              <a:rPr lang="zh-CN" altLang="en-US"/>
              <a:t> </a:t>
            </a:r>
          </a:p>
        </p:txBody>
      </p:sp>
      <p:sp>
        <p:nvSpPr>
          <p:cNvPr id="17" name="文本占位符 16"/>
          <p:cNvSpPr>
            <a:spLocks noGrp="1"/>
          </p:cNvSpPr>
          <p:nvPr>
            <p:ph type="body" idx="16398"/>
            <p:custDataLst>
              <p:tags r:id="rId16"/>
            </p:custDataLst>
          </p:nvPr>
        </p:nvSpPr>
        <p:spPr/>
        <p:txBody>
          <a:bodyPr/>
          <a:lstStyle/>
          <a:p>
            <a:r>
              <a:rPr lang="zh-CN" altLang="en-US"/>
              <a:t>04</a:t>
            </a:r>
          </a:p>
        </p:txBody>
      </p:sp>
      <p:sp>
        <p:nvSpPr>
          <p:cNvPr id="18" name="文本占位符 17"/>
          <p:cNvSpPr>
            <a:spLocks noGrp="1"/>
          </p:cNvSpPr>
          <p:nvPr>
            <p:ph type="body" idx="16396"/>
            <p:custDataLst>
              <p:tags r:id="rId17"/>
            </p:custDataLst>
          </p:nvPr>
        </p:nvSpPr>
        <p:spPr/>
        <p:txBody>
          <a:bodyPr>
            <a:normAutofit fontScale="97500"/>
          </a:bodyPr>
          <a:lstStyle/>
          <a:p>
            <a:r>
              <a:rPr lang="zh-CN" altLang="en-US"/>
              <a:t>特效功能详解</a:t>
            </a:r>
          </a:p>
        </p:txBody>
      </p:sp>
      <p:sp>
        <p:nvSpPr>
          <p:cNvPr id="19" name="文本占位符 18"/>
          <p:cNvSpPr>
            <a:spLocks noGrp="1"/>
          </p:cNvSpPr>
          <p:nvPr>
            <p:ph type="body" idx="16397"/>
            <p:custDataLst>
              <p:tags r:id="rId18"/>
            </p:custDataLst>
          </p:nvPr>
        </p:nvSpPr>
        <p:spPr/>
        <p:txBody>
          <a:bodyPr>
            <a:normAutofit fontScale="90000" lnSpcReduction="10000"/>
          </a:bodyPr>
          <a:lstStyle/>
          <a:p>
            <a:r>
              <a:rPr lang="zh-CN" altLang="en-US"/>
              <a:t>透视、通道、键控等特效可实现抠像合成、颜色校正及动态蒙版，满足影视广告专业制作需求。</a:t>
            </a:r>
          </a:p>
        </p:txBody>
      </p:sp>
      <p:pic>
        <p:nvPicPr>
          <p:cNvPr id="3" name="图片 -2147481970"/>
          <p:cNvPicPr>
            <a:picLocks noChangeAspect="1"/>
          </p:cNvPicPr>
          <p:nvPr/>
        </p:nvPicPr>
        <p:blipFill>
          <a:blip r:embed="rId20"/>
          <a:stretch>
            <a:fillRect/>
          </a:stretch>
        </p:blipFill>
        <p:spPr>
          <a:xfrm>
            <a:off x="1023620" y="1625600"/>
            <a:ext cx="1724025" cy="3386455"/>
          </a:xfrm>
          <a:prstGeom prst="rect">
            <a:avLst/>
          </a:prstGeom>
          <a:noFill/>
          <a:ln w="9525">
            <a:noFill/>
          </a:ln>
        </p:spPr>
      </p:pic>
      <p:sp>
        <p:nvSpPr>
          <p:cNvPr id="21" name="文本框 20"/>
          <p:cNvSpPr txBox="1"/>
          <p:nvPr/>
        </p:nvSpPr>
        <p:spPr>
          <a:xfrm>
            <a:off x="1257935" y="5244465"/>
            <a:ext cx="1722120" cy="140335"/>
          </a:xfrm>
          <a:prstGeom prst="rect">
            <a:avLst/>
          </a:prstGeom>
        </p:spPr>
        <p:txBody>
          <a:bodyPr>
            <a:noAutofit/>
          </a:bodyPr>
          <a:lstStyle/>
          <a:p>
            <a:pPr defTabSz="266700"/>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预置的视频特效</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16890" y="136480"/>
            <a:ext cx="10800000" cy="720000"/>
          </a:xfrm>
        </p:spPr>
        <p:txBody>
          <a:bodyPr/>
          <a:lstStyle/>
          <a:p>
            <a:r>
              <a:rPr lang="zh-CN" altLang="en-US">
                <a:sym typeface="+mn-ea"/>
              </a:rPr>
              <a:t>知识准备：</a:t>
            </a:r>
            <a:r>
              <a:rPr lang="zh-CN" altLang="en-US"/>
              <a:t>四、合成</a:t>
            </a:r>
          </a:p>
        </p:txBody>
      </p:sp>
      <p:sp>
        <p:nvSpPr>
          <p:cNvPr id="3" name="内容占位符 2"/>
          <p:cNvSpPr>
            <a:spLocks noGrp="1"/>
          </p:cNvSpPr>
          <p:nvPr>
            <p:ph idx="1"/>
            <p:custDataLst>
              <p:tags r:id="rId3"/>
            </p:custDataLst>
          </p:nvPr>
        </p:nvSpPr>
        <p:spPr>
          <a:xfrm>
            <a:off x="337820" y="992505"/>
            <a:ext cx="11531600" cy="5499735"/>
          </a:xfrm>
        </p:spPr>
        <p:txBody>
          <a:bodyPr/>
          <a:lstStyle/>
          <a:p>
            <a:r>
              <a:rPr lang="zh-CN" altLang="en-US" sz="1800"/>
              <a:t>在</a:t>
            </a:r>
            <a:r>
              <a:rPr lang="en-US" altLang="zh-CN" sz="1800"/>
              <a:t>Premiere</a:t>
            </a:r>
            <a:r>
              <a:rPr lang="zh-CN" altLang="en-US" sz="1800"/>
              <a:t>中，利用效果控件面板中的</a:t>
            </a:r>
            <a:r>
              <a:rPr lang="en-US" altLang="zh-CN" sz="1800"/>
              <a:t>“</a:t>
            </a:r>
            <a:r>
              <a:rPr lang="zh-CN" altLang="en-US" sz="1800"/>
              <a:t>不透明度</a:t>
            </a:r>
            <a:r>
              <a:rPr lang="en-US" altLang="zh-CN" sz="1800"/>
              <a:t>”</a:t>
            </a:r>
            <a:r>
              <a:rPr lang="zh-CN" altLang="en-US" sz="1800"/>
              <a:t>选项组和视频效果中的</a:t>
            </a:r>
            <a:r>
              <a:rPr lang="en-US" altLang="zh-CN" sz="1800"/>
              <a:t>“</a:t>
            </a:r>
            <a:r>
              <a:rPr lang="zh-CN" altLang="en-US" sz="1800"/>
              <a:t>键控</a:t>
            </a:r>
            <a:r>
              <a:rPr lang="en-US" altLang="zh-CN" sz="1800"/>
              <a:t>”</a:t>
            </a:r>
            <a:r>
              <a:rPr lang="zh-CN" altLang="en-US" sz="1800"/>
              <a:t>效果，可轻松地将多个轨道上的素材进行合成，制作出具有设计感的画面。</a:t>
            </a:r>
          </a:p>
          <a:p>
            <a:r>
              <a:rPr lang="zh-CN" altLang="en-US" sz="1800"/>
              <a:t>（一）设置不透明度</a:t>
            </a:r>
          </a:p>
          <a:p>
            <a:r>
              <a:rPr lang="zh-CN" altLang="en-US" sz="1800"/>
              <a:t>在效果控件面板的</a:t>
            </a:r>
            <a:r>
              <a:rPr lang="en-US" altLang="zh-CN" sz="1800"/>
              <a:t>“</a:t>
            </a:r>
            <a:r>
              <a:rPr lang="zh-CN" altLang="en-US" sz="1800"/>
              <a:t>不透明度</a:t>
            </a:r>
            <a:r>
              <a:rPr lang="en-US" altLang="zh-CN" sz="1800"/>
              <a:t>”</a:t>
            </a:r>
            <a:r>
              <a:rPr lang="zh-CN" altLang="en-US" sz="1800"/>
              <a:t>选项组中直接输入不透明度值，或在不透明度数值上按下鼠标左键左右移动，或拖动滑动条上的滑块，均可很方便地调整素材的不透明度，如图所示。</a:t>
            </a:r>
          </a:p>
          <a:p>
            <a:r>
              <a:rPr lang="zh-CN" altLang="en-US" sz="1800"/>
              <a:t>在时间轴面板中，展开视频轨道，在素材上可以看到用于调整素材不透明度的效果线，如图所示。将鼠标指针移到效果线上，按下左键上下拖动，即可调整素材的不透明度，指针下方显示不透明度的值，如图所示。</a:t>
            </a:r>
          </a:p>
        </p:txBody>
      </p:sp>
      <p:pic>
        <p:nvPicPr>
          <p:cNvPr id="4" name="图片 3"/>
          <p:cNvPicPr>
            <a:picLocks noChangeAspect="1"/>
          </p:cNvPicPr>
          <p:nvPr/>
        </p:nvPicPr>
        <p:blipFill>
          <a:blip r:embed="rId5"/>
          <a:stretch>
            <a:fillRect/>
          </a:stretch>
        </p:blipFill>
        <p:spPr>
          <a:xfrm>
            <a:off x="2179955" y="4196080"/>
            <a:ext cx="7011035" cy="2296795"/>
          </a:xfrm>
          <a:prstGeom prst="rect">
            <a:avLst/>
          </a:prstGeom>
        </p:spPr>
      </p:pic>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16890" y="136480"/>
            <a:ext cx="10800000" cy="720000"/>
          </a:xfrm>
        </p:spPr>
        <p:txBody>
          <a:bodyPr/>
          <a:lstStyle/>
          <a:p>
            <a:r>
              <a:rPr lang="zh-CN" altLang="en-US">
                <a:sym typeface="+mn-ea"/>
              </a:rPr>
              <a:t>知识准备：</a:t>
            </a:r>
            <a:r>
              <a:rPr lang="zh-CN" altLang="en-US"/>
              <a:t>四、合成</a:t>
            </a:r>
          </a:p>
        </p:txBody>
      </p:sp>
      <p:sp>
        <p:nvSpPr>
          <p:cNvPr id="3" name="内容占位符 2"/>
          <p:cNvSpPr>
            <a:spLocks noGrp="1"/>
          </p:cNvSpPr>
          <p:nvPr>
            <p:ph idx="1"/>
            <p:custDataLst>
              <p:tags r:id="rId3"/>
            </p:custDataLst>
          </p:nvPr>
        </p:nvSpPr>
        <p:spPr>
          <a:xfrm>
            <a:off x="337820" y="992505"/>
            <a:ext cx="11531600" cy="5499735"/>
          </a:xfrm>
        </p:spPr>
        <p:txBody>
          <a:bodyPr/>
          <a:lstStyle/>
          <a:p>
            <a:r>
              <a:rPr lang="zh-CN" altLang="en-US" sz="1800"/>
              <a:t>（二）设置混合模式</a:t>
            </a:r>
          </a:p>
          <a:p>
            <a:r>
              <a:rPr lang="zh-CN" altLang="en-US" sz="1800"/>
              <a:t>在</a:t>
            </a:r>
            <a:r>
              <a:rPr lang="en-US" altLang="zh-CN" sz="1800"/>
              <a:t>Premiere</a:t>
            </a:r>
            <a:r>
              <a:rPr lang="zh-CN" altLang="en-US" sz="1800"/>
              <a:t>中，使用混合模式可以自由发挥创意，改变两个或两个以上重叠素材的不透明度或者颜色关系，制作出层次丰富、效果奇特的合成图像。</a:t>
            </a:r>
          </a:p>
          <a:p>
            <a:r>
              <a:rPr lang="zh-CN" altLang="en-US" sz="1800"/>
              <a:t>一个混合模式包含</a:t>
            </a:r>
            <a:r>
              <a:rPr lang="en-US" altLang="zh-CN" sz="1800"/>
              <a:t>4</a:t>
            </a:r>
            <a:r>
              <a:rPr lang="zh-CN" altLang="en-US" sz="1800"/>
              <a:t>种元素：源颜色、不透明度、基础颜色和结果颜色。</a:t>
            </a:r>
          </a:p>
          <a:p>
            <a:r>
              <a:rPr lang="zh-CN" altLang="en-US" sz="1800"/>
              <a:t>（三）利用键控合成</a:t>
            </a:r>
          </a:p>
          <a:p>
            <a:r>
              <a:rPr lang="zh-CN" altLang="en-US" sz="1800"/>
              <a:t>利用</a:t>
            </a:r>
            <a:r>
              <a:rPr lang="en-US" altLang="zh-CN" sz="1800"/>
              <a:t>“</a:t>
            </a:r>
            <a:r>
              <a:rPr lang="zh-CN" altLang="en-US" sz="1800"/>
              <a:t>键控</a:t>
            </a:r>
            <a:r>
              <a:rPr lang="en-US" altLang="zh-CN" sz="1800"/>
              <a:t>”</a:t>
            </a:r>
            <a:r>
              <a:rPr lang="zh-CN" altLang="en-US" sz="1800"/>
              <a:t>效果中的</a:t>
            </a:r>
            <a:r>
              <a:rPr lang="en-US" altLang="zh-CN" sz="1800"/>
              <a:t>Alpha</a:t>
            </a:r>
            <a:r>
              <a:rPr lang="zh-CN" altLang="en-US" sz="1800"/>
              <a:t>调整和轨道遮罩键可以为素材添加特效，对相邻轨道的素材进行合成。</a:t>
            </a:r>
          </a:p>
          <a:p>
            <a:r>
              <a:rPr lang="zh-CN" altLang="en-US" sz="1800"/>
              <a:t>应用</a:t>
            </a:r>
            <a:r>
              <a:rPr lang="en-US" altLang="zh-CN" sz="1800"/>
              <a:t>Alpha</a:t>
            </a:r>
            <a:r>
              <a:rPr lang="zh-CN" altLang="en-US" sz="1800"/>
              <a:t>调整效果可根据参考画面的灰度等级决定应用该效果的素材的叠加效果。</a:t>
            </a:r>
          </a:p>
          <a:p>
            <a:r>
              <a:rPr lang="zh-CN" altLang="en-US" sz="1800"/>
              <a:t>应用轨道遮罩效果需要两个素材和一个遮罩，每个素材位于各自的轨道中，使用遮罩在叠加的素材中通过亮度值定义蒙版层的透明度。遮罩中的白色区域在叠加的素材中不透明，遮罩中的黑色区域透明，灰色区域半透明。</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16890" y="136480"/>
            <a:ext cx="10800000" cy="720000"/>
          </a:xfrm>
        </p:spPr>
        <p:txBody>
          <a:bodyPr/>
          <a:lstStyle/>
          <a:p>
            <a:r>
              <a:rPr lang="zh-CN" altLang="en-US"/>
              <a:t>案例</a:t>
            </a:r>
            <a:r>
              <a:rPr lang="en-US" altLang="zh-CN"/>
              <a:t>—</a:t>
            </a:r>
            <a:r>
              <a:rPr lang="zh-CN" altLang="en-US"/>
              <a:t>制作海底探秘</a:t>
            </a:r>
          </a:p>
        </p:txBody>
      </p:sp>
      <p:sp>
        <p:nvSpPr>
          <p:cNvPr id="3" name="内容占位符 2"/>
          <p:cNvSpPr>
            <a:spLocks noGrp="1"/>
          </p:cNvSpPr>
          <p:nvPr>
            <p:ph idx="1"/>
            <p:custDataLst>
              <p:tags r:id="rId3"/>
            </p:custDataLst>
          </p:nvPr>
        </p:nvSpPr>
        <p:spPr>
          <a:xfrm>
            <a:off x="337820" y="992505"/>
            <a:ext cx="11531600" cy="5499735"/>
          </a:xfrm>
        </p:spPr>
        <p:txBody>
          <a:bodyPr/>
          <a:lstStyle/>
          <a:p>
            <a:r>
              <a:rPr lang="zh-CN" altLang="en-US" sz="1800"/>
              <a:t>本案例利用轨道遮罩效果制作通过放大镜查看海底世界的效果。</a:t>
            </a:r>
          </a:p>
        </p:txBody>
      </p:sp>
      <p:pic>
        <p:nvPicPr>
          <p:cNvPr id="4" name="图片 3"/>
          <p:cNvPicPr>
            <a:picLocks noChangeAspect="1"/>
          </p:cNvPicPr>
          <p:nvPr/>
        </p:nvPicPr>
        <p:blipFill>
          <a:blip r:embed="rId5"/>
          <a:stretch>
            <a:fillRect/>
          </a:stretch>
        </p:blipFill>
        <p:spPr>
          <a:xfrm>
            <a:off x="337820" y="1756410"/>
            <a:ext cx="2362200" cy="1435100"/>
          </a:xfrm>
          <a:prstGeom prst="rect">
            <a:avLst/>
          </a:prstGeom>
        </p:spPr>
      </p:pic>
      <p:pic>
        <p:nvPicPr>
          <p:cNvPr id="5" name="图片 4"/>
          <p:cNvPicPr>
            <a:picLocks noChangeAspect="1"/>
          </p:cNvPicPr>
          <p:nvPr/>
        </p:nvPicPr>
        <p:blipFill>
          <a:blip r:embed="rId6"/>
          <a:stretch>
            <a:fillRect/>
          </a:stretch>
        </p:blipFill>
        <p:spPr>
          <a:xfrm>
            <a:off x="3079750" y="1705610"/>
            <a:ext cx="4330700" cy="1485900"/>
          </a:xfrm>
          <a:prstGeom prst="rect">
            <a:avLst/>
          </a:prstGeom>
        </p:spPr>
      </p:pic>
      <p:pic>
        <p:nvPicPr>
          <p:cNvPr id="6" name="图片 5"/>
          <p:cNvPicPr>
            <a:picLocks noChangeAspect="1"/>
          </p:cNvPicPr>
          <p:nvPr/>
        </p:nvPicPr>
        <p:blipFill>
          <a:blip r:embed="rId7"/>
          <a:stretch>
            <a:fillRect/>
          </a:stretch>
        </p:blipFill>
        <p:spPr>
          <a:xfrm>
            <a:off x="670560" y="4229100"/>
            <a:ext cx="4464050" cy="1600200"/>
          </a:xfrm>
          <a:prstGeom prst="rect">
            <a:avLst/>
          </a:prstGeom>
        </p:spPr>
      </p:pic>
      <p:pic>
        <p:nvPicPr>
          <p:cNvPr id="7" name="图片 6"/>
          <p:cNvPicPr>
            <a:picLocks noChangeAspect="1"/>
          </p:cNvPicPr>
          <p:nvPr/>
        </p:nvPicPr>
        <p:blipFill>
          <a:blip r:embed="rId8"/>
          <a:stretch>
            <a:fillRect/>
          </a:stretch>
        </p:blipFill>
        <p:spPr>
          <a:xfrm>
            <a:off x="5686425" y="4128770"/>
            <a:ext cx="2819400" cy="1644650"/>
          </a:xfrm>
          <a:prstGeom prst="rect">
            <a:avLst/>
          </a:prstGeom>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技能目标</a:t>
            </a:r>
          </a:p>
        </p:txBody>
      </p:sp>
      <p:sp>
        <p:nvSpPr>
          <p:cNvPr id="3" name="装饰  1"/>
          <p:cNvSpPr>
            <a:spLocks noGrp="1"/>
          </p:cNvSpPr>
          <p:nvPr>
            <p:ph type="body" idx="16396"/>
            <p:custDataLst>
              <p:tags r:id="rId3"/>
            </p:custDataLst>
          </p:nvPr>
        </p:nvSpPr>
        <p:spPr/>
        <p:txBody>
          <a:bodyPr/>
          <a:lstStyle/>
          <a:p>
            <a:r>
              <a:rPr lang="zh-CN" altLang="en-US"/>
              <a:t> </a:t>
            </a:r>
          </a:p>
        </p:txBody>
      </p:sp>
      <p:pic>
        <p:nvPicPr>
          <p:cNvPr id="4" name="图片占位符 3" descr="f8b62eeb-c46f-11f0-8b9e-321f5f2c4af5"/>
          <p:cNvPicPr>
            <a:picLocks noGrp="1" noChangeAspect="1"/>
          </p:cNvPicPr>
          <p:nvPr>
            <p:ph type="pic" idx="16397"/>
            <p:custDataLst>
              <p:tags r:id="rId4"/>
            </p:custDataLst>
          </p:nvPr>
        </p:nvPicPr>
        <p:blipFill>
          <a:blip r:embed="rId24"/>
          <a:srcRect l="31389" t="1806" r="20833" b="26528"/>
          <a:stretch>
            <a:fillRect/>
          </a:stretch>
        </p:blipFill>
        <p:spPr>
          <a:xfrm>
            <a:off x="2641600" y="15240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p:spPr>
      </p:pic>
      <p:sp>
        <p:nvSpPr>
          <p:cNvPr id="5" name="文本占位符 4"/>
          <p:cNvSpPr>
            <a:spLocks noGrp="1"/>
          </p:cNvSpPr>
          <p:nvPr>
            <p:ph type="body" idx="16386"/>
            <p:custDataLst>
              <p:tags r:id="rId5"/>
            </p:custDataLst>
          </p:nvPr>
        </p:nvSpPr>
        <p:spPr/>
        <p:txBody>
          <a:bodyPr/>
          <a:lstStyle/>
          <a:p>
            <a:r>
              <a:rPr lang="zh-CN" altLang="en-US"/>
              <a:t>熟悉软件</a:t>
            </a:r>
          </a:p>
        </p:txBody>
      </p:sp>
      <p:sp>
        <p:nvSpPr>
          <p:cNvPr id="6" name="文本占位符 5"/>
          <p:cNvSpPr>
            <a:spLocks noGrp="1"/>
          </p:cNvSpPr>
          <p:nvPr>
            <p:ph type="body" idx="16387"/>
            <p:custDataLst>
              <p:tags r:id="rId6"/>
            </p:custDataLst>
          </p:nvPr>
        </p:nvSpPr>
        <p:spPr/>
        <p:txBody>
          <a:bodyPr/>
          <a:lstStyle/>
          <a:p>
            <a:r>
              <a:rPr lang="zh-CN" altLang="en-US"/>
              <a:t>掌握Premiere Pro操作界面与项目管理技巧。</a:t>
            </a:r>
          </a:p>
        </p:txBody>
      </p:sp>
      <p:sp>
        <p:nvSpPr>
          <p:cNvPr id="7" name="装饰  5"/>
          <p:cNvSpPr>
            <a:spLocks noGrp="1"/>
          </p:cNvSpPr>
          <p:nvPr>
            <p:ph type="body" idx="16398"/>
            <p:custDataLst>
              <p:tags r:id="rId7"/>
            </p:custDataLst>
          </p:nvPr>
        </p:nvSpPr>
        <p:spPr/>
        <p:txBody>
          <a:bodyPr/>
          <a:lstStyle/>
          <a:p>
            <a:r>
              <a:rPr lang="zh-CN" altLang="en-US"/>
              <a:t> </a:t>
            </a:r>
          </a:p>
        </p:txBody>
      </p:sp>
      <p:pic>
        <p:nvPicPr>
          <p:cNvPr id="8" name="图片占位符 7" descr="f8b631c8-c46f-11f0-8b9e-321f5f2c4af5"/>
          <p:cNvPicPr>
            <a:picLocks noGrp="1" noChangeAspect="1"/>
          </p:cNvPicPr>
          <p:nvPr>
            <p:ph type="pic" idx="16399"/>
            <p:custDataLst>
              <p:tags r:id="rId8"/>
            </p:custDataLst>
          </p:nvPr>
        </p:nvPicPr>
        <p:blipFill>
          <a:blip r:embed="rId25"/>
          <a:srcRect l="26667" t="3611" r="26667" b="26389"/>
          <a:stretch>
            <a:fillRect/>
          </a:stretch>
        </p:blipFill>
        <p:spPr>
          <a:xfrm>
            <a:off x="6350000" y="15240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p:spPr>
      </p:pic>
      <p:sp>
        <p:nvSpPr>
          <p:cNvPr id="9" name="文本占位符 8"/>
          <p:cNvSpPr>
            <a:spLocks noGrp="1"/>
          </p:cNvSpPr>
          <p:nvPr>
            <p:ph type="body" idx="16388"/>
            <p:custDataLst>
              <p:tags r:id="rId9"/>
            </p:custDataLst>
          </p:nvPr>
        </p:nvSpPr>
        <p:spPr/>
        <p:txBody>
          <a:bodyPr/>
          <a:lstStyle/>
          <a:p>
            <a:r>
              <a:rPr lang="zh-CN" altLang="en-US"/>
              <a:t>动画技能</a:t>
            </a:r>
          </a:p>
        </p:txBody>
      </p:sp>
      <p:sp>
        <p:nvSpPr>
          <p:cNvPr id="10" name="文本占位符 9"/>
          <p:cNvSpPr>
            <a:spLocks noGrp="1"/>
          </p:cNvSpPr>
          <p:nvPr>
            <p:ph type="body" idx="16389"/>
            <p:custDataLst>
              <p:tags r:id="rId10"/>
            </p:custDataLst>
          </p:nvPr>
        </p:nvSpPr>
        <p:spPr/>
        <p:txBody>
          <a:bodyPr/>
          <a:lstStyle/>
          <a:p>
            <a:r>
              <a:rPr lang="zh-CN" altLang="en-US"/>
              <a:t>具备创建动态效果和过渡动画的能力。</a:t>
            </a:r>
          </a:p>
        </p:txBody>
      </p:sp>
      <p:sp>
        <p:nvSpPr>
          <p:cNvPr id="11" name="装饰  9"/>
          <p:cNvSpPr>
            <a:spLocks noGrp="1"/>
          </p:cNvSpPr>
          <p:nvPr>
            <p:ph type="body" idx="16400"/>
            <p:custDataLst>
              <p:tags r:id="rId11"/>
            </p:custDataLst>
          </p:nvPr>
        </p:nvSpPr>
        <p:spPr/>
        <p:txBody>
          <a:bodyPr/>
          <a:lstStyle/>
          <a:p>
            <a:r>
              <a:rPr lang="zh-CN" altLang="en-US"/>
              <a:t> </a:t>
            </a:r>
          </a:p>
        </p:txBody>
      </p:sp>
      <p:pic>
        <p:nvPicPr>
          <p:cNvPr id="12" name="图片占位符 11" descr="f8b632c6-c46f-11f0-8b9e-321f5f2c4af5"/>
          <p:cNvPicPr>
            <a:picLocks noGrp="1" noChangeAspect="1"/>
          </p:cNvPicPr>
          <p:nvPr>
            <p:ph type="pic" idx="16401"/>
            <p:custDataLst>
              <p:tags r:id="rId12"/>
            </p:custDataLst>
          </p:nvPr>
        </p:nvPicPr>
        <p:blipFill>
          <a:blip r:embed="rId26"/>
          <a:srcRect l="25833" t="5486" r="25556" b="21597"/>
          <a:stretch>
            <a:fillRect/>
          </a:stretch>
        </p:blipFill>
        <p:spPr>
          <a:xfrm>
            <a:off x="10058400" y="15240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p:spPr>
      </p:pic>
      <p:sp>
        <p:nvSpPr>
          <p:cNvPr id="13" name="文本占位符 12"/>
          <p:cNvSpPr>
            <a:spLocks noGrp="1"/>
          </p:cNvSpPr>
          <p:nvPr>
            <p:ph type="body" idx="16390"/>
            <p:custDataLst>
              <p:tags r:id="rId13"/>
            </p:custDataLst>
          </p:nvPr>
        </p:nvSpPr>
        <p:spPr/>
        <p:txBody>
          <a:bodyPr/>
          <a:lstStyle/>
          <a:p>
            <a:r>
              <a:rPr lang="zh-CN" altLang="en-US"/>
              <a:t>视频编辑</a:t>
            </a:r>
          </a:p>
        </p:txBody>
      </p:sp>
      <p:sp>
        <p:nvSpPr>
          <p:cNvPr id="14" name="文本占位符 13"/>
          <p:cNvSpPr>
            <a:spLocks noGrp="1"/>
          </p:cNvSpPr>
          <p:nvPr>
            <p:ph type="body" idx="16391"/>
            <p:custDataLst>
              <p:tags r:id="rId14"/>
            </p:custDataLst>
          </p:nvPr>
        </p:nvSpPr>
        <p:spPr/>
        <p:txBody>
          <a:bodyPr/>
          <a:lstStyle/>
          <a:p>
            <a:r>
              <a:rPr lang="zh-CN" altLang="en-US"/>
              <a:t>熟练进行视频剪辑，应用过渡效果和特效。</a:t>
            </a:r>
          </a:p>
        </p:txBody>
      </p:sp>
      <p:sp>
        <p:nvSpPr>
          <p:cNvPr id="15" name="装饰  3"/>
          <p:cNvSpPr>
            <a:spLocks noGrp="1"/>
          </p:cNvSpPr>
          <p:nvPr>
            <p:ph type="body" idx="16402"/>
            <p:custDataLst>
              <p:tags r:id="rId15"/>
            </p:custDataLst>
          </p:nvPr>
        </p:nvSpPr>
        <p:spPr/>
        <p:txBody>
          <a:bodyPr/>
          <a:lstStyle/>
          <a:p>
            <a:r>
              <a:rPr lang="zh-CN" altLang="en-US"/>
              <a:t> </a:t>
            </a:r>
          </a:p>
        </p:txBody>
      </p:sp>
      <p:pic>
        <p:nvPicPr>
          <p:cNvPr id="16" name="图片占位符 15" descr="f8b62b82-c46f-11f0-8b9e-321f5f2c4af5"/>
          <p:cNvPicPr>
            <a:picLocks noGrp="1" noChangeAspect="1"/>
          </p:cNvPicPr>
          <p:nvPr>
            <p:ph type="pic" idx="16403"/>
            <p:custDataLst>
              <p:tags r:id="rId16"/>
            </p:custDataLst>
          </p:nvPr>
        </p:nvPicPr>
        <p:blipFill>
          <a:blip r:embed="rId27"/>
          <a:srcRect l="16667" r="16667"/>
          <a:stretch>
            <a:fillRect/>
          </a:stretch>
        </p:blipFill>
        <p:spPr>
          <a:xfrm>
            <a:off x="2641600" y="39624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p:spPr>
      </p:pic>
      <p:sp>
        <p:nvSpPr>
          <p:cNvPr id="17" name="文本占位符 16"/>
          <p:cNvSpPr>
            <a:spLocks noGrp="1"/>
          </p:cNvSpPr>
          <p:nvPr>
            <p:ph type="body" idx="16392"/>
            <p:custDataLst>
              <p:tags r:id="rId17"/>
            </p:custDataLst>
          </p:nvPr>
        </p:nvSpPr>
        <p:spPr/>
        <p:txBody>
          <a:bodyPr/>
          <a:lstStyle/>
          <a:p>
            <a:r>
              <a:rPr lang="zh-CN" altLang="en-US"/>
              <a:t>字幕添加</a:t>
            </a:r>
          </a:p>
        </p:txBody>
      </p:sp>
      <p:sp>
        <p:nvSpPr>
          <p:cNvPr id="18" name="文本占位符 17"/>
          <p:cNvSpPr>
            <a:spLocks noGrp="1"/>
          </p:cNvSpPr>
          <p:nvPr>
            <p:ph type="body" idx="16393"/>
            <p:custDataLst>
              <p:tags r:id="rId18"/>
            </p:custDataLst>
          </p:nvPr>
        </p:nvSpPr>
        <p:spPr/>
        <p:txBody>
          <a:bodyPr/>
          <a:lstStyle/>
          <a:p>
            <a:r>
              <a:rPr lang="zh-CN" altLang="en-US"/>
              <a:t>能够为视频精准添加同步字幕。</a:t>
            </a:r>
          </a:p>
        </p:txBody>
      </p:sp>
      <p:sp>
        <p:nvSpPr>
          <p:cNvPr id="19" name="装饰  7"/>
          <p:cNvSpPr>
            <a:spLocks noGrp="1"/>
          </p:cNvSpPr>
          <p:nvPr>
            <p:ph type="body" idx="16404"/>
            <p:custDataLst>
              <p:tags r:id="rId19"/>
            </p:custDataLst>
          </p:nvPr>
        </p:nvSpPr>
        <p:spPr/>
        <p:txBody>
          <a:bodyPr/>
          <a:lstStyle/>
          <a:p>
            <a:r>
              <a:rPr lang="zh-CN" altLang="en-US"/>
              <a:t> </a:t>
            </a:r>
          </a:p>
        </p:txBody>
      </p:sp>
      <p:pic>
        <p:nvPicPr>
          <p:cNvPr id="20" name="图片占位符 19" descr="f8b62e1d-c46f-11f0-8b9e-321f5f2c4af5"/>
          <p:cNvPicPr>
            <a:picLocks noGrp="1" noChangeAspect="1"/>
          </p:cNvPicPr>
          <p:nvPr>
            <p:ph type="pic" idx="16405"/>
            <p:custDataLst>
              <p:tags r:id="rId20"/>
            </p:custDataLst>
          </p:nvPr>
        </p:nvPicPr>
        <p:blipFill>
          <a:blip r:embed="rId28"/>
          <a:srcRect l="16667" r="16667"/>
          <a:stretch>
            <a:fillRect/>
          </a:stretch>
        </p:blipFill>
        <p:spPr>
          <a:xfrm>
            <a:off x="6350000" y="39624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p:spPr>
      </p:pic>
      <p:sp>
        <p:nvSpPr>
          <p:cNvPr id="21" name="文本占位符 20"/>
          <p:cNvSpPr>
            <a:spLocks noGrp="1"/>
          </p:cNvSpPr>
          <p:nvPr>
            <p:ph type="body" idx="16394"/>
            <p:custDataLst>
              <p:tags r:id="rId21"/>
            </p:custDataLst>
          </p:nvPr>
        </p:nvSpPr>
        <p:spPr/>
        <p:txBody>
          <a:bodyPr/>
          <a:lstStyle/>
          <a:p>
            <a:r>
              <a:rPr lang="zh-CN" altLang="en-US"/>
              <a:t>格式转换</a:t>
            </a:r>
          </a:p>
        </p:txBody>
      </p:sp>
      <p:sp>
        <p:nvSpPr>
          <p:cNvPr id="22" name="文本占位符 21"/>
          <p:cNvSpPr>
            <a:spLocks noGrp="1"/>
          </p:cNvSpPr>
          <p:nvPr>
            <p:ph type="body" idx="16395"/>
            <p:custDataLst>
              <p:tags r:id="rId22"/>
            </p:custDataLst>
          </p:nvPr>
        </p:nvSpPr>
        <p:spPr/>
        <p:txBody>
          <a:bodyPr/>
          <a:lstStyle/>
          <a:p>
            <a:r>
              <a:rPr lang="zh-CN" altLang="en-US"/>
              <a:t>擅长将视频导出为指定格式和尺寸。</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16890" y="136480"/>
            <a:ext cx="10800000" cy="720000"/>
          </a:xfrm>
        </p:spPr>
        <p:txBody>
          <a:bodyPr/>
          <a:lstStyle/>
          <a:p>
            <a:r>
              <a:rPr lang="zh-CN" altLang="en-US">
                <a:sym typeface="+mn-ea"/>
              </a:rPr>
              <a:t>知识准备：</a:t>
            </a:r>
            <a:r>
              <a:rPr lang="zh-CN" altLang="en-US"/>
              <a:t>四、合成</a:t>
            </a:r>
          </a:p>
        </p:txBody>
      </p:sp>
      <p:sp>
        <p:nvSpPr>
          <p:cNvPr id="3" name="内容占位符 2"/>
          <p:cNvSpPr>
            <a:spLocks noGrp="1"/>
          </p:cNvSpPr>
          <p:nvPr>
            <p:ph idx="1"/>
            <p:custDataLst>
              <p:tags r:id="rId3"/>
            </p:custDataLst>
          </p:nvPr>
        </p:nvSpPr>
        <p:spPr>
          <a:xfrm>
            <a:off x="516890" y="856615"/>
            <a:ext cx="11531600" cy="5499735"/>
          </a:xfrm>
        </p:spPr>
        <p:txBody>
          <a:bodyPr/>
          <a:lstStyle/>
          <a:p>
            <a:r>
              <a:rPr lang="zh-CN" altLang="en-US" sz="1800"/>
              <a:t>（四）使用蒙版</a:t>
            </a:r>
          </a:p>
          <a:p>
            <a:r>
              <a:rPr lang="zh-CN" altLang="en-US" sz="1800"/>
              <a:t>在效果控件面板中，展开效果选项，可以看到</a:t>
            </a:r>
            <a:r>
              <a:rPr lang="en-US" altLang="zh-CN" sz="1800"/>
              <a:t>Premiere</a:t>
            </a:r>
            <a:r>
              <a:rPr lang="zh-CN" altLang="en-US" sz="1800"/>
              <a:t>提供了</a:t>
            </a:r>
            <a:r>
              <a:rPr lang="en-US" altLang="zh-CN" sz="1800"/>
              <a:t>3</a:t>
            </a:r>
            <a:r>
              <a:rPr lang="zh-CN" altLang="en-US" sz="1800"/>
              <a:t>种创建蒙版的形状工具：</a:t>
            </a:r>
            <a:r>
              <a:rPr lang="en-US" altLang="zh-CN" sz="1800"/>
              <a:t>“</a:t>
            </a:r>
            <a:r>
              <a:rPr lang="zh-CN" altLang="en-US" sz="1800"/>
              <a:t>创建椭圆形蒙版</a:t>
            </a:r>
            <a:r>
              <a:rPr lang="en-US" altLang="zh-CN" sz="1800"/>
              <a:t>”</a:t>
            </a:r>
            <a:r>
              <a:rPr lang="zh-CN" altLang="en-US" sz="1800"/>
              <a:t>、</a:t>
            </a:r>
            <a:r>
              <a:rPr lang="en-US" altLang="zh-CN" sz="1800"/>
              <a:t>“</a:t>
            </a:r>
            <a:r>
              <a:rPr lang="zh-CN" altLang="en-US" sz="1800"/>
              <a:t>创建</a:t>
            </a:r>
            <a:r>
              <a:rPr lang="en-US" altLang="zh-CN" sz="1800"/>
              <a:t>4</a:t>
            </a:r>
            <a:r>
              <a:rPr lang="zh-CN" altLang="en-US" sz="1800"/>
              <a:t>点多边形蒙版</a:t>
            </a:r>
            <a:r>
              <a:rPr lang="en-US" altLang="zh-CN" sz="1800"/>
              <a:t>”</a:t>
            </a:r>
            <a:r>
              <a:rPr lang="zh-CN" altLang="en-US" sz="1800"/>
              <a:t>和</a:t>
            </a:r>
            <a:r>
              <a:rPr lang="en-US" altLang="zh-CN" sz="1800"/>
              <a:t>“</a:t>
            </a:r>
            <a:r>
              <a:rPr lang="zh-CN" altLang="en-US" sz="1800"/>
              <a:t>自由绘制贝塞尔曲线</a:t>
            </a:r>
            <a:r>
              <a:rPr lang="en-US" altLang="zh-CN" sz="1800"/>
              <a:t>”</a:t>
            </a:r>
            <a:r>
              <a:rPr lang="zh-CN" altLang="en-US" sz="1800"/>
              <a:t>，如图所示。</a:t>
            </a:r>
          </a:p>
          <a:p>
            <a:r>
              <a:rPr lang="zh-CN" altLang="en-US" sz="1800"/>
              <a:t>（五）跟踪蒙版</a:t>
            </a:r>
          </a:p>
          <a:p>
            <a:r>
              <a:rPr lang="zh-CN" altLang="en-US" sz="1800"/>
              <a:t>在效果控件面板中展开</a:t>
            </a:r>
            <a:r>
              <a:rPr lang="en-US" altLang="zh-CN" sz="1800"/>
              <a:t>“</a:t>
            </a:r>
            <a:r>
              <a:rPr lang="zh-CN" altLang="en-US" sz="1800"/>
              <a:t>蒙版</a:t>
            </a:r>
            <a:r>
              <a:rPr lang="en-US" altLang="zh-CN" sz="1800"/>
              <a:t>”</a:t>
            </a:r>
            <a:r>
              <a:rPr lang="zh-CN" altLang="en-US" sz="1800"/>
              <a:t>选项组，利用如图所示的蒙版跟踪工具可对蒙版进行跟踪设置。</a:t>
            </a:r>
          </a:p>
          <a:p>
            <a:r>
              <a:rPr lang="zh-CN" altLang="en-US" sz="1800"/>
              <a:t>利用跟踪工具跟踪蒙版时，可选择一次跟踪一帧，也可选择一直跟踪到序列结束。单击</a:t>
            </a:r>
            <a:r>
              <a:rPr lang="en-US" altLang="zh-CN" sz="1800"/>
              <a:t>“</a:t>
            </a:r>
            <a:r>
              <a:rPr lang="zh-CN" altLang="en-US" sz="1800"/>
              <a:t>跟踪方法</a:t>
            </a:r>
            <a:r>
              <a:rPr lang="en-US" altLang="zh-CN" sz="1800"/>
              <a:t>”</a:t>
            </a:r>
            <a:r>
              <a:rPr lang="zh-CN" altLang="en-US" sz="1800"/>
              <a:t>按钮，在弹出的菜单中可以选择跟踪蒙版的方式，如图所示。</a:t>
            </a:r>
          </a:p>
        </p:txBody>
      </p:sp>
      <p:pic>
        <p:nvPicPr>
          <p:cNvPr id="4" name="图片 -2147482171"/>
          <p:cNvPicPr>
            <a:picLocks noChangeAspect="1"/>
          </p:cNvPicPr>
          <p:nvPr/>
        </p:nvPicPr>
        <p:blipFill>
          <a:blip r:embed="rId5"/>
          <a:stretch>
            <a:fillRect/>
          </a:stretch>
        </p:blipFill>
        <p:spPr>
          <a:xfrm>
            <a:off x="337820" y="5132070"/>
            <a:ext cx="2668270" cy="772795"/>
          </a:xfrm>
          <a:prstGeom prst="rect">
            <a:avLst/>
          </a:prstGeom>
          <a:noFill/>
          <a:ln w="9525">
            <a:noFill/>
          </a:ln>
        </p:spPr>
      </p:pic>
      <p:sp>
        <p:nvSpPr>
          <p:cNvPr id="5" name="文本框 4"/>
          <p:cNvSpPr txBox="1"/>
          <p:nvPr/>
        </p:nvSpPr>
        <p:spPr>
          <a:xfrm>
            <a:off x="1019175" y="6064885"/>
            <a:ext cx="9795510" cy="410210"/>
          </a:xfrm>
          <a:prstGeom prst="rect">
            <a:avLst/>
          </a:prstGeom>
        </p:spPr>
        <p:txBody>
          <a:bodyPr>
            <a:noAutofit/>
          </a:bodyPr>
          <a:lstStyle/>
          <a:p>
            <a:pPr defTabSz="266700">
              <a:buClrTx/>
              <a:buSzTx/>
              <a:buFontTx/>
            </a:pPr>
            <a:r>
              <a:rPr lang="en-US" altLang="zh-CN" sz="1200">
                <a:latin typeface="宋体" panose="02010600030101010101" pitchFamily="2" charset="-122"/>
                <a:ea typeface="宋体" panose="02010600030101010101" pitchFamily="2" charset="-122"/>
                <a:sym typeface="+mn-ea"/>
              </a:rPr>
              <a:t> 创建蒙版的形状工具                               </a:t>
            </a:r>
            <a:r>
              <a:rPr lang="zh-CN" altLang="en-US" sz="1200">
                <a:latin typeface="宋体" panose="02010600030101010101" pitchFamily="2" charset="-122"/>
                <a:ea typeface="宋体" panose="02010600030101010101" pitchFamily="2" charset="-122"/>
                <a:sym typeface="+mn-ea"/>
              </a:rPr>
              <a:t>蒙版跟踪工具</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选择跟踪蒙版的方式</a:t>
            </a:r>
          </a:p>
        </p:txBody>
      </p:sp>
      <p:pic>
        <p:nvPicPr>
          <p:cNvPr id="6" name="图片 -2147482166" descr="5t96"/>
          <p:cNvPicPr>
            <a:picLocks noChangeAspect="1"/>
          </p:cNvPicPr>
          <p:nvPr/>
        </p:nvPicPr>
        <p:blipFill>
          <a:blip r:embed="rId6"/>
          <a:stretch>
            <a:fillRect/>
          </a:stretch>
        </p:blipFill>
        <p:spPr>
          <a:xfrm>
            <a:off x="3611245" y="4497070"/>
            <a:ext cx="3289300" cy="1407795"/>
          </a:xfrm>
          <a:prstGeom prst="rect">
            <a:avLst/>
          </a:prstGeom>
          <a:noFill/>
          <a:ln w="9525">
            <a:noFill/>
          </a:ln>
        </p:spPr>
      </p:pic>
      <p:pic>
        <p:nvPicPr>
          <p:cNvPr id="7" name="图片 -2147482165"/>
          <p:cNvPicPr>
            <a:picLocks noChangeAspect="1"/>
          </p:cNvPicPr>
          <p:nvPr/>
        </p:nvPicPr>
        <p:blipFill>
          <a:blip r:embed="rId7"/>
          <a:stretch>
            <a:fillRect/>
          </a:stretch>
        </p:blipFill>
        <p:spPr>
          <a:xfrm>
            <a:off x="7684770" y="3847465"/>
            <a:ext cx="2378075" cy="2090420"/>
          </a:xfrm>
          <a:prstGeom prst="rect">
            <a:avLst/>
          </a:prstGeom>
          <a:noFill/>
          <a:ln w="9525">
            <a:noFill/>
          </a:ln>
        </p:spPr>
      </p:pic>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16890" y="136480"/>
            <a:ext cx="10800000" cy="720000"/>
          </a:xfrm>
        </p:spPr>
        <p:txBody>
          <a:bodyPr/>
          <a:lstStyle/>
          <a:p>
            <a:r>
              <a:rPr lang="zh-CN" altLang="en-US"/>
              <a:t>案例</a:t>
            </a:r>
            <a:r>
              <a:rPr lang="en-US" altLang="zh-CN"/>
              <a:t>—</a:t>
            </a:r>
            <a:r>
              <a:rPr lang="zh-CN" altLang="en-US"/>
              <a:t>模糊特定区域</a:t>
            </a:r>
          </a:p>
        </p:txBody>
      </p:sp>
      <p:sp>
        <p:nvSpPr>
          <p:cNvPr id="3" name="内容占位符 2"/>
          <p:cNvSpPr>
            <a:spLocks noGrp="1"/>
          </p:cNvSpPr>
          <p:nvPr>
            <p:ph idx="1"/>
            <p:custDataLst>
              <p:tags r:id="rId3"/>
            </p:custDataLst>
          </p:nvPr>
        </p:nvSpPr>
        <p:spPr>
          <a:xfrm>
            <a:off x="337820" y="992505"/>
            <a:ext cx="11531600" cy="5499735"/>
          </a:xfrm>
        </p:spPr>
        <p:txBody>
          <a:bodyPr/>
          <a:lstStyle/>
          <a:p>
            <a:r>
              <a:rPr lang="zh-CN" altLang="en-US" sz="1800"/>
              <a:t>本案例为视频素材添加</a:t>
            </a:r>
            <a:r>
              <a:rPr lang="en-US" altLang="zh-CN" sz="1800"/>
              <a:t>“</a:t>
            </a:r>
            <a:r>
              <a:rPr lang="zh-CN" altLang="en-US" sz="1800"/>
              <a:t>相机模糊</a:t>
            </a:r>
            <a:r>
              <a:rPr lang="en-US" altLang="zh-CN" sz="1800"/>
              <a:t>”</a:t>
            </a:r>
            <a:r>
              <a:rPr lang="zh-CN" altLang="en-US" sz="1800"/>
              <a:t>效果，通过设置蒙版模糊指定人物的面部，然后向前跟踪蒙版，模糊视频素材其他帧中的人物面部。</a:t>
            </a:r>
          </a:p>
        </p:txBody>
      </p:sp>
      <p:pic>
        <p:nvPicPr>
          <p:cNvPr id="4" name="图片 -2147482163"/>
          <p:cNvPicPr>
            <a:picLocks noChangeAspect="1"/>
          </p:cNvPicPr>
          <p:nvPr/>
        </p:nvPicPr>
        <p:blipFill>
          <a:blip r:embed="rId5"/>
          <a:stretch>
            <a:fillRect/>
          </a:stretch>
        </p:blipFill>
        <p:spPr>
          <a:xfrm>
            <a:off x="337503" y="1895475"/>
            <a:ext cx="3667125" cy="1371600"/>
          </a:xfrm>
          <a:prstGeom prst="rect">
            <a:avLst/>
          </a:prstGeom>
          <a:noFill/>
          <a:ln w="9525">
            <a:noFill/>
          </a:ln>
        </p:spPr>
      </p:pic>
      <p:sp>
        <p:nvSpPr>
          <p:cNvPr id="5" name="文本框 4"/>
          <p:cNvSpPr txBox="1"/>
          <p:nvPr/>
        </p:nvSpPr>
        <p:spPr>
          <a:xfrm>
            <a:off x="1824990" y="3429000"/>
            <a:ext cx="9705340" cy="217170"/>
          </a:xfrm>
          <a:prstGeom prst="rect">
            <a:avLst/>
          </a:prstGeom>
        </p:spPr>
        <p:txBody>
          <a:bodyPr>
            <a:noAutofit/>
          </a:bodyPr>
          <a:lstStyle/>
          <a:p>
            <a:pPr defTabSz="266700">
              <a:buClrTx/>
              <a:buSzTx/>
              <a:buFontTx/>
            </a:pPr>
            <a:r>
              <a:rPr lang="en-US" altLang="zh-CN" sz="1200">
                <a:latin typeface="宋体" panose="02010600030101010101" pitchFamily="2" charset="-122"/>
                <a:ea typeface="宋体" panose="02010600030101010101" pitchFamily="2" charset="-122"/>
                <a:sym typeface="+mn-ea"/>
              </a:rPr>
              <a:t>分割素材                                        </a:t>
            </a:r>
            <a:r>
              <a:rPr lang="zh-CN" altLang="en-US" sz="1200">
                <a:latin typeface="宋体" panose="02010600030101010101" pitchFamily="2" charset="-122"/>
                <a:ea typeface="宋体" panose="02010600030101010101" pitchFamily="2" charset="-122"/>
                <a:sym typeface="+mn-ea"/>
              </a:rPr>
              <a:t>为素材添加效果</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添加蒙版</a:t>
            </a:r>
          </a:p>
        </p:txBody>
      </p:sp>
      <p:pic>
        <p:nvPicPr>
          <p:cNvPr id="6" name="图片 -2147481969"/>
          <p:cNvPicPr>
            <a:picLocks noChangeAspect="1"/>
          </p:cNvPicPr>
          <p:nvPr/>
        </p:nvPicPr>
        <p:blipFill>
          <a:blip r:embed="rId6"/>
          <a:stretch>
            <a:fillRect/>
          </a:stretch>
        </p:blipFill>
        <p:spPr>
          <a:xfrm>
            <a:off x="4246245" y="1733233"/>
            <a:ext cx="3714750" cy="1533525"/>
          </a:xfrm>
          <a:prstGeom prst="rect">
            <a:avLst/>
          </a:prstGeom>
          <a:noFill/>
          <a:ln w="9525">
            <a:noFill/>
          </a:ln>
        </p:spPr>
      </p:pic>
      <p:pic>
        <p:nvPicPr>
          <p:cNvPr id="7" name="图片 -2147482160"/>
          <p:cNvPicPr>
            <a:picLocks noChangeAspect="1"/>
          </p:cNvPicPr>
          <p:nvPr/>
        </p:nvPicPr>
        <p:blipFill>
          <a:blip r:embed="rId7"/>
          <a:stretch>
            <a:fillRect/>
          </a:stretch>
        </p:blipFill>
        <p:spPr>
          <a:xfrm>
            <a:off x="8173085" y="1733233"/>
            <a:ext cx="3695700" cy="1533525"/>
          </a:xfrm>
          <a:prstGeom prst="rect">
            <a:avLst/>
          </a:prstGeom>
          <a:noFill/>
          <a:ln w="9525">
            <a:noFill/>
          </a:ln>
        </p:spPr>
      </p:pic>
      <p:pic>
        <p:nvPicPr>
          <p:cNvPr id="8" name="图片 -2147482157"/>
          <p:cNvPicPr>
            <a:picLocks noChangeAspect="1"/>
          </p:cNvPicPr>
          <p:nvPr/>
        </p:nvPicPr>
        <p:blipFill>
          <a:blip r:embed="rId8"/>
          <a:stretch>
            <a:fillRect/>
          </a:stretch>
        </p:blipFill>
        <p:spPr>
          <a:xfrm>
            <a:off x="337820" y="4305618"/>
            <a:ext cx="2552700" cy="1590675"/>
          </a:xfrm>
          <a:prstGeom prst="rect">
            <a:avLst/>
          </a:prstGeom>
          <a:noFill/>
          <a:ln w="9525">
            <a:noFill/>
          </a:ln>
        </p:spPr>
      </p:pic>
      <p:sp>
        <p:nvSpPr>
          <p:cNvPr id="9" name="文本框 8"/>
          <p:cNvSpPr txBox="1"/>
          <p:nvPr/>
        </p:nvSpPr>
        <p:spPr>
          <a:xfrm>
            <a:off x="765810" y="6177915"/>
            <a:ext cx="10855325" cy="541020"/>
          </a:xfrm>
          <a:prstGeom prst="rect">
            <a:avLst/>
          </a:prstGeom>
        </p:spPr>
        <p:txBody>
          <a:bodyPr>
            <a:noAutofit/>
          </a:bodyPr>
          <a:lstStyle/>
          <a:p>
            <a:pPr defTabSz="266700">
              <a:buClrTx/>
              <a:buSzTx/>
              <a:buFontTx/>
            </a:pPr>
            <a:r>
              <a:rPr lang="en-US" altLang="zh-CN" sz="1200">
                <a:latin typeface="宋体" panose="02010600030101010101" pitchFamily="2" charset="-122"/>
                <a:ea typeface="宋体" panose="02010600030101010101" pitchFamily="2" charset="-122"/>
                <a:sym typeface="+mn-ea"/>
              </a:rPr>
              <a:t> 向前跟踪所选蒙版                               </a:t>
            </a:r>
            <a:r>
              <a:rPr lang="zh-CN" altLang="en-US" sz="1200">
                <a:latin typeface="宋体" panose="02010600030101010101" pitchFamily="2" charset="-122"/>
                <a:ea typeface="宋体" panose="02010600030101010101" pitchFamily="2" charset="-122"/>
                <a:sym typeface="+mn-ea"/>
              </a:rPr>
              <a:t>蒙版跟踪效果</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添加蒙版并调整蒙版大小和位置</a:t>
            </a:r>
          </a:p>
        </p:txBody>
      </p:sp>
      <p:pic>
        <p:nvPicPr>
          <p:cNvPr id="10" name="图片 -2147482156"/>
          <p:cNvPicPr>
            <a:picLocks noChangeAspect="1"/>
          </p:cNvPicPr>
          <p:nvPr/>
        </p:nvPicPr>
        <p:blipFill>
          <a:blip r:embed="rId9"/>
          <a:stretch>
            <a:fillRect/>
          </a:stretch>
        </p:blipFill>
        <p:spPr>
          <a:xfrm>
            <a:off x="3224848" y="4972368"/>
            <a:ext cx="1743075" cy="923925"/>
          </a:xfrm>
          <a:prstGeom prst="rect">
            <a:avLst/>
          </a:prstGeom>
          <a:noFill/>
          <a:ln w="9525">
            <a:noFill/>
          </a:ln>
        </p:spPr>
      </p:pic>
      <p:pic>
        <p:nvPicPr>
          <p:cNvPr id="11" name="图片 -2147481968"/>
          <p:cNvPicPr>
            <a:picLocks noChangeAspect="1"/>
          </p:cNvPicPr>
          <p:nvPr/>
        </p:nvPicPr>
        <p:blipFill>
          <a:blip r:embed="rId10"/>
          <a:stretch>
            <a:fillRect/>
          </a:stretch>
        </p:blipFill>
        <p:spPr>
          <a:xfrm>
            <a:off x="5050155" y="4972685"/>
            <a:ext cx="1733550" cy="914400"/>
          </a:xfrm>
          <a:prstGeom prst="rect">
            <a:avLst/>
          </a:prstGeom>
          <a:noFill/>
          <a:ln w="9525">
            <a:noFill/>
          </a:ln>
        </p:spPr>
      </p:pic>
      <p:pic>
        <p:nvPicPr>
          <p:cNvPr id="12" name="图片 -2147481967"/>
          <p:cNvPicPr>
            <a:picLocks noChangeAspect="1"/>
          </p:cNvPicPr>
          <p:nvPr/>
        </p:nvPicPr>
        <p:blipFill>
          <a:blip r:embed="rId11"/>
          <a:stretch>
            <a:fillRect/>
          </a:stretch>
        </p:blipFill>
        <p:spPr>
          <a:xfrm>
            <a:off x="7101840" y="4455160"/>
            <a:ext cx="3181350" cy="1543050"/>
          </a:xfrm>
          <a:prstGeom prst="rect">
            <a:avLst/>
          </a:prstGeom>
          <a:noFill/>
          <a:ln w="9525">
            <a:noFill/>
          </a:ln>
        </p:spPr>
      </p:pic>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16890" y="136480"/>
            <a:ext cx="10800000" cy="720000"/>
          </a:xfrm>
        </p:spPr>
        <p:txBody>
          <a:bodyPr/>
          <a:lstStyle/>
          <a:p>
            <a:r>
              <a:rPr lang="zh-CN" altLang="en-US"/>
              <a:t>案例</a:t>
            </a:r>
            <a:r>
              <a:rPr lang="en-US" altLang="zh-CN"/>
              <a:t>—</a:t>
            </a:r>
            <a:r>
              <a:rPr lang="zh-CN" altLang="en-US"/>
              <a:t>模糊特定区域</a:t>
            </a:r>
          </a:p>
        </p:txBody>
      </p:sp>
      <p:pic>
        <p:nvPicPr>
          <p:cNvPr id="4" name="内容占位符 3"/>
          <p:cNvPicPr>
            <a:picLocks noGrp="1" noChangeAspect="1"/>
          </p:cNvPicPr>
          <p:nvPr>
            <p:ph idx="1"/>
            <p:custDataLst>
              <p:tags r:id="rId3"/>
            </p:custDataLst>
          </p:nvPr>
        </p:nvPicPr>
        <p:blipFill>
          <a:blip r:embed="rId5"/>
          <a:stretch>
            <a:fillRect/>
          </a:stretch>
        </p:blipFill>
        <p:spPr>
          <a:xfrm>
            <a:off x="307975" y="1195705"/>
            <a:ext cx="5241290" cy="1705610"/>
          </a:xfrm>
          <a:prstGeom prst="rect">
            <a:avLst/>
          </a:prstGeom>
        </p:spPr>
      </p:pic>
      <p:pic>
        <p:nvPicPr>
          <p:cNvPr id="5" name="图片 4"/>
          <p:cNvPicPr>
            <a:picLocks noChangeAspect="1"/>
          </p:cNvPicPr>
          <p:nvPr/>
        </p:nvPicPr>
        <p:blipFill>
          <a:blip r:embed="rId6"/>
          <a:stretch>
            <a:fillRect/>
          </a:stretch>
        </p:blipFill>
        <p:spPr>
          <a:xfrm>
            <a:off x="5921375" y="1195705"/>
            <a:ext cx="5099050" cy="1705610"/>
          </a:xfrm>
          <a:prstGeom prst="rect">
            <a:avLst/>
          </a:prstGeom>
        </p:spPr>
      </p:pic>
      <p:pic>
        <p:nvPicPr>
          <p:cNvPr id="6" name="图片 5"/>
          <p:cNvPicPr>
            <a:picLocks noChangeAspect="1"/>
          </p:cNvPicPr>
          <p:nvPr/>
        </p:nvPicPr>
        <p:blipFill>
          <a:blip r:embed="rId7"/>
          <a:stretch>
            <a:fillRect/>
          </a:stretch>
        </p:blipFill>
        <p:spPr>
          <a:xfrm>
            <a:off x="2766695" y="3240405"/>
            <a:ext cx="5911850" cy="1938655"/>
          </a:xfrm>
          <a:prstGeom prst="rect">
            <a:avLst/>
          </a:prstGeom>
        </p:spPr>
      </p:pic>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16890" y="136480"/>
            <a:ext cx="10800000" cy="720000"/>
          </a:xfrm>
        </p:spPr>
        <p:txBody>
          <a:bodyPr/>
          <a:lstStyle/>
          <a:p>
            <a:r>
              <a:rPr lang="zh-CN" altLang="en-US">
                <a:sym typeface="+mn-ea"/>
              </a:rPr>
              <a:t>知识准备：</a:t>
            </a:r>
            <a:endParaRPr lang="zh-CN" altLang="en-US"/>
          </a:p>
        </p:txBody>
      </p:sp>
      <p:sp>
        <p:nvSpPr>
          <p:cNvPr id="3" name="内容占位符 2"/>
          <p:cNvSpPr>
            <a:spLocks noGrp="1"/>
          </p:cNvSpPr>
          <p:nvPr>
            <p:ph idx="1"/>
            <p:custDataLst>
              <p:tags r:id="rId3"/>
            </p:custDataLst>
          </p:nvPr>
        </p:nvSpPr>
        <p:spPr>
          <a:xfrm>
            <a:off x="337820" y="1663700"/>
            <a:ext cx="7273925" cy="1456690"/>
          </a:xfrm>
        </p:spPr>
        <p:txBody>
          <a:bodyPr/>
          <a:lstStyle/>
          <a:p>
            <a:r>
              <a:rPr lang="en-US" altLang="zh-CN" sz="1800"/>
              <a:t>Premiere</a:t>
            </a:r>
            <a:r>
              <a:rPr lang="zh-CN" altLang="en-US" sz="1800"/>
              <a:t>在效果面板的</a:t>
            </a:r>
            <a:r>
              <a:rPr lang="en-US" altLang="zh-CN" sz="1800"/>
              <a:t>“</a:t>
            </a:r>
            <a:r>
              <a:rPr lang="zh-CN" altLang="en-US" sz="1800"/>
              <a:t>音频效果</a:t>
            </a:r>
            <a:r>
              <a:rPr lang="en-US" altLang="zh-CN" sz="1800"/>
              <a:t>”</a:t>
            </a:r>
            <a:r>
              <a:rPr lang="zh-CN" altLang="en-US" sz="1800"/>
              <a:t>文件夹中预置了丰富的音频特效，如图所示。对音频素材应用音频特效，只需要简单几步，就可创建常见的音效，如淡入淡出、摇摆、回声、混音等。</a:t>
            </a:r>
          </a:p>
        </p:txBody>
      </p:sp>
      <p:sp>
        <p:nvSpPr>
          <p:cNvPr id="4" name="矩形 3"/>
          <p:cNvSpPr/>
          <p:nvPr/>
        </p:nvSpPr>
        <p:spPr>
          <a:xfrm>
            <a:off x="636270" y="1075690"/>
            <a:ext cx="6096000" cy="588010"/>
          </a:xfrm>
          <a:prstGeom prst="rect">
            <a:avLst/>
          </a:prstGeom>
        </p:spPr>
        <p:txBody>
          <a:bodyPr vert="horz" wrap="square" lIns="91440" tIns="45720" rIns="91440" bIns="45720" rtlCol="0" anchor="ctr">
            <a:normAutofit fontScale="97500"/>
          </a:bodyPr>
          <a:lstStyle/>
          <a:p>
            <a:pPr lvl="0" algn="l">
              <a:lnSpc>
                <a:spcPct val="90000"/>
              </a:lnSpc>
              <a:buClrTx/>
              <a:buSzTx/>
              <a:buFontTx/>
            </a:pPr>
            <a:r>
              <a:rPr lang="zh-CN" altLang="en-US" sz="3200" b="1">
                <a:effectLst>
                  <a:outerShdw>
                    <a:srgbClr val="FFFFFF"/>
                  </a:outerShdw>
                </a:effectLst>
                <a:uFill>
                  <a:solidFill>
                    <a:prstClr val="black"/>
                  </a:solidFill>
                </a:uFill>
                <a:latin typeface="+mj-lt"/>
                <a:ea typeface="+mj-ea"/>
                <a:cs typeface="+mj-cs"/>
                <a:sym typeface="+mn-ea"/>
              </a:rPr>
              <a:t>五、音频特效</a:t>
            </a:r>
          </a:p>
        </p:txBody>
      </p:sp>
      <p:pic>
        <p:nvPicPr>
          <p:cNvPr id="5" name="图片 -2147482142"/>
          <p:cNvPicPr>
            <a:picLocks noChangeAspect="1"/>
          </p:cNvPicPr>
          <p:nvPr/>
        </p:nvPicPr>
        <p:blipFill>
          <a:blip r:embed="rId5"/>
          <a:stretch>
            <a:fillRect/>
          </a:stretch>
        </p:blipFill>
        <p:spPr>
          <a:xfrm>
            <a:off x="7611745" y="367030"/>
            <a:ext cx="1582420" cy="2004695"/>
          </a:xfrm>
          <a:prstGeom prst="rect">
            <a:avLst/>
          </a:prstGeom>
          <a:noFill/>
          <a:ln w="9525">
            <a:noFill/>
          </a:ln>
        </p:spPr>
      </p:pic>
      <p:sp>
        <p:nvSpPr>
          <p:cNvPr id="6" name="文本框 5"/>
          <p:cNvSpPr txBox="1"/>
          <p:nvPr/>
        </p:nvSpPr>
        <p:spPr>
          <a:xfrm>
            <a:off x="7413625" y="2401570"/>
            <a:ext cx="2185035" cy="336550"/>
          </a:xfrm>
          <a:prstGeom prst="rect">
            <a:avLst/>
          </a:prstGeom>
        </p:spPr>
        <p:txBody>
          <a:bodyPr>
            <a:noAutofit/>
          </a:bodyPr>
          <a:lstStyle/>
          <a:p>
            <a:pPr indent="0" algn="ctr"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预置的音频特效</a:t>
            </a:r>
          </a:p>
        </p:txBody>
      </p:sp>
      <p:sp>
        <p:nvSpPr>
          <p:cNvPr id="7" name="矩形 6"/>
          <p:cNvSpPr/>
          <p:nvPr/>
        </p:nvSpPr>
        <p:spPr>
          <a:xfrm>
            <a:off x="516890" y="2978150"/>
            <a:ext cx="5661660" cy="902335"/>
          </a:xfrm>
          <a:prstGeom prst="rect">
            <a:avLst/>
          </a:prstGeom>
        </p:spPr>
        <p:txBody>
          <a:bodyPr vert="horz" wrap="square" lIns="91440" tIns="45720" rIns="91440" bIns="45720" rtlCol="0" anchor="ctr">
            <a:normAutofit/>
          </a:bodyPr>
          <a:lstStyle/>
          <a:p>
            <a:pPr lvl="0" algn="l">
              <a:lnSpc>
                <a:spcPct val="90000"/>
              </a:lnSpc>
              <a:buClrTx/>
              <a:buSzTx/>
              <a:buFontTx/>
            </a:pPr>
            <a:r>
              <a:rPr lang="zh-CN" altLang="en-US" sz="3200" b="1">
                <a:effectLst>
                  <a:outerShdw>
                    <a:srgbClr val="FFFFFF"/>
                  </a:outerShdw>
                </a:effectLst>
                <a:uFill>
                  <a:solidFill>
                    <a:prstClr val="black"/>
                  </a:solidFill>
                </a:uFill>
                <a:latin typeface="+mj-lt"/>
                <a:ea typeface="+mj-ea"/>
                <a:cs typeface="+mj-cs"/>
                <a:sym typeface="+mn-ea"/>
              </a:rPr>
              <a:t>案例—音乐厅环绕声混响</a:t>
            </a:r>
          </a:p>
        </p:txBody>
      </p:sp>
      <p:sp>
        <p:nvSpPr>
          <p:cNvPr id="8" name="矩形 7"/>
          <p:cNvSpPr/>
          <p:nvPr/>
        </p:nvSpPr>
        <p:spPr>
          <a:xfrm>
            <a:off x="442595" y="3783330"/>
            <a:ext cx="4766945" cy="1162685"/>
          </a:xfrm>
          <a:prstGeom prst="rect">
            <a:avLst/>
          </a:prstGeom>
        </p:spPr>
        <p:txBody>
          <a:bodyPr vert="horz" wrap="square" lIns="91440" tIns="45720" rIns="91440" bIns="45720" rtlCol="0">
            <a:normAutofit/>
          </a:bodyPr>
          <a:lstStyle/>
          <a:p>
            <a:pPr marL="228600" lvl="0" algn="l">
              <a:lnSpc>
                <a:spcPct val="130000"/>
              </a:lnSpc>
              <a:spcBef>
                <a:spcPts val="1000"/>
              </a:spcBef>
              <a:buClrTx/>
              <a:buSzTx/>
              <a:buFont typeface="Arial" panose="020B0604020202020204" pitchFamily="34" charset="0"/>
              <a:buChar char="•"/>
            </a:pPr>
            <a:r>
              <a:rPr lang="en-US" altLang="zh-CN">
                <a:sym typeface="+mn-ea"/>
              </a:rPr>
              <a:t>本案例通过为音频素材应用“环绕声混响”效果，介绍为素材添加音频特效的方法。</a:t>
            </a:r>
          </a:p>
        </p:txBody>
      </p:sp>
      <p:pic>
        <p:nvPicPr>
          <p:cNvPr id="9" name="图片 -2147482141"/>
          <p:cNvPicPr>
            <a:picLocks noChangeAspect="1"/>
          </p:cNvPicPr>
          <p:nvPr/>
        </p:nvPicPr>
        <p:blipFill>
          <a:blip r:embed="rId6"/>
          <a:srcRect l="41060"/>
          <a:stretch>
            <a:fillRect/>
          </a:stretch>
        </p:blipFill>
        <p:spPr>
          <a:xfrm>
            <a:off x="9598343" y="971233"/>
            <a:ext cx="1895475" cy="1400175"/>
          </a:xfrm>
          <a:prstGeom prst="rect">
            <a:avLst/>
          </a:prstGeom>
          <a:noFill/>
          <a:ln w="9525">
            <a:noFill/>
          </a:ln>
        </p:spPr>
      </p:pic>
      <p:sp>
        <p:nvSpPr>
          <p:cNvPr id="10" name="文本框 9"/>
          <p:cNvSpPr txBox="1"/>
          <p:nvPr/>
        </p:nvSpPr>
        <p:spPr>
          <a:xfrm>
            <a:off x="9775190" y="2486660"/>
            <a:ext cx="1718945" cy="379095"/>
          </a:xfrm>
          <a:prstGeom prst="rect">
            <a:avLst/>
          </a:prstGeom>
        </p:spPr>
        <p:txBody>
          <a:bodyPr>
            <a:no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在序列中添加素材</a:t>
            </a:r>
          </a:p>
        </p:txBody>
      </p:sp>
      <p:pic>
        <p:nvPicPr>
          <p:cNvPr id="11" name="图片 -2147481966"/>
          <p:cNvPicPr>
            <a:picLocks noChangeAspect="1"/>
          </p:cNvPicPr>
          <p:nvPr/>
        </p:nvPicPr>
        <p:blipFill>
          <a:blip r:embed="rId7"/>
          <a:stretch>
            <a:fillRect/>
          </a:stretch>
        </p:blipFill>
        <p:spPr>
          <a:xfrm>
            <a:off x="5513070" y="2978150"/>
            <a:ext cx="1547495" cy="1704975"/>
          </a:xfrm>
          <a:prstGeom prst="rect">
            <a:avLst/>
          </a:prstGeom>
          <a:noFill/>
          <a:ln w="9525">
            <a:noFill/>
          </a:ln>
        </p:spPr>
      </p:pic>
      <p:sp>
        <p:nvSpPr>
          <p:cNvPr id="12" name="文本框 11"/>
          <p:cNvSpPr txBox="1"/>
          <p:nvPr/>
        </p:nvSpPr>
        <p:spPr>
          <a:xfrm>
            <a:off x="5671820" y="4683125"/>
            <a:ext cx="5645785" cy="262890"/>
          </a:xfrm>
          <a:prstGeom prst="rect">
            <a:avLst/>
          </a:prstGeom>
        </p:spPr>
        <p:txBody>
          <a:bodyPr>
            <a:noAutofit/>
          </a:bodyPr>
          <a:lstStyle/>
          <a:p>
            <a:pPr defTabSz="266700">
              <a:buClrTx/>
              <a:buSzTx/>
              <a:buFontTx/>
            </a:pPr>
            <a:r>
              <a:rPr lang="en-US" altLang="zh-CN" sz="1200">
                <a:latin typeface="Times New Roman" panose="02020603050405020304"/>
                <a:ea typeface="宋体" panose="02010600030101010101" pitchFamily="2" charset="-122"/>
                <a:sym typeface="+mn-ea"/>
              </a:rPr>
              <a:t> 设置剪辑持续时间                                     </a:t>
            </a:r>
            <a:r>
              <a:rPr lang="zh-CN" altLang="en-US" sz="1200">
                <a:latin typeface="Times New Roman" panose="02020603050405020304"/>
                <a:ea typeface="宋体" panose="02010600030101010101" pitchFamily="2" charset="-122"/>
                <a:sym typeface="+mn-ea"/>
              </a:rPr>
              <a:t>应用默认视频过渡</a:t>
            </a:r>
          </a:p>
        </p:txBody>
      </p:sp>
      <p:pic>
        <p:nvPicPr>
          <p:cNvPr id="13" name="图片 -2147481965"/>
          <p:cNvPicPr>
            <a:picLocks noChangeAspect="1"/>
          </p:cNvPicPr>
          <p:nvPr/>
        </p:nvPicPr>
        <p:blipFill>
          <a:blip r:embed="rId8"/>
          <a:stretch>
            <a:fillRect/>
          </a:stretch>
        </p:blipFill>
        <p:spPr>
          <a:xfrm>
            <a:off x="7513003" y="3428683"/>
            <a:ext cx="2657475" cy="1152525"/>
          </a:xfrm>
          <a:prstGeom prst="rect">
            <a:avLst/>
          </a:prstGeom>
          <a:noFill/>
          <a:ln w="9525">
            <a:noFill/>
          </a:ln>
        </p:spPr>
      </p:pic>
      <p:pic>
        <p:nvPicPr>
          <p:cNvPr id="14" name="图片 -2147482137"/>
          <p:cNvPicPr>
            <a:picLocks noChangeAspect="1"/>
          </p:cNvPicPr>
          <p:nvPr/>
        </p:nvPicPr>
        <p:blipFill>
          <a:blip r:embed="rId9"/>
          <a:stretch>
            <a:fillRect/>
          </a:stretch>
        </p:blipFill>
        <p:spPr>
          <a:xfrm>
            <a:off x="128905" y="5272405"/>
            <a:ext cx="2346325" cy="1022985"/>
          </a:xfrm>
          <a:prstGeom prst="rect">
            <a:avLst/>
          </a:prstGeom>
          <a:noFill/>
          <a:ln w="9525">
            <a:noFill/>
          </a:ln>
        </p:spPr>
      </p:pic>
      <p:sp>
        <p:nvSpPr>
          <p:cNvPr id="15" name="文本框 14"/>
          <p:cNvSpPr txBox="1"/>
          <p:nvPr/>
        </p:nvSpPr>
        <p:spPr>
          <a:xfrm>
            <a:off x="636270" y="6337935"/>
            <a:ext cx="10227945" cy="320675"/>
          </a:xfrm>
          <a:prstGeom prst="rect">
            <a:avLst/>
          </a:prstGeom>
        </p:spPr>
        <p:txBody>
          <a:bodyPr>
            <a:noAutofit/>
          </a:bodyPr>
          <a:lstStyle/>
          <a:p>
            <a:pPr defTabSz="266700">
              <a:buClrTx/>
              <a:buSzTx/>
              <a:buFontTx/>
            </a:pPr>
            <a:r>
              <a:rPr lang="en-US" altLang="zh-CN" sz="1200">
                <a:latin typeface="Times New Roman" panose="02020603050405020304"/>
                <a:ea typeface="宋体" panose="02010600030101010101" pitchFamily="2" charset="-122"/>
                <a:sym typeface="+mn-ea"/>
              </a:rPr>
              <a:t> 分割音频                                                       </a:t>
            </a:r>
            <a:r>
              <a:rPr lang="zh-CN" altLang="en-US" sz="1200">
                <a:latin typeface="Times New Roman" panose="02020603050405020304"/>
                <a:ea typeface="宋体" panose="02010600030101010101" pitchFamily="2" charset="-122"/>
                <a:sym typeface="+mn-ea"/>
              </a:rPr>
              <a:t>波纹删除效果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效果参数</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剪辑效果编辑器</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对话框</a:t>
            </a:r>
          </a:p>
        </p:txBody>
      </p:sp>
      <p:pic>
        <p:nvPicPr>
          <p:cNvPr id="16" name="图片 -2147481964"/>
          <p:cNvPicPr>
            <a:picLocks noChangeAspect="1"/>
          </p:cNvPicPr>
          <p:nvPr/>
        </p:nvPicPr>
        <p:blipFill>
          <a:blip r:embed="rId10"/>
          <a:stretch>
            <a:fillRect/>
          </a:stretch>
        </p:blipFill>
        <p:spPr>
          <a:xfrm>
            <a:off x="2684780" y="5194935"/>
            <a:ext cx="2580640" cy="1127125"/>
          </a:xfrm>
          <a:prstGeom prst="rect">
            <a:avLst/>
          </a:prstGeom>
          <a:noFill/>
          <a:ln w="9525">
            <a:noFill/>
          </a:ln>
        </p:spPr>
      </p:pic>
      <p:pic>
        <p:nvPicPr>
          <p:cNvPr id="17" name="图片 -2147482134"/>
          <p:cNvPicPr>
            <a:picLocks noChangeAspect="1"/>
          </p:cNvPicPr>
          <p:nvPr/>
        </p:nvPicPr>
        <p:blipFill>
          <a:blip r:embed="rId11"/>
          <a:stretch>
            <a:fillRect/>
          </a:stretch>
        </p:blipFill>
        <p:spPr>
          <a:xfrm>
            <a:off x="5474970" y="5043170"/>
            <a:ext cx="1527175" cy="1294765"/>
          </a:xfrm>
          <a:prstGeom prst="rect">
            <a:avLst/>
          </a:prstGeom>
          <a:noFill/>
          <a:ln w="9525">
            <a:noFill/>
          </a:ln>
        </p:spPr>
      </p:pic>
      <p:pic>
        <p:nvPicPr>
          <p:cNvPr id="18" name="图片 -2147482130"/>
          <p:cNvPicPr>
            <a:picLocks noChangeAspect="1"/>
          </p:cNvPicPr>
          <p:nvPr/>
        </p:nvPicPr>
        <p:blipFill>
          <a:blip r:embed="rId12"/>
          <a:stretch>
            <a:fillRect/>
          </a:stretch>
        </p:blipFill>
        <p:spPr>
          <a:xfrm>
            <a:off x="7413625" y="4946015"/>
            <a:ext cx="4238625" cy="1410335"/>
          </a:xfrm>
          <a:prstGeom prst="rect">
            <a:avLst/>
          </a:prstGeom>
          <a:noFill/>
          <a:ln w="9525">
            <a:noFill/>
          </a:ln>
        </p:spPr>
      </p:pic>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sym typeface="+mn-ea"/>
              </a:rPr>
              <a:t>字幕制作</a:t>
            </a:r>
            <a:endParaRPr lang="zh-CN" altLang="en-US"/>
          </a:p>
        </p:txBody>
      </p:sp>
      <p:sp>
        <p:nvSpPr>
          <p:cNvPr id="3" name="文本占位符 2"/>
          <p:cNvSpPr>
            <a:spLocks noGrp="1"/>
          </p:cNvSpPr>
          <p:nvPr>
            <p:ph type="body" idx="16386"/>
            <p:custDataLst>
              <p:tags r:id="rId3"/>
            </p:custDataLst>
          </p:nvPr>
        </p:nvSpPr>
        <p:spPr>
          <a:xfrm>
            <a:off x="4989195" y="1905000"/>
            <a:ext cx="2273300" cy="1524000"/>
          </a:xfrm>
        </p:spPr>
        <p:txBody>
          <a:bodyPr>
            <a:normAutofit fontScale="97500"/>
          </a:bodyPr>
          <a:lstStyle/>
          <a:p>
            <a:r>
              <a:rPr lang="zh-CN" altLang="en-US"/>
              <a:t>任务</a:t>
            </a:r>
            <a:r>
              <a:rPr lang="en-US" altLang="zh-CN"/>
              <a:t>5</a:t>
            </a: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145415"/>
            <a:ext cx="10972800" cy="609600"/>
          </a:xfrm>
        </p:spPr>
        <p:txBody>
          <a:bodyPr/>
          <a:lstStyle/>
          <a:p>
            <a:r>
              <a:rPr lang="zh-CN" altLang="en-US"/>
              <a:t>任务5  字幕制作</a:t>
            </a:r>
          </a:p>
        </p:txBody>
      </p:sp>
      <p:pic>
        <p:nvPicPr>
          <p:cNvPr id="3" name="内容占位符 2" descr="fab5e95f-c46f-11f0-865d-827e73c69102"/>
          <p:cNvPicPr>
            <a:picLocks noGrp="1" noChangeAspect="1"/>
          </p:cNvPicPr>
          <p:nvPr>
            <p:ph idx="16388"/>
            <p:custDataLst>
              <p:tags r:id="rId3"/>
            </p:custDataLst>
          </p:nvPr>
        </p:nvPicPr>
        <p:blipFill>
          <a:blip r:embed="rId8"/>
          <a:srcRect t="154" b="154"/>
          <a:stretch>
            <a:fillRect/>
          </a:stretch>
        </p:blipFill>
        <p:spPr>
          <a:xfrm>
            <a:off x="609600" y="1076325"/>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p:spPr>
      </p:pic>
      <p:sp>
        <p:nvSpPr>
          <p:cNvPr id="4" name="装饰  2"/>
          <p:cNvSpPr>
            <a:spLocks noGrp="1"/>
          </p:cNvSpPr>
          <p:nvPr>
            <p:ph type="body" idx="16389"/>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任务引入</a:t>
            </a:r>
          </a:p>
        </p:txBody>
      </p:sp>
      <p:sp>
        <p:nvSpPr>
          <p:cNvPr id="6" name="文本占位符 5"/>
          <p:cNvSpPr>
            <a:spLocks noGrp="1"/>
          </p:cNvSpPr>
          <p:nvPr>
            <p:ph type="body" idx="16387"/>
            <p:custDataLst>
              <p:tags r:id="rId6"/>
            </p:custDataLst>
          </p:nvPr>
        </p:nvSpPr>
        <p:spPr/>
        <p:txBody>
          <a:bodyPr/>
          <a:lstStyle/>
          <a:p>
            <a:r>
              <a:rPr lang="zh-CN" altLang="en-US"/>
              <a:t>如何在Premiere中添加与音频同步的字幕？</a:t>
            </a: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sym typeface="+mn-ea"/>
              </a:rPr>
              <a:t>知识准备：</a:t>
            </a:r>
            <a:endParaRPr lang="zh-CN" altLang="en-US"/>
          </a:p>
        </p:txBody>
      </p:sp>
      <p:sp>
        <p:nvSpPr>
          <p:cNvPr id="3" name="装饰  1"/>
          <p:cNvSpPr>
            <a:spLocks noGrp="1"/>
          </p:cNvSpPr>
          <p:nvPr>
            <p:ph type="body" idx="16390"/>
            <p:custDataLst>
              <p:tags r:id="rId3"/>
            </p:custDataLst>
          </p:nvPr>
        </p:nvSpPr>
        <p:spPr/>
        <p:txBody>
          <a:bodyPr/>
          <a:lstStyle/>
          <a:p>
            <a:r>
              <a:rPr lang="zh-CN" altLang="en-US"/>
              <a:t> </a:t>
            </a:r>
          </a:p>
        </p:txBody>
      </p:sp>
      <p:pic>
        <p:nvPicPr>
          <p:cNvPr id="4" name="图片占位符 3" descr="fae85469-c46f-11f0-8b9e-321f5f2c4af5"/>
          <p:cNvPicPr>
            <a:picLocks noGrp="1" noChangeAspect="1"/>
          </p:cNvPicPr>
          <p:nvPr>
            <p:ph type="pic" idx="16391"/>
            <p:custDataLst>
              <p:tags r:id="rId4"/>
            </p:custDataLst>
          </p:nvPr>
        </p:nvPicPr>
        <p:blipFill>
          <a:blip r:embed="rId12"/>
          <a:srcRect t="9431" b="9431"/>
          <a:stretch>
            <a:fillRect/>
          </a:stretch>
        </p:blipFill>
        <p:spPr>
          <a:xfrm>
            <a:off x="609600" y="15240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字幕定义</a:t>
            </a:r>
          </a:p>
        </p:txBody>
      </p:sp>
      <p:sp>
        <p:nvSpPr>
          <p:cNvPr id="6" name="文本占位符 5"/>
          <p:cNvSpPr>
            <a:spLocks noGrp="1"/>
          </p:cNvSpPr>
          <p:nvPr>
            <p:ph type="body" idx="16387"/>
            <p:custDataLst>
              <p:tags r:id="rId6"/>
            </p:custDataLst>
          </p:nvPr>
        </p:nvSpPr>
        <p:spPr/>
        <p:txBody>
          <a:bodyPr/>
          <a:lstStyle/>
          <a:p>
            <a:r>
              <a:rPr lang="zh-CN" altLang="en-US"/>
              <a:t>字幕是在影视作品中，以文字形式出现在屏幕下方的解说和说明性文字，包括片名、演职员表、唱词、对白及人物、地点、时间等信息。</a:t>
            </a:r>
          </a:p>
        </p:txBody>
      </p:sp>
      <p:sp>
        <p:nvSpPr>
          <p:cNvPr id="7" name="装饰  5"/>
          <p:cNvSpPr>
            <a:spLocks noGrp="1"/>
          </p:cNvSpPr>
          <p:nvPr>
            <p:ph type="body" idx="16392"/>
            <p:custDataLst>
              <p:tags r:id="rId7"/>
            </p:custDataLst>
          </p:nvPr>
        </p:nvSpPr>
        <p:spPr/>
        <p:txBody>
          <a:bodyPr/>
          <a:lstStyle/>
          <a:p>
            <a:r>
              <a:rPr lang="zh-CN" altLang="en-US"/>
              <a:t> </a:t>
            </a:r>
          </a:p>
        </p:txBody>
      </p:sp>
      <p:pic>
        <p:nvPicPr>
          <p:cNvPr id="8" name="图片占位符 7" descr="fae85734-c46f-11f0-8b9e-321f5f2c4af5"/>
          <p:cNvPicPr>
            <a:picLocks noGrp="1" noChangeAspect="1"/>
          </p:cNvPicPr>
          <p:nvPr>
            <p:ph type="pic" idx="16393"/>
            <p:custDataLst>
              <p:tags r:id="rId8"/>
            </p:custDataLst>
          </p:nvPr>
        </p:nvPicPr>
        <p:blipFill>
          <a:blip r:embed="rId13"/>
          <a:srcRect t="1292" b="1292"/>
          <a:stretch>
            <a:fillRect/>
          </a:stretch>
        </p:blipFill>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zh-CN" altLang="en-US"/>
              <a:t>字幕作用</a:t>
            </a:r>
          </a:p>
        </p:txBody>
      </p:sp>
      <p:sp>
        <p:nvSpPr>
          <p:cNvPr id="10" name="文本占位符 9"/>
          <p:cNvSpPr>
            <a:spLocks noGrp="1"/>
          </p:cNvSpPr>
          <p:nvPr>
            <p:ph type="body" idx="16389"/>
            <p:custDataLst>
              <p:tags r:id="rId10"/>
            </p:custDataLst>
          </p:nvPr>
        </p:nvSpPr>
        <p:spPr/>
        <p:txBody>
          <a:bodyPr/>
          <a:lstStyle/>
          <a:p>
            <a:r>
              <a:rPr lang="zh-CN" altLang="en-US"/>
              <a:t>字幕不仅提供对话内容，帮助观众理解剧情，还起到文化翻译的作用，使不同语言背景的观众能欣赏到原汁原味的影视作品。</a:t>
            </a: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90220" y="304800"/>
            <a:ext cx="2362200" cy="396240"/>
          </a:xfrm>
        </p:spPr>
        <p:txBody>
          <a:bodyPr>
            <a:normAutofit fontScale="90000"/>
          </a:bodyPr>
          <a:lstStyle/>
          <a:p>
            <a:r>
              <a:rPr lang="zh-CN" altLang="en-US">
                <a:sym typeface="+mn-ea"/>
              </a:rPr>
              <a:t>知识准备：</a:t>
            </a:r>
            <a:endParaRPr lang="zh-CN" altLang="en-US"/>
          </a:p>
        </p:txBody>
      </p:sp>
      <p:sp>
        <p:nvSpPr>
          <p:cNvPr id="3" name="文本占位符 2"/>
          <p:cNvSpPr>
            <a:spLocks noGrp="1"/>
          </p:cNvSpPr>
          <p:nvPr>
            <p:ph type="body" idx="16386"/>
            <p:custDataLst>
              <p:tags r:id="rId3"/>
            </p:custDataLst>
          </p:nvPr>
        </p:nvSpPr>
        <p:spPr>
          <a:xfrm>
            <a:off x="609600" y="1320800"/>
            <a:ext cx="2362200" cy="541655"/>
          </a:xfrm>
        </p:spPr>
        <p:txBody>
          <a:bodyPr>
            <a:normAutofit/>
          </a:bodyPr>
          <a:lstStyle/>
          <a:p>
            <a:r>
              <a:rPr lang="zh-CN" altLang="en-US"/>
              <a:t>一、预设字幕</a:t>
            </a:r>
          </a:p>
        </p:txBody>
      </p:sp>
      <p:sp>
        <p:nvSpPr>
          <p:cNvPr id="5" name="装饰  3"/>
          <p:cNvSpPr>
            <a:spLocks noGrp="1"/>
          </p:cNvSpPr>
          <p:nvPr>
            <p:ph type="body" idx="16394"/>
            <p:custDataLst>
              <p:tags r:id="rId4"/>
            </p:custDataLst>
          </p:nvPr>
        </p:nvSpPr>
        <p:spPr/>
        <p:txBody>
          <a:bodyPr/>
          <a:lstStyle/>
          <a:p>
            <a:r>
              <a:rPr lang="zh-CN" altLang="en-US"/>
              <a:t> </a:t>
            </a:r>
          </a:p>
        </p:txBody>
      </p:sp>
      <p:sp>
        <p:nvSpPr>
          <p:cNvPr id="6" name="装饰  4"/>
          <p:cNvSpPr>
            <a:spLocks noGrp="1"/>
          </p:cNvSpPr>
          <p:nvPr>
            <p:ph type="body" idx="16396"/>
            <p:custDataLst>
              <p:tags r:id="rId5"/>
            </p:custDataLst>
          </p:nvPr>
        </p:nvSpPr>
        <p:spPr/>
        <p:txBody>
          <a:bodyPr/>
          <a:lstStyle/>
          <a:p>
            <a:r>
              <a:rPr lang="zh-CN" altLang="en-US"/>
              <a:t> </a:t>
            </a:r>
          </a:p>
        </p:txBody>
      </p:sp>
      <p:pic>
        <p:nvPicPr>
          <p:cNvPr id="19" name="图片占位符 18" descr="7"/>
          <p:cNvPicPr>
            <a:picLocks noGrp="1" noChangeAspect="1"/>
          </p:cNvPicPr>
          <p:nvPr>
            <p:ph type="pic" idx="16395"/>
            <p:custDataLst>
              <p:tags r:id="rId6"/>
            </p:custDataLst>
          </p:nvPr>
        </p:nvPicPr>
        <p:blipFill>
          <a:blip r:embed="rId18">
            <a:extLst>
              <a:ext uri="{96DAC541-7B7A-43D3-8B79-37D633B846F1}">
                <asvg:svgBlip xmlns:asvg="http://schemas.microsoft.com/office/drawing/2016/SVG/main" r:embed="rId19"/>
              </a:ext>
            </a:extLst>
          </a:blip>
          <a:stretch>
            <a:fillRect/>
          </a:stretch>
        </p:blipFill>
        <p:spPr>
          <a:xfrm>
            <a:off x="4028440" y="1056640"/>
            <a:ext cx="325120" cy="325120"/>
          </a:xfrm>
          <a:prstGeom prst="rect">
            <a:avLst/>
          </a:prstGeom>
        </p:spPr>
      </p:pic>
      <p:sp>
        <p:nvSpPr>
          <p:cNvPr id="8" name="文本占位符 7"/>
          <p:cNvSpPr>
            <a:spLocks noGrp="1"/>
          </p:cNvSpPr>
          <p:nvPr>
            <p:ph type="body" idx="16387"/>
            <p:custDataLst>
              <p:tags r:id="rId7"/>
            </p:custDataLst>
          </p:nvPr>
        </p:nvSpPr>
        <p:spPr/>
        <p:txBody>
          <a:bodyPr/>
          <a:lstStyle/>
          <a:p>
            <a:r>
              <a:rPr lang="zh-CN" altLang="en-US"/>
              <a:t>字幕样式调用</a:t>
            </a:r>
          </a:p>
        </p:txBody>
      </p:sp>
      <p:sp>
        <p:nvSpPr>
          <p:cNvPr id="9" name="文本占位符 8"/>
          <p:cNvSpPr>
            <a:spLocks noGrp="1"/>
          </p:cNvSpPr>
          <p:nvPr>
            <p:ph type="body" idx="16388"/>
            <p:custDataLst>
              <p:tags r:id="rId8"/>
            </p:custDataLst>
          </p:nvPr>
        </p:nvSpPr>
        <p:spPr/>
        <p:txBody>
          <a:bodyPr>
            <a:normAutofit fontScale="90000"/>
          </a:bodyPr>
          <a:lstStyle/>
          <a:p>
            <a:r>
              <a:rPr lang="zh-CN" altLang="en-US"/>
              <a:t>执行“窗口”|“基本图形”命令，调用预设字幕样式，通过拖放至时间轴完成动态图形模板加载。</a:t>
            </a:r>
          </a:p>
        </p:txBody>
      </p:sp>
      <p:sp>
        <p:nvSpPr>
          <p:cNvPr id="10" name="装饰  8"/>
          <p:cNvSpPr>
            <a:spLocks noGrp="1"/>
          </p:cNvSpPr>
          <p:nvPr>
            <p:ph type="body" idx="16398"/>
            <p:custDataLst>
              <p:tags r:id="rId9"/>
            </p:custDataLst>
          </p:nvPr>
        </p:nvSpPr>
        <p:spPr/>
        <p:txBody>
          <a:bodyPr/>
          <a:lstStyle/>
          <a:p>
            <a:r>
              <a:rPr lang="zh-CN" altLang="en-US"/>
              <a:t> </a:t>
            </a:r>
          </a:p>
        </p:txBody>
      </p:sp>
      <p:pic>
        <p:nvPicPr>
          <p:cNvPr id="18" name="图片占位符 17" descr="8"/>
          <p:cNvPicPr>
            <a:picLocks noGrp="1" noChangeAspect="1"/>
          </p:cNvPicPr>
          <p:nvPr>
            <p:ph type="pic" idx="16397"/>
            <p:custDataLst>
              <p:tags r:id="rId10"/>
            </p:custDataLst>
          </p:nvPr>
        </p:nvPicPr>
        <p:blipFill>
          <a:blip r:embed="rId20">
            <a:extLst>
              <a:ext uri="{96DAC541-7B7A-43D3-8B79-37D633B846F1}">
                <asvg:svgBlip xmlns:asvg="http://schemas.microsoft.com/office/drawing/2016/SVG/main" r:embed="rId21"/>
              </a:ext>
            </a:extLst>
          </a:blip>
          <a:stretch>
            <a:fillRect/>
          </a:stretch>
        </p:blipFill>
        <p:spPr>
          <a:xfrm>
            <a:off x="4028440" y="2885440"/>
            <a:ext cx="325120" cy="325120"/>
          </a:xfrm>
          <a:prstGeom prst="rect">
            <a:avLst/>
          </a:prstGeom>
        </p:spPr>
      </p:pic>
      <p:sp>
        <p:nvSpPr>
          <p:cNvPr id="12" name="文本占位符 11"/>
          <p:cNvSpPr>
            <a:spLocks noGrp="1"/>
          </p:cNvSpPr>
          <p:nvPr>
            <p:ph type="body" idx="16389"/>
            <p:custDataLst>
              <p:tags r:id="rId11"/>
            </p:custDataLst>
          </p:nvPr>
        </p:nvSpPr>
        <p:spPr/>
        <p:txBody>
          <a:bodyPr/>
          <a:lstStyle/>
          <a:p>
            <a:r>
              <a:rPr lang="zh-CN" altLang="en-US"/>
              <a:t>字幕效果预览</a:t>
            </a:r>
          </a:p>
        </p:txBody>
      </p:sp>
      <p:sp>
        <p:nvSpPr>
          <p:cNvPr id="13" name="文本占位符 12"/>
          <p:cNvSpPr>
            <a:spLocks noGrp="1"/>
          </p:cNvSpPr>
          <p:nvPr>
            <p:ph type="body" idx="16390"/>
            <p:custDataLst>
              <p:tags r:id="rId12"/>
            </p:custDataLst>
          </p:nvPr>
        </p:nvSpPr>
        <p:spPr/>
        <p:txBody>
          <a:bodyPr/>
          <a:lstStyle/>
          <a:p>
            <a:r>
              <a:rPr lang="zh-CN" altLang="en-US" sz="1400"/>
              <a:t>在节目监视器中查看字幕效果，支持通过工具面板文字工具直接修改文字内容。</a:t>
            </a:r>
          </a:p>
        </p:txBody>
      </p:sp>
      <p:sp>
        <p:nvSpPr>
          <p:cNvPr id="14" name="装饰  2"/>
          <p:cNvSpPr>
            <a:spLocks noGrp="1"/>
          </p:cNvSpPr>
          <p:nvPr>
            <p:ph type="body" idx="16400"/>
            <p:custDataLst>
              <p:tags r:id="rId13"/>
            </p:custDataLst>
          </p:nvPr>
        </p:nvSpPr>
        <p:spPr/>
        <p:txBody>
          <a:bodyPr/>
          <a:lstStyle/>
          <a:p>
            <a:r>
              <a:rPr lang="zh-CN" altLang="en-US"/>
              <a:t> </a:t>
            </a:r>
          </a:p>
        </p:txBody>
      </p:sp>
      <p:pic>
        <p:nvPicPr>
          <p:cNvPr id="20" name="图片占位符 19" descr="9"/>
          <p:cNvPicPr>
            <a:picLocks noGrp="1" noChangeAspect="1"/>
          </p:cNvPicPr>
          <p:nvPr>
            <p:ph type="pic" idx="16399"/>
            <p:custDataLst>
              <p:tags r:id="rId14"/>
            </p:custDataLst>
          </p:nvPr>
        </p:nvPicPr>
        <p:blipFill>
          <a:blip r:embed="rId22">
            <a:extLst>
              <a:ext uri="{96DAC541-7B7A-43D3-8B79-37D633B846F1}">
                <asvg:svgBlip xmlns:asvg="http://schemas.microsoft.com/office/drawing/2016/SVG/main" r:embed="rId23"/>
              </a:ext>
            </a:extLst>
          </a:blip>
          <a:stretch>
            <a:fillRect/>
          </a:stretch>
        </p:blipFill>
        <p:spPr>
          <a:xfrm>
            <a:off x="4028440" y="4714240"/>
            <a:ext cx="325120" cy="325120"/>
          </a:xfrm>
          <a:prstGeom prst="rect">
            <a:avLst/>
          </a:prstGeom>
        </p:spPr>
      </p:pic>
      <p:sp>
        <p:nvSpPr>
          <p:cNvPr id="16" name="文本占位符 15"/>
          <p:cNvSpPr>
            <a:spLocks noGrp="1"/>
          </p:cNvSpPr>
          <p:nvPr>
            <p:ph type="body" idx="16391"/>
            <p:custDataLst>
              <p:tags r:id="rId15"/>
            </p:custDataLst>
          </p:nvPr>
        </p:nvSpPr>
        <p:spPr/>
        <p:txBody>
          <a:bodyPr/>
          <a:lstStyle/>
          <a:p>
            <a:r>
              <a:rPr lang="zh-CN" altLang="en-US"/>
              <a:t>参数调整</a:t>
            </a:r>
          </a:p>
        </p:txBody>
      </p:sp>
      <p:sp>
        <p:nvSpPr>
          <p:cNvPr id="17" name="文本占位符 16"/>
          <p:cNvSpPr>
            <a:spLocks noGrp="1"/>
          </p:cNvSpPr>
          <p:nvPr>
            <p:ph type="body" idx="16392"/>
            <p:custDataLst>
              <p:tags r:id="rId16"/>
            </p:custDataLst>
          </p:nvPr>
        </p:nvSpPr>
        <p:spPr/>
        <p:txBody>
          <a:bodyPr>
            <a:normAutofit fontScale="90000"/>
          </a:bodyPr>
          <a:lstStyle/>
          <a:p>
            <a:r>
              <a:rPr lang="zh-CN" altLang="en-US"/>
              <a:t>切换至基本图形面板编辑选项卡，可修改文本样式、动画速度及背景属性，实现多维度参数调整。</a:t>
            </a:r>
          </a:p>
        </p:txBody>
      </p:sp>
      <p:pic>
        <p:nvPicPr>
          <p:cNvPr id="4" name="图片 -2147482127"/>
          <p:cNvPicPr>
            <a:picLocks noChangeAspect="1"/>
          </p:cNvPicPr>
          <p:nvPr/>
        </p:nvPicPr>
        <p:blipFill>
          <a:blip r:embed="rId24"/>
          <a:stretch>
            <a:fillRect/>
          </a:stretch>
        </p:blipFill>
        <p:spPr>
          <a:xfrm>
            <a:off x="295275" y="2196465"/>
            <a:ext cx="2991485" cy="3251835"/>
          </a:xfrm>
          <a:prstGeom prst="rect">
            <a:avLst/>
          </a:prstGeom>
          <a:noFill/>
          <a:ln w="9525">
            <a:noFill/>
          </a:ln>
        </p:spPr>
      </p:pic>
      <p:sp>
        <p:nvSpPr>
          <p:cNvPr id="11" name="文本框 10"/>
          <p:cNvSpPr txBox="1"/>
          <p:nvPr/>
        </p:nvSpPr>
        <p:spPr>
          <a:xfrm>
            <a:off x="1063625" y="5606415"/>
            <a:ext cx="1788160" cy="201930"/>
          </a:xfrm>
          <a:prstGeom prst="rect">
            <a:avLst/>
          </a:prstGeom>
        </p:spPr>
        <p:txBody>
          <a:bodyPr>
            <a:no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基本图形面板</a:t>
            </a:r>
          </a:p>
        </p:txBody>
      </p:sp>
      <p:pic>
        <p:nvPicPr>
          <p:cNvPr id="7" name="图片 -2147481963"/>
          <p:cNvPicPr>
            <a:picLocks noChangeAspect="1"/>
          </p:cNvPicPr>
          <p:nvPr/>
        </p:nvPicPr>
        <p:blipFill>
          <a:blip r:embed="rId25"/>
          <a:stretch>
            <a:fillRect/>
          </a:stretch>
        </p:blipFill>
        <p:spPr>
          <a:xfrm>
            <a:off x="8437563" y="0"/>
            <a:ext cx="2390775" cy="2609850"/>
          </a:xfrm>
          <a:prstGeom prst="rect">
            <a:avLst/>
          </a:prstGeom>
          <a:noFill/>
          <a:ln w="9525">
            <a:noFill/>
          </a:ln>
        </p:spPr>
      </p:pic>
      <p:sp>
        <p:nvSpPr>
          <p:cNvPr id="15" name="文本框 14"/>
          <p:cNvSpPr txBox="1"/>
          <p:nvPr/>
        </p:nvSpPr>
        <p:spPr>
          <a:xfrm>
            <a:off x="8660130" y="2743200"/>
            <a:ext cx="1946910" cy="291465"/>
          </a:xfrm>
          <a:prstGeom prst="rect">
            <a:avLst/>
          </a:prstGeom>
        </p:spPr>
        <p:txBody>
          <a:bodyPr wrap="square">
            <a:spAutoFit/>
          </a:bodyPr>
          <a:lstStyle/>
          <a:p>
            <a:pPr marL="0" indent="0" algn="just"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查看预设字幕的效果</a:t>
            </a:r>
          </a:p>
        </p:txBody>
      </p:sp>
      <p:pic>
        <p:nvPicPr>
          <p:cNvPr id="21" name="图片 20"/>
          <p:cNvPicPr>
            <a:picLocks noChangeAspect="1"/>
          </p:cNvPicPr>
          <p:nvPr/>
        </p:nvPicPr>
        <p:blipFill>
          <a:blip r:embed="rId26"/>
          <a:stretch>
            <a:fillRect/>
          </a:stretch>
        </p:blipFill>
        <p:spPr>
          <a:xfrm>
            <a:off x="8454390" y="3242310"/>
            <a:ext cx="2152650" cy="1447800"/>
          </a:xfrm>
          <a:prstGeom prst="rect">
            <a:avLst/>
          </a:prstGeom>
        </p:spPr>
      </p:pic>
      <p:pic>
        <p:nvPicPr>
          <p:cNvPr id="22" name="图片 21"/>
          <p:cNvPicPr>
            <a:picLocks noChangeAspect="1"/>
          </p:cNvPicPr>
          <p:nvPr/>
        </p:nvPicPr>
        <p:blipFill>
          <a:blip r:embed="rId27"/>
          <a:stretch>
            <a:fillRect/>
          </a:stretch>
        </p:blipFill>
        <p:spPr>
          <a:xfrm>
            <a:off x="8454390" y="5039360"/>
            <a:ext cx="2178050" cy="1447800"/>
          </a:xfrm>
          <a:prstGeom prst="rect">
            <a:avLst/>
          </a:prstGeom>
        </p:spPr>
      </p:pic>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104775" y="224790"/>
            <a:ext cx="6941185" cy="610235"/>
          </a:xfrm>
        </p:spPr>
        <p:txBody>
          <a:bodyPr>
            <a:normAutofit fontScale="90000"/>
          </a:bodyPr>
          <a:lstStyle/>
          <a:p>
            <a:r>
              <a:rPr lang="zh-CN" altLang="en-US">
                <a:sym typeface="+mn-ea"/>
              </a:rPr>
              <a:t>知识准备：</a:t>
            </a:r>
            <a:r>
              <a:rPr lang="zh-CN" altLang="en-US"/>
              <a:t>二、使用文本工具创建字幕</a:t>
            </a:r>
          </a:p>
        </p:txBody>
      </p:sp>
      <p:sp>
        <p:nvSpPr>
          <p:cNvPr id="5" name="装饰  3"/>
          <p:cNvSpPr>
            <a:spLocks noGrp="1"/>
          </p:cNvSpPr>
          <p:nvPr>
            <p:ph type="body" idx="16394"/>
            <p:custDataLst>
              <p:tags r:id="rId3"/>
            </p:custDataLst>
          </p:nvPr>
        </p:nvSpPr>
        <p:spPr>
          <a:xfrm>
            <a:off x="402590" y="999490"/>
            <a:ext cx="3056255" cy="5474335"/>
          </a:xfrm>
        </p:spPr>
        <p:txBody>
          <a:bodyPr/>
          <a:lstStyle/>
          <a:p>
            <a:r>
              <a:rPr lang="zh-CN" altLang="en-US"/>
              <a:t> </a:t>
            </a:r>
          </a:p>
        </p:txBody>
      </p:sp>
      <p:sp>
        <p:nvSpPr>
          <p:cNvPr id="8" name="文本占位符 7"/>
          <p:cNvSpPr>
            <a:spLocks noGrp="1"/>
          </p:cNvSpPr>
          <p:nvPr>
            <p:ph type="body" idx="16387"/>
            <p:custDataLst>
              <p:tags r:id="rId4"/>
            </p:custDataLst>
          </p:nvPr>
        </p:nvSpPr>
        <p:spPr>
          <a:xfrm>
            <a:off x="812165" y="1245235"/>
            <a:ext cx="3810000" cy="406400"/>
          </a:xfrm>
        </p:spPr>
        <p:txBody>
          <a:bodyPr/>
          <a:lstStyle/>
          <a:p>
            <a:r>
              <a:rPr lang="zh-CN" altLang="en-US"/>
              <a:t>文字工具使用</a:t>
            </a:r>
          </a:p>
        </p:txBody>
      </p:sp>
      <p:sp>
        <p:nvSpPr>
          <p:cNvPr id="9" name="文本占位符 8"/>
          <p:cNvSpPr>
            <a:spLocks noGrp="1"/>
          </p:cNvSpPr>
          <p:nvPr>
            <p:ph type="body" idx="16388"/>
            <p:custDataLst>
              <p:tags r:id="rId5"/>
            </p:custDataLst>
          </p:nvPr>
        </p:nvSpPr>
        <p:spPr>
          <a:xfrm>
            <a:off x="707390" y="1791970"/>
            <a:ext cx="2497455" cy="1637665"/>
          </a:xfrm>
        </p:spPr>
        <p:txBody>
          <a:bodyPr/>
          <a:lstStyle/>
          <a:p>
            <a:r>
              <a:rPr lang="zh-CN" altLang="en-US"/>
              <a:t>在工具面板点击文本工具按钮，于节目监视器单击添加红色边框文本框，输入文字完成基础字幕创建。</a:t>
            </a:r>
          </a:p>
        </p:txBody>
      </p:sp>
      <p:sp>
        <p:nvSpPr>
          <p:cNvPr id="12" name="文本占位符 11"/>
          <p:cNvSpPr>
            <a:spLocks noGrp="1"/>
          </p:cNvSpPr>
          <p:nvPr>
            <p:ph type="body" idx="16390"/>
            <p:custDataLst>
              <p:tags r:id="rId6"/>
            </p:custDataLst>
          </p:nvPr>
        </p:nvSpPr>
        <p:spPr>
          <a:xfrm>
            <a:off x="707390" y="3943350"/>
            <a:ext cx="2751455" cy="406400"/>
          </a:xfrm>
        </p:spPr>
        <p:txBody>
          <a:bodyPr/>
          <a:lstStyle/>
          <a:p>
            <a:r>
              <a:rPr lang="zh-CN" altLang="en-US"/>
              <a:t>基本图形面板设置</a:t>
            </a:r>
          </a:p>
        </p:txBody>
      </p:sp>
      <p:sp>
        <p:nvSpPr>
          <p:cNvPr id="13" name="文本占位符 12"/>
          <p:cNvSpPr>
            <a:spLocks noGrp="1"/>
          </p:cNvSpPr>
          <p:nvPr>
            <p:ph type="body" idx="16391"/>
            <p:custDataLst>
              <p:tags r:id="rId7"/>
            </p:custDataLst>
          </p:nvPr>
        </p:nvSpPr>
        <p:spPr>
          <a:xfrm>
            <a:off x="707390" y="4660900"/>
            <a:ext cx="2632075" cy="1645920"/>
          </a:xfrm>
        </p:spPr>
        <p:txBody>
          <a:bodyPr/>
          <a:lstStyle/>
          <a:p>
            <a:r>
              <a:rPr lang="zh-CN" altLang="en-US"/>
              <a:t>执行窗口调出基本图形面板，在编辑选项卡可修改字体、颜色、描边等属性，支持调整填充、阴影及背景参数。</a:t>
            </a:r>
          </a:p>
        </p:txBody>
      </p:sp>
      <p:pic>
        <p:nvPicPr>
          <p:cNvPr id="3" name="图片 -2147482120"/>
          <p:cNvPicPr>
            <a:picLocks noChangeAspect="1"/>
          </p:cNvPicPr>
          <p:nvPr/>
        </p:nvPicPr>
        <p:blipFill>
          <a:blip r:embed="rId9"/>
          <a:stretch>
            <a:fillRect/>
          </a:stretch>
        </p:blipFill>
        <p:spPr>
          <a:xfrm>
            <a:off x="4622165" y="2328545"/>
            <a:ext cx="1883410" cy="3206750"/>
          </a:xfrm>
          <a:prstGeom prst="rect">
            <a:avLst/>
          </a:prstGeom>
          <a:noFill/>
          <a:ln w="9525">
            <a:noFill/>
          </a:ln>
        </p:spPr>
      </p:pic>
      <p:pic>
        <p:nvPicPr>
          <p:cNvPr id="4" name="图片 -2147481962"/>
          <p:cNvPicPr>
            <a:picLocks noChangeAspect="1"/>
          </p:cNvPicPr>
          <p:nvPr/>
        </p:nvPicPr>
        <p:blipFill>
          <a:blip r:embed="rId10"/>
          <a:stretch>
            <a:fillRect/>
          </a:stretch>
        </p:blipFill>
        <p:spPr>
          <a:xfrm>
            <a:off x="7045960" y="1565275"/>
            <a:ext cx="1937385" cy="3970020"/>
          </a:xfrm>
          <a:prstGeom prst="rect">
            <a:avLst/>
          </a:prstGeom>
          <a:noFill/>
          <a:ln w="9525">
            <a:noFill/>
          </a:ln>
        </p:spPr>
      </p:pic>
      <p:sp>
        <p:nvSpPr>
          <p:cNvPr id="16" name="文本框 15"/>
          <p:cNvSpPr txBox="1"/>
          <p:nvPr/>
        </p:nvSpPr>
        <p:spPr>
          <a:xfrm>
            <a:off x="5719445" y="5737860"/>
            <a:ext cx="2602865" cy="275590"/>
          </a:xfrm>
          <a:prstGeom prst="rect">
            <a:avLst/>
          </a:prstGeom>
        </p:spPr>
        <p:txBody>
          <a:bodyPr wrap="square">
            <a:spAutoFit/>
          </a:bodyPr>
          <a:lstStyle/>
          <a:p>
            <a:pPr defTabSz="266700"/>
            <a:r>
              <a:rPr lang="zh-CN" altLang="en-US" sz="1200">
                <a:latin typeface="Times New Roman" panose="02020603050405020304"/>
                <a:ea typeface="宋体" panose="02010600030101010101" pitchFamily="2" charset="-122"/>
              </a:rPr>
              <a:t>基本图形面板“编辑”选项卡</a:t>
            </a: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21615" y="203200"/>
            <a:ext cx="2362200" cy="1157605"/>
          </a:xfrm>
        </p:spPr>
        <p:txBody>
          <a:bodyPr/>
          <a:lstStyle/>
          <a:p>
            <a:r>
              <a:rPr lang="zh-CN" altLang="en-US" sz="2800">
                <a:sym typeface="+mn-ea"/>
              </a:rPr>
              <a:t>知识准备：</a:t>
            </a:r>
            <a:r>
              <a:rPr lang="zh-CN" altLang="en-US" sz="2800"/>
              <a:t>三、创建字幕</a:t>
            </a:r>
          </a:p>
        </p:txBody>
      </p:sp>
      <p:sp>
        <p:nvSpPr>
          <p:cNvPr id="4" name="装饰  2"/>
          <p:cNvSpPr>
            <a:spLocks noGrp="1"/>
          </p:cNvSpPr>
          <p:nvPr>
            <p:ph type="body" idx="16395"/>
            <p:custDataLst>
              <p:tags r:id="rId3"/>
            </p:custDataLst>
          </p:nvPr>
        </p:nvSpPr>
        <p:spPr/>
        <p:txBody>
          <a:bodyPr/>
          <a:lstStyle/>
          <a:p>
            <a:r>
              <a:rPr lang="zh-CN" altLang="en-US"/>
              <a:t> </a:t>
            </a:r>
          </a:p>
        </p:txBody>
      </p:sp>
      <p:pic>
        <p:nvPicPr>
          <p:cNvPr id="5" name="图片占位符 4" descr="fb0a8202-c46f-11f0-9bb0-7e7f9f03f9a6"/>
          <p:cNvPicPr>
            <a:picLocks noGrp="1" noChangeAspect="1"/>
          </p:cNvPicPr>
          <p:nvPr>
            <p:ph type="pic" idx="16396"/>
            <p:custDataLst>
              <p:tags r:id="rId4"/>
            </p:custDataLst>
          </p:nvPr>
        </p:nvPicPr>
        <p:blipFill>
          <a:blip r:embed="rId20"/>
          <a:srcRect/>
          <a:stretch>
            <a:fillRect/>
          </a:stretch>
        </p:blipFill>
        <p:spPr>
          <a:xfrm>
            <a:off x="3886200" y="1117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6" name="文本占位符 5"/>
          <p:cNvSpPr>
            <a:spLocks noGrp="1"/>
          </p:cNvSpPr>
          <p:nvPr>
            <p:ph type="body" idx="16387"/>
            <p:custDataLst>
              <p:tags r:id="rId5"/>
            </p:custDataLst>
          </p:nvPr>
        </p:nvSpPr>
        <p:spPr/>
        <p:txBody>
          <a:bodyPr/>
          <a:lstStyle/>
          <a:p>
            <a:r>
              <a:rPr lang="zh-CN" altLang="en-US"/>
              <a:t>字幕轨创建</a:t>
            </a:r>
          </a:p>
        </p:txBody>
      </p:sp>
      <p:sp>
        <p:nvSpPr>
          <p:cNvPr id="7" name="文本占位符 6"/>
          <p:cNvSpPr>
            <a:spLocks noGrp="1"/>
          </p:cNvSpPr>
          <p:nvPr>
            <p:ph type="body" idx="16388"/>
            <p:custDataLst>
              <p:tags r:id="rId6"/>
            </p:custDataLst>
          </p:nvPr>
        </p:nvSpPr>
        <p:spPr/>
        <p:txBody>
          <a:bodyPr>
            <a:normAutofit fontScale="90000" lnSpcReduction="10000"/>
          </a:bodyPr>
          <a:lstStyle/>
          <a:p>
            <a:r>
              <a:rPr lang="zh-CN" altLang="en-US"/>
              <a:t>单击“字幕”选项卡创建字幕文本，选择EBU字幕格式，通过添加新字幕分段命令生成空白字幕，支持文本输入与位置调整。</a:t>
            </a:r>
          </a:p>
        </p:txBody>
      </p:sp>
      <p:sp>
        <p:nvSpPr>
          <p:cNvPr id="8" name="装饰  6"/>
          <p:cNvSpPr>
            <a:spLocks noGrp="1"/>
          </p:cNvSpPr>
          <p:nvPr>
            <p:ph type="body" idx="16397"/>
            <p:custDataLst>
              <p:tags r:id="rId7"/>
            </p:custDataLst>
          </p:nvPr>
        </p:nvSpPr>
        <p:spPr/>
        <p:txBody>
          <a:bodyPr/>
          <a:lstStyle/>
          <a:p>
            <a:r>
              <a:rPr lang="zh-CN" altLang="en-US"/>
              <a:t> </a:t>
            </a:r>
          </a:p>
        </p:txBody>
      </p:sp>
      <p:pic>
        <p:nvPicPr>
          <p:cNvPr id="9" name="图片占位符 8" descr="fb0a7fe7-c46f-11f0-9bb0-7e7f9f03f9a6"/>
          <p:cNvPicPr>
            <a:picLocks noGrp="1" noChangeAspect="1"/>
          </p:cNvPicPr>
          <p:nvPr>
            <p:ph type="pic" idx="16398"/>
            <p:custDataLst>
              <p:tags r:id="rId8"/>
            </p:custDataLst>
          </p:nvPr>
        </p:nvPicPr>
        <p:blipFill>
          <a:blip r:embed="rId21"/>
          <a:srcRect/>
          <a:stretch>
            <a:fillRect/>
          </a:stretch>
        </p:blipFill>
        <p:spPr>
          <a:xfrm>
            <a:off x="7962900" y="1117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0" name="文本占位符 9"/>
          <p:cNvSpPr>
            <a:spLocks noGrp="1"/>
          </p:cNvSpPr>
          <p:nvPr>
            <p:ph type="body" idx="16389"/>
            <p:custDataLst>
              <p:tags r:id="rId9"/>
            </p:custDataLst>
          </p:nvPr>
        </p:nvSpPr>
        <p:spPr/>
        <p:txBody>
          <a:bodyPr/>
          <a:lstStyle/>
          <a:p>
            <a:r>
              <a:rPr lang="zh-CN" altLang="en-US"/>
              <a:t>字幕参数调整</a:t>
            </a:r>
          </a:p>
        </p:txBody>
      </p:sp>
      <p:sp>
        <p:nvSpPr>
          <p:cNvPr id="11" name="文本占位符 10"/>
          <p:cNvSpPr>
            <a:spLocks noGrp="1"/>
          </p:cNvSpPr>
          <p:nvPr>
            <p:ph type="body" idx="16390"/>
            <p:custDataLst>
              <p:tags r:id="rId10"/>
            </p:custDataLst>
          </p:nvPr>
        </p:nvSpPr>
        <p:spPr/>
        <p:txBody>
          <a:bodyPr>
            <a:normAutofit fontScale="90000" lnSpcReduction="10000"/>
          </a:bodyPr>
          <a:lstStyle/>
          <a:p>
            <a:r>
              <a:rPr lang="zh-CN" altLang="en-US"/>
              <a:t>通过移动入点与出点符号修改字幕时长，利用基本图形面板调整字体属性、颜色及对齐方式，实现隶书与墨绿描边等视觉效果。</a:t>
            </a:r>
          </a:p>
        </p:txBody>
      </p:sp>
      <p:sp>
        <p:nvSpPr>
          <p:cNvPr id="12" name="装饰  0"/>
          <p:cNvSpPr>
            <a:spLocks noGrp="1"/>
          </p:cNvSpPr>
          <p:nvPr>
            <p:ph type="body" idx="16399"/>
            <p:custDataLst>
              <p:tags r:id="rId11"/>
            </p:custDataLst>
          </p:nvPr>
        </p:nvSpPr>
        <p:spPr/>
        <p:txBody>
          <a:bodyPr/>
          <a:lstStyle/>
          <a:p>
            <a:r>
              <a:rPr lang="zh-CN" altLang="en-US"/>
              <a:t> </a:t>
            </a:r>
          </a:p>
        </p:txBody>
      </p:sp>
      <p:pic>
        <p:nvPicPr>
          <p:cNvPr id="13" name="图片占位符 12" descr="fb0a8021-c46f-11f0-9bb0-7e7f9f03f9a6"/>
          <p:cNvPicPr>
            <a:picLocks noGrp="1" noChangeAspect="1"/>
          </p:cNvPicPr>
          <p:nvPr>
            <p:ph type="pic" idx="16400"/>
            <p:custDataLst>
              <p:tags r:id="rId12"/>
            </p:custDataLst>
          </p:nvPr>
        </p:nvPicPr>
        <p:blipFill>
          <a:blip r:embed="rId22"/>
          <a:srcRect/>
          <a:stretch>
            <a:fillRect/>
          </a:stretch>
        </p:blipFill>
        <p:spPr>
          <a:xfrm>
            <a:off x="3886200" y="4013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4" name="文本占位符 13"/>
          <p:cNvSpPr>
            <a:spLocks noGrp="1"/>
          </p:cNvSpPr>
          <p:nvPr>
            <p:ph type="body" idx="16391"/>
            <p:custDataLst>
              <p:tags r:id="rId13"/>
            </p:custDataLst>
          </p:nvPr>
        </p:nvSpPr>
        <p:spPr/>
        <p:txBody>
          <a:bodyPr/>
          <a:lstStyle/>
          <a:p>
            <a:r>
              <a:rPr lang="zh-CN" altLang="en-US"/>
              <a:t>字幕同步技巧</a:t>
            </a:r>
          </a:p>
        </p:txBody>
      </p:sp>
      <p:sp>
        <p:nvSpPr>
          <p:cNvPr id="15" name="文本占位符 14"/>
          <p:cNvSpPr>
            <a:spLocks noGrp="1"/>
          </p:cNvSpPr>
          <p:nvPr>
            <p:ph type="body" idx="16392"/>
            <p:custDataLst>
              <p:tags r:id="rId14"/>
            </p:custDataLst>
          </p:nvPr>
        </p:nvSpPr>
        <p:spPr/>
        <p:txBody>
          <a:bodyPr>
            <a:normAutofit fontScale="90000" lnSpcReduction="10000"/>
          </a:bodyPr>
          <a:lstStyle/>
          <a:p>
            <a:r>
              <a:rPr lang="zh-CN" altLang="en-US"/>
              <a:t>拖动子字幕时间点匹配音频节奏，通过分割工具处理音频片段，调整轨道对齐方式，确保字幕与背景图像同步显示。</a:t>
            </a:r>
          </a:p>
        </p:txBody>
      </p:sp>
      <p:sp>
        <p:nvSpPr>
          <p:cNvPr id="16" name="装饰  4"/>
          <p:cNvSpPr>
            <a:spLocks noGrp="1"/>
          </p:cNvSpPr>
          <p:nvPr>
            <p:ph type="body" idx="16401"/>
            <p:custDataLst>
              <p:tags r:id="rId15"/>
            </p:custDataLst>
          </p:nvPr>
        </p:nvSpPr>
        <p:spPr/>
        <p:txBody>
          <a:bodyPr/>
          <a:lstStyle/>
          <a:p>
            <a:r>
              <a:rPr lang="zh-CN" altLang="en-US"/>
              <a:t> </a:t>
            </a:r>
          </a:p>
        </p:txBody>
      </p:sp>
      <p:pic>
        <p:nvPicPr>
          <p:cNvPr id="17" name="图片占位符 16" descr="fb0a819d-c46f-11f0-9bb0-7e7f9f03f9a6"/>
          <p:cNvPicPr>
            <a:picLocks noGrp="1" noChangeAspect="1"/>
          </p:cNvPicPr>
          <p:nvPr>
            <p:ph type="pic" idx="16402"/>
            <p:custDataLst>
              <p:tags r:id="rId16"/>
            </p:custDataLst>
          </p:nvPr>
        </p:nvPicPr>
        <p:blipFill>
          <a:blip r:embed="rId23"/>
          <a:srcRect/>
          <a:stretch>
            <a:fillRect/>
          </a:stretch>
        </p:blipFill>
        <p:spPr>
          <a:xfrm>
            <a:off x="7962900" y="4013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8" name="文本占位符 17"/>
          <p:cNvSpPr>
            <a:spLocks noGrp="1"/>
          </p:cNvSpPr>
          <p:nvPr>
            <p:ph type="body" idx="16393"/>
            <p:custDataLst>
              <p:tags r:id="rId17"/>
            </p:custDataLst>
          </p:nvPr>
        </p:nvSpPr>
        <p:spPr/>
        <p:txBody>
          <a:bodyPr/>
          <a:lstStyle/>
          <a:p>
            <a:r>
              <a:rPr lang="zh-CN" altLang="en-US"/>
              <a:t>字幕导出应用</a:t>
            </a:r>
          </a:p>
        </p:txBody>
      </p:sp>
      <p:sp>
        <p:nvSpPr>
          <p:cNvPr id="19" name="文本占位符 18"/>
          <p:cNvSpPr>
            <a:spLocks noGrp="1"/>
          </p:cNvSpPr>
          <p:nvPr>
            <p:ph type="body" idx="16394"/>
            <p:custDataLst>
              <p:tags r:id="rId18"/>
            </p:custDataLst>
          </p:nvPr>
        </p:nvSpPr>
        <p:spPr/>
        <p:txBody>
          <a:bodyPr>
            <a:normAutofit fontScale="90000" lnSpcReduction="10000"/>
          </a:bodyPr>
          <a:lstStyle/>
          <a:p>
            <a:r>
              <a:rPr lang="zh-CN" altLang="en-US"/>
              <a:t>使用导出到文本文件命令保存字幕，支持在不同软件中调用，通过Split效果增强背景素材，完成多段落字幕的动态对齐。</a:t>
            </a:r>
          </a:p>
        </p:txBody>
      </p:sp>
      <p:pic>
        <p:nvPicPr>
          <p:cNvPr id="3" name="图片 -2147482118"/>
          <p:cNvPicPr>
            <a:picLocks noChangeAspect="1"/>
          </p:cNvPicPr>
          <p:nvPr/>
        </p:nvPicPr>
        <p:blipFill>
          <a:blip r:embed="rId24"/>
          <a:stretch>
            <a:fillRect/>
          </a:stretch>
        </p:blipFill>
        <p:spPr>
          <a:xfrm>
            <a:off x="550545" y="1523683"/>
            <a:ext cx="2152650" cy="2200275"/>
          </a:xfrm>
          <a:prstGeom prst="rect">
            <a:avLst/>
          </a:prstGeom>
          <a:noFill/>
          <a:ln w="9525">
            <a:noFill/>
          </a:ln>
        </p:spPr>
      </p:pic>
      <p:sp>
        <p:nvSpPr>
          <p:cNvPr id="21" name="文本框 20"/>
          <p:cNvSpPr txBox="1"/>
          <p:nvPr/>
        </p:nvSpPr>
        <p:spPr>
          <a:xfrm>
            <a:off x="1153160" y="3768725"/>
            <a:ext cx="1430655" cy="349250"/>
          </a:xfrm>
          <a:prstGeom prst="rect">
            <a:avLst/>
          </a:prstGeom>
        </p:spPr>
        <p:txBody>
          <a:bodyPr>
            <a:noAutofit/>
          </a:bodyPr>
          <a:lstStyle/>
          <a:p>
            <a:pPr defTabSz="266700"/>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文本面板</a:t>
            </a:r>
          </a:p>
        </p:txBody>
      </p:sp>
      <p:pic>
        <p:nvPicPr>
          <p:cNvPr id="20" name="图片 -2147481961"/>
          <p:cNvPicPr>
            <a:picLocks noChangeAspect="1"/>
          </p:cNvPicPr>
          <p:nvPr/>
        </p:nvPicPr>
        <p:blipFill>
          <a:blip r:embed="rId25"/>
          <a:stretch>
            <a:fillRect/>
          </a:stretch>
        </p:blipFill>
        <p:spPr>
          <a:xfrm>
            <a:off x="983933" y="4124643"/>
            <a:ext cx="1285875" cy="2219325"/>
          </a:xfrm>
          <a:prstGeom prst="rect">
            <a:avLst/>
          </a:prstGeom>
          <a:noFill/>
          <a:ln w="9525">
            <a:noFill/>
          </a:ln>
        </p:spPr>
      </p:pic>
      <p:sp>
        <p:nvSpPr>
          <p:cNvPr id="22" name="文本框 21"/>
          <p:cNvSpPr txBox="1"/>
          <p:nvPr/>
        </p:nvSpPr>
        <p:spPr>
          <a:xfrm>
            <a:off x="714375" y="6525578"/>
            <a:ext cx="5080000" cy="275590"/>
          </a:xfrm>
          <a:prstGeom prst="rect">
            <a:avLst/>
          </a:prstGeom>
        </p:spPr>
        <p:txBody>
          <a:bodyPr>
            <a:spAutoFit/>
          </a:bodyPr>
          <a:lstStyle/>
          <a:p>
            <a:pPr defTabSz="266700"/>
            <a:r>
              <a:rPr lang="zh-CN" altLang="en-US" sz="1200">
                <a:latin typeface="Times New Roman" panose="02020603050405020304"/>
                <a:ea typeface="宋体" panose="02010600030101010101" pitchFamily="2" charset="-122"/>
              </a:rPr>
              <a:t>“新字幕轨道”对话框 </a:t>
            </a:r>
            <a:r>
              <a:rPr lang="en-US" altLang="zh-CN" sz="1200">
                <a:latin typeface="Times New Roman" panose="02020603050405020304"/>
                <a:ea typeface="宋体" panose="02010600030101010101" pitchFamily="2" charset="-122"/>
              </a:rPr>
              <a:t>    </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项目导读</a:t>
            </a:r>
          </a:p>
        </p:txBody>
      </p:sp>
      <p:pic>
        <p:nvPicPr>
          <p:cNvPr id="3" name="内容占位符 2" descr="f690604d-c46f-11f0-9bb0-7e7f9f03f9a6"/>
          <p:cNvPicPr>
            <a:picLocks noGrp="1" noChangeAspect="1"/>
          </p:cNvPicPr>
          <p:nvPr>
            <p:ph idx="16390"/>
            <p:custDataLst>
              <p:tags r:id="rId3"/>
            </p:custDataLst>
          </p:nvPr>
        </p:nvPicPr>
        <p:blipFill>
          <a:blip r:embed="rId13"/>
          <a:srcRect l="3863" r="3863"/>
          <a:stretch>
            <a:fillRect/>
          </a:stretch>
        </p:blipFill>
        <p:spPr>
          <a:xfrm>
            <a:off x="609600" y="609600"/>
            <a:ext cx="10972800" cy="2590800"/>
          </a:xfrm>
          <a:custGeom>
            <a:avLst/>
            <a:gdLst>
              <a:gd name="connisteX0" fmla="*/ 0 w 10972800"/>
              <a:gd name="connsiteY0" fmla="*/ 203200 h 2590800"/>
              <a:gd name="connisteX1" fmla="*/ 203200 w 10972800"/>
              <a:gd name="connsiteY1" fmla="*/ 0 h 2590800"/>
              <a:gd name="connisteX2" fmla="*/ 10769600 w 10972800"/>
              <a:gd name="connsiteY2" fmla="*/ 0 h 2590800"/>
              <a:gd name="connisteX3" fmla="*/ 10972800 w 10972800"/>
              <a:gd name="connsiteY3" fmla="*/ 203200 h 2590800"/>
              <a:gd name="connisteX4" fmla="*/ 10972800 w 10972800"/>
              <a:gd name="connsiteY4" fmla="*/ 2387600 h 2590800"/>
              <a:gd name="connisteX5" fmla="*/ 10769600 w 10972800"/>
              <a:gd name="connsiteY5" fmla="*/ 2590800 h 2590800"/>
              <a:gd name="connisteX6" fmla="*/ 203200 w 10972800"/>
              <a:gd name="connsiteY6" fmla="*/ 2590800 h 2590800"/>
              <a:gd name="connisteX7" fmla="*/ 0 w 10972800"/>
              <a:gd name="connsiteY7" fmla="*/ 2387600 h 2590800"/>
              <a:gd name="connisteX8" fmla="*/ 0 w 10972800"/>
              <a:gd name="connsiteY8" fmla="*/ 203200 h 259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590800">
                <a:moveTo>
                  <a:pt x="0" y="203200"/>
                </a:moveTo>
                <a:cubicBezTo>
                  <a:pt x="0" y="90976"/>
                  <a:pt x="90976" y="0"/>
                  <a:pt x="203200" y="0"/>
                </a:cubicBezTo>
                <a:lnTo>
                  <a:pt x="10769600" y="0"/>
                </a:lnTo>
                <a:cubicBezTo>
                  <a:pt x="10881824" y="0"/>
                  <a:pt x="10972800" y="90976"/>
                  <a:pt x="10972800" y="203200"/>
                </a:cubicBezTo>
                <a:lnTo>
                  <a:pt x="10972800" y="2387600"/>
                </a:lnTo>
                <a:cubicBezTo>
                  <a:pt x="10972800" y="2499824"/>
                  <a:pt x="10881824" y="2590800"/>
                  <a:pt x="10769600" y="2590800"/>
                </a:cubicBezTo>
                <a:lnTo>
                  <a:pt x="203200" y="2590800"/>
                </a:lnTo>
                <a:cubicBezTo>
                  <a:pt x="90976" y="2590800"/>
                  <a:pt x="0" y="2499824"/>
                  <a:pt x="0" y="2387600"/>
                </a:cubicBezTo>
                <a:lnTo>
                  <a:pt x="0" y="203200"/>
                </a:lnTo>
                <a:close/>
              </a:path>
            </a:pathLst>
          </a:custGeom>
        </p:spPr>
      </p:pic>
      <p:sp>
        <p:nvSpPr>
          <p:cNvPr id="4" name="装饰  2"/>
          <p:cNvSpPr>
            <a:spLocks noGrp="1"/>
          </p:cNvSpPr>
          <p:nvPr>
            <p:ph type="body" idx="16392"/>
            <p:custDataLst>
              <p:tags r:id="rId4"/>
            </p:custDataLst>
          </p:nvPr>
        </p:nvSpPr>
        <p:spPr/>
        <p:txBody>
          <a:bodyPr/>
          <a:lstStyle/>
          <a:p>
            <a:r>
              <a:rPr lang="zh-CN" altLang="en-US"/>
              <a:t> </a:t>
            </a:r>
          </a:p>
        </p:txBody>
      </p:sp>
      <p:pic>
        <p:nvPicPr>
          <p:cNvPr id="13" name="图片占位符 12" descr="7"/>
          <p:cNvPicPr>
            <a:picLocks noGrp="1" noChangeAspect="1"/>
          </p:cNvPicPr>
          <p:nvPr>
            <p:ph type="pic" idx="16391"/>
            <p:custDataLst>
              <p:tags r:id="rId5"/>
            </p:custDataLst>
          </p:nvPr>
        </p:nvPicPr>
        <p:blipFill>
          <a:blip r:embed="rId14">
            <a:extLst>
              <a:ext uri="{96DAC541-7B7A-43D3-8B79-37D633B846F1}">
                <asvg:svgBlip xmlns:asvg="http://schemas.microsoft.com/office/drawing/2016/SVG/main" r:embed="rId15"/>
              </a:ext>
            </a:extLst>
          </a:blip>
          <a:stretch>
            <a:fillRect/>
          </a:stretch>
        </p:blipFill>
        <p:spPr>
          <a:xfrm>
            <a:off x="4826000" y="4140200"/>
            <a:ext cx="406400" cy="406400"/>
          </a:xfrm>
          <a:prstGeom prst="rect">
            <a:avLst/>
          </a:prstGeom>
        </p:spPr>
      </p:pic>
      <p:sp>
        <p:nvSpPr>
          <p:cNvPr id="6" name="文本占位符 5"/>
          <p:cNvSpPr>
            <a:spLocks noGrp="1"/>
          </p:cNvSpPr>
          <p:nvPr>
            <p:ph type="body" idx="16386"/>
            <p:custDataLst>
              <p:tags r:id="rId6"/>
            </p:custDataLst>
          </p:nvPr>
        </p:nvSpPr>
        <p:spPr/>
        <p:txBody>
          <a:bodyPr/>
          <a:lstStyle/>
          <a:p>
            <a:r>
              <a:rPr lang="zh-CN" altLang="en-US"/>
              <a:t>视频编辑全能</a:t>
            </a:r>
          </a:p>
        </p:txBody>
      </p:sp>
      <p:sp>
        <p:nvSpPr>
          <p:cNvPr id="7" name="文本占位符 6"/>
          <p:cNvSpPr>
            <a:spLocks noGrp="1"/>
          </p:cNvSpPr>
          <p:nvPr>
            <p:ph type="body" idx="16387"/>
            <p:custDataLst>
              <p:tags r:id="rId7"/>
            </p:custDataLst>
          </p:nvPr>
        </p:nvSpPr>
        <p:spPr/>
        <p:txBody>
          <a:bodyPr/>
          <a:lstStyle/>
          <a:p>
            <a:r>
              <a:rPr lang="zh-CN" altLang="en-US"/>
              <a:t>集采集、剪辑、调色、音频美化、字幕添加、输出及DVD刻录功能于一身，一站式满足视频制作需求。</a:t>
            </a:r>
          </a:p>
        </p:txBody>
      </p:sp>
      <p:sp>
        <p:nvSpPr>
          <p:cNvPr id="8" name="装饰  6"/>
          <p:cNvSpPr>
            <a:spLocks noGrp="1"/>
          </p:cNvSpPr>
          <p:nvPr>
            <p:ph type="body" idx="16394"/>
            <p:custDataLst>
              <p:tags r:id="rId8"/>
            </p:custDataLst>
          </p:nvPr>
        </p:nvSpPr>
        <p:spPr/>
        <p:txBody>
          <a:bodyPr/>
          <a:lstStyle/>
          <a:p>
            <a:r>
              <a:rPr lang="zh-CN" altLang="en-US"/>
              <a:t> </a:t>
            </a:r>
          </a:p>
        </p:txBody>
      </p:sp>
      <p:pic>
        <p:nvPicPr>
          <p:cNvPr id="12" name="图片占位符 11" descr="8"/>
          <p:cNvPicPr>
            <a:picLocks noGrp="1" noChangeAspect="1"/>
          </p:cNvPicPr>
          <p:nvPr>
            <p:ph type="pic" idx="16393"/>
            <p:custDataLst>
              <p:tags r:id="rId9"/>
            </p:custDataLst>
          </p:nvPr>
        </p:nvPicPr>
        <p:blipFill>
          <a:blip r:embed="rId16">
            <a:extLst>
              <a:ext uri="{96DAC541-7B7A-43D3-8B79-37D633B846F1}">
                <asvg:svgBlip xmlns:asvg="http://schemas.microsoft.com/office/drawing/2016/SVG/main" r:embed="rId17"/>
              </a:ext>
            </a:extLst>
          </a:blip>
          <a:stretch>
            <a:fillRect/>
          </a:stretch>
        </p:blipFill>
        <p:spPr>
          <a:xfrm>
            <a:off x="4826000" y="5511800"/>
            <a:ext cx="406400" cy="406400"/>
          </a:xfrm>
          <a:prstGeom prst="rect">
            <a:avLst/>
          </a:prstGeom>
        </p:spPr>
      </p:pic>
      <p:sp>
        <p:nvSpPr>
          <p:cNvPr id="10" name="文本占位符 9"/>
          <p:cNvSpPr>
            <a:spLocks noGrp="1"/>
          </p:cNvSpPr>
          <p:nvPr>
            <p:ph type="body" idx="16388"/>
            <p:custDataLst>
              <p:tags r:id="rId10"/>
            </p:custDataLst>
          </p:nvPr>
        </p:nvSpPr>
        <p:spPr/>
        <p:txBody>
          <a:bodyPr/>
          <a:lstStyle/>
          <a:p>
            <a:r>
              <a:rPr lang="zh-CN" altLang="en-US"/>
              <a:t>创意工具卓越</a:t>
            </a:r>
          </a:p>
        </p:txBody>
      </p:sp>
      <p:sp>
        <p:nvSpPr>
          <p:cNvPr id="11" name="文本占位符 10"/>
          <p:cNvSpPr>
            <a:spLocks noGrp="1"/>
          </p:cNvSpPr>
          <p:nvPr>
            <p:ph type="body" idx="16389"/>
            <p:custDataLst>
              <p:tags r:id="rId11"/>
            </p:custDataLst>
          </p:nvPr>
        </p:nvSpPr>
        <p:spPr/>
        <p:txBody>
          <a:bodyPr/>
          <a:lstStyle/>
          <a:p>
            <a:r>
              <a:rPr lang="zh-CN" altLang="en-US"/>
              <a:t>Premiere提供多种可靠创意工具，与Adobe系列应用无缝衔接，提升创作自由，助力流畅工作流程，打造精美影片。</a:t>
            </a: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337820" y="255860"/>
            <a:ext cx="10800000" cy="720000"/>
          </a:xfrm>
        </p:spPr>
        <p:txBody>
          <a:bodyPr/>
          <a:lstStyle/>
          <a:p>
            <a:r>
              <a:rPr lang="zh-CN" altLang="en-US"/>
              <a:t>案例</a:t>
            </a:r>
            <a:r>
              <a:rPr lang="en-US" altLang="zh-CN"/>
              <a:t>—</a:t>
            </a:r>
            <a:r>
              <a:rPr lang="zh-CN" altLang="en-US"/>
              <a:t>诗文</a:t>
            </a:r>
          </a:p>
        </p:txBody>
      </p:sp>
      <p:sp>
        <p:nvSpPr>
          <p:cNvPr id="3" name="内容占位符 2"/>
          <p:cNvSpPr>
            <a:spLocks noGrp="1"/>
          </p:cNvSpPr>
          <p:nvPr>
            <p:ph idx="1"/>
            <p:custDataLst>
              <p:tags r:id="rId3"/>
            </p:custDataLst>
          </p:nvPr>
        </p:nvSpPr>
        <p:spPr>
          <a:xfrm>
            <a:off x="203200" y="975995"/>
            <a:ext cx="3921760" cy="5275580"/>
          </a:xfrm>
        </p:spPr>
        <p:txBody>
          <a:bodyPr/>
          <a:lstStyle/>
          <a:p>
            <a:r>
              <a:rPr lang="zh-CN" altLang="en-US" sz="1800"/>
              <a:t>本案例为唐诗《池上》配音创建字幕，通过调整字幕中子字幕的持续时间，实现字幕与音频同步。</a:t>
            </a:r>
          </a:p>
        </p:txBody>
      </p:sp>
      <p:pic>
        <p:nvPicPr>
          <p:cNvPr id="4" name="图片 -2147481960"/>
          <p:cNvPicPr>
            <a:picLocks noChangeAspect="1"/>
          </p:cNvPicPr>
          <p:nvPr/>
        </p:nvPicPr>
        <p:blipFill>
          <a:blip r:embed="rId5"/>
          <a:stretch>
            <a:fillRect/>
          </a:stretch>
        </p:blipFill>
        <p:spPr>
          <a:xfrm>
            <a:off x="4671060" y="244158"/>
            <a:ext cx="2133600" cy="1057275"/>
          </a:xfrm>
          <a:prstGeom prst="rect">
            <a:avLst/>
          </a:prstGeom>
          <a:noFill/>
          <a:ln w="9525">
            <a:noFill/>
          </a:ln>
        </p:spPr>
      </p:pic>
      <p:pic>
        <p:nvPicPr>
          <p:cNvPr id="5" name="图片 -2147481959"/>
          <p:cNvPicPr>
            <a:picLocks noChangeAspect="1"/>
          </p:cNvPicPr>
          <p:nvPr/>
        </p:nvPicPr>
        <p:blipFill>
          <a:blip r:embed="rId6"/>
          <a:stretch>
            <a:fillRect/>
          </a:stretch>
        </p:blipFill>
        <p:spPr>
          <a:xfrm>
            <a:off x="7518718" y="96838"/>
            <a:ext cx="2466975" cy="1038225"/>
          </a:xfrm>
          <a:prstGeom prst="rect">
            <a:avLst/>
          </a:prstGeom>
          <a:noFill/>
          <a:ln w="9525">
            <a:noFill/>
          </a:ln>
        </p:spPr>
      </p:pic>
      <p:sp>
        <p:nvSpPr>
          <p:cNvPr id="6" name="文本框 5"/>
          <p:cNvSpPr txBox="1"/>
          <p:nvPr/>
        </p:nvSpPr>
        <p:spPr>
          <a:xfrm>
            <a:off x="5377180" y="1418272"/>
            <a:ext cx="5080000" cy="291465"/>
          </a:xfrm>
          <a:prstGeom prst="rect">
            <a:avLst/>
          </a:prstGeom>
        </p:spPr>
        <p:txBody>
          <a:bodyPr>
            <a:spAutoFit/>
          </a:bodyPr>
          <a:lstStyle/>
          <a:p>
            <a:pPr indent="0" algn="just"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分割音频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调整素材的持续时间</a:t>
            </a:r>
          </a:p>
        </p:txBody>
      </p:sp>
      <p:pic>
        <p:nvPicPr>
          <p:cNvPr id="7" name="图片 -2147481958"/>
          <p:cNvPicPr>
            <a:picLocks noChangeAspect="1"/>
          </p:cNvPicPr>
          <p:nvPr/>
        </p:nvPicPr>
        <p:blipFill>
          <a:blip r:embed="rId7"/>
          <a:stretch>
            <a:fillRect/>
          </a:stretch>
        </p:blipFill>
        <p:spPr>
          <a:xfrm>
            <a:off x="505778" y="2265045"/>
            <a:ext cx="1152525" cy="2000250"/>
          </a:xfrm>
          <a:prstGeom prst="rect">
            <a:avLst/>
          </a:prstGeom>
          <a:noFill/>
          <a:ln w="9525">
            <a:noFill/>
          </a:ln>
        </p:spPr>
      </p:pic>
      <p:pic>
        <p:nvPicPr>
          <p:cNvPr id="8" name="图片 -2147482101"/>
          <p:cNvPicPr>
            <a:picLocks noChangeAspect="1"/>
          </p:cNvPicPr>
          <p:nvPr/>
        </p:nvPicPr>
        <p:blipFill>
          <a:blip r:embed="rId8"/>
          <a:stretch>
            <a:fillRect/>
          </a:stretch>
        </p:blipFill>
        <p:spPr>
          <a:xfrm>
            <a:off x="1958023" y="3207703"/>
            <a:ext cx="2486025" cy="1057275"/>
          </a:xfrm>
          <a:prstGeom prst="rect">
            <a:avLst/>
          </a:prstGeom>
          <a:noFill/>
          <a:ln w="9525">
            <a:noFill/>
          </a:ln>
        </p:spPr>
      </p:pic>
      <p:sp>
        <p:nvSpPr>
          <p:cNvPr id="9" name="文本框 8"/>
          <p:cNvSpPr txBox="1"/>
          <p:nvPr/>
        </p:nvSpPr>
        <p:spPr>
          <a:xfrm>
            <a:off x="337820" y="4409440"/>
            <a:ext cx="10913745" cy="291465"/>
          </a:xfrm>
          <a:prstGeom prst="rect">
            <a:avLst/>
          </a:prstGeom>
        </p:spPr>
        <p:txBody>
          <a:bodyPr wrap="square">
            <a:sp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“新字幕轨道”对话框                          新建轨道                                                       </a:t>
            </a:r>
            <a:r>
              <a:rPr lang="zh-CN" altLang="en-US" sz="1200">
                <a:latin typeface="Times New Roman" panose="02020603050405020304"/>
                <a:ea typeface="宋体" panose="02010600030101010101" pitchFamily="2" charset="-122"/>
                <a:sym typeface="+mn-ea"/>
              </a:rPr>
              <a:t>输入字幕文本</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字幕效果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字幕效果</a:t>
            </a:r>
          </a:p>
        </p:txBody>
      </p:sp>
      <p:pic>
        <p:nvPicPr>
          <p:cNvPr id="10" name="图片 -2147482099"/>
          <p:cNvPicPr>
            <a:picLocks noChangeAspect="1"/>
          </p:cNvPicPr>
          <p:nvPr/>
        </p:nvPicPr>
        <p:blipFill>
          <a:blip r:embed="rId9"/>
          <a:stretch>
            <a:fillRect/>
          </a:stretch>
        </p:blipFill>
        <p:spPr>
          <a:xfrm>
            <a:off x="4744085" y="2941003"/>
            <a:ext cx="2209800" cy="1323975"/>
          </a:xfrm>
          <a:prstGeom prst="rect">
            <a:avLst/>
          </a:prstGeom>
          <a:noFill/>
          <a:ln w="9525">
            <a:noFill/>
          </a:ln>
        </p:spPr>
      </p:pic>
      <p:pic>
        <p:nvPicPr>
          <p:cNvPr id="11" name="图片 -2147482096"/>
          <p:cNvPicPr>
            <a:picLocks noChangeAspect="1"/>
          </p:cNvPicPr>
          <p:nvPr/>
        </p:nvPicPr>
        <p:blipFill>
          <a:blip r:embed="rId10"/>
          <a:stretch>
            <a:fillRect/>
          </a:stretch>
        </p:blipFill>
        <p:spPr>
          <a:xfrm>
            <a:off x="7253288" y="2864803"/>
            <a:ext cx="1952625" cy="1400175"/>
          </a:xfrm>
          <a:prstGeom prst="rect">
            <a:avLst/>
          </a:prstGeom>
          <a:noFill/>
          <a:ln w="9525">
            <a:noFill/>
          </a:ln>
        </p:spPr>
      </p:pic>
      <p:pic>
        <p:nvPicPr>
          <p:cNvPr id="12" name="图片 -2147482089"/>
          <p:cNvPicPr>
            <a:picLocks noChangeAspect="1"/>
          </p:cNvPicPr>
          <p:nvPr/>
        </p:nvPicPr>
        <p:blipFill>
          <a:blip r:embed="rId11"/>
          <a:srcRect r="9595"/>
          <a:stretch>
            <a:fillRect/>
          </a:stretch>
        </p:blipFill>
        <p:spPr>
          <a:xfrm>
            <a:off x="9505950" y="2979103"/>
            <a:ext cx="2152650" cy="1285875"/>
          </a:xfrm>
          <a:prstGeom prst="rect">
            <a:avLst/>
          </a:prstGeom>
          <a:noFill/>
          <a:ln w="9525">
            <a:noFill/>
          </a:ln>
        </p:spPr>
      </p:pic>
      <p:pic>
        <p:nvPicPr>
          <p:cNvPr id="13" name="图片 -2147482088"/>
          <p:cNvPicPr>
            <a:picLocks noChangeAspect="1"/>
          </p:cNvPicPr>
          <p:nvPr/>
        </p:nvPicPr>
        <p:blipFill>
          <a:blip r:embed="rId12"/>
          <a:stretch>
            <a:fillRect/>
          </a:stretch>
        </p:blipFill>
        <p:spPr>
          <a:xfrm>
            <a:off x="3843655" y="4964748"/>
            <a:ext cx="3409950" cy="1285875"/>
          </a:xfrm>
          <a:prstGeom prst="rect">
            <a:avLst/>
          </a:prstGeom>
          <a:noFill/>
          <a:ln w="9525">
            <a:noFill/>
          </a:ln>
        </p:spPr>
      </p:pic>
      <p:sp>
        <p:nvSpPr>
          <p:cNvPr id="14" name="文本框 13"/>
          <p:cNvSpPr txBox="1"/>
          <p:nvPr/>
        </p:nvSpPr>
        <p:spPr>
          <a:xfrm>
            <a:off x="3197860" y="6251892"/>
            <a:ext cx="5080000" cy="291465"/>
          </a:xfrm>
          <a:prstGeom prst="rect">
            <a:avLst/>
          </a:prstGeom>
        </p:spPr>
        <p:txBody>
          <a:bodyPr>
            <a:spAutoFit/>
          </a:bodyPr>
          <a:lstStyle/>
          <a:p>
            <a:pPr marL="0" indent="0" algn="ctr" defTabSz="266700">
              <a:lnSpc>
                <a:spcPts val="1560"/>
              </a:lnSpc>
              <a:spcBef>
                <a:spcPts val="600"/>
              </a:spcBef>
              <a:spcAft>
                <a:spcPts val="600"/>
              </a:spcAft>
            </a:pPr>
            <a:r>
              <a:rPr lang="zh-CN" altLang="en-US" sz="1200">
                <a:latin typeface="宋体" panose="02010600030101010101" pitchFamily="2" charset="-122"/>
                <a:ea typeface="宋体" panose="02010600030101010101" pitchFamily="2" charset="-122"/>
              </a:rPr>
              <a:t>调整字幕的持续时间</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sym typeface="+mn-ea"/>
              </a:rPr>
              <a:t>输出</a:t>
            </a:r>
            <a:endParaRPr lang="zh-CN" altLang="en-US"/>
          </a:p>
        </p:txBody>
      </p:sp>
      <p:sp>
        <p:nvSpPr>
          <p:cNvPr id="3" name="文本占位符 2"/>
          <p:cNvSpPr>
            <a:spLocks noGrp="1"/>
          </p:cNvSpPr>
          <p:nvPr>
            <p:ph type="body" idx="16386"/>
            <p:custDataLst>
              <p:tags r:id="rId3"/>
            </p:custDataLst>
          </p:nvPr>
        </p:nvSpPr>
        <p:spPr>
          <a:xfrm>
            <a:off x="4989195" y="1905000"/>
            <a:ext cx="2273300" cy="1524000"/>
          </a:xfrm>
        </p:spPr>
        <p:txBody>
          <a:bodyPr>
            <a:normAutofit fontScale="97500"/>
          </a:bodyPr>
          <a:lstStyle/>
          <a:p>
            <a:r>
              <a:rPr lang="zh-CN" altLang="en-US"/>
              <a:t>任务</a:t>
            </a:r>
            <a:r>
              <a:rPr lang="en-US" altLang="zh-CN"/>
              <a:t>6</a:t>
            </a: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任务6  输出</a:t>
            </a:r>
          </a:p>
        </p:txBody>
      </p:sp>
      <p:pic>
        <p:nvPicPr>
          <p:cNvPr id="3" name="内容占位符 2" descr="fa71bbfb-c46f-11f0-ab6f-b60be71be786"/>
          <p:cNvPicPr>
            <a:picLocks noGrp="1" noChangeAspect="1"/>
          </p:cNvPicPr>
          <p:nvPr>
            <p:ph idx="16388"/>
            <p:custDataLst>
              <p:tags r:id="rId3"/>
            </p:custDataLst>
          </p:nvPr>
        </p:nvPicPr>
        <p:blipFill>
          <a:blip r:embed="rId8"/>
          <a:srcRect l="13964" r="8198"/>
          <a:stretch>
            <a:fillRect/>
          </a:stretch>
        </p:blipFill>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任务引入</a:t>
            </a:r>
          </a:p>
        </p:txBody>
      </p:sp>
      <p:sp>
        <p:nvSpPr>
          <p:cNvPr id="6" name="文本占位符 5"/>
          <p:cNvSpPr>
            <a:spLocks noGrp="1"/>
          </p:cNvSpPr>
          <p:nvPr>
            <p:ph type="body" idx="16387"/>
            <p:custDataLst>
              <p:tags r:id="rId6"/>
            </p:custDataLst>
          </p:nvPr>
        </p:nvSpPr>
        <p:spPr/>
        <p:txBody>
          <a:bodyPr/>
          <a:lstStyle/>
          <a:p>
            <a:r>
              <a:rPr lang="zh-CN" altLang="en-US"/>
              <a:t>小李已经根据需要制作好了视频，但是该视频不能占满课件的页面，只能放在课件的右下角。怎么将视频输出为</a:t>
            </a:r>
            <a:r>
              <a:rPr lang="en-US" altLang="zh-CN"/>
              <a:t>.mp4</a:t>
            </a:r>
            <a:r>
              <a:rPr lang="zh-CN" altLang="en-US"/>
              <a:t>文件呢？怎么将大尺寸视频文件输出成小尺寸的视频文件呢？</a:t>
            </a: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370840" y="190500"/>
            <a:ext cx="10972800" cy="609600"/>
          </a:xfrm>
        </p:spPr>
        <p:txBody>
          <a:bodyPr/>
          <a:lstStyle/>
          <a:p>
            <a:r>
              <a:rPr lang="zh-CN" altLang="en-US">
                <a:sym typeface="+mn-ea"/>
              </a:rPr>
              <a:t>知识准备：</a:t>
            </a:r>
            <a:r>
              <a:rPr lang="zh-CN" altLang="en-US"/>
              <a:t>一、渲染影片</a:t>
            </a:r>
          </a:p>
        </p:txBody>
      </p:sp>
      <p:sp>
        <p:nvSpPr>
          <p:cNvPr id="6" name="文本占位符 5"/>
          <p:cNvSpPr>
            <a:spLocks noGrp="1"/>
          </p:cNvSpPr>
          <p:nvPr>
            <p:ph type="body" idx="16387"/>
            <p:custDataLst>
              <p:tags r:id="rId3"/>
            </p:custDataLst>
          </p:nvPr>
        </p:nvSpPr>
        <p:spPr>
          <a:xfrm>
            <a:off x="541655" y="4523105"/>
            <a:ext cx="1828800" cy="633730"/>
          </a:xfrm>
        </p:spPr>
        <p:txBody>
          <a:bodyPr/>
          <a:lstStyle/>
          <a:p>
            <a:r>
              <a:rPr lang="zh-CN" altLang="en-US"/>
              <a:t>渲染方式分类</a:t>
            </a:r>
          </a:p>
        </p:txBody>
      </p:sp>
      <p:sp>
        <p:nvSpPr>
          <p:cNvPr id="7" name="文本占位符 6"/>
          <p:cNvSpPr>
            <a:spLocks noGrp="1"/>
          </p:cNvSpPr>
          <p:nvPr>
            <p:ph type="body" idx="16388"/>
            <p:custDataLst>
              <p:tags r:id="rId4"/>
            </p:custDataLst>
          </p:nvPr>
        </p:nvSpPr>
        <p:spPr>
          <a:xfrm>
            <a:off x="542925" y="5280660"/>
            <a:ext cx="1828800" cy="1219200"/>
          </a:xfrm>
        </p:spPr>
        <p:txBody>
          <a:bodyPr>
            <a:normAutofit/>
          </a:bodyPr>
          <a:lstStyle/>
          <a:p>
            <a:r>
              <a:rPr lang="zh-CN" altLang="en-US"/>
              <a:t>实时渲染即时显示效果，生成渲染需预览复杂内容，两者均生成文件并存至暂存盘。</a:t>
            </a:r>
          </a:p>
        </p:txBody>
      </p:sp>
      <p:sp>
        <p:nvSpPr>
          <p:cNvPr id="10" name="文本占位符 9"/>
          <p:cNvSpPr>
            <a:spLocks noGrp="1"/>
          </p:cNvSpPr>
          <p:nvPr>
            <p:ph type="body" idx="16389"/>
            <p:custDataLst>
              <p:tags r:id="rId5"/>
            </p:custDataLst>
          </p:nvPr>
        </p:nvSpPr>
        <p:spPr>
          <a:xfrm>
            <a:off x="2895600" y="4582160"/>
            <a:ext cx="1828800" cy="574675"/>
          </a:xfrm>
        </p:spPr>
        <p:txBody>
          <a:bodyPr/>
          <a:lstStyle/>
          <a:p>
            <a:r>
              <a:rPr lang="zh-CN" altLang="en-US"/>
              <a:t>实时渲染特点</a:t>
            </a:r>
          </a:p>
        </p:txBody>
      </p:sp>
      <p:sp>
        <p:nvSpPr>
          <p:cNvPr id="11" name="文本占位符 10"/>
          <p:cNvSpPr>
            <a:spLocks noGrp="1"/>
          </p:cNvSpPr>
          <p:nvPr>
            <p:ph type="body" idx="16390"/>
            <p:custDataLst>
              <p:tags r:id="rId6"/>
            </p:custDataLst>
          </p:nvPr>
        </p:nvSpPr>
        <p:spPr>
          <a:xfrm>
            <a:off x="2895600" y="5280660"/>
            <a:ext cx="1828800" cy="1219200"/>
          </a:xfrm>
        </p:spPr>
        <p:txBody>
          <a:bodyPr>
            <a:normAutofit/>
          </a:bodyPr>
          <a:lstStyle/>
          <a:p>
            <a:r>
              <a:rPr lang="zh-CN" altLang="en-US"/>
              <a:t>应用效果时无需等待，直接查看视频、过渡、运动及字幕效果，提升编辑效率。</a:t>
            </a:r>
          </a:p>
        </p:txBody>
      </p:sp>
      <p:sp>
        <p:nvSpPr>
          <p:cNvPr id="14" name="文本占位符 13"/>
          <p:cNvSpPr>
            <a:spLocks noGrp="1"/>
          </p:cNvSpPr>
          <p:nvPr>
            <p:ph type="body" idx="16391"/>
            <p:custDataLst>
              <p:tags r:id="rId7"/>
            </p:custDataLst>
          </p:nvPr>
        </p:nvSpPr>
        <p:spPr>
          <a:xfrm>
            <a:off x="5180965" y="4582160"/>
            <a:ext cx="1828800" cy="589280"/>
          </a:xfrm>
        </p:spPr>
        <p:txBody>
          <a:bodyPr/>
          <a:lstStyle/>
          <a:p>
            <a:r>
              <a:rPr lang="zh-CN" altLang="en-US"/>
              <a:t>生成渲染流程</a:t>
            </a:r>
          </a:p>
        </p:txBody>
      </p:sp>
      <p:sp>
        <p:nvSpPr>
          <p:cNvPr id="15" name="文本占位符 14"/>
          <p:cNvSpPr>
            <a:spLocks noGrp="1"/>
          </p:cNvSpPr>
          <p:nvPr>
            <p:ph type="body" idx="16392"/>
            <p:custDataLst>
              <p:tags r:id="rId8"/>
            </p:custDataLst>
          </p:nvPr>
        </p:nvSpPr>
        <p:spPr>
          <a:xfrm>
            <a:off x="5181600" y="5280660"/>
            <a:ext cx="1828800" cy="1219200"/>
          </a:xfrm>
        </p:spPr>
        <p:txBody>
          <a:bodyPr/>
          <a:lstStyle/>
          <a:p>
            <a:r>
              <a:rPr lang="zh-CN" altLang="en-US"/>
              <a:t>标记入出点后执行渲染命令，进度显示于对话框，完成后绿线标识已渲染区域。</a:t>
            </a:r>
          </a:p>
        </p:txBody>
      </p:sp>
      <p:sp>
        <p:nvSpPr>
          <p:cNvPr id="18" name="文本占位符 17"/>
          <p:cNvSpPr>
            <a:spLocks noGrp="1"/>
          </p:cNvSpPr>
          <p:nvPr>
            <p:ph type="body" idx="16393"/>
            <p:custDataLst>
              <p:tags r:id="rId9"/>
            </p:custDataLst>
          </p:nvPr>
        </p:nvSpPr>
        <p:spPr>
          <a:xfrm>
            <a:off x="7500620" y="4596765"/>
            <a:ext cx="1828800" cy="574675"/>
          </a:xfrm>
        </p:spPr>
        <p:txBody>
          <a:bodyPr/>
          <a:lstStyle/>
          <a:p>
            <a:r>
              <a:rPr lang="zh-CN" altLang="en-US"/>
              <a:t>暂存盘管理</a:t>
            </a:r>
          </a:p>
        </p:txBody>
      </p:sp>
      <p:sp>
        <p:nvSpPr>
          <p:cNvPr id="19" name="文本占位符 18"/>
          <p:cNvSpPr>
            <a:spLocks noGrp="1"/>
          </p:cNvSpPr>
          <p:nvPr>
            <p:ph type="body" idx="16394"/>
            <p:custDataLst>
              <p:tags r:id="rId10"/>
            </p:custDataLst>
          </p:nvPr>
        </p:nvSpPr>
        <p:spPr>
          <a:xfrm>
            <a:off x="7467600" y="5176520"/>
            <a:ext cx="1828800" cy="1219200"/>
          </a:xfrm>
        </p:spPr>
        <p:txBody>
          <a:bodyPr/>
          <a:lstStyle/>
          <a:p>
            <a:r>
              <a:rPr lang="zh-CN" altLang="en-US"/>
              <a:t>项目设置中修改暂存盘路径，建议选择高速本地硬盘以提升渲染速度。</a:t>
            </a:r>
          </a:p>
        </p:txBody>
      </p:sp>
      <p:sp>
        <p:nvSpPr>
          <p:cNvPr id="22" name="文本占位符 21"/>
          <p:cNvSpPr>
            <a:spLocks noGrp="1"/>
          </p:cNvSpPr>
          <p:nvPr>
            <p:ph type="body" idx="16395"/>
            <p:custDataLst>
              <p:tags r:id="rId11"/>
            </p:custDataLst>
          </p:nvPr>
        </p:nvSpPr>
        <p:spPr>
          <a:xfrm>
            <a:off x="9820275" y="4596765"/>
            <a:ext cx="1828800" cy="579755"/>
          </a:xfrm>
        </p:spPr>
        <p:txBody>
          <a:bodyPr/>
          <a:lstStyle/>
          <a:p>
            <a:r>
              <a:rPr lang="zh-CN" altLang="en-US"/>
              <a:t>渲染范围控制</a:t>
            </a:r>
          </a:p>
        </p:txBody>
      </p:sp>
      <p:sp>
        <p:nvSpPr>
          <p:cNvPr id="23" name="文本占位符 22"/>
          <p:cNvSpPr>
            <a:spLocks noGrp="1"/>
          </p:cNvSpPr>
          <p:nvPr>
            <p:ph type="body" idx="16396"/>
            <p:custDataLst>
              <p:tags r:id="rId12"/>
            </p:custDataLst>
          </p:nvPr>
        </p:nvSpPr>
        <p:spPr>
          <a:xfrm>
            <a:off x="9820275" y="5280660"/>
            <a:ext cx="1828800" cy="1278255"/>
          </a:xfrm>
        </p:spPr>
        <p:txBody>
          <a:bodyPr>
            <a:normAutofit/>
          </a:bodyPr>
          <a:lstStyle/>
          <a:p>
            <a:r>
              <a:rPr lang="zh-CN" altLang="en-US"/>
              <a:t>支持全序列或部分渲染，标记入出点后仅处理指定区域，优化资源分配。</a:t>
            </a:r>
          </a:p>
        </p:txBody>
      </p:sp>
      <p:pic>
        <p:nvPicPr>
          <p:cNvPr id="3" name="图片 -2147482087"/>
          <p:cNvPicPr>
            <a:picLocks noChangeAspect="1"/>
          </p:cNvPicPr>
          <p:nvPr/>
        </p:nvPicPr>
        <p:blipFill>
          <a:blip r:embed="rId14"/>
          <a:stretch>
            <a:fillRect/>
          </a:stretch>
        </p:blipFill>
        <p:spPr>
          <a:xfrm>
            <a:off x="370523" y="1085850"/>
            <a:ext cx="1762125" cy="1276350"/>
          </a:xfrm>
          <a:prstGeom prst="rect">
            <a:avLst/>
          </a:prstGeom>
          <a:noFill/>
          <a:ln w="9525">
            <a:noFill/>
          </a:ln>
        </p:spPr>
      </p:pic>
      <p:sp>
        <p:nvSpPr>
          <p:cNvPr id="31" name="文本框 30"/>
          <p:cNvSpPr txBox="1"/>
          <p:nvPr/>
        </p:nvSpPr>
        <p:spPr>
          <a:xfrm>
            <a:off x="840105" y="2515870"/>
            <a:ext cx="9810115" cy="291465"/>
          </a:xfrm>
          <a:prstGeom prst="rect">
            <a:avLst/>
          </a:prstGeom>
        </p:spPr>
        <p:txBody>
          <a:bodyPr wrap="square">
            <a:sp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“渲染”对话框                                            </a:t>
            </a:r>
            <a:r>
              <a:rPr lang="zh-CN" altLang="en-US" sz="1200">
                <a:latin typeface="Times New Roman" panose="02020603050405020304"/>
                <a:ea typeface="宋体" panose="02010600030101010101" pitchFamily="2" charset="-122"/>
                <a:sym typeface="+mn-ea"/>
              </a:rPr>
              <a:t>要渲染的序列</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标记序列出入点</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显示渲染进度</a:t>
            </a:r>
          </a:p>
        </p:txBody>
      </p:sp>
      <p:pic>
        <p:nvPicPr>
          <p:cNvPr id="4" name="图片 -2147482086"/>
          <p:cNvPicPr>
            <a:picLocks noChangeAspect="1"/>
          </p:cNvPicPr>
          <p:nvPr/>
        </p:nvPicPr>
        <p:blipFill>
          <a:blip r:embed="rId15"/>
          <a:stretch>
            <a:fillRect/>
          </a:stretch>
        </p:blipFill>
        <p:spPr>
          <a:xfrm>
            <a:off x="2370138" y="1295400"/>
            <a:ext cx="2962275" cy="1066800"/>
          </a:xfrm>
          <a:prstGeom prst="rect">
            <a:avLst/>
          </a:prstGeom>
          <a:noFill/>
          <a:ln w="9525">
            <a:noFill/>
          </a:ln>
        </p:spPr>
      </p:pic>
      <p:pic>
        <p:nvPicPr>
          <p:cNvPr id="5" name="图片 -2147482083"/>
          <p:cNvPicPr>
            <a:picLocks noChangeAspect="1"/>
          </p:cNvPicPr>
          <p:nvPr/>
        </p:nvPicPr>
        <p:blipFill>
          <a:blip r:embed="rId16"/>
          <a:stretch>
            <a:fillRect/>
          </a:stretch>
        </p:blipFill>
        <p:spPr>
          <a:xfrm>
            <a:off x="5660390" y="1317308"/>
            <a:ext cx="2781300" cy="1000125"/>
          </a:xfrm>
          <a:prstGeom prst="rect">
            <a:avLst/>
          </a:prstGeom>
          <a:noFill/>
          <a:ln w="9525">
            <a:noFill/>
          </a:ln>
        </p:spPr>
      </p:pic>
      <p:pic>
        <p:nvPicPr>
          <p:cNvPr id="8" name="图片 -2147482082"/>
          <p:cNvPicPr>
            <a:picLocks noChangeAspect="1"/>
          </p:cNvPicPr>
          <p:nvPr/>
        </p:nvPicPr>
        <p:blipFill>
          <a:blip r:embed="rId17"/>
          <a:stretch>
            <a:fillRect/>
          </a:stretch>
        </p:blipFill>
        <p:spPr>
          <a:xfrm>
            <a:off x="8769033" y="1279208"/>
            <a:ext cx="1419225" cy="1038225"/>
          </a:xfrm>
          <a:prstGeom prst="rect">
            <a:avLst/>
          </a:prstGeom>
          <a:noFill/>
          <a:ln w="9525">
            <a:noFill/>
          </a:ln>
        </p:spPr>
      </p:pic>
      <p:pic>
        <p:nvPicPr>
          <p:cNvPr id="9" name="图片 -2147482081"/>
          <p:cNvPicPr>
            <a:picLocks noChangeAspect="1"/>
          </p:cNvPicPr>
          <p:nvPr/>
        </p:nvPicPr>
        <p:blipFill>
          <a:blip r:embed="rId18"/>
          <a:stretch>
            <a:fillRect/>
          </a:stretch>
        </p:blipFill>
        <p:spPr>
          <a:xfrm>
            <a:off x="4199573" y="3005455"/>
            <a:ext cx="2809875" cy="1009650"/>
          </a:xfrm>
          <a:prstGeom prst="rect">
            <a:avLst/>
          </a:prstGeom>
          <a:noFill/>
          <a:ln w="9525">
            <a:noFill/>
          </a:ln>
        </p:spPr>
      </p:pic>
      <p:sp>
        <p:nvSpPr>
          <p:cNvPr id="32" name="文本框 31"/>
          <p:cNvSpPr txBox="1"/>
          <p:nvPr/>
        </p:nvSpPr>
        <p:spPr>
          <a:xfrm>
            <a:off x="3205480" y="4050347"/>
            <a:ext cx="5080000" cy="291465"/>
          </a:xfrm>
          <a:prstGeom prst="rect">
            <a:avLst/>
          </a:prstGeom>
        </p:spPr>
        <p:txBody>
          <a:bodyPr>
            <a:sp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生成了渲染文件的时间轴</a:t>
            </a: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51460" y="279400"/>
            <a:ext cx="4175125" cy="812800"/>
          </a:xfrm>
        </p:spPr>
        <p:txBody>
          <a:bodyPr/>
          <a:lstStyle/>
          <a:p>
            <a:r>
              <a:rPr lang="zh-CN" altLang="en-US" sz="2800">
                <a:sym typeface="+mn-ea"/>
              </a:rPr>
              <a:t>知识准备：</a:t>
            </a:r>
            <a:r>
              <a:rPr lang="zh-CN" altLang="en-US" sz="2800"/>
              <a:t>二、预览输出</a:t>
            </a:r>
          </a:p>
        </p:txBody>
      </p:sp>
      <p:sp>
        <p:nvSpPr>
          <p:cNvPr id="4" name="装饰  2"/>
          <p:cNvSpPr>
            <a:spLocks noGrp="1"/>
          </p:cNvSpPr>
          <p:nvPr>
            <p:ph type="body" idx="16395"/>
            <p:custDataLst>
              <p:tags r:id="rId3"/>
            </p:custDataLst>
          </p:nvPr>
        </p:nvSpPr>
        <p:spPr/>
        <p:txBody>
          <a:bodyPr/>
          <a:lstStyle/>
          <a:p>
            <a:r>
              <a:rPr lang="zh-CN" altLang="en-US"/>
              <a:t> </a:t>
            </a:r>
          </a:p>
        </p:txBody>
      </p:sp>
      <p:sp>
        <p:nvSpPr>
          <p:cNvPr id="5" name="文本占位符 4"/>
          <p:cNvSpPr>
            <a:spLocks noGrp="1"/>
          </p:cNvSpPr>
          <p:nvPr>
            <p:ph type="body" idx="16387"/>
            <p:custDataLst>
              <p:tags r:id="rId4"/>
            </p:custDataLst>
          </p:nvPr>
        </p:nvSpPr>
        <p:spPr/>
        <p:txBody>
          <a:bodyPr/>
          <a:lstStyle/>
          <a:p>
            <a:r>
              <a:rPr lang="zh-CN" altLang="en-US"/>
              <a:t>导出流程概述</a:t>
            </a:r>
          </a:p>
        </p:txBody>
      </p:sp>
      <p:sp>
        <p:nvSpPr>
          <p:cNvPr id="6" name="文本占位符 5"/>
          <p:cNvSpPr>
            <a:spLocks noGrp="1"/>
          </p:cNvSpPr>
          <p:nvPr>
            <p:ph type="body" idx="16388"/>
            <p:custDataLst>
              <p:tags r:id="rId5"/>
            </p:custDataLst>
          </p:nvPr>
        </p:nvSpPr>
        <p:spPr/>
        <p:txBody>
          <a:bodyPr>
            <a:normAutofit/>
          </a:bodyPr>
          <a:lstStyle/>
          <a:p>
            <a:r>
              <a:rPr lang="zh-CN" altLang="en-US"/>
              <a:t>完成渲染后选择“文件”|“导出”命令，通过“媒体”选项导出影片，设置预览范围与格式参数，支持多平台发布需求。</a:t>
            </a:r>
          </a:p>
        </p:txBody>
      </p:sp>
      <p:sp>
        <p:nvSpPr>
          <p:cNvPr id="7" name="装饰  5"/>
          <p:cNvSpPr>
            <a:spLocks noGrp="1"/>
          </p:cNvSpPr>
          <p:nvPr>
            <p:ph type="body" idx="16396"/>
            <p:custDataLst>
              <p:tags r:id="rId6"/>
            </p:custDataLst>
          </p:nvPr>
        </p:nvSpPr>
        <p:spPr/>
        <p:txBody>
          <a:bodyPr/>
          <a:lstStyle/>
          <a:p>
            <a:r>
              <a:rPr lang="zh-CN" altLang="en-US"/>
              <a:t> </a:t>
            </a:r>
          </a:p>
        </p:txBody>
      </p:sp>
      <p:sp>
        <p:nvSpPr>
          <p:cNvPr id="8" name="文本占位符 7"/>
          <p:cNvSpPr>
            <a:spLocks noGrp="1"/>
          </p:cNvSpPr>
          <p:nvPr>
            <p:ph type="body" idx="16389"/>
            <p:custDataLst>
              <p:tags r:id="rId7"/>
            </p:custDataLst>
          </p:nvPr>
        </p:nvSpPr>
        <p:spPr/>
        <p:txBody>
          <a:bodyPr/>
          <a:lstStyle/>
          <a:p>
            <a:r>
              <a:rPr lang="zh-CN" altLang="en-US"/>
              <a:t>格式选择原则</a:t>
            </a:r>
          </a:p>
        </p:txBody>
      </p:sp>
      <p:sp>
        <p:nvSpPr>
          <p:cNvPr id="9" name="文本占位符 8"/>
          <p:cNvSpPr>
            <a:spLocks noGrp="1"/>
          </p:cNvSpPr>
          <p:nvPr>
            <p:ph type="body" idx="16390"/>
            <p:custDataLst>
              <p:tags r:id="rId8"/>
            </p:custDataLst>
          </p:nvPr>
        </p:nvSpPr>
        <p:spPr/>
        <p:txBody>
          <a:bodyPr>
            <a:normAutofit/>
          </a:bodyPr>
          <a:lstStyle/>
          <a:p>
            <a:r>
              <a:rPr lang="zh-CN" altLang="en-US"/>
              <a:t>根据用途选择格式：QuickTime便于二次编辑，H.264适合直接播放或网站发布，PAL DV适用于电视标清播出。</a:t>
            </a:r>
          </a:p>
        </p:txBody>
      </p:sp>
      <p:sp>
        <p:nvSpPr>
          <p:cNvPr id="10" name="装饰  8"/>
          <p:cNvSpPr>
            <a:spLocks noGrp="1"/>
          </p:cNvSpPr>
          <p:nvPr>
            <p:ph type="body" idx="16397"/>
            <p:custDataLst>
              <p:tags r:id="rId9"/>
            </p:custDataLst>
          </p:nvPr>
        </p:nvSpPr>
        <p:spPr>
          <a:xfrm>
            <a:off x="8191500" y="3594735"/>
            <a:ext cx="3390900" cy="2743200"/>
          </a:xfrm>
        </p:spPr>
        <p:txBody>
          <a:bodyPr/>
          <a:lstStyle/>
          <a:p>
            <a:r>
              <a:rPr lang="zh-CN" altLang="en-US"/>
              <a:t> </a:t>
            </a:r>
          </a:p>
        </p:txBody>
      </p:sp>
      <p:sp>
        <p:nvSpPr>
          <p:cNvPr id="11" name="文本占位符 10"/>
          <p:cNvSpPr>
            <a:spLocks noGrp="1"/>
          </p:cNvSpPr>
          <p:nvPr>
            <p:ph type="body" idx="16391"/>
            <p:custDataLst>
              <p:tags r:id="rId10"/>
            </p:custDataLst>
          </p:nvPr>
        </p:nvSpPr>
        <p:spPr>
          <a:xfrm>
            <a:off x="8496300" y="3987800"/>
            <a:ext cx="2781300" cy="406400"/>
          </a:xfrm>
        </p:spPr>
        <p:txBody>
          <a:bodyPr/>
          <a:lstStyle/>
          <a:p>
            <a:r>
              <a:rPr lang="zh-CN" altLang="en-US"/>
              <a:t>参数设置要点</a:t>
            </a:r>
          </a:p>
        </p:txBody>
      </p:sp>
      <p:sp>
        <p:nvSpPr>
          <p:cNvPr id="12" name="文本占位符 11"/>
          <p:cNvSpPr>
            <a:spLocks noGrp="1"/>
          </p:cNvSpPr>
          <p:nvPr>
            <p:ph type="body" idx="16392"/>
            <p:custDataLst>
              <p:tags r:id="rId11"/>
            </p:custDataLst>
          </p:nvPr>
        </p:nvSpPr>
        <p:spPr>
          <a:xfrm>
            <a:off x="8496300" y="4546600"/>
            <a:ext cx="2781300" cy="1219200"/>
          </a:xfrm>
        </p:spPr>
        <p:txBody>
          <a:bodyPr>
            <a:normAutofit/>
          </a:bodyPr>
          <a:lstStyle/>
          <a:p>
            <a:r>
              <a:rPr lang="zh-CN" altLang="en-US"/>
              <a:t>在“导出设置”中调整视频尺寸、编解码器及音频参数，通过扩展选项卡自定义画质、字幕或发布路径，确保输出效果。</a:t>
            </a:r>
          </a:p>
        </p:txBody>
      </p:sp>
      <p:pic>
        <p:nvPicPr>
          <p:cNvPr id="3" name="图片 -2147482080"/>
          <p:cNvPicPr>
            <a:picLocks noChangeAspect="1"/>
          </p:cNvPicPr>
          <p:nvPr/>
        </p:nvPicPr>
        <p:blipFill>
          <a:blip r:embed="rId13"/>
          <a:stretch>
            <a:fillRect/>
          </a:stretch>
        </p:blipFill>
        <p:spPr>
          <a:xfrm>
            <a:off x="266700" y="4096385"/>
            <a:ext cx="2310765" cy="1950085"/>
          </a:xfrm>
          <a:prstGeom prst="rect">
            <a:avLst/>
          </a:prstGeom>
          <a:noFill/>
          <a:ln w="9525">
            <a:noFill/>
          </a:ln>
        </p:spPr>
      </p:pic>
      <p:sp>
        <p:nvSpPr>
          <p:cNvPr id="17" name="文本框 16"/>
          <p:cNvSpPr txBox="1"/>
          <p:nvPr/>
        </p:nvSpPr>
        <p:spPr>
          <a:xfrm>
            <a:off x="929640" y="6075680"/>
            <a:ext cx="1647825" cy="262255"/>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 项目输出类型</a:t>
            </a:r>
          </a:p>
        </p:txBody>
      </p:sp>
      <p:pic>
        <p:nvPicPr>
          <p:cNvPr id="13" name="图片 -2147482079"/>
          <p:cNvPicPr>
            <a:picLocks noChangeAspect="1"/>
          </p:cNvPicPr>
          <p:nvPr/>
        </p:nvPicPr>
        <p:blipFill>
          <a:blip r:embed="rId14"/>
          <a:stretch>
            <a:fillRect/>
          </a:stretch>
        </p:blipFill>
        <p:spPr>
          <a:xfrm>
            <a:off x="3876358" y="3594735"/>
            <a:ext cx="4162425" cy="2495550"/>
          </a:xfrm>
          <a:prstGeom prst="rect">
            <a:avLst/>
          </a:prstGeom>
          <a:noFill/>
          <a:ln w="9525">
            <a:noFill/>
          </a:ln>
        </p:spPr>
      </p:pic>
      <p:sp>
        <p:nvSpPr>
          <p:cNvPr id="18" name="文本框 17"/>
          <p:cNvSpPr txBox="1"/>
          <p:nvPr/>
        </p:nvSpPr>
        <p:spPr>
          <a:xfrm>
            <a:off x="5280660" y="6046470"/>
            <a:ext cx="2125980" cy="291465"/>
          </a:xfrm>
          <a:prstGeom prst="rect">
            <a:avLst/>
          </a:prstGeom>
        </p:spPr>
        <p:txBody>
          <a:bodyPr wrap="square">
            <a:noAutofit/>
          </a:bodyPr>
          <a:lstStyle/>
          <a:p>
            <a:pPr lvl="0"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“导出设置”对话框</a:t>
            </a: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1957" descr="5t149"/>
          <p:cNvPicPr>
            <a:picLocks noChangeAspect="1"/>
          </p:cNvPicPr>
          <p:nvPr/>
        </p:nvPicPr>
        <p:blipFill>
          <a:blip r:embed="rId3"/>
          <a:stretch>
            <a:fillRect/>
          </a:stretch>
        </p:blipFill>
        <p:spPr>
          <a:xfrm>
            <a:off x="158433" y="979805"/>
            <a:ext cx="2981325" cy="1047750"/>
          </a:xfrm>
          <a:prstGeom prst="rect">
            <a:avLst/>
          </a:prstGeom>
          <a:noFill/>
          <a:ln w="9525">
            <a:noFill/>
          </a:ln>
        </p:spPr>
      </p:pic>
      <p:pic>
        <p:nvPicPr>
          <p:cNvPr id="3" name="图片 -2147481956"/>
          <p:cNvPicPr>
            <a:picLocks noChangeAspect="1"/>
          </p:cNvPicPr>
          <p:nvPr/>
        </p:nvPicPr>
        <p:blipFill>
          <a:blip r:embed="rId4"/>
          <a:srcRect b="22852"/>
          <a:stretch>
            <a:fillRect/>
          </a:stretch>
        </p:blipFill>
        <p:spPr>
          <a:xfrm>
            <a:off x="3343275" y="254635"/>
            <a:ext cx="2133600" cy="1962150"/>
          </a:xfrm>
          <a:prstGeom prst="rect">
            <a:avLst/>
          </a:prstGeom>
          <a:noFill/>
          <a:ln w="9525">
            <a:noFill/>
          </a:ln>
        </p:spPr>
      </p:pic>
      <p:sp>
        <p:nvSpPr>
          <p:cNvPr id="4" name="文本框 3"/>
          <p:cNvSpPr txBox="1"/>
          <p:nvPr/>
        </p:nvSpPr>
        <p:spPr>
          <a:xfrm>
            <a:off x="874395" y="2216785"/>
            <a:ext cx="10962005" cy="529590"/>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预览窗口的工具面板                                            设置裁剪比例                         “</a:t>
            </a:r>
            <a:r>
              <a:rPr lang="zh-CN" altLang="en-US" sz="1200">
                <a:latin typeface="Times New Roman" panose="02020603050405020304"/>
                <a:ea typeface="宋体" panose="02010600030101010101" pitchFamily="2" charset="-122"/>
                <a:sym typeface="+mn-ea"/>
              </a:rPr>
              <a:t>输出</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预览窗口中的效果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设置源缩放格式</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预设</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下拉列表</a:t>
            </a:r>
          </a:p>
        </p:txBody>
      </p:sp>
      <p:pic>
        <p:nvPicPr>
          <p:cNvPr id="5" name="图片 -2147481955"/>
          <p:cNvPicPr>
            <a:picLocks noChangeAspect="1"/>
          </p:cNvPicPr>
          <p:nvPr/>
        </p:nvPicPr>
        <p:blipFill>
          <a:blip r:embed="rId5"/>
          <a:srcRect b="22917"/>
          <a:stretch>
            <a:fillRect/>
          </a:stretch>
        </p:blipFill>
        <p:spPr>
          <a:xfrm>
            <a:off x="5680075" y="527685"/>
            <a:ext cx="1849755" cy="1689100"/>
          </a:xfrm>
          <a:prstGeom prst="rect">
            <a:avLst/>
          </a:prstGeom>
          <a:noFill/>
          <a:ln w="9525">
            <a:noFill/>
          </a:ln>
        </p:spPr>
      </p:pic>
      <p:pic>
        <p:nvPicPr>
          <p:cNvPr id="6" name="图片 -2147481954"/>
          <p:cNvPicPr>
            <a:picLocks noChangeAspect="1"/>
          </p:cNvPicPr>
          <p:nvPr/>
        </p:nvPicPr>
        <p:blipFill>
          <a:blip r:embed="rId6"/>
          <a:srcRect b="26736"/>
          <a:stretch>
            <a:fillRect/>
          </a:stretch>
        </p:blipFill>
        <p:spPr>
          <a:xfrm>
            <a:off x="7733030" y="527685"/>
            <a:ext cx="1661795" cy="1610995"/>
          </a:xfrm>
          <a:prstGeom prst="rect">
            <a:avLst/>
          </a:prstGeom>
          <a:noFill/>
          <a:ln w="9525">
            <a:noFill/>
          </a:ln>
        </p:spPr>
      </p:pic>
      <p:pic>
        <p:nvPicPr>
          <p:cNvPr id="7" name="图片 -2147482070"/>
          <p:cNvPicPr>
            <a:picLocks noChangeAspect="1"/>
          </p:cNvPicPr>
          <p:nvPr/>
        </p:nvPicPr>
        <p:blipFill>
          <a:blip r:embed="rId7"/>
          <a:stretch>
            <a:fillRect/>
          </a:stretch>
        </p:blipFill>
        <p:spPr>
          <a:xfrm>
            <a:off x="9598025" y="807085"/>
            <a:ext cx="2238375" cy="1409700"/>
          </a:xfrm>
          <a:prstGeom prst="rect">
            <a:avLst/>
          </a:prstGeom>
          <a:noFill/>
          <a:ln w="9525">
            <a:noFill/>
          </a:ln>
        </p:spPr>
      </p:pic>
      <p:pic>
        <p:nvPicPr>
          <p:cNvPr id="8" name="图片 -2147482069"/>
          <p:cNvPicPr>
            <a:picLocks noChangeAspect="1"/>
          </p:cNvPicPr>
          <p:nvPr/>
        </p:nvPicPr>
        <p:blipFill>
          <a:blip r:embed="rId8"/>
          <a:stretch>
            <a:fillRect/>
          </a:stretch>
        </p:blipFill>
        <p:spPr>
          <a:xfrm>
            <a:off x="158433" y="2935288"/>
            <a:ext cx="1876425" cy="2238375"/>
          </a:xfrm>
          <a:prstGeom prst="rect">
            <a:avLst/>
          </a:prstGeom>
          <a:noFill/>
          <a:ln w="9525">
            <a:noFill/>
          </a:ln>
        </p:spPr>
      </p:pic>
      <p:sp>
        <p:nvSpPr>
          <p:cNvPr id="9" name="文本框 8"/>
          <p:cNvSpPr txBox="1"/>
          <p:nvPr/>
        </p:nvSpPr>
        <p:spPr>
          <a:xfrm>
            <a:off x="690880" y="5363210"/>
            <a:ext cx="10973435" cy="291465"/>
          </a:xfrm>
          <a:prstGeom prst="rect">
            <a:avLst/>
          </a:prstGeom>
        </p:spPr>
        <p:txBody>
          <a:bodyPr wrap="square">
            <a:spAutoFit/>
          </a:bodyPr>
          <a:lstStyle/>
          <a:p>
            <a:pPr indent="0" algn="just"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扩展参数区域</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效果</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选项卡</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音频</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选项卡</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字幕</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选项卡</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发布</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选项卡</a:t>
            </a:r>
          </a:p>
        </p:txBody>
      </p:sp>
      <p:pic>
        <p:nvPicPr>
          <p:cNvPr id="10" name="图片 -2147481953"/>
          <p:cNvPicPr>
            <a:picLocks noChangeAspect="1"/>
          </p:cNvPicPr>
          <p:nvPr/>
        </p:nvPicPr>
        <p:blipFill>
          <a:blip r:embed="rId9"/>
          <a:stretch>
            <a:fillRect/>
          </a:stretch>
        </p:blipFill>
        <p:spPr>
          <a:xfrm>
            <a:off x="2320290" y="3611880"/>
            <a:ext cx="2209800" cy="1562100"/>
          </a:xfrm>
          <a:prstGeom prst="rect">
            <a:avLst/>
          </a:prstGeom>
          <a:noFill/>
          <a:ln w="9525">
            <a:noFill/>
          </a:ln>
        </p:spPr>
      </p:pic>
      <p:pic>
        <p:nvPicPr>
          <p:cNvPr id="11" name="图片 -2147482067"/>
          <p:cNvPicPr>
            <a:picLocks noChangeAspect="1"/>
          </p:cNvPicPr>
          <p:nvPr/>
        </p:nvPicPr>
        <p:blipFill>
          <a:blip r:embed="rId10"/>
          <a:stretch>
            <a:fillRect/>
          </a:stretch>
        </p:blipFill>
        <p:spPr>
          <a:xfrm>
            <a:off x="4930140" y="3630930"/>
            <a:ext cx="2152650" cy="1543050"/>
          </a:xfrm>
          <a:prstGeom prst="rect">
            <a:avLst/>
          </a:prstGeom>
          <a:noFill/>
          <a:ln w="9525">
            <a:noFill/>
          </a:ln>
        </p:spPr>
      </p:pic>
      <p:pic>
        <p:nvPicPr>
          <p:cNvPr id="12" name="图片 -2147482066"/>
          <p:cNvPicPr>
            <a:picLocks noChangeAspect="1"/>
          </p:cNvPicPr>
          <p:nvPr/>
        </p:nvPicPr>
        <p:blipFill>
          <a:blip r:embed="rId11"/>
          <a:stretch>
            <a:fillRect/>
          </a:stretch>
        </p:blipFill>
        <p:spPr>
          <a:xfrm>
            <a:off x="7284085" y="4459288"/>
            <a:ext cx="2209800" cy="714375"/>
          </a:xfrm>
          <a:prstGeom prst="rect">
            <a:avLst/>
          </a:prstGeom>
          <a:noFill/>
          <a:ln w="9525">
            <a:noFill/>
          </a:ln>
        </p:spPr>
      </p:pic>
      <p:pic>
        <p:nvPicPr>
          <p:cNvPr id="13" name="图片 12"/>
          <p:cNvPicPr>
            <a:picLocks noChangeAspect="1"/>
          </p:cNvPicPr>
          <p:nvPr/>
        </p:nvPicPr>
        <p:blipFill>
          <a:blip r:embed="rId12"/>
          <a:stretch>
            <a:fillRect/>
          </a:stretch>
        </p:blipFill>
        <p:spPr>
          <a:xfrm>
            <a:off x="9977438" y="3497580"/>
            <a:ext cx="1781175" cy="1676400"/>
          </a:xfrm>
          <a:prstGeom prst="rect">
            <a:avLst/>
          </a:prstGeom>
          <a:noFill/>
          <a:ln w="9525">
            <a:noFill/>
          </a:ln>
        </p:spPr>
      </p:pic>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案例</a:t>
            </a:r>
            <a:r>
              <a:rPr lang="en-US" altLang="zh-CN"/>
              <a:t>—</a:t>
            </a:r>
            <a:r>
              <a:rPr lang="zh-CN" altLang="en-US"/>
              <a:t>导出为</a:t>
            </a:r>
            <a:r>
              <a:rPr lang="en-US" altLang="zh-CN"/>
              <a:t>MP4</a:t>
            </a:r>
            <a:r>
              <a:rPr lang="zh-CN" altLang="en-US"/>
              <a:t>格式</a:t>
            </a:r>
          </a:p>
        </p:txBody>
      </p:sp>
      <p:sp>
        <p:nvSpPr>
          <p:cNvPr id="3" name="内容占位符 2"/>
          <p:cNvSpPr>
            <a:spLocks noGrp="1"/>
          </p:cNvSpPr>
          <p:nvPr>
            <p:ph idx="1"/>
            <p:custDataLst>
              <p:tags r:id="rId3"/>
            </p:custDataLst>
          </p:nvPr>
        </p:nvSpPr>
        <p:spPr>
          <a:xfrm>
            <a:off x="501650" y="1080135"/>
            <a:ext cx="9518015" cy="4873625"/>
          </a:xfrm>
        </p:spPr>
        <p:txBody>
          <a:bodyPr/>
          <a:lstStyle/>
          <a:p>
            <a:r>
              <a:rPr lang="zh-CN" altLang="en-US" sz="1800">
                <a:sym typeface="+mn-ea"/>
              </a:rPr>
              <a:t>导出MP4时选择H.264格式，设置高品质预设，调整视频尺寸与渲染质量，完成编码后保存并验证视频效果。</a:t>
            </a:r>
            <a:endParaRPr lang="zh-CN" altLang="en-US" sz="1800"/>
          </a:p>
          <a:p>
            <a:endParaRPr lang="zh-CN" altLang="en-US" sz="1800"/>
          </a:p>
        </p:txBody>
      </p:sp>
      <p:pic>
        <p:nvPicPr>
          <p:cNvPr id="4" name="图片 -2147482064"/>
          <p:cNvPicPr>
            <a:picLocks noChangeAspect="1"/>
          </p:cNvPicPr>
          <p:nvPr/>
        </p:nvPicPr>
        <p:blipFill>
          <a:blip r:embed="rId5"/>
          <a:stretch>
            <a:fillRect/>
          </a:stretch>
        </p:blipFill>
        <p:spPr>
          <a:xfrm>
            <a:off x="170815" y="3609975"/>
            <a:ext cx="2774315" cy="1743075"/>
          </a:xfrm>
          <a:prstGeom prst="rect">
            <a:avLst/>
          </a:prstGeom>
          <a:noFill/>
          <a:ln w="9525">
            <a:noFill/>
          </a:ln>
        </p:spPr>
      </p:pic>
      <p:sp>
        <p:nvSpPr>
          <p:cNvPr id="5" name="文本框 4"/>
          <p:cNvSpPr txBox="1"/>
          <p:nvPr/>
        </p:nvSpPr>
        <p:spPr>
          <a:xfrm>
            <a:off x="695960" y="5662612"/>
            <a:ext cx="5080000" cy="291465"/>
          </a:xfrm>
          <a:prstGeom prst="rect">
            <a:avLst/>
          </a:prstGeom>
        </p:spPr>
        <p:txBody>
          <a:bodyPr wrap="square">
            <a:sp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设置导出格式和名称                                                                 </a:t>
            </a:r>
            <a:r>
              <a:rPr lang="zh-CN" altLang="en-US" sz="1200">
                <a:latin typeface="Times New Roman" panose="02020603050405020304"/>
                <a:ea typeface="宋体" panose="02010600030101010101" pitchFamily="2" charset="-122"/>
                <a:sym typeface="+mn-ea"/>
              </a:rPr>
              <a:t>设置视频参数</a:t>
            </a:r>
            <a:r>
              <a:rPr lang="en-US" altLang="zh-CN" sz="1200">
                <a:latin typeface="Times New Roman" panose="02020603050405020304"/>
                <a:ea typeface="宋体" panose="02010600030101010101" pitchFamily="2" charset="-122"/>
                <a:sym typeface="+mn-ea"/>
              </a:rPr>
              <a:t>  </a:t>
            </a:r>
          </a:p>
        </p:txBody>
      </p:sp>
      <p:pic>
        <p:nvPicPr>
          <p:cNvPr id="6" name="图片 -2147482063"/>
          <p:cNvPicPr>
            <a:picLocks noChangeAspect="1"/>
          </p:cNvPicPr>
          <p:nvPr/>
        </p:nvPicPr>
        <p:blipFill>
          <a:blip r:embed="rId6"/>
          <a:stretch>
            <a:fillRect/>
          </a:stretch>
        </p:blipFill>
        <p:spPr>
          <a:xfrm>
            <a:off x="3789680" y="2872740"/>
            <a:ext cx="2650490" cy="2480310"/>
          </a:xfrm>
          <a:prstGeom prst="rect">
            <a:avLst/>
          </a:prstGeom>
          <a:noFill/>
          <a:ln w="9525">
            <a:noFill/>
          </a:ln>
        </p:spPr>
      </p:pic>
      <p:pic>
        <p:nvPicPr>
          <p:cNvPr id="7" name="图片 -2147481951"/>
          <p:cNvPicPr>
            <a:picLocks noChangeAspect="1"/>
          </p:cNvPicPr>
          <p:nvPr/>
        </p:nvPicPr>
        <p:blipFill>
          <a:blip r:embed="rId7"/>
          <a:stretch>
            <a:fillRect/>
          </a:stretch>
        </p:blipFill>
        <p:spPr>
          <a:xfrm>
            <a:off x="7652385" y="3778250"/>
            <a:ext cx="2981960" cy="1834515"/>
          </a:xfrm>
          <a:prstGeom prst="rect">
            <a:avLst/>
          </a:prstGeom>
          <a:noFill/>
          <a:ln w="9525">
            <a:noFill/>
          </a:ln>
        </p:spPr>
      </p:pic>
      <p:sp>
        <p:nvSpPr>
          <p:cNvPr id="8" name="文本框 7"/>
          <p:cNvSpPr txBox="1"/>
          <p:nvPr/>
        </p:nvSpPr>
        <p:spPr>
          <a:xfrm>
            <a:off x="8277860" y="5902325"/>
            <a:ext cx="2080895" cy="411480"/>
          </a:xfrm>
          <a:prstGeom prst="rect">
            <a:avLst/>
          </a:prstGeom>
        </p:spPr>
        <p:txBody>
          <a:bodyPr wrap="square">
            <a:noAutofit/>
          </a:bodyPr>
          <a:lstStyle/>
          <a:p>
            <a:pPr lvl="0"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 在播放器中预览视频</a:t>
            </a: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dirty="0"/>
              <a:t>项目总结</a:t>
            </a:r>
          </a:p>
        </p:txBody>
      </p:sp>
      <p:pic>
        <p:nvPicPr>
          <p:cNvPr id="7" name="图片 6" descr="图示, 文本&#10;&#10;AI 生成的内容可能不正确。">
            <a:extLst>
              <a:ext uri="{FF2B5EF4-FFF2-40B4-BE49-F238E27FC236}">
                <a16:creationId xmlns:a16="http://schemas.microsoft.com/office/drawing/2014/main" id="{796356F1-DF8A-9445-8583-E4C583F342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0340" y="0"/>
            <a:ext cx="4743062" cy="6857999"/>
          </a:xfrm>
          <a:prstGeom prst="rect">
            <a:avLst/>
          </a:prstGeom>
        </p:spPr>
      </p:pic>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6386"/>
            <p:custDataLst>
              <p:tags r:id="rId2"/>
            </p:custDataLst>
          </p:nvPr>
        </p:nvSpPr>
        <p:spPr>
          <a:xfrm>
            <a:off x="4020185" y="1905000"/>
            <a:ext cx="3853815" cy="1524000"/>
          </a:xfrm>
        </p:spPr>
        <p:txBody>
          <a:bodyPr>
            <a:normAutofit/>
          </a:bodyPr>
          <a:lstStyle/>
          <a:p>
            <a:r>
              <a:rPr lang="zh-CN" altLang="en-US">
                <a:sym typeface="+mn-ea"/>
              </a:rPr>
              <a:t>项目实战</a:t>
            </a:r>
            <a:endParaRPr lang="en-US" altLang="zh-CN"/>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项目实战：实战一：演唱会舞台</a:t>
            </a:r>
          </a:p>
        </p:txBody>
      </p:sp>
      <p:sp>
        <p:nvSpPr>
          <p:cNvPr id="3" name="装饰  1"/>
          <p:cNvSpPr>
            <a:spLocks noGrp="1"/>
          </p:cNvSpPr>
          <p:nvPr>
            <p:ph type="body" idx="16398"/>
            <p:custDataLst>
              <p:tags r:id="rId3"/>
            </p:custDataLst>
          </p:nvPr>
        </p:nvSpPr>
        <p:spPr/>
        <p:txBody>
          <a:bodyPr/>
          <a:lstStyle/>
          <a:p>
            <a:r>
              <a:rPr lang="zh-CN" altLang="en-US"/>
              <a:t> </a:t>
            </a:r>
          </a:p>
        </p:txBody>
      </p:sp>
      <p:sp>
        <p:nvSpPr>
          <p:cNvPr id="4" name="文本占位符 3"/>
          <p:cNvSpPr>
            <a:spLocks noGrp="1"/>
          </p:cNvSpPr>
          <p:nvPr>
            <p:ph type="body" idx="16388"/>
            <p:custDataLst>
              <p:tags r:id="rId4"/>
            </p:custDataLst>
          </p:nvPr>
        </p:nvSpPr>
        <p:spPr/>
        <p:txBody>
          <a:bodyPr/>
          <a:lstStyle/>
          <a:p>
            <a:r>
              <a:rPr lang="zh-CN" altLang="en-US"/>
              <a:t>01</a:t>
            </a:r>
          </a:p>
        </p:txBody>
      </p:sp>
      <p:sp>
        <p:nvSpPr>
          <p:cNvPr id="5" name="文本占位符 4"/>
          <p:cNvSpPr>
            <a:spLocks noGrp="1"/>
          </p:cNvSpPr>
          <p:nvPr>
            <p:ph type="body" idx="16386"/>
            <p:custDataLst>
              <p:tags r:id="rId5"/>
            </p:custDataLst>
          </p:nvPr>
        </p:nvSpPr>
        <p:spPr/>
        <p:txBody>
          <a:bodyPr/>
          <a:lstStyle/>
          <a:p>
            <a:r>
              <a:rPr lang="zh-CN" altLang="en-US"/>
              <a:t>模拟演唱会灯光效果</a:t>
            </a:r>
          </a:p>
        </p:txBody>
      </p:sp>
      <p:sp>
        <p:nvSpPr>
          <p:cNvPr id="6" name="文本占位符 5"/>
          <p:cNvSpPr>
            <a:spLocks noGrp="1"/>
          </p:cNvSpPr>
          <p:nvPr>
            <p:ph type="body" idx="16387"/>
            <p:custDataLst>
              <p:tags r:id="rId6"/>
            </p:custDataLst>
          </p:nvPr>
        </p:nvSpPr>
        <p:spPr/>
        <p:txBody>
          <a:bodyPr/>
          <a:lstStyle/>
          <a:p>
            <a:r>
              <a:rPr lang="zh-CN" altLang="en-US"/>
              <a:t>通过关键帧调整光照、渐变及音频，模拟演唱会灯光效果。</a:t>
            </a:r>
          </a:p>
        </p:txBody>
      </p:sp>
      <p:sp>
        <p:nvSpPr>
          <p:cNvPr id="7" name="装饰  5"/>
          <p:cNvSpPr>
            <a:spLocks noGrp="1"/>
          </p:cNvSpPr>
          <p:nvPr>
            <p:ph type="body" idx="16399"/>
            <p:custDataLst>
              <p:tags r:id="rId7"/>
            </p:custDataLst>
          </p:nvPr>
        </p:nvSpPr>
        <p:spPr/>
        <p:txBody>
          <a:bodyPr/>
          <a:lstStyle/>
          <a:p>
            <a:r>
              <a:rPr lang="zh-CN" altLang="en-US"/>
              <a:t> </a:t>
            </a:r>
          </a:p>
        </p:txBody>
      </p:sp>
      <p:sp>
        <p:nvSpPr>
          <p:cNvPr id="8" name="文本占位符 7"/>
          <p:cNvSpPr>
            <a:spLocks noGrp="1"/>
          </p:cNvSpPr>
          <p:nvPr>
            <p:ph type="body" idx="16391"/>
            <p:custDataLst>
              <p:tags r:id="rId8"/>
            </p:custDataLst>
          </p:nvPr>
        </p:nvSpPr>
        <p:spPr/>
        <p:txBody>
          <a:bodyPr/>
          <a:lstStyle/>
          <a:p>
            <a:r>
              <a:rPr lang="zh-CN" altLang="en-US"/>
              <a:t>02</a:t>
            </a:r>
          </a:p>
        </p:txBody>
      </p:sp>
      <p:sp>
        <p:nvSpPr>
          <p:cNvPr id="9" name="文本占位符 8"/>
          <p:cNvSpPr>
            <a:spLocks noGrp="1"/>
          </p:cNvSpPr>
          <p:nvPr>
            <p:ph type="body" idx="16389"/>
            <p:custDataLst>
              <p:tags r:id="rId9"/>
            </p:custDataLst>
          </p:nvPr>
        </p:nvSpPr>
        <p:spPr/>
        <p:txBody>
          <a:bodyPr/>
          <a:lstStyle/>
          <a:p>
            <a:r>
              <a:rPr lang="zh-CN" altLang="en-US"/>
              <a:t>新建项目与导入素材</a:t>
            </a:r>
          </a:p>
        </p:txBody>
      </p:sp>
      <p:sp>
        <p:nvSpPr>
          <p:cNvPr id="10" name="文本占位符 9"/>
          <p:cNvSpPr>
            <a:spLocks noGrp="1"/>
          </p:cNvSpPr>
          <p:nvPr>
            <p:ph type="body" idx="16390"/>
            <p:custDataLst>
              <p:tags r:id="rId10"/>
            </p:custDataLst>
          </p:nvPr>
        </p:nvSpPr>
        <p:spPr/>
        <p:txBody>
          <a:bodyPr/>
          <a:lstStyle/>
          <a:p>
            <a:r>
              <a:rPr lang="zh-CN" altLang="en-US"/>
              <a:t>新建项目并导入音视频，拖入时间轴自动生成序列。</a:t>
            </a:r>
          </a:p>
        </p:txBody>
      </p:sp>
      <p:sp>
        <p:nvSpPr>
          <p:cNvPr id="11" name="装饰  9"/>
          <p:cNvSpPr>
            <a:spLocks noGrp="1"/>
          </p:cNvSpPr>
          <p:nvPr>
            <p:ph type="body" idx="16400"/>
            <p:custDataLst>
              <p:tags r:id="rId11"/>
            </p:custDataLst>
          </p:nvPr>
        </p:nvSpPr>
        <p:spPr/>
        <p:txBody>
          <a:bodyPr/>
          <a:lstStyle/>
          <a:p>
            <a:r>
              <a:rPr lang="zh-CN" altLang="en-US"/>
              <a:t> </a:t>
            </a:r>
          </a:p>
        </p:txBody>
      </p:sp>
      <p:sp>
        <p:nvSpPr>
          <p:cNvPr id="12" name="文本占位符 11"/>
          <p:cNvSpPr>
            <a:spLocks noGrp="1"/>
          </p:cNvSpPr>
          <p:nvPr>
            <p:ph type="body" idx="16394"/>
            <p:custDataLst>
              <p:tags r:id="rId12"/>
            </p:custDataLst>
          </p:nvPr>
        </p:nvSpPr>
        <p:spPr/>
        <p:txBody>
          <a:bodyPr/>
          <a:lstStyle/>
          <a:p>
            <a:r>
              <a:rPr lang="zh-CN" altLang="en-US"/>
              <a:t>03</a:t>
            </a:r>
          </a:p>
        </p:txBody>
      </p:sp>
      <p:sp>
        <p:nvSpPr>
          <p:cNvPr id="13" name="文本占位符 12"/>
          <p:cNvSpPr>
            <a:spLocks noGrp="1"/>
          </p:cNvSpPr>
          <p:nvPr>
            <p:ph type="body" idx="16392"/>
            <p:custDataLst>
              <p:tags r:id="rId13"/>
            </p:custDataLst>
          </p:nvPr>
        </p:nvSpPr>
        <p:spPr/>
        <p:txBody>
          <a:bodyPr/>
          <a:lstStyle/>
          <a:p>
            <a:r>
              <a:rPr lang="zh-CN" altLang="en-US"/>
              <a:t>设置视频效果关键帧</a:t>
            </a:r>
          </a:p>
        </p:txBody>
      </p:sp>
      <p:sp>
        <p:nvSpPr>
          <p:cNvPr id="14" name="文本占位符 13"/>
          <p:cNvSpPr>
            <a:spLocks noGrp="1"/>
          </p:cNvSpPr>
          <p:nvPr>
            <p:ph type="body" idx="16393"/>
            <p:custDataLst>
              <p:tags r:id="rId14"/>
            </p:custDataLst>
          </p:nvPr>
        </p:nvSpPr>
        <p:spPr/>
        <p:txBody>
          <a:bodyPr/>
          <a:lstStyle/>
          <a:p>
            <a:r>
              <a:rPr lang="zh-CN" altLang="en-US"/>
              <a:t>移至视频第1帧，设置不透明度30%，点击动画按钮。</a:t>
            </a:r>
          </a:p>
        </p:txBody>
      </p:sp>
      <p:sp>
        <p:nvSpPr>
          <p:cNvPr id="15" name="装饰  3"/>
          <p:cNvSpPr>
            <a:spLocks noGrp="1"/>
          </p:cNvSpPr>
          <p:nvPr>
            <p:ph type="body" idx="16401"/>
            <p:custDataLst>
              <p:tags r:id="rId15"/>
            </p:custDataLst>
          </p:nvPr>
        </p:nvSpPr>
        <p:spPr/>
        <p:txBody>
          <a:bodyPr/>
          <a:lstStyle/>
          <a:p>
            <a:r>
              <a:rPr lang="zh-CN" altLang="en-US"/>
              <a:t> </a:t>
            </a:r>
          </a:p>
        </p:txBody>
      </p:sp>
      <p:sp>
        <p:nvSpPr>
          <p:cNvPr id="16" name="文本占位符 15"/>
          <p:cNvSpPr>
            <a:spLocks noGrp="1"/>
          </p:cNvSpPr>
          <p:nvPr>
            <p:ph type="body" idx="16397"/>
            <p:custDataLst>
              <p:tags r:id="rId16"/>
            </p:custDataLst>
          </p:nvPr>
        </p:nvSpPr>
        <p:spPr/>
        <p:txBody>
          <a:bodyPr/>
          <a:lstStyle/>
          <a:p>
            <a:r>
              <a:rPr lang="zh-CN" altLang="en-US"/>
              <a:t>04</a:t>
            </a:r>
          </a:p>
        </p:txBody>
      </p:sp>
      <p:sp>
        <p:nvSpPr>
          <p:cNvPr id="17" name="文本占位符 16"/>
          <p:cNvSpPr>
            <a:spLocks noGrp="1"/>
          </p:cNvSpPr>
          <p:nvPr>
            <p:ph type="body" idx="16395"/>
            <p:custDataLst>
              <p:tags r:id="rId17"/>
            </p:custDataLst>
          </p:nvPr>
        </p:nvSpPr>
        <p:spPr/>
        <p:txBody>
          <a:bodyPr/>
          <a:lstStyle/>
          <a:p>
            <a:r>
              <a:rPr lang="zh-CN" altLang="en-US"/>
              <a:t>添加音频关键帧与调整音量</a:t>
            </a:r>
          </a:p>
        </p:txBody>
      </p:sp>
      <p:sp>
        <p:nvSpPr>
          <p:cNvPr id="18" name="文本占位符 17"/>
          <p:cNvSpPr>
            <a:spLocks noGrp="1"/>
          </p:cNvSpPr>
          <p:nvPr>
            <p:ph type="body" idx="16396"/>
            <p:custDataLst>
              <p:tags r:id="rId18"/>
            </p:custDataLst>
          </p:nvPr>
        </p:nvSpPr>
        <p:spPr/>
        <p:txBody>
          <a:bodyPr/>
          <a:lstStyle/>
          <a:p>
            <a:r>
              <a:rPr lang="zh-CN" altLang="en-US"/>
              <a:t>移动播放指示器到合适位置，在工具面板中选择“剃刀工具”</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t>视频基础</a:t>
            </a:r>
          </a:p>
        </p:txBody>
      </p:sp>
      <p:sp>
        <p:nvSpPr>
          <p:cNvPr id="3" name="文本占位符 2"/>
          <p:cNvSpPr>
            <a:spLocks noGrp="1"/>
          </p:cNvSpPr>
          <p:nvPr>
            <p:ph type="body" idx="16386"/>
            <p:custDataLst>
              <p:tags r:id="rId3"/>
            </p:custDataLst>
          </p:nvPr>
        </p:nvSpPr>
        <p:spPr>
          <a:xfrm>
            <a:off x="4989195" y="1905000"/>
            <a:ext cx="2273300" cy="1524000"/>
          </a:xfrm>
        </p:spPr>
        <p:txBody>
          <a:bodyPr>
            <a:normAutofit fontScale="97500"/>
          </a:bodyPr>
          <a:lstStyle/>
          <a:p>
            <a:r>
              <a:rPr lang="zh-CN" altLang="en-US"/>
              <a:t>任务</a:t>
            </a:r>
            <a:r>
              <a:rPr lang="en-US" altLang="zh-CN"/>
              <a:t>1</a:t>
            </a: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059"/>
          <p:cNvPicPr>
            <a:picLocks noChangeAspect="1"/>
          </p:cNvPicPr>
          <p:nvPr/>
        </p:nvPicPr>
        <p:blipFill>
          <a:blip r:embed="rId3"/>
          <a:stretch>
            <a:fillRect/>
          </a:stretch>
        </p:blipFill>
        <p:spPr>
          <a:xfrm>
            <a:off x="127000" y="142875"/>
            <a:ext cx="2133600" cy="2145030"/>
          </a:xfrm>
          <a:prstGeom prst="rect">
            <a:avLst/>
          </a:prstGeom>
          <a:noFill/>
          <a:ln w="9525">
            <a:noFill/>
          </a:ln>
        </p:spPr>
      </p:pic>
      <p:pic>
        <p:nvPicPr>
          <p:cNvPr id="3" name="图片 -2147482058"/>
          <p:cNvPicPr>
            <a:picLocks noChangeAspect="1"/>
          </p:cNvPicPr>
          <p:nvPr/>
        </p:nvPicPr>
        <p:blipFill>
          <a:blip r:embed="rId4"/>
          <a:srcRect r="49155"/>
          <a:stretch>
            <a:fillRect/>
          </a:stretch>
        </p:blipFill>
        <p:spPr>
          <a:xfrm>
            <a:off x="2519680" y="142875"/>
            <a:ext cx="2346960" cy="2086610"/>
          </a:xfrm>
          <a:prstGeom prst="rect">
            <a:avLst/>
          </a:prstGeom>
          <a:noFill/>
          <a:ln w="9525">
            <a:noFill/>
          </a:ln>
        </p:spPr>
      </p:pic>
      <p:sp>
        <p:nvSpPr>
          <p:cNvPr id="4" name="文本框 3"/>
          <p:cNvSpPr txBox="1"/>
          <p:nvPr/>
        </p:nvSpPr>
        <p:spPr>
          <a:xfrm>
            <a:off x="749935" y="2292350"/>
            <a:ext cx="11183620" cy="470535"/>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 创建序列                                            设置起始关键帧                             </a:t>
            </a:r>
            <a:r>
              <a:rPr lang="zh-CN" altLang="en-US" sz="1200">
                <a:latin typeface="Times New Roman" panose="02020603050405020304"/>
                <a:ea typeface="宋体" panose="02010600030101010101" pitchFamily="2" charset="-122"/>
                <a:sym typeface="+mn-ea"/>
              </a:rPr>
              <a:t>设置光照效果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修改不透明度和光照效果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修改光照效果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修改光照</a:t>
            </a:r>
            <a:r>
              <a:rPr lang="en-US" altLang="zh-CN" sz="1200">
                <a:latin typeface="Times New Roman" panose="02020603050405020304"/>
                <a:ea typeface="宋体" panose="02010600030101010101" pitchFamily="2" charset="-122"/>
                <a:sym typeface="+mn-ea"/>
              </a:rPr>
              <a:t> </a:t>
            </a:r>
          </a:p>
        </p:txBody>
      </p:sp>
      <p:pic>
        <p:nvPicPr>
          <p:cNvPr id="5" name="图片 -2147482054"/>
          <p:cNvPicPr>
            <a:picLocks noChangeAspect="1"/>
          </p:cNvPicPr>
          <p:nvPr/>
        </p:nvPicPr>
        <p:blipFill>
          <a:blip r:embed="rId5"/>
          <a:srcRect r="53949"/>
          <a:stretch>
            <a:fillRect/>
          </a:stretch>
        </p:blipFill>
        <p:spPr>
          <a:xfrm>
            <a:off x="5006340" y="505143"/>
            <a:ext cx="1504950" cy="1724025"/>
          </a:xfrm>
          <a:prstGeom prst="rect">
            <a:avLst/>
          </a:prstGeom>
          <a:noFill/>
          <a:ln w="9525">
            <a:noFill/>
          </a:ln>
        </p:spPr>
      </p:pic>
      <p:pic>
        <p:nvPicPr>
          <p:cNvPr id="6" name="图片 -2147481950"/>
          <p:cNvPicPr>
            <a:picLocks noChangeAspect="1"/>
          </p:cNvPicPr>
          <p:nvPr/>
        </p:nvPicPr>
        <p:blipFill>
          <a:blip r:embed="rId6"/>
          <a:srcRect r="48193"/>
          <a:stretch>
            <a:fillRect/>
          </a:stretch>
        </p:blipFill>
        <p:spPr>
          <a:xfrm>
            <a:off x="6650673" y="505143"/>
            <a:ext cx="1666875" cy="1724025"/>
          </a:xfrm>
          <a:prstGeom prst="rect">
            <a:avLst/>
          </a:prstGeom>
          <a:noFill/>
          <a:ln w="9525">
            <a:noFill/>
          </a:ln>
        </p:spPr>
      </p:pic>
      <p:pic>
        <p:nvPicPr>
          <p:cNvPr id="7" name="图片 -2147482052"/>
          <p:cNvPicPr>
            <a:picLocks noChangeAspect="1"/>
          </p:cNvPicPr>
          <p:nvPr/>
        </p:nvPicPr>
        <p:blipFill>
          <a:blip r:embed="rId7"/>
          <a:srcRect r="48767"/>
          <a:stretch>
            <a:fillRect/>
          </a:stretch>
        </p:blipFill>
        <p:spPr>
          <a:xfrm>
            <a:off x="8457565" y="505143"/>
            <a:ext cx="1657350" cy="1743075"/>
          </a:xfrm>
          <a:prstGeom prst="rect">
            <a:avLst/>
          </a:prstGeom>
          <a:noFill/>
          <a:ln w="9525">
            <a:noFill/>
          </a:ln>
        </p:spPr>
      </p:pic>
      <p:pic>
        <p:nvPicPr>
          <p:cNvPr id="8" name="图片 -2147482051"/>
          <p:cNvPicPr>
            <a:picLocks noChangeAspect="1"/>
          </p:cNvPicPr>
          <p:nvPr/>
        </p:nvPicPr>
        <p:blipFill>
          <a:blip r:embed="rId8"/>
          <a:srcRect r="48767"/>
          <a:stretch>
            <a:fillRect/>
          </a:stretch>
        </p:blipFill>
        <p:spPr>
          <a:xfrm>
            <a:off x="10254298" y="506413"/>
            <a:ext cx="1704975" cy="1781175"/>
          </a:xfrm>
          <a:prstGeom prst="rect">
            <a:avLst/>
          </a:prstGeom>
          <a:noFill/>
          <a:ln w="9525">
            <a:noFill/>
          </a:ln>
        </p:spPr>
      </p:pic>
      <p:pic>
        <p:nvPicPr>
          <p:cNvPr id="9" name="图片 -2147481949"/>
          <p:cNvPicPr>
            <a:picLocks noChangeAspect="1"/>
          </p:cNvPicPr>
          <p:nvPr/>
        </p:nvPicPr>
        <p:blipFill>
          <a:blip r:embed="rId9"/>
          <a:srcRect r="48193"/>
          <a:stretch>
            <a:fillRect/>
          </a:stretch>
        </p:blipFill>
        <p:spPr>
          <a:xfrm>
            <a:off x="127000" y="2762568"/>
            <a:ext cx="1714500" cy="1781175"/>
          </a:xfrm>
          <a:prstGeom prst="rect">
            <a:avLst/>
          </a:prstGeom>
          <a:noFill/>
          <a:ln w="9525">
            <a:noFill/>
          </a:ln>
        </p:spPr>
      </p:pic>
      <p:pic>
        <p:nvPicPr>
          <p:cNvPr id="10" name="图片 -2147481948"/>
          <p:cNvPicPr>
            <a:picLocks noChangeAspect="1"/>
          </p:cNvPicPr>
          <p:nvPr/>
        </p:nvPicPr>
        <p:blipFill>
          <a:blip r:embed="rId10"/>
          <a:srcRect l="43294"/>
          <a:stretch>
            <a:fillRect/>
          </a:stretch>
        </p:blipFill>
        <p:spPr>
          <a:xfrm>
            <a:off x="2111375" y="3572510"/>
            <a:ext cx="1314450" cy="971550"/>
          </a:xfrm>
          <a:prstGeom prst="rect">
            <a:avLst/>
          </a:prstGeom>
          <a:noFill/>
          <a:ln w="9525">
            <a:noFill/>
          </a:ln>
        </p:spPr>
      </p:pic>
      <p:sp>
        <p:nvSpPr>
          <p:cNvPr id="11" name="文本框 10"/>
          <p:cNvSpPr txBox="1"/>
          <p:nvPr/>
        </p:nvSpPr>
        <p:spPr>
          <a:xfrm>
            <a:off x="127000" y="4759325"/>
            <a:ext cx="11391265" cy="158115"/>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修改光照颜色和中央位置           分割素材并移动             </a:t>
            </a:r>
            <a:r>
              <a:rPr lang="zh-CN" altLang="en-US" sz="1200">
                <a:latin typeface="Times New Roman" panose="02020603050405020304"/>
                <a:ea typeface="宋体" panose="02010600030101010101" pitchFamily="2" charset="-122"/>
                <a:sym typeface="+mn-ea"/>
              </a:rPr>
              <a:t>设置四色渐变效果参数</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修改混合模式</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修改混合模式设置关键帧</a:t>
            </a:r>
          </a:p>
        </p:txBody>
      </p:sp>
      <p:pic>
        <p:nvPicPr>
          <p:cNvPr id="12" name="图片 -2147482046"/>
          <p:cNvPicPr>
            <a:picLocks noChangeAspect="1"/>
          </p:cNvPicPr>
          <p:nvPr/>
        </p:nvPicPr>
        <p:blipFill>
          <a:blip r:embed="rId11"/>
          <a:srcRect r="48193"/>
          <a:stretch>
            <a:fillRect/>
          </a:stretch>
        </p:blipFill>
        <p:spPr>
          <a:xfrm>
            <a:off x="3695383" y="2902585"/>
            <a:ext cx="1647825" cy="1657350"/>
          </a:xfrm>
          <a:prstGeom prst="rect">
            <a:avLst/>
          </a:prstGeom>
          <a:noFill/>
          <a:ln w="9525">
            <a:noFill/>
          </a:ln>
        </p:spPr>
      </p:pic>
      <p:pic>
        <p:nvPicPr>
          <p:cNvPr id="13" name="图片 -2147481947"/>
          <p:cNvPicPr>
            <a:picLocks noChangeAspect="1"/>
          </p:cNvPicPr>
          <p:nvPr/>
        </p:nvPicPr>
        <p:blipFill>
          <a:blip r:embed="rId12"/>
          <a:srcRect r="47906"/>
          <a:stretch>
            <a:fillRect/>
          </a:stretch>
        </p:blipFill>
        <p:spPr>
          <a:xfrm>
            <a:off x="5540058" y="2911793"/>
            <a:ext cx="1647825" cy="1647825"/>
          </a:xfrm>
          <a:prstGeom prst="rect">
            <a:avLst/>
          </a:prstGeom>
          <a:noFill/>
          <a:ln w="9525">
            <a:noFill/>
          </a:ln>
        </p:spPr>
      </p:pic>
      <p:pic>
        <p:nvPicPr>
          <p:cNvPr id="14" name="图片 -2147481946"/>
          <p:cNvPicPr>
            <a:picLocks noChangeAspect="1"/>
          </p:cNvPicPr>
          <p:nvPr/>
        </p:nvPicPr>
        <p:blipFill>
          <a:blip r:embed="rId13"/>
          <a:srcRect r="48764"/>
          <a:stretch>
            <a:fillRect/>
          </a:stretch>
        </p:blipFill>
        <p:spPr>
          <a:xfrm>
            <a:off x="7385368" y="2898775"/>
            <a:ext cx="1628775" cy="1657350"/>
          </a:xfrm>
          <a:prstGeom prst="rect">
            <a:avLst/>
          </a:prstGeom>
          <a:noFill/>
          <a:ln w="9525">
            <a:noFill/>
          </a:ln>
        </p:spPr>
      </p:pic>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043"/>
          <p:cNvPicPr>
            <a:picLocks noChangeAspect="1"/>
          </p:cNvPicPr>
          <p:nvPr/>
        </p:nvPicPr>
        <p:blipFill>
          <a:blip r:embed="rId3"/>
          <a:srcRect r="48764"/>
          <a:stretch>
            <a:fillRect/>
          </a:stretch>
        </p:blipFill>
        <p:spPr>
          <a:xfrm>
            <a:off x="446723" y="347345"/>
            <a:ext cx="1628775" cy="1657350"/>
          </a:xfrm>
          <a:prstGeom prst="rect">
            <a:avLst/>
          </a:prstGeom>
          <a:noFill/>
          <a:ln w="9525">
            <a:noFill/>
          </a:ln>
        </p:spPr>
      </p:pic>
      <p:pic>
        <p:nvPicPr>
          <p:cNvPr id="3" name="图片 -2147482042"/>
          <p:cNvPicPr>
            <a:picLocks noChangeAspect="1"/>
          </p:cNvPicPr>
          <p:nvPr/>
        </p:nvPicPr>
        <p:blipFill>
          <a:blip r:embed="rId4"/>
          <a:srcRect r="49063"/>
          <a:stretch>
            <a:fillRect/>
          </a:stretch>
        </p:blipFill>
        <p:spPr>
          <a:xfrm>
            <a:off x="2361565" y="347345"/>
            <a:ext cx="1619250" cy="1657350"/>
          </a:xfrm>
          <a:prstGeom prst="rect">
            <a:avLst/>
          </a:prstGeom>
          <a:noFill/>
          <a:ln w="9525">
            <a:noFill/>
          </a:ln>
        </p:spPr>
      </p:pic>
      <p:pic>
        <p:nvPicPr>
          <p:cNvPr id="4" name="图片 -2147482041"/>
          <p:cNvPicPr>
            <a:picLocks noChangeAspect="1"/>
          </p:cNvPicPr>
          <p:nvPr/>
        </p:nvPicPr>
        <p:blipFill>
          <a:blip r:embed="rId5"/>
          <a:srcRect r="50259"/>
          <a:stretch>
            <a:fillRect/>
          </a:stretch>
        </p:blipFill>
        <p:spPr>
          <a:xfrm>
            <a:off x="4266248" y="347345"/>
            <a:ext cx="1590675" cy="1657350"/>
          </a:xfrm>
          <a:prstGeom prst="rect">
            <a:avLst/>
          </a:prstGeom>
          <a:noFill/>
          <a:ln w="9525">
            <a:noFill/>
          </a:ln>
        </p:spPr>
      </p:pic>
      <p:sp>
        <p:nvSpPr>
          <p:cNvPr id="5" name="文本框 4"/>
          <p:cNvSpPr txBox="1"/>
          <p:nvPr/>
        </p:nvSpPr>
        <p:spPr>
          <a:xfrm>
            <a:off x="2212975" y="2112010"/>
            <a:ext cx="9436735" cy="275590"/>
          </a:xfrm>
          <a:prstGeom prst="rect">
            <a:avLst/>
          </a:prstGeom>
        </p:spPr>
        <p:txBody>
          <a:bodyPr wrap="square">
            <a:spAutoFit/>
          </a:bodyPr>
          <a:lstStyle/>
          <a:p>
            <a:pPr defTabSz="266700"/>
            <a:r>
              <a:rPr lang="zh-CN" altLang="en-US" sz="1200">
                <a:latin typeface="Times New Roman" panose="02020603050405020304"/>
                <a:ea typeface="宋体" panose="02010600030101010101" pitchFamily="2" charset="-122"/>
              </a:rPr>
              <a:t>修改混合模式设置关键帧</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剪辑音频素材</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添加起止关键帧</a:t>
            </a:r>
          </a:p>
        </p:txBody>
      </p:sp>
      <p:pic>
        <p:nvPicPr>
          <p:cNvPr id="6" name="图片 -2147482038"/>
          <p:cNvPicPr>
            <a:picLocks noChangeAspect="1"/>
          </p:cNvPicPr>
          <p:nvPr/>
        </p:nvPicPr>
        <p:blipFill>
          <a:blip r:embed="rId6"/>
          <a:stretch>
            <a:fillRect/>
          </a:stretch>
        </p:blipFill>
        <p:spPr>
          <a:xfrm>
            <a:off x="6236018" y="1004253"/>
            <a:ext cx="2524125" cy="1000125"/>
          </a:xfrm>
          <a:prstGeom prst="rect">
            <a:avLst/>
          </a:prstGeom>
          <a:noFill/>
          <a:ln w="9525">
            <a:noFill/>
          </a:ln>
        </p:spPr>
      </p:pic>
      <p:pic>
        <p:nvPicPr>
          <p:cNvPr id="7" name="图片 -2147482037"/>
          <p:cNvPicPr>
            <a:picLocks noChangeAspect="1"/>
          </p:cNvPicPr>
          <p:nvPr/>
        </p:nvPicPr>
        <p:blipFill>
          <a:blip r:embed="rId7"/>
          <a:stretch>
            <a:fillRect/>
          </a:stretch>
        </p:blipFill>
        <p:spPr>
          <a:xfrm>
            <a:off x="9257665" y="1004253"/>
            <a:ext cx="2152650" cy="1000125"/>
          </a:xfrm>
          <a:prstGeom prst="rect">
            <a:avLst/>
          </a:prstGeom>
          <a:noFill/>
          <a:ln w="9525">
            <a:noFill/>
          </a:ln>
        </p:spPr>
      </p:pic>
      <p:pic>
        <p:nvPicPr>
          <p:cNvPr id="8" name="图片 -2147481945"/>
          <p:cNvPicPr>
            <a:picLocks noChangeAspect="1"/>
          </p:cNvPicPr>
          <p:nvPr/>
        </p:nvPicPr>
        <p:blipFill>
          <a:blip r:embed="rId8"/>
          <a:stretch>
            <a:fillRect/>
          </a:stretch>
        </p:blipFill>
        <p:spPr>
          <a:xfrm>
            <a:off x="447040" y="3111818"/>
            <a:ext cx="3048000" cy="1171575"/>
          </a:xfrm>
          <a:prstGeom prst="rect">
            <a:avLst/>
          </a:prstGeom>
          <a:noFill/>
          <a:ln w="9525">
            <a:noFill/>
          </a:ln>
        </p:spPr>
      </p:pic>
      <p:sp>
        <p:nvSpPr>
          <p:cNvPr id="9" name="文本框 8"/>
          <p:cNvSpPr txBox="1"/>
          <p:nvPr/>
        </p:nvSpPr>
        <p:spPr>
          <a:xfrm>
            <a:off x="1466850" y="4470082"/>
            <a:ext cx="5080000" cy="291465"/>
          </a:xfrm>
          <a:prstGeom prst="rect">
            <a:avLst/>
          </a:prstGeom>
        </p:spPr>
        <p:txBody>
          <a:bodyPr wrap="square">
            <a:spAutoFit/>
          </a:bodyPr>
          <a:lstStyle/>
          <a:p>
            <a:pPr defTabSz="266700">
              <a:buClrTx/>
              <a:buSzTx/>
              <a:buFontTx/>
            </a:pPr>
            <a:r>
              <a:rPr lang="zh-CN" altLang="en-US" sz="1200">
                <a:latin typeface="Times New Roman" panose="02020603050405020304"/>
                <a:ea typeface="宋体" panose="02010600030101010101" pitchFamily="2" charset="-122"/>
                <a:sym typeface="+mn-ea"/>
              </a:rPr>
              <a:t> 添加关键帧</a:t>
            </a:r>
          </a:p>
        </p:txBody>
      </p:sp>
      <p:pic>
        <p:nvPicPr>
          <p:cNvPr id="10" name="图片 -2147482034"/>
          <p:cNvPicPr>
            <a:picLocks noChangeAspect="1"/>
          </p:cNvPicPr>
          <p:nvPr/>
        </p:nvPicPr>
        <p:blipFill>
          <a:blip r:embed="rId9"/>
          <a:srcRect r="43695"/>
          <a:stretch>
            <a:fillRect/>
          </a:stretch>
        </p:blipFill>
        <p:spPr>
          <a:xfrm>
            <a:off x="4266565" y="3111818"/>
            <a:ext cx="1866900" cy="1038225"/>
          </a:xfrm>
          <a:prstGeom prst="rect">
            <a:avLst/>
          </a:prstGeom>
          <a:noFill/>
          <a:ln w="9525">
            <a:noFill/>
          </a:ln>
        </p:spPr>
      </p:pic>
      <p:pic>
        <p:nvPicPr>
          <p:cNvPr id="11" name="图片 -2147481944"/>
          <p:cNvPicPr>
            <a:picLocks noChangeAspect="1"/>
          </p:cNvPicPr>
          <p:nvPr/>
        </p:nvPicPr>
        <p:blipFill>
          <a:blip r:embed="rId10"/>
          <a:srcRect l="1028" r="14136"/>
          <a:stretch>
            <a:fillRect/>
          </a:stretch>
        </p:blipFill>
        <p:spPr>
          <a:xfrm>
            <a:off x="6390323" y="3102610"/>
            <a:ext cx="2867025" cy="1047750"/>
          </a:xfrm>
          <a:prstGeom prst="rect">
            <a:avLst/>
          </a:prstGeom>
          <a:noFill/>
          <a:ln w="9525">
            <a:noFill/>
          </a:ln>
        </p:spPr>
      </p:pic>
      <p:sp>
        <p:nvSpPr>
          <p:cNvPr id="12" name="文本框 11"/>
          <p:cNvSpPr txBox="1"/>
          <p:nvPr/>
        </p:nvSpPr>
        <p:spPr>
          <a:xfrm>
            <a:off x="4266565" y="4284027"/>
            <a:ext cx="5080000" cy="291465"/>
          </a:xfrm>
          <a:prstGeom prst="rect">
            <a:avLst/>
          </a:prstGeom>
        </p:spPr>
        <p:txBody>
          <a:bodyPr>
            <a:spAutoFit/>
          </a:bodyPr>
          <a:lstStyle/>
          <a:p>
            <a:pPr marL="0" indent="0" algn="ctr" defTabSz="266700">
              <a:lnSpc>
                <a:spcPts val="1560"/>
              </a:lnSpc>
              <a:spcBef>
                <a:spcPts val="300"/>
              </a:spcBef>
              <a:spcAft>
                <a:spcPts val="300"/>
              </a:spcAft>
            </a:pPr>
            <a:r>
              <a:rPr lang="zh-CN" altLang="en-US" sz="1200">
                <a:latin typeface="Times New Roman" panose="02020603050405020304"/>
                <a:ea typeface="宋体" panose="02010600030101010101" pitchFamily="2" charset="-122"/>
              </a:rPr>
              <a:t>拖动关键帧设置起止音量</a:t>
            </a: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项目实战：实战二：魔幻戒指</a:t>
            </a:r>
          </a:p>
        </p:txBody>
      </p:sp>
      <p:sp>
        <p:nvSpPr>
          <p:cNvPr id="3" name="文本占位符 2"/>
          <p:cNvSpPr>
            <a:spLocks noGrp="1"/>
          </p:cNvSpPr>
          <p:nvPr>
            <p:ph type="body" idx="16386"/>
            <p:custDataLst>
              <p:tags r:id="rId3"/>
            </p:custDataLst>
          </p:nvPr>
        </p:nvSpPr>
        <p:spPr/>
        <p:txBody>
          <a:bodyPr/>
          <a:lstStyle/>
          <a:p>
            <a:r>
              <a:rPr lang="zh-CN" altLang="en-US"/>
              <a:t>制作弧形文字</a:t>
            </a:r>
          </a:p>
        </p:txBody>
      </p:sp>
      <p:sp>
        <p:nvSpPr>
          <p:cNvPr id="4" name="装饰  2"/>
          <p:cNvSpPr>
            <a:spLocks noGrp="1"/>
          </p:cNvSpPr>
          <p:nvPr>
            <p:ph type="body" idx="16398"/>
            <p:custDataLst>
              <p:tags r:id="rId4"/>
            </p:custDataLst>
          </p:nvPr>
        </p:nvSpPr>
        <p:spPr/>
        <p:txBody>
          <a:bodyPr/>
          <a:lstStyle/>
          <a:p>
            <a:r>
              <a:rPr lang="zh-CN" altLang="en-US"/>
              <a:t> </a:t>
            </a:r>
          </a:p>
        </p:txBody>
      </p:sp>
      <p:sp>
        <p:nvSpPr>
          <p:cNvPr id="5" name="文本占位符 4"/>
          <p:cNvSpPr>
            <a:spLocks noGrp="1"/>
          </p:cNvSpPr>
          <p:nvPr>
            <p:ph type="body" idx="16387"/>
            <p:custDataLst>
              <p:tags r:id="rId5"/>
            </p:custDataLst>
          </p:nvPr>
        </p:nvSpPr>
        <p:spPr/>
        <p:txBody>
          <a:bodyPr/>
          <a:lstStyle/>
          <a:p>
            <a:r>
              <a:rPr lang="zh-CN" altLang="en-US"/>
              <a:t>本实战利用旧版标题工具制作弧形文字，然后为字幕素材添加关键帧，实现文字忽明忽暗的效果。</a:t>
            </a:r>
          </a:p>
        </p:txBody>
      </p:sp>
      <p:sp>
        <p:nvSpPr>
          <p:cNvPr id="6" name="文本占位符 5"/>
          <p:cNvSpPr>
            <a:spLocks noGrp="1"/>
          </p:cNvSpPr>
          <p:nvPr>
            <p:ph type="body" idx="16388"/>
            <p:custDataLst>
              <p:tags r:id="rId6"/>
            </p:custDataLst>
          </p:nvPr>
        </p:nvSpPr>
        <p:spPr/>
        <p:txBody>
          <a:bodyPr/>
          <a:lstStyle/>
          <a:p>
            <a:r>
              <a:rPr lang="zh-CN" altLang="en-US"/>
              <a:t>新建项目与序列</a:t>
            </a:r>
          </a:p>
        </p:txBody>
      </p:sp>
      <p:sp>
        <p:nvSpPr>
          <p:cNvPr id="7" name="装饰  5"/>
          <p:cNvSpPr>
            <a:spLocks noGrp="1"/>
          </p:cNvSpPr>
          <p:nvPr>
            <p:ph type="body" idx="16399"/>
            <p:custDataLst>
              <p:tags r:id="rId7"/>
            </p:custDataLst>
          </p:nvPr>
        </p:nvSpPr>
        <p:spPr/>
        <p:txBody>
          <a:bodyPr/>
          <a:lstStyle/>
          <a:p>
            <a:r>
              <a:rPr lang="zh-CN" altLang="en-US"/>
              <a:t> </a:t>
            </a:r>
          </a:p>
        </p:txBody>
      </p:sp>
      <p:sp>
        <p:nvSpPr>
          <p:cNvPr id="8" name="文本占位符 7"/>
          <p:cNvSpPr>
            <a:spLocks noGrp="1"/>
          </p:cNvSpPr>
          <p:nvPr>
            <p:ph type="body" idx="16389"/>
            <p:custDataLst>
              <p:tags r:id="rId8"/>
            </p:custDataLst>
          </p:nvPr>
        </p:nvSpPr>
        <p:spPr/>
        <p:txBody>
          <a:bodyPr/>
          <a:lstStyle/>
          <a:p>
            <a:r>
              <a:rPr lang="zh-CN" altLang="en-US"/>
              <a:t>新建一个项目，导入一幅戒指素材，将素材拖放到时间轴面板上创建序列，如图 5-178所示。</a:t>
            </a:r>
          </a:p>
        </p:txBody>
      </p:sp>
      <p:sp>
        <p:nvSpPr>
          <p:cNvPr id="9" name="文本占位符 8"/>
          <p:cNvSpPr>
            <a:spLocks noGrp="1"/>
          </p:cNvSpPr>
          <p:nvPr>
            <p:ph type="body" idx="16390"/>
            <p:custDataLst>
              <p:tags r:id="rId9"/>
            </p:custDataLst>
          </p:nvPr>
        </p:nvSpPr>
        <p:spPr/>
        <p:txBody>
          <a:bodyPr/>
          <a:lstStyle/>
          <a:p>
            <a:r>
              <a:rPr lang="zh-CN" altLang="en-US"/>
              <a:t>设计字幕与添加路径</a:t>
            </a:r>
          </a:p>
        </p:txBody>
      </p:sp>
      <p:sp>
        <p:nvSpPr>
          <p:cNvPr id="10" name="装饰  8"/>
          <p:cNvSpPr>
            <a:spLocks noGrp="1"/>
          </p:cNvSpPr>
          <p:nvPr>
            <p:ph type="body" idx="16400"/>
            <p:custDataLst>
              <p:tags r:id="rId10"/>
            </p:custDataLst>
          </p:nvPr>
        </p:nvSpPr>
        <p:spPr/>
        <p:txBody>
          <a:bodyPr/>
          <a:lstStyle/>
          <a:p>
            <a:r>
              <a:rPr lang="zh-CN" altLang="en-US"/>
              <a:t> </a:t>
            </a:r>
          </a:p>
        </p:txBody>
      </p:sp>
      <p:sp>
        <p:nvSpPr>
          <p:cNvPr id="11" name="文本占位符 10"/>
          <p:cNvSpPr>
            <a:spLocks noGrp="1"/>
          </p:cNvSpPr>
          <p:nvPr>
            <p:ph type="body" idx="16391"/>
            <p:custDataLst>
              <p:tags r:id="rId11"/>
            </p:custDataLst>
          </p:nvPr>
        </p:nvSpPr>
        <p:spPr/>
        <p:txBody>
          <a:bodyPr/>
          <a:lstStyle/>
          <a:p>
            <a:r>
              <a:rPr lang="zh-CN" altLang="en-US"/>
              <a:t>使用路径文字工具在戒指表面绘制弧形路径完成字幕设计。</a:t>
            </a:r>
          </a:p>
        </p:txBody>
      </p:sp>
      <p:sp>
        <p:nvSpPr>
          <p:cNvPr id="12" name="文本占位符 11"/>
          <p:cNvSpPr>
            <a:spLocks noGrp="1"/>
          </p:cNvSpPr>
          <p:nvPr>
            <p:ph type="body" idx="16392"/>
            <p:custDataLst>
              <p:tags r:id="rId12"/>
            </p:custDataLst>
          </p:nvPr>
        </p:nvSpPr>
        <p:spPr/>
        <p:txBody>
          <a:bodyPr/>
          <a:lstStyle/>
          <a:p>
            <a:r>
              <a:rPr lang="zh-CN" altLang="en-US"/>
              <a:t>设置文本样式与添加字幕</a:t>
            </a:r>
          </a:p>
        </p:txBody>
      </p:sp>
      <p:sp>
        <p:nvSpPr>
          <p:cNvPr id="13" name="装饰  1"/>
          <p:cNvSpPr>
            <a:spLocks noGrp="1"/>
          </p:cNvSpPr>
          <p:nvPr>
            <p:ph type="body" idx="16401"/>
            <p:custDataLst>
              <p:tags r:id="rId13"/>
            </p:custDataLst>
          </p:nvPr>
        </p:nvSpPr>
        <p:spPr/>
        <p:txBody>
          <a:bodyPr/>
          <a:lstStyle/>
          <a:p>
            <a:r>
              <a:rPr lang="zh-CN" altLang="en-US"/>
              <a:t> </a:t>
            </a:r>
          </a:p>
        </p:txBody>
      </p:sp>
      <p:sp>
        <p:nvSpPr>
          <p:cNvPr id="14" name="文本占位符 13"/>
          <p:cNvSpPr>
            <a:spLocks noGrp="1"/>
          </p:cNvSpPr>
          <p:nvPr>
            <p:ph type="body" idx="16393"/>
            <p:custDataLst>
              <p:tags r:id="rId14"/>
            </p:custDataLst>
          </p:nvPr>
        </p:nvSpPr>
        <p:spPr/>
        <p:txBody>
          <a:bodyPr/>
          <a:lstStyle/>
          <a:p>
            <a:r>
              <a:rPr lang="zh-CN" altLang="en-US"/>
              <a:t>使用文本工具输入文字，设置样式后拖放至视频轨道。</a:t>
            </a:r>
          </a:p>
        </p:txBody>
      </p:sp>
      <p:sp>
        <p:nvSpPr>
          <p:cNvPr id="15" name="文本占位符 14"/>
          <p:cNvSpPr>
            <a:spLocks noGrp="1"/>
          </p:cNvSpPr>
          <p:nvPr>
            <p:ph type="body" idx="16394"/>
            <p:custDataLst>
              <p:tags r:id="rId15"/>
            </p:custDataLst>
          </p:nvPr>
        </p:nvSpPr>
        <p:spPr/>
        <p:txBody>
          <a:bodyPr/>
          <a:lstStyle/>
          <a:p>
            <a:r>
              <a:rPr lang="zh-CN" altLang="en-US"/>
              <a:t>添加不透明度关键帧</a:t>
            </a:r>
          </a:p>
        </p:txBody>
      </p:sp>
      <p:sp>
        <p:nvSpPr>
          <p:cNvPr id="16" name="装饰  4"/>
          <p:cNvSpPr>
            <a:spLocks noGrp="1"/>
          </p:cNvSpPr>
          <p:nvPr>
            <p:ph type="body" idx="16402"/>
            <p:custDataLst>
              <p:tags r:id="rId16"/>
            </p:custDataLst>
          </p:nvPr>
        </p:nvSpPr>
        <p:spPr/>
        <p:txBody>
          <a:bodyPr/>
          <a:lstStyle/>
          <a:p>
            <a:r>
              <a:rPr lang="zh-CN" altLang="en-US"/>
              <a:t> </a:t>
            </a:r>
          </a:p>
        </p:txBody>
      </p:sp>
      <p:sp>
        <p:nvSpPr>
          <p:cNvPr id="17" name="文本占位符 16"/>
          <p:cNvSpPr>
            <a:spLocks noGrp="1"/>
          </p:cNvSpPr>
          <p:nvPr>
            <p:ph type="body" idx="16395"/>
            <p:custDataLst>
              <p:tags r:id="rId17"/>
            </p:custDataLst>
          </p:nvPr>
        </p:nvSpPr>
        <p:spPr/>
        <p:txBody>
          <a:bodyPr/>
          <a:lstStyle/>
          <a:p>
            <a:r>
              <a:rPr lang="zh-CN" altLang="en-US"/>
              <a:t>在字幕起始与出点处添加不透明度关键帧，初始0%渐变为100%后复零。</a:t>
            </a:r>
          </a:p>
        </p:txBody>
      </p:sp>
      <p:sp>
        <p:nvSpPr>
          <p:cNvPr id="18" name="文本占位符 17"/>
          <p:cNvSpPr>
            <a:spLocks noGrp="1"/>
          </p:cNvSpPr>
          <p:nvPr>
            <p:ph type="body" idx="16396"/>
            <p:custDataLst>
              <p:tags r:id="rId18"/>
            </p:custDataLst>
          </p:nvPr>
        </p:nvSpPr>
        <p:spPr/>
        <p:txBody>
          <a:bodyPr/>
          <a:lstStyle/>
          <a:p>
            <a:r>
              <a:rPr lang="zh-CN" altLang="en-US"/>
              <a:t>预览动画效果</a:t>
            </a:r>
          </a:p>
        </p:txBody>
      </p:sp>
      <p:sp>
        <p:nvSpPr>
          <p:cNvPr id="19" name="装饰  7"/>
          <p:cNvSpPr>
            <a:spLocks noGrp="1"/>
          </p:cNvSpPr>
          <p:nvPr>
            <p:ph type="body" idx="16403"/>
            <p:custDataLst>
              <p:tags r:id="rId19"/>
            </p:custDataLst>
          </p:nvPr>
        </p:nvSpPr>
        <p:spPr/>
        <p:txBody>
          <a:bodyPr/>
          <a:lstStyle/>
          <a:p>
            <a:r>
              <a:rPr lang="zh-CN" altLang="en-US"/>
              <a:t> </a:t>
            </a:r>
          </a:p>
        </p:txBody>
      </p:sp>
      <p:sp>
        <p:nvSpPr>
          <p:cNvPr id="20" name="文本占位符 19"/>
          <p:cNvSpPr>
            <a:spLocks noGrp="1"/>
          </p:cNvSpPr>
          <p:nvPr>
            <p:ph type="body" idx="16397"/>
            <p:custDataLst>
              <p:tags r:id="rId20"/>
            </p:custDataLst>
          </p:nvPr>
        </p:nvSpPr>
        <p:spPr/>
        <p:txBody>
          <a:bodyPr/>
          <a:lstStyle/>
          <a:p>
            <a:r>
              <a:rPr lang="zh-CN" altLang="en-US"/>
              <a:t>拖动指示器至时间轴起始，点击播放按钮预览动画效果。</a:t>
            </a: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50190" y="878205"/>
            <a:ext cx="4842510" cy="1908810"/>
          </a:xfrm>
          <a:prstGeom prst="rect">
            <a:avLst/>
          </a:prstGeom>
        </p:spPr>
      </p:pic>
      <p:pic>
        <p:nvPicPr>
          <p:cNvPr id="3" name="图片 2"/>
          <p:cNvPicPr>
            <a:picLocks noChangeAspect="1"/>
          </p:cNvPicPr>
          <p:nvPr/>
        </p:nvPicPr>
        <p:blipFill>
          <a:blip r:embed="rId4"/>
          <a:stretch>
            <a:fillRect/>
          </a:stretch>
        </p:blipFill>
        <p:spPr>
          <a:xfrm>
            <a:off x="5742940" y="220345"/>
            <a:ext cx="5494655" cy="2566670"/>
          </a:xfrm>
          <a:prstGeom prst="rect">
            <a:avLst/>
          </a:prstGeom>
        </p:spPr>
      </p:pic>
      <p:pic>
        <p:nvPicPr>
          <p:cNvPr id="4" name="图片 3"/>
          <p:cNvPicPr>
            <a:picLocks noChangeAspect="1"/>
          </p:cNvPicPr>
          <p:nvPr/>
        </p:nvPicPr>
        <p:blipFill>
          <a:blip r:embed="rId5"/>
          <a:stretch>
            <a:fillRect/>
          </a:stretch>
        </p:blipFill>
        <p:spPr>
          <a:xfrm>
            <a:off x="371475" y="3287395"/>
            <a:ext cx="4695190" cy="3101975"/>
          </a:xfrm>
          <a:prstGeom prst="rect">
            <a:avLst/>
          </a:prstGeom>
        </p:spPr>
      </p:pic>
      <p:pic>
        <p:nvPicPr>
          <p:cNvPr id="5" name="图片 4"/>
          <p:cNvPicPr>
            <a:picLocks noChangeAspect="1"/>
          </p:cNvPicPr>
          <p:nvPr/>
        </p:nvPicPr>
        <p:blipFill>
          <a:blip r:embed="rId6"/>
          <a:stretch>
            <a:fillRect/>
          </a:stretch>
        </p:blipFill>
        <p:spPr>
          <a:xfrm>
            <a:off x="5653405" y="4341495"/>
            <a:ext cx="6021705" cy="2047875"/>
          </a:xfrm>
          <a:prstGeom prst="rect">
            <a:avLst/>
          </a:prstGeom>
        </p:spPr>
      </p:pic>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9"/>
          <p:cNvSpPr>
            <a:spLocks noGrp="1"/>
          </p:cNvSpPr>
          <p:nvPr>
            <p:ph type="body" idx="16386"/>
            <p:custDataLst>
              <p:tags r:id="rId2"/>
            </p:custDataLst>
          </p:nvPr>
        </p:nvSpPr>
        <p:spPr/>
        <p:txBody>
          <a:bodyPr/>
          <a:lstStyle/>
          <a:p>
            <a:r>
              <a:rPr lang="zh-CN" altLang="en-US"/>
              <a:t>THE END</a:t>
            </a:r>
          </a:p>
        </p:txBody>
      </p:sp>
      <p:sp>
        <p:nvSpPr>
          <p:cNvPr id="3" name="标题 1"/>
          <p:cNvSpPr>
            <a:spLocks noGrp="1"/>
          </p:cNvSpPr>
          <p:nvPr>
            <p:ph type="ctrTitle" idx="16385"/>
            <p:custDataLst>
              <p:tags r:id="rId3"/>
            </p:custDataLst>
          </p:nvPr>
        </p:nvSpPr>
        <p:spPr/>
        <p:txBody>
          <a:bodyPr>
            <a:normAutofit/>
          </a:bodyPr>
          <a:lstStyle/>
          <a:p>
            <a:r>
              <a:rPr lang="zh-CN" altLang="en-US"/>
              <a:t>谢谢</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任务1  视频基础</a:t>
            </a:r>
          </a:p>
        </p:txBody>
      </p:sp>
      <p:pic>
        <p:nvPicPr>
          <p:cNvPr id="3" name="内容占位符 2" descr="f84dc2f6-c46f-11f0-ab6f-b60be71be786"/>
          <p:cNvPicPr>
            <a:picLocks noGrp="1" noChangeAspect="1"/>
          </p:cNvPicPr>
          <p:nvPr>
            <p:ph idx="16388"/>
            <p:custDataLst>
              <p:tags r:id="rId3"/>
            </p:custDataLst>
          </p:nvPr>
        </p:nvPicPr>
        <p:blipFill>
          <a:blip r:embed="rId7"/>
          <a:srcRect l="16591" t="18695" r="15568" b="25347"/>
          <a:stretch>
            <a:fillRect/>
          </a:stretch>
        </p:blipFill>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任务引入</a:t>
            </a:r>
          </a:p>
        </p:txBody>
      </p:sp>
      <p:sp>
        <p:nvSpPr>
          <p:cNvPr id="5" name="文本占位符 4"/>
          <p:cNvSpPr>
            <a:spLocks noGrp="1"/>
          </p:cNvSpPr>
          <p:nvPr>
            <p:ph type="body" idx="16387"/>
            <p:custDataLst>
              <p:tags r:id="rId5"/>
            </p:custDataLst>
          </p:nvPr>
        </p:nvSpPr>
        <p:spPr>
          <a:xfrm>
            <a:off x="6502400" y="3860800"/>
            <a:ext cx="4782185" cy="2653665"/>
          </a:xfrm>
        </p:spPr>
        <p:txBody>
          <a:bodyPr/>
          <a:lstStyle/>
          <a:p>
            <a:r>
              <a:rPr lang="zh-CN" altLang="en-US"/>
              <a:t>为了让课件内容更加丰富，小李需要拍摄一些实验过程的视频，并根据需要对视频进行剪辑，这就需要小李对视频技术有所了解。那么，视频制式有哪些？常见的视频文件又有哪些格式呢？</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任务1  视频基础：知识准备</a:t>
            </a:r>
          </a:p>
        </p:txBody>
      </p:sp>
      <p:sp>
        <p:nvSpPr>
          <p:cNvPr id="3" name="文本占位符 2"/>
          <p:cNvSpPr>
            <a:spLocks noGrp="1"/>
          </p:cNvSpPr>
          <p:nvPr>
            <p:ph type="body" idx="16388"/>
            <p:custDataLst>
              <p:tags r:id="rId3"/>
            </p:custDataLst>
          </p:nvPr>
        </p:nvSpPr>
        <p:spPr/>
        <p:txBody>
          <a:bodyPr/>
          <a:lstStyle/>
          <a:p>
            <a:r>
              <a:rPr lang="zh-CN" altLang="en-US"/>
              <a:t>01</a:t>
            </a:r>
          </a:p>
        </p:txBody>
      </p:sp>
      <p:sp>
        <p:nvSpPr>
          <p:cNvPr id="4" name="文本占位符 3"/>
          <p:cNvSpPr>
            <a:spLocks noGrp="1"/>
          </p:cNvSpPr>
          <p:nvPr>
            <p:ph type="body" idx="16386"/>
            <p:custDataLst>
              <p:tags r:id="rId4"/>
            </p:custDataLst>
          </p:nvPr>
        </p:nvSpPr>
        <p:spPr/>
        <p:txBody>
          <a:bodyPr/>
          <a:lstStyle/>
          <a:p>
            <a:r>
              <a:rPr lang="zh-CN" altLang="en-US"/>
              <a:t>视频定义</a:t>
            </a:r>
          </a:p>
        </p:txBody>
      </p:sp>
      <p:sp>
        <p:nvSpPr>
          <p:cNvPr id="5" name="文本占位符 4"/>
          <p:cNvSpPr>
            <a:spLocks noGrp="1"/>
          </p:cNvSpPr>
          <p:nvPr>
            <p:ph type="body" idx="16387"/>
            <p:custDataLst>
              <p:tags r:id="rId5"/>
            </p:custDataLst>
          </p:nvPr>
        </p:nvSpPr>
        <p:spPr/>
        <p:txBody>
          <a:bodyPr/>
          <a:lstStyle/>
          <a:p>
            <a:r>
              <a:rPr lang="zh-CN" altLang="en-US"/>
              <a:t>视频，即一系列连续的静态图像，通过电信号捕捉、记录、处理、存储、传送与重现，形成动态视觉效果。</a:t>
            </a:r>
          </a:p>
        </p:txBody>
      </p:sp>
      <p:sp>
        <p:nvSpPr>
          <p:cNvPr id="6" name="文本占位符 5"/>
          <p:cNvSpPr>
            <a:spLocks noGrp="1"/>
          </p:cNvSpPr>
          <p:nvPr>
            <p:ph type="body" idx="16391"/>
            <p:custDataLst>
              <p:tags r:id="rId6"/>
            </p:custDataLst>
          </p:nvPr>
        </p:nvSpPr>
        <p:spPr/>
        <p:txBody>
          <a:bodyPr/>
          <a:lstStyle/>
          <a:p>
            <a:r>
              <a:rPr lang="zh-CN" altLang="en-US"/>
              <a:t>02</a:t>
            </a:r>
          </a:p>
        </p:txBody>
      </p:sp>
      <p:sp>
        <p:nvSpPr>
          <p:cNvPr id="7" name="文本占位符 6"/>
          <p:cNvSpPr>
            <a:spLocks noGrp="1"/>
          </p:cNvSpPr>
          <p:nvPr>
            <p:ph type="body" idx="16389"/>
            <p:custDataLst>
              <p:tags r:id="rId7"/>
            </p:custDataLst>
          </p:nvPr>
        </p:nvSpPr>
        <p:spPr/>
        <p:txBody>
          <a:bodyPr/>
          <a:lstStyle/>
          <a:p>
            <a:r>
              <a:rPr lang="zh-CN" altLang="en-US"/>
              <a:t>视频基本单元</a:t>
            </a:r>
          </a:p>
        </p:txBody>
      </p:sp>
      <p:sp>
        <p:nvSpPr>
          <p:cNvPr id="8" name="文本占位符 7"/>
          <p:cNvSpPr>
            <a:spLocks noGrp="1"/>
          </p:cNvSpPr>
          <p:nvPr>
            <p:ph type="body" idx="16390"/>
            <p:custDataLst>
              <p:tags r:id="rId8"/>
            </p:custDataLst>
          </p:nvPr>
        </p:nvSpPr>
        <p:spPr/>
        <p:txBody>
          <a:bodyPr/>
          <a:lstStyle/>
          <a:p>
            <a:r>
              <a:rPr lang="zh-CN" altLang="en-US"/>
              <a:t>图像，作为视频的最小组成单位，连续变化超过每秒24帧时，利用视觉暂留原理，呈现为平滑连续的视频流。</a:t>
            </a:r>
          </a:p>
        </p:txBody>
      </p:sp>
      <p:sp>
        <p:nvSpPr>
          <p:cNvPr id="9" name="文本占位符 8"/>
          <p:cNvSpPr>
            <a:spLocks noGrp="1"/>
          </p:cNvSpPr>
          <p:nvPr>
            <p:ph type="body" idx="16394"/>
            <p:custDataLst>
              <p:tags r:id="rId9"/>
            </p:custDataLst>
          </p:nvPr>
        </p:nvSpPr>
        <p:spPr/>
        <p:txBody>
          <a:bodyPr/>
          <a:lstStyle/>
          <a:p>
            <a:r>
              <a:rPr lang="zh-CN" altLang="en-US"/>
              <a:t>03</a:t>
            </a:r>
          </a:p>
        </p:txBody>
      </p:sp>
      <p:sp>
        <p:nvSpPr>
          <p:cNvPr id="10" name="文本占位符 9"/>
          <p:cNvSpPr>
            <a:spLocks noGrp="1"/>
          </p:cNvSpPr>
          <p:nvPr>
            <p:ph type="body" idx="16392"/>
            <p:custDataLst>
              <p:tags r:id="rId10"/>
            </p:custDataLst>
          </p:nvPr>
        </p:nvSpPr>
        <p:spPr/>
        <p:txBody>
          <a:bodyPr/>
          <a:lstStyle/>
          <a:p>
            <a:r>
              <a:rPr lang="zh-CN" altLang="en-US"/>
              <a:t>视频与视觉暂留</a:t>
            </a:r>
          </a:p>
        </p:txBody>
      </p:sp>
      <p:sp>
        <p:nvSpPr>
          <p:cNvPr id="11" name="文本占位符 10"/>
          <p:cNvSpPr>
            <a:spLocks noGrp="1"/>
          </p:cNvSpPr>
          <p:nvPr>
            <p:ph type="body" idx="16393"/>
            <p:custDataLst>
              <p:tags r:id="rId11"/>
            </p:custDataLst>
          </p:nvPr>
        </p:nvSpPr>
        <p:spPr/>
        <p:txBody>
          <a:bodyPr/>
          <a:lstStyle/>
          <a:p>
            <a:r>
              <a:rPr lang="zh-CN" altLang="en-US"/>
              <a:t>当图像更新率超过每秒24帧，人眼因视觉暂留效应，无法识别单幅画面，感知为流畅连续的视频。</a:t>
            </a:r>
          </a:p>
        </p:txBody>
      </p:sp>
      <p:sp>
        <p:nvSpPr>
          <p:cNvPr id="12" name="文本占位符 11"/>
          <p:cNvSpPr>
            <a:spLocks noGrp="1"/>
          </p:cNvSpPr>
          <p:nvPr>
            <p:ph type="body" idx="16397"/>
            <p:custDataLst>
              <p:tags r:id="rId12"/>
            </p:custDataLst>
          </p:nvPr>
        </p:nvSpPr>
        <p:spPr/>
        <p:txBody>
          <a:bodyPr/>
          <a:lstStyle/>
          <a:p>
            <a:r>
              <a:rPr lang="zh-CN" altLang="en-US"/>
              <a:t>04</a:t>
            </a:r>
          </a:p>
        </p:txBody>
      </p:sp>
      <p:sp>
        <p:nvSpPr>
          <p:cNvPr id="13" name="文本占位符 12"/>
          <p:cNvSpPr>
            <a:spLocks noGrp="1"/>
          </p:cNvSpPr>
          <p:nvPr>
            <p:ph type="body" idx="16395"/>
            <p:custDataLst>
              <p:tags r:id="rId13"/>
            </p:custDataLst>
          </p:nvPr>
        </p:nvSpPr>
        <p:spPr/>
        <p:txBody>
          <a:bodyPr/>
          <a:lstStyle/>
          <a:p>
            <a:r>
              <a:rPr lang="zh-CN" altLang="en-US"/>
              <a:t>视频在数字媒体的地位</a:t>
            </a:r>
          </a:p>
        </p:txBody>
      </p:sp>
      <p:sp>
        <p:nvSpPr>
          <p:cNvPr id="14" name="文本占位符 13"/>
          <p:cNvSpPr>
            <a:spLocks noGrp="1"/>
          </p:cNvSpPr>
          <p:nvPr>
            <p:ph type="body" idx="16396"/>
            <p:custDataLst>
              <p:tags r:id="rId14"/>
            </p:custDataLst>
          </p:nvPr>
        </p:nvSpPr>
        <p:spPr/>
        <p:txBody>
          <a:bodyPr/>
          <a:lstStyle/>
          <a:p>
            <a:r>
              <a:rPr lang="zh-CN" altLang="en-US"/>
              <a:t>视频，在计算机数字媒体系统中扮演关键角色，是信息传递与娱乐的重要载体。</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21615" y="228600"/>
            <a:ext cx="3138170" cy="1219200"/>
          </a:xfrm>
        </p:spPr>
        <p:txBody>
          <a:bodyPr/>
          <a:lstStyle/>
          <a:p>
            <a:r>
              <a:rPr lang="zh-CN" altLang="en-US" sz="2800"/>
              <a:t>知识准备</a:t>
            </a:r>
            <a:r>
              <a:rPr lang="zh-CN" altLang="en-US" sz="2800">
                <a:sym typeface="+mn-ea"/>
              </a:rPr>
              <a:t>：</a:t>
            </a:r>
            <a:r>
              <a:rPr lang="zh-CN" altLang="en-US" sz="2800"/>
              <a:t>一、视频制式</a:t>
            </a:r>
          </a:p>
        </p:txBody>
      </p:sp>
      <p:sp>
        <p:nvSpPr>
          <p:cNvPr id="4" name="装饰  2"/>
          <p:cNvSpPr>
            <a:spLocks noGrp="1"/>
          </p:cNvSpPr>
          <p:nvPr>
            <p:ph type="body" idx="16395"/>
            <p:custDataLst>
              <p:tags r:id="rId3"/>
            </p:custDataLst>
          </p:nvPr>
        </p:nvSpPr>
        <p:spPr/>
        <p:txBody>
          <a:bodyPr/>
          <a:lstStyle/>
          <a:p>
            <a:r>
              <a:rPr lang="zh-CN" altLang="en-US"/>
              <a:t> </a:t>
            </a:r>
          </a:p>
        </p:txBody>
      </p:sp>
      <p:pic>
        <p:nvPicPr>
          <p:cNvPr id="17" name="图片占位符 16" descr="1"/>
          <p:cNvPicPr>
            <a:picLocks noGrp="1" noChangeAspect="1"/>
          </p:cNvPicPr>
          <p:nvPr>
            <p:ph type="pic" idx="16396"/>
            <p:custDataLst>
              <p:tags r:id="rId4"/>
            </p:custDataLst>
          </p:nvPr>
        </p:nvPicPr>
        <p:blipFill>
          <a:blip r:embed="rId17">
            <a:extLst>
              <a:ext uri="{96DAC541-7B7A-43D3-8B79-37D633B846F1}">
                <asvg:svgBlip xmlns:asvg="http://schemas.microsoft.com/office/drawing/2016/SVG/main" r:embed="rId18"/>
              </a:ext>
            </a:extLst>
          </a:blip>
          <a:stretch>
            <a:fillRect/>
          </a:stretch>
        </p:blipFill>
        <p:spPr>
          <a:xfrm>
            <a:off x="3987800" y="1143000"/>
            <a:ext cx="914400" cy="914400"/>
          </a:xfrm>
          <a:prstGeom prst="rect">
            <a:avLst/>
          </a:prstGeom>
        </p:spPr>
      </p:pic>
      <p:sp>
        <p:nvSpPr>
          <p:cNvPr id="6" name="文本占位符 5"/>
          <p:cNvSpPr>
            <a:spLocks noGrp="1"/>
          </p:cNvSpPr>
          <p:nvPr>
            <p:ph type="body" idx="16387"/>
            <p:custDataLst>
              <p:tags r:id="rId5"/>
            </p:custDataLst>
          </p:nvPr>
        </p:nvSpPr>
        <p:spPr/>
        <p:txBody>
          <a:bodyPr/>
          <a:lstStyle/>
          <a:p>
            <a:r>
              <a:rPr lang="zh-CN" altLang="en-US"/>
              <a:t>NTSC制式概述</a:t>
            </a:r>
          </a:p>
        </p:txBody>
      </p:sp>
      <p:sp>
        <p:nvSpPr>
          <p:cNvPr id="7" name="文本占位符 6"/>
          <p:cNvSpPr>
            <a:spLocks noGrp="1"/>
          </p:cNvSpPr>
          <p:nvPr>
            <p:ph type="body" idx="16388"/>
            <p:custDataLst>
              <p:tags r:id="rId6"/>
            </p:custDataLst>
          </p:nvPr>
        </p:nvSpPr>
        <p:spPr/>
        <p:txBody>
          <a:bodyPr/>
          <a:lstStyle/>
          <a:p>
            <a:r>
              <a:rPr lang="zh-CN" altLang="en-US"/>
              <a:t>美国国家电视系统委员会制定，帧频29.97帧，分辨率720×486，色彩位深24比特，宽高比4:3，兼容性需适配器转换。</a:t>
            </a:r>
          </a:p>
        </p:txBody>
      </p:sp>
      <p:pic>
        <p:nvPicPr>
          <p:cNvPr id="19" name="图片占位符 18" descr="2"/>
          <p:cNvPicPr>
            <a:picLocks noGrp="1" noChangeAspect="1"/>
          </p:cNvPicPr>
          <p:nvPr>
            <p:ph type="pic" idx="16397"/>
            <p:custDataLst>
              <p:tags r:id="rId7"/>
            </p:custDataLst>
          </p:nvPr>
        </p:nvPicPr>
        <p:blipFill>
          <a:blip r:embed="rId19">
            <a:extLst>
              <a:ext uri="{96DAC541-7B7A-43D3-8B79-37D633B846F1}">
                <asvg:svgBlip xmlns:asvg="http://schemas.microsoft.com/office/drawing/2016/SVG/main" r:embed="rId20"/>
              </a:ext>
            </a:extLst>
          </a:blip>
          <a:stretch>
            <a:fillRect/>
          </a:stretch>
        </p:blipFill>
        <p:spPr>
          <a:xfrm>
            <a:off x="3987800" y="2362200"/>
            <a:ext cx="914400" cy="914400"/>
          </a:xfrm>
          <a:prstGeom prst="rect">
            <a:avLst/>
          </a:prstGeom>
        </p:spPr>
      </p:pic>
      <p:sp>
        <p:nvSpPr>
          <p:cNvPr id="9" name="文本占位符 8"/>
          <p:cNvSpPr>
            <a:spLocks noGrp="1"/>
          </p:cNvSpPr>
          <p:nvPr>
            <p:ph type="body" idx="16389"/>
            <p:custDataLst>
              <p:tags r:id="rId8"/>
            </p:custDataLst>
          </p:nvPr>
        </p:nvSpPr>
        <p:spPr/>
        <p:txBody>
          <a:bodyPr/>
          <a:lstStyle/>
          <a:p>
            <a:r>
              <a:rPr lang="zh-CN" altLang="en-US"/>
              <a:t>PAL制式特点</a:t>
            </a:r>
          </a:p>
        </p:txBody>
      </p:sp>
      <p:sp>
        <p:nvSpPr>
          <p:cNvPr id="10" name="文本占位符 9"/>
          <p:cNvSpPr>
            <a:spLocks noGrp="1"/>
          </p:cNvSpPr>
          <p:nvPr>
            <p:ph type="body" idx="16390"/>
            <p:custDataLst>
              <p:tags r:id="rId9"/>
            </p:custDataLst>
          </p:nvPr>
        </p:nvSpPr>
        <p:spPr/>
        <p:txBody>
          <a:bodyPr/>
          <a:lstStyle/>
          <a:p>
            <a:r>
              <a:rPr lang="zh-CN" altLang="en-US"/>
              <a:t>采用逐行相位倒相技术，帧频25帧，分辨率720×576，色彩模型YUV，分式含G、I、D等类型，中国使用PAL-D制。</a:t>
            </a:r>
          </a:p>
        </p:txBody>
      </p:sp>
      <p:pic>
        <p:nvPicPr>
          <p:cNvPr id="20" name="图片占位符 19" descr="3"/>
          <p:cNvPicPr>
            <a:picLocks noGrp="1" noChangeAspect="1"/>
          </p:cNvPicPr>
          <p:nvPr>
            <p:ph type="pic" idx="16398"/>
            <p:custDataLst>
              <p:tags r:id="rId10"/>
            </p:custDataLst>
          </p:nvPr>
        </p:nvPicPr>
        <p:blipFill>
          <a:blip r:embed="rId21">
            <a:extLst>
              <a:ext uri="{96DAC541-7B7A-43D3-8B79-37D633B846F1}">
                <asvg:svgBlip xmlns:asvg="http://schemas.microsoft.com/office/drawing/2016/SVG/main" r:embed="rId22"/>
              </a:ext>
            </a:extLst>
          </a:blip>
          <a:stretch>
            <a:fillRect/>
          </a:stretch>
        </p:blipFill>
        <p:spPr>
          <a:xfrm>
            <a:off x="3987800" y="3581400"/>
            <a:ext cx="914400" cy="914400"/>
          </a:xfrm>
          <a:prstGeom prst="rect">
            <a:avLst/>
          </a:prstGeom>
        </p:spPr>
      </p:pic>
      <p:sp>
        <p:nvSpPr>
          <p:cNvPr id="12" name="文本占位符 11"/>
          <p:cNvSpPr>
            <a:spLocks noGrp="1"/>
          </p:cNvSpPr>
          <p:nvPr>
            <p:ph type="body" idx="16391"/>
            <p:custDataLst>
              <p:tags r:id="rId11"/>
            </p:custDataLst>
          </p:nvPr>
        </p:nvSpPr>
        <p:spPr/>
        <p:txBody>
          <a:bodyPr/>
          <a:lstStyle/>
          <a:p>
            <a:r>
              <a:rPr lang="zh-CN" altLang="en-US"/>
              <a:t>SECAM信号传输</a:t>
            </a:r>
          </a:p>
        </p:txBody>
      </p:sp>
      <p:sp>
        <p:nvSpPr>
          <p:cNvPr id="13" name="文本占位符 12"/>
          <p:cNvSpPr>
            <a:spLocks noGrp="1"/>
          </p:cNvSpPr>
          <p:nvPr>
            <p:ph type="body" idx="16392"/>
            <p:custDataLst>
              <p:tags r:id="rId12"/>
            </p:custDataLst>
          </p:nvPr>
        </p:nvSpPr>
        <p:spPr/>
        <p:txBody>
          <a:bodyPr/>
          <a:lstStyle/>
          <a:p>
            <a:r>
              <a:rPr lang="zh-CN" altLang="en-US"/>
              <a:t>色度信号逐行传输避免串色，帧频25帧，分辨率720×576，抗干扰性强但兼容性差，法国、俄罗斯等国采用。</a:t>
            </a:r>
          </a:p>
        </p:txBody>
      </p:sp>
      <p:pic>
        <p:nvPicPr>
          <p:cNvPr id="18" name="图片占位符 17" descr="4"/>
          <p:cNvPicPr>
            <a:picLocks noGrp="1" noChangeAspect="1"/>
          </p:cNvPicPr>
          <p:nvPr>
            <p:ph type="pic" idx="16399"/>
            <p:custDataLst>
              <p:tags r:id="rId13"/>
            </p:custDataLst>
          </p:nvPr>
        </p:nvPicPr>
        <p:blipFill>
          <a:blip r:embed="rId23">
            <a:extLst>
              <a:ext uri="{96DAC541-7B7A-43D3-8B79-37D633B846F1}">
                <asvg:svgBlip xmlns:asvg="http://schemas.microsoft.com/office/drawing/2016/SVG/main" r:embed="rId24"/>
              </a:ext>
            </a:extLst>
          </a:blip>
          <a:stretch>
            <a:fillRect/>
          </a:stretch>
        </p:blipFill>
        <p:spPr>
          <a:xfrm>
            <a:off x="3987800" y="4800600"/>
            <a:ext cx="914400" cy="914400"/>
          </a:xfrm>
          <a:prstGeom prst="rect">
            <a:avLst/>
          </a:prstGeom>
        </p:spPr>
      </p:pic>
      <p:sp>
        <p:nvSpPr>
          <p:cNvPr id="15" name="文本占位符 14"/>
          <p:cNvSpPr>
            <a:spLocks noGrp="1"/>
          </p:cNvSpPr>
          <p:nvPr>
            <p:ph type="body" idx="16393"/>
            <p:custDataLst>
              <p:tags r:id="rId14"/>
            </p:custDataLst>
          </p:nvPr>
        </p:nvSpPr>
        <p:spPr/>
        <p:txBody>
          <a:bodyPr/>
          <a:lstStyle/>
          <a:p>
            <a:r>
              <a:rPr lang="zh-CN" altLang="en-US"/>
              <a:t>高清晰电视标准</a:t>
            </a:r>
          </a:p>
        </p:txBody>
      </p:sp>
      <p:sp>
        <p:nvSpPr>
          <p:cNvPr id="16" name="文本占位符 15"/>
          <p:cNvSpPr>
            <a:spLocks noGrp="1"/>
          </p:cNvSpPr>
          <p:nvPr>
            <p:ph type="body" idx="16394"/>
            <p:custDataLst>
              <p:tags r:id="rId15"/>
            </p:custDataLst>
          </p:nvPr>
        </p:nvSpPr>
        <p:spPr/>
        <p:txBody>
          <a:bodyPr/>
          <a:lstStyle/>
          <a:p>
            <a:r>
              <a:rPr lang="zh-CN" altLang="en-US"/>
              <a:t>HDTV实现计算机直接兼容，但成本问题待解，画面参数优于传统制式，暂不展开技术细节。</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AITEMPLATE_STYLE_ID" val="69796634998"/>
</p:tagLst>
</file>

<file path=ppt/tags/tag10.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0.xml><?xml version="1.0" encoding="utf-8"?>
<p:tagLst xmlns:a="http://schemas.openxmlformats.org/drawingml/2006/main" xmlns:r="http://schemas.openxmlformats.org/officeDocument/2006/relationships"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10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0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00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5aa63ac1d61f2d0d"/>
</p:tagLst>
</file>

<file path=ppt/tags/tag100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1b09d1ba2b15b11a64877558ecf9ff6fd9e7181"/>
  <p:tag name="KSO_WM_NEWLAYOUT_GROUP_ID" val="layout_33"/>
  <p:tag name="KSO_WM_NEWLAYOUT_ID" val="slide_5aa63ac1d61f2d0d"/>
  <p:tag name="KSO_WM_UNIT_PRESET_TEXT" val="单击此处添加标题"/>
</p:tagLst>
</file>

<file path=ppt/tags/tag100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0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101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0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1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0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0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1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bd009ba6413ce70"/>
</p:tagLst>
</file>

<file path=ppt/tags/tag101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87a40fa5c8337cd1e9a379fd987cd574583040f"/>
  <p:tag name="KSO_WM_NEWLAYOUT_GROUP_ID" val="layout_46"/>
  <p:tag name="KSO_WM_NEWLAYOUT_ID" val="slide_8bd009ba6413ce70"/>
  <p:tag name="KSO_WM_UNIT_PRESET_TEXT" val="单击此处添加标题"/>
</p:tagLst>
</file>

<file path=ppt/tags/tag1018.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10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21.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24.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0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27.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0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0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03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abf27be651d5259a"/>
</p:tagLst>
</file>

<file path=ppt/tags/tag103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a641653e48af187988dc63fc107813e1234e266"/>
  <p:tag name="KSO_WM_NEWLAYOUT_GROUP_ID" val="layout_40"/>
  <p:tag name="KSO_WM_NEWLAYOUT_ID" val="slide_abf27be651d5259a"/>
  <p:tag name="KSO_WM_UNIT_PRESET_TEXT" val="单击此处添加标题"/>
</p:tagLst>
</file>

<file path=ppt/tags/tag103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0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10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3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0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10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0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40.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1041.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042.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04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d04dac5f6dad995b"/>
</p:tagLst>
</file>

<file path=ppt/tags/tag104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dc10e1521991c1798a051e066f44e9ef01d7ee2"/>
  <p:tag name="KSO_WM_NEWLAYOUT_GROUP_ID" val="layout_62"/>
  <p:tag name="KSO_WM_NEWLAYOUT_ID" val="slide_d04dac5f6dad995b"/>
  <p:tag name="KSO_WM_UNIT_PRESET_TEXT" val="单击此处添加标题"/>
</p:tagLst>
</file>

<file path=ppt/tags/tag104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c64d26b6-01fe-410c-b33b-2dd5ca96193c.jpg?Expires=1795000565\u0026AWSAccessKeyId=AKLT9NSy7kh8TIS1UzNqLRY2\u0026Signature=KFGgoY1HJ%2B%2Bs8qJrQr%2F21q%2B4O%2BE%3D&quot;,&quot;product_name&quot;:&quot;wps-wpp-pc&quot;,&quot;intention_code&quot;:&quot;wps_wpp_generate_doc_pay&quot;}*auto_qingqiu_ai_v2.2.0_ONLINE*6462633732343861626562373866326432313362336466653664356536636466-slide-27"/>
</p:tagLst>
</file>

<file path=ppt/tags/tag104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04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d9c8e1c04266004"/>
</p:tagLst>
</file>

<file path=ppt/tags/tag10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5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3fdbd1e33d80b288d4f60d61340a9f10aa33b00"/>
  <p:tag name="KSO_WM_NEWLAYOUT_GROUP_ID" val="layout_47"/>
  <p:tag name="KSO_WM_NEWLAYOUT_ID" val="slide_8d9c8e1c04266004"/>
  <p:tag name="KSO_WM_UNIT_PRESET_TEXT" val="单击此处添加标题"/>
</p:tagLst>
</file>

<file path=ppt/tags/tag1051.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52.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Lst>
</file>

<file path=ppt/tags/tag1053.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0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56.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57.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Lst>
</file>

<file path=ppt/tags/tag1058.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0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ced4202daba1e0c5cde19da7b82441dba7bef9e"/>
  <p:tag name="KSO_WM_NEWLAYOUT_GROUP_ID" val="layout_30"/>
  <p:tag name="KSO_WM_NEWLAYOUT_ID" val="slide_d842124640d9c575"/>
</p:tagLst>
</file>

<file path=ppt/tags/tag10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6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d9c8e1c04266004"/>
</p:tagLst>
</file>

<file path=ppt/tags/tag106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3fdbd1e33d80b288d4f60d61340a9f10aa33b00"/>
  <p:tag name="KSO_WM_NEWLAYOUT_GROUP_ID" val="layout_47"/>
  <p:tag name="KSO_WM_NEWLAYOUT_ID" val="slide_8d9c8e1c04266004"/>
  <p:tag name="KSO_WM_UNIT_PRESET_TEXT" val="单击此处添加标题"/>
</p:tagLst>
</file>

<file path=ppt/tags/tag1063.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0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6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d9c8e1c04266004"/>
</p:tagLst>
</file>

<file path=ppt/tags/tag106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3fdbd1e33d80b288d4f60d61340a9f10aa33b00"/>
  <p:tag name="KSO_WM_NEWLAYOUT_GROUP_ID" val="layout_47"/>
  <p:tag name="KSO_WM_NEWLAYOUT_ID" val="slide_8d9c8e1c04266004"/>
  <p:tag name="KSO_WM_UNIT_PRESET_TEXT" val="单击此处添加标题"/>
</p:tagLst>
</file>

<file path=ppt/tags/tag1068.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0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7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0dde8fa3f5bc2a5"/>
</p:tagLst>
</file>

<file path=ppt/tags/tag107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c4223c43d6dfae5892151ec395f65f6560caf53"/>
  <p:tag name="KSO_WM_NEWLAYOUT_GROUP_ID" val="layout_44"/>
  <p:tag name="KSO_WM_NEWLAYOUT_ID" val="slide_80dde8fa3f5bc2a5"/>
  <p:tag name="KSO_WM_UNIT_PRESET_TEXT" val="单击此处添加标题"/>
</p:tagLst>
</file>

<file path=ppt/tags/tag107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0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10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10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10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10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8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06bd9b5d50009dc"/>
</p:tagLst>
</file>

<file path=ppt/tags/tag108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a81864a46ef7ac5cccc5b4186e8ce50b5004b22"/>
  <p:tag name="KSO_WM_NEWLAYOUT_GROUP_ID" val="layout_25"/>
  <p:tag name="KSO_WM_NEWLAYOUT_ID" val="slide_806bd9b5d50009dc"/>
  <p:tag name="KSO_WM_UNIT_PRESET_TEXT" val="单击此处添加标题"/>
</p:tagLst>
</file>

<file path=ppt/tags/tag108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0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 name="KSO_WM_UNIT_PRESET_TEXT" val="01"/>
</p:tagLst>
</file>

<file path=ppt/tags/tag10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8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0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 name="KSO_WM_UNIT_PRESET_TEXT" val="02"/>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0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9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0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 name="KSO_WM_UNIT_PRESET_TEXT" val="03"/>
</p:tagLst>
</file>

<file path=ppt/tags/tag10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0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9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10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3"/>
  <p:tag name="KSO_WM_UNIT_SUBTYPE" val="d"/>
  <p:tag name="KSO_WM_UNIT_TYPE" val="l_h_i"/>
  <p:tag name="KSO_WM_UNIT_PRESET_TEXT" val="04"/>
</p:tagLst>
</file>

<file path=ppt/tags/tag10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0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1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1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21.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1122.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23.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2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5a87d91ece4523d8"/>
</p:tagLst>
</file>

<file path=ppt/tags/tag112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a15c986bf6f6f5c2be7b53de3e22d219ed09dda"/>
  <p:tag name="KSO_WM_NEWLAYOUT_GROUP_ID" val="layout_42"/>
  <p:tag name="KSO_WM_NEWLAYOUT_ID" val="slide_5a87d91ece4523d8"/>
  <p:tag name="KSO_WM_UNIT_PRESET_TEXT" val="单击此处添加标题"/>
</p:tagLst>
</file>

<file path=ppt/tags/tag112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d311549c-4ffb-4374-b58a-60f3f157397c.jpg?Expires=1795000567\u0026AWSAccessKeyId=AKLT9NSy7kh8TIS1UzNqLRY2\u0026Signature=V4kh2ONqwGnqiUFz%2Ftmiv38J%2F5s%3D&quot;,&quot;product_name&quot;:&quot;wps-wpp-pc&quot;,&quot;intention_code&quot;:&quot;wps_wpp_generate_doc_pay&quot;}*auto_qingqiu_ai_v2.2.0_ONLINE*6462633732343861626562373866326432313362336466653664356536636466-slide-34"/>
</p:tagLst>
</file>

<file path=ppt/tags/tag112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1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3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efebb92098ae4c0e"/>
</p:tagLst>
</file>

<file path=ppt/tags/tag113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14bc7cec22795b258dbdb3b30b2f3a90a41cb3a"/>
  <p:tag name="KSO_WM_NEWLAYOUT_GROUP_ID" val="layout_2"/>
  <p:tag name="KSO_WM_NEWLAYOUT_ID" val="slide_efebb92098ae4c0e"/>
  <p:tag name="KSO_WM_UNIT_PRESET_TEXT" val="单击此处添加标题"/>
</p:tagLst>
</file>

<file path=ppt/tags/tag113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1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s://sjzg-images.ks3-cn-beijing-internal.ksyun.com/tim_gen_images/doubao_gen/ecf8ee939028fbccf2dbb57bfccc0d3b_0.png?Expires=1763550962\u0026AWSAccessKeyId=AKLTHzmNYxS86KQFnb2pvxtA\u0026Signature=SoyYHNBqDJ2oKmxkQTzGop95Lek%3D&quot;,&quot;product_name&quot;:&quot;wps-wpp-pc&quot;,&quot;intention_code&quot;:&quot;wps_wpp_generate_doc_pay&quot;}*auto_cache_hit_ai_v2.2.0_ONLINE*6462633732343861626562373866326432313362336466653664356536636466-slide-35"/>
</p:tagLst>
</file>

<file path=ppt/tags/tag11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36.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abe1c57a-45f5-4871-a079-6bcc5db150ea.jpg?Expires=1795000567\u0026AWSAccessKeyId=AKLT9NSy7kh8TIS1UzNqLRY2\u0026Signature=up0EYu3HiAznuGEg5aPW2zViFPs%3D&quot;,&quot;product_name&quot;:&quot;wps-wpp-pc&quot;,&quot;intention_code&quot;:&quot;wps_wpp_generate_doc_pay&quot;}*auto_qingqiu_ai_v2.2.0_ONLINE*6462633732343861626562373866326432313362336466653664356536636466-slide-35"/>
</p:tagLst>
</file>

<file path=ppt/tags/tag11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1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968c011aa4dfa8a589406146a2bda963ac8049f"/>
  <p:tag name="KSO_WM_NEWLAYOUT_GROUP_ID" val="layout_24"/>
  <p:tag name="KSO_WM_NEWLAYOUT_ID" val="slide_cb7e80b1572e04a8"/>
</p:tagLst>
</file>

<file path=ppt/tags/tag114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c9e6f5d7101faba7"/>
</p:tagLst>
</file>

<file path=ppt/tags/tag114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ae6c232a47c1d7827f8a26a7906622ead96a3e7"/>
  <p:tag name="KSO_WM_NEWLAYOUT_GROUP_ID" val="layout_43"/>
  <p:tag name="KSO_WM_NEWLAYOUT_ID" val="slide_c9e6f5d7101faba7"/>
  <p:tag name="KSO_WM_UNIT_PRESET_TEXT" val="单击此处添加标题"/>
</p:tagLst>
</file>

<file path=ppt/tags/tag11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143.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144.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45.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1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11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48.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49.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1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11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52.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153.xml><?xml version="1.0" encoding="utf-8"?>
<p:tagLst xmlns:a="http://schemas.openxmlformats.org/drawingml/2006/main" xmlns:r="http://schemas.openxmlformats.org/officeDocument/2006/relationships"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1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11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5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f7662923cd404225"/>
</p:tagLst>
</file>

<file path=ppt/tags/tag115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e4a6d2dcab17875a3cb5e33f325ac61f2616e58"/>
  <p:tag name="KSO_WM_NEWLAYOUT_GROUP_ID" val="layout_50"/>
  <p:tag name="KSO_WM_NEWLAYOUT_ID" val="slide_f7662923cd404225"/>
  <p:tag name="KSO_WM_UNIT_PRESET_TEXT" val="单击此处添加标题"/>
</p:tagLst>
</file>

<file path=ppt/tags/tag1158.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1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1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6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cb7e80b1572e04a8"/>
</p:tagLst>
</file>

<file path=ppt/tags/tag116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968c011aa4dfa8a589406146a2bda963ac8049f"/>
  <p:tag name="KSO_WM_NEWLAYOUT_GROUP_ID" val="layout_24"/>
  <p:tag name="KSO_WM_NEWLAYOUT_ID" val="slide_cb7e80b1572e04a8"/>
  <p:tag name="KSO_WM_UNIT_PRESET_TEXT" val="单击此处添加标题"/>
</p:tagLst>
</file>

<file path=ppt/tags/tag116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1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1/84af1d14-7518-41ee-b8c7-860f9a455844.jpg?Expires=1795000567\u0026AWSAccessKeyId=AKLT9NSy7kh8TIS1UzNqLRY2\u0026Signature=d5tdZ%2BVd9yQxEeEhFYCHmKBBe30%3D&quot;,&quot;product_name&quot;:&quot;wps-wpp-pc&quot;,&quot;intention_code&quot;:&quot;wps_wpp_generate_doc_pay&quot;}*auto_qingqiu_ai_v2.2.0_ONLINE*6462633732343861626562373866326432313362336466653664356536636466-slide-38"/>
</p:tagLst>
</file>

<file path=ppt/tags/tag11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1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6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11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fb6d4e80-53f2-411a-a5a8-4df034745448.jpg?Expires=1795000567\u0026AWSAccessKeyId=AKLT9NSy7kh8TIS1UzNqLRY2\u0026Signature=HgfO6xQiruWOMXH8nJBOPZQvef4%3D&quot;,&quot;product_name&quot;:&quot;wps-wpp-pc&quot;,&quot;intention_code&quot;:&quot;wps_wpp_generate_doc_pay&quot;}*auto_qingqiu_ai_v2.2.0_ONLINE*6462633732343861626562373866326432313362336466653664356536636466-slide-38"/>
</p:tagLst>
</file>

<file path=ppt/tags/tag11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7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1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1/abdafff0-d37b-4010-bd7e-053d3589d1d8.jpg?Expires=1795000566\u0026AWSAccessKeyId=AKLT9NSy7kh8TIS1UzNqLRY2\u0026Signature=YoztGuYnEaACKCaSObJteLc73YU%3D&quot;,&quot;product_name&quot;:&quot;wps-wpp-pc&quot;,&quot;intention_code&quot;:&quot;wps_wpp_generate_doc_pay&quot;}*auto_qingqiu_ai_v2.2.0_ONLINE*6462633732343861626562373866326432313362336466653664356536636466-slide-38"/>
</p:tagLst>
</file>

<file path=ppt/tags/tag11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1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7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11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11/9b23b5b9-b65d-48b1-b253-7f6c1ae143ed.jpg?Expires=1795000567\u0026AWSAccessKeyId=AKLT9NSy7kh8TIS1UzNqLRY2\u0026Signature=xqG4NNwNFcPe2qQikrT%2BPtvHwtM%3D&quot;,&quot;product_name&quot;:&quot;wps-wpp-pc&quot;,&quot;intention_code&quot;:&quot;wps_wpp_generate_doc_pay&quot;}*auto_qingqiu_ai_v2.2.0_ONLINE*6462633732343861626562373866326432313362336466653664356536636466-slide-38"/>
</p:tagLst>
</file>

<file path=ppt/tags/tag11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1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1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84.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1185.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86.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8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d842124640d9c575"/>
</p:tagLst>
</file>

<file path=ppt/tags/tag118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ced4202daba1e0c5cde19da7b82441dba7bef9e"/>
  <p:tag name="KSO_WM_NEWLAYOUT_GROUP_ID" val="layout_30"/>
  <p:tag name="KSO_WM_NEWLAYOUT_ID" val="slide_d842124640d9c575"/>
  <p:tag name="KSO_WM_UNIT_PRESET_TEXT" val="单击此处添加标题"/>
</p:tagLst>
</file>

<file path=ppt/tags/tag118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41N847775484&quot;,&quot;product_name&quot;:&quot;wps-wpp-pc&quot;,&quot;intention_code&quot;:&quot;wps_wpp_generate_doc_pay&quot;}*auto_gallery_ai_v2.2.0_ONLINE*6462633732343861626562373866326432313362336466653664356536636466-slide-39"/>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19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19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cc402a8209630ebf"/>
</p:tagLst>
</file>

<file path=ppt/tags/tag119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2d44037d7a2df63bbc6fbd5d19945c869900fb7"/>
  <p:tag name="KSO_WM_NEWLAYOUT_GROUP_ID" val="layout_56"/>
  <p:tag name="KSO_WM_NEWLAYOUT_ID" val="slide_cc402a8209630ebf"/>
  <p:tag name="KSO_WM_UNIT_PRESET_TEXT" val="单击此处添加标题"/>
</p:tagLst>
</file>

<file path=ppt/tags/tag11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1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2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2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2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2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2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12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20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b1ee636ad6a2981"/>
</p:tagLst>
</file>

<file path=ppt/tags/tag120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fd898a46d1d3451436b419b4785461227ccfcf3"/>
  <p:tag name="KSO_WM_NEWLAYOUT_GROUP_ID" val="layout_10021"/>
  <p:tag name="KSO_WM_NEWLAYOUT_ID" val="slide_8b1ee636ad6a2981"/>
  <p:tag name="KSO_WM_UNIT_PRESET_TEXT" val="单击此处添加标题"/>
</p:tagLst>
</file>

<file path=ppt/tags/tag120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2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12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121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2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12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1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2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12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2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2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22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0"/>
  <p:tag name="KSO_WM_SLIDE_TYPE" val="text"/>
  <p:tag name="KSO_WM_TEMPLATE_SUBCATEGORY" val="29"/>
  <p:tag name="KSO_WM_BEAUTIFY_FLAG" val="#wm#"/>
  <p:tag name="KSO_WM_TEMPLATE_FIGMA_ID" val="69796634998"/>
  <p:tag name="KSO_WM_TEMPLATE_SLIDE_ID" val="slide_2c75ac79bddf0be4"/>
</p:tagLst>
</file>

<file path=ppt/tags/tag122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ee3e667ab0540a549db928460c3a1d8ab641ae7"/>
  <p:tag name="KSO_WM_NEWLAYOUT_GROUP_ID" val="layout_22"/>
  <p:tag name="KSO_WM_NEWLAYOUT_ID" val="slide_2c75ac79bddf0be4"/>
  <p:tag name="KSO_WM_UNIT_PRESET_TEXT" val="单击此处添加标题"/>
</p:tagLst>
</file>

<file path=ppt/tags/tag1222.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1223.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22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f6e9e877d11441f6"/>
</p:tagLst>
</file>

<file path=ppt/tags/tag122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d5698f55b7ac05e7acb4855a52bbf78b8889102"/>
  <p:tag name="KSO_WM_NEWLAYOUT_GROUP_ID" val="layout_27"/>
  <p:tag name="KSO_WM_NEWLAYOUT_ID" val="slide_f6e9e877d11441f6"/>
  <p:tag name="KSO_WM_UNIT_PRESET_TEXT" val="单击此处添加标题"/>
</p:tagLst>
</file>

<file path=ppt/tags/tag1226.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2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12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2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230.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2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12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2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34.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2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12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2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238.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2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2"/>
  <p:tag name="KSO_WM_UNIT_SUBTYPE" val="d"/>
  <p:tag name="KSO_WM_UNIT_TYPE" val="l_h_i"/>
  <p:tag name="KSO_WM_UNIT_PRESET_TEXT" val="04"/>
</p:tagLst>
</file>

<file path=ppt/tags/tag12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2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2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2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2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24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34998"/>
  <p:tag name="KSO_WM_TEMPLATE_SLIDE_ID" val="slide_5ee957c28e36af9d"/>
</p:tagLst>
</file>

<file path=ppt/tags/tag124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2daae29279bb68411dc7fdaff9f54e861b7f07b"/>
  <p:tag name="KSO_WM_NEWLAYOUT_GROUP_ID" val="layout_10003"/>
  <p:tag name="KSO_WM_NEWLAYOUT_ID" val="slide_5ee957c28e36af9d"/>
  <p:tag name="KSO_WM_UNIT_PRESET_TEXT" val="单击此处添加标题"/>
</p:tagLst>
</file>

<file path=ppt/tags/tag12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24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2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2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125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2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2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25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2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2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25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12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2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125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2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2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a"/>
  <p:tag name="KSO_WM_UNIT_PRESET_TEXT" val="单击此处添加项标题"/>
</p:tagLst>
</file>

<file path=ppt/tags/tag126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 name="KSO_WM_UNIT_PRESET_TEXT" val=" "/>
</p:tagLst>
</file>

<file path=ppt/tags/tag12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12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265.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endPage"/>
  <p:tag name="KSO_WM_TEMPLATE_SUBCATEGORY" val="29"/>
  <p:tag name="KSO_WM_BEAUTIFY_FLAG" val="#wm#"/>
  <p:tag name="KSO_WM_TEMPLATE_SLIDE_ID" val="slide_47de9d0eaa58c516"/>
  <p:tag name="KSO_WM_TEMPLATE_INDEX" val="40480777"/>
  <p:tag name="KSO_WM_TEMPLATE_CATEGORY" val="custom"/>
  <p:tag name="KSO_WM_SLIDE_INDEX" val="9"/>
  <p:tag name="KSO_WM_SLIDE_ID" val="custom40480777_9"/>
  <p:tag name="KSO_WM_TEMPLATE_MASTER_TYPE" val="0"/>
  <p:tag name="KSO_WM_SLIDE_LAYOUT" val="a_b"/>
  <p:tag name="KSO_WM_SLIDE_LAYOUT_CNT" val="1_1"/>
</p:tagLst>
</file>

<file path=ppt/tags/tag1266.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267.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2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13.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13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e4a6d2dcab17875a3cb5e33f325ac61f2616e58"/>
  <p:tag name="KSO_WM_NEWLAYOUT_GROUP_ID" val="layout_50"/>
  <p:tag name="KSO_WM_NEWLAYOUT_ID" val="slide_f7662923cd404225"/>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38.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39.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43.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4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4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4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ae6c232a47c1d7827f8a26a7906622ead96a3e7"/>
  <p:tag name="KSO_WM_NEWLAYOUT_GROUP_ID" val="layout_43"/>
  <p:tag name="KSO_WM_NEWLAYOUT_ID" val="slide_c9e6f5d7101faba7"/>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53.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54.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55.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58.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59.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62.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163.xml><?xml version="1.0" encoding="utf-8"?>
<p:tagLst xmlns:a="http://schemas.openxmlformats.org/drawingml/2006/main" xmlns:r="http://schemas.openxmlformats.org/officeDocument/2006/relationships"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6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14bc7cec22795b258dbdb3b30b2f3a90a41cb3a"/>
  <p:tag name="KSO_WM_NEWLAYOUT_GROUP_ID" val="layout_2"/>
  <p:tag name="KSO_WM_NEWLAYOUT_ID" val="slide_efebb92098ae4c0e"/>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2daae29279bb68411dc7fdaff9f54e861b7f07b"/>
  <p:tag name="KSO_WM_NEWLAYOUT_GROUP_ID" val="layout_10003"/>
  <p:tag name="KSO_WM_NEWLAYOUT_ID" val="slide_5ee957c28e36af9d"/>
</p:tagLst>
</file>

<file path=ppt/tags/tag17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74.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7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8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a15c986bf6f6f5c2be7b53de3e22d219ed09dda"/>
  <p:tag name="KSO_WM_NEWLAYOUT_GROUP_ID" val="layout_42"/>
  <p:tag name="KSO_WM_NEWLAYOUT_ID" val="slide_5a87d91ece4523d8"/>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8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8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ef556a3f7b1eeb673b885c08e1a3fd2369330cc"/>
  <p:tag name="KSO_WM_NEWLAYOUT_GROUP_ID" val="layout_41"/>
  <p:tag name="KSO_WM_NEWLAYOUT_ID" val="slide_7096707340a5e8ee"/>
</p:tagLst>
</file>

<file path=ppt/tags/tag1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9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2.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193.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9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7.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Lst>
</file>

<file path=ppt/tags/tag198.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0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02.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2"/>
  <p:tag name="KSO_WM_UNIT_TYPE" val="l_h_i"/>
</p:tagLst>
</file>

<file path=ppt/tags/tag203.xml><?xml version="1.0" encoding="utf-8"?>
<p:tagLst xmlns:a="http://schemas.openxmlformats.org/drawingml/2006/main" xmlns:r="http://schemas.openxmlformats.org/officeDocument/2006/relationships"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0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07.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208.xml><?xml version="1.0" encoding="utf-8"?>
<p:tagLst xmlns:a="http://schemas.openxmlformats.org/drawingml/2006/main" xmlns:r="http://schemas.openxmlformats.org/officeDocument/2006/relationships"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1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de7fab7f9d28aa6942b57988e4b9b190d97a333"/>
  <p:tag name="KSO_WM_NEWLAYOUT_GROUP_ID" val="layout_45"/>
  <p:tag name="KSO_WM_NEWLAYOUT_ID" val="slide_ff00617cc43f534d"/>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1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7.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2"/>
  <p:tag name="KSO_WM_UNIT_TYPE" val="l_h_i"/>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2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22.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2"/>
  <p:tag name="KSO_WM_UNIT_TYPE" val="l_h_i"/>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2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27.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2"/>
  <p:tag name="KSO_WM_UNIT_TYPE" val="l_h_i"/>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3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3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3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ed0ea12af03dfdb3a539e2eb632f94a9f0ded33"/>
  <p:tag name="KSO_WM_NEWLAYOUT_GROUP_ID" val="layout_5"/>
  <p:tag name="KSO_WM_NEWLAYOUT_ID" val="slide_162031d2dd2d3940"/>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36.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237.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Lst>
</file>

<file path=ppt/tags/tag238.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4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2.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Lst>
</file>

<file path=ppt/tags/tag243.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4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47.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2"/>
  <p:tag name="KSO_WM_UNIT_TYPE" val="l_h_i"/>
</p:tagLst>
</file>

<file path=ppt/tags/tag248.xml><?xml version="1.0" encoding="utf-8"?>
<p:tagLst xmlns:a="http://schemas.openxmlformats.org/drawingml/2006/main" xmlns:r="http://schemas.openxmlformats.org/officeDocument/2006/relationships"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51.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252.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4_2"/>
  <p:tag name="KSO_WM_UNIT_TYPE" val="l_h_i"/>
</p:tagLst>
</file>

<file path=ppt/tags/tag253.xml><?xml version="1.0" encoding="utf-8"?>
<p:tagLst xmlns:a="http://schemas.openxmlformats.org/drawingml/2006/main" xmlns:r="http://schemas.openxmlformats.org/officeDocument/2006/relationships"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5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a81864a46ef7ac5cccc5b4186e8ce50b5004b22"/>
  <p:tag name="KSO_WM_NEWLAYOUT_GROUP_ID" val="layout_25"/>
  <p:tag name="KSO_WM_NEWLAYOUT_ID" val="slide_806bd9b5d50009dc"/>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6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6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6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7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3"/>
  <p:tag name="KSO_WM_UNIT_SUBTYPE" val="d"/>
  <p:tag name="KSO_WM_UNIT_TYPE" val="l_h_i"/>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7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c4223c43d6dfae5892151ec395f65f6560caf53"/>
  <p:tag name="KSO_WM_NEWLAYOUT_GROUP_ID" val="layout_44"/>
  <p:tag name="KSO_WM_NEWLAYOUT_ID" val="slide_80dde8fa3f5bc2a5"/>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8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8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9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9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9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9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30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3fdbd1e33d80b288d4f60d61340a9f10aa33b00"/>
  <p:tag name="KSO_WM_NEWLAYOUT_GROUP_ID" val="layout_47"/>
  <p:tag name="KSO_WM_NEWLAYOUT_ID" val="slide_8d9c8e1c04266004"/>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03.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304.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Lst>
</file>

<file path=ppt/tags/tag305.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08.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309.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3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310.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13.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314.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315.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18.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319.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4_2"/>
  <p:tag name="KSO_WM_UNIT_TYPE" val="l_h_i"/>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320.xml><?xml version="1.0" encoding="utf-8"?>
<p:tagLst xmlns:a="http://schemas.openxmlformats.org/drawingml/2006/main" xmlns:r="http://schemas.openxmlformats.org/officeDocument/2006/relationships"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2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dc10e1521991c1798a051e066f44e9ef01d7ee2"/>
  <p:tag name="KSO_WM_NEWLAYOUT_GROUP_ID" val="layout_62"/>
  <p:tag name="KSO_WM_NEWLAYOUT_ID" val="slide_d04dac5f6dad995b"/>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2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a"/>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3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3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3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a641653e48af187988dc63fc107813e1234e266"/>
  <p:tag name="KSO_WM_NEWLAYOUT_GROUP_ID" val="layout_40"/>
  <p:tag name="KSO_WM_NEWLAYOUT_ID" val="slide_abf27be651d5259a"/>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3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34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4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87a40fa5c8337cd1e9a379fd987cd574583040f"/>
  <p:tag name="KSO_WM_NEWLAYOUT_GROUP_ID" val="layout_46"/>
  <p:tag name="KSO_WM_NEWLAYOUT_ID" val="slide_8bd009ba6413ce70"/>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49.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f"/>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53.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57.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61.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6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1b09d1ba2b15b11a64877558ecf9ff6fd9e7181"/>
  <p:tag name="KSO_WM_NEWLAYOUT_GROUP_ID" val="layout_33"/>
  <p:tag name="KSO_WM_NEWLAYOUT_ID" val="slide_5aa63ac1d61f2d0d"/>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7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7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7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8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b1cd9419f0de68fb472a76e5db74eb63eff8319"/>
  <p:tag name="KSO_WM_NEWLAYOUT_GROUP_ID" val="layout_10012"/>
  <p:tag name="KSO_WM_NEWLAYOUT_ID" val="slide_1711a7a49ad709ad"/>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d5698f55b7ac05e7acb4855a52bbf78b8889102"/>
  <p:tag name="KSO_WM_NEWLAYOUT_GROUP_ID" val="layout_27"/>
  <p:tag name="KSO_WM_NEWLAYOUT_ID" val="slide_f6e9e877d11441f6"/>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9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9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9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8812098619c297ffe385f6c29cebcdcc8233df0"/>
  <p:tag name="KSO_WM_NEWLAYOUT_GROUP_ID" val="layout_61"/>
  <p:tag name="KSO_WM_NEWLAYOUT_ID" val="slide_409b413e8c657a81"/>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97.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40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8957246d1def2622c5e0dd4bcb0d71270b48abb"/>
  <p:tag name="KSO_WM_NEWLAYOUT_GROUP_ID" val="layout_7"/>
  <p:tag name="KSO_WM_NEWLAYOUT_ID" val="slide_eb8f29638b2109ff"/>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0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0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1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1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41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1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2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d970e935c962aef504e953bbd35f5a1ea5e380e"/>
  <p:tag name="KSO_WM_NEWLAYOUT_GROUP_ID" val="layout_37"/>
  <p:tag name="KSO_WM_NEWLAYOUT_ID" val="slide_3e3ab5794a470d78"/>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423.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2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3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35.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3"/>
  <p:tag name="KSO_WM_UNIT_SUBTYPE" val="d"/>
  <p:tag name="KSO_WM_UNIT_TYPE" val="l_h_i"/>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43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44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94c3623d4045b27c3711751f1d8186de123862f"/>
  <p:tag name="KSO_WM_NEWLAYOUT_GROUP_ID" val="layout_51"/>
  <p:tag name="KSO_WM_NEWLAYOUT_ID" val="slide_a6b9fe2be1237172"/>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4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c32fa5ba11e4c00282508dffe90dca900be91a2"/>
  <p:tag name="KSO_WM_NEWLAYOUT_GROUP_ID" val="layout_10021"/>
  <p:tag name="KSO_WM_NEWLAYOUT_ID" val="slide_d3e92e7295b144a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45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5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5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6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6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6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d069b5f891ca471b1c9e205d25144b1ac3aaa138"/>
  <p:tag name="KSO_WM_NEWLAYOUT_GROUP_ID" val="layout_6"/>
  <p:tag name="KSO_WM_NEWLAYOUT_ID" val="slide_db6ecc7827b66e6e"/>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6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6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7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7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6c44cc6b1fa0f884f1296ac59be6bdac51af3ef"/>
  <p:tag name="KSO_WM_NEWLAYOUT_GROUP_ID" val="layout_4"/>
  <p:tag name="KSO_WM_NEWLAYOUT_ID" val="slide_01904ccc3e6f5204"/>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47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8.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83.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8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9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a982f0cfb4ad075a42a3dfd3d4af0a02303eaac"/>
  <p:tag name="KSO_WM_NEWLAYOUT_GROUP_ID" val="layout_60"/>
  <p:tag name="KSO_WM_NEWLAYOUT_ID" val="slide_42043785eef401e9"/>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96.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9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0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4e5193f2d0a2bcd14922be6ba755115ad0e4e55"/>
  <p:tag name="KSO_WM_NEWLAYOUT_GROUP_ID" val="layout_39"/>
  <p:tag name="KSO_WM_NEWLAYOUT_ID" val="slide_865fe7baa74391ac"/>
</p:tagLst>
</file>

<file path=ppt/tags/tag50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04.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0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08.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51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12.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51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9fb4aa3597d5b0545ea395ac434dc0315f6bbe2"/>
  <p:tag name="KSO_WM_NEWLAYOUT_GROUP_ID" val="layout_28"/>
  <p:tag name="KSO_WM_NEWLAYOUT_ID" val="slide_70656affc9d37968"/>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52.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4_1"/>
  <p:tag name="KSO_WM_UNIT_TYPE" val="l_h_i"/>
</p:tagLst>
</file>

<file path=ppt/tags/tag52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2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52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53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65741912cc95ac283e993ee471fc6b806322acf"/>
  <p:tag name="KSO_WM_NEWLAYOUT_GROUP_ID" val="layout_24"/>
  <p:tag name="KSO_WM_NEWLAYOUT_ID" val="slide_80d77e2ab1b777c3"/>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53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4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54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54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55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5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5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7f298d145d7f2abbd75f9a9438cdc0e2e097965"/>
  <p:tag name="KSO_WM_NEWLAYOUT_GROUP_ID" val="layout_29"/>
  <p:tag name="KSO_WM_NEWLAYOUT_ID" val="slide_71306c912136627e"/>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558.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59.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62.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565.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568.xml><?xml version="1.0" encoding="utf-8"?>
<p:tagLst xmlns:a="http://schemas.openxmlformats.org/drawingml/2006/main" xmlns:r="http://schemas.openxmlformats.org/officeDocument/2006/relationships"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5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57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7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7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83b35d3dd8610196c9fb5529e961331ecd1fb73"/>
  <p:tag name="KSO_WM_NEWLAYOUT_GROUP_ID" val="layout_35"/>
  <p:tag name="KSO_WM_NEWLAYOUT_ID" val="slide_ab402f9b2c729b91"/>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58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8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8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ee3e667ab0540a549db928460c3a1d8ab641ae7"/>
  <p:tag name="KSO_WM_NEWLAYOUT_GROUP_ID" val="layout_22"/>
  <p:tag name="KSO_WM_NEWLAYOUT_ID" val="slide_2c75ac79bddf0be4"/>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1ee40548677932c55a4a1f1e23e5e218014b904"/>
  <p:tag name="KSO_WM_NEWLAYOUT_GROUP_ID" val="layout_10014"/>
  <p:tag name="KSO_WM_NEWLAYOUT_ID" val="slide_7531d66211daa599"/>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9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9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9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bfe142adcfd452e0154f5f118734b494fdf9ba8"/>
  <p:tag name="KSO_WM_NEWLAYOUT_GROUP_ID" val="layout_63"/>
  <p:tag name="KSO_WM_NEWLAYOUT_ID" val="slide_7ab15765e931a75e"/>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599.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6.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600.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603.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604.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60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fe027773132769b979b2ae15d65c3d4b2967e2b"/>
  <p:tag name="KSO_WM_NEWLAYOUT_GROUP_ID" val="layout_38"/>
  <p:tag name="KSO_WM_NEWLAYOUT_ID" val="slide_7547e4e3ff127f6d"/>
</p:tagLst>
</file>

<file path=ppt/tags/tag61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61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61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6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62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62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d"/>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6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63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3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3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d470c3017bd9e129edd051c8e17b396f331cc13"/>
  <p:tag name="KSO_WM_NEWLAYOUT_GROUP_ID" val="layout_30"/>
  <p:tag name="KSO_WM_NEWLAYOUT_ID" val="slide_ea891397c6786773"/>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63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638.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fd898a46d1d3451436b419b4785461227ccfcf3"/>
  <p:tag name="KSO_WM_NEWLAYOUT_GROUP_ID" val="layout_10021"/>
  <p:tag name="KSO_WM_NEWLAYOUT_ID" val="slide_8b1ee636ad6a2981"/>
</p:tagLst>
</file>

<file path=ppt/tags/tag640.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LAYOUTZORDER" val="7"/>
  <p:tag name="KSO_WM_UNIT_ID" val="_10*d*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4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4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4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457df521e1e7f6f0531de1fe2840bcfb71d01e6"/>
  <p:tag name="KSO_WM_NEWLAYOUT_GROUP_ID" val="layout_59"/>
  <p:tag name="KSO_WM_NEWLAYOUT_ID" val="slide_343866214a0a6226"/>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64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65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5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5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94d811fa2400a0f54bb52705d02333325bf85156"/>
  <p:tag name="KSO_WM_NEWLAYOUT_GROUP_ID" val="layout_1-5"/>
  <p:tag name="KSO_WM_NEWLAYOUT_ID" val="slide_063b19861dc0a508"/>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656.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659.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6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662.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66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6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6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69.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SCONTENTSTITLE" val="1"/>
  <p:tag name="LAYOUTZORDER" val="2"/>
  <p:tag name="KSO_WM_UNIT_ID" val="_2*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67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71.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SCONTENTSTITLE" val="1"/>
  <p:tag name="LAYOUTZORDER" val="6"/>
  <p:tag name="KSO_WM_UNIT_ID" val="_2*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0777"/>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676.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77.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78.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79.xml><?xml version="1.0" encoding="utf-8"?>
<p:tagLst xmlns:a="http://schemas.openxmlformats.org/drawingml/2006/main" xmlns:r="http://schemas.openxmlformats.org/officeDocument/2006/relationships"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680.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1.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2.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3.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4.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5.xml><?xml version="1.0" encoding="utf-8"?>
<p:tagLst xmlns:a="http://schemas.openxmlformats.org/drawingml/2006/main" xmlns:r="http://schemas.openxmlformats.org/officeDocument/2006/relationships"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6.xml><?xml version="1.0" encoding="utf-8"?>
<p:tagLst xmlns:a="http://schemas.openxmlformats.org/drawingml/2006/main" xmlns:r="http://schemas.openxmlformats.org/officeDocument/2006/relationships"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7.xml><?xml version="1.0" encoding="utf-8"?>
<p:tagLst xmlns:a="http://schemas.openxmlformats.org/drawingml/2006/main" xmlns:r="http://schemas.openxmlformats.org/officeDocument/2006/relationships"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8.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89.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90.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1.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2.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3.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4.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5.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6.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7.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8.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99.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700.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1.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2.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3.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4.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5.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6.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7.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8.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710.xml><?xml version="1.0" encoding="utf-8"?>
<p:tagLst xmlns:a="http://schemas.openxmlformats.org/drawingml/2006/main" xmlns:r="http://schemas.openxmlformats.org/officeDocument/2006/relationships"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11.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c526f27b35112f30dc03032deecc6067b548a5f2"/>
  <p:tag name="KSO_WM_NEWLAYOUT_ID" val="563"/>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13.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1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15.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LAYOUTZORDER" val="7"/>
  <p:tag name="KSO_WM_UNIT_ID" val="_10*d*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18.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21.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2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32"/>
  <p:tag name="KSO_WM_TEMPLATE_CATEGORY" val="custom"/>
</p:tagLst>
</file>

<file path=ppt/tags/tag72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32"/>
  <p:tag name="KSO_WM_TEMPLATE_CATEGORY" val="custom"/>
</p:tagLst>
</file>

<file path=ppt/tags/tag72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32"/>
  <p:tag name="KSO_WM_TEMPLATE_CATEGORY" val="custom"/>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c52249c84961d8a147b2f2bf3f7f7c4d89772ad7"/>
  <p:tag name="KSO_WM_NEWLAYOUT_GROUP_ID" val="layout_1-5"/>
  <p:tag name="KSO_WM_NEWLAYOUT_ID" val="slide_61223ae7a7f7aefc"/>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728.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731.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734.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737.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73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91"/>
  <p:tag name="KSO_WM_TEMPLATE_CATEGORY" val="custom"/>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74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91"/>
  <p:tag name="KSO_WM_TEMPLATE_CATEGORY" val="custom"/>
</p:tagLst>
</file>

<file path=ppt/tags/tag74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91"/>
  <p:tag name="KSO_WM_TEMPLATE_CATEGORY" val="custom"/>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fd1c5c7126db2b36d57e9c0997f4ea625557850d"/>
  <p:tag name="KSO_WM_NEWLAYOUT_GROUP_ID" val="layout_1-5"/>
  <p:tag name="KSO_WM_NEWLAYOUT_ID" val="slide_ba60fb0293b23fda"/>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745.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748.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7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751.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754.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7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SUBTYPE" val="d"/>
  <p:tag name="KSO_WM_UNIT_TYPE" val="l_h_i"/>
</p:tagLst>
</file>

<file path=ppt/tags/tag757.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5_2"/>
  <p:tag name="KSO_WM_UNIT_TYPE" val="l_h_i"/>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SUBTYPE" val="d"/>
  <p:tag name="KSO_WM_UNIT_TYPE" val="l_h_i"/>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760.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6_2"/>
  <p:tag name="KSO_WM_UNIT_TYPE" val="l_h_i"/>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a"/>
</p:tagLst>
</file>

<file path=ppt/tags/tag762.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title"/>
  <p:tag name="KSO_WM_TEMPLATE_SUBCATEGORY" val="29"/>
  <p:tag name="KSO_WM_BEAUTIFY_FLAG" val="#wm#"/>
  <p:tag name="KSO_WM_TEMPLATE_SLIDE_ID" val="slide_7d1b418b74e2b859"/>
  <p:tag name="KSO_WM_TEMPLATE_THUMBS_INDEX" val="1、9"/>
  <p:tag name="KSO_WM_TEMPLATE_INDEX" val="40480777"/>
  <p:tag name="KSO_WM_TEMPLATE_CATEGORY" val="custom"/>
  <p:tag name="KSO_WM_SLIDE_INDEX" val="1"/>
  <p:tag name="KSO_WM_SLIDE_ID" val="custom40480777_1"/>
  <p:tag name="KSO_WM_TEMPLATE_MASTER_TYPE" val="0"/>
  <p:tag name="KSO_WM_SLIDE_LAYOUT" val="a_f"/>
  <p:tag name="KSO_WM_SLIDE_LAYOUT_CNT" val="1_2"/>
</p:tagLst>
</file>

<file path=ppt/tags/tag763.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c526f27b35112f30dc03032deecc6067b548a5f2"/>
  <p:tag name="KSO_WM_NEWLAYOUT_ID" val="563"/>
  <p:tag name="KSO_WM_UNIT_PRESET_TEXT" val="单击此处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90291"/>
  <p:tag name="KSO_WM_SLIDE_CONTENT_ORIENTATION" val=""/>
  <p:tag name="KSO_WM_SLIDE_HAS_MASK" val="0"/>
  <p:tag name="KSO_WM_SLIDE_ITEM_CNT" val="6"/>
  <p:tag name="KSO_WM_SLIDE_TYPE" val="contents"/>
  <p:tag name="KSO_WM_TEMPLATE_SUBCATEGORY" val="29"/>
  <p:tag name="KSO_WM_TEMPLATE_FIGMA_ID" val="69796631022"/>
  <p:tag name="KSO_WM_TEMPLATE_SLIDE_ID" val="slide_ba60fb0293b23fda"/>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fd1c5c7126db2b36d57e9c0997f4ea625557850d"/>
  <p:tag name="KSO_WM_NEWLAYOUT_GROUP_ID" val="layout_1-5"/>
  <p:tag name="KSO_WM_NEWLAYOUT_ID" val="slide_ba60fb0293b23fda"/>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768.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 name="KSO_WM_UNIT_PRESET_TEXT" val=" "/>
  <p:tag name="KSO_WM_SLIDE_FIGMA_DIAGRAM" val="1"/>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771.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 name="KSO_WM_UNIT_PRESET_TEXT" val=" "/>
  <p:tag name="KSO_WM_SLIDE_FIGMA_DIAGRAM" val="1"/>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774.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 name="KSO_WM_UNIT_PRESET_TEXT" val=" "/>
  <p:tag name="KSO_WM_SLIDE_FIGMA_DIAGRAM" val="1"/>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777.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 name="KSO_WM_UNIT_PRESET_TEXT" val=" "/>
  <p:tag name="KSO_WM_SLIDE_FIGMA_DIAGRAM" val="1"/>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7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SUBTYPE" val="d"/>
  <p:tag name="KSO_WM_UNIT_TYPE" val="l_h_i"/>
  <p:tag name="KSO_WM_UNIT_PRESET_TEXT" val="05"/>
  <p:tag name="KSO_WM_SLIDE_FIGMA_DIAGRAM" val="1"/>
</p:tagLst>
</file>

<file path=ppt/tags/tag7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80.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5_2"/>
  <p:tag name="KSO_WM_UNIT_TYPE" val="l_h_i"/>
  <p:tag name="KSO_WM_UNIT_PRESET_TEXT" val=" "/>
  <p:tag name="KSO_WM_SLIDE_FIGMA_DIAGRAM" val="1"/>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 name="KSO_WM_SLIDE_FIGMA_DIAGRAM" val="1"/>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 name="KSO_WM_SLIDE_FIGMA_DIAGRAM" val="1"/>
</p:tagLst>
</file>

<file path=ppt/tags/tag783.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UNIT_INDEX" val="1_5_2"/>
  <p:tag name="KSO_WM_UNIT_TYPE" val="l_h_i"/>
  <p:tag name="KSO_WM_UNIT_PRESET_TEXT" val=" "/>
  <p:tag name="KSO_WM_SLIDE_FIGMA_DIAGRAM" val="1"/>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SUBTYPE" val="d"/>
  <p:tag name="KSO_WM_UNIT_TYPE" val="l_h_i"/>
  <p:tag name="KSO_WM_UNIT_PRESET_TEXT" val="05"/>
  <p:tag name="KSO_WM_SLIDE_FIGMA_DIAGRAM" val="1"/>
</p:tagLst>
</file>

<file path=ppt/tags/tag78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ea891397c6786773"/>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d470c3017bd9e129edd051c8e17b396f331cc13"/>
  <p:tag name="KSO_WM_NEWLAYOUT_GROUP_ID" val="layout_30"/>
  <p:tag name="KSO_WM_NEWLAYOUT_ID" val="slide_ea891397c6786773"/>
  <p:tag name="KSO_WM_UNIT_PRESET_TEXT" val="单击此处添加标题"/>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s://sjzg-images.ks3-cn-beijing-internal.ksyun.com/tim_gen_images/doubao_gen/3e08699927c9b499f6338dff7379cf2c_0.png?Expires=1763550961\u0026AWSAccessKeyId=AKLTHzmNYxS86KQFnb2pvxtA\u0026Signature=Wzg1KAC0GbDVhxh%2FlYDZB9tRZu8%3D&quot;,&quot;product_name&quot;:&quot;wps-wpp-pc&quot;,&quot;intention_code&quot;:&quot;wps_wpp_generate_doc_pay&quot;}*auto_cache_hit_ai_v2.2.0_ONLINE*6462633732343861626562373866326432313362336466653664356536636466-slide-4"/>
</p:tagLst>
</file>

<file path=ppt/tags/tag78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9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7547e4e3ff127f6d"/>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fe027773132769b979b2ae15d65c3d4b2967e2b"/>
  <p:tag name="KSO_WM_NEWLAYOUT_GROUP_ID" val="layout_38"/>
  <p:tag name="KSO_WM_NEWLAYOUT_ID" val="slide_7547e4e3ff127f6d"/>
  <p:tag name="KSO_WM_UNIT_PRESET_TEXT" val="单击此处添加标题"/>
</p:tagLst>
</file>

<file path=ppt/tags/tag79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16407436&quot;,&quot;product_name&quot;:&quot;wps-wpp-pc&quot;,&quot;intention_code&quot;:&quot;wps_wpp_generate_doc_pay&quot;}*auto_gallery_ai_v2.2.0_ONLINE*6462633732343861626562373866326432313362336466653664356536636466-slide-6"/>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9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11011872&quot;,&quot;product_name&quot;:&quot;wps-wpp-pc&quot;,&quot;intention_code&quot;:&quot;wps_wpp_generate_doc_pay&quot;}*auto_gallery_ai_v2.2.0_ONLINE*6462633732343861626562373866326432313362336466653664356536636466-slide-6"/>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0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809207694&quot;,&quot;product_name&quot;:&quot;wps-wpp-pc&quot;,&quot;intention_code&quot;:&quot;wps_wpp_generate_doc_pay&quot;}*auto_gallery_ai_v2.2.0_ONLINE*6462633732343861626562373866326432313362336466653664356536636466-slide-6"/>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0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388642988&quot;,&quot;product_name&quot;:&quot;wps-wpp-pc&quot;,&quot;intention_code&quot;:&quot;wps_wpp_generate_doc_pay&quot;}*auto_gallery_ai_v2.2.0_ONLINE*6462633732343861626562373866326432313362336466653664356536636466-slide-6"/>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0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VCG41N1319268754&quot;,&quot;product_name&quot;:&quot;wps-wpp-pc&quot;,&quot;intention_code&quot;:&quot;wps_wpp_generate_doc_pay&quot;}*auto_gallery_ai_v2.2.0_ONLINE*6462633732343861626562373866326432313362336466653664356536636466-slide-6"/>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2d44037d7a2df63bbc6fbd5d19945c869900fb7"/>
  <p:tag name="KSO_WM_NEWLAYOUT_GROUP_ID" val="layout_56"/>
  <p:tag name="KSO_WM_NEWLAYOUT_ID" val="slide_cc402a8209630ebf"/>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81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7ab15765e931a75e"/>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bfe142adcfd452e0154f5f118734b494fdf9ba8"/>
  <p:tag name="KSO_WM_NEWLAYOUT_GROUP_ID" val="layout_63"/>
  <p:tag name="KSO_WM_NEWLAYOUT_ID" val="slide_7ab15765e931a75e"/>
  <p:tag name="KSO_WM_UNIT_PRESET_TEXT" val="单击此处添加标题"/>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s://sjzg-images.ks3-cn-beijing-internal.ksyun.com/tim_gen_images/doubao_gen/a017dfcbc0dce213ce81991ff0577ddd_0.png?Expires=1763550960\u0026AWSAccessKeyId=AKLTHzmNYxS86KQFnb2pvxtA\u0026Signature=K9iqqoDB3axDLC9nWbJBolKKO9g%3D&quot;,&quot;product_name&quot;:&quot;wps-wpp-pc&quot;,&quot;intention_code&quot;:&quot;wps_wpp_generate_doc_pay&quot;}*auto_cache_hit_ai_v2.2.0_ONLINE*6462633732343861626562373866326432313362336466653664356536636466-slide-8"/>
</p:tagLst>
</file>

<file path=ppt/tags/tag815.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16.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19.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820.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23.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824.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825.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82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7531d66211daa599"/>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1ee40548677932c55a4a1f1e23e5e218014b904"/>
  <p:tag name="KSO_WM_NEWLAYOUT_GROUP_ID" val="layout_10014"/>
  <p:tag name="KSO_WM_NEWLAYOUT_ID" val="slide_7531d66211daa599"/>
  <p:tag name="KSO_WM_UNIT_PRESET_TEXT" val="单击此处添加标题"/>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847774960&quot;,&quot;product_name&quot;:&quot;wps-wpp-pc&quot;,&quot;intention_code&quot;:&quot;wps_wpp_generate_doc_pay&quot;}*auto_gallery_ai_v2.2.0_ONLINE*6462633732343861626562373866326432313362336466653664356536636466-slide-9"/>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3.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3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ab402f9b2c729b91"/>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83b35d3dd8610196c9fb5529e961331ecd1fb73"/>
  <p:tag name="KSO_WM_NEWLAYOUT_GROUP_ID" val="layout_35"/>
  <p:tag name="KSO_WM_NEWLAYOUT_ID" val="slide_ab402f9b2c729b91"/>
  <p:tag name="KSO_WM_UNIT_PRESET_TEXT" val="单击此处添加标题"/>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84.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2"/>
  <p:tag name="KSO_WM_UNIT_SUBTYPE" val="d"/>
  <p:tag name="KSO_WM_UNIT_TYPE" val="l_h_i"/>
  <p:tag name="KSO_WM_UNIT_PRESET_TEXT" val="04"/>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4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71306c912136627e"/>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7f298d145d7f2abbd75f9a9438cdc0e2e097965"/>
  <p:tag name="KSO_WM_NEWLAYOUT_GROUP_ID" val="layout_29"/>
  <p:tag name="KSO_WM_NEWLAYOUT_ID" val="slide_71306c912136627e"/>
  <p:tag name="KSO_WM_UNIT_PRESET_TEXT" val="单击此处添加标题"/>
</p:tagLst>
</file>

<file path=ppt/tags/tag847.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48.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51.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54.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57.xml><?xml version="1.0" encoding="utf-8"?>
<p:tagLst xmlns:a="http://schemas.openxmlformats.org/drawingml/2006/main" xmlns:r="http://schemas.openxmlformats.org/officeDocument/2006/relationships"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86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0d77e2ab1b777c3"/>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65741912cc95ac283e993ee471fc6b806322acf"/>
  <p:tag name="KSO_WM_NEWLAYOUT_GROUP_ID" val="layout_24"/>
  <p:tag name="KSO_WM_NEWLAYOUT_ID" val="slide_80d77e2ab1b777c3"/>
  <p:tag name="KSO_WM_UNIT_PRESET_TEXT" val="单击此处添加标题"/>
</p:tagLst>
</file>

<file path=ppt/tags/tag86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1/98df2863-604c-449f-b996-2b87d0241d6f.jpg?Expires=1795000564\u0026AWSAccessKeyId=AKLT9NSy7kh8TIS1UzNqLRY2\u0026Signature=07fy8iYvgkWZFdUN7BVWZlk4MY0%3D&quot;,&quot;product_name&quot;:&quot;wps-wpp-pc&quot;,&quot;intention_code&quot;:&quot;wps_wpp_generate_doc_pay&quot;}*auto_qingqiu_ai_v2.2.0_ONLINE*6462633732343861626562373866326432313362336466653664356536636466-slide-12"/>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6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328f3b07-4a4e-4a25-8386-1f905fb9e549.jpg?Expires=1795000563\u0026AWSAccessKeyId=AKLT9NSy7kh8TIS1UzNqLRY2\u0026Signature=D9qhAvggsYAIFOUTCwIWOx3Ljqg%3D&quot;,&quot;product_name&quot;:&quot;wps-wpp-pc&quot;,&quot;intention_code&quot;:&quot;wps_wpp_generate_doc_pay&quot;}*auto_qingqiu_ai_v2.2.0_ONLINE*6462633732343861626562373866326432313362336466653664356536636466-slide-12"/>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7.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87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1/45b7619a-25d3-4a28-8f2d-bf3912d13f8b.jpg?Expires=1795000564\u0026AWSAccessKeyId=AKLT9NSy7kh8TIS1UzNqLRY2\u0026Signature=Ij3ZI9ZxI7xyQ%2FuQNWmZbmbQv7s%3D&quot;,&quot;product_name&quot;:&quot;wps-wpp-pc&quot;,&quot;intention_code&quot;:&quot;wps_wpp_generate_doc_pay&quot;}*auto_qingqiu_ai_v2.2.0_ONLINE*6462633732343861626562373866326432313362336466653664356536636466-slide-12"/>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7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11/69599e9f-8183-468e-a266-39c02006c223.jpg?Expires=1795000564\u0026AWSAccessKeyId=AKLT9NSy7kh8TIS1UzNqLRY2\u0026Signature=HfiB1Alyf31zIfat2vT7eDdoyUM%3D&quot;,&quot;product_name&quot;:&quot;wps-wpp-pc&quot;,&quot;intention_code&quot;:&quot;wps_wpp_generate_doc_pay&quot;}*auto_qingqiu_ai_v2.2.0_ONLINE*6462633732343861626562373866326432313362336466653664356536636466-slide-12"/>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7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70656affc9d37968"/>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9fb4aa3597d5b0545ea395ac434dc0315f6bbe2"/>
  <p:tag name="KSO_WM_NEWLAYOUT_GROUP_ID" val="layout_28"/>
  <p:tag name="KSO_WM_NEWLAYOUT_ID" val="slide_70656affc9d37968"/>
  <p:tag name="KSO_WM_UNIT_PRESET_TEXT" val="单击此处添加标题"/>
</p:tagLst>
</file>

<file path=ppt/tags/tag88.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88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84379945&quot;,&quot;product_name&quot;:&quot;wps-wpp-pc&quot;,&quot;intention_code&quot;:&quot;wps_wpp_generate_doc_pay&quot;}*auto_gallery_ai_v2.2.0_ONLINE*6462633732343861626562373866326432313362336466653664356536636466-slide-13"/>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8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78298430&quot;,&quot;product_name&quot;:&quot;wps-wpp-pc&quot;,&quot;intention_code&quot;:&quot;wps_wpp_generate_doc_pay&quot;}*auto_gallery_ai_v2.2.0_ONLINE*6462633732343861626562373866326432313362336466653664356536636466-slide-13"/>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8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262585438&quot;,&quot;product_name&quot;:&quot;wps-wpp-pc&quot;,&quot;intention_code&quot;:&quot;wps_wpp_generate_doc_pay&quot;}*auto_gallery_ai_v2.2.0_ONLINE*6462633732343861626562373866326432313362336466653664356536636466-slide-13"/>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9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865fe7baa74391ac"/>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4e5193f2d0a2bcd14922be6ba755115ad0e4e55"/>
  <p:tag name="KSO_WM_NEWLAYOUT_GROUP_ID" val="layout_39"/>
  <p:tag name="KSO_WM_NEWLAYOUT_ID" val="slide_865fe7baa74391ac"/>
  <p:tag name="KSO_WM_UNIT_PRESET_TEXT" val="单击此处添加标题"/>
</p:tagLst>
</file>

<file path=ppt/tags/tag89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95.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9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899.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9.xml><?xml version="1.0" encoding="utf-8"?>
<p:tagLst xmlns:a="http://schemas.openxmlformats.org/drawingml/2006/main" xmlns:r="http://schemas.openxmlformats.org/officeDocument/2006/relationships" xmlns:p="http://schemas.openxmlformats.org/presentationml/2006/main">
  <p:tag name="KSO_WM_TEMPLATE_SUBCATEGORY" val="29"/>
  <p:tag name="KSO_WM_BEAUTIFY_FLAG" val="#wm#"/>
  <p:tag name="KSO_WM_TEMPLATE_SLIDE_ID" val="slide_7d1b418b74e2b859"/>
  <p:tag name="KSO_WM_TEMPLATE_THUMBS_INDEX" val="1、9"/>
  <p:tag name="KSO_WM_TEMPLATE_INDEX" val="40480777"/>
  <p:tag name="KSO_WM_TEMPLATE_CATEGORY" val="custom"/>
  <p:tag name="KSO_WM_TEMPLATE_MASTER_TYPE" val="0"/>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0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903.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06.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907.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0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0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42043785eef401e9"/>
</p:tagLst>
</file>

<file path=ppt/tags/tag91.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a982f0cfb4ad075a42a3dfd3d4af0a02303eaac"/>
  <p:tag name="KSO_WM_NEWLAYOUT_GROUP_ID" val="layout_60"/>
  <p:tag name="KSO_WM_NEWLAYOUT_ID" val="slide_42043785eef401e9"/>
  <p:tag name="KSO_WM_UNIT_PRESET_TEXT" val="单击此处添加标题"/>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41N1420785996&quot;,&quot;product_name&quot;:&quot;wps-wpp-pc&quot;,&quot;intention_code&quot;:&quot;wps_wpp_generate_doc_pay&quot;}*auto_gallery_ai_v2.2.0_ONLINE*6462633732343861626562373866326432313362336466653664356536636466-slide-15"/>
</p:tagLst>
</file>

<file path=ppt/tags/tag912.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1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01904ccc3e6f5204"/>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6c44cc6b1fa0f884f1296ac59be6bdac51af3ef"/>
  <p:tag name="KSO_WM_NEWLAYOUT_GROUP_ID" val="layout_4"/>
  <p:tag name="KSO_WM_NEWLAYOUT_ID" val="slide_01904ccc3e6f5204"/>
  <p:tag name="KSO_WM_UNIT_PRESET_TEXT" val="单击此处添加标题"/>
</p:tagLst>
</file>

<file path=ppt/tags/tag91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2.xml><?xml version="1.0" encoding="utf-8"?>
<p:tagLst xmlns:a="http://schemas.openxmlformats.org/drawingml/2006/main" xmlns:r="http://schemas.openxmlformats.org/officeDocument/2006/relationships"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920.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2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2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db6ecc7827b66e6e"/>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d069b5f891ca471b1c9e205d25144b1ac3aaa138"/>
  <p:tag name="KSO_WM_NEWLAYOUT_GROUP_ID" val="layout_6"/>
  <p:tag name="KSO_WM_NEWLAYOUT_ID" val="slide_db6ecc7827b66e6e"/>
  <p:tag name="KSO_WM_UNIT_PRESET_TEXT" val="单击此处添加标题"/>
</p:tagLst>
</file>

<file path=ppt/tags/tag92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3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3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3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d3e92e7295b144a1"/>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c32fa5ba11e4c00282508dffe90dca900be91a2"/>
  <p:tag name="KSO_WM_NEWLAYOUT_GROUP_ID" val="layout_10021"/>
  <p:tag name="KSO_WM_NEWLAYOUT_ID" val="slide_d3e92e7295b144a1"/>
  <p:tag name="KSO_WM_UNIT_PRESET_TEXT" val="单击此处添加标题"/>
</p:tagLst>
</file>

<file path=ppt/tags/tag93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4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4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4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a6b9fe2be1237172"/>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94c3623d4045b27c3711751f1d8186de123862f"/>
  <p:tag name="KSO_WM_NEWLAYOUT_GROUP_ID" val="layout_51"/>
  <p:tag name="KSO_WM_NEWLAYOUT_ID" val="slide_a6b9fe2be1237172"/>
  <p:tag name="KSO_WM_UNIT_PRESET_TEXT" val="单击此处添加标题"/>
</p:tagLst>
</file>

<file path=ppt/tags/tag95.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5687706f-d7e3-4a71-a108-b86936c515cf.jpg?Expires=1795000564\u0026AWSAccessKeyId=AKLT9NSy7kh8TIS1UzNqLRY2\u0026Signature=mj%2B7DKV%2BuyJThN%2Fdhlcqpq6GYq0%3D&quot;,&quot;product_name&quot;:&quot;wps-wpp-pc&quot;,&quot;intention_code&quot;:&quot;wps_wpp_generate_doc_pay&quot;}*auto_qingqiu_ai_v2.2.0_ONLINE*6462633732343861626562373866326432313362336466653664356536636466-slide-19"/>
</p:tagLst>
</file>

<file path=ppt/tags/tag9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5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3e3ab5794a470d78"/>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d970e935c962aef504e953bbd35f5a1ea5e380e"/>
  <p:tag name="KSO_WM_NEWLAYOUT_GROUP_ID" val="layout_37"/>
  <p:tag name="KSO_WM_NEWLAYOUT_ID" val="slide_3e3ab5794a470d78"/>
  <p:tag name="KSO_WM_UNIT_PRESET_TEXT" val="单击此处添加标题"/>
</p:tagLst>
</file>

<file path=ppt/tags/tag955.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 name="KSO_WM_UNIT_PRESET_TEXT" val="01"/>
</p:tagLst>
</file>

<file path=ppt/tags/tag9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9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5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96.xml><?xml version="1.0" encoding="utf-8"?>
<p:tagLst xmlns:a="http://schemas.openxmlformats.org/drawingml/2006/main" xmlns:r="http://schemas.openxmlformats.org/officeDocument/2006/relationships"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9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 name="KSO_WM_UNIT_PRESET_TEXT" val="02"/>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6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9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 name="KSO_WM_UNIT_PRESET_TEXT" val="03"/>
</p:tagLst>
</file>

<file path=ppt/tags/tag9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67.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9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3"/>
  <p:tag name="KSO_WM_UNIT_SUBTYPE" val="d"/>
  <p:tag name="KSO_WM_UNIT_TYPE" val="l_h_i"/>
  <p:tag name="KSO_WM_UNIT_PRESET_TEXT" val="04"/>
</p:tagLst>
</file>

<file path=ppt/tags/tag9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9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97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eb8f29638b2109ff"/>
</p:tagLst>
</file>

<file path=ppt/tags/tag97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8957246d1def2622c5e0dd4bcb0d71270b48abb"/>
  <p:tag name="KSO_WM_NEWLAYOUT_GROUP_ID" val="layout_7"/>
  <p:tag name="KSO_WM_NEWLAYOUT_ID" val="slide_eb8f29638b2109ff"/>
  <p:tag name="KSO_WM_UNIT_PRESET_TEXT" val="单击此处添加标题"/>
</p:tagLst>
</file>

<file path=ppt/tags/tag97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7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98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9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9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8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9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9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86.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987.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8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8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409b413e8c657a81"/>
</p:tagLst>
</file>

<file path=ppt/tags/tag99.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99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8812098619c297ffe385f6c29cebcdcc8233df0"/>
  <p:tag name="KSO_WM_NEWLAYOUT_GROUP_ID" val="layout_61"/>
  <p:tag name="KSO_WM_NEWLAYOUT_ID" val="slide_409b413e8c657a81"/>
  <p:tag name="KSO_WM_UNIT_PRESET_TEXT" val="单击此处添加标题"/>
</p:tagLst>
</file>

<file path=ppt/tags/tag99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41N1419801357&quot;,&quot;product_name&quot;:&quot;wps-wpp-pc&quot;,&quot;intention_code&quot;:&quot;wps_wpp_generate_doc_pay&quot;}*auto_gallery_ai_v2.2.0_ONLINE*6462633732343861626562373866326432313362336466653664356536636466-slide-22"/>
</p:tagLst>
</file>

<file path=ppt/tags/tag992.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9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9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1711a7a49ad709ad"/>
</p:tagLst>
</file>

<file path=ppt/tags/tag99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b1cd9419f0de68fb472a76e5db74eb63eff8319"/>
  <p:tag name="KSO_WM_NEWLAYOUT_GROUP_ID" val="layout_10012"/>
  <p:tag name="KSO_WM_NEWLAYOUT_ID" val="slide_1711a7a49ad709ad"/>
  <p:tag name="KSO_WM_UNIT_PRESET_TEXT" val="单击此处添加标题"/>
</p:tagLst>
</file>

<file path=ppt/tags/tag9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37">
      <a:dk1>
        <a:srgbClr val="000000"/>
      </a:dk1>
      <a:lt1>
        <a:srgbClr val="FFFFFF"/>
      </a:lt1>
      <a:dk2>
        <a:srgbClr val="0C1A3A"/>
      </a:dk2>
      <a:lt2>
        <a:srgbClr val="F4F7FD"/>
      </a:lt2>
      <a:accent1>
        <a:srgbClr val="2E60D4"/>
      </a:accent1>
      <a:accent2>
        <a:srgbClr val="7093E2"/>
      </a:accent2>
      <a:accent3>
        <a:srgbClr val="A4BAEC"/>
      </a:accent3>
      <a:accent4>
        <a:srgbClr val="6AEBE0"/>
      </a:accent4>
      <a:accent5>
        <a:srgbClr val="5BE6E1"/>
      </a:accent5>
      <a:accent6>
        <a:srgbClr val="37E1DB"/>
      </a:accent6>
      <a:hlink>
        <a:srgbClr val="0026E5"/>
      </a:hlink>
      <a:folHlink>
        <a:srgbClr val="7E1FAD"/>
      </a:folHlink>
    </a:clrScheme>
    <a:fontScheme name="">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4711</Words>
  <Application>Microsoft Office PowerPoint</Application>
  <PresentationFormat>宽屏</PresentationFormat>
  <Paragraphs>470</Paragraphs>
  <Slides>64</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64</vt:i4>
      </vt:variant>
    </vt:vector>
  </HeadingPairs>
  <TitlesOfParts>
    <vt:vector size="70" baseType="lpstr">
      <vt:lpstr>宋体</vt:lpstr>
      <vt:lpstr>微软雅黑</vt:lpstr>
      <vt:lpstr>Arial</vt:lpstr>
      <vt:lpstr>Times New Roman</vt:lpstr>
      <vt:lpstr>Office 主题</vt:lpstr>
      <vt:lpstr>1_Office 主题</vt:lpstr>
      <vt:lpstr>项目四  视频技术与应用</vt:lpstr>
      <vt:lpstr>目录</vt:lpstr>
      <vt:lpstr>思政目标</vt:lpstr>
      <vt:lpstr>技能目标</vt:lpstr>
      <vt:lpstr>项目导读</vt:lpstr>
      <vt:lpstr>视频基础</vt:lpstr>
      <vt:lpstr>任务1  视频基础</vt:lpstr>
      <vt:lpstr>任务1  视频基础：知识准备</vt:lpstr>
      <vt:lpstr>知识准备：一、视频制式</vt:lpstr>
      <vt:lpstr>知识准备：二、常用的视频尺寸</vt:lpstr>
      <vt:lpstr>知识准备：三、常用的视频文件格式</vt:lpstr>
      <vt:lpstr>知识准备：三、常用的视频文件格式</vt:lpstr>
      <vt:lpstr>Premiere Pro 2022基础</vt:lpstr>
      <vt:lpstr>任务2  Premiere Pro 2022基础</vt:lpstr>
      <vt:lpstr>知识准备：一、Premiere Pro 2022工作界面</vt:lpstr>
      <vt:lpstr>知识准备：一、Premiere Pro 2022工作界面</vt:lpstr>
      <vt:lpstr>知识准备：二、项目管理</vt:lpstr>
      <vt:lpstr>任务2  Premiere Pro 2022基础：知识准备</vt:lpstr>
      <vt:lpstr>知识准备：四、序列</vt:lpstr>
      <vt:lpstr>PowerPoint 演示文稿</vt:lpstr>
      <vt:lpstr>知识准备：五、装配序列</vt:lpstr>
      <vt:lpstr>动画制作</vt:lpstr>
      <vt:lpstr>任务3  动画制作</vt:lpstr>
      <vt:lpstr>知识准备：</vt:lpstr>
      <vt:lpstr>知识准备：一、设置关键帧</vt:lpstr>
      <vt:lpstr>知识准备：二、复制、移动关键帧</vt:lpstr>
      <vt:lpstr>PowerPoint 演示文稿</vt:lpstr>
      <vt:lpstr>知识准备：三、关键帧插值</vt:lpstr>
      <vt:lpstr>PowerPoint 演示文稿</vt:lpstr>
      <vt:lpstr> 视频处理</vt:lpstr>
      <vt:lpstr>任务4  视频处理</vt:lpstr>
      <vt:lpstr>知识准备：一、剪辑视频</vt:lpstr>
      <vt:lpstr>案例—分割视频</vt:lpstr>
      <vt:lpstr>案例—设置标记</vt:lpstr>
      <vt:lpstr>知识准备：二、视频过渡</vt:lpstr>
      <vt:lpstr>知识准备：三、视频特效</vt:lpstr>
      <vt:lpstr>知识准备：四、合成</vt:lpstr>
      <vt:lpstr>知识准备：四、合成</vt:lpstr>
      <vt:lpstr>案例—制作海底探秘</vt:lpstr>
      <vt:lpstr>知识准备：四、合成</vt:lpstr>
      <vt:lpstr>案例—模糊特定区域</vt:lpstr>
      <vt:lpstr>案例—模糊特定区域</vt:lpstr>
      <vt:lpstr>知识准备：</vt:lpstr>
      <vt:lpstr>字幕制作</vt:lpstr>
      <vt:lpstr>任务5  字幕制作</vt:lpstr>
      <vt:lpstr>知识准备：</vt:lpstr>
      <vt:lpstr>知识准备：</vt:lpstr>
      <vt:lpstr>知识准备：二、使用文本工具创建字幕</vt:lpstr>
      <vt:lpstr>知识准备：三、创建字幕</vt:lpstr>
      <vt:lpstr>案例—诗文</vt:lpstr>
      <vt:lpstr>输出</vt:lpstr>
      <vt:lpstr>任务6  输出</vt:lpstr>
      <vt:lpstr>知识准备：一、渲染影片</vt:lpstr>
      <vt:lpstr>知识准备：二、预览输出</vt:lpstr>
      <vt:lpstr>PowerPoint 演示文稿</vt:lpstr>
      <vt:lpstr>案例—导出为MP4格式</vt:lpstr>
      <vt:lpstr>项目总结</vt:lpstr>
      <vt:lpstr>PowerPoint 演示文稿</vt:lpstr>
      <vt:lpstr>项目实战：实战一：演唱会舞台</vt:lpstr>
      <vt:lpstr>PowerPoint 演示文稿</vt:lpstr>
      <vt:lpstr>PowerPoint 演示文稿</vt:lpstr>
      <vt:lpstr>项目实战：实战二：魔幻戒指</vt:lpstr>
      <vt:lpstr>PowerPoint 演示文稿</vt:lpstr>
      <vt:lpstr>谢谢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项目五  视频技术与应用</dc:title>
  <dc:creator/>
  <cp:lastModifiedBy>洗脸 吃着西瓜</cp:lastModifiedBy>
  <cp:revision>3</cp:revision>
  <dcterms:created xsi:type="dcterms:W3CDTF">2025-11-19T10:15:00Z</dcterms:created>
  <dcterms:modified xsi:type="dcterms:W3CDTF">2025-11-24T07:55:03Z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B75C98F4C40948689CB49D1002CA5FAC</vt:lpwstr>
  </property>
  <property fmtid="{D5CDD505-2E9C-101B-9397-08002B2CF9AE}" pid="4" name="KSOTemplateUUID">
    <vt:lpwstr>v1.0_ai_69796634998</vt:lpwstr>
  </property>
</Properties>
</file>