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409" r:id="rId3"/>
    <p:sldId id="410" r:id="rId4"/>
    <p:sldId id="411" r:id="rId5"/>
    <p:sldId id="413" r:id="rId6"/>
    <p:sldId id="414" r:id="rId7"/>
    <p:sldId id="415" r:id="rId8"/>
    <p:sldId id="416" r:id="rId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80"/>
        <p:guide pos="3918"/>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2" Type="http://schemas.openxmlformats.org/officeDocument/2006/relationships/tableStyles" Target="tableStyles.xml"/><Relationship Id="rId11" Type="http://schemas.openxmlformats.org/officeDocument/2006/relationships/viewProps" Target="viewProps.xml"/><Relationship Id="rId10" Type="http://schemas.openxmlformats.org/officeDocument/2006/relationships/presProps" Target="presProps.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30139F80-A41F-4296-BEDA-4E4BEC89A86F}" type="doc">
      <dgm:prSet loTypeId="cycle" loCatId="cycle" qsTypeId="urn:microsoft.com/office/officeart/2005/8/quickstyle/simple1" qsCatId="simple" csTypeId="urn:microsoft.com/office/officeart/2005/8/colors/accent3_1" csCatId="accent1" phldr="0"/>
      <dgm:spPr/>
      <dgm:t>
        <a:bodyPr/>
        <a:p>
          <a:endParaRPr lang="zh-CN" altLang="en-US"/>
        </a:p>
      </dgm:t>
    </dgm:pt>
    <dgm:pt modelId="{ED27F895-F932-4520-A6E7-20717B1B6ABA}">
      <dgm:prSet phldrT="[文本]" phldr="0" custT="1"/>
      <dgm:spPr/>
      <dgm:t>
        <a:bodyPr vert="horz" wrap="square"/>
        <a:p>
          <a:pPr>
            <a:lnSpc>
              <a:spcPct val="100000"/>
            </a:lnSpc>
            <a:spcBef>
              <a:spcPct val="0"/>
            </a:spcBef>
            <a:spcAft>
              <a:spcPct val="35000"/>
            </a:spcAft>
          </a:pPr>
          <a:r>
            <a:rPr lang="zh-CN" altLang="en-US" sz="2800"/>
            <a:t>人</a:t>
          </a:r>
          <a:r>
            <a:rPr lang="zh-CN" altLang="en-US" sz="2800"/>
            <a:t/>
          </a:r>
          <a:endParaRPr lang="zh-CN" altLang="en-US" sz="2800"/>
        </a:p>
      </dgm:t>
    </dgm:pt>
    <dgm:pt modelId="{E4F3F18A-396C-4AEE-B550-7690C2F59830}" cxnId="{9574841C-7FB5-4E56-BB3B-CC163CE79750}" type="parTrans">
      <dgm:prSet/>
      <dgm:spPr/>
      <dgm:t>
        <a:bodyPr/>
        <a:p>
          <a:endParaRPr lang="zh-CN" altLang="en-US"/>
        </a:p>
      </dgm:t>
    </dgm:pt>
    <dgm:pt modelId="{7197E9C7-2BFC-4382-A4C1-AF8E70D3407A}" cxnId="{9574841C-7FB5-4E56-BB3B-CC163CE79750}" type="sibTrans">
      <dgm:prSet/>
      <dgm:spPr/>
      <dgm:t>
        <a:bodyPr/>
        <a:p>
          <a:endParaRPr lang="zh-CN" altLang="en-US"/>
        </a:p>
      </dgm:t>
    </dgm:pt>
    <dgm:pt modelId="{FAC4F552-553A-4AE6-BC40-237F3697F56A}">
      <dgm:prSet phldrT="[文本]" phldr="0" custT="1"/>
      <dgm:spPr/>
      <dgm:t>
        <a:bodyPr vert="horz" wrap="square"/>
        <a:p>
          <a:pPr>
            <a:lnSpc>
              <a:spcPct val="100000"/>
            </a:lnSpc>
            <a:spcBef>
              <a:spcPct val="0"/>
            </a:spcBef>
            <a:spcAft>
              <a:spcPct val="35000"/>
            </a:spcAft>
          </a:pPr>
          <a:r>
            <a:rPr lang="zh-CN" altLang="en-US" sz="2400"/>
            <a:t>产生</a:t>
          </a:r>
          <a:r>
            <a:rPr lang="zh-CN" altLang="en-US" sz="2400"/>
            <a:t>垃圾</a:t>
          </a:r>
          <a:r>
            <a:rPr lang="zh-CN" altLang="en-US" sz="2400"/>
            <a:t/>
          </a:r>
          <a:endParaRPr lang="zh-CN" altLang="en-US" sz="2400"/>
        </a:p>
      </dgm:t>
    </dgm:pt>
    <dgm:pt modelId="{7FD9B64E-5280-4B70-903C-6F2BE28A6CE5}" cxnId="{15BC9953-AF53-4B3B-B089-ED95A390F68E}" type="parTrans">
      <dgm:prSet/>
      <dgm:spPr/>
      <dgm:t>
        <a:bodyPr/>
        <a:p>
          <a:endParaRPr lang="zh-CN" altLang="en-US"/>
        </a:p>
      </dgm:t>
    </dgm:pt>
    <dgm:pt modelId="{C214425F-F630-4C52-8627-F2DE8D0D90BA}" cxnId="{15BC9953-AF53-4B3B-B089-ED95A390F68E}" type="sibTrans">
      <dgm:prSet/>
      <dgm:spPr/>
      <dgm:t>
        <a:bodyPr/>
        <a:p>
          <a:endParaRPr lang="zh-CN" altLang="en-US"/>
        </a:p>
      </dgm:t>
    </dgm:pt>
    <dgm:pt modelId="{65F0DA01-8262-450D-BD62-8690C98FDAD2}">
      <dgm:prSet phldrT="[文本]" phldr="0" custT="0"/>
      <dgm:spPr/>
      <dgm:t>
        <a:bodyPr vert="horz" wrap="square"/>
        <a:p>
          <a:pPr>
            <a:lnSpc>
              <a:spcPct val="100000"/>
            </a:lnSpc>
            <a:spcBef>
              <a:spcPct val="0"/>
            </a:spcBef>
            <a:spcAft>
              <a:spcPct val="35000"/>
            </a:spcAft>
          </a:pPr>
          <a:r>
            <a:rPr lang="zh-CN" altLang="en-US"/>
            <a:t>部分</a:t>
          </a:r>
          <a:r>
            <a:rPr lang="zh-CN" altLang="en-US"/>
            <a:t>垃圾</a:t>
          </a:r>
          <a:endParaRPr lang="zh-CN" altLang="en-US"/>
        </a:p>
        <a:p>
          <a:pPr>
            <a:lnSpc>
              <a:spcPct val="100000"/>
            </a:lnSpc>
            <a:spcBef>
              <a:spcPct val="0"/>
            </a:spcBef>
            <a:spcAft>
              <a:spcPct val="35000"/>
            </a:spcAft>
          </a:pPr>
          <a:r>
            <a:rPr lang="zh-CN" altLang="en-US"/>
            <a:t>无害</a:t>
          </a:r>
          <a:r>
            <a:rPr lang="zh-CN" altLang="en-US"/>
            <a:t>处理</a:t>
          </a:r>
          <a:r>
            <a:rPr lang="zh-CN" altLang="en-US"/>
            <a:t/>
          </a:r>
          <a:endParaRPr lang="zh-CN" altLang="en-US"/>
        </a:p>
      </dgm:t>
    </dgm:pt>
    <dgm:pt modelId="{45A96CE7-8DBE-4F8A-87D0-854153A0DCCB}" cxnId="{F26E0D74-F186-4F4C-9809-AEFE058D2506}" type="parTrans">
      <dgm:prSet/>
      <dgm:spPr/>
      <dgm:t>
        <a:bodyPr/>
        <a:p>
          <a:endParaRPr lang="zh-CN" altLang="en-US"/>
        </a:p>
      </dgm:t>
    </dgm:pt>
    <dgm:pt modelId="{E3AA9C70-C00F-41C3-AC24-14264B3DF079}" cxnId="{F26E0D74-F186-4F4C-9809-AEFE058D2506}" type="sibTrans">
      <dgm:prSet/>
      <dgm:spPr/>
      <dgm:t>
        <a:bodyPr/>
        <a:p>
          <a:endParaRPr lang="zh-CN" altLang="en-US"/>
        </a:p>
      </dgm:t>
    </dgm:pt>
    <dgm:pt modelId="{944AD0D2-6BD8-4775-9B4A-3461CC8DB612}">
      <dgm:prSet phldrT="[文本]" phldr="0" custT="0"/>
      <dgm:spPr/>
      <dgm:t>
        <a:bodyPr vert="horz" wrap="square"/>
        <a:p>
          <a:pPr>
            <a:lnSpc>
              <a:spcPct val="100000"/>
            </a:lnSpc>
            <a:spcBef>
              <a:spcPct val="0"/>
            </a:spcBef>
            <a:spcAft>
              <a:spcPct val="35000"/>
            </a:spcAft>
          </a:pPr>
          <a:r>
            <a:rPr lang="zh-CN" altLang="en-US"/>
            <a:t>部分</a:t>
          </a:r>
          <a:r>
            <a:rPr lang="zh-CN" altLang="en-US"/>
            <a:t>垃圾</a:t>
          </a:r>
          <a:r>
            <a:rPr lang="zh-CN" altLang="en-US"/>
            <a:t/>
          </a:r>
          <a:endParaRPr lang="zh-CN" altLang="en-US"/>
        </a:p>
        <a:p>
          <a:pPr>
            <a:lnSpc>
              <a:spcPct val="100000"/>
            </a:lnSpc>
            <a:spcBef>
              <a:spcPct val="0"/>
            </a:spcBef>
            <a:spcAft>
              <a:spcPct val="35000"/>
            </a:spcAft>
          </a:pPr>
          <a:r>
            <a:rPr lang="zh-CN" altLang="en-US"/>
            <a:t>填</a:t>
          </a:r>
          <a:r>
            <a:rPr lang="zh-CN" altLang="en-US"/>
            <a:t>埋</a:t>
          </a:r>
          <a:r>
            <a:rPr lang="zh-CN" altLang="en-US"/>
            <a:t>堆放</a:t>
          </a:r>
          <a:r>
            <a:rPr lang="zh-CN" altLang="en-US"/>
            <a:t/>
          </a:r>
          <a:endParaRPr lang="zh-CN" altLang="en-US"/>
        </a:p>
      </dgm:t>
    </dgm:pt>
    <dgm:pt modelId="{B2A879E3-C78E-4E3B-8F77-03E9FE070EDF}" cxnId="{F088191F-C197-4D9A-9427-4532863F18E0}" type="parTrans">
      <dgm:prSet/>
      <dgm:spPr/>
      <dgm:t>
        <a:bodyPr/>
        <a:p>
          <a:endParaRPr lang="zh-CN" altLang="en-US"/>
        </a:p>
      </dgm:t>
    </dgm:pt>
    <dgm:pt modelId="{8D86A813-F5F9-4521-8CB4-55B30CE68982}" cxnId="{F088191F-C197-4D9A-9427-4532863F18E0}" type="sibTrans">
      <dgm:prSet/>
      <dgm:spPr/>
      <dgm:t>
        <a:bodyPr/>
        <a:p>
          <a:endParaRPr lang="zh-CN" altLang="en-US"/>
        </a:p>
      </dgm:t>
    </dgm:pt>
    <dgm:pt modelId="{F31169B2-585C-4BD6-AAB7-1E90D256C935}">
      <dgm:prSet phldrT="[文本]" phldr="0" custT="0"/>
      <dgm:spPr/>
      <dgm:t>
        <a:bodyPr vert="horz" wrap="square"/>
        <a:p>
          <a:pPr>
            <a:lnSpc>
              <a:spcPct val="100000"/>
            </a:lnSpc>
            <a:spcBef>
              <a:spcPct val="0"/>
            </a:spcBef>
            <a:spcAft>
              <a:spcPct val="35000"/>
            </a:spcAft>
          </a:pPr>
          <a:r>
            <a:rPr lang="zh-CN" altLang="en-US"/>
            <a:t>臭氧</a:t>
          </a:r>
          <a:r>
            <a:rPr lang="zh-CN" altLang="en-US"/>
            <a:t>蔓延</a:t>
          </a:r>
          <a:endParaRPr lang="zh-CN" altLang="en-US"/>
        </a:p>
        <a:p>
          <a:pPr>
            <a:lnSpc>
              <a:spcPct val="100000"/>
            </a:lnSpc>
            <a:spcBef>
              <a:spcPct val="0"/>
            </a:spcBef>
            <a:spcAft>
              <a:spcPct val="35000"/>
            </a:spcAft>
          </a:pPr>
          <a:r>
            <a:rPr lang="zh-CN" altLang="en-US"/>
            <a:t>污染</a:t>
          </a:r>
          <a:r>
            <a:rPr lang="zh-CN" altLang="en-US"/>
            <a:t>土壤</a:t>
          </a:r>
          <a:r>
            <a:rPr lang="zh-CN" altLang="en-US"/>
            <a:t/>
          </a:r>
          <a:endParaRPr lang="zh-CN" altLang="en-US"/>
        </a:p>
      </dgm:t>
    </dgm:pt>
    <dgm:pt modelId="{EE61BEF3-F390-4F05-94B5-481342196429}" cxnId="{25EA12A9-5885-42DD-A4C5-8615212D0E3C}" type="parTrans">
      <dgm:prSet/>
      <dgm:spPr/>
      <dgm:t>
        <a:bodyPr/>
        <a:p>
          <a:endParaRPr lang="zh-CN" altLang="en-US"/>
        </a:p>
      </dgm:t>
    </dgm:pt>
    <dgm:pt modelId="{D5E542A6-2C10-4832-8E38-82821B7DF259}" cxnId="{25EA12A9-5885-42DD-A4C5-8615212D0E3C}" type="sibTrans">
      <dgm:prSet/>
      <dgm:spPr/>
      <dgm:t>
        <a:bodyPr/>
        <a:p>
          <a:endParaRPr lang="zh-CN" altLang="en-US"/>
        </a:p>
      </dgm:t>
    </dgm:pt>
    <dgm:pt modelId="{1DF4AACC-FCFE-4478-BA2F-B6B158A02CB5}" type="pres">
      <dgm:prSet presAssocID="{30139F80-A41F-4296-BEDA-4E4BEC89A86F}" presName="Name0" presStyleCnt="0">
        <dgm:presLayoutVars>
          <dgm:dir/>
          <dgm:resizeHandles val="exact"/>
        </dgm:presLayoutVars>
      </dgm:prSet>
      <dgm:spPr/>
    </dgm:pt>
    <dgm:pt modelId="{0AF41DD3-82AC-4D68-969B-AFC5197C8579}" type="pres">
      <dgm:prSet presAssocID="{30139F80-A41F-4296-BEDA-4E4BEC89A86F}" presName="cycle" presStyleCnt="0"/>
      <dgm:spPr/>
    </dgm:pt>
    <dgm:pt modelId="{22A11489-3ABA-40F8-A51D-1DD036252FB1}" type="pres">
      <dgm:prSet presAssocID="{ED27F895-F932-4520-A6E7-20717B1B6ABA}" presName="nodeFirstNode" presStyleLbl="node1" presStyleIdx="0" presStyleCnt="5">
        <dgm:presLayoutVars>
          <dgm:bulletEnabled val="1"/>
        </dgm:presLayoutVars>
      </dgm:prSet>
      <dgm:spPr/>
    </dgm:pt>
    <dgm:pt modelId="{337EB5E2-1680-494E-8F98-087A78809C28}" type="pres">
      <dgm:prSet presAssocID="{7197E9C7-2BFC-4382-A4C1-AF8E70D3407A}" presName="sibTransFirstNode" presStyleLbl="bgShp" presStyleIdx="0" presStyleCnt="1"/>
      <dgm:spPr/>
    </dgm:pt>
    <dgm:pt modelId="{688DC5BA-912A-4A40-91DF-67B2BDDD2B94}" type="pres">
      <dgm:prSet presAssocID="{FAC4F552-553A-4AE6-BC40-237F3697F56A}" presName="nodeFollowingNodes" presStyleLbl="node1" presStyleIdx="1" presStyleCnt="5">
        <dgm:presLayoutVars>
          <dgm:bulletEnabled val="1"/>
        </dgm:presLayoutVars>
      </dgm:prSet>
      <dgm:spPr/>
    </dgm:pt>
    <dgm:pt modelId="{28D855B3-3DD3-4000-8129-7193272CBB99}" type="pres">
      <dgm:prSet presAssocID="{65F0DA01-8262-450D-BD62-8690C98FDAD2}" presName="nodeFollowingNodes" presStyleLbl="node1" presStyleIdx="2" presStyleCnt="5">
        <dgm:presLayoutVars>
          <dgm:bulletEnabled val="1"/>
        </dgm:presLayoutVars>
      </dgm:prSet>
      <dgm:spPr/>
    </dgm:pt>
    <dgm:pt modelId="{BDF9D8B2-8B45-43D0-8BAF-27565E824A5E}" type="pres">
      <dgm:prSet presAssocID="{944AD0D2-6BD8-4775-9B4A-3461CC8DB612}" presName="nodeFollowingNodes" presStyleLbl="node1" presStyleIdx="3" presStyleCnt="5">
        <dgm:presLayoutVars>
          <dgm:bulletEnabled val="1"/>
        </dgm:presLayoutVars>
      </dgm:prSet>
      <dgm:spPr/>
    </dgm:pt>
    <dgm:pt modelId="{BFF1AEDD-3E7C-471E-AC6C-1F6B329BE939}" type="pres">
      <dgm:prSet presAssocID="{F31169B2-585C-4BD6-AAB7-1E90D256C935}" presName="nodeFollowingNodes" presStyleLbl="node1" presStyleIdx="4" presStyleCnt="5">
        <dgm:presLayoutVars>
          <dgm:bulletEnabled val="1"/>
        </dgm:presLayoutVars>
      </dgm:prSet>
      <dgm:spPr/>
    </dgm:pt>
  </dgm:ptLst>
  <dgm:cxnLst>
    <dgm:cxn modelId="{9574841C-7FB5-4E56-BB3B-CC163CE79750}" srcId="{30139F80-A41F-4296-BEDA-4E4BEC89A86F}" destId="{ED27F895-F932-4520-A6E7-20717B1B6ABA}" srcOrd="0" destOrd="0" parTransId="{E4F3F18A-396C-4AEE-B550-7690C2F59830}" sibTransId="{7197E9C7-2BFC-4382-A4C1-AF8E70D3407A}"/>
    <dgm:cxn modelId="{15BC9953-AF53-4B3B-B089-ED95A390F68E}" srcId="{30139F80-A41F-4296-BEDA-4E4BEC89A86F}" destId="{FAC4F552-553A-4AE6-BC40-237F3697F56A}" srcOrd="1" destOrd="0" parTransId="{7FD9B64E-5280-4B70-903C-6F2BE28A6CE5}" sibTransId="{C214425F-F630-4C52-8627-F2DE8D0D90BA}"/>
    <dgm:cxn modelId="{F26E0D74-F186-4F4C-9809-AEFE058D2506}" srcId="{30139F80-A41F-4296-BEDA-4E4BEC89A86F}" destId="{65F0DA01-8262-450D-BD62-8690C98FDAD2}" srcOrd="2" destOrd="0" parTransId="{45A96CE7-8DBE-4F8A-87D0-854153A0DCCB}" sibTransId="{E3AA9C70-C00F-41C3-AC24-14264B3DF079}"/>
    <dgm:cxn modelId="{F088191F-C197-4D9A-9427-4532863F18E0}" srcId="{30139F80-A41F-4296-BEDA-4E4BEC89A86F}" destId="{944AD0D2-6BD8-4775-9B4A-3461CC8DB612}" srcOrd="3" destOrd="0" parTransId="{B2A879E3-C78E-4E3B-8F77-03E9FE070EDF}" sibTransId="{8D86A813-F5F9-4521-8CB4-55B30CE68982}"/>
    <dgm:cxn modelId="{25EA12A9-5885-42DD-A4C5-8615212D0E3C}" srcId="{30139F80-A41F-4296-BEDA-4E4BEC89A86F}" destId="{F31169B2-585C-4BD6-AAB7-1E90D256C935}" srcOrd="4" destOrd="0" parTransId="{EE61BEF3-F390-4F05-94B5-481342196429}" sibTransId="{D5E542A6-2C10-4832-8E38-82821B7DF259}"/>
    <dgm:cxn modelId="{35AC7B46-26DE-4126-B7D7-4C9AA257E22A}" type="presOf" srcId="{30139F80-A41F-4296-BEDA-4E4BEC89A86F}" destId="{1DF4AACC-FCFE-4478-BA2F-B6B158A02CB5}" srcOrd="0" destOrd="0" presId="urn:microsoft.com/office/officeart/2005/8/layout/cycle3"/>
    <dgm:cxn modelId="{06D7565C-0FB8-435C-831C-2A6E212BBCD2}" type="presParOf" srcId="{1DF4AACC-FCFE-4478-BA2F-B6B158A02CB5}" destId="{0AF41DD3-82AC-4D68-969B-AFC5197C8579}" srcOrd="0" destOrd="0" presId="urn:microsoft.com/office/officeart/2005/8/layout/cycle3"/>
    <dgm:cxn modelId="{03AA6C29-2AAA-48B0-9AF5-F0F07AD2D4A0}" type="presParOf" srcId="{0AF41DD3-82AC-4D68-969B-AFC5197C8579}" destId="{22A11489-3ABA-40F8-A51D-1DD036252FB1}" srcOrd="0" destOrd="0" presId="urn:microsoft.com/office/officeart/2005/8/layout/cycle3"/>
    <dgm:cxn modelId="{E291D7FA-3CD4-4CB5-85F6-6BB5245D944E}" type="presOf" srcId="{ED27F895-F932-4520-A6E7-20717B1B6ABA}" destId="{22A11489-3ABA-40F8-A51D-1DD036252FB1}" srcOrd="0" destOrd="0" presId="urn:microsoft.com/office/officeart/2005/8/layout/cycle3"/>
    <dgm:cxn modelId="{B1D3A627-6CEC-4B5A-9C4E-FE46F3C2F3DF}" type="presParOf" srcId="{0AF41DD3-82AC-4D68-969B-AFC5197C8579}" destId="{337EB5E2-1680-494E-8F98-087A78809C28}" srcOrd="1" destOrd="0" presId="urn:microsoft.com/office/officeart/2005/8/layout/cycle3"/>
    <dgm:cxn modelId="{F3463D70-0A6E-45C2-8EDA-CDE645712862}" type="presOf" srcId="{7197E9C7-2BFC-4382-A4C1-AF8E70D3407A}" destId="{337EB5E2-1680-494E-8F98-087A78809C28}" srcOrd="0" destOrd="0" presId="urn:microsoft.com/office/officeart/2005/8/layout/cycle3"/>
    <dgm:cxn modelId="{1A3D7696-47B9-49C6-8C75-1321A4BFC418}" type="presParOf" srcId="{0AF41DD3-82AC-4D68-969B-AFC5197C8579}" destId="{688DC5BA-912A-4A40-91DF-67B2BDDD2B94}" srcOrd="2" destOrd="0" presId="urn:microsoft.com/office/officeart/2005/8/layout/cycle3"/>
    <dgm:cxn modelId="{8697A14B-E240-435D-89BF-1E7CF8144BC2}" type="presOf" srcId="{FAC4F552-553A-4AE6-BC40-237F3697F56A}" destId="{688DC5BA-912A-4A40-91DF-67B2BDDD2B94}" srcOrd="0" destOrd="0" presId="urn:microsoft.com/office/officeart/2005/8/layout/cycle3"/>
    <dgm:cxn modelId="{8AD1CE90-C26E-4DBA-BCC8-F150B4C1E1B1}" type="presParOf" srcId="{0AF41DD3-82AC-4D68-969B-AFC5197C8579}" destId="{28D855B3-3DD3-4000-8129-7193272CBB99}" srcOrd="3" destOrd="0" presId="urn:microsoft.com/office/officeart/2005/8/layout/cycle3"/>
    <dgm:cxn modelId="{9E2A71F5-9CE5-417E-81C9-4504D4F27EF2}" type="presOf" srcId="{65F0DA01-8262-450D-BD62-8690C98FDAD2}" destId="{28D855B3-3DD3-4000-8129-7193272CBB99}" srcOrd="0" destOrd="0" presId="urn:microsoft.com/office/officeart/2005/8/layout/cycle3"/>
    <dgm:cxn modelId="{CE2878EC-97EB-4305-A2D3-3DF19F7A3D88}" type="presParOf" srcId="{0AF41DD3-82AC-4D68-969B-AFC5197C8579}" destId="{BDF9D8B2-8B45-43D0-8BAF-27565E824A5E}" srcOrd="4" destOrd="0" presId="urn:microsoft.com/office/officeart/2005/8/layout/cycle3"/>
    <dgm:cxn modelId="{CA44390F-21F7-4353-941D-E0EBA3472A4D}" type="presOf" srcId="{944AD0D2-6BD8-4775-9B4A-3461CC8DB612}" destId="{BDF9D8B2-8B45-43D0-8BAF-27565E824A5E}" srcOrd="0" destOrd="0" presId="urn:microsoft.com/office/officeart/2005/8/layout/cycle3"/>
    <dgm:cxn modelId="{4EC5FCC5-F677-4BA8-A60C-A41DCD0DB150}" type="presParOf" srcId="{0AF41DD3-82AC-4D68-969B-AFC5197C8579}" destId="{BFF1AEDD-3E7C-471E-AC6C-1F6B329BE939}" srcOrd="5" destOrd="0" presId="urn:microsoft.com/office/officeart/2005/8/layout/cycle3"/>
    <dgm:cxn modelId="{B7022EA6-DC9B-43B5-9D77-9A720FD00E4F}" type="presOf" srcId="{F31169B2-585C-4BD6-AAB7-1E90D256C935}" destId="{BFF1AEDD-3E7C-471E-AC6C-1F6B329BE939}" srcOrd="0" destOrd="0" presId="urn:microsoft.com/office/officeart/2005/8/layout/cycle3"/>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8041005" cy="4502785"/>
        <a:chOff x="0" y="0"/>
        <a:chExt cx="8041005" cy="4502785"/>
      </a:xfrm>
    </dsp:grpSpPr>
    <dsp:sp modelId="{337EB5E2-1680-494E-8F98-087A78809C28}">
      <dsp:nvSpPr>
        <dsp:cNvPr id="4" name="环形箭头 3"/>
        <dsp:cNvSpPr/>
      </dsp:nvSpPr>
      <dsp:spPr bwMode="white">
        <a:xfrm>
          <a:off x="1817779" y="6045"/>
          <a:ext cx="4405446" cy="4405446"/>
        </a:xfrm>
        <a:prstGeom prst="circularArrow">
          <a:avLst>
            <a:gd name="adj1" fmla="val 5000"/>
            <a:gd name="adj2" fmla="val 360000"/>
            <a:gd name="adj3" fmla="val 13729371"/>
            <a:gd name="adj4" fmla="val 17351251"/>
            <a:gd name="adj5" fmla="val 5500"/>
          </a:avLst>
        </a:prstGeom>
      </dsp:spPr>
      <dsp:style>
        <a:lnRef idx="0">
          <a:schemeClr val="accent3"/>
        </a:lnRef>
        <a:fillRef idx="1">
          <a:schemeClr val="accent3">
            <a:tint val="40000"/>
          </a:schemeClr>
        </a:fillRef>
        <a:effectRef idx="0">
          <a:scrgbClr r="0" g="0" b="0"/>
        </a:effectRef>
        <a:fontRef idx="minor"/>
      </dsp:style>
      <dsp:txXfrm>
        <a:off x="1817779" y="6045"/>
        <a:ext cx="4405446" cy="4405446"/>
      </dsp:txXfrm>
    </dsp:sp>
    <dsp:sp modelId="{22A11489-3ABA-40F8-A51D-1DD036252FB1}">
      <dsp:nvSpPr>
        <dsp:cNvPr id="3" name="圆角矩形 2"/>
        <dsp:cNvSpPr/>
      </dsp:nvSpPr>
      <dsp:spPr bwMode="white">
        <a:xfrm>
          <a:off x="2969522" y="0"/>
          <a:ext cx="2101960" cy="1050980"/>
        </a:xfrm>
        <a:prstGeom prst="roundRect">
          <a:avLst/>
        </a:prstGeom>
      </dsp:spPr>
      <dsp:style>
        <a:lnRef idx="2">
          <a:schemeClr val="accent3">
            <a:shade val="80000"/>
          </a:schemeClr>
        </a:lnRef>
        <a:fillRef idx="1">
          <a:schemeClr val="lt1"/>
        </a:fillRef>
        <a:effectRef idx="0">
          <a:scrgbClr r="0" g="0" b="0"/>
        </a:effectRef>
        <a:fontRef idx="minor">
          <a:schemeClr val="lt1"/>
        </a:fontRef>
      </dsp:style>
      <dsp:txBody>
        <a:bodyPr vert="horz" wrap="square" lIns="106680" tIns="106680" rIns="106680" bIns="106680" anchor="ctr"/>
        <a:lstStyle>
          <a:lvl1pPr algn="ctr">
            <a:defRPr sz="2000"/>
          </a:lvl1pPr>
          <a:lvl2pPr marL="114300" indent="-114300" algn="ctr">
            <a:defRPr sz="1500"/>
          </a:lvl2pPr>
          <a:lvl3pPr marL="228600" indent="-114300" algn="ctr">
            <a:defRPr sz="1500"/>
          </a:lvl3pPr>
          <a:lvl4pPr marL="342900" indent="-114300" algn="ctr">
            <a:defRPr sz="1500"/>
          </a:lvl4pPr>
          <a:lvl5pPr marL="457200" indent="-114300" algn="ctr">
            <a:defRPr sz="1500"/>
          </a:lvl5pPr>
          <a:lvl6pPr marL="571500" indent="-114300" algn="ctr">
            <a:defRPr sz="1500"/>
          </a:lvl6pPr>
          <a:lvl7pPr marL="685800" indent="-114300" algn="ctr">
            <a:defRPr sz="1500"/>
          </a:lvl7pPr>
          <a:lvl8pPr marL="800100" indent="-114300" algn="ctr">
            <a:defRPr sz="1500"/>
          </a:lvl8pPr>
          <a:lvl9pPr marL="914400" indent="-114300" algn="ctr">
            <a:defRPr sz="1500"/>
          </a:lvl9pPr>
        </a:lstStyle>
        <a:p>
          <a:pPr lvl="0">
            <a:lnSpc>
              <a:spcPct val="100000"/>
            </a:lnSpc>
            <a:spcBef>
              <a:spcPct val="0"/>
            </a:spcBef>
            <a:spcAft>
              <a:spcPct val="35000"/>
            </a:spcAft>
          </a:pPr>
          <a:r>
            <a:rPr lang="zh-CN" altLang="en-US" sz="2800">
              <a:solidFill>
                <a:schemeClr val="dk1"/>
              </a:solidFill>
            </a:rPr>
            <a:t>人</a:t>
          </a:r>
          <a:endParaRPr lang="zh-CN" altLang="en-US" sz="2800">
            <a:solidFill>
              <a:schemeClr val="dk1"/>
            </a:solidFill>
          </a:endParaRPr>
        </a:p>
      </dsp:txBody>
      <dsp:txXfrm>
        <a:off x="2969522" y="0"/>
        <a:ext cx="2101960" cy="1050980"/>
      </dsp:txXfrm>
    </dsp:sp>
    <dsp:sp modelId="{688DC5BA-912A-4A40-91DF-67B2BDDD2B94}">
      <dsp:nvSpPr>
        <dsp:cNvPr id="5" name="圆角矩形 4"/>
        <dsp:cNvSpPr/>
      </dsp:nvSpPr>
      <dsp:spPr bwMode="white">
        <a:xfrm>
          <a:off x="4784244" y="1318472"/>
          <a:ext cx="2101960" cy="1050980"/>
        </a:xfrm>
        <a:prstGeom prst="roundRect">
          <a:avLst/>
        </a:prstGeom>
      </dsp:spPr>
      <dsp:style>
        <a:lnRef idx="2">
          <a:schemeClr val="accent3">
            <a:shade val="80000"/>
          </a:schemeClr>
        </a:lnRef>
        <a:fillRef idx="1">
          <a:schemeClr val="lt1"/>
        </a:fillRef>
        <a:effectRef idx="0">
          <a:scrgbClr r="0" g="0" b="0"/>
        </a:effectRef>
        <a:fontRef idx="minor">
          <a:schemeClr val="lt1"/>
        </a:fontRef>
      </dsp:style>
      <dsp:txBody>
        <a:bodyPr vert="horz" wrap="square" lIns="91439" tIns="91439" rIns="91439" bIns="91439" anchor="ctr"/>
        <a:lstStyle>
          <a:lvl1pPr algn="ctr">
            <a:defRPr sz="2000"/>
          </a:lvl1pPr>
          <a:lvl2pPr marL="114300" indent="-114300" algn="ctr">
            <a:defRPr sz="1500"/>
          </a:lvl2pPr>
          <a:lvl3pPr marL="228600" indent="-114300" algn="ctr">
            <a:defRPr sz="1500"/>
          </a:lvl3pPr>
          <a:lvl4pPr marL="342900" indent="-114300" algn="ctr">
            <a:defRPr sz="1500"/>
          </a:lvl4pPr>
          <a:lvl5pPr marL="457200" indent="-114300" algn="ctr">
            <a:defRPr sz="1500"/>
          </a:lvl5pPr>
          <a:lvl6pPr marL="571500" indent="-114300" algn="ctr">
            <a:defRPr sz="1500"/>
          </a:lvl6pPr>
          <a:lvl7pPr marL="685800" indent="-114300" algn="ctr">
            <a:defRPr sz="1500"/>
          </a:lvl7pPr>
          <a:lvl8pPr marL="800100" indent="-114300" algn="ctr">
            <a:defRPr sz="1500"/>
          </a:lvl8pPr>
          <a:lvl9pPr marL="914400" indent="-114300" algn="ctr">
            <a:defRPr sz="1500"/>
          </a:lvl9pPr>
        </a:lstStyle>
        <a:p>
          <a:pPr lvl="0">
            <a:lnSpc>
              <a:spcPct val="100000"/>
            </a:lnSpc>
            <a:spcBef>
              <a:spcPct val="0"/>
            </a:spcBef>
            <a:spcAft>
              <a:spcPct val="35000"/>
            </a:spcAft>
          </a:pPr>
          <a:r>
            <a:rPr lang="zh-CN" altLang="en-US" sz="2400">
              <a:solidFill>
                <a:schemeClr val="dk1"/>
              </a:solidFill>
            </a:rPr>
            <a:t>产生</a:t>
          </a:r>
          <a:r>
            <a:rPr lang="zh-CN" altLang="en-US" sz="2400">
              <a:solidFill>
                <a:schemeClr val="dk1"/>
              </a:solidFill>
            </a:rPr>
            <a:t>垃圾</a:t>
          </a:r>
          <a:endParaRPr lang="zh-CN" altLang="en-US" sz="2400">
            <a:solidFill>
              <a:schemeClr val="dk1"/>
            </a:solidFill>
          </a:endParaRPr>
        </a:p>
      </dsp:txBody>
      <dsp:txXfrm>
        <a:off x="4784244" y="1318472"/>
        <a:ext cx="2101960" cy="1050980"/>
      </dsp:txXfrm>
    </dsp:sp>
    <dsp:sp modelId="{28D855B3-3DD3-4000-8129-7193272CBB99}">
      <dsp:nvSpPr>
        <dsp:cNvPr id="6" name="圆角矩形 5"/>
        <dsp:cNvSpPr/>
      </dsp:nvSpPr>
      <dsp:spPr bwMode="white">
        <a:xfrm>
          <a:off x="4091082" y="3451805"/>
          <a:ext cx="2101960" cy="1050980"/>
        </a:xfrm>
        <a:prstGeom prst="roundRect">
          <a:avLst/>
        </a:prstGeom>
      </dsp:spPr>
      <dsp:style>
        <a:lnRef idx="2">
          <a:schemeClr val="accent3">
            <a:shade val="80000"/>
          </a:schemeClr>
        </a:lnRef>
        <a:fillRef idx="1">
          <a:schemeClr val="lt1"/>
        </a:fillRef>
        <a:effectRef idx="0">
          <a:scrgbClr r="0" g="0" b="0"/>
        </a:effectRef>
        <a:fontRef idx="minor">
          <a:schemeClr val="lt1"/>
        </a:fontRef>
      </dsp:style>
      <dsp:txBody>
        <a:bodyPr vert="horz" wrap="square" lIns="76200" tIns="76200" rIns="76200" bIns="76200" anchor="ctr"/>
        <a:lstStyle>
          <a:lvl1pPr algn="ctr">
            <a:defRPr sz="2000"/>
          </a:lvl1pPr>
          <a:lvl2pPr marL="114300" indent="-114300" algn="ctr">
            <a:defRPr sz="1500"/>
          </a:lvl2pPr>
          <a:lvl3pPr marL="228600" indent="-114300" algn="ctr">
            <a:defRPr sz="1500"/>
          </a:lvl3pPr>
          <a:lvl4pPr marL="342900" indent="-114300" algn="ctr">
            <a:defRPr sz="1500"/>
          </a:lvl4pPr>
          <a:lvl5pPr marL="457200" indent="-114300" algn="ctr">
            <a:defRPr sz="1500"/>
          </a:lvl5pPr>
          <a:lvl6pPr marL="571500" indent="-114300" algn="ctr">
            <a:defRPr sz="1500"/>
          </a:lvl6pPr>
          <a:lvl7pPr marL="685800" indent="-114300" algn="ctr">
            <a:defRPr sz="1500"/>
          </a:lvl7pPr>
          <a:lvl8pPr marL="800100" indent="-114300" algn="ctr">
            <a:defRPr sz="1500"/>
          </a:lvl8pPr>
          <a:lvl9pPr marL="914400" indent="-114300" algn="ctr">
            <a:defRPr sz="1500"/>
          </a:lvl9pPr>
        </a:lstStyle>
        <a:p>
          <a:pPr lvl="0">
            <a:lnSpc>
              <a:spcPct val="100000"/>
            </a:lnSpc>
            <a:spcBef>
              <a:spcPct val="0"/>
            </a:spcBef>
            <a:spcAft>
              <a:spcPct val="35000"/>
            </a:spcAft>
          </a:pPr>
          <a:r>
            <a:rPr lang="zh-CN" altLang="en-US">
              <a:solidFill>
                <a:schemeClr val="dk1"/>
              </a:solidFill>
            </a:rPr>
            <a:t>部分</a:t>
          </a:r>
          <a:r>
            <a:rPr lang="zh-CN" altLang="en-US">
              <a:solidFill>
                <a:schemeClr val="dk1"/>
              </a:solidFill>
            </a:rPr>
            <a:t>垃圾</a:t>
          </a:r>
          <a:endParaRPr lang="zh-CN" altLang="en-US">
            <a:solidFill>
              <a:schemeClr val="dk1"/>
            </a:solidFill>
          </a:endParaRPr>
        </a:p>
        <a:p>
          <a:pPr lvl="0">
            <a:lnSpc>
              <a:spcPct val="100000"/>
            </a:lnSpc>
            <a:spcBef>
              <a:spcPct val="0"/>
            </a:spcBef>
            <a:spcAft>
              <a:spcPct val="35000"/>
            </a:spcAft>
          </a:pPr>
          <a:r>
            <a:rPr lang="zh-CN" altLang="en-US">
              <a:solidFill>
                <a:schemeClr val="dk1"/>
              </a:solidFill>
            </a:rPr>
            <a:t>无害</a:t>
          </a:r>
          <a:r>
            <a:rPr lang="zh-CN" altLang="en-US">
              <a:solidFill>
                <a:schemeClr val="dk1"/>
              </a:solidFill>
            </a:rPr>
            <a:t>处理</a:t>
          </a:r>
          <a:endParaRPr lang="zh-CN" altLang="en-US">
            <a:solidFill>
              <a:schemeClr val="dk1"/>
            </a:solidFill>
          </a:endParaRPr>
        </a:p>
      </dsp:txBody>
      <dsp:txXfrm>
        <a:off x="4091082" y="3451805"/>
        <a:ext cx="2101960" cy="1050980"/>
      </dsp:txXfrm>
    </dsp:sp>
    <dsp:sp modelId="{BDF9D8B2-8B45-43D0-8BAF-27565E824A5E}">
      <dsp:nvSpPr>
        <dsp:cNvPr id="7" name="圆角矩形 6"/>
        <dsp:cNvSpPr/>
      </dsp:nvSpPr>
      <dsp:spPr bwMode="white">
        <a:xfrm>
          <a:off x="1847963" y="3451805"/>
          <a:ext cx="2101960" cy="1050980"/>
        </a:xfrm>
        <a:prstGeom prst="roundRect">
          <a:avLst/>
        </a:prstGeom>
      </dsp:spPr>
      <dsp:style>
        <a:lnRef idx="2">
          <a:schemeClr val="accent3">
            <a:shade val="80000"/>
          </a:schemeClr>
        </a:lnRef>
        <a:fillRef idx="1">
          <a:schemeClr val="lt1"/>
        </a:fillRef>
        <a:effectRef idx="0">
          <a:scrgbClr r="0" g="0" b="0"/>
        </a:effectRef>
        <a:fontRef idx="minor">
          <a:schemeClr val="lt1"/>
        </a:fontRef>
      </dsp:style>
      <dsp:txBody>
        <a:bodyPr vert="horz" wrap="square" lIns="76200" tIns="76200" rIns="76200" bIns="76200" anchor="ctr"/>
        <a:lstStyle>
          <a:lvl1pPr algn="ctr">
            <a:defRPr sz="2000"/>
          </a:lvl1pPr>
          <a:lvl2pPr marL="114300" indent="-114300" algn="ctr">
            <a:defRPr sz="1500"/>
          </a:lvl2pPr>
          <a:lvl3pPr marL="228600" indent="-114300" algn="ctr">
            <a:defRPr sz="1500"/>
          </a:lvl3pPr>
          <a:lvl4pPr marL="342900" indent="-114300" algn="ctr">
            <a:defRPr sz="1500"/>
          </a:lvl4pPr>
          <a:lvl5pPr marL="457200" indent="-114300" algn="ctr">
            <a:defRPr sz="1500"/>
          </a:lvl5pPr>
          <a:lvl6pPr marL="571500" indent="-114300" algn="ctr">
            <a:defRPr sz="1500"/>
          </a:lvl6pPr>
          <a:lvl7pPr marL="685800" indent="-114300" algn="ctr">
            <a:defRPr sz="1500"/>
          </a:lvl7pPr>
          <a:lvl8pPr marL="800100" indent="-114300" algn="ctr">
            <a:defRPr sz="1500"/>
          </a:lvl8pPr>
          <a:lvl9pPr marL="914400" indent="-114300" algn="ctr">
            <a:defRPr sz="1500"/>
          </a:lvl9pPr>
        </a:lstStyle>
        <a:p>
          <a:pPr lvl="0">
            <a:lnSpc>
              <a:spcPct val="100000"/>
            </a:lnSpc>
            <a:spcBef>
              <a:spcPct val="0"/>
            </a:spcBef>
            <a:spcAft>
              <a:spcPct val="35000"/>
            </a:spcAft>
          </a:pPr>
          <a:r>
            <a:rPr lang="zh-CN" altLang="en-US">
              <a:solidFill>
                <a:schemeClr val="dk1"/>
              </a:solidFill>
            </a:rPr>
            <a:t>部分</a:t>
          </a:r>
          <a:r>
            <a:rPr lang="zh-CN" altLang="en-US">
              <a:solidFill>
                <a:schemeClr val="dk1"/>
              </a:solidFill>
            </a:rPr>
            <a:t>垃圾</a:t>
          </a:r>
          <a:endParaRPr lang="zh-CN" altLang="en-US">
            <a:solidFill>
              <a:schemeClr val="dk1"/>
            </a:solidFill>
          </a:endParaRPr>
        </a:p>
        <a:p>
          <a:pPr lvl="0">
            <a:lnSpc>
              <a:spcPct val="100000"/>
            </a:lnSpc>
            <a:spcBef>
              <a:spcPct val="0"/>
            </a:spcBef>
            <a:spcAft>
              <a:spcPct val="35000"/>
            </a:spcAft>
          </a:pPr>
          <a:r>
            <a:rPr lang="zh-CN" altLang="en-US">
              <a:solidFill>
                <a:schemeClr val="dk1"/>
              </a:solidFill>
            </a:rPr>
            <a:t>填</a:t>
          </a:r>
          <a:r>
            <a:rPr lang="zh-CN" altLang="en-US">
              <a:solidFill>
                <a:schemeClr val="dk1"/>
              </a:solidFill>
            </a:rPr>
            <a:t>埋</a:t>
          </a:r>
          <a:r>
            <a:rPr lang="zh-CN" altLang="en-US">
              <a:solidFill>
                <a:schemeClr val="dk1"/>
              </a:solidFill>
            </a:rPr>
            <a:t>堆放</a:t>
          </a:r>
          <a:endParaRPr lang="zh-CN" altLang="en-US">
            <a:solidFill>
              <a:schemeClr val="dk1"/>
            </a:solidFill>
          </a:endParaRPr>
        </a:p>
      </dsp:txBody>
      <dsp:txXfrm>
        <a:off x="1847963" y="3451805"/>
        <a:ext cx="2101960" cy="1050980"/>
      </dsp:txXfrm>
    </dsp:sp>
    <dsp:sp modelId="{BFF1AEDD-3E7C-471E-AC6C-1F6B329BE939}">
      <dsp:nvSpPr>
        <dsp:cNvPr id="8" name="圆角矩形 7"/>
        <dsp:cNvSpPr/>
      </dsp:nvSpPr>
      <dsp:spPr bwMode="white">
        <a:xfrm>
          <a:off x="1154801" y="1318472"/>
          <a:ext cx="2101960" cy="1050980"/>
        </a:xfrm>
        <a:prstGeom prst="roundRect">
          <a:avLst/>
        </a:prstGeom>
      </dsp:spPr>
      <dsp:style>
        <a:lnRef idx="2">
          <a:schemeClr val="accent3">
            <a:shade val="80000"/>
          </a:schemeClr>
        </a:lnRef>
        <a:fillRef idx="1">
          <a:schemeClr val="lt1"/>
        </a:fillRef>
        <a:effectRef idx="0">
          <a:scrgbClr r="0" g="0" b="0"/>
        </a:effectRef>
        <a:fontRef idx="minor">
          <a:schemeClr val="lt1"/>
        </a:fontRef>
      </dsp:style>
      <dsp:txBody>
        <a:bodyPr vert="horz" wrap="square" lIns="76200" tIns="76200" rIns="76200" bIns="76200" anchor="ctr"/>
        <a:lstStyle>
          <a:lvl1pPr algn="ctr">
            <a:defRPr sz="2000"/>
          </a:lvl1pPr>
          <a:lvl2pPr marL="114300" indent="-114300" algn="ctr">
            <a:defRPr sz="1500"/>
          </a:lvl2pPr>
          <a:lvl3pPr marL="228600" indent="-114300" algn="ctr">
            <a:defRPr sz="1500"/>
          </a:lvl3pPr>
          <a:lvl4pPr marL="342900" indent="-114300" algn="ctr">
            <a:defRPr sz="1500"/>
          </a:lvl4pPr>
          <a:lvl5pPr marL="457200" indent="-114300" algn="ctr">
            <a:defRPr sz="1500"/>
          </a:lvl5pPr>
          <a:lvl6pPr marL="571500" indent="-114300" algn="ctr">
            <a:defRPr sz="1500"/>
          </a:lvl6pPr>
          <a:lvl7pPr marL="685800" indent="-114300" algn="ctr">
            <a:defRPr sz="1500"/>
          </a:lvl7pPr>
          <a:lvl8pPr marL="800100" indent="-114300" algn="ctr">
            <a:defRPr sz="1500"/>
          </a:lvl8pPr>
          <a:lvl9pPr marL="914400" indent="-114300" algn="ctr">
            <a:defRPr sz="1500"/>
          </a:lvl9pPr>
        </a:lstStyle>
        <a:p>
          <a:pPr lvl="0">
            <a:lnSpc>
              <a:spcPct val="100000"/>
            </a:lnSpc>
            <a:spcBef>
              <a:spcPct val="0"/>
            </a:spcBef>
            <a:spcAft>
              <a:spcPct val="35000"/>
            </a:spcAft>
          </a:pPr>
          <a:r>
            <a:rPr lang="zh-CN" altLang="en-US">
              <a:solidFill>
                <a:schemeClr val="dk1"/>
              </a:solidFill>
            </a:rPr>
            <a:t>臭氧</a:t>
          </a:r>
          <a:r>
            <a:rPr lang="zh-CN" altLang="en-US">
              <a:solidFill>
                <a:schemeClr val="dk1"/>
              </a:solidFill>
            </a:rPr>
            <a:t>蔓延</a:t>
          </a:r>
          <a:endParaRPr lang="zh-CN" altLang="en-US">
            <a:solidFill>
              <a:schemeClr val="dk1"/>
            </a:solidFill>
          </a:endParaRPr>
        </a:p>
        <a:p>
          <a:pPr lvl="0">
            <a:lnSpc>
              <a:spcPct val="100000"/>
            </a:lnSpc>
            <a:spcBef>
              <a:spcPct val="0"/>
            </a:spcBef>
            <a:spcAft>
              <a:spcPct val="35000"/>
            </a:spcAft>
          </a:pPr>
          <a:r>
            <a:rPr lang="zh-CN" altLang="en-US">
              <a:solidFill>
                <a:schemeClr val="dk1"/>
              </a:solidFill>
            </a:rPr>
            <a:t>污染</a:t>
          </a:r>
          <a:r>
            <a:rPr lang="zh-CN" altLang="en-US">
              <a:solidFill>
                <a:schemeClr val="dk1"/>
              </a:solidFill>
            </a:rPr>
            <a:t>土壤</a:t>
          </a:r>
          <a:endParaRPr lang="zh-CN" altLang="en-US">
            <a:solidFill>
              <a:schemeClr val="dk1"/>
            </a:solidFill>
          </a:endParaRPr>
        </a:p>
      </dsp:txBody>
      <dsp:txXfrm>
        <a:off x="1154801" y="1318472"/>
        <a:ext cx="2101960" cy="1050980"/>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rSet qsTypeId="urn:microsoft.com/office/officeart/2005/8/quickstyle/simple5"/>
        </dgm:pt>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rSet csTypeId="urn:microsoft.com/office/officeart/2005/8/colors/accent6_5"/>
        </dgm:pt>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dstNode" val="node1"/>
                <dgm:param type="connRout" val="longCurve"/>
                <dgm:param type="begPts" val="midR"/>
                <dgm:param type="endPts" val="midL"/>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dstNode" val="node1"/>
                <dgm:param type="connRout" val="longCurve"/>
                <dgm:param type="begPts" val="midL"/>
                <dgm:param type="endPts" val="midR"/>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dstNode" val="nodeFirstNode"/>
                      <dgm:param type="connRout" val="longCurve"/>
                      <dgm:param type="begPts" val="midR"/>
                      <dgm:param type="endPts" val="midL"/>
                    </dgm:alg>
                  </dgm:if>
                  <dgm:else name="Name15">
                    <dgm:alg type="conn">
                      <dgm:param type="dstNode" val="nodeFirstNode"/>
                      <dgm:param type="connRout" val="longCurve"/>
                      <dgm:param type="begPts" val="midL"/>
                      <dgm:param type="endPts" val="midR"/>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16.xml"/><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4.xml"/><Relationship Id="rId8" Type="http://schemas.openxmlformats.org/officeDocument/2006/relationships/tags" Target="../tags/tag23.xml"/><Relationship Id="rId7" Type="http://schemas.openxmlformats.org/officeDocument/2006/relationships/tags" Target="../tags/tag22.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37.xml"/><Relationship Id="rId6" Type="http://schemas.openxmlformats.org/officeDocument/2006/relationships/tags" Target="../tags/tag36.xml"/><Relationship Id="rId5" Type="http://schemas.openxmlformats.org/officeDocument/2006/relationships/tags" Target="../tags/tag35.xml"/><Relationship Id="rId4" Type="http://schemas.openxmlformats.org/officeDocument/2006/relationships/tags" Target="../tags/tag34.xml"/><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2.xml"/><Relationship Id="rId5" Type="http://schemas.openxmlformats.org/officeDocument/2006/relationships/tags" Target="../tags/tag41.xml"/><Relationship Id="rId4" Type="http://schemas.openxmlformats.org/officeDocument/2006/relationships/tags" Target="../tags/tag40.xml"/><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4" name="矩形 3"/>
          <p:cNvSpPr/>
          <p:nvPr userDrawn="1"/>
        </p:nvSpPr>
        <p:spPr>
          <a:xfrm>
            <a:off x="1104900" y="1593850"/>
            <a:ext cx="9982200" cy="3670300"/>
          </a:xfrm>
          <a:prstGeom prst="rect">
            <a:avLst/>
          </a:prstGeom>
          <a:solidFill>
            <a:schemeClr val="bg1"/>
          </a:solidFill>
          <a:ln w="38100">
            <a:noFill/>
            <a:prstDash val="sysDash"/>
          </a:ln>
          <a:effectLst>
            <a:outerShdw blurRad="228600" dist="762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矩形 4"/>
          <p:cNvSpPr/>
          <p:nvPr userDrawn="1"/>
        </p:nvSpPr>
        <p:spPr>
          <a:xfrm>
            <a:off x="1268095" y="1751965"/>
            <a:ext cx="9623425" cy="3354070"/>
          </a:xfrm>
          <a:prstGeom prst="rect">
            <a:avLst/>
          </a:prstGeom>
          <a:noFill/>
          <a:ln w="28575">
            <a:solidFill>
              <a:srgbClr val="92D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wipe/>
      </p:transition>
    </mc:Choice>
    <mc:Fallback>
      <p:transition>
        <p:wip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4116000" y="6314400"/>
            <a:ext cx="3960000" cy="316800"/>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8877600" y="6314400"/>
            <a:ext cx="2700000" cy="316800"/>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wipe/>
      </p:transition>
    </mc:Choice>
    <mc:Fallback>
      <p:transition>
        <p:wip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4116000" y="6314400"/>
            <a:ext cx="3960000" cy="316800"/>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8877600" y="6314400"/>
            <a:ext cx="2700000" cy="316800"/>
          </a:xfrm>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wipe/>
      </p:transition>
    </mc:Choice>
    <mc:Fallback>
      <p:transition>
        <p:wip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4116000" y="6314400"/>
            <a:ext cx="3960000" cy="316800"/>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wipe/>
      </p:transition>
    </mc:Choice>
    <mc:Fallback>
      <p:transition>
        <p:wip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4116000" y="6314400"/>
            <a:ext cx="3960000" cy="316800"/>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wipe/>
      </p:transition>
    </mc:Choice>
    <mc:Fallback>
      <p:transition>
        <p:wip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a:xfrm>
            <a:off x="4116000" y="6314400"/>
            <a:ext cx="3960000" cy="316800"/>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wipe/>
      </p:transition>
    </mc:Choice>
    <mc:Fallback>
      <p:transition>
        <p:wip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4116000" y="6314400"/>
            <a:ext cx="3960000" cy="316800"/>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wipe/>
      </p:transition>
    </mc:Choice>
    <mc:Fallback>
      <p:transition>
        <p:wip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4116000" y="6314400"/>
            <a:ext cx="3960000" cy="316800"/>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wipe/>
      </p:transition>
    </mc:Choice>
    <mc:Fallback>
      <p:transition>
        <p:wip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116000" y="6314400"/>
            <a:ext cx="3960000" cy="3168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wipe/>
      </p:transition>
    </mc:Choice>
    <mc:Fallback>
      <p:transition>
        <p:wip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a:buNone/>
              <a:defRPr sz="1600"/>
            </a:lvl1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a:xfrm>
            <a:off x="612000" y="6314400"/>
            <a:ext cx="2700000" cy="316800"/>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a:xfrm>
            <a:off x="4116000" y="6314400"/>
            <a:ext cx="3960000" cy="316800"/>
          </a:xfrm>
        </p:spPr>
        <p:txBody>
          <a:bodyPr/>
          <a:lstStyle/>
          <a:p>
            <a:endParaRPr lang="zh-CN" altLang="en-US" dirty="0"/>
          </a:p>
        </p:txBody>
      </p:sp>
      <p:sp>
        <p:nvSpPr>
          <p:cNvPr id="7" name="灯片编号占位符 6"/>
          <p:cNvSpPr>
            <a:spLocks noGrp="1"/>
          </p:cNvSpPr>
          <p:nvPr>
            <p:ph type="sldNum" sz="quarter" idx="12"/>
            <p:custDataLst>
              <p:tags r:id="rId6"/>
            </p:custDataLst>
          </p:nvPr>
        </p:nvSpPr>
        <p:spPr>
          <a:xfrm>
            <a:off x="8877600" y="6314400"/>
            <a:ext cx="2700000" cy="316800"/>
          </a:xfrm>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a:xfrm>
            <a:off x="608400" y="608400"/>
            <a:ext cx="10969200" cy="705600"/>
          </a:xfr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wipe/>
      </p:transition>
    </mc:Choice>
    <mc:Fallback>
      <p:transition>
        <p:wip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4116000" y="6314400"/>
            <a:ext cx="3960000" cy="316800"/>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wipe/>
      </p:transition>
    </mc:Choice>
    <mc:Fallback>
      <p:transition>
        <p:wip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tags" Target="../tags/tag5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40">
          <a:fgClr>
            <a:srgbClr val="92D050"/>
          </a:fgClr>
          <a:bgClr>
            <a:schemeClr val="bg1"/>
          </a:bgClr>
        </a:pattFill>
        <a:effectLst/>
      </p:bgPr>
    </p:bg>
    <p:spTree>
      <p:nvGrpSpPr>
        <p:cNvPr id="1" name=""/>
        <p:cNvGrpSpPr/>
        <p:nvPr/>
      </p:nvGrpSpPr>
      <p:grpSpPr>
        <a:xfrm>
          <a:off x="0" y="0"/>
          <a:ext cx="0" cy="0"/>
          <a:chOff x="0" y="0"/>
          <a:chExt cx="0" cy="0"/>
        </a:xfrm>
      </p:grpSpPr>
      <p:sp>
        <p:nvSpPr>
          <p:cNvPr id="7" name="矩形 6"/>
          <p:cNvSpPr/>
          <p:nvPr userDrawn="1"/>
        </p:nvSpPr>
        <p:spPr>
          <a:xfrm>
            <a:off x="0" y="464820"/>
            <a:ext cx="12191365" cy="584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ustDataLst>
      <p:tags r:id="rId12"/>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p14:dur="500">
        <p:wipe/>
      </p:transition>
    </mc:Choice>
    <mc:Fallback>
      <p:transition>
        <p:wipe/>
      </p:transition>
    </mc:Fallback>
  </mc:AlternateConten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tags" Target="../tags/tag53.xml"/><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tags" Target="../tags/tag54.xml"/><Relationship Id="rId4" Type="http://schemas.openxmlformats.org/officeDocument/2006/relationships/slide" Target="slide6.xml"/><Relationship Id="rId3" Type="http://schemas.openxmlformats.org/officeDocument/2006/relationships/slide" Target="slide5.xml"/><Relationship Id="rId2" Type="http://schemas.openxmlformats.org/officeDocument/2006/relationships/slide" Target="slide4.xml"/><Relationship Id="rId1" Type="http://schemas.openxmlformats.org/officeDocument/2006/relationships/slide" Target="slide3.xml"/></Relationships>
</file>

<file path=ppt/slides/_rels/slide3.xml.rels><?xml version="1.0" encoding="UTF-8" standalone="yes"?>
<Relationships xmlns="http://schemas.openxmlformats.org/package/2006/relationships"><Relationship Id="rId9" Type="http://schemas.openxmlformats.org/officeDocument/2006/relationships/image" Target="../media/image9.jpeg"/><Relationship Id="rId8" Type="http://schemas.openxmlformats.org/officeDocument/2006/relationships/image" Target="../media/image8.jpeg"/><Relationship Id="rId7" Type="http://schemas.openxmlformats.org/officeDocument/2006/relationships/image" Target="../media/image7.jpeg"/><Relationship Id="rId6" Type="http://schemas.openxmlformats.org/officeDocument/2006/relationships/image" Target="../media/image6.jpeg"/><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2" Type="http://schemas.openxmlformats.org/officeDocument/2006/relationships/slideLayout" Target="../slideLayouts/slideLayout7.xml"/><Relationship Id="rId11" Type="http://schemas.openxmlformats.org/officeDocument/2006/relationships/tags" Target="../tags/tag55.xml"/><Relationship Id="rId10" Type="http://schemas.openxmlformats.org/officeDocument/2006/relationships/slide" Target="slide2.xml"/><Relationship Id="rId1"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slide" Target="slide2.xml"/><Relationship Id="rId4" Type="http://schemas.openxmlformats.org/officeDocument/2006/relationships/image" Target="../media/image5.png"/><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slide" Target="slide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 Target="slide2.xml"/><Relationship Id="rId1"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png"/><Relationship Id="rId1" Type="http://schemas.openxmlformats.org/officeDocument/2006/relationships/tags" Target="../tags/tag5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088515" y="2715260"/>
            <a:ext cx="8015605" cy="1198880"/>
          </a:xfrm>
          <a:prstGeom prst="rect">
            <a:avLst/>
          </a:prstGeom>
          <a:noFill/>
        </p:spPr>
        <p:txBody>
          <a:bodyPr wrap="square" rtlCol="0">
            <a:spAutoFit/>
          </a:bodyPr>
          <a:p>
            <a:r>
              <a:rPr lang="zh-CN" altLang="en-US" sz="7200" b="1">
                <a:ln>
                  <a:solidFill>
                    <a:srgbClr val="FFFF00"/>
                  </a:solidFill>
                </a:ln>
                <a:gradFill>
                  <a:gsLst>
                    <a:gs pos="0">
                      <a:srgbClr val="14CD68"/>
                    </a:gs>
                    <a:gs pos="100000">
                      <a:srgbClr val="035C7D"/>
                    </a:gs>
                  </a:gsLst>
                  <a:lin scaled="0"/>
                </a:gradFill>
                <a:effectLst>
                  <a:outerShdw blurRad="38100" dist="38100" dir="2700000" algn="tl">
                    <a:srgbClr val="000000">
                      <a:alpha val="43137"/>
                    </a:srgbClr>
                  </a:outerShdw>
                </a:effectLst>
                <a:latin typeface="站酷快乐体2016修订版" panose="02010600030101010101" charset="-122"/>
                <a:ea typeface="站酷快乐体2016修订版" panose="02010600030101010101" charset="-122"/>
                <a:cs typeface="站酷快乐体2016修订版" panose="02010600030101010101" charset="-122"/>
              </a:rPr>
              <a:t>垃圾分类 从我做起</a:t>
            </a:r>
            <a:endParaRPr lang="zh-CN" altLang="en-US" sz="7200" b="1">
              <a:ln>
                <a:solidFill>
                  <a:srgbClr val="FFFF00"/>
                </a:solidFill>
              </a:ln>
              <a:gradFill>
                <a:gsLst>
                  <a:gs pos="0">
                    <a:srgbClr val="14CD68"/>
                  </a:gs>
                  <a:gs pos="100000">
                    <a:srgbClr val="035C7D"/>
                  </a:gs>
                </a:gsLst>
                <a:lin scaled="0"/>
              </a:gradFill>
              <a:effectLst>
                <a:outerShdw blurRad="38100" dist="38100" dir="2700000" algn="tl">
                  <a:srgbClr val="000000">
                    <a:alpha val="43137"/>
                  </a:srgbClr>
                </a:outerShdw>
              </a:effectLst>
              <a:latin typeface="站酷快乐体2016修订版" panose="02010600030101010101" charset="-122"/>
              <a:ea typeface="站酷快乐体2016修订版" panose="02010600030101010101" charset="-122"/>
              <a:cs typeface="站酷快乐体2016修订版" panose="02010600030101010101" charset="-122"/>
            </a:endParaRPr>
          </a:p>
        </p:txBody>
      </p:sp>
      <p:sp>
        <p:nvSpPr>
          <p:cNvPr id="24" name="文本框 23"/>
          <p:cNvSpPr txBox="1"/>
          <p:nvPr/>
        </p:nvSpPr>
        <p:spPr>
          <a:xfrm>
            <a:off x="4986655" y="2329815"/>
            <a:ext cx="2218690" cy="368300"/>
          </a:xfrm>
          <a:prstGeom prst="rect">
            <a:avLst/>
          </a:prstGeom>
          <a:noFill/>
        </p:spPr>
        <p:txBody>
          <a:bodyPr wrap="square" rtlCol="0">
            <a:spAutoFit/>
          </a:bodyPr>
          <a:p>
            <a:pPr algn="dist"/>
            <a:r>
              <a:rPr lang="zh-CN" altLang="en-US" b="1">
                <a:solidFill>
                  <a:schemeClr val="tx1">
                    <a:lumMod val="50000"/>
                    <a:lumOff val="50000"/>
                  </a:schemeClr>
                </a:solidFill>
                <a:latin typeface="微软雅黑" panose="020B0503020204020204" pitchFamily="34" charset="-122"/>
                <a:ea typeface="微软雅黑" panose="020B0503020204020204" pitchFamily="34" charset="-122"/>
              </a:rPr>
              <a:t>垃圾分类主题班会</a:t>
            </a:r>
            <a:endParaRPr lang="zh-CN" altLang="en-US"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3729355" y="3914140"/>
            <a:ext cx="4734560" cy="368300"/>
          </a:xfrm>
          <a:prstGeom prst="rect">
            <a:avLst/>
          </a:prstGeom>
          <a:noFill/>
        </p:spPr>
        <p:txBody>
          <a:bodyPr wrap="square" rtlCol="0" anchor="ctr" anchorCtr="0">
            <a:spAutoFit/>
          </a:bodyPr>
          <a:p>
            <a:pPr algn="l"/>
            <a:r>
              <a:rPr lang="zh-CN" altLang="en-US" b="1">
                <a:solidFill>
                  <a:schemeClr val="tx1">
                    <a:lumMod val="50000"/>
                    <a:lumOff val="50000"/>
                  </a:schemeClr>
                </a:solidFill>
                <a:latin typeface="微软雅黑" panose="020B0503020204020204" pitchFamily="34" charset="-122"/>
                <a:ea typeface="微软雅黑" panose="020B0503020204020204" pitchFamily="34" charset="-122"/>
              </a:rPr>
              <a:t>产生原因 </a:t>
            </a:r>
            <a:r>
              <a:rPr lang="en-US" altLang="zh-CN" b="1">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b="1">
                <a:solidFill>
                  <a:schemeClr val="tx1">
                    <a:lumMod val="50000"/>
                    <a:lumOff val="50000"/>
                  </a:schemeClr>
                </a:solidFill>
                <a:latin typeface="微软雅黑" panose="020B0503020204020204" pitchFamily="34" charset="-122"/>
                <a:ea typeface="微软雅黑" panose="020B0503020204020204" pitchFamily="34" charset="-122"/>
              </a:rPr>
              <a:t>垃圾分类 </a:t>
            </a:r>
            <a:r>
              <a:rPr lang="en-US" altLang="zh-CN" b="1">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b="1">
                <a:solidFill>
                  <a:schemeClr val="tx1">
                    <a:lumMod val="50000"/>
                    <a:lumOff val="50000"/>
                  </a:schemeClr>
                </a:solidFill>
                <a:latin typeface="微软雅黑" panose="020B0503020204020204" pitchFamily="34" charset="-122"/>
                <a:ea typeface="微软雅黑" panose="020B0503020204020204" pitchFamily="34" charset="-122"/>
              </a:rPr>
              <a:t>分类原则 </a:t>
            </a:r>
            <a:r>
              <a:rPr lang="en-US" altLang="zh-CN" b="1">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b="1">
                <a:solidFill>
                  <a:schemeClr val="tx1">
                    <a:lumMod val="50000"/>
                    <a:lumOff val="50000"/>
                  </a:schemeClr>
                </a:solidFill>
                <a:latin typeface="微软雅黑" panose="020B0503020204020204" pitchFamily="34" charset="-122"/>
                <a:ea typeface="微软雅黑" panose="020B0503020204020204" pitchFamily="34" charset="-122"/>
              </a:rPr>
              <a:t>分类好处</a:t>
            </a:r>
            <a:endParaRPr lang="zh-CN" altLang="en-US" b="1">
              <a:solidFill>
                <a:schemeClr val="tx1">
                  <a:lumMod val="50000"/>
                  <a:lumOff val="50000"/>
                </a:schemeClr>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1">
            <a:extLst>
              <a:ext uri="{28A0092B-C50C-407E-A947-70E740481C1C}">
                <a14:useLocalDpi xmlns:a14="http://schemas.microsoft.com/office/drawing/2010/main" val="0"/>
              </a:ext>
            </a:extLst>
          </a:blip>
          <a:srcRect t="21385" b="17474"/>
          <a:stretch>
            <a:fillRect/>
          </a:stretch>
        </p:blipFill>
        <p:spPr>
          <a:xfrm>
            <a:off x="12432665" y="781685"/>
            <a:ext cx="1949450" cy="1194435"/>
          </a:xfrm>
          <a:prstGeom prst="rect">
            <a:avLst/>
          </a:prstGeom>
        </p:spPr>
      </p:pic>
      <p:grpSp>
        <p:nvGrpSpPr>
          <p:cNvPr id="2" name="组合 1"/>
          <p:cNvGrpSpPr/>
          <p:nvPr/>
        </p:nvGrpSpPr>
        <p:grpSpPr>
          <a:xfrm>
            <a:off x="4020185" y="4516120"/>
            <a:ext cx="4160520" cy="1165860"/>
            <a:chOff x="6331" y="7112"/>
            <a:chExt cx="6552" cy="1836"/>
          </a:xfrm>
        </p:grpSpPr>
        <p:pic>
          <p:nvPicPr>
            <p:cNvPr id="18" name="可回收"/>
            <p:cNvPicPr>
              <a:picLocks noChangeAspect="1"/>
            </p:cNvPicPr>
            <p:nvPr/>
          </p:nvPicPr>
          <p:blipFill>
            <a:blip r:embed="rId2" cstate="screen"/>
            <a:stretch>
              <a:fillRect/>
            </a:stretch>
          </p:blipFill>
          <p:spPr>
            <a:xfrm>
              <a:off x="6331" y="7114"/>
              <a:ext cx="1488" cy="1834"/>
            </a:xfrm>
            <a:prstGeom prst="rect">
              <a:avLst/>
            </a:prstGeom>
          </p:spPr>
        </p:pic>
        <p:pic>
          <p:nvPicPr>
            <p:cNvPr id="26" name="干垃圾"/>
            <p:cNvPicPr>
              <a:picLocks noChangeAspect="1"/>
            </p:cNvPicPr>
            <p:nvPr/>
          </p:nvPicPr>
          <p:blipFill>
            <a:blip r:embed="rId3" cstate="screen"/>
            <a:stretch>
              <a:fillRect/>
            </a:stretch>
          </p:blipFill>
          <p:spPr>
            <a:xfrm>
              <a:off x="8027" y="7114"/>
              <a:ext cx="1490" cy="1833"/>
            </a:xfrm>
            <a:prstGeom prst="rect">
              <a:avLst/>
            </a:prstGeom>
          </p:spPr>
        </p:pic>
        <p:pic>
          <p:nvPicPr>
            <p:cNvPr id="27" name="湿垃圾"/>
            <p:cNvPicPr>
              <a:picLocks noChangeAspect="1"/>
            </p:cNvPicPr>
            <p:nvPr/>
          </p:nvPicPr>
          <p:blipFill>
            <a:blip r:embed="rId4" cstate="screen"/>
            <a:stretch>
              <a:fillRect/>
            </a:stretch>
          </p:blipFill>
          <p:spPr>
            <a:xfrm>
              <a:off x="9744" y="7113"/>
              <a:ext cx="1490" cy="1833"/>
            </a:xfrm>
            <a:prstGeom prst="rect">
              <a:avLst/>
            </a:prstGeom>
          </p:spPr>
        </p:pic>
        <p:pic>
          <p:nvPicPr>
            <p:cNvPr id="28" name="有害垃圾"/>
            <p:cNvPicPr>
              <a:picLocks noChangeAspect="1"/>
            </p:cNvPicPr>
            <p:nvPr/>
          </p:nvPicPr>
          <p:blipFill>
            <a:blip r:embed="rId5" cstate="screen"/>
            <a:stretch>
              <a:fillRect/>
            </a:stretch>
          </p:blipFill>
          <p:spPr>
            <a:xfrm>
              <a:off x="11395" y="7112"/>
              <a:ext cx="1489" cy="1834"/>
            </a:xfrm>
            <a:prstGeom prst="rect">
              <a:avLst/>
            </a:prstGeom>
          </p:spPr>
        </p:pic>
      </p:grpSp>
      <p:grpSp>
        <p:nvGrpSpPr>
          <p:cNvPr id="11" name="组合 10"/>
          <p:cNvGrpSpPr/>
          <p:nvPr/>
        </p:nvGrpSpPr>
        <p:grpSpPr>
          <a:xfrm>
            <a:off x="8067040" y="1129665"/>
            <a:ext cx="2736215" cy="564515"/>
            <a:chOff x="12850" y="1918"/>
            <a:chExt cx="3811" cy="786"/>
          </a:xfrm>
        </p:grpSpPr>
        <p:grpSp>
          <p:nvGrpSpPr>
            <p:cNvPr id="12" name="组合 11"/>
            <p:cNvGrpSpPr/>
            <p:nvPr/>
          </p:nvGrpSpPr>
          <p:grpSpPr>
            <a:xfrm>
              <a:off x="12850" y="1918"/>
              <a:ext cx="782" cy="782"/>
              <a:chOff x="12850" y="1918"/>
              <a:chExt cx="782" cy="782"/>
            </a:xfrm>
          </p:grpSpPr>
          <p:sp>
            <p:nvSpPr>
              <p:cNvPr id="13" name="ïṥļîdè"/>
              <p:cNvSpPr/>
              <p:nvPr/>
            </p:nvSpPr>
            <p:spPr>
              <a:xfrm>
                <a:off x="12850" y="1918"/>
                <a:ext cx="783" cy="783"/>
              </a:xfrm>
              <a:prstGeom prst="ellipse">
                <a:avLst/>
              </a:prstGeom>
              <a:solidFill>
                <a:sysClr val="window" lastClr="FFFFFF"/>
              </a:solidFill>
              <a:ln w="12700" cap="rnd">
                <a:solidFill>
                  <a:srgbClr val="70AD47"/>
                </a:solidFill>
                <a:prstDash val="solid"/>
                <a:round/>
              </a:ln>
              <a:effectLst/>
            </p:spPr>
            <p:style>
              <a:lnRef idx="2">
                <a:srgbClr val="5B9BD5">
                  <a:shade val="50000"/>
                </a:srgbClr>
              </a:lnRef>
              <a:fillRef idx="1">
                <a:srgbClr val="5B9BD5"/>
              </a:fillRef>
              <a:effectRef idx="0">
                <a:srgbClr val="5B9BD5"/>
              </a:effectRef>
              <a:fontRef idx="minor">
                <a:sysClr val="window" lastClr="FFFFFF"/>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ysClr val="window" lastClr="FFFFFF"/>
                    </a:solidFill>
                    <a:latin typeface="等线" panose="02010600030101010101" charset="-122"/>
                    <a:ea typeface="+mn-ea"/>
                    <a:cs typeface="+mn-ea"/>
                  </a:defRPr>
                </a:lvl1pPr>
                <a:lvl2pPr marL="457200" algn="l" defTabSz="914400" rtl="0" eaLnBrk="1" latinLnBrk="0" hangingPunct="1">
                  <a:defRPr sz="1800" kern="1200">
                    <a:solidFill>
                      <a:sysClr val="window" lastClr="FFFFFF"/>
                    </a:solidFill>
                    <a:latin typeface="等线" panose="02010600030101010101" charset="-122"/>
                    <a:ea typeface="+mn-ea"/>
                    <a:cs typeface="+mn-ea"/>
                  </a:defRPr>
                </a:lvl2pPr>
                <a:lvl3pPr marL="914400" algn="l" defTabSz="914400" rtl="0" eaLnBrk="1" latinLnBrk="0" hangingPunct="1">
                  <a:defRPr sz="1800" kern="1200">
                    <a:solidFill>
                      <a:sysClr val="window" lastClr="FFFFFF"/>
                    </a:solidFill>
                    <a:latin typeface="等线" panose="02010600030101010101" charset="-122"/>
                    <a:ea typeface="+mn-ea"/>
                    <a:cs typeface="+mn-ea"/>
                  </a:defRPr>
                </a:lvl3pPr>
                <a:lvl4pPr marL="1371600" algn="l" defTabSz="914400" rtl="0" eaLnBrk="1" latinLnBrk="0" hangingPunct="1">
                  <a:defRPr sz="1800" kern="1200">
                    <a:solidFill>
                      <a:sysClr val="window" lastClr="FFFFFF"/>
                    </a:solidFill>
                    <a:latin typeface="等线" panose="02010600030101010101" charset="-122"/>
                    <a:ea typeface="+mn-ea"/>
                    <a:cs typeface="+mn-ea"/>
                  </a:defRPr>
                </a:lvl4pPr>
                <a:lvl5pPr marL="1828800" algn="l" defTabSz="914400" rtl="0" eaLnBrk="1" latinLnBrk="0" hangingPunct="1">
                  <a:defRPr sz="1800" kern="1200">
                    <a:solidFill>
                      <a:sysClr val="window" lastClr="FFFFFF"/>
                    </a:solidFill>
                    <a:latin typeface="等线" panose="02010600030101010101" charset="-122"/>
                    <a:ea typeface="+mn-ea"/>
                    <a:cs typeface="+mn-ea"/>
                  </a:defRPr>
                </a:lvl5pPr>
                <a:lvl6pPr marL="2286000" algn="l" defTabSz="914400" rtl="0" eaLnBrk="1" latinLnBrk="0" hangingPunct="1">
                  <a:defRPr sz="1800" kern="1200">
                    <a:solidFill>
                      <a:sysClr val="window" lastClr="FFFFFF"/>
                    </a:solidFill>
                    <a:latin typeface="等线" panose="02010600030101010101" charset="-122"/>
                    <a:ea typeface="+mn-ea"/>
                    <a:cs typeface="+mn-ea"/>
                  </a:defRPr>
                </a:lvl6pPr>
                <a:lvl7pPr marL="2743200" algn="l" defTabSz="914400" rtl="0" eaLnBrk="1" latinLnBrk="0" hangingPunct="1">
                  <a:defRPr sz="1800" kern="1200">
                    <a:solidFill>
                      <a:sysClr val="window" lastClr="FFFFFF"/>
                    </a:solidFill>
                    <a:latin typeface="等线" panose="02010600030101010101" charset="-122"/>
                    <a:ea typeface="+mn-ea"/>
                    <a:cs typeface="+mn-ea"/>
                  </a:defRPr>
                </a:lvl7pPr>
                <a:lvl8pPr marL="3200400" algn="l" defTabSz="914400" rtl="0" eaLnBrk="1" latinLnBrk="0" hangingPunct="1">
                  <a:defRPr sz="1800" kern="1200">
                    <a:solidFill>
                      <a:sysClr val="window" lastClr="FFFFFF"/>
                    </a:solidFill>
                    <a:latin typeface="等线" panose="02010600030101010101" charset="-122"/>
                    <a:ea typeface="+mn-ea"/>
                    <a:cs typeface="+mn-ea"/>
                  </a:defRPr>
                </a:lvl8pPr>
                <a:lvl9pPr marL="3657600" algn="l" defTabSz="914400" rtl="0" eaLnBrk="1" latinLnBrk="0" hangingPunct="1">
                  <a:defRPr sz="1800" kern="1200">
                    <a:solidFill>
                      <a:sysClr val="window" lastClr="FFFFFF"/>
                    </a:solidFill>
                    <a:latin typeface="等线" panose="02010600030101010101" charset="-122"/>
                    <a:ea typeface="+mn-ea"/>
                    <a:cs typeface="+mn-ea"/>
                  </a:defRPr>
                </a:lvl9pPr>
              </a:lstStyle>
              <a:p>
                <a:pPr algn="ctr" defTabSz="914400"/>
                <a:endParaRPr lang="zh-CN" altLang="en-US" sz="2000" b="1" dirty="0">
                  <a:solidFill>
                    <a:sysClr val="window" lastClr="FFFFFF"/>
                  </a:solidFill>
                  <a:latin typeface="仓耳青禾体-谷力 W05" panose="02020400000000000000" pitchFamily="18" charset="-122"/>
                  <a:ea typeface="仓耳青禾体-谷力 W05" panose="02020400000000000000" pitchFamily="18" charset="-122"/>
                </a:endParaRPr>
              </a:p>
            </p:txBody>
          </p:sp>
          <p:sp>
            <p:nvSpPr>
              <p:cNvPr id="14" name="íš1iḓè"/>
              <p:cNvSpPr/>
              <p:nvPr/>
            </p:nvSpPr>
            <p:spPr>
              <a:xfrm>
                <a:off x="13085" y="2134"/>
                <a:ext cx="313" cy="351"/>
              </a:xfrm>
              <a:custGeom>
                <a:avLst/>
                <a:gdLst>
                  <a:gd name="T0" fmla="*/ 5811 w 5811"/>
                  <a:gd name="T1" fmla="*/ 1112 h 6533"/>
                  <a:gd name="T2" fmla="*/ 2904 w 5811"/>
                  <a:gd name="T3" fmla="*/ 0 h 6533"/>
                  <a:gd name="T4" fmla="*/ 0 w 5811"/>
                  <a:gd name="T5" fmla="*/ 1098 h 6533"/>
                  <a:gd name="T6" fmla="*/ 824 w 5811"/>
                  <a:gd name="T7" fmla="*/ 5921 h 6533"/>
                  <a:gd name="T8" fmla="*/ 2907 w 5811"/>
                  <a:gd name="T9" fmla="*/ 6533 h 6533"/>
                  <a:gd name="T10" fmla="*/ 4997 w 5811"/>
                  <a:gd name="T11" fmla="*/ 5906 h 6533"/>
                  <a:gd name="T12" fmla="*/ 5811 w 5811"/>
                  <a:gd name="T13" fmla="*/ 1112 h 6533"/>
                  <a:gd name="T14" fmla="*/ 4521 w 5811"/>
                  <a:gd name="T15" fmla="*/ 5640 h 6533"/>
                  <a:gd name="T16" fmla="*/ 3749 w 5811"/>
                  <a:gd name="T17" fmla="*/ 5922 h 6533"/>
                  <a:gd name="T18" fmla="*/ 3912 w 5811"/>
                  <a:gd name="T19" fmla="*/ 4290 h 6533"/>
                  <a:gd name="T20" fmla="*/ 4777 w 5811"/>
                  <a:gd name="T21" fmla="*/ 4069 h 6533"/>
                  <a:gd name="T22" fmla="*/ 4521 w 5811"/>
                  <a:gd name="T23" fmla="*/ 5640 h 6533"/>
                  <a:gd name="T24" fmla="*/ 917 w 5811"/>
                  <a:gd name="T25" fmla="*/ 3381 h 6533"/>
                  <a:gd name="T26" fmla="*/ 668 w 5811"/>
                  <a:gd name="T27" fmla="*/ 1856 h 6533"/>
                  <a:gd name="T28" fmla="*/ 1681 w 5811"/>
                  <a:gd name="T29" fmla="*/ 2132 h 6533"/>
                  <a:gd name="T30" fmla="*/ 1841 w 5811"/>
                  <a:gd name="T31" fmla="*/ 3732 h 6533"/>
                  <a:gd name="T32" fmla="*/ 917 w 5811"/>
                  <a:gd name="T33" fmla="*/ 3381 h 6533"/>
                  <a:gd name="T34" fmla="*/ 2236 w 5811"/>
                  <a:gd name="T35" fmla="*/ 2197 h 6533"/>
                  <a:gd name="T36" fmla="*/ 2905 w 5811"/>
                  <a:gd name="T37" fmla="*/ 2224 h 6533"/>
                  <a:gd name="T38" fmla="*/ 3575 w 5811"/>
                  <a:gd name="T39" fmla="*/ 2197 h 6533"/>
                  <a:gd name="T40" fmla="*/ 3415 w 5811"/>
                  <a:gd name="T41" fmla="*/ 3801 h 6533"/>
                  <a:gd name="T42" fmla="*/ 2905 w 5811"/>
                  <a:gd name="T43" fmla="*/ 3820 h 6533"/>
                  <a:gd name="T44" fmla="*/ 2396 w 5811"/>
                  <a:gd name="T45" fmla="*/ 3801 h 6533"/>
                  <a:gd name="T46" fmla="*/ 2236 w 5811"/>
                  <a:gd name="T47" fmla="*/ 2197 h 6533"/>
                  <a:gd name="T48" fmla="*/ 4129 w 5811"/>
                  <a:gd name="T49" fmla="*/ 2132 h 6533"/>
                  <a:gd name="T50" fmla="*/ 5139 w 5811"/>
                  <a:gd name="T51" fmla="*/ 1857 h 6533"/>
                  <a:gd name="T52" fmla="*/ 4891 w 5811"/>
                  <a:gd name="T53" fmla="*/ 3380 h 6533"/>
                  <a:gd name="T54" fmla="*/ 3968 w 5811"/>
                  <a:gd name="T55" fmla="*/ 3732 h 6533"/>
                  <a:gd name="T56" fmla="*/ 4129 w 5811"/>
                  <a:gd name="T57" fmla="*/ 2132 h 6533"/>
                  <a:gd name="T58" fmla="*/ 2905 w 5811"/>
                  <a:gd name="T59" fmla="*/ 544 h 6533"/>
                  <a:gd name="T60" fmla="*/ 5263 w 5811"/>
                  <a:gd name="T61" fmla="*/ 1128 h 6533"/>
                  <a:gd name="T62" fmla="*/ 2905 w 5811"/>
                  <a:gd name="T63" fmla="*/ 1680 h 6533"/>
                  <a:gd name="T64" fmla="*/ 552 w 5811"/>
                  <a:gd name="T65" fmla="*/ 1140 h 6533"/>
                  <a:gd name="T66" fmla="*/ 2905 w 5811"/>
                  <a:gd name="T67" fmla="*/ 544 h 6533"/>
                  <a:gd name="T68" fmla="*/ 1289 w 5811"/>
                  <a:gd name="T69" fmla="*/ 5640 h 6533"/>
                  <a:gd name="T70" fmla="*/ 1028 w 5811"/>
                  <a:gd name="T71" fmla="*/ 4068 h 6533"/>
                  <a:gd name="T72" fmla="*/ 1897 w 5811"/>
                  <a:gd name="T73" fmla="*/ 4290 h 6533"/>
                  <a:gd name="T74" fmla="*/ 2060 w 5811"/>
                  <a:gd name="T75" fmla="*/ 5922 h 6533"/>
                  <a:gd name="T76" fmla="*/ 1289 w 5811"/>
                  <a:gd name="T77" fmla="*/ 5640 h 6533"/>
                  <a:gd name="T78" fmla="*/ 2615 w 5811"/>
                  <a:gd name="T79" fmla="*/ 5981 h 6533"/>
                  <a:gd name="T80" fmla="*/ 2452 w 5811"/>
                  <a:gd name="T81" fmla="*/ 4349 h 6533"/>
                  <a:gd name="T82" fmla="*/ 2907 w 5811"/>
                  <a:gd name="T83" fmla="*/ 4364 h 6533"/>
                  <a:gd name="T84" fmla="*/ 3361 w 5811"/>
                  <a:gd name="T85" fmla="*/ 4349 h 6533"/>
                  <a:gd name="T86" fmla="*/ 3199 w 5811"/>
                  <a:gd name="T87" fmla="*/ 5981 h 6533"/>
                  <a:gd name="T88" fmla="*/ 2908 w 5811"/>
                  <a:gd name="T89" fmla="*/ 5988 h 6533"/>
                  <a:gd name="T90" fmla="*/ 2615 w 5811"/>
                  <a:gd name="T91" fmla="*/ 5981 h 6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811" h="6533">
                    <a:moveTo>
                      <a:pt x="5811" y="1112"/>
                    </a:moveTo>
                    <a:cubicBezTo>
                      <a:pt x="5811" y="348"/>
                      <a:pt x="4304" y="0"/>
                      <a:pt x="2904" y="0"/>
                    </a:cubicBezTo>
                    <a:cubicBezTo>
                      <a:pt x="1513" y="0"/>
                      <a:pt x="17" y="344"/>
                      <a:pt x="0" y="1098"/>
                    </a:cubicBezTo>
                    <a:cubicBezTo>
                      <a:pt x="0" y="1100"/>
                      <a:pt x="789" y="5884"/>
                      <a:pt x="824" y="5921"/>
                    </a:cubicBezTo>
                    <a:cubicBezTo>
                      <a:pt x="1091" y="6341"/>
                      <a:pt x="2001" y="6533"/>
                      <a:pt x="2907" y="6533"/>
                    </a:cubicBezTo>
                    <a:cubicBezTo>
                      <a:pt x="3821" y="6533"/>
                      <a:pt x="4744" y="6337"/>
                      <a:pt x="4997" y="5906"/>
                    </a:cubicBezTo>
                    <a:cubicBezTo>
                      <a:pt x="5024" y="5872"/>
                      <a:pt x="5811" y="1173"/>
                      <a:pt x="5811" y="1112"/>
                    </a:cubicBezTo>
                    <a:close/>
                    <a:moveTo>
                      <a:pt x="4521" y="5640"/>
                    </a:moveTo>
                    <a:cubicBezTo>
                      <a:pt x="4469" y="5712"/>
                      <a:pt x="4209" y="5842"/>
                      <a:pt x="3749" y="5922"/>
                    </a:cubicBezTo>
                    <a:lnTo>
                      <a:pt x="3912" y="4290"/>
                    </a:lnTo>
                    <a:cubicBezTo>
                      <a:pt x="4233" y="4241"/>
                      <a:pt x="4531" y="4168"/>
                      <a:pt x="4777" y="4069"/>
                    </a:cubicBezTo>
                    <a:cubicBezTo>
                      <a:pt x="4779" y="4069"/>
                      <a:pt x="4523" y="5620"/>
                      <a:pt x="4521" y="5640"/>
                    </a:cubicBezTo>
                    <a:close/>
                    <a:moveTo>
                      <a:pt x="917" y="3381"/>
                    </a:moveTo>
                    <a:lnTo>
                      <a:pt x="668" y="1856"/>
                    </a:lnTo>
                    <a:cubicBezTo>
                      <a:pt x="949" y="1980"/>
                      <a:pt x="1300" y="2070"/>
                      <a:pt x="1681" y="2132"/>
                    </a:cubicBezTo>
                    <a:lnTo>
                      <a:pt x="1841" y="3732"/>
                    </a:lnTo>
                    <a:cubicBezTo>
                      <a:pt x="1281" y="3632"/>
                      <a:pt x="973" y="3468"/>
                      <a:pt x="917" y="3381"/>
                    </a:cubicBezTo>
                    <a:close/>
                    <a:moveTo>
                      <a:pt x="2236" y="2197"/>
                    </a:moveTo>
                    <a:cubicBezTo>
                      <a:pt x="2457" y="2214"/>
                      <a:pt x="2683" y="2224"/>
                      <a:pt x="2905" y="2224"/>
                    </a:cubicBezTo>
                    <a:cubicBezTo>
                      <a:pt x="3128" y="2224"/>
                      <a:pt x="3353" y="2214"/>
                      <a:pt x="3575" y="2197"/>
                    </a:cubicBezTo>
                    <a:lnTo>
                      <a:pt x="3415" y="3801"/>
                    </a:lnTo>
                    <a:cubicBezTo>
                      <a:pt x="3257" y="3813"/>
                      <a:pt x="3088" y="3820"/>
                      <a:pt x="2905" y="3820"/>
                    </a:cubicBezTo>
                    <a:cubicBezTo>
                      <a:pt x="2723" y="3820"/>
                      <a:pt x="2553" y="3813"/>
                      <a:pt x="2396" y="3801"/>
                    </a:cubicBezTo>
                    <a:lnTo>
                      <a:pt x="2236" y="2197"/>
                    </a:lnTo>
                    <a:close/>
                    <a:moveTo>
                      <a:pt x="4129" y="2132"/>
                    </a:moveTo>
                    <a:cubicBezTo>
                      <a:pt x="4509" y="2072"/>
                      <a:pt x="4859" y="1980"/>
                      <a:pt x="5139" y="1857"/>
                    </a:cubicBezTo>
                    <a:lnTo>
                      <a:pt x="4891" y="3380"/>
                    </a:lnTo>
                    <a:cubicBezTo>
                      <a:pt x="4824" y="3473"/>
                      <a:pt x="4517" y="3633"/>
                      <a:pt x="3968" y="3732"/>
                    </a:cubicBezTo>
                    <a:lnTo>
                      <a:pt x="4129" y="2132"/>
                    </a:lnTo>
                    <a:close/>
                    <a:moveTo>
                      <a:pt x="2905" y="544"/>
                    </a:moveTo>
                    <a:cubicBezTo>
                      <a:pt x="4393" y="570"/>
                      <a:pt x="5283" y="909"/>
                      <a:pt x="5263" y="1128"/>
                    </a:cubicBezTo>
                    <a:cubicBezTo>
                      <a:pt x="5249" y="1282"/>
                      <a:pt x="4343" y="1680"/>
                      <a:pt x="2905" y="1680"/>
                    </a:cubicBezTo>
                    <a:cubicBezTo>
                      <a:pt x="1444" y="1680"/>
                      <a:pt x="591" y="1280"/>
                      <a:pt x="552" y="1140"/>
                    </a:cubicBezTo>
                    <a:cubicBezTo>
                      <a:pt x="495" y="932"/>
                      <a:pt x="1547" y="520"/>
                      <a:pt x="2905" y="544"/>
                    </a:cubicBezTo>
                    <a:close/>
                    <a:moveTo>
                      <a:pt x="1289" y="5640"/>
                    </a:moveTo>
                    <a:cubicBezTo>
                      <a:pt x="1288" y="5612"/>
                      <a:pt x="1028" y="4068"/>
                      <a:pt x="1028" y="4068"/>
                    </a:cubicBezTo>
                    <a:cubicBezTo>
                      <a:pt x="1275" y="4168"/>
                      <a:pt x="1575" y="4242"/>
                      <a:pt x="1897" y="4290"/>
                    </a:cubicBezTo>
                    <a:lnTo>
                      <a:pt x="2060" y="5922"/>
                    </a:lnTo>
                    <a:cubicBezTo>
                      <a:pt x="1601" y="5842"/>
                      <a:pt x="1341" y="5712"/>
                      <a:pt x="1289" y="5640"/>
                    </a:cubicBezTo>
                    <a:close/>
                    <a:moveTo>
                      <a:pt x="2615" y="5981"/>
                    </a:moveTo>
                    <a:lnTo>
                      <a:pt x="2452" y="4349"/>
                    </a:lnTo>
                    <a:cubicBezTo>
                      <a:pt x="2603" y="4358"/>
                      <a:pt x="2756" y="4364"/>
                      <a:pt x="2907" y="4364"/>
                    </a:cubicBezTo>
                    <a:cubicBezTo>
                      <a:pt x="3057" y="4364"/>
                      <a:pt x="3209" y="4358"/>
                      <a:pt x="3361" y="4349"/>
                    </a:cubicBezTo>
                    <a:lnTo>
                      <a:pt x="3199" y="5981"/>
                    </a:lnTo>
                    <a:cubicBezTo>
                      <a:pt x="3107" y="5985"/>
                      <a:pt x="3009" y="5988"/>
                      <a:pt x="2908" y="5988"/>
                    </a:cubicBezTo>
                    <a:cubicBezTo>
                      <a:pt x="2804" y="5989"/>
                      <a:pt x="2707" y="5986"/>
                      <a:pt x="2615" y="5981"/>
                    </a:cubicBezTo>
                    <a:close/>
                  </a:path>
                </a:pathLst>
              </a:custGeom>
              <a:solidFill>
                <a:srgbClr val="70AD47"/>
              </a:solidFill>
              <a:ln w="12700" cap="rnd">
                <a:noFill/>
                <a:prstDash val="solid"/>
                <a:round/>
              </a:ln>
              <a:effectLst/>
            </p:spPr>
            <p:style>
              <a:lnRef idx="2">
                <a:srgbClr val="5B9BD5">
                  <a:shade val="50000"/>
                </a:srgbClr>
              </a:lnRef>
              <a:fillRef idx="1">
                <a:srgbClr val="5B9BD5"/>
              </a:fillRef>
              <a:effectRef idx="0">
                <a:srgbClr val="5B9BD5"/>
              </a:effectRef>
              <a:fontRef idx="minor">
                <a:sysClr val="window" lastClr="FFFFFF"/>
              </a:fontRef>
            </p:style>
            <p:txBody>
              <a:bodyPr rot="0" spcFirstLastPara="0" vert="horz" wrap="square" lIns="91440" tIns="45720" rIns="91440" bIns="45720" numCol="1" spcCol="0" rtlCol="0" fromWordArt="0" anchor="ctr" anchorCtr="0" forceAA="0" compatLnSpc="1">
                <a:normAutofit fontScale="50000"/>
              </a:bodyPr>
              <a:lstStyle>
                <a:defPPr>
                  <a:defRPr lang="zh-CN"/>
                </a:defPPr>
                <a:lvl1pPr marL="0" algn="l" defTabSz="914400" rtl="0" eaLnBrk="1" latinLnBrk="0" hangingPunct="1">
                  <a:defRPr sz="1800" kern="1200">
                    <a:solidFill>
                      <a:sysClr val="window" lastClr="FFFFFF"/>
                    </a:solidFill>
                    <a:latin typeface="等线" panose="02010600030101010101" charset="-122"/>
                    <a:ea typeface="+mn-ea"/>
                    <a:cs typeface="+mn-ea"/>
                  </a:defRPr>
                </a:lvl1pPr>
                <a:lvl2pPr marL="457200" algn="l" defTabSz="914400" rtl="0" eaLnBrk="1" latinLnBrk="0" hangingPunct="1">
                  <a:defRPr sz="1800" kern="1200">
                    <a:solidFill>
                      <a:sysClr val="window" lastClr="FFFFFF"/>
                    </a:solidFill>
                    <a:latin typeface="等线" panose="02010600030101010101" charset="-122"/>
                    <a:ea typeface="+mn-ea"/>
                    <a:cs typeface="+mn-ea"/>
                  </a:defRPr>
                </a:lvl2pPr>
                <a:lvl3pPr marL="914400" algn="l" defTabSz="914400" rtl="0" eaLnBrk="1" latinLnBrk="0" hangingPunct="1">
                  <a:defRPr sz="1800" kern="1200">
                    <a:solidFill>
                      <a:sysClr val="window" lastClr="FFFFFF"/>
                    </a:solidFill>
                    <a:latin typeface="等线" panose="02010600030101010101" charset="-122"/>
                    <a:ea typeface="+mn-ea"/>
                    <a:cs typeface="+mn-ea"/>
                  </a:defRPr>
                </a:lvl3pPr>
                <a:lvl4pPr marL="1371600" algn="l" defTabSz="914400" rtl="0" eaLnBrk="1" latinLnBrk="0" hangingPunct="1">
                  <a:defRPr sz="1800" kern="1200">
                    <a:solidFill>
                      <a:sysClr val="window" lastClr="FFFFFF"/>
                    </a:solidFill>
                    <a:latin typeface="等线" panose="02010600030101010101" charset="-122"/>
                    <a:ea typeface="+mn-ea"/>
                    <a:cs typeface="+mn-ea"/>
                  </a:defRPr>
                </a:lvl4pPr>
                <a:lvl5pPr marL="1828800" algn="l" defTabSz="914400" rtl="0" eaLnBrk="1" latinLnBrk="0" hangingPunct="1">
                  <a:defRPr sz="1800" kern="1200">
                    <a:solidFill>
                      <a:sysClr val="window" lastClr="FFFFFF"/>
                    </a:solidFill>
                    <a:latin typeface="等线" panose="02010600030101010101" charset="-122"/>
                    <a:ea typeface="+mn-ea"/>
                    <a:cs typeface="+mn-ea"/>
                  </a:defRPr>
                </a:lvl5pPr>
                <a:lvl6pPr marL="2286000" algn="l" defTabSz="914400" rtl="0" eaLnBrk="1" latinLnBrk="0" hangingPunct="1">
                  <a:defRPr sz="1800" kern="1200">
                    <a:solidFill>
                      <a:sysClr val="window" lastClr="FFFFFF"/>
                    </a:solidFill>
                    <a:latin typeface="等线" panose="02010600030101010101" charset="-122"/>
                    <a:ea typeface="+mn-ea"/>
                    <a:cs typeface="+mn-ea"/>
                  </a:defRPr>
                </a:lvl6pPr>
                <a:lvl7pPr marL="2743200" algn="l" defTabSz="914400" rtl="0" eaLnBrk="1" latinLnBrk="0" hangingPunct="1">
                  <a:defRPr sz="1800" kern="1200">
                    <a:solidFill>
                      <a:sysClr val="window" lastClr="FFFFFF"/>
                    </a:solidFill>
                    <a:latin typeface="等线" panose="02010600030101010101" charset="-122"/>
                    <a:ea typeface="+mn-ea"/>
                    <a:cs typeface="+mn-ea"/>
                  </a:defRPr>
                </a:lvl7pPr>
                <a:lvl8pPr marL="3200400" algn="l" defTabSz="914400" rtl="0" eaLnBrk="1" latinLnBrk="0" hangingPunct="1">
                  <a:defRPr sz="1800" kern="1200">
                    <a:solidFill>
                      <a:sysClr val="window" lastClr="FFFFFF"/>
                    </a:solidFill>
                    <a:latin typeface="等线" panose="02010600030101010101" charset="-122"/>
                    <a:ea typeface="+mn-ea"/>
                    <a:cs typeface="+mn-ea"/>
                  </a:defRPr>
                </a:lvl8pPr>
                <a:lvl9pPr marL="3657600" algn="l" defTabSz="914400" rtl="0" eaLnBrk="1" latinLnBrk="0" hangingPunct="1">
                  <a:defRPr sz="1800" kern="1200">
                    <a:solidFill>
                      <a:sysClr val="window" lastClr="FFFFFF"/>
                    </a:solidFill>
                    <a:latin typeface="等线" panose="02010600030101010101" charset="-122"/>
                    <a:ea typeface="+mn-ea"/>
                    <a:cs typeface="+mn-ea"/>
                  </a:defRPr>
                </a:lvl9pPr>
              </a:lstStyle>
              <a:p>
                <a:pPr algn="ctr" defTabSz="914400"/>
                <a:endParaRPr lang="zh-CN" altLang="en-US" sz="2000" b="1" i="1">
                  <a:solidFill>
                    <a:sysClr val="windowText" lastClr="000000"/>
                  </a:solidFill>
                  <a:latin typeface="仓耳青禾体-谷力 W05" panose="02020400000000000000" pitchFamily="18" charset="-122"/>
                  <a:ea typeface="仓耳青禾体-谷力 W05" panose="02020400000000000000" pitchFamily="18" charset="-122"/>
                </a:endParaRPr>
              </a:p>
            </p:txBody>
          </p:sp>
        </p:grpSp>
        <p:grpSp>
          <p:nvGrpSpPr>
            <p:cNvPr id="15" name="组合 14"/>
            <p:cNvGrpSpPr/>
            <p:nvPr/>
          </p:nvGrpSpPr>
          <p:grpSpPr>
            <a:xfrm>
              <a:off x="13893" y="1942"/>
              <a:ext cx="762" cy="762"/>
              <a:chOff x="13893" y="1942"/>
              <a:chExt cx="762" cy="762"/>
            </a:xfrm>
          </p:grpSpPr>
          <p:sp>
            <p:nvSpPr>
              <p:cNvPr id="16" name="isḻiďé"/>
              <p:cNvSpPr/>
              <p:nvPr/>
            </p:nvSpPr>
            <p:spPr>
              <a:xfrm>
                <a:off x="13893" y="1942"/>
                <a:ext cx="763" cy="763"/>
              </a:xfrm>
              <a:prstGeom prst="ellipse">
                <a:avLst/>
              </a:prstGeom>
              <a:solidFill>
                <a:sysClr val="window" lastClr="FFFFFF"/>
              </a:solidFill>
              <a:ln w="12700" cap="rnd">
                <a:solidFill>
                  <a:srgbClr val="70AD47"/>
                </a:solidFill>
                <a:prstDash val="solid"/>
                <a:round/>
              </a:ln>
              <a:effectLst/>
            </p:spPr>
            <p:style>
              <a:lnRef idx="2">
                <a:srgbClr val="5B9BD5">
                  <a:shade val="50000"/>
                </a:srgbClr>
              </a:lnRef>
              <a:fillRef idx="1">
                <a:srgbClr val="5B9BD5"/>
              </a:fillRef>
              <a:effectRef idx="0">
                <a:srgbClr val="5B9BD5"/>
              </a:effectRef>
              <a:fontRef idx="minor">
                <a:sysClr val="window" lastClr="FFFFFF"/>
              </a:fontRef>
            </p:style>
            <p:txBody>
              <a:bodyPr rot="0" spcFirstLastPara="0" vert="horz" wrap="square" lIns="91440" tIns="45720" rIns="91440" bIns="45720" numCol="1" spcCol="0" rtlCol="0" fromWordArt="0" anchor="ctr" anchorCtr="0" forceAA="0" compatLnSpc="1">
                <a:normAutofit lnSpcReduction="10000"/>
              </a:bodyPr>
              <a:lstStyle>
                <a:defPPr>
                  <a:defRPr lang="zh-CN"/>
                </a:defPPr>
                <a:lvl1pPr marL="0" algn="l" defTabSz="914400" rtl="0" eaLnBrk="1" latinLnBrk="0" hangingPunct="1">
                  <a:defRPr sz="1800" kern="1200">
                    <a:solidFill>
                      <a:sysClr val="window" lastClr="FFFFFF"/>
                    </a:solidFill>
                    <a:latin typeface="等线" panose="02010600030101010101" charset="-122"/>
                    <a:ea typeface="+mn-ea"/>
                    <a:cs typeface="+mn-ea"/>
                  </a:defRPr>
                </a:lvl1pPr>
                <a:lvl2pPr marL="457200" algn="l" defTabSz="914400" rtl="0" eaLnBrk="1" latinLnBrk="0" hangingPunct="1">
                  <a:defRPr sz="1800" kern="1200">
                    <a:solidFill>
                      <a:sysClr val="window" lastClr="FFFFFF"/>
                    </a:solidFill>
                    <a:latin typeface="等线" panose="02010600030101010101" charset="-122"/>
                    <a:ea typeface="+mn-ea"/>
                    <a:cs typeface="+mn-ea"/>
                  </a:defRPr>
                </a:lvl2pPr>
                <a:lvl3pPr marL="914400" algn="l" defTabSz="914400" rtl="0" eaLnBrk="1" latinLnBrk="0" hangingPunct="1">
                  <a:defRPr sz="1800" kern="1200">
                    <a:solidFill>
                      <a:sysClr val="window" lastClr="FFFFFF"/>
                    </a:solidFill>
                    <a:latin typeface="等线" panose="02010600030101010101" charset="-122"/>
                    <a:ea typeface="+mn-ea"/>
                    <a:cs typeface="+mn-ea"/>
                  </a:defRPr>
                </a:lvl3pPr>
                <a:lvl4pPr marL="1371600" algn="l" defTabSz="914400" rtl="0" eaLnBrk="1" latinLnBrk="0" hangingPunct="1">
                  <a:defRPr sz="1800" kern="1200">
                    <a:solidFill>
                      <a:sysClr val="window" lastClr="FFFFFF"/>
                    </a:solidFill>
                    <a:latin typeface="等线" panose="02010600030101010101" charset="-122"/>
                    <a:ea typeface="+mn-ea"/>
                    <a:cs typeface="+mn-ea"/>
                  </a:defRPr>
                </a:lvl4pPr>
                <a:lvl5pPr marL="1828800" algn="l" defTabSz="914400" rtl="0" eaLnBrk="1" latinLnBrk="0" hangingPunct="1">
                  <a:defRPr sz="1800" kern="1200">
                    <a:solidFill>
                      <a:sysClr val="window" lastClr="FFFFFF"/>
                    </a:solidFill>
                    <a:latin typeface="等线" panose="02010600030101010101" charset="-122"/>
                    <a:ea typeface="+mn-ea"/>
                    <a:cs typeface="+mn-ea"/>
                  </a:defRPr>
                </a:lvl5pPr>
                <a:lvl6pPr marL="2286000" algn="l" defTabSz="914400" rtl="0" eaLnBrk="1" latinLnBrk="0" hangingPunct="1">
                  <a:defRPr sz="1800" kern="1200">
                    <a:solidFill>
                      <a:sysClr val="window" lastClr="FFFFFF"/>
                    </a:solidFill>
                    <a:latin typeface="等线" panose="02010600030101010101" charset="-122"/>
                    <a:ea typeface="+mn-ea"/>
                    <a:cs typeface="+mn-ea"/>
                  </a:defRPr>
                </a:lvl6pPr>
                <a:lvl7pPr marL="2743200" algn="l" defTabSz="914400" rtl="0" eaLnBrk="1" latinLnBrk="0" hangingPunct="1">
                  <a:defRPr sz="1800" kern="1200">
                    <a:solidFill>
                      <a:sysClr val="window" lastClr="FFFFFF"/>
                    </a:solidFill>
                    <a:latin typeface="等线" panose="02010600030101010101" charset="-122"/>
                    <a:ea typeface="+mn-ea"/>
                    <a:cs typeface="+mn-ea"/>
                  </a:defRPr>
                </a:lvl7pPr>
                <a:lvl8pPr marL="3200400" algn="l" defTabSz="914400" rtl="0" eaLnBrk="1" latinLnBrk="0" hangingPunct="1">
                  <a:defRPr sz="1800" kern="1200">
                    <a:solidFill>
                      <a:sysClr val="window" lastClr="FFFFFF"/>
                    </a:solidFill>
                    <a:latin typeface="等线" panose="02010600030101010101" charset="-122"/>
                    <a:ea typeface="+mn-ea"/>
                    <a:cs typeface="+mn-ea"/>
                  </a:defRPr>
                </a:lvl8pPr>
                <a:lvl9pPr marL="3657600" algn="l" defTabSz="914400" rtl="0" eaLnBrk="1" latinLnBrk="0" hangingPunct="1">
                  <a:defRPr sz="1800" kern="1200">
                    <a:solidFill>
                      <a:sysClr val="window" lastClr="FFFFFF"/>
                    </a:solidFill>
                    <a:latin typeface="等线" panose="02010600030101010101" charset="-122"/>
                    <a:ea typeface="+mn-ea"/>
                    <a:cs typeface="+mn-ea"/>
                  </a:defRPr>
                </a:lvl9pPr>
              </a:lstStyle>
              <a:p>
                <a:pPr algn="ctr" defTabSz="914400"/>
                <a:endParaRPr lang="zh-CN" altLang="en-US" sz="2000" b="1" dirty="0">
                  <a:solidFill>
                    <a:sysClr val="window" lastClr="FFFFFF"/>
                  </a:solidFill>
                  <a:latin typeface="仓耳青禾体-谷力 W05" panose="02020400000000000000" pitchFamily="18" charset="-122"/>
                  <a:ea typeface="仓耳青禾体-谷力 W05" panose="02020400000000000000" pitchFamily="18" charset="-122"/>
                </a:endParaRPr>
              </a:p>
            </p:txBody>
          </p:sp>
          <p:sp>
            <p:nvSpPr>
              <p:cNvPr id="17" name="íṣľiḑé"/>
              <p:cNvSpPr/>
              <p:nvPr/>
            </p:nvSpPr>
            <p:spPr>
              <a:xfrm>
                <a:off x="14104" y="2177"/>
                <a:ext cx="342" cy="293"/>
              </a:xfrm>
              <a:custGeom>
                <a:avLst/>
                <a:gdLst>
                  <a:gd name="T0" fmla="*/ 3227 w 3307"/>
                  <a:gd name="T1" fmla="*/ 2414 h 2840"/>
                  <a:gd name="T2" fmla="*/ 3053 w 3307"/>
                  <a:gd name="T3" fmla="*/ 2414 h 2840"/>
                  <a:gd name="T4" fmla="*/ 3053 w 3307"/>
                  <a:gd name="T5" fmla="*/ 1574 h 2840"/>
                  <a:gd name="T6" fmla="*/ 1860 w 3307"/>
                  <a:gd name="T7" fmla="*/ 189 h 2840"/>
                  <a:gd name="T8" fmla="*/ 1860 w 3307"/>
                  <a:gd name="T9" fmla="*/ 80 h 2840"/>
                  <a:gd name="T10" fmla="*/ 1780 w 3307"/>
                  <a:gd name="T11" fmla="*/ 0 h 2840"/>
                  <a:gd name="T12" fmla="*/ 1700 w 3307"/>
                  <a:gd name="T13" fmla="*/ 80 h 2840"/>
                  <a:gd name="T14" fmla="*/ 1700 w 3307"/>
                  <a:gd name="T15" fmla="*/ 175 h 2840"/>
                  <a:gd name="T16" fmla="*/ 1653 w 3307"/>
                  <a:gd name="T17" fmla="*/ 174 h 2840"/>
                  <a:gd name="T18" fmla="*/ 1606 w 3307"/>
                  <a:gd name="T19" fmla="*/ 175 h 2840"/>
                  <a:gd name="T20" fmla="*/ 1606 w 3307"/>
                  <a:gd name="T21" fmla="*/ 80 h 2840"/>
                  <a:gd name="T22" fmla="*/ 1526 w 3307"/>
                  <a:gd name="T23" fmla="*/ 0 h 2840"/>
                  <a:gd name="T24" fmla="*/ 1446 w 3307"/>
                  <a:gd name="T25" fmla="*/ 80 h 2840"/>
                  <a:gd name="T26" fmla="*/ 1446 w 3307"/>
                  <a:gd name="T27" fmla="*/ 189 h 2840"/>
                  <a:gd name="T28" fmla="*/ 253 w 3307"/>
                  <a:gd name="T29" fmla="*/ 1574 h 2840"/>
                  <a:gd name="T30" fmla="*/ 253 w 3307"/>
                  <a:gd name="T31" fmla="*/ 2414 h 2840"/>
                  <a:gd name="T32" fmla="*/ 80 w 3307"/>
                  <a:gd name="T33" fmla="*/ 2414 h 2840"/>
                  <a:gd name="T34" fmla="*/ 0 w 3307"/>
                  <a:gd name="T35" fmla="*/ 2494 h 2840"/>
                  <a:gd name="T36" fmla="*/ 0 w 3307"/>
                  <a:gd name="T37" fmla="*/ 2760 h 2840"/>
                  <a:gd name="T38" fmla="*/ 80 w 3307"/>
                  <a:gd name="T39" fmla="*/ 2840 h 2840"/>
                  <a:gd name="T40" fmla="*/ 3227 w 3307"/>
                  <a:gd name="T41" fmla="*/ 2840 h 2840"/>
                  <a:gd name="T42" fmla="*/ 3307 w 3307"/>
                  <a:gd name="T43" fmla="*/ 2760 h 2840"/>
                  <a:gd name="T44" fmla="*/ 3307 w 3307"/>
                  <a:gd name="T45" fmla="*/ 2494 h 2840"/>
                  <a:gd name="T46" fmla="*/ 3227 w 3307"/>
                  <a:gd name="T47" fmla="*/ 2414 h 2840"/>
                  <a:gd name="T48" fmla="*/ 3147 w 3307"/>
                  <a:gd name="T49" fmla="*/ 2680 h 2840"/>
                  <a:gd name="T50" fmla="*/ 160 w 3307"/>
                  <a:gd name="T51" fmla="*/ 2680 h 2840"/>
                  <a:gd name="T52" fmla="*/ 160 w 3307"/>
                  <a:gd name="T53" fmla="*/ 2574 h 2840"/>
                  <a:gd name="T54" fmla="*/ 3147 w 3307"/>
                  <a:gd name="T55" fmla="*/ 2574 h 2840"/>
                  <a:gd name="T56" fmla="*/ 3147 w 3307"/>
                  <a:gd name="T57" fmla="*/ 2680 h 2840"/>
                  <a:gd name="T58" fmla="*/ 1653 w 3307"/>
                  <a:gd name="T59" fmla="*/ 334 h 2840"/>
                  <a:gd name="T60" fmla="*/ 2790 w 3307"/>
                  <a:gd name="T61" fmla="*/ 1079 h 2840"/>
                  <a:gd name="T62" fmla="*/ 2420 w 3307"/>
                  <a:gd name="T63" fmla="*/ 1557 h 2840"/>
                  <a:gd name="T64" fmla="*/ 2827 w 3307"/>
                  <a:gd name="T65" fmla="*/ 2037 h 2840"/>
                  <a:gd name="T66" fmla="*/ 2893 w 3307"/>
                  <a:gd name="T67" fmla="*/ 2031 h 2840"/>
                  <a:gd name="T68" fmla="*/ 2893 w 3307"/>
                  <a:gd name="T69" fmla="*/ 2414 h 2840"/>
                  <a:gd name="T70" fmla="*/ 413 w 3307"/>
                  <a:gd name="T71" fmla="*/ 2414 h 2840"/>
                  <a:gd name="T72" fmla="*/ 413 w 3307"/>
                  <a:gd name="T73" fmla="*/ 1574 h 2840"/>
                  <a:gd name="T74" fmla="*/ 1653 w 3307"/>
                  <a:gd name="T75" fmla="*/ 334 h 2840"/>
                  <a:gd name="T76" fmla="*/ 2847 w 3307"/>
                  <a:gd name="T77" fmla="*/ 1239 h 2840"/>
                  <a:gd name="T78" fmla="*/ 2893 w 3307"/>
                  <a:gd name="T79" fmla="*/ 1574 h 2840"/>
                  <a:gd name="T80" fmla="*/ 2893 w 3307"/>
                  <a:gd name="T81" fmla="*/ 1865 h 2840"/>
                  <a:gd name="T82" fmla="*/ 2827 w 3307"/>
                  <a:gd name="T83" fmla="*/ 1877 h 2840"/>
                  <a:gd name="T84" fmla="*/ 2580 w 3307"/>
                  <a:gd name="T85" fmla="*/ 1557 h 2840"/>
                  <a:gd name="T86" fmla="*/ 2827 w 3307"/>
                  <a:gd name="T87" fmla="*/ 1237 h 2840"/>
                  <a:gd name="T88" fmla="*/ 2847 w 3307"/>
                  <a:gd name="T89" fmla="*/ 1239 h 2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307" h="2840">
                    <a:moveTo>
                      <a:pt x="3227" y="2414"/>
                    </a:moveTo>
                    <a:lnTo>
                      <a:pt x="3053" y="2414"/>
                    </a:lnTo>
                    <a:lnTo>
                      <a:pt x="3053" y="1574"/>
                    </a:lnTo>
                    <a:cubicBezTo>
                      <a:pt x="3053" y="872"/>
                      <a:pt x="2534" y="289"/>
                      <a:pt x="1860" y="189"/>
                    </a:cubicBezTo>
                    <a:lnTo>
                      <a:pt x="1860" y="80"/>
                    </a:lnTo>
                    <a:cubicBezTo>
                      <a:pt x="1860" y="36"/>
                      <a:pt x="1824" y="0"/>
                      <a:pt x="1780" y="0"/>
                    </a:cubicBezTo>
                    <a:cubicBezTo>
                      <a:pt x="1736" y="0"/>
                      <a:pt x="1700" y="36"/>
                      <a:pt x="1700" y="80"/>
                    </a:cubicBezTo>
                    <a:lnTo>
                      <a:pt x="1700" y="175"/>
                    </a:lnTo>
                    <a:cubicBezTo>
                      <a:pt x="1685" y="174"/>
                      <a:pt x="1669" y="174"/>
                      <a:pt x="1653" y="174"/>
                    </a:cubicBezTo>
                    <a:cubicBezTo>
                      <a:pt x="1638" y="174"/>
                      <a:pt x="1622" y="174"/>
                      <a:pt x="1606" y="175"/>
                    </a:cubicBezTo>
                    <a:lnTo>
                      <a:pt x="1606" y="80"/>
                    </a:lnTo>
                    <a:cubicBezTo>
                      <a:pt x="1606" y="36"/>
                      <a:pt x="1571" y="0"/>
                      <a:pt x="1526" y="0"/>
                    </a:cubicBezTo>
                    <a:cubicBezTo>
                      <a:pt x="1482" y="0"/>
                      <a:pt x="1446" y="36"/>
                      <a:pt x="1446" y="80"/>
                    </a:cubicBezTo>
                    <a:lnTo>
                      <a:pt x="1446" y="189"/>
                    </a:lnTo>
                    <a:cubicBezTo>
                      <a:pt x="772" y="289"/>
                      <a:pt x="253" y="872"/>
                      <a:pt x="253" y="1574"/>
                    </a:cubicBezTo>
                    <a:lnTo>
                      <a:pt x="253" y="2414"/>
                    </a:lnTo>
                    <a:lnTo>
                      <a:pt x="80" y="2414"/>
                    </a:lnTo>
                    <a:cubicBezTo>
                      <a:pt x="36" y="2414"/>
                      <a:pt x="0" y="2449"/>
                      <a:pt x="0" y="2494"/>
                    </a:cubicBezTo>
                    <a:lnTo>
                      <a:pt x="0" y="2760"/>
                    </a:lnTo>
                    <a:cubicBezTo>
                      <a:pt x="0" y="2805"/>
                      <a:pt x="36" y="2840"/>
                      <a:pt x="80" y="2840"/>
                    </a:cubicBezTo>
                    <a:lnTo>
                      <a:pt x="3227" y="2840"/>
                    </a:lnTo>
                    <a:cubicBezTo>
                      <a:pt x="3271" y="2840"/>
                      <a:pt x="3307" y="2805"/>
                      <a:pt x="3307" y="2760"/>
                    </a:cubicBezTo>
                    <a:lnTo>
                      <a:pt x="3307" y="2494"/>
                    </a:lnTo>
                    <a:cubicBezTo>
                      <a:pt x="3307" y="2449"/>
                      <a:pt x="3271" y="2414"/>
                      <a:pt x="3227" y="2414"/>
                    </a:cubicBezTo>
                    <a:close/>
                    <a:moveTo>
                      <a:pt x="3147" y="2680"/>
                    </a:moveTo>
                    <a:lnTo>
                      <a:pt x="160" y="2680"/>
                    </a:lnTo>
                    <a:lnTo>
                      <a:pt x="160" y="2574"/>
                    </a:lnTo>
                    <a:lnTo>
                      <a:pt x="3147" y="2574"/>
                    </a:lnTo>
                    <a:lnTo>
                      <a:pt x="3147" y="2680"/>
                    </a:lnTo>
                    <a:close/>
                    <a:moveTo>
                      <a:pt x="1653" y="334"/>
                    </a:moveTo>
                    <a:cubicBezTo>
                      <a:pt x="2161" y="334"/>
                      <a:pt x="2599" y="641"/>
                      <a:pt x="2790" y="1079"/>
                    </a:cubicBezTo>
                    <a:cubicBezTo>
                      <a:pt x="2583" y="1101"/>
                      <a:pt x="2420" y="1307"/>
                      <a:pt x="2420" y="1557"/>
                    </a:cubicBezTo>
                    <a:cubicBezTo>
                      <a:pt x="2420" y="1822"/>
                      <a:pt x="2602" y="2037"/>
                      <a:pt x="2827" y="2037"/>
                    </a:cubicBezTo>
                    <a:cubicBezTo>
                      <a:pt x="2849" y="2037"/>
                      <a:pt x="2871" y="2035"/>
                      <a:pt x="2893" y="2031"/>
                    </a:cubicBezTo>
                    <a:lnTo>
                      <a:pt x="2893" y="2414"/>
                    </a:lnTo>
                    <a:lnTo>
                      <a:pt x="413" y="2414"/>
                    </a:lnTo>
                    <a:lnTo>
                      <a:pt x="413" y="1574"/>
                    </a:lnTo>
                    <a:cubicBezTo>
                      <a:pt x="413" y="890"/>
                      <a:pt x="970" y="334"/>
                      <a:pt x="1653" y="334"/>
                    </a:cubicBezTo>
                    <a:close/>
                    <a:moveTo>
                      <a:pt x="2847" y="1239"/>
                    </a:moveTo>
                    <a:cubicBezTo>
                      <a:pt x="2877" y="1345"/>
                      <a:pt x="2893" y="1458"/>
                      <a:pt x="2893" y="1574"/>
                    </a:cubicBezTo>
                    <a:lnTo>
                      <a:pt x="2893" y="1865"/>
                    </a:lnTo>
                    <a:cubicBezTo>
                      <a:pt x="2872" y="1873"/>
                      <a:pt x="2849" y="1877"/>
                      <a:pt x="2827" y="1877"/>
                    </a:cubicBezTo>
                    <a:cubicBezTo>
                      <a:pt x="2691" y="1877"/>
                      <a:pt x="2580" y="1734"/>
                      <a:pt x="2580" y="1557"/>
                    </a:cubicBezTo>
                    <a:cubicBezTo>
                      <a:pt x="2580" y="1381"/>
                      <a:pt x="2691" y="1237"/>
                      <a:pt x="2827" y="1237"/>
                    </a:cubicBezTo>
                    <a:cubicBezTo>
                      <a:pt x="2834" y="1237"/>
                      <a:pt x="2840" y="1238"/>
                      <a:pt x="2847" y="1239"/>
                    </a:cubicBezTo>
                    <a:close/>
                  </a:path>
                </a:pathLst>
              </a:custGeom>
              <a:solidFill>
                <a:srgbClr val="70AD47"/>
              </a:solidFill>
              <a:ln w="19050" cap="rnd">
                <a:noFill/>
                <a:prstDash val="solid"/>
                <a:round/>
              </a:ln>
              <a:effectLst/>
            </p:spPr>
            <p:style>
              <a:lnRef idx="2">
                <a:srgbClr val="5B9BD5">
                  <a:shade val="50000"/>
                </a:srgbClr>
              </a:lnRef>
              <a:fillRef idx="1">
                <a:srgbClr val="5B9BD5"/>
              </a:fillRef>
              <a:effectRef idx="0">
                <a:srgbClr val="5B9BD5"/>
              </a:effectRef>
              <a:fontRef idx="minor">
                <a:sysClr val="window" lastClr="FFFFFF"/>
              </a:fontRef>
            </p:style>
            <p:txBody>
              <a:bodyPr rot="0" spcFirstLastPara="0" vert="horz" wrap="square" lIns="91440" tIns="45720" rIns="91440" bIns="45720" numCol="1" spcCol="0" rtlCol="0" fromWordArt="0" anchor="ctr" anchorCtr="0" forceAA="0" compatLnSpc="1">
                <a:normAutofit fontScale="30000"/>
              </a:bodyPr>
              <a:lstStyle>
                <a:defPPr>
                  <a:defRPr lang="zh-CN"/>
                </a:defPPr>
                <a:lvl1pPr marL="0" algn="l" defTabSz="914400" rtl="0" eaLnBrk="1" latinLnBrk="0" hangingPunct="1">
                  <a:defRPr sz="1800" kern="1200">
                    <a:solidFill>
                      <a:sysClr val="window" lastClr="FFFFFF"/>
                    </a:solidFill>
                    <a:latin typeface="等线" panose="02010600030101010101" charset="-122"/>
                    <a:ea typeface="+mn-ea"/>
                    <a:cs typeface="+mn-ea"/>
                  </a:defRPr>
                </a:lvl1pPr>
                <a:lvl2pPr marL="457200" algn="l" defTabSz="914400" rtl="0" eaLnBrk="1" latinLnBrk="0" hangingPunct="1">
                  <a:defRPr sz="1800" kern="1200">
                    <a:solidFill>
                      <a:sysClr val="window" lastClr="FFFFFF"/>
                    </a:solidFill>
                    <a:latin typeface="等线" panose="02010600030101010101" charset="-122"/>
                    <a:ea typeface="+mn-ea"/>
                    <a:cs typeface="+mn-ea"/>
                  </a:defRPr>
                </a:lvl2pPr>
                <a:lvl3pPr marL="914400" algn="l" defTabSz="914400" rtl="0" eaLnBrk="1" latinLnBrk="0" hangingPunct="1">
                  <a:defRPr sz="1800" kern="1200">
                    <a:solidFill>
                      <a:sysClr val="window" lastClr="FFFFFF"/>
                    </a:solidFill>
                    <a:latin typeface="等线" panose="02010600030101010101" charset="-122"/>
                    <a:ea typeface="+mn-ea"/>
                    <a:cs typeface="+mn-ea"/>
                  </a:defRPr>
                </a:lvl3pPr>
                <a:lvl4pPr marL="1371600" algn="l" defTabSz="914400" rtl="0" eaLnBrk="1" latinLnBrk="0" hangingPunct="1">
                  <a:defRPr sz="1800" kern="1200">
                    <a:solidFill>
                      <a:sysClr val="window" lastClr="FFFFFF"/>
                    </a:solidFill>
                    <a:latin typeface="等线" panose="02010600030101010101" charset="-122"/>
                    <a:ea typeface="+mn-ea"/>
                    <a:cs typeface="+mn-ea"/>
                  </a:defRPr>
                </a:lvl4pPr>
                <a:lvl5pPr marL="1828800" algn="l" defTabSz="914400" rtl="0" eaLnBrk="1" latinLnBrk="0" hangingPunct="1">
                  <a:defRPr sz="1800" kern="1200">
                    <a:solidFill>
                      <a:sysClr val="window" lastClr="FFFFFF"/>
                    </a:solidFill>
                    <a:latin typeface="等线" panose="02010600030101010101" charset="-122"/>
                    <a:ea typeface="+mn-ea"/>
                    <a:cs typeface="+mn-ea"/>
                  </a:defRPr>
                </a:lvl5pPr>
                <a:lvl6pPr marL="2286000" algn="l" defTabSz="914400" rtl="0" eaLnBrk="1" latinLnBrk="0" hangingPunct="1">
                  <a:defRPr sz="1800" kern="1200">
                    <a:solidFill>
                      <a:sysClr val="window" lastClr="FFFFFF"/>
                    </a:solidFill>
                    <a:latin typeface="等线" panose="02010600030101010101" charset="-122"/>
                    <a:ea typeface="+mn-ea"/>
                    <a:cs typeface="+mn-ea"/>
                  </a:defRPr>
                </a:lvl6pPr>
                <a:lvl7pPr marL="2743200" algn="l" defTabSz="914400" rtl="0" eaLnBrk="1" latinLnBrk="0" hangingPunct="1">
                  <a:defRPr sz="1800" kern="1200">
                    <a:solidFill>
                      <a:sysClr val="window" lastClr="FFFFFF"/>
                    </a:solidFill>
                    <a:latin typeface="等线" panose="02010600030101010101" charset="-122"/>
                    <a:ea typeface="+mn-ea"/>
                    <a:cs typeface="+mn-ea"/>
                  </a:defRPr>
                </a:lvl7pPr>
                <a:lvl8pPr marL="3200400" algn="l" defTabSz="914400" rtl="0" eaLnBrk="1" latinLnBrk="0" hangingPunct="1">
                  <a:defRPr sz="1800" kern="1200">
                    <a:solidFill>
                      <a:sysClr val="window" lastClr="FFFFFF"/>
                    </a:solidFill>
                    <a:latin typeface="等线" panose="02010600030101010101" charset="-122"/>
                    <a:ea typeface="+mn-ea"/>
                    <a:cs typeface="+mn-ea"/>
                  </a:defRPr>
                </a:lvl8pPr>
                <a:lvl9pPr marL="3657600" algn="l" defTabSz="914400" rtl="0" eaLnBrk="1" latinLnBrk="0" hangingPunct="1">
                  <a:defRPr sz="1800" kern="1200">
                    <a:solidFill>
                      <a:sysClr val="window" lastClr="FFFFFF"/>
                    </a:solidFill>
                    <a:latin typeface="等线" panose="02010600030101010101" charset="-122"/>
                    <a:ea typeface="+mn-ea"/>
                    <a:cs typeface="+mn-ea"/>
                  </a:defRPr>
                </a:lvl9pPr>
              </a:lstStyle>
              <a:p>
                <a:pPr algn="ctr" defTabSz="914400"/>
                <a:endParaRPr lang="zh-CN" altLang="en-US" sz="2000" b="1" i="1">
                  <a:solidFill>
                    <a:sysClr val="windowText" lastClr="000000"/>
                  </a:solidFill>
                  <a:latin typeface="仓耳青禾体-谷力 W05" panose="02020400000000000000" pitchFamily="18" charset="-122"/>
                  <a:ea typeface="仓耳青禾体-谷力 W05" panose="02020400000000000000" pitchFamily="18" charset="-122"/>
                </a:endParaRPr>
              </a:p>
            </p:txBody>
          </p:sp>
        </p:grpSp>
        <p:grpSp>
          <p:nvGrpSpPr>
            <p:cNvPr id="19" name="组合 18"/>
            <p:cNvGrpSpPr/>
            <p:nvPr/>
          </p:nvGrpSpPr>
          <p:grpSpPr>
            <a:xfrm>
              <a:off x="14917" y="1930"/>
              <a:ext cx="762" cy="762"/>
              <a:chOff x="14917" y="1930"/>
              <a:chExt cx="762" cy="762"/>
            </a:xfrm>
          </p:grpSpPr>
          <p:sp>
            <p:nvSpPr>
              <p:cNvPr id="20" name="ïṡľîḓê"/>
              <p:cNvSpPr/>
              <p:nvPr/>
            </p:nvSpPr>
            <p:spPr>
              <a:xfrm>
                <a:off x="14917" y="1930"/>
                <a:ext cx="762" cy="762"/>
              </a:xfrm>
              <a:prstGeom prst="ellipse">
                <a:avLst/>
              </a:prstGeom>
              <a:solidFill>
                <a:sysClr val="window" lastClr="FFFFFF"/>
              </a:solidFill>
              <a:ln w="12700" cap="rnd">
                <a:solidFill>
                  <a:srgbClr val="70AD47"/>
                </a:solidFill>
                <a:prstDash val="solid"/>
                <a:round/>
              </a:ln>
              <a:effectLst/>
            </p:spPr>
            <p:style>
              <a:lnRef idx="2">
                <a:srgbClr val="5B9BD5">
                  <a:shade val="50000"/>
                </a:srgbClr>
              </a:lnRef>
              <a:fillRef idx="1">
                <a:srgbClr val="5B9BD5"/>
              </a:fillRef>
              <a:effectRef idx="0">
                <a:srgbClr val="5B9BD5"/>
              </a:effectRef>
              <a:fontRef idx="minor">
                <a:sysClr val="window" lastClr="FFFFFF"/>
              </a:fontRef>
            </p:style>
            <p:txBody>
              <a:bodyPr rot="0" spcFirstLastPara="0" vert="horz" wrap="square" lIns="91440" tIns="45720" rIns="91440" bIns="45720" numCol="1" spcCol="0" rtlCol="0" fromWordArt="0" anchor="ctr" anchorCtr="0" forceAA="0" compatLnSpc="1">
                <a:normAutofit lnSpcReduction="10000"/>
              </a:bodyPr>
              <a:lstStyle>
                <a:defPPr>
                  <a:defRPr lang="zh-CN"/>
                </a:defPPr>
                <a:lvl1pPr marL="0" algn="l" defTabSz="914400" rtl="0" eaLnBrk="1" latinLnBrk="0" hangingPunct="1">
                  <a:defRPr sz="1800" kern="1200">
                    <a:solidFill>
                      <a:sysClr val="window" lastClr="FFFFFF"/>
                    </a:solidFill>
                    <a:latin typeface="等线" panose="02010600030101010101" charset="-122"/>
                    <a:ea typeface="+mn-ea"/>
                    <a:cs typeface="+mn-ea"/>
                  </a:defRPr>
                </a:lvl1pPr>
                <a:lvl2pPr marL="457200" algn="l" defTabSz="914400" rtl="0" eaLnBrk="1" latinLnBrk="0" hangingPunct="1">
                  <a:defRPr sz="1800" kern="1200">
                    <a:solidFill>
                      <a:sysClr val="window" lastClr="FFFFFF"/>
                    </a:solidFill>
                    <a:latin typeface="等线" panose="02010600030101010101" charset="-122"/>
                    <a:ea typeface="+mn-ea"/>
                    <a:cs typeface="+mn-ea"/>
                  </a:defRPr>
                </a:lvl2pPr>
                <a:lvl3pPr marL="914400" algn="l" defTabSz="914400" rtl="0" eaLnBrk="1" latinLnBrk="0" hangingPunct="1">
                  <a:defRPr sz="1800" kern="1200">
                    <a:solidFill>
                      <a:sysClr val="window" lastClr="FFFFFF"/>
                    </a:solidFill>
                    <a:latin typeface="等线" panose="02010600030101010101" charset="-122"/>
                    <a:ea typeface="+mn-ea"/>
                    <a:cs typeface="+mn-ea"/>
                  </a:defRPr>
                </a:lvl3pPr>
                <a:lvl4pPr marL="1371600" algn="l" defTabSz="914400" rtl="0" eaLnBrk="1" latinLnBrk="0" hangingPunct="1">
                  <a:defRPr sz="1800" kern="1200">
                    <a:solidFill>
                      <a:sysClr val="window" lastClr="FFFFFF"/>
                    </a:solidFill>
                    <a:latin typeface="等线" panose="02010600030101010101" charset="-122"/>
                    <a:ea typeface="+mn-ea"/>
                    <a:cs typeface="+mn-ea"/>
                  </a:defRPr>
                </a:lvl4pPr>
                <a:lvl5pPr marL="1828800" algn="l" defTabSz="914400" rtl="0" eaLnBrk="1" latinLnBrk="0" hangingPunct="1">
                  <a:defRPr sz="1800" kern="1200">
                    <a:solidFill>
                      <a:sysClr val="window" lastClr="FFFFFF"/>
                    </a:solidFill>
                    <a:latin typeface="等线" panose="02010600030101010101" charset="-122"/>
                    <a:ea typeface="+mn-ea"/>
                    <a:cs typeface="+mn-ea"/>
                  </a:defRPr>
                </a:lvl5pPr>
                <a:lvl6pPr marL="2286000" algn="l" defTabSz="914400" rtl="0" eaLnBrk="1" latinLnBrk="0" hangingPunct="1">
                  <a:defRPr sz="1800" kern="1200">
                    <a:solidFill>
                      <a:sysClr val="window" lastClr="FFFFFF"/>
                    </a:solidFill>
                    <a:latin typeface="等线" panose="02010600030101010101" charset="-122"/>
                    <a:ea typeface="+mn-ea"/>
                    <a:cs typeface="+mn-ea"/>
                  </a:defRPr>
                </a:lvl6pPr>
                <a:lvl7pPr marL="2743200" algn="l" defTabSz="914400" rtl="0" eaLnBrk="1" latinLnBrk="0" hangingPunct="1">
                  <a:defRPr sz="1800" kern="1200">
                    <a:solidFill>
                      <a:sysClr val="window" lastClr="FFFFFF"/>
                    </a:solidFill>
                    <a:latin typeface="等线" panose="02010600030101010101" charset="-122"/>
                    <a:ea typeface="+mn-ea"/>
                    <a:cs typeface="+mn-ea"/>
                  </a:defRPr>
                </a:lvl7pPr>
                <a:lvl8pPr marL="3200400" algn="l" defTabSz="914400" rtl="0" eaLnBrk="1" latinLnBrk="0" hangingPunct="1">
                  <a:defRPr sz="1800" kern="1200">
                    <a:solidFill>
                      <a:sysClr val="window" lastClr="FFFFFF"/>
                    </a:solidFill>
                    <a:latin typeface="等线" panose="02010600030101010101" charset="-122"/>
                    <a:ea typeface="+mn-ea"/>
                    <a:cs typeface="+mn-ea"/>
                  </a:defRPr>
                </a:lvl8pPr>
                <a:lvl9pPr marL="3657600" algn="l" defTabSz="914400" rtl="0" eaLnBrk="1" latinLnBrk="0" hangingPunct="1">
                  <a:defRPr sz="1800" kern="1200">
                    <a:solidFill>
                      <a:sysClr val="window" lastClr="FFFFFF"/>
                    </a:solidFill>
                    <a:latin typeface="等线" panose="02010600030101010101" charset="-122"/>
                    <a:ea typeface="+mn-ea"/>
                    <a:cs typeface="+mn-ea"/>
                  </a:defRPr>
                </a:lvl9pPr>
              </a:lstStyle>
              <a:p>
                <a:pPr algn="ctr" defTabSz="914400"/>
                <a:endParaRPr lang="zh-CN" altLang="en-US" sz="2000" b="1" dirty="0">
                  <a:solidFill>
                    <a:sysClr val="window" lastClr="FFFFFF"/>
                  </a:solidFill>
                  <a:latin typeface="仓耳青禾体-谷力 W05" panose="02020400000000000000" pitchFamily="18" charset="-122"/>
                  <a:ea typeface="仓耳青禾体-谷力 W05" panose="02020400000000000000" pitchFamily="18" charset="-122"/>
                </a:endParaRPr>
              </a:p>
            </p:txBody>
          </p:sp>
          <p:sp>
            <p:nvSpPr>
              <p:cNvPr id="21" name="îślïḍè"/>
              <p:cNvSpPr/>
              <p:nvPr/>
            </p:nvSpPr>
            <p:spPr>
              <a:xfrm>
                <a:off x="15173" y="2140"/>
                <a:ext cx="250" cy="342"/>
              </a:xfrm>
              <a:custGeom>
                <a:avLst/>
                <a:gdLst>
                  <a:gd name="connsiteX0" fmla="*/ 7220 w 443856"/>
                  <a:gd name="connsiteY0" fmla="*/ 158067 h 606651"/>
                  <a:gd name="connsiteX1" fmla="*/ 436800 w 443856"/>
                  <a:gd name="connsiteY1" fmla="*/ 158067 h 606651"/>
                  <a:gd name="connsiteX2" fmla="*/ 443856 w 443856"/>
                  <a:gd name="connsiteY2" fmla="*/ 165298 h 606651"/>
                  <a:gd name="connsiteX3" fmla="*/ 443856 w 443856"/>
                  <a:gd name="connsiteY3" fmla="*/ 204789 h 606651"/>
                  <a:gd name="connsiteX4" fmla="*/ 436707 w 443856"/>
                  <a:gd name="connsiteY4" fmla="*/ 212020 h 606651"/>
                  <a:gd name="connsiteX5" fmla="*/ 398921 w 443856"/>
                  <a:gd name="connsiteY5" fmla="*/ 212020 h 606651"/>
                  <a:gd name="connsiteX6" fmla="*/ 375246 w 443856"/>
                  <a:gd name="connsiteY6" fmla="*/ 559095 h 606651"/>
                  <a:gd name="connsiteX7" fmla="*/ 324276 w 443856"/>
                  <a:gd name="connsiteY7" fmla="*/ 606651 h 606651"/>
                  <a:gd name="connsiteX8" fmla="*/ 125315 w 443856"/>
                  <a:gd name="connsiteY8" fmla="*/ 606651 h 606651"/>
                  <a:gd name="connsiteX9" fmla="*/ 74438 w 443856"/>
                  <a:gd name="connsiteY9" fmla="*/ 559929 h 606651"/>
                  <a:gd name="connsiteX10" fmla="*/ 45007 w 443856"/>
                  <a:gd name="connsiteY10" fmla="*/ 212020 h 606651"/>
                  <a:gd name="connsiteX11" fmla="*/ 7220 w 443856"/>
                  <a:gd name="connsiteY11" fmla="*/ 212020 h 606651"/>
                  <a:gd name="connsiteX12" fmla="*/ 71 w 443856"/>
                  <a:gd name="connsiteY12" fmla="*/ 204789 h 606651"/>
                  <a:gd name="connsiteX13" fmla="*/ 71 w 443856"/>
                  <a:gd name="connsiteY13" fmla="*/ 165298 h 606651"/>
                  <a:gd name="connsiteX14" fmla="*/ 7220 w 443856"/>
                  <a:gd name="connsiteY14" fmla="*/ 158067 h 606651"/>
                  <a:gd name="connsiteX15" fmla="*/ 197321 w 443856"/>
                  <a:gd name="connsiteY15" fmla="*/ 42551 h 606651"/>
                  <a:gd name="connsiteX16" fmla="*/ 189707 w 443856"/>
                  <a:gd name="connsiteY16" fmla="*/ 50153 h 606651"/>
                  <a:gd name="connsiteX17" fmla="*/ 189800 w 443856"/>
                  <a:gd name="connsiteY17" fmla="*/ 50153 h 606651"/>
                  <a:gd name="connsiteX18" fmla="*/ 189800 w 443856"/>
                  <a:gd name="connsiteY18" fmla="*/ 71845 h 606651"/>
                  <a:gd name="connsiteX19" fmla="*/ 190171 w 443856"/>
                  <a:gd name="connsiteY19" fmla="*/ 73792 h 606651"/>
                  <a:gd name="connsiteX20" fmla="*/ 254057 w 443856"/>
                  <a:gd name="connsiteY20" fmla="*/ 73792 h 606651"/>
                  <a:gd name="connsiteX21" fmla="*/ 254428 w 443856"/>
                  <a:gd name="connsiteY21" fmla="*/ 71845 h 606651"/>
                  <a:gd name="connsiteX22" fmla="*/ 254428 w 443856"/>
                  <a:gd name="connsiteY22" fmla="*/ 50153 h 606651"/>
                  <a:gd name="connsiteX23" fmla="*/ 246721 w 443856"/>
                  <a:gd name="connsiteY23" fmla="*/ 42551 h 606651"/>
                  <a:gd name="connsiteX24" fmla="*/ 197228 w 443856"/>
                  <a:gd name="connsiteY24" fmla="*/ 0 h 606651"/>
                  <a:gd name="connsiteX25" fmla="*/ 246721 w 443856"/>
                  <a:gd name="connsiteY25" fmla="*/ 0 h 606651"/>
                  <a:gd name="connsiteX26" fmla="*/ 297049 w 443856"/>
                  <a:gd name="connsiteY26" fmla="*/ 50153 h 606651"/>
                  <a:gd name="connsiteX27" fmla="*/ 297049 w 443856"/>
                  <a:gd name="connsiteY27" fmla="*/ 71845 h 606651"/>
                  <a:gd name="connsiteX28" fmla="*/ 296864 w 443856"/>
                  <a:gd name="connsiteY28" fmla="*/ 73792 h 606651"/>
                  <a:gd name="connsiteX29" fmla="*/ 436799 w 443856"/>
                  <a:gd name="connsiteY29" fmla="*/ 73792 h 606651"/>
                  <a:gd name="connsiteX30" fmla="*/ 443856 w 443856"/>
                  <a:gd name="connsiteY30" fmla="*/ 80930 h 606651"/>
                  <a:gd name="connsiteX31" fmla="*/ 443856 w 443856"/>
                  <a:gd name="connsiteY31" fmla="*/ 120515 h 606651"/>
                  <a:gd name="connsiteX32" fmla="*/ 436706 w 443856"/>
                  <a:gd name="connsiteY32" fmla="*/ 127653 h 606651"/>
                  <a:gd name="connsiteX33" fmla="*/ 7150 w 443856"/>
                  <a:gd name="connsiteY33" fmla="*/ 127653 h 606651"/>
                  <a:gd name="connsiteX34" fmla="*/ 0 w 443856"/>
                  <a:gd name="connsiteY34" fmla="*/ 120515 h 606651"/>
                  <a:gd name="connsiteX35" fmla="*/ 0 w 443856"/>
                  <a:gd name="connsiteY35" fmla="*/ 80930 h 606651"/>
                  <a:gd name="connsiteX36" fmla="*/ 7150 w 443856"/>
                  <a:gd name="connsiteY36" fmla="*/ 73792 h 606651"/>
                  <a:gd name="connsiteX37" fmla="*/ 103536 w 443856"/>
                  <a:gd name="connsiteY37" fmla="*/ 73792 h 606651"/>
                  <a:gd name="connsiteX38" fmla="*/ 147085 w 443856"/>
                  <a:gd name="connsiteY38" fmla="*/ 73792 h 606651"/>
                  <a:gd name="connsiteX39" fmla="*/ 146993 w 443856"/>
                  <a:gd name="connsiteY39" fmla="*/ 71845 h 606651"/>
                  <a:gd name="connsiteX40" fmla="*/ 146993 w 443856"/>
                  <a:gd name="connsiteY40" fmla="*/ 50153 h 606651"/>
                  <a:gd name="connsiteX41" fmla="*/ 197228 w 443856"/>
                  <a:gd name="connsiteY41" fmla="*/ 0 h 606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443856" h="606651">
                    <a:moveTo>
                      <a:pt x="7220" y="158067"/>
                    </a:moveTo>
                    <a:lnTo>
                      <a:pt x="436800" y="158067"/>
                    </a:lnTo>
                    <a:cubicBezTo>
                      <a:pt x="440607" y="158067"/>
                      <a:pt x="443856" y="161219"/>
                      <a:pt x="443856" y="165298"/>
                    </a:cubicBezTo>
                    <a:lnTo>
                      <a:pt x="443856" y="204789"/>
                    </a:lnTo>
                    <a:cubicBezTo>
                      <a:pt x="443856" y="208775"/>
                      <a:pt x="440607" y="212020"/>
                      <a:pt x="436707" y="212020"/>
                    </a:cubicBezTo>
                    <a:lnTo>
                      <a:pt x="398921" y="212020"/>
                    </a:lnTo>
                    <a:lnTo>
                      <a:pt x="375246" y="559095"/>
                    </a:lnTo>
                    <a:cubicBezTo>
                      <a:pt x="373389" y="585886"/>
                      <a:pt x="351107" y="606651"/>
                      <a:pt x="324276" y="606651"/>
                    </a:cubicBezTo>
                    <a:lnTo>
                      <a:pt x="125315" y="606651"/>
                    </a:lnTo>
                    <a:cubicBezTo>
                      <a:pt x="98855" y="606651"/>
                      <a:pt x="76666" y="586349"/>
                      <a:pt x="74438" y="559929"/>
                    </a:cubicBezTo>
                    <a:lnTo>
                      <a:pt x="45007" y="212020"/>
                    </a:lnTo>
                    <a:lnTo>
                      <a:pt x="7220" y="212020"/>
                    </a:lnTo>
                    <a:cubicBezTo>
                      <a:pt x="3321" y="212020"/>
                      <a:pt x="71" y="208775"/>
                      <a:pt x="71" y="204789"/>
                    </a:cubicBezTo>
                    <a:lnTo>
                      <a:pt x="71" y="165298"/>
                    </a:lnTo>
                    <a:cubicBezTo>
                      <a:pt x="71" y="161312"/>
                      <a:pt x="3321" y="158067"/>
                      <a:pt x="7220" y="158067"/>
                    </a:cubicBezTo>
                    <a:close/>
                    <a:moveTo>
                      <a:pt x="197321" y="42551"/>
                    </a:moveTo>
                    <a:cubicBezTo>
                      <a:pt x="193142" y="42551"/>
                      <a:pt x="189707" y="45981"/>
                      <a:pt x="189707" y="50153"/>
                    </a:cubicBezTo>
                    <a:lnTo>
                      <a:pt x="189800" y="50153"/>
                    </a:lnTo>
                    <a:lnTo>
                      <a:pt x="189800" y="71845"/>
                    </a:lnTo>
                    <a:cubicBezTo>
                      <a:pt x="189800" y="72587"/>
                      <a:pt x="190078" y="73143"/>
                      <a:pt x="190171" y="73792"/>
                    </a:cubicBezTo>
                    <a:lnTo>
                      <a:pt x="254057" y="73792"/>
                    </a:lnTo>
                    <a:cubicBezTo>
                      <a:pt x="254149" y="73143"/>
                      <a:pt x="254428" y="72587"/>
                      <a:pt x="254428" y="71845"/>
                    </a:cubicBezTo>
                    <a:lnTo>
                      <a:pt x="254428" y="50153"/>
                    </a:lnTo>
                    <a:cubicBezTo>
                      <a:pt x="254428" y="45981"/>
                      <a:pt x="250992" y="42551"/>
                      <a:pt x="246721" y="42551"/>
                    </a:cubicBezTo>
                    <a:close/>
                    <a:moveTo>
                      <a:pt x="197228" y="0"/>
                    </a:moveTo>
                    <a:lnTo>
                      <a:pt x="246721" y="0"/>
                    </a:lnTo>
                    <a:cubicBezTo>
                      <a:pt x="274485" y="0"/>
                      <a:pt x="297049" y="22527"/>
                      <a:pt x="297049" y="50153"/>
                    </a:cubicBezTo>
                    <a:lnTo>
                      <a:pt x="297049" y="71845"/>
                    </a:lnTo>
                    <a:cubicBezTo>
                      <a:pt x="297049" y="72402"/>
                      <a:pt x="296864" y="73143"/>
                      <a:pt x="296864" y="73792"/>
                    </a:cubicBezTo>
                    <a:lnTo>
                      <a:pt x="436799" y="73792"/>
                    </a:lnTo>
                    <a:cubicBezTo>
                      <a:pt x="440606" y="73792"/>
                      <a:pt x="443856" y="76851"/>
                      <a:pt x="443856" y="80930"/>
                    </a:cubicBezTo>
                    <a:lnTo>
                      <a:pt x="443856" y="120515"/>
                    </a:lnTo>
                    <a:cubicBezTo>
                      <a:pt x="443856" y="124501"/>
                      <a:pt x="440606" y="127653"/>
                      <a:pt x="436706" y="127653"/>
                    </a:cubicBezTo>
                    <a:lnTo>
                      <a:pt x="7150" y="127653"/>
                    </a:lnTo>
                    <a:cubicBezTo>
                      <a:pt x="3250" y="127653"/>
                      <a:pt x="0" y="124501"/>
                      <a:pt x="0" y="120515"/>
                    </a:cubicBezTo>
                    <a:lnTo>
                      <a:pt x="0" y="80930"/>
                    </a:lnTo>
                    <a:cubicBezTo>
                      <a:pt x="0" y="77037"/>
                      <a:pt x="3250" y="73792"/>
                      <a:pt x="7150" y="73792"/>
                    </a:cubicBezTo>
                    <a:lnTo>
                      <a:pt x="103536" y="73792"/>
                    </a:lnTo>
                    <a:lnTo>
                      <a:pt x="147085" y="73792"/>
                    </a:lnTo>
                    <a:cubicBezTo>
                      <a:pt x="147085" y="73143"/>
                      <a:pt x="146993" y="72402"/>
                      <a:pt x="146993" y="71845"/>
                    </a:cubicBezTo>
                    <a:lnTo>
                      <a:pt x="146993" y="50153"/>
                    </a:lnTo>
                    <a:cubicBezTo>
                      <a:pt x="146993" y="22527"/>
                      <a:pt x="169464" y="0"/>
                      <a:pt x="197228" y="0"/>
                    </a:cubicBezTo>
                    <a:close/>
                  </a:path>
                </a:pathLst>
              </a:custGeom>
              <a:solidFill>
                <a:srgbClr val="70AD47"/>
              </a:solidFill>
              <a:ln w="19050" cap="rnd">
                <a:noFill/>
                <a:prstDash val="solid"/>
                <a:round/>
              </a:ln>
              <a:effectLst/>
            </p:spPr>
            <p:style>
              <a:lnRef idx="2">
                <a:srgbClr val="5B9BD5">
                  <a:shade val="50000"/>
                </a:srgbClr>
              </a:lnRef>
              <a:fillRef idx="1">
                <a:srgbClr val="5B9BD5"/>
              </a:fillRef>
              <a:effectRef idx="0">
                <a:srgbClr val="5B9BD5"/>
              </a:effectRef>
              <a:fontRef idx="minor">
                <a:sysClr val="window" lastClr="FFFFFF"/>
              </a:fontRef>
            </p:style>
            <p:txBody>
              <a:bodyPr rot="0" spcFirstLastPara="0" vert="horz" wrap="square" lIns="91440" tIns="45720" rIns="91440" bIns="45720" numCol="1" spcCol="0" rtlCol="0" fromWordArt="0" anchor="ctr" anchorCtr="0" forceAA="0" compatLnSpc="1">
                <a:normAutofit fontScale="50000"/>
              </a:bodyPr>
              <a:lstStyle>
                <a:defPPr>
                  <a:defRPr lang="zh-CN"/>
                </a:defPPr>
                <a:lvl1pPr marL="0" algn="l" defTabSz="914400" rtl="0" eaLnBrk="1" latinLnBrk="0" hangingPunct="1">
                  <a:defRPr sz="1800" kern="1200">
                    <a:solidFill>
                      <a:sysClr val="window" lastClr="FFFFFF"/>
                    </a:solidFill>
                    <a:latin typeface="等线" panose="02010600030101010101" charset="-122"/>
                    <a:ea typeface="+mn-ea"/>
                    <a:cs typeface="+mn-ea"/>
                  </a:defRPr>
                </a:lvl1pPr>
                <a:lvl2pPr marL="457200" algn="l" defTabSz="914400" rtl="0" eaLnBrk="1" latinLnBrk="0" hangingPunct="1">
                  <a:defRPr sz="1800" kern="1200">
                    <a:solidFill>
                      <a:sysClr val="window" lastClr="FFFFFF"/>
                    </a:solidFill>
                    <a:latin typeface="等线" panose="02010600030101010101" charset="-122"/>
                    <a:ea typeface="+mn-ea"/>
                    <a:cs typeface="+mn-ea"/>
                  </a:defRPr>
                </a:lvl2pPr>
                <a:lvl3pPr marL="914400" algn="l" defTabSz="914400" rtl="0" eaLnBrk="1" latinLnBrk="0" hangingPunct="1">
                  <a:defRPr sz="1800" kern="1200">
                    <a:solidFill>
                      <a:sysClr val="window" lastClr="FFFFFF"/>
                    </a:solidFill>
                    <a:latin typeface="等线" panose="02010600030101010101" charset="-122"/>
                    <a:ea typeface="+mn-ea"/>
                    <a:cs typeface="+mn-ea"/>
                  </a:defRPr>
                </a:lvl3pPr>
                <a:lvl4pPr marL="1371600" algn="l" defTabSz="914400" rtl="0" eaLnBrk="1" latinLnBrk="0" hangingPunct="1">
                  <a:defRPr sz="1800" kern="1200">
                    <a:solidFill>
                      <a:sysClr val="window" lastClr="FFFFFF"/>
                    </a:solidFill>
                    <a:latin typeface="等线" panose="02010600030101010101" charset="-122"/>
                    <a:ea typeface="+mn-ea"/>
                    <a:cs typeface="+mn-ea"/>
                  </a:defRPr>
                </a:lvl4pPr>
                <a:lvl5pPr marL="1828800" algn="l" defTabSz="914400" rtl="0" eaLnBrk="1" latinLnBrk="0" hangingPunct="1">
                  <a:defRPr sz="1800" kern="1200">
                    <a:solidFill>
                      <a:sysClr val="window" lastClr="FFFFFF"/>
                    </a:solidFill>
                    <a:latin typeface="等线" panose="02010600030101010101" charset="-122"/>
                    <a:ea typeface="+mn-ea"/>
                    <a:cs typeface="+mn-ea"/>
                  </a:defRPr>
                </a:lvl5pPr>
                <a:lvl6pPr marL="2286000" algn="l" defTabSz="914400" rtl="0" eaLnBrk="1" latinLnBrk="0" hangingPunct="1">
                  <a:defRPr sz="1800" kern="1200">
                    <a:solidFill>
                      <a:sysClr val="window" lastClr="FFFFFF"/>
                    </a:solidFill>
                    <a:latin typeface="等线" panose="02010600030101010101" charset="-122"/>
                    <a:ea typeface="+mn-ea"/>
                    <a:cs typeface="+mn-ea"/>
                  </a:defRPr>
                </a:lvl6pPr>
                <a:lvl7pPr marL="2743200" algn="l" defTabSz="914400" rtl="0" eaLnBrk="1" latinLnBrk="0" hangingPunct="1">
                  <a:defRPr sz="1800" kern="1200">
                    <a:solidFill>
                      <a:sysClr val="window" lastClr="FFFFFF"/>
                    </a:solidFill>
                    <a:latin typeface="等线" panose="02010600030101010101" charset="-122"/>
                    <a:ea typeface="+mn-ea"/>
                    <a:cs typeface="+mn-ea"/>
                  </a:defRPr>
                </a:lvl7pPr>
                <a:lvl8pPr marL="3200400" algn="l" defTabSz="914400" rtl="0" eaLnBrk="1" latinLnBrk="0" hangingPunct="1">
                  <a:defRPr sz="1800" kern="1200">
                    <a:solidFill>
                      <a:sysClr val="window" lastClr="FFFFFF"/>
                    </a:solidFill>
                    <a:latin typeface="等线" panose="02010600030101010101" charset="-122"/>
                    <a:ea typeface="+mn-ea"/>
                    <a:cs typeface="+mn-ea"/>
                  </a:defRPr>
                </a:lvl8pPr>
                <a:lvl9pPr marL="3657600" algn="l" defTabSz="914400" rtl="0" eaLnBrk="1" latinLnBrk="0" hangingPunct="1">
                  <a:defRPr sz="1800" kern="1200">
                    <a:solidFill>
                      <a:sysClr val="window" lastClr="FFFFFF"/>
                    </a:solidFill>
                    <a:latin typeface="等线" panose="02010600030101010101" charset="-122"/>
                    <a:ea typeface="+mn-ea"/>
                    <a:cs typeface="+mn-ea"/>
                  </a:defRPr>
                </a:lvl9pPr>
              </a:lstStyle>
              <a:p>
                <a:pPr algn="ctr" defTabSz="914400"/>
                <a:endParaRPr lang="zh-CN" altLang="en-US" sz="2000" b="1" i="1">
                  <a:solidFill>
                    <a:sysClr val="windowText" lastClr="000000"/>
                  </a:solidFill>
                  <a:latin typeface="仓耳青禾体-谷力 W05" panose="02020400000000000000" pitchFamily="18" charset="-122"/>
                  <a:ea typeface="仓耳青禾体-谷力 W05" panose="02020400000000000000" pitchFamily="18" charset="-122"/>
                </a:endParaRPr>
              </a:p>
            </p:txBody>
          </p:sp>
        </p:grpSp>
        <p:grpSp>
          <p:nvGrpSpPr>
            <p:cNvPr id="22" name="组合 21"/>
            <p:cNvGrpSpPr/>
            <p:nvPr/>
          </p:nvGrpSpPr>
          <p:grpSpPr>
            <a:xfrm>
              <a:off x="15927" y="1942"/>
              <a:ext cx="734" cy="734"/>
              <a:chOff x="15898" y="1942"/>
              <a:chExt cx="734" cy="734"/>
            </a:xfrm>
          </p:grpSpPr>
          <p:sp>
            <p:nvSpPr>
              <p:cNvPr id="23" name="ïśļïḋé"/>
              <p:cNvSpPr/>
              <p:nvPr/>
            </p:nvSpPr>
            <p:spPr>
              <a:xfrm>
                <a:off x="15898" y="1942"/>
                <a:ext cx="735" cy="735"/>
              </a:xfrm>
              <a:prstGeom prst="ellipse">
                <a:avLst/>
              </a:prstGeom>
              <a:solidFill>
                <a:sysClr val="window" lastClr="FFFFFF"/>
              </a:solidFill>
              <a:ln w="12700" cap="rnd">
                <a:solidFill>
                  <a:srgbClr val="70AD47"/>
                </a:solidFill>
                <a:prstDash val="solid"/>
                <a:round/>
              </a:ln>
              <a:effectLst/>
            </p:spPr>
            <p:style>
              <a:lnRef idx="2">
                <a:srgbClr val="5B9BD5">
                  <a:shade val="50000"/>
                </a:srgbClr>
              </a:lnRef>
              <a:fillRef idx="1">
                <a:srgbClr val="5B9BD5"/>
              </a:fillRef>
              <a:effectRef idx="0">
                <a:srgbClr val="5B9BD5"/>
              </a:effectRef>
              <a:fontRef idx="minor">
                <a:sysClr val="window" lastClr="FFFFFF"/>
              </a:fontRef>
            </p:style>
            <p:txBody>
              <a:bodyPr rot="0" spcFirstLastPara="0" vert="horz" wrap="square" lIns="91440" tIns="45720" rIns="91440" bIns="45720" numCol="1" spcCol="0" rtlCol="0" fromWordArt="0" anchor="ctr" anchorCtr="0" forceAA="0" compatLnSpc="1">
                <a:normAutofit fontScale="90000"/>
              </a:bodyPr>
              <a:lstStyle>
                <a:defPPr>
                  <a:defRPr lang="zh-CN"/>
                </a:defPPr>
                <a:lvl1pPr marL="0" algn="l" defTabSz="914400" rtl="0" eaLnBrk="1" latinLnBrk="0" hangingPunct="1">
                  <a:defRPr sz="1800" kern="1200">
                    <a:solidFill>
                      <a:sysClr val="window" lastClr="FFFFFF"/>
                    </a:solidFill>
                    <a:latin typeface="等线" panose="02010600030101010101" charset="-122"/>
                    <a:ea typeface="+mn-ea"/>
                    <a:cs typeface="+mn-ea"/>
                  </a:defRPr>
                </a:lvl1pPr>
                <a:lvl2pPr marL="457200" algn="l" defTabSz="914400" rtl="0" eaLnBrk="1" latinLnBrk="0" hangingPunct="1">
                  <a:defRPr sz="1800" kern="1200">
                    <a:solidFill>
                      <a:sysClr val="window" lastClr="FFFFFF"/>
                    </a:solidFill>
                    <a:latin typeface="等线" panose="02010600030101010101" charset="-122"/>
                    <a:ea typeface="+mn-ea"/>
                    <a:cs typeface="+mn-ea"/>
                  </a:defRPr>
                </a:lvl2pPr>
                <a:lvl3pPr marL="914400" algn="l" defTabSz="914400" rtl="0" eaLnBrk="1" latinLnBrk="0" hangingPunct="1">
                  <a:defRPr sz="1800" kern="1200">
                    <a:solidFill>
                      <a:sysClr val="window" lastClr="FFFFFF"/>
                    </a:solidFill>
                    <a:latin typeface="等线" panose="02010600030101010101" charset="-122"/>
                    <a:ea typeface="+mn-ea"/>
                    <a:cs typeface="+mn-ea"/>
                  </a:defRPr>
                </a:lvl3pPr>
                <a:lvl4pPr marL="1371600" algn="l" defTabSz="914400" rtl="0" eaLnBrk="1" latinLnBrk="0" hangingPunct="1">
                  <a:defRPr sz="1800" kern="1200">
                    <a:solidFill>
                      <a:sysClr val="window" lastClr="FFFFFF"/>
                    </a:solidFill>
                    <a:latin typeface="等线" panose="02010600030101010101" charset="-122"/>
                    <a:ea typeface="+mn-ea"/>
                    <a:cs typeface="+mn-ea"/>
                  </a:defRPr>
                </a:lvl4pPr>
                <a:lvl5pPr marL="1828800" algn="l" defTabSz="914400" rtl="0" eaLnBrk="1" latinLnBrk="0" hangingPunct="1">
                  <a:defRPr sz="1800" kern="1200">
                    <a:solidFill>
                      <a:sysClr val="window" lastClr="FFFFFF"/>
                    </a:solidFill>
                    <a:latin typeface="等线" panose="02010600030101010101" charset="-122"/>
                    <a:ea typeface="+mn-ea"/>
                    <a:cs typeface="+mn-ea"/>
                  </a:defRPr>
                </a:lvl5pPr>
                <a:lvl6pPr marL="2286000" algn="l" defTabSz="914400" rtl="0" eaLnBrk="1" latinLnBrk="0" hangingPunct="1">
                  <a:defRPr sz="1800" kern="1200">
                    <a:solidFill>
                      <a:sysClr val="window" lastClr="FFFFFF"/>
                    </a:solidFill>
                    <a:latin typeface="等线" panose="02010600030101010101" charset="-122"/>
                    <a:ea typeface="+mn-ea"/>
                    <a:cs typeface="+mn-ea"/>
                  </a:defRPr>
                </a:lvl6pPr>
                <a:lvl7pPr marL="2743200" algn="l" defTabSz="914400" rtl="0" eaLnBrk="1" latinLnBrk="0" hangingPunct="1">
                  <a:defRPr sz="1800" kern="1200">
                    <a:solidFill>
                      <a:sysClr val="window" lastClr="FFFFFF"/>
                    </a:solidFill>
                    <a:latin typeface="等线" panose="02010600030101010101" charset="-122"/>
                    <a:ea typeface="+mn-ea"/>
                    <a:cs typeface="+mn-ea"/>
                  </a:defRPr>
                </a:lvl7pPr>
                <a:lvl8pPr marL="3200400" algn="l" defTabSz="914400" rtl="0" eaLnBrk="1" latinLnBrk="0" hangingPunct="1">
                  <a:defRPr sz="1800" kern="1200">
                    <a:solidFill>
                      <a:sysClr val="window" lastClr="FFFFFF"/>
                    </a:solidFill>
                    <a:latin typeface="等线" panose="02010600030101010101" charset="-122"/>
                    <a:ea typeface="+mn-ea"/>
                    <a:cs typeface="+mn-ea"/>
                  </a:defRPr>
                </a:lvl8pPr>
                <a:lvl9pPr marL="3657600" algn="l" defTabSz="914400" rtl="0" eaLnBrk="1" latinLnBrk="0" hangingPunct="1">
                  <a:defRPr sz="1800" kern="1200">
                    <a:solidFill>
                      <a:sysClr val="window" lastClr="FFFFFF"/>
                    </a:solidFill>
                    <a:latin typeface="等线" panose="02010600030101010101" charset="-122"/>
                    <a:ea typeface="+mn-ea"/>
                    <a:cs typeface="+mn-ea"/>
                  </a:defRPr>
                </a:lvl9pPr>
              </a:lstStyle>
              <a:p>
                <a:pPr algn="ctr" defTabSz="914400"/>
                <a:endParaRPr lang="zh-CN" altLang="en-US" sz="2000" b="1" dirty="0">
                  <a:solidFill>
                    <a:sysClr val="window" lastClr="FFFFFF"/>
                  </a:solidFill>
                  <a:latin typeface="仓耳青禾体-谷力 W05" panose="02020400000000000000" pitchFamily="18" charset="-122"/>
                  <a:ea typeface="仓耳青禾体-谷力 W05" panose="02020400000000000000" pitchFamily="18" charset="-122"/>
                </a:endParaRPr>
              </a:p>
            </p:txBody>
          </p:sp>
          <p:sp>
            <p:nvSpPr>
              <p:cNvPr id="29" name="iśḷîḍè"/>
              <p:cNvSpPr/>
              <p:nvPr/>
            </p:nvSpPr>
            <p:spPr>
              <a:xfrm>
                <a:off x="16133" y="2045"/>
                <a:ext cx="265" cy="440"/>
              </a:xfrm>
              <a:custGeom>
                <a:avLst/>
                <a:gdLst>
                  <a:gd name="connsiteX0" fmla="*/ 116540 w 365822"/>
                  <a:gd name="connsiteY0" fmla="*/ 406770 h 607447"/>
                  <a:gd name="connsiteX1" fmla="*/ 120356 w 365822"/>
                  <a:gd name="connsiteY1" fmla="*/ 423468 h 607447"/>
                  <a:gd name="connsiteX2" fmla="*/ 112543 w 365822"/>
                  <a:gd name="connsiteY2" fmla="*/ 435810 h 607447"/>
                  <a:gd name="connsiteX3" fmla="*/ 172594 w 365822"/>
                  <a:gd name="connsiteY3" fmla="*/ 435810 h 607447"/>
                  <a:gd name="connsiteX4" fmla="*/ 168324 w 365822"/>
                  <a:gd name="connsiteY4" fmla="*/ 431545 h 607447"/>
                  <a:gd name="connsiteX5" fmla="*/ 168324 w 365822"/>
                  <a:gd name="connsiteY5" fmla="*/ 414393 h 607447"/>
                  <a:gd name="connsiteX6" fmla="*/ 185494 w 365822"/>
                  <a:gd name="connsiteY6" fmla="*/ 414393 h 607447"/>
                  <a:gd name="connsiteX7" fmla="*/ 210205 w 365822"/>
                  <a:gd name="connsiteY7" fmla="*/ 439077 h 607447"/>
                  <a:gd name="connsiteX8" fmla="*/ 213748 w 365822"/>
                  <a:gd name="connsiteY8" fmla="*/ 447608 h 607447"/>
                  <a:gd name="connsiteX9" fmla="*/ 210205 w 365822"/>
                  <a:gd name="connsiteY9" fmla="*/ 456229 h 607447"/>
                  <a:gd name="connsiteX10" fmla="*/ 185494 w 365822"/>
                  <a:gd name="connsiteY10" fmla="*/ 480822 h 607447"/>
                  <a:gd name="connsiteX11" fmla="*/ 176955 w 365822"/>
                  <a:gd name="connsiteY11" fmla="*/ 484452 h 607447"/>
                  <a:gd name="connsiteX12" fmla="*/ 168324 w 365822"/>
                  <a:gd name="connsiteY12" fmla="*/ 480822 h 607447"/>
                  <a:gd name="connsiteX13" fmla="*/ 168324 w 365822"/>
                  <a:gd name="connsiteY13" fmla="*/ 463761 h 607447"/>
                  <a:gd name="connsiteX14" fmla="*/ 172140 w 365822"/>
                  <a:gd name="connsiteY14" fmla="*/ 459950 h 607447"/>
                  <a:gd name="connsiteX15" fmla="*/ 90648 w 365822"/>
                  <a:gd name="connsiteY15" fmla="*/ 459950 h 607447"/>
                  <a:gd name="connsiteX16" fmla="*/ 80019 w 365822"/>
                  <a:gd name="connsiteY16" fmla="*/ 453688 h 607447"/>
                  <a:gd name="connsiteX17" fmla="*/ 80383 w 365822"/>
                  <a:gd name="connsiteY17" fmla="*/ 441437 h 607447"/>
                  <a:gd name="connsiteX18" fmla="*/ 99824 w 365822"/>
                  <a:gd name="connsiteY18" fmla="*/ 410491 h 607447"/>
                  <a:gd name="connsiteX19" fmla="*/ 116540 w 365822"/>
                  <a:gd name="connsiteY19" fmla="*/ 406770 h 607447"/>
                  <a:gd name="connsiteX20" fmla="*/ 222038 w 365822"/>
                  <a:gd name="connsiteY20" fmla="*/ 345409 h 607447"/>
                  <a:gd name="connsiteX21" fmla="*/ 256140 w 365822"/>
                  <a:gd name="connsiteY21" fmla="*/ 352943 h 607447"/>
                  <a:gd name="connsiteX22" fmla="*/ 265416 w 365822"/>
                  <a:gd name="connsiteY22" fmla="*/ 367376 h 607447"/>
                  <a:gd name="connsiteX23" fmla="*/ 250956 w 365822"/>
                  <a:gd name="connsiteY23" fmla="*/ 376544 h 607447"/>
                  <a:gd name="connsiteX24" fmla="*/ 245318 w 365822"/>
                  <a:gd name="connsiteY24" fmla="*/ 375274 h 607447"/>
                  <a:gd name="connsiteX25" fmla="*/ 287059 w 365822"/>
                  <a:gd name="connsiteY25" fmla="*/ 441448 h 607447"/>
                  <a:gd name="connsiteX26" fmla="*/ 287423 w 365822"/>
                  <a:gd name="connsiteY26" fmla="*/ 453703 h 607447"/>
                  <a:gd name="connsiteX27" fmla="*/ 276874 w 365822"/>
                  <a:gd name="connsiteY27" fmla="*/ 459966 h 607447"/>
                  <a:gd name="connsiteX28" fmla="*/ 234588 w 365822"/>
                  <a:gd name="connsiteY28" fmla="*/ 459966 h 607447"/>
                  <a:gd name="connsiteX29" fmla="*/ 222402 w 365822"/>
                  <a:gd name="connsiteY29" fmla="*/ 447893 h 607447"/>
                  <a:gd name="connsiteX30" fmla="*/ 234588 w 365822"/>
                  <a:gd name="connsiteY30" fmla="*/ 435729 h 607447"/>
                  <a:gd name="connsiteX31" fmla="*/ 254867 w 365822"/>
                  <a:gd name="connsiteY31" fmla="*/ 435729 h 607447"/>
                  <a:gd name="connsiteX32" fmla="*/ 224948 w 365822"/>
                  <a:gd name="connsiteY32" fmla="*/ 388436 h 607447"/>
                  <a:gd name="connsiteX33" fmla="*/ 223675 w 365822"/>
                  <a:gd name="connsiteY33" fmla="*/ 393882 h 607447"/>
                  <a:gd name="connsiteX34" fmla="*/ 211853 w 365822"/>
                  <a:gd name="connsiteY34" fmla="*/ 403414 h 607447"/>
                  <a:gd name="connsiteX35" fmla="*/ 209216 w 365822"/>
                  <a:gd name="connsiteY35" fmla="*/ 403141 h 607447"/>
                  <a:gd name="connsiteX36" fmla="*/ 200031 w 365822"/>
                  <a:gd name="connsiteY36" fmla="*/ 388708 h 607447"/>
                  <a:gd name="connsiteX37" fmla="*/ 207579 w 365822"/>
                  <a:gd name="connsiteY37" fmla="*/ 354577 h 607447"/>
                  <a:gd name="connsiteX38" fmla="*/ 222038 w 365822"/>
                  <a:gd name="connsiteY38" fmla="*/ 345409 h 607447"/>
                  <a:gd name="connsiteX39" fmla="*/ 194585 w 365822"/>
                  <a:gd name="connsiteY39" fmla="*/ 318071 h 607447"/>
                  <a:gd name="connsiteX40" fmla="*/ 211325 w 365822"/>
                  <a:gd name="connsiteY40" fmla="*/ 321884 h 607447"/>
                  <a:gd name="connsiteX41" fmla="*/ 212599 w 365822"/>
                  <a:gd name="connsiteY41" fmla="*/ 323882 h 607447"/>
                  <a:gd name="connsiteX42" fmla="*/ 208778 w 365822"/>
                  <a:gd name="connsiteY42" fmla="*/ 340587 h 607447"/>
                  <a:gd name="connsiteX43" fmla="*/ 202318 w 365822"/>
                  <a:gd name="connsiteY43" fmla="*/ 342403 h 607447"/>
                  <a:gd name="connsiteX44" fmla="*/ 192037 w 365822"/>
                  <a:gd name="connsiteY44" fmla="*/ 336774 h 607447"/>
                  <a:gd name="connsiteX45" fmla="*/ 190763 w 365822"/>
                  <a:gd name="connsiteY45" fmla="*/ 334686 h 607447"/>
                  <a:gd name="connsiteX46" fmla="*/ 194585 w 365822"/>
                  <a:gd name="connsiteY46" fmla="*/ 318071 h 607447"/>
                  <a:gd name="connsiteX47" fmla="*/ 190155 w 365822"/>
                  <a:gd name="connsiteY47" fmla="*/ 290217 h 607447"/>
                  <a:gd name="connsiteX48" fmla="*/ 193972 w 365822"/>
                  <a:gd name="connsiteY48" fmla="*/ 306825 h 607447"/>
                  <a:gd name="connsiteX49" fmla="*/ 153346 w 365822"/>
                  <a:gd name="connsiteY49" fmla="*/ 371174 h 607447"/>
                  <a:gd name="connsiteX50" fmla="*/ 158890 w 365822"/>
                  <a:gd name="connsiteY50" fmla="*/ 369903 h 607447"/>
                  <a:gd name="connsiteX51" fmla="*/ 173341 w 365822"/>
                  <a:gd name="connsiteY51" fmla="*/ 379160 h 607447"/>
                  <a:gd name="connsiteX52" fmla="*/ 164161 w 365822"/>
                  <a:gd name="connsiteY52" fmla="*/ 393591 h 607447"/>
                  <a:gd name="connsiteX53" fmla="*/ 129987 w 365822"/>
                  <a:gd name="connsiteY53" fmla="*/ 401124 h 607447"/>
                  <a:gd name="connsiteX54" fmla="*/ 127352 w 365822"/>
                  <a:gd name="connsiteY54" fmla="*/ 401396 h 607447"/>
                  <a:gd name="connsiteX55" fmla="*/ 115536 w 365822"/>
                  <a:gd name="connsiteY55" fmla="*/ 391867 h 607447"/>
                  <a:gd name="connsiteX56" fmla="*/ 107992 w 365822"/>
                  <a:gd name="connsiteY56" fmla="*/ 357832 h 607447"/>
                  <a:gd name="connsiteX57" fmla="*/ 117263 w 365822"/>
                  <a:gd name="connsiteY57" fmla="*/ 343401 h 607447"/>
                  <a:gd name="connsiteX58" fmla="*/ 131714 w 365822"/>
                  <a:gd name="connsiteY58" fmla="*/ 352568 h 607447"/>
                  <a:gd name="connsiteX59" fmla="*/ 132896 w 365822"/>
                  <a:gd name="connsiteY59" fmla="*/ 358104 h 607447"/>
                  <a:gd name="connsiteX60" fmla="*/ 173432 w 365822"/>
                  <a:gd name="connsiteY60" fmla="*/ 293938 h 607447"/>
                  <a:gd name="connsiteX61" fmla="*/ 190155 w 365822"/>
                  <a:gd name="connsiteY61" fmla="*/ 290217 h 607447"/>
                  <a:gd name="connsiteX62" fmla="*/ 26189 w 365822"/>
                  <a:gd name="connsiteY62" fmla="*/ 206783 h 607447"/>
                  <a:gd name="connsiteX63" fmla="*/ 80898 w 365822"/>
                  <a:gd name="connsiteY63" fmla="*/ 583308 h 607447"/>
                  <a:gd name="connsiteX64" fmla="*/ 284923 w 365822"/>
                  <a:gd name="connsiteY64" fmla="*/ 583308 h 607447"/>
                  <a:gd name="connsiteX65" fmla="*/ 339723 w 365822"/>
                  <a:gd name="connsiteY65" fmla="*/ 206783 h 607447"/>
                  <a:gd name="connsiteX66" fmla="*/ 12102 w 365822"/>
                  <a:gd name="connsiteY66" fmla="*/ 182643 h 607447"/>
                  <a:gd name="connsiteX67" fmla="*/ 353719 w 365822"/>
                  <a:gd name="connsiteY67" fmla="*/ 182643 h 607447"/>
                  <a:gd name="connsiteX68" fmla="*/ 362897 w 365822"/>
                  <a:gd name="connsiteY68" fmla="*/ 186818 h 607447"/>
                  <a:gd name="connsiteX69" fmla="*/ 365715 w 365822"/>
                  <a:gd name="connsiteY69" fmla="*/ 196437 h 607447"/>
                  <a:gd name="connsiteX70" fmla="*/ 307370 w 365822"/>
                  <a:gd name="connsiteY70" fmla="*/ 597102 h 607447"/>
                  <a:gd name="connsiteX71" fmla="*/ 295374 w 365822"/>
                  <a:gd name="connsiteY71" fmla="*/ 607447 h 607447"/>
                  <a:gd name="connsiteX72" fmla="*/ 70447 w 365822"/>
                  <a:gd name="connsiteY72" fmla="*/ 607447 h 607447"/>
                  <a:gd name="connsiteX73" fmla="*/ 58451 w 365822"/>
                  <a:gd name="connsiteY73" fmla="*/ 597102 h 607447"/>
                  <a:gd name="connsiteX74" fmla="*/ 106 w 365822"/>
                  <a:gd name="connsiteY74" fmla="*/ 196437 h 607447"/>
                  <a:gd name="connsiteX75" fmla="*/ 3014 w 365822"/>
                  <a:gd name="connsiteY75" fmla="*/ 186818 h 607447"/>
                  <a:gd name="connsiteX76" fmla="*/ 12102 w 365822"/>
                  <a:gd name="connsiteY76" fmla="*/ 182643 h 607447"/>
                  <a:gd name="connsiteX77" fmla="*/ 151912 w 365822"/>
                  <a:gd name="connsiteY77" fmla="*/ 41143 h 607447"/>
                  <a:gd name="connsiteX78" fmla="*/ 132554 w 365822"/>
                  <a:gd name="connsiteY78" fmla="*/ 60470 h 607447"/>
                  <a:gd name="connsiteX79" fmla="*/ 132554 w 365822"/>
                  <a:gd name="connsiteY79" fmla="*/ 62920 h 607447"/>
                  <a:gd name="connsiteX80" fmla="*/ 139097 w 365822"/>
                  <a:gd name="connsiteY80" fmla="*/ 69453 h 607447"/>
                  <a:gd name="connsiteX81" fmla="*/ 150276 w 365822"/>
                  <a:gd name="connsiteY81" fmla="*/ 73083 h 607447"/>
                  <a:gd name="connsiteX82" fmla="*/ 166635 w 365822"/>
                  <a:gd name="connsiteY82" fmla="*/ 89416 h 607447"/>
                  <a:gd name="connsiteX83" fmla="*/ 170907 w 365822"/>
                  <a:gd name="connsiteY83" fmla="*/ 99760 h 607447"/>
                  <a:gd name="connsiteX84" fmla="*/ 170907 w 365822"/>
                  <a:gd name="connsiteY84" fmla="*/ 101212 h 607447"/>
                  <a:gd name="connsiteX85" fmla="*/ 213623 w 365822"/>
                  <a:gd name="connsiteY85" fmla="*/ 143859 h 607447"/>
                  <a:gd name="connsiteX86" fmla="*/ 235435 w 365822"/>
                  <a:gd name="connsiteY86" fmla="*/ 122082 h 607447"/>
                  <a:gd name="connsiteX87" fmla="*/ 192719 w 365822"/>
                  <a:gd name="connsiteY87" fmla="*/ 79435 h 607447"/>
                  <a:gd name="connsiteX88" fmla="*/ 191265 w 365822"/>
                  <a:gd name="connsiteY88" fmla="*/ 79435 h 607447"/>
                  <a:gd name="connsiteX89" fmla="*/ 180813 w 365822"/>
                  <a:gd name="connsiteY89" fmla="*/ 75170 h 607447"/>
                  <a:gd name="connsiteX90" fmla="*/ 164545 w 365822"/>
                  <a:gd name="connsiteY90" fmla="*/ 58837 h 607447"/>
                  <a:gd name="connsiteX91" fmla="*/ 160910 w 365822"/>
                  <a:gd name="connsiteY91" fmla="*/ 47676 h 607447"/>
                  <a:gd name="connsiteX92" fmla="*/ 154366 w 365822"/>
                  <a:gd name="connsiteY92" fmla="*/ 41143 h 607447"/>
                  <a:gd name="connsiteX93" fmla="*/ 151912 w 365822"/>
                  <a:gd name="connsiteY93" fmla="*/ 41143 h 607447"/>
                  <a:gd name="connsiteX94" fmla="*/ 153150 w 365822"/>
                  <a:gd name="connsiteY94" fmla="*/ 16462 h 607447"/>
                  <a:gd name="connsiteX95" fmla="*/ 171543 w 365822"/>
                  <a:gd name="connsiteY95" fmla="*/ 24084 h 607447"/>
                  <a:gd name="connsiteX96" fmla="*/ 182267 w 365822"/>
                  <a:gd name="connsiteY96" fmla="*/ 34791 h 607447"/>
                  <a:gd name="connsiteX97" fmla="*/ 186539 w 365822"/>
                  <a:gd name="connsiteY97" fmla="*/ 46678 h 607447"/>
                  <a:gd name="connsiteX98" fmla="*/ 193719 w 365822"/>
                  <a:gd name="connsiteY98" fmla="*/ 53756 h 607447"/>
                  <a:gd name="connsiteX99" fmla="*/ 205534 w 365822"/>
                  <a:gd name="connsiteY99" fmla="*/ 58020 h 607447"/>
                  <a:gd name="connsiteX100" fmla="*/ 252794 w 365822"/>
                  <a:gd name="connsiteY100" fmla="*/ 105205 h 607447"/>
                  <a:gd name="connsiteX101" fmla="*/ 252794 w 365822"/>
                  <a:gd name="connsiteY101" fmla="*/ 138959 h 607447"/>
                  <a:gd name="connsiteX102" fmla="*/ 230527 w 365822"/>
                  <a:gd name="connsiteY102" fmla="*/ 161190 h 607447"/>
                  <a:gd name="connsiteX103" fmla="*/ 213623 w 365822"/>
                  <a:gd name="connsiteY103" fmla="*/ 168177 h 607447"/>
                  <a:gd name="connsiteX104" fmla="*/ 196718 w 365822"/>
                  <a:gd name="connsiteY104" fmla="*/ 161190 h 607447"/>
                  <a:gd name="connsiteX105" fmla="*/ 149458 w 365822"/>
                  <a:gd name="connsiteY105" fmla="*/ 114006 h 607447"/>
                  <a:gd name="connsiteX106" fmla="*/ 145187 w 365822"/>
                  <a:gd name="connsiteY106" fmla="*/ 103571 h 607447"/>
                  <a:gd name="connsiteX107" fmla="*/ 145187 w 365822"/>
                  <a:gd name="connsiteY107" fmla="*/ 102210 h 607447"/>
                  <a:gd name="connsiteX108" fmla="*/ 138098 w 365822"/>
                  <a:gd name="connsiteY108" fmla="*/ 95042 h 607447"/>
                  <a:gd name="connsiteX109" fmla="*/ 126192 w 365822"/>
                  <a:gd name="connsiteY109" fmla="*/ 90777 h 607447"/>
                  <a:gd name="connsiteX110" fmla="*/ 115467 w 365822"/>
                  <a:gd name="connsiteY110" fmla="*/ 80070 h 607447"/>
                  <a:gd name="connsiteX111" fmla="*/ 115467 w 365822"/>
                  <a:gd name="connsiteY111" fmla="*/ 43411 h 607447"/>
                  <a:gd name="connsiteX112" fmla="*/ 134826 w 365822"/>
                  <a:gd name="connsiteY112" fmla="*/ 24084 h 607447"/>
                  <a:gd name="connsiteX113" fmla="*/ 153150 w 365822"/>
                  <a:gd name="connsiteY113" fmla="*/ 16462 h 607447"/>
                  <a:gd name="connsiteX114" fmla="*/ 112723 w 365822"/>
                  <a:gd name="connsiteY114" fmla="*/ 3540 h 607447"/>
                  <a:gd name="connsiteX115" fmla="*/ 129914 w 365822"/>
                  <a:gd name="connsiteY115" fmla="*/ 3540 h 607447"/>
                  <a:gd name="connsiteX116" fmla="*/ 129914 w 365822"/>
                  <a:gd name="connsiteY116" fmla="*/ 20696 h 607447"/>
                  <a:gd name="connsiteX117" fmla="*/ 112723 w 365822"/>
                  <a:gd name="connsiteY117" fmla="*/ 37760 h 607447"/>
                  <a:gd name="connsiteX118" fmla="*/ 104173 w 365822"/>
                  <a:gd name="connsiteY118" fmla="*/ 41300 h 607447"/>
                  <a:gd name="connsiteX119" fmla="*/ 95623 w 365822"/>
                  <a:gd name="connsiteY119" fmla="*/ 37760 h 607447"/>
                  <a:gd name="connsiteX120" fmla="*/ 95623 w 365822"/>
                  <a:gd name="connsiteY120" fmla="*/ 20696 h 60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365822" h="607447">
                    <a:moveTo>
                      <a:pt x="116540" y="406770"/>
                    </a:moveTo>
                    <a:cubicBezTo>
                      <a:pt x="122264" y="410310"/>
                      <a:pt x="123899" y="417751"/>
                      <a:pt x="120356" y="423468"/>
                    </a:cubicBezTo>
                    <a:lnTo>
                      <a:pt x="112543" y="435810"/>
                    </a:lnTo>
                    <a:lnTo>
                      <a:pt x="172594" y="435810"/>
                    </a:lnTo>
                    <a:lnTo>
                      <a:pt x="168324" y="431545"/>
                    </a:lnTo>
                    <a:cubicBezTo>
                      <a:pt x="163600" y="426826"/>
                      <a:pt x="163600" y="419112"/>
                      <a:pt x="168324" y="414393"/>
                    </a:cubicBezTo>
                    <a:cubicBezTo>
                      <a:pt x="173139" y="409674"/>
                      <a:pt x="180770" y="409674"/>
                      <a:pt x="185494" y="414393"/>
                    </a:cubicBezTo>
                    <a:lnTo>
                      <a:pt x="210205" y="439077"/>
                    </a:lnTo>
                    <a:cubicBezTo>
                      <a:pt x="212476" y="441346"/>
                      <a:pt x="213748" y="444432"/>
                      <a:pt x="213748" y="447608"/>
                    </a:cubicBezTo>
                    <a:cubicBezTo>
                      <a:pt x="213748" y="450875"/>
                      <a:pt x="212476" y="453960"/>
                      <a:pt x="210205" y="456229"/>
                    </a:cubicBezTo>
                    <a:lnTo>
                      <a:pt x="185494" y="480822"/>
                    </a:lnTo>
                    <a:cubicBezTo>
                      <a:pt x="183132" y="483272"/>
                      <a:pt x="180043" y="484452"/>
                      <a:pt x="176955" y="484452"/>
                    </a:cubicBezTo>
                    <a:cubicBezTo>
                      <a:pt x="173866" y="484452"/>
                      <a:pt x="170686" y="483272"/>
                      <a:pt x="168324" y="480822"/>
                    </a:cubicBezTo>
                    <a:cubicBezTo>
                      <a:pt x="163600" y="476103"/>
                      <a:pt x="163600" y="468480"/>
                      <a:pt x="168324" y="463761"/>
                    </a:cubicBezTo>
                    <a:lnTo>
                      <a:pt x="172140" y="459950"/>
                    </a:lnTo>
                    <a:lnTo>
                      <a:pt x="90648" y="459950"/>
                    </a:lnTo>
                    <a:cubicBezTo>
                      <a:pt x="86197" y="459950"/>
                      <a:pt x="82109" y="457590"/>
                      <a:pt x="80019" y="453688"/>
                    </a:cubicBezTo>
                    <a:cubicBezTo>
                      <a:pt x="77839" y="449877"/>
                      <a:pt x="78021" y="445158"/>
                      <a:pt x="80383" y="441437"/>
                    </a:cubicBezTo>
                    <a:lnTo>
                      <a:pt x="99824" y="410491"/>
                    </a:lnTo>
                    <a:cubicBezTo>
                      <a:pt x="103458" y="404865"/>
                      <a:pt x="110908" y="403231"/>
                      <a:pt x="116540" y="406770"/>
                    </a:cubicBezTo>
                    <a:close/>
                    <a:moveTo>
                      <a:pt x="222038" y="345409"/>
                    </a:moveTo>
                    <a:lnTo>
                      <a:pt x="256140" y="352943"/>
                    </a:lnTo>
                    <a:cubicBezTo>
                      <a:pt x="262687" y="354395"/>
                      <a:pt x="266780" y="360840"/>
                      <a:pt x="265416" y="367376"/>
                    </a:cubicBezTo>
                    <a:cubicBezTo>
                      <a:pt x="263961" y="373912"/>
                      <a:pt x="257413" y="377997"/>
                      <a:pt x="250956" y="376544"/>
                    </a:cubicBezTo>
                    <a:lnTo>
                      <a:pt x="245318" y="375274"/>
                    </a:lnTo>
                    <a:lnTo>
                      <a:pt x="287059" y="441448"/>
                    </a:lnTo>
                    <a:cubicBezTo>
                      <a:pt x="289423" y="445170"/>
                      <a:pt x="289605" y="449890"/>
                      <a:pt x="287423" y="453703"/>
                    </a:cubicBezTo>
                    <a:cubicBezTo>
                      <a:pt x="285331" y="457606"/>
                      <a:pt x="281239" y="459966"/>
                      <a:pt x="276874" y="459966"/>
                    </a:cubicBezTo>
                    <a:lnTo>
                      <a:pt x="234588" y="459966"/>
                    </a:lnTo>
                    <a:cubicBezTo>
                      <a:pt x="227858" y="459966"/>
                      <a:pt x="222402" y="454520"/>
                      <a:pt x="222402" y="447893"/>
                    </a:cubicBezTo>
                    <a:cubicBezTo>
                      <a:pt x="222402" y="441176"/>
                      <a:pt x="227858" y="435729"/>
                      <a:pt x="234588" y="435729"/>
                    </a:cubicBezTo>
                    <a:lnTo>
                      <a:pt x="254867" y="435729"/>
                    </a:lnTo>
                    <a:lnTo>
                      <a:pt x="224948" y="388436"/>
                    </a:lnTo>
                    <a:lnTo>
                      <a:pt x="223675" y="393882"/>
                    </a:lnTo>
                    <a:cubicBezTo>
                      <a:pt x="222493" y="399510"/>
                      <a:pt x="217400" y="403414"/>
                      <a:pt x="211853" y="403414"/>
                    </a:cubicBezTo>
                    <a:cubicBezTo>
                      <a:pt x="211035" y="403414"/>
                      <a:pt x="210125" y="403323"/>
                      <a:pt x="209216" y="403141"/>
                    </a:cubicBezTo>
                    <a:cubicBezTo>
                      <a:pt x="202668" y="401689"/>
                      <a:pt x="198576" y="395244"/>
                      <a:pt x="200031" y="388708"/>
                    </a:cubicBezTo>
                    <a:lnTo>
                      <a:pt x="207579" y="354577"/>
                    </a:lnTo>
                    <a:cubicBezTo>
                      <a:pt x="209034" y="348041"/>
                      <a:pt x="215491" y="343956"/>
                      <a:pt x="222038" y="345409"/>
                    </a:cubicBezTo>
                    <a:close/>
                    <a:moveTo>
                      <a:pt x="194585" y="318071"/>
                    </a:moveTo>
                    <a:cubicBezTo>
                      <a:pt x="200316" y="314530"/>
                      <a:pt x="207777" y="316255"/>
                      <a:pt x="211325" y="321884"/>
                    </a:cubicBezTo>
                    <a:lnTo>
                      <a:pt x="212599" y="323882"/>
                    </a:lnTo>
                    <a:cubicBezTo>
                      <a:pt x="216147" y="329602"/>
                      <a:pt x="214418" y="337047"/>
                      <a:pt x="208778" y="340587"/>
                    </a:cubicBezTo>
                    <a:cubicBezTo>
                      <a:pt x="206776" y="341858"/>
                      <a:pt x="204502" y="342403"/>
                      <a:pt x="202318" y="342403"/>
                    </a:cubicBezTo>
                    <a:cubicBezTo>
                      <a:pt x="198315" y="342403"/>
                      <a:pt x="194312" y="340406"/>
                      <a:pt x="192037" y="336774"/>
                    </a:cubicBezTo>
                    <a:lnTo>
                      <a:pt x="190763" y="334686"/>
                    </a:lnTo>
                    <a:cubicBezTo>
                      <a:pt x="187215" y="329057"/>
                      <a:pt x="188944" y="321612"/>
                      <a:pt x="194585" y="318071"/>
                    </a:cubicBezTo>
                    <a:close/>
                    <a:moveTo>
                      <a:pt x="190155" y="290217"/>
                    </a:moveTo>
                    <a:cubicBezTo>
                      <a:pt x="195790" y="293756"/>
                      <a:pt x="197517" y="301198"/>
                      <a:pt x="193972" y="306825"/>
                    </a:cubicBezTo>
                    <a:lnTo>
                      <a:pt x="153346" y="371174"/>
                    </a:lnTo>
                    <a:lnTo>
                      <a:pt x="158890" y="369903"/>
                    </a:lnTo>
                    <a:cubicBezTo>
                      <a:pt x="165434" y="368542"/>
                      <a:pt x="171887" y="372626"/>
                      <a:pt x="173341" y="379160"/>
                    </a:cubicBezTo>
                    <a:cubicBezTo>
                      <a:pt x="174795" y="385695"/>
                      <a:pt x="170705" y="392139"/>
                      <a:pt x="164161" y="393591"/>
                    </a:cubicBezTo>
                    <a:lnTo>
                      <a:pt x="129987" y="401124"/>
                    </a:lnTo>
                    <a:cubicBezTo>
                      <a:pt x="129078" y="401305"/>
                      <a:pt x="128260" y="401396"/>
                      <a:pt x="127352" y="401396"/>
                    </a:cubicBezTo>
                    <a:cubicBezTo>
                      <a:pt x="121807" y="401396"/>
                      <a:pt x="116809" y="397494"/>
                      <a:pt x="115536" y="391867"/>
                    </a:cubicBezTo>
                    <a:lnTo>
                      <a:pt x="107992" y="357832"/>
                    </a:lnTo>
                    <a:cubicBezTo>
                      <a:pt x="106629" y="351297"/>
                      <a:pt x="110719" y="344853"/>
                      <a:pt x="117263" y="343401"/>
                    </a:cubicBezTo>
                    <a:cubicBezTo>
                      <a:pt x="123807" y="341949"/>
                      <a:pt x="130260" y="346033"/>
                      <a:pt x="131714" y="352568"/>
                    </a:cubicBezTo>
                    <a:lnTo>
                      <a:pt x="132896" y="358104"/>
                    </a:lnTo>
                    <a:lnTo>
                      <a:pt x="173432" y="293938"/>
                    </a:lnTo>
                    <a:cubicBezTo>
                      <a:pt x="177067" y="288311"/>
                      <a:pt x="184520" y="286586"/>
                      <a:pt x="190155" y="290217"/>
                    </a:cubicBezTo>
                    <a:close/>
                    <a:moveTo>
                      <a:pt x="26189" y="206783"/>
                    </a:moveTo>
                    <a:lnTo>
                      <a:pt x="80898" y="583308"/>
                    </a:lnTo>
                    <a:lnTo>
                      <a:pt x="284923" y="583308"/>
                    </a:lnTo>
                    <a:lnTo>
                      <a:pt x="339723" y="206783"/>
                    </a:lnTo>
                    <a:close/>
                    <a:moveTo>
                      <a:pt x="12102" y="182643"/>
                    </a:moveTo>
                    <a:lnTo>
                      <a:pt x="353719" y="182643"/>
                    </a:lnTo>
                    <a:cubicBezTo>
                      <a:pt x="357263" y="182643"/>
                      <a:pt x="360535" y="184186"/>
                      <a:pt x="362897" y="186818"/>
                    </a:cubicBezTo>
                    <a:cubicBezTo>
                      <a:pt x="365169" y="189450"/>
                      <a:pt x="366169" y="192989"/>
                      <a:pt x="365715" y="196437"/>
                    </a:cubicBezTo>
                    <a:lnTo>
                      <a:pt x="307370" y="597102"/>
                    </a:lnTo>
                    <a:cubicBezTo>
                      <a:pt x="306552" y="603091"/>
                      <a:pt x="301372" y="607447"/>
                      <a:pt x="295374" y="607447"/>
                    </a:cubicBezTo>
                    <a:lnTo>
                      <a:pt x="70447" y="607447"/>
                    </a:lnTo>
                    <a:cubicBezTo>
                      <a:pt x="64449" y="607447"/>
                      <a:pt x="59360" y="603091"/>
                      <a:pt x="58451" y="597102"/>
                    </a:cubicBezTo>
                    <a:lnTo>
                      <a:pt x="106" y="196437"/>
                    </a:lnTo>
                    <a:cubicBezTo>
                      <a:pt x="-348" y="192989"/>
                      <a:pt x="652" y="189450"/>
                      <a:pt x="3014" y="186818"/>
                    </a:cubicBezTo>
                    <a:cubicBezTo>
                      <a:pt x="5286" y="184186"/>
                      <a:pt x="8649" y="182643"/>
                      <a:pt x="12102" y="182643"/>
                    </a:cubicBezTo>
                    <a:close/>
                    <a:moveTo>
                      <a:pt x="151912" y="41143"/>
                    </a:moveTo>
                    <a:lnTo>
                      <a:pt x="132554" y="60470"/>
                    </a:lnTo>
                    <a:cubicBezTo>
                      <a:pt x="131917" y="61196"/>
                      <a:pt x="131917" y="62285"/>
                      <a:pt x="132554" y="62920"/>
                    </a:cubicBezTo>
                    <a:lnTo>
                      <a:pt x="139097" y="69453"/>
                    </a:lnTo>
                    <a:cubicBezTo>
                      <a:pt x="143005" y="69090"/>
                      <a:pt x="147095" y="70270"/>
                      <a:pt x="150276" y="73083"/>
                    </a:cubicBezTo>
                    <a:lnTo>
                      <a:pt x="166635" y="89416"/>
                    </a:lnTo>
                    <a:cubicBezTo>
                      <a:pt x="169453" y="92138"/>
                      <a:pt x="170907" y="95858"/>
                      <a:pt x="170907" y="99760"/>
                    </a:cubicBezTo>
                    <a:cubicBezTo>
                      <a:pt x="170907" y="100214"/>
                      <a:pt x="170907" y="100758"/>
                      <a:pt x="170907" y="101212"/>
                    </a:cubicBezTo>
                    <a:lnTo>
                      <a:pt x="213623" y="143859"/>
                    </a:lnTo>
                    <a:lnTo>
                      <a:pt x="235435" y="122082"/>
                    </a:lnTo>
                    <a:lnTo>
                      <a:pt x="192719" y="79435"/>
                    </a:lnTo>
                    <a:cubicBezTo>
                      <a:pt x="192265" y="79435"/>
                      <a:pt x="191810" y="79435"/>
                      <a:pt x="191265" y="79435"/>
                    </a:cubicBezTo>
                    <a:cubicBezTo>
                      <a:pt x="187357" y="79435"/>
                      <a:pt x="183631" y="77892"/>
                      <a:pt x="180813" y="75170"/>
                    </a:cubicBezTo>
                    <a:lnTo>
                      <a:pt x="164545" y="58837"/>
                    </a:lnTo>
                    <a:cubicBezTo>
                      <a:pt x="161728" y="55661"/>
                      <a:pt x="160546" y="51578"/>
                      <a:pt x="160910" y="47676"/>
                    </a:cubicBezTo>
                    <a:lnTo>
                      <a:pt x="154366" y="41143"/>
                    </a:lnTo>
                    <a:cubicBezTo>
                      <a:pt x="153730" y="40508"/>
                      <a:pt x="152639" y="40508"/>
                      <a:pt x="151912" y="41143"/>
                    </a:cubicBezTo>
                    <a:close/>
                    <a:moveTo>
                      <a:pt x="153150" y="16462"/>
                    </a:moveTo>
                    <a:cubicBezTo>
                      <a:pt x="159796" y="16462"/>
                      <a:pt x="166454" y="19003"/>
                      <a:pt x="171543" y="24084"/>
                    </a:cubicBezTo>
                    <a:lnTo>
                      <a:pt x="182267" y="34791"/>
                    </a:lnTo>
                    <a:cubicBezTo>
                      <a:pt x="185539" y="38058"/>
                      <a:pt x="186903" y="42413"/>
                      <a:pt x="186539" y="46678"/>
                    </a:cubicBezTo>
                    <a:lnTo>
                      <a:pt x="193719" y="53756"/>
                    </a:lnTo>
                    <a:cubicBezTo>
                      <a:pt x="197900" y="53393"/>
                      <a:pt x="202353" y="54844"/>
                      <a:pt x="205534" y="58020"/>
                    </a:cubicBezTo>
                    <a:lnTo>
                      <a:pt x="252794" y="105205"/>
                    </a:lnTo>
                    <a:cubicBezTo>
                      <a:pt x="262155" y="114551"/>
                      <a:pt x="262155" y="129704"/>
                      <a:pt x="252794" y="138959"/>
                    </a:cubicBezTo>
                    <a:lnTo>
                      <a:pt x="230527" y="161190"/>
                    </a:lnTo>
                    <a:cubicBezTo>
                      <a:pt x="225892" y="165909"/>
                      <a:pt x="219803" y="168177"/>
                      <a:pt x="213623" y="168177"/>
                    </a:cubicBezTo>
                    <a:cubicBezTo>
                      <a:pt x="207533" y="168177"/>
                      <a:pt x="201444" y="165909"/>
                      <a:pt x="196718" y="161190"/>
                    </a:cubicBezTo>
                    <a:lnTo>
                      <a:pt x="149458" y="114006"/>
                    </a:lnTo>
                    <a:cubicBezTo>
                      <a:pt x="146641" y="111193"/>
                      <a:pt x="145187" y="107564"/>
                      <a:pt x="145187" y="103571"/>
                    </a:cubicBezTo>
                    <a:cubicBezTo>
                      <a:pt x="145187" y="103118"/>
                      <a:pt x="145187" y="102664"/>
                      <a:pt x="145187" y="102210"/>
                    </a:cubicBezTo>
                    <a:lnTo>
                      <a:pt x="138098" y="95042"/>
                    </a:lnTo>
                    <a:cubicBezTo>
                      <a:pt x="133826" y="95405"/>
                      <a:pt x="129463" y="94044"/>
                      <a:pt x="126192" y="90777"/>
                    </a:cubicBezTo>
                    <a:lnTo>
                      <a:pt x="115467" y="80070"/>
                    </a:lnTo>
                    <a:cubicBezTo>
                      <a:pt x="105288" y="69907"/>
                      <a:pt x="105288" y="53483"/>
                      <a:pt x="115467" y="43411"/>
                    </a:cubicBezTo>
                    <a:lnTo>
                      <a:pt x="134826" y="24084"/>
                    </a:lnTo>
                    <a:cubicBezTo>
                      <a:pt x="139870" y="19003"/>
                      <a:pt x="146504" y="16462"/>
                      <a:pt x="153150" y="16462"/>
                    </a:cubicBezTo>
                    <a:close/>
                    <a:moveTo>
                      <a:pt x="112723" y="3540"/>
                    </a:moveTo>
                    <a:cubicBezTo>
                      <a:pt x="117453" y="-1180"/>
                      <a:pt x="125184" y="-1180"/>
                      <a:pt x="129914" y="3540"/>
                    </a:cubicBezTo>
                    <a:cubicBezTo>
                      <a:pt x="134644" y="8260"/>
                      <a:pt x="134644" y="15976"/>
                      <a:pt x="129914" y="20696"/>
                    </a:cubicBezTo>
                    <a:lnTo>
                      <a:pt x="112723" y="37760"/>
                    </a:lnTo>
                    <a:cubicBezTo>
                      <a:pt x="110358" y="40120"/>
                      <a:pt x="107266" y="41300"/>
                      <a:pt x="104173" y="41300"/>
                    </a:cubicBezTo>
                    <a:cubicBezTo>
                      <a:pt x="101080" y="41300"/>
                      <a:pt x="97988" y="40120"/>
                      <a:pt x="95623" y="37760"/>
                    </a:cubicBezTo>
                    <a:cubicBezTo>
                      <a:pt x="90893" y="33040"/>
                      <a:pt x="90893" y="25416"/>
                      <a:pt x="95623" y="20696"/>
                    </a:cubicBezTo>
                    <a:close/>
                  </a:path>
                </a:pathLst>
              </a:custGeom>
              <a:solidFill>
                <a:srgbClr val="70AD47"/>
              </a:solidFill>
              <a:ln w="19050" cap="rnd">
                <a:noFill/>
                <a:prstDash val="solid"/>
                <a:round/>
              </a:ln>
              <a:effectLst/>
            </p:spPr>
            <p:style>
              <a:lnRef idx="2">
                <a:srgbClr val="5B9BD5">
                  <a:shade val="50000"/>
                </a:srgbClr>
              </a:lnRef>
              <a:fillRef idx="1">
                <a:srgbClr val="5B9BD5"/>
              </a:fillRef>
              <a:effectRef idx="0">
                <a:srgbClr val="5B9BD5"/>
              </a:effectRef>
              <a:fontRef idx="minor">
                <a:sysClr val="window" lastClr="FFFFFF"/>
              </a:fontRef>
            </p:style>
            <p:txBody>
              <a:bodyPr rot="0" spcFirstLastPara="0" vert="horz" wrap="square" lIns="91440" tIns="45720" rIns="91440" bIns="45720" numCol="1" spcCol="0" rtlCol="0" fromWordArt="0" anchor="ctr" anchorCtr="0" forceAA="0" compatLnSpc="1">
                <a:normAutofit fontScale="70000"/>
              </a:bodyPr>
              <a:lstStyle>
                <a:defPPr>
                  <a:defRPr lang="zh-CN"/>
                </a:defPPr>
                <a:lvl1pPr marL="0" algn="l" defTabSz="914400" rtl="0" eaLnBrk="1" latinLnBrk="0" hangingPunct="1">
                  <a:defRPr sz="1800" kern="1200">
                    <a:solidFill>
                      <a:sysClr val="window" lastClr="FFFFFF"/>
                    </a:solidFill>
                    <a:latin typeface="等线" panose="02010600030101010101" charset="-122"/>
                    <a:ea typeface="+mn-ea"/>
                    <a:cs typeface="+mn-ea"/>
                  </a:defRPr>
                </a:lvl1pPr>
                <a:lvl2pPr marL="457200" algn="l" defTabSz="914400" rtl="0" eaLnBrk="1" latinLnBrk="0" hangingPunct="1">
                  <a:defRPr sz="1800" kern="1200">
                    <a:solidFill>
                      <a:sysClr val="window" lastClr="FFFFFF"/>
                    </a:solidFill>
                    <a:latin typeface="等线" panose="02010600030101010101" charset="-122"/>
                    <a:ea typeface="+mn-ea"/>
                    <a:cs typeface="+mn-ea"/>
                  </a:defRPr>
                </a:lvl2pPr>
                <a:lvl3pPr marL="914400" algn="l" defTabSz="914400" rtl="0" eaLnBrk="1" latinLnBrk="0" hangingPunct="1">
                  <a:defRPr sz="1800" kern="1200">
                    <a:solidFill>
                      <a:sysClr val="window" lastClr="FFFFFF"/>
                    </a:solidFill>
                    <a:latin typeface="等线" panose="02010600030101010101" charset="-122"/>
                    <a:ea typeface="+mn-ea"/>
                    <a:cs typeface="+mn-ea"/>
                  </a:defRPr>
                </a:lvl3pPr>
                <a:lvl4pPr marL="1371600" algn="l" defTabSz="914400" rtl="0" eaLnBrk="1" latinLnBrk="0" hangingPunct="1">
                  <a:defRPr sz="1800" kern="1200">
                    <a:solidFill>
                      <a:sysClr val="window" lastClr="FFFFFF"/>
                    </a:solidFill>
                    <a:latin typeface="等线" panose="02010600030101010101" charset="-122"/>
                    <a:ea typeface="+mn-ea"/>
                    <a:cs typeface="+mn-ea"/>
                  </a:defRPr>
                </a:lvl4pPr>
                <a:lvl5pPr marL="1828800" algn="l" defTabSz="914400" rtl="0" eaLnBrk="1" latinLnBrk="0" hangingPunct="1">
                  <a:defRPr sz="1800" kern="1200">
                    <a:solidFill>
                      <a:sysClr val="window" lastClr="FFFFFF"/>
                    </a:solidFill>
                    <a:latin typeface="等线" panose="02010600030101010101" charset="-122"/>
                    <a:ea typeface="+mn-ea"/>
                    <a:cs typeface="+mn-ea"/>
                  </a:defRPr>
                </a:lvl5pPr>
                <a:lvl6pPr marL="2286000" algn="l" defTabSz="914400" rtl="0" eaLnBrk="1" latinLnBrk="0" hangingPunct="1">
                  <a:defRPr sz="1800" kern="1200">
                    <a:solidFill>
                      <a:sysClr val="window" lastClr="FFFFFF"/>
                    </a:solidFill>
                    <a:latin typeface="等线" panose="02010600030101010101" charset="-122"/>
                    <a:ea typeface="+mn-ea"/>
                    <a:cs typeface="+mn-ea"/>
                  </a:defRPr>
                </a:lvl6pPr>
                <a:lvl7pPr marL="2743200" algn="l" defTabSz="914400" rtl="0" eaLnBrk="1" latinLnBrk="0" hangingPunct="1">
                  <a:defRPr sz="1800" kern="1200">
                    <a:solidFill>
                      <a:sysClr val="window" lastClr="FFFFFF"/>
                    </a:solidFill>
                    <a:latin typeface="等线" panose="02010600030101010101" charset="-122"/>
                    <a:ea typeface="+mn-ea"/>
                    <a:cs typeface="+mn-ea"/>
                  </a:defRPr>
                </a:lvl7pPr>
                <a:lvl8pPr marL="3200400" algn="l" defTabSz="914400" rtl="0" eaLnBrk="1" latinLnBrk="0" hangingPunct="1">
                  <a:defRPr sz="1800" kern="1200">
                    <a:solidFill>
                      <a:sysClr val="window" lastClr="FFFFFF"/>
                    </a:solidFill>
                    <a:latin typeface="等线" panose="02010600030101010101" charset="-122"/>
                    <a:ea typeface="+mn-ea"/>
                    <a:cs typeface="+mn-ea"/>
                  </a:defRPr>
                </a:lvl8pPr>
                <a:lvl9pPr marL="3657600" algn="l" defTabSz="914400" rtl="0" eaLnBrk="1" latinLnBrk="0" hangingPunct="1">
                  <a:defRPr sz="1800" kern="1200">
                    <a:solidFill>
                      <a:sysClr val="window" lastClr="FFFFFF"/>
                    </a:solidFill>
                    <a:latin typeface="等线" panose="02010600030101010101" charset="-122"/>
                    <a:ea typeface="+mn-ea"/>
                    <a:cs typeface="+mn-ea"/>
                  </a:defRPr>
                </a:lvl9pPr>
              </a:lstStyle>
              <a:p>
                <a:pPr algn="ctr" defTabSz="914400"/>
                <a:endParaRPr lang="zh-CN" altLang="en-US" sz="2000" b="1" i="1">
                  <a:solidFill>
                    <a:sysClr val="windowText" lastClr="000000"/>
                  </a:solidFill>
                  <a:latin typeface="仓耳青禾体-谷力 W05" panose="02020400000000000000" pitchFamily="18" charset="-122"/>
                  <a:ea typeface="仓耳青禾体-谷力 W05" panose="02020400000000000000" pitchFamily="18" charset="-122"/>
                </a:endParaRPr>
              </a:p>
            </p:txBody>
          </p:sp>
        </p:grpSp>
      </p:grpSp>
    </p:spTree>
    <p:custDataLst>
      <p:tags r:id="rId6"/>
    </p:custDataLst>
  </p:cSld>
  <p:clrMapOvr>
    <a:masterClrMapping/>
  </p:clrMapOvr>
  <mc:AlternateContent xmlns:mc="http://schemas.openxmlformats.org/markup-compatibility/2006">
    <mc:Choice xmlns:p14="http://schemas.microsoft.com/office/powerpoint/2010/main" Requires="p14">
      <p:transition p14:dur="500">
        <p:wipe/>
      </p:transition>
    </mc:Choice>
    <mc:Fallback>
      <p:transition>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30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fltVal val="0"/>
                                          </p:val>
                                        </p:tav>
                                        <p:tav tm="100000">
                                          <p:val>
                                            <p:strVal val="#ppt_w"/>
                                          </p:val>
                                        </p:tav>
                                      </p:tavLst>
                                    </p:anim>
                                    <p:anim calcmode="lin" valueType="num">
                                      <p:cBhvr>
                                        <p:cTn id="12" dur="500" fill="hold"/>
                                        <p:tgtEl>
                                          <p:spTgt spid="24"/>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300"/>
                                  </p:stCondLst>
                                  <p:childTnLst>
                                    <p:set>
                                      <p:cBhvr>
                                        <p:cTn id="14" dur="1" fill="hold">
                                          <p:stCondLst>
                                            <p:cond delay="0"/>
                                          </p:stCondLst>
                                        </p:cTn>
                                        <p:tgtEl>
                                          <p:spTgt spid="25"/>
                                        </p:tgtEl>
                                        <p:attrNameLst>
                                          <p:attrName>style.visibility</p:attrName>
                                        </p:attrNameLst>
                                      </p:cBhvr>
                                      <p:to>
                                        <p:strVal val="visible"/>
                                      </p:to>
                                    </p:set>
                                    <p:anim calcmode="lin" valueType="num">
                                      <p:cBhvr>
                                        <p:cTn id="15" dur="500" fill="hold"/>
                                        <p:tgtEl>
                                          <p:spTgt spid="25"/>
                                        </p:tgtEl>
                                        <p:attrNameLst>
                                          <p:attrName>ppt_w</p:attrName>
                                        </p:attrNameLst>
                                      </p:cBhvr>
                                      <p:tavLst>
                                        <p:tav tm="0">
                                          <p:val>
                                            <p:fltVal val="0"/>
                                          </p:val>
                                        </p:tav>
                                        <p:tav tm="100000">
                                          <p:val>
                                            <p:strVal val="#ppt_w"/>
                                          </p:val>
                                        </p:tav>
                                      </p:tavLst>
                                    </p:anim>
                                    <p:anim calcmode="lin" valueType="num">
                                      <p:cBhvr>
                                        <p:cTn id="16" dur="500" fill="hold"/>
                                        <p:tgtEl>
                                          <p:spTgt spid="25"/>
                                        </p:tgtEl>
                                        <p:attrNameLst>
                                          <p:attrName>ppt_h</p:attrName>
                                        </p:attrNameLst>
                                      </p:cBhvr>
                                      <p:tavLst>
                                        <p:tav tm="0">
                                          <p:val>
                                            <p:fltVal val="0"/>
                                          </p:val>
                                        </p:tav>
                                        <p:tav tm="100000">
                                          <p:val>
                                            <p:strVal val="#ppt_h"/>
                                          </p:val>
                                        </p:tav>
                                      </p:tavLst>
                                    </p:anim>
                                  </p:childTnLst>
                                </p:cTn>
                              </p:par>
                            </p:childTnLst>
                          </p:cTn>
                        </p:par>
                        <p:par>
                          <p:cTn id="17" fill="hold">
                            <p:stCondLst>
                              <p:cond delay="500"/>
                            </p:stCondLst>
                            <p:childTnLst>
                              <p:par>
                                <p:cTn id="18" presetID="35" presetClass="path" presetSubtype="0" accel="50000" fill="hold" nodeType="afterEffect">
                                  <p:stCondLst>
                                    <p:cond delay="0"/>
                                  </p:stCondLst>
                                  <p:childTnLst>
                                    <p:animMotion origin="layout" path="M 0.001979 -0.000648 L -0.877396 0.005556 " pathEditMode="relative" rAng="0" ptsTypes="">
                                      <p:cBhvr>
                                        <p:cTn id="19" dur="2000" fill="hold"/>
                                        <p:tgtEl>
                                          <p:spTgt spid="10"/>
                                        </p:tgtEl>
                                        <p:attrNameLst>
                                          <p:attrName>ppt_x</p:attrName>
                                          <p:attrName>ppt_y</p:attrName>
                                        </p:attrNameLst>
                                      </p:cBhvr>
                                      <p:rCtr x="-439" y="3"/>
                                    </p:animMotion>
                                  </p:childTnLst>
                                </p:cTn>
                              </p:par>
                              <p:par>
                                <p:cTn id="20" presetID="2" presetClass="entr" presetSubtype="2" fill="hold" nodeType="withEffect">
                                  <p:stCondLst>
                                    <p:cond delay="1000"/>
                                  </p:stCondLst>
                                  <p:childTnLst>
                                    <p:set>
                                      <p:cBhvr>
                                        <p:cTn id="21" dur="1000" fill="hold">
                                          <p:stCondLst>
                                            <p:cond delay="0"/>
                                          </p:stCondLst>
                                        </p:cTn>
                                        <p:tgtEl>
                                          <p:spTgt spid="11"/>
                                        </p:tgtEl>
                                        <p:attrNameLst>
                                          <p:attrName>style.visibility</p:attrName>
                                        </p:attrNameLst>
                                      </p:cBhvr>
                                      <p:to>
                                        <p:strVal val="visible"/>
                                      </p:to>
                                    </p:set>
                                    <p:anim calcmode="lin" valueType="num">
                                      <p:cBhvr additive="base">
                                        <p:cTn id="22" dur="1000" fill="hold"/>
                                        <p:tgtEl>
                                          <p:spTgt spid="11"/>
                                        </p:tgtEl>
                                        <p:attrNameLst>
                                          <p:attrName>ppt_x</p:attrName>
                                        </p:attrNameLst>
                                      </p:cBhvr>
                                      <p:tavLst>
                                        <p:tav tm="0">
                                          <p:val>
                                            <p:strVal val="1+#ppt_w/2"/>
                                          </p:val>
                                        </p:tav>
                                        <p:tav tm="100000">
                                          <p:val>
                                            <p:strVal val="#ppt_x"/>
                                          </p:val>
                                        </p:tav>
                                      </p:tavLst>
                                    </p:anim>
                                    <p:anim calcmode="lin" valueType="num">
                                      <p:cBhvr additive="base">
                                        <p:cTn id="23" dur="1000" fill="hold"/>
                                        <p:tgtEl>
                                          <p:spTgt spid="11"/>
                                        </p:tgtEl>
                                        <p:attrNameLst>
                                          <p:attrName>ppt_y</p:attrName>
                                        </p:attrNameLst>
                                      </p:cBhvr>
                                      <p:tavLst>
                                        <p:tav tm="0">
                                          <p:val>
                                            <p:strVal val="#ppt_y"/>
                                          </p:val>
                                        </p:tav>
                                        <p:tav tm="100000">
                                          <p:val>
                                            <p:strVal val="#ppt_y"/>
                                          </p:val>
                                        </p:tav>
                                      </p:tavLst>
                                    </p:anim>
                                  </p:childTnLst>
                                </p:cTn>
                              </p:par>
                              <p:par>
                                <p:cTn id="24" presetID="12" presetClass="entr" presetSubtype="4" fill="hold" nodeType="withEffect">
                                  <p:stCondLst>
                                    <p:cond delay="15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500"/>
                                        <p:tgtEl>
                                          <p:spTgt spid="2"/>
                                        </p:tgtEl>
                                        <p:attrNameLst>
                                          <p:attrName>ppt_y</p:attrName>
                                        </p:attrNameLst>
                                      </p:cBhvr>
                                      <p:tavLst>
                                        <p:tav tm="0">
                                          <p:val>
                                            <p:strVal val="#ppt_y+#ppt_h*1.125000"/>
                                          </p:val>
                                        </p:tav>
                                        <p:tav tm="100000">
                                          <p:val>
                                            <p:strVal val="#ppt_y"/>
                                          </p:val>
                                        </p:tav>
                                      </p:tavLst>
                                    </p:anim>
                                    <p:animEffect transition="in" filter="wipe(up)">
                                      <p:cBhvr>
                                        <p:cTn id="2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24" grpId="0"/>
      <p:bldP spid="24" grpId="1"/>
      <p:bldP spid="25" grpId="0"/>
      <p:bldP spid="2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 name="文本框 19"/>
          <p:cNvSpPr txBox="1"/>
          <p:nvPr/>
        </p:nvSpPr>
        <p:spPr>
          <a:xfrm>
            <a:off x="4879975" y="786765"/>
            <a:ext cx="2432050" cy="1014730"/>
          </a:xfrm>
          <a:prstGeom prst="rect">
            <a:avLst/>
          </a:prstGeom>
          <a:noFill/>
        </p:spPr>
        <p:txBody>
          <a:bodyPr wrap="square" rtlCol="0">
            <a:spAutoFit/>
          </a:bodyPr>
          <a:p>
            <a:pPr algn="ctr"/>
            <a:r>
              <a:rPr lang="zh-CN" altLang="en-US" sz="6000" b="1" dirty="0">
                <a:solidFill>
                  <a:schemeClr val="tx1">
                    <a:lumMod val="50000"/>
                    <a:lumOff val="50000"/>
                  </a:schemeClr>
                </a:solidFill>
                <a:latin typeface="黑体" panose="02010600030101010101" pitchFamily="49" charset="-122"/>
                <a:ea typeface="黑体" panose="02010600030101010101" pitchFamily="49" charset="-122"/>
                <a:cs typeface="黑体" panose="02010600030101010101" pitchFamily="49" charset="-122"/>
              </a:rPr>
              <a:t>目 录</a:t>
            </a:r>
            <a:endParaRPr lang="zh-CN" altLang="en-US" sz="6000" b="1" dirty="0">
              <a:solidFill>
                <a:schemeClr val="tx1">
                  <a:lumMod val="50000"/>
                  <a:lumOff val="50000"/>
                </a:schemeClr>
              </a:solidFill>
              <a:latin typeface="黑体" panose="02010600030101010101" pitchFamily="49" charset="-122"/>
              <a:ea typeface="黑体" panose="02010600030101010101" pitchFamily="49" charset="-122"/>
              <a:cs typeface="黑体" panose="02010600030101010101" pitchFamily="49" charset="-122"/>
            </a:endParaRPr>
          </a:p>
        </p:txBody>
      </p:sp>
      <p:sp>
        <p:nvSpPr>
          <p:cNvPr id="47" name="文本框 46">
            <a:hlinkClick r:id="rId1" tooltip="" action="ppaction://hlinksldjump"/>
          </p:cNvPr>
          <p:cNvSpPr txBox="1"/>
          <p:nvPr/>
        </p:nvSpPr>
        <p:spPr>
          <a:xfrm>
            <a:off x="1338580" y="3698875"/>
            <a:ext cx="1896110" cy="583565"/>
          </a:xfrm>
          <a:prstGeom prst="rect">
            <a:avLst/>
          </a:prstGeom>
          <a:noFill/>
        </p:spPr>
        <p:txBody>
          <a:bodyPr wrap="square" rtlCol="0" anchor="ctr" anchorCtr="0">
            <a:spAutoFit/>
          </a:bodyPr>
          <a:p>
            <a:pPr algn="l"/>
            <a:r>
              <a:rPr lang="zh-CN" altLang="en-US" sz="3200" dirty="0">
                <a:solidFill>
                  <a:schemeClr val="tx1">
                    <a:lumMod val="50000"/>
                    <a:lumOff val="50000"/>
                  </a:schemeClr>
                </a:solidFill>
                <a:latin typeface="微软雅黑" panose="020B0503020204020204" pitchFamily="34" charset="-122"/>
                <a:ea typeface="微软雅黑" panose="020B0503020204020204" pitchFamily="34" charset="-122"/>
                <a:sym typeface="+mn-ea"/>
              </a:rPr>
              <a:t>产生原因</a:t>
            </a:r>
            <a:endParaRPr lang="zh-CN" altLang="en-US" sz="3200" dirty="0">
              <a:solidFill>
                <a:schemeClr val="tx1">
                  <a:lumMod val="50000"/>
                  <a:lumOff val="50000"/>
                </a:schemeClr>
              </a:solidFill>
              <a:latin typeface="微软雅黑" panose="020B0503020204020204" pitchFamily="34" charset="-122"/>
              <a:ea typeface="微软雅黑" panose="020B0503020204020204" pitchFamily="34" charset="-122"/>
              <a:sym typeface="+mn-ea"/>
            </a:endParaRPr>
          </a:p>
        </p:txBody>
      </p:sp>
      <p:sp>
        <p:nvSpPr>
          <p:cNvPr id="48" name="文本框 47">
            <a:hlinkClick r:id="rId2" tooltip="" action="ppaction://hlinksldjump"/>
          </p:cNvPr>
          <p:cNvSpPr txBox="1"/>
          <p:nvPr/>
        </p:nvSpPr>
        <p:spPr>
          <a:xfrm>
            <a:off x="3924300" y="3667760"/>
            <a:ext cx="2038350" cy="645160"/>
          </a:xfrm>
          <a:prstGeom prst="rect">
            <a:avLst/>
          </a:prstGeom>
          <a:noFill/>
        </p:spPr>
        <p:txBody>
          <a:bodyPr wrap="square" rtlCol="0" anchor="ctr" anchorCtr="0">
            <a:spAutoFit/>
          </a:bodyPr>
          <a:p>
            <a:pPr lvl="0" algn="l">
              <a:buClrTx/>
              <a:buSzTx/>
              <a:buFontTx/>
            </a:pPr>
            <a:r>
              <a:rPr lang="zh-CN" altLang="en-US" sz="3200" dirty="0">
                <a:solidFill>
                  <a:schemeClr val="tx1">
                    <a:lumMod val="50000"/>
                    <a:lumOff val="50000"/>
                  </a:schemeClr>
                </a:solidFill>
                <a:latin typeface="微软雅黑" panose="020B0503020204020204" pitchFamily="34" charset="-122"/>
                <a:ea typeface="微软雅黑" panose="020B0503020204020204" pitchFamily="34" charset="-122"/>
                <a:sym typeface="+mn-ea"/>
              </a:rPr>
              <a:t>垃圾分类</a:t>
            </a:r>
            <a:endParaRPr lang="zh-CN" altLang="en-US" sz="3200" dirty="0">
              <a:solidFill>
                <a:schemeClr val="tx1">
                  <a:lumMod val="50000"/>
                  <a:lumOff val="50000"/>
                </a:schemeClr>
              </a:solidFill>
              <a:latin typeface="微软雅黑" panose="020B0503020204020204" pitchFamily="34" charset="-122"/>
              <a:ea typeface="微软雅黑" panose="020B0503020204020204" pitchFamily="34" charset="-122"/>
              <a:sym typeface="+mn-ea"/>
            </a:endParaRPr>
          </a:p>
        </p:txBody>
      </p:sp>
      <p:sp>
        <p:nvSpPr>
          <p:cNvPr id="51" name="文本框 50">
            <a:hlinkClick r:id="rId3" tooltip="" action="ppaction://hlinksldjump"/>
          </p:cNvPr>
          <p:cNvSpPr txBox="1"/>
          <p:nvPr/>
        </p:nvSpPr>
        <p:spPr>
          <a:xfrm>
            <a:off x="6468110" y="3698558"/>
            <a:ext cx="1875155" cy="583565"/>
          </a:xfrm>
          <a:prstGeom prst="rect">
            <a:avLst/>
          </a:prstGeom>
          <a:noFill/>
        </p:spPr>
        <p:txBody>
          <a:bodyPr wrap="square" rtlCol="0" anchor="ctr" anchorCtr="0">
            <a:spAutoFit/>
          </a:bodyPr>
          <a:p>
            <a:pPr lvl="0" algn="l">
              <a:buClrTx/>
              <a:buSzTx/>
              <a:buFontTx/>
            </a:pPr>
            <a:r>
              <a:rPr lang="zh-CN" altLang="en-US" sz="3200" dirty="0">
                <a:solidFill>
                  <a:schemeClr val="tx1">
                    <a:lumMod val="50000"/>
                    <a:lumOff val="50000"/>
                  </a:schemeClr>
                </a:solidFill>
                <a:latin typeface="微软雅黑" panose="020B0503020204020204" pitchFamily="34" charset="-122"/>
                <a:ea typeface="微软雅黑" panose="020B0503020204020204" pitchFamily="34" charset="-122"/>
                <a:sym typeface="+mn-ea"/>
              </a:rPr>
              <a:t>分类原则</a:t>
            </a:r>
            <a:endParaRPr lang="zh-CN" altLang="en-US" sz="3200" dirty="0">
              <a:solidFill>
                <a:schemeClr val="tx1">
                  <a:lumMod val="50000"/>
                  <a:lumOff val="50000"/>
                </a:schemeClr>
              </a:solidFill>
              <a:latin typeface="微软雅黑" panose="020B0503020204020204" pitchFamily="34" charset="-122"/>
              <a:ea typeface="微软雅黑" panose="020B0503020204020204" pitchFamily="34" charset="-122"/>
              <a:sym typeface="+mn-ea"/>
            </a:endParaRPr>
          </a:p>
        </p:txBody>
      </p:sp>
      <p:sp>
        <p:nvSpPr>
          <p:cNvPr id="53" name="文本框 52">
            <a:hlinkClick r:id="rId4" tooltip="" action="ppaction://hlinksldjump"/>
          </p:cNvPr>
          <p:cNvSpPr txBox="1"/>
          <p:nvPr/>
        </p:nvSpPr>
        <p:spPr>
          <a:xfrm>
            <a:off x="9058275" y="3698558"/>
            <a:ext cx="1924685" cy="583565"/>
          </a:xfrm>
          <a:prstGeom prst="rect">
            <a:avLst/>
          </a:prstGeom>
          <a:noFill/>
        </p:spPr>
        <p:txBody>
          <a:bodyPr wrap="square" rtlCol="0" anchor="ctr" anchorCtr="0">
            <a:spAutoFit/>
          </a:bodyPr>
          <a:p>
            <a:pPr lvl="0" algn="l">
              <a:buClrTx/>
              <a:buSzTx/>
              <a:buFontTx/>
            </a:pPr>
            <a:r>
              <a:rPr lang="zh-CN" altLang="en-US" sz="3200" dirty="0">
                <a:solidFill>
                  <a:schemeClr val="tx1">
                    <a:lumMod val="50000"/>
                    <a:lumOff val="50000"/>
                  </a:schemeClr>
                </a:solidFill>
                <a:latin typeface="微软雅黑" panose="020B0503020204020204" pitchFamily="34" charset="-122"/>
                <a:ea typeface="微软雅黑" panose="020B0503020204020204" pitchFamily="34" charset="-122"/>
                <a:sym typeface="+mn-ea"/>
              </a:rPr>
              <a:t>分类好处</a:t>
            </a:r>
            <a:endParaRPr lang="zh-CN" altLang="en-US" sz="3200" dirty="0">
              <a:solidFill>
                <a:schemeClr val="tx1">
                  <a:lumMod val="50000"/>
                  <a:lumOff val="50000"/>
                </a:schemeClr>
              </a:solidFill>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1885950" y="2370455"/>
            <a:ext cx="801370" cy="922020"/>
          </a:xfrm>
          <a:prstGeom prst="rect">
            <a:avLst/>
          </a:prstGeom>
          <a:noFill/>
        </p:spPr>
        <p:txBody>
          <a:bodyPr wrap="square" rtlCol="0">
            <a:spAutoFit/>
          </a:bodyPr>
          <a:p>
            <a:r>
              <a:rPr lang="en-US" altLang="zh-CN" sz="5400" b="1" i="1">
                <a:solidFill>
                  <a:srgbClr val="92D050"/>
                </a:solidFill>
                <a:latin typeface="微软雅黑" panose="020B0503020204020204" pitchFamily="34" charset="-122"/>
                <a:ea typeface="微软雅黑" panose="020B0503020204020204" pitchFamily="34" charset="-122"/>
              </a:rPr>
              <a:t>1</a:t>
            </a:r>
            <a:endParaRPr lang="en-US" altLang="zh-CN" sz="5400" b="1" i="1">
              <a:solidFill>
                <a:srgbClr val="92D050"/>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485640" y="2369185"/>
            <a:ext cx="767715" cy="922020"/>
          </a:xfrm>
          <a:prstGeom prst="rect">
            <a:avLst/>
          </a:prstGeom>
          <a:noFill/>
        </p:spPr>
        <p:txBody>
          <a:bodyPr wrap="square" rtlCol="0">
            <a:spAutoFit/>
          </a:bodyPr>
          <a:p>
            <a:pPr lvl="0" algn="l">
              <a:buClrTx/>
              <a:buSzTx/>
              <a:buFontTx/>
            </a:pPr>
            <a:r>
              <a:rPr lang="en-US" altLang="zh-CN" sz="5400" b="1" i="1">
                <a:solidFill>
                  <a:srgbClr val="92D050"/>
                </a:solidFill>
                <a:latin typeface="微软雅黑" panose="020B0503020204020204" pitchFamily="34" charset="-122"/>
                <a:ea typeface="微软雅黑" panose="020B0503020204020204" pitchFamily="34" charset="-122"/>
                <a:sym typeface="+mn-ea"/>
              </a:rPr>
              <a:t>2</a:t>
            </a:r>
            <a:endParaRPr lang="en-US" altLang="zh-CN" sz="5400" b="1" i="1">
              <a:solidFill>
                <a:srgbClr val="92D050"/>
              </a:solidFill>
              <a:latin typeface="微软雅黑" panose="020B0503020204020204" pitchFamily="34" charset="-122"/>
              <a:ea typeface="微软雅黑" panose="020B0503020204020204" pitchFamily="34" charset="-122"/>
              <a:sym typeface="+mn-ea"/>
            </a:endParaRPr>
          </a:p>
        </p:txBody>
      </p:sp>
      <p:sp>
        <p:nvSpPr>
          <p:cNvPr id="9" name="文本框 8"/>
          <p:cNvSpPr txBox="1"/>
          <p:nvPr/>
        </p:nvSpPr>
        <p:spPr>
          <a:xfrm>
            <a:off x="7051675" y="2369820"/>
            <a:ext cx="835660" cy="922020"/>
          </a:xfrm>
          <a:prstGeom prst="rect">
            <a:avLst/>
          </a:prstGeom>
          <a:noFill/>
        </p:spPr>
        <p:txBody>
          <a:bodyPr wrap="square" rtlCol="0">
            <a:spAutoFit/>
          </a:bodyPr>
          <a:p>
            <a:pPr lvl="0" algn="l">
              <a:buClrTx/>
              <a:buSzTx/>
              <a:buFontTx/>
            </a:pPr>
            <a:r>
              <a:rPr lang="en-US" altLang="zh-CN" sz="5400" b="1" i="1">
                <a:solidFill>
                  <a:srgbClr val="92D050"/>
                </a:solidFill>
                <a:latin typeface="微软雅黑" panose="020B0503020204020204" pitchFamily="34" charset="-122"/>
                <a:ea typeface="微软雅黑" panose="020B0503020204020204" pitchFamily="34" charset="-122"/>
                <a:sym typeface="+mn-ea"/>
              </a:rPr>
              <a:t>3</a:t>
            </a:r>
            <a:endParaRPr lang="en-US" altLang="zh-CN" sz="5400" b="1" i="1">
              <a:solidFill>
                <a:srgbClr val="92D050"/>
              </a:solidFill>
              <a:latin typeface="微软雅黑" panose="020B0503020204020204" pitchFamily="34" charset="-122"/>
              <a:ea typeface="微软雅黑" panose="020B0503020204020204" pitchFamily="34" charset="-122"/>
              <a:sym typeface="+mn-ea"/>
            </a:endParaRPr>
          </a:p>
        </p:txBody>
      </p:sp>
      <p:sp>
        <p:nvSpPr>
          <p:cNvPr id="10" name="文本框 9"/>
          <p:cNvSpPr txBox="1"/>
          <p:nvPr/>
        </p:nvSpPr>
        <p:spPr>
          <a:xfrm>
            <a:off x="9685655" y="2370455"/>
            <a:ext cx="830580" cy="922020"/>
          </a:xfrm>
          <a:prstGeom prst="rect">
            <a:avLst/>
          </a:prstGeom>
          <a:noFill/>
        </p:spPr>
        <p:txBody>
          <a:bodyPr wrap="square" rtlCol="0">
            <a:spAutoFit/>
          </a:bodyPr>
          <a:p>
            <a:pPr lvl="0" algn="l">
              <a:buClrTx/>
              <a:buSzTx/>
              <a:buFontTx/>
            </a:pPr>
            <a:r>
              <a:rPr lang="en-US" altLang="zh-CN" sz="5400" b="1" i="1">
                <a:solidFill>
                  <a:srgbClr val="92D050"/>
                </a:solidFill>
                <a:latin typeface="微软雅黑" panose="020B0503020204020204" pitchFamily="34" charset="-122"/>
                <a:ea typeface="微软雅黑" panose="020B0503020204020204" pitchFamily="34" charset="-122"/>
                <a:sym typeface="+mn-ea"/>
              </a:rPr>
              <a:t>4</a:t>
            </a:r>
            <a:endParaRPr lang="en-US" altLang="zh-CN" sz="5400" b="1" i="1">
              <a:solidFill>
                <a:srgbClr val="92D050"/>
              </a:solidFill>
              <a:latin typeface="微软雅黑" panose="020B0503020204020204" pitchFamily="34" charset="-122"/>
              <a:ea typeface="微软雅黑" panose="020B0503020204020204" pitchFamily="34" charset="-122"/>
              <a:sym typeface="+mn-ea"/>
            </a:endParaRPr>
          </a:p>
        </p:txBody>
      </p:sp>
      <p:cxnSp>
        <p:nvCxnSpPr>
          <p:cNvPr id="4" name="直接连接符 3"/>
          <p:cNvCxnSpPr/>
          <p:nvPr/>
        </p:nvCxnSpPr>
        <p:spPr>
          <a:xfrm>
            <a:off x="1028700" y="3429000"/>
            <a:ext cx="10134600" cy="0"/>
          </a:xfrm>
          <a:prstGeom prst="line">
            <a:avLst/>
          </a:prstGeom>
          <a:ln>
            <a:solidFill>
              <a:srgbClr val="92D050"/>
            </a:solidFill>
          </a:ln>
        </p:spPr>
        <p:style>
          <a:lnRef idx="3">
            <a:schemeClr val="accent3"/>
          </a:lnRef>
          <a:fillRef idx="0">
            <a:schemeClr val="accent3"/>
          </a:fillRef>
          <a:effectRef idx="2">
            <a:schemeClr val="accent3"/>
          </a:effectRef>
          <a:fontRef idx="minor">
            <a:schemeClr val="tx1"/>
          </a:fontRef>
        </p:style>
      </p:cxnSp>
      <p:cxnSp>
        <p:nvCxnSpPr>
          <p:cNvPr id="5" name="直接连接符 4"/>
          <p:cNvCxnSpPr/>
          <p:nvPr/>
        </p:nvCxnSpPr>
        <p:spPr>
          <a:xfrm>
            <a:off x="1028700" y="4591050"/>
            <a:ext cx="10134600" cy="0"/>
          </a:xfrm>
          <a:prstGeom prst="line">
            <a:avLst/>
          </a:prstGeom>
          <a:ln>
            <a:solidFill>
              <a:srgbClr val="92D050"/>
            </a:solidFill>
          </a:ln>
        </p:spPr>
        <p:style>
          <a:lnRef idx="3">
            <a:schemeClr val="accent3"/>
          </a:lnRef>
          <a:fillRef idx="0">
            <a:schemeClr val="accent3"/>
          </a:fillRef>
          <a:effectRef idx="2">
            <a:schemeClr val="accent3"/>
          </a:effectRef>
          <a:fontRef idx="minor">
            <a:schemeClr val="tx1"/>
          </a:fontRef>
        </p:style>
      </p:cxnSp>
    </p:spTree>
    <p:custDataLst>
      <p:tags r:id="rId5"/>
    </p:custDataLst>
  </p:cSld>
  <p:clrMapOvr>
    <a:masterClrMapping/>
  </p:clrMapOvr>
  <mc:AlternateContent xmlns:mc="http://schemas.openxmlformats.org/markup-compatibility/2006">
    <mc:Choice xmlns:p14="http://schemas.microsoft.com/office/powerpoint/2010/main" Requires="p14">
      <p:transition p14:dur="500">
        <p:wipe/>
      </p:transition>
    </mc:Choice>
    <mc:Fallback>
      <p:transition>
        <p:wip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 name="文本框 19"/>
          <p:cNvSpPr txBox="1"/>
          <p:nvPr/>
        </p:nvSpPr>
        <p:spPr>
          <a:xfrm>
            <a:off x="4408170" y="681355"/>
            <a:ext cx="3462655" cy="768350"/>
          </a:xfrm>
          <a:prstGeom prst="rect">
            <a:avLst/>
          </a:prstGeom>
          <a:noFill/>
        </p:spPr>
        <p:txBody>
          <a:bodyPr wrap="square" rtlCol="0">
            <a:spAutoFit/>
          </a:bodyPr>
          <a:p>
            <a:pPr algn="ctr"/>
            <a:r>
              <a:rPr lang="zh-CN" altLang="en-US" sz="4400" b="1" dirty="0">
                <a:solidFill>
                  <a:schemeClr val="tx1">
                    <a:lumMod val="50000"/>
                    <a:lumOff val="50000"/>
                  </a:schemeClr>
                </a:solidFill>
                <a:latin typeface="黑体" panose="02010600030101010101" pitchFamily="49" charset="-122"/>
                <a:ea typeface="黑体" panose="02010600030101010101" pitchFamily="49" charset="-122"/>
                <a:cs typeface="黑体" panose="02010600030101010101" pitchFamily="49" charset="-122"/>
              </a:rPr>
              <a:t>产生原因</a:t>
            </a:r>
            <a:endParaRPr lang="zh-CN" altLang="en-US" sz="4400" b="1" dirty="0">
              <a:solidFill>
                <a:schemeClr val="tx1">
                  <a:lumMod val="50000"/>
                  <a:lumOff val="50000"/>
                </a:schemeClr>
              </a:solidFill>
              <a:latin typeface="黑体" panose="02010600030101010101" pitchFamily="49" charset="-122"/>
              <a:ea typeface="黑体" panose="02010600030101010101" pitchFamily="49" charset="-122"/>
              <a:cs typeface="黑体" panose="02010600030101010101" pitchFamily="49" charset="-122"/>
            </a:endParaRPr>
          </a:p>
        </p:txBody>
      </p:sp>
      <p:graphicFrame>
        <p:nvGraphicFramePr>
          <p:cNvPr id="2" name="图示 1"/>
          <p:cNvGraphicFramePr/>
          <p:nvPr/>
        </p:nvGraphicFramePr>
        <p:xfrm>
          <a:off x="2075180" y="1449705"/>
          <a:ext cx="8041005" cy="4502785"/>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pic>
        <p:nvPicPr>
          <p:cNvPr id="3" name="图片 2" descr="图片1"/>
          <p:cNvPicPr>
            <a:picLocks noChangeAspect="1"/>
          </p:cNvPicPr>
          <p:nvPr/>
        </p:nvPicPr>
        <p:blipFill>
          <a:blip r:embed="rId6"/>
          <a:srcRect l="16759" r="16759"/>
          <a:stretch>
            <a:fillRect/>
          </a:stretch>
        </p:blipFill>
        <p:spPr>
          <a:xfrm>
            <a:off x="8417560" y="1449705"/>
            <a:ext cx="2105025" cy="2105025"/>
          </a:xfrm>
          <a:prstGeom prst="ellipse">
            <a:avLst/>
          </a:prstGeom>
        </p:spPr>
      </p:pic>
      <p:pic>
        <p:nvPicPr>
          <p:cNvPr id="6" name="图片 5" descr="C:\Users\DSSF-L\Pictures\图片2.jpg图片2"/>
          <p:cNvPicPr>
            <a:picLocks noChangeAspect="1"/>
          </p:cNvPicPr>
          <p:nvPr/>
        </p:nvPicPr>
        <p:blipFill>
          <a:blip r:embed="rId7"/>
          <a:srcRect/>
          <a:stretch>
            <a:fillRect/>
          </a:stretch>
        </p:blipFill>
        <p:spPr>
          <a:xfrm>
            <a:off x="7870508" y="4067175"/>
            <a:ext cx="1751965" cy="1752600"/>
          </a:xfrm>
          <a:prstGeom prst="ellipse">
            <a:avLst/>
          </a:prstGeom>
        </p:spPr>
      </p:pic>
      <p:pic>
        <p:nvPicPr>
          <p:cNvPr id="11" name="图片 10" descr="C:\Users\DSSF-L\Pictures\图片3.jpg图片3"/>
          <p:cNvPicPr>
            <a:picLocks noChangeAspect="1"/>
          </p:cNvPicPr>
          <p:nvPr/>
        </p:nvPicPr>
        <p:blipFill>
          <a:blip r:embed="rId8"/>
          <a:srcRect/>
          <a:stretch>
            <a:fillRect/>
          </a:stretch>
        </p:blipFill>
        <p:spPr>
          <a:xfrm>
            <a:off x="2761615" y="4196715"/>
            <a:ext cx="1646555" cy="1623060"/>
          </a:xfrm>
          <a:prstGeom prst="ellipse">
            <a:avLst/>
          </a:prstGeom>
        </p:spPr>
      </p:pic>
      <p:pic>
        <p:nvPicPr>
          <p:cNvPr id="13" name="图片 12" descr="图片4"/>
          <p:cNvPicPr>
            <a:picLocks noChangeAspect="1"/>
          </p:cNvPicPr>
          <p:nvPr/>
        </p:nvPicPr>
        <p:blipFill>
          <a:blip r:embed="rId9"/>
          <a:srcRect l="21739" r="21739"/>
          <a:stretch>
            <a:fillRect/>
          </a:stretch>
        </p:blipFill>
        <p:spPr>
          <a:xfrm>
            <a:off x="1864995" y="1508125"/>
            <a:ext cx="1988185" cy="1988185"/>
          </a:xfrm>
          <a:prstGeom prst="ellipse">
            <a:avLst/>
          </a:prstGeom>
        </p:spPr>
      </p:pic>
      <p:sp>
        <p:nvSpPr>
          <p:cNvPr id="4" name="左箭头 3">
            <a:hlinkClick r:id="rId10" action="ppaction://hlinksldjump"/>
          </p:cNvPr>
          <p:cNvSpPr/>
          <p:nvPr/>
        </p:nvSpPr>
        <p:spPr>
          <a:xfrm>
            <a:off x="11097260" y="5746750"/>
            <a:ext cx="266700" cy="266700"/>
          </a:xfrm>
          <a:prstGeom prst="leftArrow">
            <a:avLst/>
          </a:prstGeom>
          <a:noFill/>
          <a:ln>
            <a:solidFill>
              <a:srgbClr val="92D05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ustDataLst>
      <p:tags r:id="rId11"/>
    </p:custDataLst>
  </p:cSld>
  <p:clrMapOvr>
    <a:masterClrMapping/>
  </p:clrMapOvr>
  <mc:AlternateContent xmlns:mc="http://schemas.openxmlformats.org/markup-compatibility/2006">
    <mc:Choice xmlns:p14="http://schemas.microsoft.com/office/powerpoint/2010/main" Requires="p14">
      <p:transition p14:dur="500">
        <p:wipe/>
      </p:transition>
    </mc:Choice>
    <mc:Fallback>
      <p:transition>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par>
                                <p:cTn id="8" presetID="23" presetClass="entr" presetSubtype="16" fill="hold" nodeType="withEffect">
                                  <p:stCondLst>
                                    <p:cond delay="50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childTnLst>
                                </p:cTn>
                              </p:par>
                              <p:par>
                                <p:cTn id="12" presetID="23" presetClass="entr" presetSubtype="16" fill="hold" nodeType="withEffect">
                                  <p:stCondLst>
                                    <p:cond delay="100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childTnLst>
                                </p:cTn>
                              </p:par>
                              <p:par>
                                <p:cTn id="16" presetID="23" presetClass="entr" presetSubtype="16" fill="hold" nodeType="withEffect">
                                  <p:stCondLst>
                                    <p:cond delay="150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childTnLst>
                                </p:cTn>
                              </p:par>
                              <p:par>
                                <p:cTn id="20" presetID="23" presetClass="entr" presetSubtype="16" fill="hold" nodeType="withEffect">
                                  <p:stCondLst>
                                    <p:cond delay="20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 name="文本框 45"/>
          <p:cNvSpPr txBox="1"/>
          <p:nvPr/>
        </p:nvSpPr>
        <p:spPr>
          <a:xfrm>
            <a:off x="4189730" y="849630"/>
            <a:ext cx="3559810" cy="768350"/>
          </a:xfrm>
          <a:prstGeom prst="rect">
            <a:avLst/>
          </a:prstGeom>
          <a:noFill/>
        </p:spPr>
        <p:txBody>
          <a:bodyPr wrap="square" rtlCol="0">
            <a:spAutoFit/>
          </a:bodyPr>
          <a:p>
            <a:pPr algn="ctr">
              <a:buClrTx/>
              <a:buSzTx/>
              <a:buFontTx/>
            </a:pPr>
            <a:r>
              <a:rPr lang="zh-CN" altLang="en-US" sz="4400" b="1" dirty="0">
                <a:solidFill>
                  <a:schemeClr val="tx1">
                    <a:lumMod val="50000"/>
                    <a:lumOff val="50000"/>
                  </a:schemeClr>
                </a:solidFill>
                <a:latin typeface="黑体" panose="02010600030101010101" pitchFamily="49" charset="-122"/>
                <a:ea typeface="黑体" panose="02010600030101010101" pitchFamily="49" charset="-122"/>
                <a:cs typeface="黑体" panose="02010600030101010101" pitchFamily="49" charset="-122"/>
              </a:rPr>
              <a:t>垃圾分类</a:t>
            </a:r>
            <a:endParaRPr lang="zh-CN" altLang="en-US" sz="4400" b="1" dirty="0">
              <a:solidFill>
                <a:schemeClr val="tx1">
                  <a:lumMod val="50000"/>
                  <a:lumOff val="50000"/>
                </a:schemeClr>
              </a:solidFill>
              <a:latin typeface="黑体" panose="02010600030101010101" pitchFamily="49" charset="-122"/>
              <a:ea typeface="黑体" panose="02010600030101010101" pitchFamily="49" charset="-122"/>
              <a:cs typeface="黑体" panose="02010600030101010101" pitchFamily="49" charset="-122"/>
            </a:endParaRPr>
          </a:p>
        </p:txBody>
      </p:sp>
      <p:pic>
        <p:nvPicPr>
          <p:cNvPr id="13" name="可回收"/>
          <p:cNvPicPr>
            <a:picLocks noChangeAspect="1"/>
          </p:cNvPicPr>
          <p:nvPr/>
        </p:nvPicPr>
        <p:blipFill>
          <a:blip r:embed="rId1" cstate="screen"/>
          <a:stretch>
            <a:fillRect/>
          </a:stretch>
        </p:blipFill>
        <p:spPr>
          <a:xfrm>
            <a:off x="4420235" y="2038350"/>
            <a:ext cx="1202690" cy="1480820"/>
          </a:xfrm>
          <a:prstGeom prst="rect">
            <a:avLst/>
          </a:prstGeom>
        </p:spPr>
      </p:pic>
      <p:pic>
        <p:nvPicPr>
          <p:cNvPr id="14" name="湿垃圾"/>
          <p:cNvPicPr>
            <a:picLocks noChangeAspect="1"/>
          </p:cNvPicPr>
          <p:nvPr/>
        </p:nvPicPr>
        <p:blipFill>
          <a:blip r:embed="rId2" cstate="screen"/>
          <a:stretch>
            <a:fillRect/>
          </a:stretch>
        </p:blipFill>
        <p:spPr>
          <a:xfrm>
            <a:off x="4420870" y="4121150"/>
            <a:ext cx="1177290" cy="1446530"/>
          </a:xfrm>
          <a:prstGeom prst="rect">
            <a:avLst/>
          </a:prstGeom>
        </p:spPr>
      </p:pic>
      <p:pic>
        <p:nvPicPr>
          <p:cNvPr id="15" name="干垃圾"/>
          <p:cNvPicPr>
            <a:picLocks noChangeAspect="1"/>
          </p:cNvPicPr>
          <p:nvPr/>
        </p:nvPicPr>
        <p:blipFill>
          <a:blip r:embed="rId3" cstate="screen"/>
          <a:stretch>
            <a:fillRect/>
          </a:stretch>
        </p:blipFill>
        <p:spPr>
          <a:xfrm>
            <a:off x="6184265" y="2038350"/>
            <a:ext cx="1217930" cy="1498600"/>
          </a:xfrm>
          <a:prstGeom prst="rect">
            <a:avLst/>
          </a:prstGeom>
        </p:spPr>
      </p:pic>
      <p:pic>
        <p:nvPicPr>
          <p:cNvPr id="16" name="有害垃圾"/>
          <p:cNvPicPr>
            <a:picLocks noChangeAspect="1"/>
          </p:cNvPicPr>
          <p:nvPr/>
        </p:nvPicPr>
        <p:blipFill>
          <a:blip r:embed="rId4" cstate="screen"/>
          <a:stretch>
            <a:fillRect/>
          </a:stretch>
        </p:blipFill>
        <p:spPr>
          <a:xfrm>
            <a:off x="6219596" y="4113448"/>
            <a:ext cx="1182136" cy="1454168"/>
          </a:xfrm>
          <a:prstGeom prst="rect">
            <a:avLst/>
          </a:prstGeom>
        </p:spPr>
      </p:pic>
      <p:grpSp>
        <p:nvGrpSpPr>
          <p:cNvPr id="18" name="组合 17"/>
          <p:cNvGrpSpPr/>
          <p:nvPr/>
        </p:nvGrpSpPr>
        <p:grpSpPr>
          <a:xfrm>
            <a:off x="838835" y="2193925"/>
            <a:ext cx="3423920" cy="1088842"/>
            <a:chOff x="2831975" y="2035214"/>
            <a:chExt cx="3141725" cy="1088626"/>
          </a:xfrm>
        </p:grpSpPr>
        <p:sp>
          <p:nvSpPr>
            <p:cNvPr id="19" name="矩形 18"/>
            <p:cNvSpPr/>
            <p:nvPr/>
          </p:nvSpPr>
          <p:spPr>
            <a:xfrm>
              <a:off x="4565983" y="2035214"/>
              <a:ext cx="1290018" cy="460284"/>
            </a:xfrm>
            <a:prstGeom prst="rect">
              <a:avLst/>
            </a:prstGeom>
          </p:spPr>
          <p:txBody>
            <a:bodyPr wrap="square">
              <a:spAutoFit/>
            </a:bodyPr>
            <a:p>
              <a:pPr algn="l"/>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rPr>
                <a:t>可回垃圾</a:t>
              </a:r>
              <a:endPar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a:off x="2831975" y="2473729"/>
              <a:ext cx="3141725" cy="650111"/>
            </a:xfrm>
            <a:prstGeom prst="rect">
              <a:avLst/>
            </a:prstGeom>
          </p:spPr>
          <p:txBody>
            <a:bodyPr wrap="square">
              <a:spAutoFit/>
            </a:bodyPr>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可回收物是指回收后经过再加工可以成为生产原料或者经过整理可以再利用的物品。</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7665720" y="2093595"/>
            <a:ext cx="3698240" cy="1368217"/>
            <a:chOff x="2831975" y="2035214"/>
            <a:chExt cx="3141725" cy="1368024"/>
          </a:xfrm>
        </p:grpSpPr>
        <p:sp>
          <p:nvSpPr>
            <p:cNvPr id="28" name="矩形 27"/>
            <p:cNvSpPr/>
            <p:nvPr/>
          </p:nvSpPr>
          <p:spPr>
            <a:xfrm>
              <a:off x="2832145" y="2035214"/>
              <a:ext cx="1052036" cy="460310"/>
            </a:xfrm>
            <a:prstGeom prst="rect">
              <a:avLst/>
            </a:prstGeom>
          </p:spPr>
          <p:txBody>
            <a:bodyPr wrap="square">
              <a:spAutoFit/>
            </a:bodyPr>
            <a:p>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rPr>
                <a:t>干垃圾</a:t>
              </a:r>
              <a:endPar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9" name="矩形 28"/>
            <p:cNvSpPr/>
            <p:nvPr/>
          </p:nvSpPr>
          <p:spPr>
            <a:xfrm>
              <a:off x="2831975" y="2473729"/>
              <a:ext cx="3141725" cy="929509"/>
            </a:xfrm>
            <a:prstGeom prst="rect">
              <a:avLst/>
            </a:prstGeom>
          </p:spPr>
          <p:txBody>
            <a:bodyPr wrap="square">
              <a:spAutoFit/>
            </a:bodyPr>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除上述可回收物、湿垃圾、有害垃圾之外的垃圾。主要包括废弃食品袋</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盒，废弃保鲜膜</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袋，废弃纸巾。</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896775" y="4127323"/>
            <a:ext cx="3308840" cy="1371078"/>
            <a:chOff x="2831975" y="2035214"/>
            <a:chExt cx="3141725" cy="1371078"/>
          </a:xfrm>
        </p:grpSpPr>
        <p:sp>
          <p:nvSpPr>
            <p:cNvPr id="22" name="矩形 21"/>
            <p:cNvSpPr/>
            <p:nvPr/>
          </p:nvSpPr>
          <p:spPr>
            <a:xfrm>
              <a:off x="4811995" y="2035214"/>
              <a:ext cx="1052036" cy="461665"/>
            </a:xfrm>
            <a:prstGeom prst="rect">
              <a:avLst/>
            </a:prstGeom>
          </p:spPr>
          <p:txBody>
            <a:bodyPr wrap="none">
              <a:spAutoFit/>
            </a:bodyPr>
            <a:p>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rPr>
                <a:t>湿垃圾</a:t>
              </a:r>
              <a:endPar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2831975" y="2473729"/>
              <a:ext cx="3141725" cy="932563"/>
            </a:xfrm>
            <a:prstGeom prst="rect">
              <a:avLst/>
            </a:prstGeom>
          </p:spPr>
          <p:txBody>
            <a:bodyPr wrap="square">
              <a:spAutoFit/>
            </a:bodyPr>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湿垃圾是指在食品加工和消费过程中产生的剩菜剩饭、菜梗菜叶、瓜果皮核、废弃食物、废弃食用油脂等易腐的垃圾。</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7665720" y="4154805"/>
            <a:ext cx="3698240" cy="1368217"/>
            <a:chOff x="2831975" y="2035214"/>
            <a:chExt cx="3141725" cy="1368024"/>
          </a:xfrm>
        </p:grpSpPr>
        <p:sp>
          <p:nvSpPr>
            <p:cNvPr id="34" name="矩形 33"/>
            <p:cNvSpPr/>
            <p:nvPr/>
          </p:nvSpPr>
          <p:spPr>
            <a:xfrm>
              <a:off x="2858218" y="2035214"/>
              <a:ext cx="1344268" cy="460310"/>
            </a:xfrm>
            <a:prstGeom prst="rect">
              <a:avLst/>
            </a:prstGeom>
          </p:spPr>
          <p:txBody>
            <a:bodyPr wrap="square">
              <a:spAutoFit/>
            </a:bodyPr>
            <a:p>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rPr>
                <a:t>有害垃圾</a:t>
              </a:r>
              <a:endPar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5" name="矩形 34"/>
            <p:cNvSpPr/>
            <p:nvPr/>
          </p:nvSpPr>
          <p:spPr>
            <a:xfrm>
              <a:off x="2831975" y="2473729"/>
              <a:ext cx="3141725" cy="929509"/>
            </a:xfrm>
            <a:prstGeom prst="rect">
              <a:avLst/>
            </a:prstGeom>
          </p:spPr>
          <p:txBody>
            <a:bodyPr wrap="square">
              <a:spAutoFit/>
            </a:bodyPr>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有毒有害垃圾是指存有对人体健康有害的重金属、有毒的物质或者对环境造成现实危害或者潜在危害的废弃物。</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2" name="左箭头 1">
            <a:hlinkClick r:id="rId5" action="ppaction://hlinksldjump"/>
          </p:cNvPr>
          <p:cNvSpPr/>
          <p:nvPr/>
        </p:nvSpPr>
        <p:spPr>
          <a:xfrm>
            <a:off x="11097260" y="5746750"/>
            <a:ext cx="266700" cy="266700"/>
          </a:xfrm>
          <a:prstGeom prst="leftArrow">
            <a:avLst/>
          </a:prstGeom>
          <a:noFill/>
          <a:ln>
            <a:solidFill>
              <a:srgbClr val="92D05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wipe/>
      </p:transition>
    </mc:Choice>
    <mc:Fallback>
      <p:transition>
        <p:wip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500"/>
                                        <p:tgtEl>
                                          <p:spTgt spid="18"/>
                                        </p:tgtEl>
                                      </p:cBhvr>
                                    </p:animEffect>
                                  </p:childTnLst>
                                </p:cTn>
                              </p:par>
                            </p:childTnLst>
                          </p:cTn>
                        </p:par>
                      </p:childTnLst>
                    </p:cTn>
                  </p:par>
                </p:childTnLst>
              </p:cTn>
              <p:nextCondLst>
                <p:cond evt="onClick" delay="0">
                  <p:tgtEl>
                    <p:spTgt spid="13"/>
                  </p:tgtEl>
                </p:cond>
              </p:nextCondLst>
            </p:seq>
            <p:seq concurrent="1" nextAc="seek">
              <p:cTn id="8" restart="whenNotActive" fill="hold" evtFilter="cancelBubble" nodeType="interactiveSeq">
                <p:stCondLst>
                  <p:cond evt="onClick" delay="0">
                    <p:tgtEl>
                      <p:spTgt spid="15"/>
                    </p:tgtEl>
                  </p:cond>
                </p:stCondLst>
                <p:endSync evt="end" delay="0">
                  <p:rtn val="all"/>
                </p:endSync>
                <p:childTnLst>
                  <p:par>
                    <p:cTn id="9" fill="hold">
                      <p:stCondLst>
                        <p:cond delay="0"/>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wipe(left)">
                                      <p:cBhvr>
                                        <p:cTn id="13" dur="500"/>
                                        <p:tgtEl>
                                          <p:spTgt spid="27"/>
                                        </p:tgtEl>
                                      </p:cBhvr>
                                    </p:animEffect>
                                  </p:childTnLst>
                                </p:cTn>
                              </p:par>
                            </p:childTnLst>
                          </p:cTn>
                        </p:par>
                      </p:childTnLst>
                    </p:cTn>
                  </p:par>
                </p:childTnLst>
              </p:cTn>
              <p:nextCondLst>
                <p:cond evt="onClick" delay="0">
                  <p:tgtEl>
                    <p:spTgt spid="15"/>
                  </p:tgtEl>
                </p:cond>
              </p:nextCondLst>
            </p:seq>
            <p:seq concurrent="1" nextAc="seek">
              <p:cTn id="14" restart="whenNotActive" fill="hold" evtFilter="cancelBubble" nodeType="interactiveSeq">
                <p:stCondLst>
                  <p:cond evt="onClick" delay="0">
                    <p:tgtEl>
                      <p:spTgt spid="14"/>
                    </p:tgtEl>
                  </p:cond>
                </p:stCondLst>
                <p:endSync evt="end" delay="0">
                  <p:rtn val="all"/>
                </p:endSync>
                <p:childTnLst>
                  <p:par>
                    <p:cTn id="15" fill="hold">
                      <p:stCondLst>
                        <p:cond delay="0"/>
                      </p:stCondLst>
                      <p:childTnLst>
                        <p:par>
                          <p:cTn id="16" fill="hold">
                            <p:stCondLst>
                              <p:cond delay="0"/>
                            </p:stCondLst>
                            <p:childTnLst>
                              <p:par>
                                <p:cTn id="17" presetID="22" presetClass="entr" presetSubtype="2"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right)">
                                      <p:cBhvr>
                                        <p:cTn id="19" dur="500"/>
                                        <p:tgtEl>
                                          <p:spTgt spid="21"/>
                                        </p:tgtEl>
                                      </p:cBhvr>
                                    </p:animEffect>
                                  </p:childTnLst>
                                </p:cTn>
                              </p:par>
                            </p:childTnLst>
                          </p:cTn>
                        </p:par>
                      </p:childTnLst>
                    </p:cTn>
                  </p:par>
                </p:childTnLst>
              </p:cTn>
              <p:nextCondLst>
                <p:cond evt="onClick" delay="0">
                  <p:tgtEl>
                    <p:spTgt spid="14"/>
                  </p:tgtEl>
                </p:cond>
              </p:nextCondLst>
            </p:seq>
            <p:seq concurrent="1" nextAc="seek">
              <p:cTn id="20" restart="whenNotActive" fill="hold" evtFilter="cancelBubble" nodeType="interactiveSeq">
                <p:stCondLst>
                  <p:cond evt="onClick" delay="0">
                    <p:tgtEl>
                      <p:spTgt spid="16"/>
                    </p:tgtEl>
                  </p:cond>
                </p:stCondLst>
                <p:endSync evt="end" delay="0">
                  <p:rtn val="all"/>
                </p:endSync>
                <p:childTnLst>
                  <p:par>
                    <p:cTn id="21" fill="hold">
                      <p:stCondLst>
                        <p:cond delay="0"/>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childTnLst>
                          </p:cTn>
                        </p:par>
                      </p:childTnLst>
                    </p:cTn>
                  </p:par>
                </p:childTnLst>
              </p:cTn>
              <p:nextCondLst>
                <p:cond evt="onClick" delay="0">
                  <p:tgtEl>
                    <p:spTgt spid="16"/>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 name="文本框 45"/>
          <p:cNvSpPr txBox="1"/>
          <p:nvPr/>
        </p:nvSpPr>
        <p:spPr>
          <a:xfrm>
            <a:off x="4319270" y="861060"/>
            <a:ext cx="3551555" cy="768350"/>
          </a:xfrm>
          <a:prstGeom prst="rect">
            <a:avLst/>
          </a:prstGeom>
          <a:noFill/>
        </p:spPr>
        <p:txBody>
          <a:bodyPr wrap="square" rtlCol="0">
            <a:spAutoFit/>
          </a:bodyPr>
          <a:p>
            <a:r>
              <a:rPr lang="zh-CN" altLang="en-US" sz="4400" b="1" dirty="0">
                <a:solidFill>
                  <a:schemeClr val="tx1">
                    <a:lumMod val="50000"/>
                    <a:lumOff val="50000"/>
                  </a:schemeClr>
                </a:solidFill>
                <a:latin typeface="黑体" panose="02010600030101010101" pitchFamily="49" charset="-122"/>
                <a:ea typeface="黑体" panose="02010600030101010101" pitchFamily="49" charset="-122"/>
                <a:cs typeface="黑体" panose="02010600030101010101" pitchFamily="49" charset="-122"/>
              </a:rPr>
              <a:t>垃圾分类原则</a:t>
            </a:r>
            <a:endParaRPr lang="zh-CN" altLang="en-US" sz="3200" b="1" dirty="0">
              <a:solidFill>
                <a:srgbClr val="007E99"/>
              </a:solidFill>
              <a:latin typeface="微软雅黑" panose="020B0503020204020204" pitchFamily="34" charset="-122"/>
              <a:ea typeface="微软雅黑" panose="020B0503020204020204" pitchFamily="34" charset="-122"/>
            </a:endParaRPr>
          </a:p>
        </p:txBody>
      </p:sp>
      <p:sp>
        <p:nvSpPr>
          <p:cNvPr id="19" name="矩形 18"/>
          <p:cNvSpPr/>
          <p:nvPr/>
        </p:nvSpPr>
        <p:spPr>
          <a:xfrm>
            <a:off x="1843398" y="2039928"/>
            <a:ext cx="2926080" cy="460375"/>
          </a:xfrm>
          <a:prstGeom prst="rect">
            <a:avLst/>
          </a:prstGeom>
        </p:spPr>
        <p:txBody>
          <a:bodyPr wrap="none">
            <a:spAutoFit/>
          </a:bodyPr>
          <a:p>
            <a:r>
              <a:rPr lang="zh-CN" altLang="en-US" sz="2400" dirty="0">
                <a:solidFill>
                  <a:srgbClr val="92D050"/>
                </a:solidFill>
                <a:latin typeface="黑体" panose="02010600030101010101" pitchFamily="49" charset="-122"/>
                <a:ea typeface="黑体" panose="02010600030101010101" pitchFamily="49" charset="-122"/>
              </a:rPr>
              <a:t>减排补贴，超排惩罚</a:t>
            </a:r>
            <a:endParaRPr lang="zh-CN" altLang="en-US" sz="2400" dirty="0">
              <a:solidFill>
                <a:srgbClr val="92D050"/>
              </a:solidFill>
              <a:latin typeface="黑体" panose="02010600030101010101" pitchFamily="49" charset="-122"/>
              <a:ea typeface="黑体" panose="02010600030101010101" pitchFamily="49" charset="-122"/>
            </a:endParaRPr>
          </a:p>
        </p:txBody>
      </p:sp>
      <p:sp>
        <p:nvSpPr>
          <p:cNvPr id="20" name="矩形 19"/>
          <p:cNvSpPr/>
          <p:nvPr/>
        </p:nvSpPr>
        <p:spPr>
          <a:xfrm>
            <a:off x="872478" y="2641384"/>
            <a:ext cx="4867287" cy="2585323"/>
          </a:xfrm>
          <a:prstGeom prst="rect">
            <a:avLst/>
          </a:prstGeom>
        </p:spPr>
        <p:txBody>
          <a:bodyPr wrap="square">
            <a:spAutoFit/>
          </a:bodyPr>
          <a:p>
            <a:pPr marL="285750" indent="-285750">
              <a:lnSpc>
                <a:spcPct val="150000"/>
              </a:lnSpc>
              <a:buFont typeface="Wingdings" panose="05000000000000000000" pitchFamily="2" charset="2"/>
              <a:buChar char="l"/>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制定单位和居民垃圾排放量标准，低于这一排放量标准的给予补贴；</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l"/>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超过这一排放量标准的则予以惩罚。减排越多补贴越多，超排越多惩罚越重；</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l"/>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以此提高单位和居民实行源头减量和排放控制的积极性。这一排放量标准的给予补贴；</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 name="矩形 23"/>
          <p:cNvSpPr/>
          <p:nvPr/>
        </p:nvSpPr>
        <p:spPr>
          <a:xfrm>
            <a:off x="7332345" y="2039620"/>
            <a:ext cx="2964815" cy="460375"/>
          </a:xfrm>
          <a:prstGeom prst="rect">
            <a:avLst/>
          </a:prstGeom>
        </p:spPr>
        <p:txBody>
          <a:bodyPr wrap="square">
            <a:spAutoFit/>
          </a:bodyPr>
          <a:p>
            <a:r>
              <a:rPr lang="zh-CN" altLang="en-US" sz="2400" dirty="0">
                <a:solidFill>
                  <a:srgbClr val="92D050"/>
                </a:solidFill>
                <a:latin typeface="黑体" panose="02010600030101010101" pitchFamily="49" charset="-122"/>
                <a:ea typeface="黑体" panose="02010600030101010101" pitchFamily="49" charset="-122"/>
              </a:rPr>
              <a:t>捆绑服务，注重绩效</a:t>
            </a:r>
            <a:endParaRPr lang="zh-CN" altLang="en-US" sz="2400" dirty="0">
              <a:solidFill>
                <a:srgbClr val="92D050"/>
              </a:solidFill>
              <a:latin typeface="黑体" panose="02010600030101010101" pitchFamily="49" charset="-122"/>
              <a:ea typeface="黑体" panose="02010600030101010101" pitchFamily="49" charset="-122"/>
            </a:endParaRPr>
          </a:p>
        </p:txBody>
      </p:sp>
      <p:sp>
        <p:nvSpPr>
          <p:cNvPr id="25" name="矩形 24"/>
          <p:cNvSpPr/>
          <p:nvPr/>
        </p:nvSpPr>
        <p:spPr>
          <a:xfrm>
            <a:off x="6381309" y="2641600"/>
            <a:ext cx="4867287" cy="2536400"/>
          </a:xfrm>
          <a:prstGeom prst="rect">
            <a:avLst/>
          </a:prstGeom>
        </p:spPr>
        <p:txBody>
          <a:bodyPr wrap="square">
            <a:spAutoFit/>
          </a:bodyPr>
          <a:p>
            <a:pPr marL="285750" indent="-285750">
              <a:lnSpc>
                <a:spcPct val="150000"/>
              </a:lnSpc>
              <a:buFont typeface="Wingdings" panose="05000000000000000000" pitchFamily="2" charset="2"/>
              <a:buChar char="l"/>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在居民还没有自愿和自觉行动而居</a:t>
            </a:r>
            <a:r>
              <a:rPr lang="en-US" altLang="zh-CN"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村</a:t>
            </a:r>
            <a:r>
              <a:rPr lang="en-US" altLang="zh-CN"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委和政府的资源又不足时，推动分类排放需要物业管理公司和其他企业介入。</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l"/>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将推动分类排放服务与垃圾收运、干湿垃圾处理业务捆绑，可促进垃圾分类资本化，保障企业合理盈利。</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6095365" y="2641600"/>
            <a:ext cx="0" cy="2028190"/>
          </a:xfrm>
          <a:prstGeom prst="line">
            <a:avLst/>
          </a:prstGeom>
          <a:ln>
            <a:solidFill>
              <a:srgbClr val="92D050"/>
            </a:solidFill>
            <a:prstDash val="dash"/>
          </a:ln>
        </p:spPr>
        <p:style>
          <a:lnRef idx="1">
            <a:schemeClr val="accent1"/>
          </a:lnRef>
          <a:fillRef idx="0">
            <a:schemeClr val="accent1"/>
          </a:fillRef>
          <a:effectRef idx="0">
            <a:schemeClr val="accent1"/>
          </a:effectRef>
          <a:fontRef idx="minor">
            <a:schemeClr val="tx1"/>
          </a:fontRef>
        </p:style>
      </p:cxnSp>
      <p:sp>
        <p:nvSpPr>
          <p:cNvPr id="2" name="左箭头 1">
            <a:hlinkClick r:id="rId1" action="ppaction://hlinksldjump"/>
          </p:cNvPr>
          <p:cNvSpPr/>
          <p:nvPr/>
        </p:nvSpPr>
        <p:spPr>
          <a:xfrm>
            <a:off x="11097260" y="5746750"/>
            <a:ext cx="266700" cy="266700"/>
          </a:xfrm>
          <a:prstGeom prst="leftArrow">
            <a:avLst/>
          </a:prstGeom>
          <a:noFill/>
          <a:ln>
            <a:solidFill>
              <a:srgbClr val="92D05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wipe/>
      </p:transition>
    </mc:Choice>
    <mc:Fallback>
      <p:transition>
        <p:wip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 name="文本框 45"/>
          <p:cNvSpPr txBox="1"/>
          <p:nvPr/>
        </p:nvSpPr>
        <p:spPr>
          <a:xfrm>
            <a:off x="4319905" y="861060"/>
            <a:ext cx="3551555" cy="768350"/>
          </a:xfrm>
          <a:prstGeom prst="rect">
            <a:avLst/>
          </a:prstGeom>
          <a:noFill/>
        </p:spPr>
        <p:txBody>
          <a:bodyPr wrap="square" rtlCol="0">
            <a:spAutoFit/>
          </a:bodyPr>
          <a:p>
            <a:r>
              <a:rPr lang="zh-CN" altLang="en-US" sz="4400" b="1" dirty="0">
                <a:solidFill>
                  <a:schemeClr val="tx1">
                    <a:lumMod val="50000"/>
                    <a:lumOff val="50000"/>
                  </a:schemeClr>
                </a:solidFill>
                <a:latin typeface="黑体" panose="02010600030101010101" pitchFamily="49" charset="-122"/>
                <a:ea typeface="黑体" panose="02010600030101010101" pitchFamily="49" charset="-122"/>
                <a:cs typeface="黑体" panose="02010600030101010101" pitchFamily="49" charset="-122"/>
              </a:rPr>
              <a:t>垃圾分类好处</a:t>
            </a:r>
            <a:endParaRPr lang="zh-CN" altLang="en-US" sz="4400" b="1" dirty="0">
              <a:solidFill>
                <a:schemeClr val="tx1">
                  <a:lumMod val="50000"/>
                  <a:lumOff val="50000"/>
                </a:schemeClr>
              </a:solidFill>
              <a:latin typeface="黑体" panose="02010600030101010101" pitchFamily="49" charset="-122"/>
              <a:ea typeface="黑体" panose="02010600030101010101" pitchFamily="49" charset="-122"/>
              <a:cs typeface="黑体" panose="02010600030101010101" pitchFamily="49" charset="-122"/>
            </a:endParaRPr>
          </a:p>
        </p:txBody>
      </p:sp>
      <p:sp>
        <p:nvSpPr>
          <p:cNvPr id="19" name="矩形 18"/>
          <p:cNvSpPr/>
          <p:nvPr/>
        </p:nvSpPr>
        <p:spPr>
          <a:xfrm>
            <a:off x="1164583" y="1843078"/>
            <a:ext cx="1714500" cy="460375"/>
          </a:xfrm>
          <a:prstGeom prst="rect">
            <a:avLst/>
          </a:prstGeom>
        </p:spPr>
        <p:txBody>
          <a:bodyPr wrap="none">
            <a:spAutoFit/>
          </a:bodyPr>
          <a:p>
            <a:r>
              <a:rPr lang="en-US" altLang="zh-CN" sz="2400" b="1" dirty="0">
                <a:solidFill>
                  <a:srgbClr val="92D050"/>
                </a:solidFill>
                <a:latin typeface="黑体" panose="02010600030101010101" pitchFamily="49" charset="-122"/>
                <a:ea typeface="黑体" panose="02010600030101010101" pitchFamily="49" charset="-122"/>
              </a:rPr>
              <a:t>1.</a:t>
            </a:r>
            <a:r>
              <a:rPr lang="zh-CN" altLang="en-US" sz="2400" b="1" dirty="0">
                <a:solidFill>
                  <a:srgbClr val="92D050"/>
                </a:solidFill>
                <a:latin typeface="黑体" panose="02010600030101010101" pitchFamily="49" charset="-122"/>
                <a:ea typeface="黑体" panose="02010600030101010101" pitchFamily="49" charset="-122"/>
              </a:rPr>
              <a:t>变废为宝</a:t>
            </a:r>
            <a:endParaRPr lang="zh-CN" altLang="en-US" sz="2400" b="1" dirty="0">
              <a:solidFill>
                <a:srgbClr val="92D050"/>
              </a:solidFill>
              <a:latin typeface="黑体" panose="02010600030101010101" pitchFamily="49" charset="-122"/>
              <a:ea typeface="黑体" panose="02010600030101010101" pitchFamily="49" charset="-122"/>
            </a:endParaRPr>
          </a:p>
        </p:txBody>
      </p:sp>
      <p:sp>
        <p:nvSpPr>
          <p:cNvPr id="3" name="文本框 2"/>
          <p:cNvSpPr txBox="1"/>
          <p:nvPr/>
        </p:nvSpPr>
        <p:spPr>
          <a:xfrm>
            <a:off x="1164590" y="2303145"/>
            <a:ext cx="4998720" cy="1337945"/>
          </a:xfrm>
          <a:prstGeom prst="rect">
            <a:avLst/>
          </a:prstGeom>
          <a:noFill/>
        </p:spPr>
        <p:txBody>
          <a:bodyPr wrap="square" rtlCol="0" anchor="t">
            <a:spAutoFit/>
          </a:bodyPr>
          <a:p>
            <a:pPr indent="0" algn="l">
              <a:lnSpc>
                <a:spcPct val="150000"/>
              </a:lnSpc>
              <a:buFont typeface="Wingdings" panose="05000000000000000000" pitchFamily="2" charset="2"/>
              <a:buNone/>
            </a:pPr>
            <a:r>
              <a:rPr lang="en-US" altLang="zh-CN" dirty="0">
                <a:solidFill>
                  <a:sysClr val="windowText" lastClr="000000">
                    <a:lumMod val="50000"/>
                    <a:lumOff val="50000"/>
                  </a:sysClr>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dirty="0">
                <a:solidFill>
                  <a:sysClr val="windowText" lastClr="000000">
                    <a:lumMod val="50000"/>
                    <a:lumOff val="50000"/>
                  </a:sysClr>
                </a:solidFill>
                <a:latin typeface="微软雅黑" panose="020B0503020204020204" pitchFamily="34" charset="-122"/>
                <a:ea typeface="微软雅黑" panose="020B0503020204020204" pitchFamily="34" charset="-122"/>
                <a:cs typeface="微软雅黑" panose="020B0503020204020204" pitchFamily="34" charset="-122"/>
                <a:sym typeface="等线" panose="02010600030101010101" charset="-122"/>
              </a:rPr>
              <a:t>垃圾中的其他物质也能转化为资源，如食品、草木和织物可以堆肥，生产有机肥料；垃圾焚烧可以发电、供热或制冷等。</a:t>
            </a:r>
            <a:endParaRPr lang="zh-CN" altLang="en-US" dirty="0">
              <a:solidFill>
                <a:sysClr val="windowText" lastClr="000000">
                  <a:lumMod val="50000"/>
                  <a:lumOff val="50000"/>
                </a:sysClr>
              </a:solidFill>
              <a:latin typeface="微软雅黑" panose="020B0503020204020204" pitchFamily="34" charset="-122"/>
              <a:ea typeface="微软雅黑" panose="020B0503020204020204" pitchFamily="34" charset="-122"/>
              <a:cs typeface="微软雅黑" panose="020B0503020204020204" pitchFamily="34" charset="-122"/>
              <a:sym typeface="等线" panose="02010600030101010101" charset="-122"/>
            </a:endParaRPr>
          </a:p>
        </p:txBody>
      </p:sp>
      <p:sp>
        <p:nvSpPr>
          <p:cNvPr id="4" name="矩形 3"/>
          <p:cNvSpPr/>
          <p:nvPr/>
        </p:nvSpPr>
        <p:spPr>
          <a:xfrm>
            <a:off x="1164583" y="3792528"/>
            <a:ext cx="1714500" cy="460375"/>
          </a:xfrm>
          <a:prstGeom prst="rect">
            <a:avLst/>
          </a:prstGeom>
        </p:spPr>
        <p:txBody>
          <a:bodyPr wrap="none">
            <a:spAutoFit/>
          </a:bodyPr>
          <a:p>
            <a:r>
              <a:rPr lang="en-US" altLang="zh-CN" sz="2400" b="1" dirty="0">
                <a:solidFill>
                  <a:srgbClr val="92D050"/>
                </a:solidFill>
                <a:latin typeface="黑体" panose="02010600030101010101" pitchFamily="49" charset="-122"/>
                <a:ea typeface="黑体" panose="02010600030101010101" pitchFamily="49" charset="-122"/>
              </a:rPr>
              <a:t>2.</a:t>
            </a:r>
            <a:r>
              <a:rPr lang="zh-CN" altLang="en-US" sz="2400" b="1" dirty="0">
                <a:solidFill>
                  <a:srgbClr val="92D050"/>
                </a:solidFill>
                <a:latin typeface="黑体" panose="02010600030101010101" pitchFamily="49" charset="-122"/>
                <a:ea typeface="黑体" panose="02010600030101010101" pitchFamily="49" charset="-122"/>
              </a:rPr>
              <a:t>减少污染</a:t>
            </a:r>
            <a:endParaRPr lang="zh-CN" altLang="en-US" sz="2400" b="1" dirty="0">
              <a:solidFill>
                <a:srgbClr val="92D050"/>
              </a:solidFill>
              <a:latin typeface="黑体" panose="02010600030101010101" pitchFamily="49" charset="-122"/>
              <a:ea typeface="黑体" panose="02010600030101010101" pitchFamily="49" charset="-122"/>
            </a:endParaRPr>
          </a:p>
        </p:txBody>
      </p:sp>
      <p:sp>
        <p:nvSpPr>
          <p:cNvPr id="5" name="文本框 4"/>
          <p:cNvSpPr txBox="1"/>
          <p:nvPr/>
        </p:nvSpPr>
        <p:spPr>
          <a:xfrm>
            <a:off x="1164590" y="4287520"/>
            <a:ext cx="4802505" cy="1337945"/>
          </a:xfrm>
          <a:prstGeom prst="rect">
            <a:avLst/>
          </a:prstGeom>
          <a:noFill/>
        </p:spPr>
        <p:txBody>
          <a:bodyPr wrap="square" rtlCol="0" anchor="t">
            <a:spAutoFit/>
          </a:bodyPr>
          <a:p>
            <a:pPr algn="l">
              <a:lnSpc>
                <a:spcPct val="150000"/>
              </a:lnSpc>
              <a:buClrTx/>
              <a:buSzTx/>
              <a:buFontTx/>
              <a:buNone/>
            </a:pPr>
            <a:r>
              <a:rPr lang="en-US" altLang="zh-CN" dirty="0">
                <a:solidFill>
                  <a:sysClr val="windowText" lastClr="000000">
                    <a:lumMod val="50000"/>
                    <a:lumOff val="50000"/>
                  </a:sysClr>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1800" dirty="0">
                <a:solidFill>
                  <a:sysClr val="windowText" lastClr="000000">
                    <a:lumMod val="50000"/>
                    <a:lumOff val="50000"/>
                  </a:sysClr>
                </a:solidFill>
                <a:latin typeface="微软雅黑" panose="020B0503020204020204" pitchFamily="34" charset="-122"/>
                <a:ea typeface="微软雅黑" panose="020B0503020204020204" pitchFamily="34" charset="-122"/>
                <a:cs typeface="微软雅黑" panose="020B0503020204020204" pitchFamily="34" charset="-122"/>
                <a:sym typeface="等线" panose="02010600030101010101" charset="-122"/>
              </a:rPr>
              <a:t>垃圾被送到工厂而不是填埋场，既省下了土地，又避免了填埋或焚烧所产生的污染，还可以变废为宝。</a:t>
            </a:r>
            <a:endParaRPr lang="zh-CN" altLang="en-US" dirty="0">
              <a:solidFill>
                <a:sysClr val="windowText" lastClr="000000">
                  <a:lumMod val="50000"/>
                  <a:lumOff val="50000"/>
                </a:sysClr>
              </a:solidFill>
              <a:latin typeface="微软雅黑" panose="020B0503020204020204" pitchFamily="34" charset="-122"/>
              <a:ea typeface="微软雅黑" panose="020B0503020204020204" pitchFamily="34" charset="-122"/>
              <a:cs typeface="微软雅黑" panose="020B0503020204020204" pitchFamily="34" charset="-122"/>
              <a:sym typeface="等线" panose="02010600030101010101" charset="-122"/>
            </a:endParaRPr>
          </a:p>
        </p:txBody>
      </p:sp>
      <p:pic>
        <p:nvPicPr>
          <p:cNvPr id="6" name="图片 5" descr="图片6"/>
          <p:cNvPicPr>
            <a:picLocks noChangeAspect="1"/>
          </p:cNvPicPr>
          <p:nvPr/>
        </p:nvPicPr>
        <p:blipFill>
          <a:blip r:embed="rId1"/>
          <a:srcRect l="13095" r="10341"/>
          <a:stretch>
            <a:fillRect/>
          </a:stretch>
        </p:blipFill>
        <p:spPr>
          <a:xfrm>
            <a:off x="6460490" y="2045335"/>
            <a:ext cx="4871720" cy="3580130"/>
          </a:xfrm>
          <a:prstGeom prst="rect">
            <a:avLst/>
          </a:prstGeom>
        </p:spPr>
      </p:pic>
      <p:sp>
        <p:nvSpPr>
          <p:cNvPr id="2" name="左箭头 1">
            <a:hlinkClick r:id="rId2" action="ppaction://hlinksldjump"/>
          </p:cNvPr>
          <p:cNvSpPr/>
          <p:nvPr/>
        </p:nvSpPr>
        <p:spPr>
          <a:xfrm>
            <a:off x="11097260" y="5746750"/>
            <a:ext cx="266700" cy="266700"/>
          </a:xfrm>
          <a:prstGeom prst="leftArrow">
            <a:avLst/>
          </a:prstGeom>
          <a:noFill/>
          <a:ln>
            <a:solidFill>
              <a:srgbClr val="92D05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wipe/>
      </p:transition>
    </mc:Choice>
    <mc:Fallback>
      <p:transition>
        <p:wip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PA-10226"/>
          <p:cNvSpPr txBox="1"/>
          <p:nvPr>
            <p:custDataLst>
              <p:tags r:id="rId1"/>
            </p:custDataLst>
          </p:nvPr>
        </p:nvSpPr>
        <p:spPr>
          <a:xfrm>
            <a:off x="2124710" y="3022600"/>
            <a:ext cx="7941310" cy="922020"/>
          </a:xfrm>
          <a:prstGeom prst="rect">
            <a:avLst/>
          </a:prstGeom>
          <a:noFill/>
        </p:spPr>
        <p:txBody>
          <a:bodyPr wrap="square" rtlCol="0">
            <a:spAutoFit/>
            <a:scene3d>
              <a:camera prst="orthographicFront"/>
              <a:lightRig rig="threePt" dir="t"/>
            </a:scene3d>
          </a:bodyPr>
          <a:p>
            <a:pPr algn="ctr"/>
            <a:r>
              <a:rPr lang="zh-CN" altLang="en-US" sz="5400" b="1" dirty="0">
                <a:ln w="12700" cmpd="sng">
                  <a:noFill/>
                  <a:prstDash val="solid"/>
                </a:ln>
                <a:gradFill>
                  <a:gsLst>
                    <a:gs pos="0">
                      <a:srgbClr val="14CD68"/>
                    </a:gs>
                    <a:gs pos="100000">
                      <a:srgbClr val="035C7D"/>
                    </a:gs>
                  </a:gsLst>
                  <a:lin scaled="0"/>
                </a:gradFill>
                <a:effectLst/>
                <a:latin typeface="站酷快乐体2016修订版" panose="02010600030101010101" charset="-122"/>
                <a:ea typeface="站酷快乐体2016修订版" panose="02010600030101010101" charset="-122"/>
              </a:rPr>
              <a:t>今天分一分，明天美十分</a:t>
            </a:r>
            <a:endParaRPr lang="zh-CN" altLang="en-US" sz="5400" b="1" dirty="0">
              <a:ln w="12700" cmpd="sng">
                <a:noFill/>
                <a:prstDash val="solid"/>
              </a:ln>
              <a:gradFill>
                <a:gsLst>
                  <a:gs pos="0">
                    <a:srgbClr val="14CD68"/>
                  </a:gs>
                  <a:gs pos="100000">
                    <a:srgbClr val="035C7D"/>
                  </a:gs>
                </a:gsLst>
                <a:lin scaled="0"/>
              </a:gradFill>
              <a:effectLst/>
              <a:latin typeface="站酷快乐体2016修订版" panose="02010600030101010101" charset="-122"/>
              <a:ea typeface="站酷快乐体2016修订版" panose="02010600030101010101" charset="-122"/>
            </a:endParaRPr>
          </a:p>
        </p:txBody>
      </p:sp>
      <p:cxnSp>
        <p:nvCxnSpPr>
          <p:cNvPr id="16" name="直接连接符 15"/>
          <p:cNvCxnSpPr/>
          <p:nvPr/>
        </p:nvCxnSpPr>
        <p:spPr>
          <a:xfrm>
            <a:off x="2451735" y="2992755"/>
            <a:ext cx="7425055" cy="0"/>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2451735" y="3978275"/>
            <a:ext cx="7425055" cy="0"/>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pic>
        <p:nvPicPr>
          <p:cNvPr id="18" name="图片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82150" y="4135755"/>
            <a:ext cx="1127760" cy="1411605"/>
          </a:xfrm>
          <a:prstGeom prst="rect">
            <a:avLst/>
          </a:prstGeom>
        </p:spPr>
      </p:pic>
      <p:sp>
        <p:nvSpPr>
          <p:cNvPr id="4" name="文本框 3"/>
          <p:cNvSpPr txBox="1"/>
          <p:nvPr/>
        </p:nvSpPr>
        <p:spPr>
          <a:xfrm>
            <a:off x="2437765" y="2437130"/>
            <a:ext cx="7316470" cy="368300"/>
          </a:xfrm>
          <a:prstGeom prst="rect">
            <a:avLst/>
          </a:prstGeom>
          <a:noFill/>
        </p:spPr>
        <p:txBody>
          <a:bodyPr wrap="square" rtlCol="0">
            <a:spAutoFit/>
          </a:bodyPr>
          <a:p>
            <a:pPr algn="dist"/>
            <a:r>
              <a:rPr lang="zh-CN" altLang="en-US">
                <a:solidFill>
                  <a:schemeClr val="tx1">
                    <a:lumMod val="50000"/>
                    <a:lumOff val="50000"/>
                  </a:schemeClr>
                </a:solidFill>
                <a:latin typeface="微软雅黑" panose="020B0503020204020204" pitchFamily="34" charset="-122"/>
                <a:ea typeface="微软雅黑" panose="020B0503020204020204" pitchFamily="34" charset="-122"/>
              </a:rPr>
              <a:t>垃圾分类益处多，环境保护靠你我</a:t>
            </a: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3931920" y="4148455"/>
            <a:ext cx="4326255" cy="368300"/>
          </a:xfrm>
          <a:prstGeom prst="rect">
            <a:avLst/>
          </a:prstGeom>
          <a:noFill/>
        </p:spPr>
        <p:txBody>
          <a:bodyPr wrap="square" rtlCol="0">
            <a:spAutoFit/>
          </a:bodyPr>
          <a:p>
            <a:pPr algn="dist"/>
            <a:r>
              <a:rPr lang="zh-CN" altLang="en-US">
                <a:solidFill>
                  <a:schemeClr val="tx1">
                    <a:lumMod val="50000"/>
                    <a:lumOff val="50000"/>
                  </a:schemeClr>
                </a:solidFill>
                <a:latin typeface="微软雅黑" panose="020B0503020204020204" pitchFamily="34" charset="-122"/>
                <a:ea typeface="微软雅黑" panose="020B0503020204020204" pitchFamily="34" charset="-122"/>
              </a:rPr>
              <a:t>感谢观看！</a:t>
            </a: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500">
        <p:wipe/>
      </p:transition>
    </mc:Choice>
    <mc:Fallback>
      <p:transition>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par>
                                <p:cTn id="13" presetID="22" presetClass="entr" presetSubtype="2"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right)">
                                      <p:cBhvr>
                                        <p:cTn id="15" dur="500"/>
                                        <p:tgtEl>
                                          <p:spTgt spid="17"/>
                                        </p:tgtEl>
                                      </p:cBhvr>
                                    </p:animEffect>
                                  </p:childTnLst>
                                </p:cTn>
                              </p:par>
                            </p:childTnLst>
                          </p:cTn>
                        </p:par>
                        <p:par>
                          <p:cTn id="16" fill="hold">
                            <p:stCondLst>
                              <p:cond delay="1000"/>
                            </p:stCondLst>
                            <p:childTnLst>
                              <p:par>
                                <p:cTn id="17" presetID="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1+#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4" grpId="1"/>
      <p:bldP spid="5" grpId="0"/>
      <p:bldP spid="5" grpId="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53.xml><?xml version="1.0" encoding="utf-8"?>
<p:tagLst xmlns:p="http://schemas.openxmlformats.org/presentationml/2006/main">
  <p:tag name="KSO_WM_SLIDE_ID" val="custom20205176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176"/>
  <p:tag name="KSO_WM_SLIDE_LAYOUT" val="a_b"/>
  <p:tag name="KSO_WM_SLIDE_LAYOUT_CNT" val="1_1"/>
  <p:tag name="KSO_WM_UNIT_SHOW_EDIT_AREA_INDICATION" val="1"/>
  <p:tag name="KSO_WM_TEMPLATE_THUMBS_INDEX" val="1、4、7、12、13、14、15、16、17、18、20、24、25、28、33、36、40、43、44"/>
</p:tagLst>
</file>

<file path=ppt/tags/tag54.xml><?xml version="1.0" encoding="utf-8"?>
<p:tagLst xmlns:p="http://schemas.openxmlformats.org/presentationml/2006/main">
  <p:tag name="KSO_WM_BEAUTIFY_FLAG" val="#wm#"/>
  <p:tag name="KSO_WM_TEMPLATE_CATEGORY" val="custom"/>
  <p:tag name="KSO_WM_TEMPLATE_INDEX" val="20205176"/>
</p:tagLst>
</file>

<file path=ppt/tags/tag55.xml><?xml version="1.0" encoding="utf-8"?>
<p:tagLst xmlns:p="http://schemas.openxmlformats.org/presentationml/2006/main">
  <p:tag name="KSO_WM_BEAUTIFY_FLAG" val="#wm#"/>
  <p:tag name="KSO_WM_TEMPLATE_CATEGORY" val="custom"/>
  <p:tag name="KSO_WM_TEMPLATE_INDEX" val="20205176"/>
</p:tagLst>
</file>

<file path=ppt/tags/tag56.xml><?xml version="1.0" encoding="utf-8"?>
<p:tagLst xmlns:p="http://schemas.openxmlformats.org/presentationml/2006/main">
  <p:tag name="PA" val="v5.2.5"/>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656</Words>
  <Application>WPS 演示</Application>
  <PresentationFormat>宽屏</PresentationFormat>
  <Paragraphs>73</Paragraphs>
  <Slides>7</Slides>
  <Notes>4</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7</vt:i4>
      </vt:variant>
    </vt:vector>
  </HeadingPairs>
  <TitlesOfParts>
    <vt:vector size="19" baseType="lpstr">
      <vt:lpstr>Arial</vt:lpstr>
      <vt:lpstr>宋体</vt:lpstr>
      <vt:lpstr>Wingdings</vt:lpstr>
      <vt:lpstr>微软雅黑</vt:lpstr>
      <vt:lpstr>Wingdings</vt:lpstr>
      <vt:lpstr>站酷快乐体2016修订版</vt:lpstr>
      <vt:lpstr>等线</vt:lpstr>
      <vt:lpstr>仓耳青禾体-谷力 W05</vt:lpstr>
      <vt:lpstr>黑体</vt:lpstr>
      <vt:lpstr>Arial Unicode MS</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松子</cp:lastModifiedBy>
  <cp:revision>174</cp:revision>
  <dcterms:created xsi:type="dcterms:W3CDTF">2019-06-19T02:08:00Z</dcterms:created>
  <dcterms:modified xsi:type="dcterms:W3CDTF">2021-06-30T06:35:58Z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ies>
</file>