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6" Type="http://schemas.openxmlformats.org/officeDocument/2006/relationships/tableStyles" Target="tableStyles.xml"/><Relationship Id="rId5" Type="http://schemas.openxmlformats.org/officeDocument/2006/relationships/viewProps" Target="viewProps.xml"/><Relationship Id="rId4" Type="http://schemas.openxmlformats.org/officeDocument/2006/relationships/presProps" Target="presProps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1.xml"/><Relationship Id="rId1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" name="文本框 2"/>
          <p:cNvSpPr txBox="1"/>
          <p:nvPr/>
        </p:nvSpPr>
        <p:spPr>
          <a:xfrm>
            <a:off x="6071235" y="1362710"/>
            <a:ext cx="5096510" cy="25685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fontAlgn="auto">
              <a:lnSpc>
                <a:spcPct val="150000"/>
              </a:lnSpc>
              <a:spcAft>
                <a:spcPts val="600"/>
              </a:spcAft>
            </a:pPr>
            <a:r>
              <a:rPr lang="zh-CN" altLang="en-US" sz="4800">
                <a:latin typeface="思源宋体 Heavy" panose="02020900000000000000" charset="-122"/>
                <a:ea typeface="思源宋体 Heavy" panose="02020900000000000000" charset="-122"/>
                <a:sym typeface="+mn-ea"/>
              </a:rPr>
              <a:t>活在当下</a:t>
            </a:r>
            <a:endParaRPr lang="zh-CN" altLang="en-US" sz="4800">
              <a:latin typeface="思源宋体 Heavy" panose="02020900000000000000" charset="-122"/>
              <a:ea typeface="思源宋体 Heavy" panose="02020900000000000000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800">
                <a:latin typeface="等线" panose="02010600030101010101" charset="-122"/>
                <a:ea typeface="等线" panose="02010600030101010101" charset="-122"/>
              </a:rPr>
              <a:t>别在怀念过去或憧憬未来中，浪费你现在的生活！</a:t>
            </a:r>
            <a:endParaRPr lang="zh-CN" altLang="en-US" sz="2800">
              <a:latin typeface="等线" panose="02010600030101010101" charset="-122"/>
              <a:ea typeface="等线" panose="02010600030101010101" charset="-122"/>
            </a:endParaRPr>
          </a:p>
        </p:txBody>
      </p:sp>
      <p:cxnSp>
        <p:nvCxnSpPr>
          <p:cNvPr id="5" name="直接连接符 4"/>
          <p:cNvCxnSpPr/>
          <p:nvPr/>
        </p:nvCxnSpPr>
        <p:spPr>
          <a:xfrm>
            <a:off x="5766435" y="1854200"/>
            <a:ext cx="0" cy="1922145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custDataLst>
      <p:tags r:id="rId2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750"/>
                            </p:stCondLst>
                            <p:childTnLst>
                              <p:par>
                                <p:cTn id="14" presetID="22" presetClass="exit" presetSubtype="1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250"/>
                            </p:stCondLst>
                            <p:childTnLst>
                              <p:par>
                                <p:cTn id="18" presetID="2" presetClass="exit" presetSubtype="8" fill="hold" grpId="2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" grpId="1"/>
      <p:bldP spid="3" grpId="2"/>
    </p:bldLst>
  </p:timing>
</p:sld>
</file>

<file path=ppt/tags/tag1.xml><?xml version="1.0" encoding="utf-8"?>
<p:tagLst xmlns:p="http://schemas.openxmlformats.org/presentationml/2006/main">
  <p:tag name="KSO_WM_SLIDE_MODEL_TYPE" val="cover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26</Words>
  <Application>WPS 演示</Application>
  <PresentationFormat>宽屏</PresentationFormat>
  <Paragraphs>3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13" baseType="lpstr">
      <vt:lpstr>Arial</vt:lpstr>
      <vt:lpstr>宋体</vt:lpstr>
      <vt:lpstr>Wingdings</vt:lpstr>
      <vt:lpstr>方正卡通简体</vt:lpstr>
      <vt:lpstr>Calibri</vt:lpstr>
      <vt:lpstr>微软雅黑</vt:lpstr>
      <vt:lpstr>Arial Unicode MS</vt:lpstr>
      <vt:lpstr>Calibri Light</vt:lpstr>
      <vt:lpstr>等线</vt:lpstr>
      <vt:lpstr>思源宋体 Heavy</vt:lpstr>
      <vt:lpstr>等线 Light</vt:lpstr>
      <vt:lpstr>Office 主题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Administrator</dc:creator>
  <cp:lastModifiedBy>松子</cp:lastModifiedBy>
  <cp:revision>4</cp:revision>
  <dcterms:created xsi:type="dcterms:W3CDTF">2018-12-20T07:05:00Z</dcterms:created>
  <dcterms:modified xsi:type="dcterms:W3CDTF">2021-06-30T09:50:32Z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2052-11.1.0.10314</vt:lpwstr>
  </property>
</Properties>
</file>