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071235" y="1362710"/>
            <a:ext cx="5096510" cy="2568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4800">
                <a:latin typeface="思源宋体 Heavy" panose="02020900000000000000" charset="-122"/>
                <a:ea typeface="思源宋体 Heavy" panose="02020900000000000000" charset="-122"/>
                <a:sym typeface="+mn-ea"/>
              </a:rPr>
              <a:t>活在当下</a:t>
            </a:r>
            <a:endParaRPr lang="zh-CN" altLang="en-US" sz="4800">
              <a:latin typeface="思源宋体 Heavy" panose="02020900000000000000" charset="-122"/>
              <a:ea typeface="思源宋体 Heavy" panose="0202090000000000000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等线" panose="02010600030101010101" charset="-122"/>
                <a:ea typeface="等线" panose="02010600030101010101" charset="-122"/>
              </a:rPr>
              <a:t>别在怀念过去或憧憬未来中，浪费你现在的生活！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66435" y="1854200"/>
            <a:ext cx="0" cy="192214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  <p:bldLst>
      <p:bldP spid="3" grpId="0"/>
      <p:bldP spid="3" grpId="1"/>
      <p:bldP spid="3" grpId="2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WPS 演示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方正卡通简体</vt:lpstr>
      <vt:lpstr>Calibri</vt:lpstr>
      <vt:lpstr>微软雅黑</vt:lpstr>
      <vt:lpstr>Arial Unicode MS</vt:lpstr>
      <vt:lpstr>Calibri Light</vt:lpstr>
      <vt:lpstr>等线</vt:lpstr>
      <vt:lpstr>思源宋体 Heavy</vt:lpstr>
      <vt:lpstr>等线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松子</cp:lastModifiedBy>
  <cp:revision>5</cp:revision>
  <dcterms:created xsi:type="dcterms:W3CDTF">2018-12-20T07:05:00Z</dcterms:created>
  <dcterms:modified xsi:type="dcterms:W3CDTF">2021-06-30T09:51:03Z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