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hyperlink" Target="&#30772;&#38453;&#23376;%20&#20026;&#38472;&#21516;&#29995;&#36171;&#22766;&#35789;&#20197;&#23492;&#20043;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  <a:hlinkClick r:id="rId1" tooltip="" action="ppaction://hlinkfile"/>
              </a:rPr>
              <a:t>《破阵子》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14</cp:revision>
  <dcterms:created xsi:type="dcterms:W3CDTF">2019-05-21T05:17:00Z</dcterms:created>
  <dcterms:modified xsi:type="dcterms:W3CDTF">2021-07-02T01:13:37Z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