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64" r:id="rId6"/>
    <p:sldId id="271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sv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svg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svg"/><Relationship Id="rId2" Type="http://schemas.openxmlformats.org/officeDocument/2006/relationships/image" Target="../media/image2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sv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470660" y="1600835"/>
            <a:ext cx="3224530" cy="6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</a:rPr>
              <a:t>阿彭策尔(瑞士)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  <a:sym typeface="+mn-ea"/>
            </a:endParaRPr>
          </a:p>
        </p:txBody>
      </p:sp>
      <p:pic>
        <p:nvPicPr>
          <p:cNvPr id="2" name="图片 1" descr="t015cc2e2cb92e40396"/>
          <p:cNvPicPr>
            <a:picLocks noChangeAspect="1"/>
          </p:cNvPicPr>
          <p:nvPr/>
        </p:nvPicPr>
        <p:blipFill>
          <a:blip r:embed="rId1"/>
          <a:srcRect l="1298" r="5326" b="8494"/>
          <a:stretch>
            <a:fillRect/>
          </a:stretch>
        </p:blipFill>
        <p:spPr>
          <a:xfrm>
            <a:off x="5659120" y="1582420"/>
            <a:ext cx="5928995" cy="38868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6730" y="2399030"/>
            <a:ext cx="515239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阿彭策尔是瑞士的一个村庄，它被大自然从喧闹繁忙的城市生活中小心翼翼地分离出来。在这个村子里，有着众多的自然美景，你可以在阳光下自由呼吸着清晰的空气。</a:t>
            </a:r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4730" y="0"/>
            <a:ext cx="7530465" cy="3994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84730" y="6473190"/>
            <a:ext cx="7530465" cy="3994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 descr="32313534353137313b32313534353135323bbcfdcdb7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730" y="1484630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724025" y="1609090"/>
            <a:ext cx="2969895" cy="6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</a:rPr>
              <a:t>甲米府(泰国)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  <a:sym typeface="+mn-ea"/>
            </a:endParaRPr>
          </a:p>
        </p:txBody>
      </p:sp>
      <p:pic>
        <p:nvPicPr>
          <p:cNvPr id="2" name="图片 1" descr="t01c79234eda42b76ac"/>
          <p:cNvPicPr>
            <a:picLocks noChangeAspect="1"/>
          </p:cNvPicPr>
          <p:nvPr/>
        </p:nvPicPr>
        <p:blipFill>
          <a:blip r:embed="rId1"/>
          <a:srcRect l="3851" t="7783" r="20859" b="4292"/>
          <a:stretch>
            <a:fillRect/>
          </a:stretch>
        </p:blipFill>
        <p:spPr>
          <a:xfrm>
            <a:off x="6523990" y="1720215"/>
            <a:ext cx="4948555" cy="34182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09625" y="2407285"/>
            <a:ext cx="539178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甲米府位于泰国南部安达曼海岸，是一个美丽的城市，内衬红树林和沙滩。在这里有一座值得注意的佛教寺庙，坐落在山上，每天你都可以在这里听到清亮的钟声。</a:t>
            </a:r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pic>
        <p:nvPicPr>
          <p:cNvPr id="5" name="图片 4" descr="32313534353137313b32313534353135323bbcfdcdb7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9625" y="1492885"/>
            <a:ext cx="914400" cy="9144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284730" y="0"/>
            <a:ext cx="7530465" cy="3994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84730" y="6473190"/>
            <a:ext cx="7530465" cy="3994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42160" y="2014855"/>
            <a:ext cx="41967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盖朗厄尔峡湾(挪威)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9965" y="2763520"/>
            <a:ext cx="524891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热爱探索异国美景的冒险家的理想之地，盖朗厄尔峡湾全长16公里，里面没有人居住，是一个非常神秘的地区，旅客经常乘渡船欣赏这里的风景。</a:t>
            </a:r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pic>
        <p:nvPicPr>
          <p:cNvPr id="11" name="图片 10" descr="wKgBs1ZXkgOAZFx9AAMs8jge6i496"/>
          <p:cNvPicPr>
            <a:picLocks noChangeAspect="1"/>
          </p:cNvPicPr>
          <p:nvPr/>
        </p:nvPicPr>
        <p:blipFill>
          <a:blip r:embed="rId1"/>
          <a:srcRect l="843" t="1333" r="-843" b="16614"/>
          <a:stretch>
            <a:fillRect/>
          </a:stretch>
        </p:blipFill>
        <p:spPr>
          <a:xfrm>
            <a:off x="7057390" y="1081405"/>
            <a:ext cx="3811905" cy="4695190"/>
          </a:xfrm>
          <a:prstGeom prst="rect">
            <a:avLst/>
          </a:prstGeom>
        </p:spPr>
      </p:pic>
      <p:pic>
        <p:nvPicPr>
          <p:cNvPr id="5" name="图片 4" descr="32313534353137313b32313534353135323bbcfdcdb7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9965" y="1849120"/>
            <a:ext cx="914400" cy="9144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284730" y="0"/>
            <a:ext cx="7530465" cy="3994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84730" y="6473190"/>
            <a:ext cx="7530465" cy="3994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矩形 5"/>
          <p:cNvSpPr/>
          <p:nvPr/>
        </p:nvSpPr>
        <p:spPr>
          <a:xfrm>
            <a:off x="7287260" y="1632585"/>
            <a:ext cx="22352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>
              <a:lnSpc>
                <a:spcPct val="100000"/>
              </a:lnSpc>
              <a:buNone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  <a:cs typeface="创艺简楷体" charset="0"/>
                <a:sym typeface="+mn-ea"/>
              </a:rPr>
              <a:t>上帝的花园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0030101010101" charset="-122"/>
              <a:ea typeface="黑体" panose="02010600030101010101" charset="-122"/>
              <a:cs typeface="创艺简楷体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24625" y="2364740"/>
            <a:ext cx="518668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众神之园位于美国，靠近科罗拉多泉。上帝的花园里面最引人注目的自然现象是自然形成的红岩。在这个地方曾经发现过恐龙的化石，因此每年都有很多旅客喜欢来这个地方。</a:t>
            </a:r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pic>
        <p:nvPicPr>
          <p:cNvPr id="3" name="图片 2" descr="t019198f1ab9c9bb611"/>
          <p:cNvPicPr>
            <a:picLocks noChangeAspect="1"/>
          </p:cNvPicPr>
          <p:nvPr/>
        </p:nvPicPr>
        <p:blipFill>
          <a:blip r:embed="rId1"/>
          <a:srcRect l="10429" r="8176" b="10014"/>
          <a:stretch>
            <a:fillRect/>
          </a:stretch>
        </p:blipFill>
        <p:spPr>
          <a:xfrm>
            <a:off x="486410" y="1632585"/>
            <a:ext cx="5678170" cy="3593465"/>
          </a:xfrm>
          <a:prstGeom prst="rect">
            <a:avLst/>
          </a:prstGeom>
        </p:spPr>
      </p:pic>
      <p:pic>
        <p:nvPicPr>
          <p:cNvPr id="5" name="图片 4" descr="32313534353137313b32313534353135323bbcfdcdb7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793605" y="1450340"/>
            <a:ext cx="914400" cy="9144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284730" y="0"/>
            <a:ext cx="7530465" cy="3994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84730" y="6473190"/>
            <a:ext cx="7530465" cy="3994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wheel spokes="4"/>
      </p:transition>
    </mc:Choice>
    <mc:Fallback>
      <p:transition spd="slow" advTm="0">
        <p:wheel spokes="4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WPS 演示</Application>
  <PresentationFormat>宽屏</PresentationFormat>
  <Paragraphs>16</Paragraphs>
  <Slides>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21" baseType="lpstr">
      <vt:lpstr>Arial</vt:lpstr>
      <vt:lpstr>宋体</vt:lpstr>
      <vt:lpstr>Wingdings</vt:lpstr>
      <vt:lpstr>创艺简楷体</vt:lpstr>
      <vt:lpstr>方正清刻本悦宋简体</vt:lpstr>
      <vt:lpstr>微软雅黑</vt:lpstr>
      <vt:lpstr>Arial Unicode MS</vt:lpstr>
      <vt:lpstr>Calibri Light</vt:lpstr>
      <vt:lpstr>Calibri</vt:lpstr>
      <vt:lpstr>创艺简标宋</vt:lpstr>
      <vt:lpstr>方正胖娃简体</vt:lpstr>
      <vt:lpstr>方正宋三简体</vt:lpstr>
      <vt:lpstr>汉仪醒示体简</vt:lpstr>
      <vt:lpstr>黑体</vt:lpstr>
      <vt:lpstr>等线</vt:lpstr>
      <vt:lpstr>隶书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燃品堂PPT</dc:creator>
  <cp:keywords>www.51pptmoban.com</cp:keywords>
  <cp:lastModifiedBy>松子</cp:lastModifiedBy>
  <cp:revision>27</cp:revision>
  <dcterms:created xsi:type="dcterms:W3CDTF">2017-08-30T08:16:00Z</dcterms:created>
  <dcterms:modified xsi:type="dcterms:W3CDTF">2021-07-01T09:00:08Z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