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669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AvantGarde Bk BT</vt:lpstr>
      <vt:lpstr>RomanS</vt:lpstr>
      <vt:lpstr>思源宋体 Heavy</vt:lpstr>
      <vt:lpstr>等线</vt:lpstr>
      <vt:lpstr>微软雅黑</vt:lpstr>
      <vt:lpstr>Arial Unicode MS</vt:lpstr>
      <vt:lpstr>ZHSRXT-GBK</vt:lpstr>
      <vt:lpstr>AMGDT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14</cp:revision>
  <dcterms:created xsi:type="dcterms:W3CDTF">2019-05-21T05:17:00Z</dcterms:created>
  <dcterms:modified xsi:type="dcterms:W3CDTF">2021-07-02T07:14:33Z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