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1"/>
  </p:handoutMasterIdLst>
  <p:sldIdLst>
    <p:sldId id="256" r:id="rId3"/>
    <p:sldId id="258" r:id="rId5"/>
    <p:sldId id="264" r:id="rId6"/>
    <p:sldId id="263" r:id="rId7"/>
    <p:sldId id="268" r:id="rId8"/>
    <p:sldId id="274" r:id="rId9"/>
    <p:sldId id="262" r:id="rId10"/>
  </p:sldIdLst>
  <p:sldSz cx="8999855" cy="6839585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9" d="100"/>
          <a:sy n="89" d="100"/>
        </p:scale>
        <p:origin x="418" y="67"/>
      </p:cViewPr>
      <p:guideLst>
        <p:guide orient="horz" pos="2154"/>
        <p:guide pos="28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279455" y="1279287"/>
            <a:ext cx="4544835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278607" y="1279525"/>
            <a:ext cx="45452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278607" y="1279525"/>
            <a:ext cx="45452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25000" y="1119417"/>
            <a:ext cx="6750000" cy="2381333"/>
          </a:xfrm>
        </p:spPr>
        <p:txBody>
          <a:bodyPr anchor="b"/>
          <a:lstStyle>
            <a:lvl1pPr algn="ctr">
              <a:defRPr sz="590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25000" y="3592584"/>
            <a:ext cx="6750000" cy="1651416"/>
          </a:xfrm>
        </p:spPr>
        <p:txBody>
          <a:bodyPr/>
          <a:lstStyle>
            <a:lvl1pPr marL="0" indent="0" algn="ctr">
              <a:buNone/>
              <a:defRPr sz="2360"/>
            </a:lvl1pPr>
            <a:lvl2pPr marL="450215" indent="0" algn="ctr">
              <a:buNone/>
              <a:defRPr sz="1970"/>
            </a:lvl2pPr>
            <a:lvl3pPr marL="899795" indent="0" algn="ctr">
              <a:buNone/>
              <a:defRPr sz="1770"/>
            </a:lvl3pPr>
            <a:lvl4pPr marL="1350010" indent="0" algn="ctr">
              <a:buNone/>
              <a:defRPr sz="1575"/>
            </a:lvl4pPr>
            <a:lvl5pPr marL="1800225" indent="0" algn="ctr">
              <a:buNone/>
              <a:defRPr sz="1575"/>
            </a:lvl5pPr>
            <a:lvl6pPr marL="2249805" indent="0" algn="ctr">
              <a:buNone/>
              <a:defRPr sz="1575"/>
            </a:lvl6pPr>
            <a:lvl7pPr marL="2700020" indent="0" algn="ctr">
              <a:buNone/>
              <a:defRPr sz="1575"/>
            </a:lvl7pPr>
            <a:lvl8pPr marL="3150235" indent="0" algn="ctr">
              <a:buNone/>
              <a:defRPr sz="1575"/>
            </a:lvl8pPr>
            <a:lvl9pPr marL="3599815" indent="0" algn="ctr">
              <a:buNone/>
              <a:defRPr sz="157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0"/>
    </mc:Choice>
    <mc:Fallback>
      <p:transition spd="slow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18750" y="364167"/>
            <a:ext cx="7762500" cy="57965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0"/>
    </mc:Choice>
    <mc:Fallback>
      <p:transition spd="slow" advTm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0"/>
    </mc:Choice>
    <mc:Fallback>
      <p:transition spd="slow"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4063" y="1705251"/>
            <a:ext cx="7762500" cy="2845250"/>
          </a:xfrm>
        </p:spPr>
        <p:txBody>
          <a:bodyPr anchor="b"/>
          <a:lstStyle>
            <a:lvl1pPr>
              <a:defRPr sz="590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14063" y="4577417"/>
            <a:ext cx="7762500" cy="1496250"/>
          </a:xfrm>
        </p:spPr>
        <p:txBody>
          <a:bodyPr/>
          <a:lstStyle>
            <a:lvl1pPr marL="0" indent="0">
              <a:buNone/>
              <a:defRPr sz="2360">
                <a:solidFill>
                  <a:schemeClr val="tx1">
                    <a:tint val="75000"/>
                  </a:schemeClr>
                </a:solidFill>
              </a:defRPr>
            </a:lvl1pPr>
            <a:lvl2pPr marL="450215" indent="0">
              <a:buNone/>
              <a:defRPr sz="1970">
                <a:solidFill>
                  <a:schemeClr val="tx1">
                    <a:tint val="75000"/>
                  </a:schemeClr>
                </a:solidFill>
              </a:defRPr>
            </a:lvl2pPr>
            <a:lvl3pPr marL="899795" indent="0">
              <a:buNone/>
              <a:defRPr sz="1770">
                <a:solidFill>
                  <a:schemeClr val="tx1">
                    <a:tint val="75000"/>
                  </a:schemeClr>
                </a:solidFill>
              </a:defRPr>
            </a:lvl3pPr>
            <a:lvl4pPr marL="1350010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4pPr>
            <a:lvl5pPr marL="1800225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5pPr>
            <a:lvl6pPr marL="2249805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6pPr>
            <a:lvl7pPr marL="2700020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7pPr>
            <a:lvl8pPr marL="3150235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8pPr>
            <a:lvl9pPr marL="3599815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0"/>
    </mc:Choice>
    <mc:Fallback>
      <p:transition spd="slow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18750" y="1820833"/>
            <a:ext cx="3825000" cy="433991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56250" y="1820833"/>
            <a:ext cx="3825000" cy="433991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0"/>
    </mc:Choice>
    <mc:Fallback>
      <p:transition spd="slow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9922" y="364167"/>
            <a:ext cx="7762500" cy="132208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76063" y="1773770"/>
            <a:ext cx="3597619" cy="821750"/>
          </a:xfrm>
        </p:spPr>
        <p:txBody>
          <a:bodyPr anchor="ctr" anchorCtr="0"/>
          <a:lstStyle>
            <a:lvl1pPr marL="0" indent="0">
              <a:buNone/>
              <a:defRPr sz="2755"/>
            </a:lvl1pPr>
            <a:lvl2pPr marL="450215" indent="0">
              <a:buNone/>
              <a:defRPr sz="2360"/>
            </a:lvl2pPr>
            <a:lvl3pPr marL="899795" indent="0">
              <a:buNone/>
              <a:defRPr sz="1970"/>
            </a:lvl3pPr>
            <a:lvl4pPr marL="1350010" indent="0">
              <a:buNone/>
              <a:defRPr sz="1770"/>
            </a:lvl4pPr>
            <a:lvl5pPr marL="1800225" indent="0">
              <a:buNone/>
              <a:defRPr sz="1770"/>
            </a:lvl5pPr>
            <a:lvl6pPr marL="2249805" indent="0">
              <a:buNone/>
              <a:defRPr sz="1770"/>
            </a:lvl6pPr>
            <a:lvl7pPr marL="2700020" indent="0">
              <a:buNone/>
              <a:defRPr sz="1770"/>
            </a:lvl7pPr>
            <a:lvl8pPr marL="3150235" indent="0">
              <a:buNone/>
              <a:defRPr sz="1770"/>
            </a:lvl8pPr>
            <a:lvl9pPr marL="3599815" indent="0">
              <a:buNone/>
              <a:defRPr sz="177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76063" y="2658383"/>
            <a:ext cx="3597619" cy="351503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18803" y="1773770"/>
            <a:ext cx="3615337" cy="821750"/>
          </a:xfrm>
        </p:spPr>
        <p:txBody>
          <a:bodyPr anchor="ctr" anchorCtr="0"/>
          <a:lstStyle>
            <a:lvl1pPr marL="0" indent="0">
              <a:buNone/>
              <a:defRPr sz="2755"/>
            </a:lvl1pPr>
            <a:lvl2pPr marL="450215" indent="0">
              <a:buNone/>
              <a:defRPr sz="2360"/>
            </a:lvl2pPr>
            <a:lvl3pPr marL="899795" indent="0">
              <a:buNone/>
              <a:defRPr sz="1970"/>
            </a:lvl3pPr>
            <a:lvl4pPr marL="1350010" indent="0">
              <a:buNone/>
              <a:defRPr sz="1770"/>
            </a:lvl4pPr>
            <a:lvl5pPr marL="1800225" indent="0">
              <a:buNone/>
              <a:defRPr sz="1770"/>
            </a:lvl5pPr>
            <a:lvl6pPr marL="2249805" indent="0">
              <a:buNone/>
              <a:defRPr sz="1770"/>
            </a:lvl6pPr>
            <a:lvl7pPr marL="2700020" indent="0">
              <a:buNone/>
              <a:defRPr sz="1770"/>
            </a:lvl7pPr>
            <a:lvl8pPr marL="3150235" indent="0">
              <a:buNone/>
              <a:defRPr sz="1770"/>
            </a:lvl8pPr>
            <a:lvl9pPr marL="3599815" indent="0">
              <a:buNone/>
              <a:defRPr sz="177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18803" y="2658383"/>
            <a:ext cx="3615337" cy="351503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0"/>
    </mc:Choice>
    <mc:Fallback>
      <p:transition spd="slow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0"/>
    </mc:Choice>
    <mc:Fallback>
      <p:transition spd="slow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0"/>
    </mc:Choice>
    <mc:Fallback>
      <p:transition spd="slow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9922" y="456000"/>
            <a:ext cx="3074815" cy="1596000"/>
          </a:xfrm>
        </p:spPr>
        <p:txBody>
          <a:bodyPr anchor="b"/>
          <a:lstStyle>
            <a:lvl1pPr>
              <a:defRPr sz="315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26172" y="456001"/>
            <a:ext cx="4556250" cy="5389667"/>
          </a:xfrm>
        </p:spPr>
        <p:txBody>
          <a:bodyPr/>
          <a:lstStyle>
            <a:lvl1pPr marL="0" indent="0">
              <a:buNone/>
              <a:defRPr sz="3150"/>
            </a:lvl1pPr>
            <a:lvl2pPr marL="450215" indent="0">
              <a:buNone/>
              <a:defRPr sz="2755"/>
            </a:lvl2pPr>
            <a:lvl3pPr marL="899795" indent="0">
              <a:buNone/>
              <a:defRPr sz="2360"/>
            </a:lvl3pPr>
            <a:lvl4pPr marL="1350010" indent="0">
              <a:buNone/>
              <a:defRPr sz="1970"/>
            </a:lvl4pPr>
            <a:lvl5pPr marL="1800225" indent="0">
              <a:buNone/>
              <a:defRPr sz="1970"/>
            </a:lvl5pPr>
            <a:lvl6pPr marL="2249805" indent="0">
              <a:buNone/>
              <a:defRPr sz="1970"/>
            </a:lvl6pPr>
            <a:lvl7pPr marL="2700020" indent="0">
              <a:buNone/>
              <a:defRPr sz="1970"/>
            </a:lvl7pPr>
            <a:lvl8pPr marL="3150235" indent="0">
              <a:buNone/>
              <a:defRPr sz="1970"/>
            </a:lvl8pPr>
            <a:lvl9pPr marL="3599815" indent="0">
              <a:buNone/>
              <a:defRPr sz="197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19922" y="2052000"/>
            <a:ext cx="3074815" cy="3801584"/>
          </a:xfrm>
        </p:spPr>
        <p:txBody>
          <a:bodyPr/>
          <a:lstStyle>
            <a:lvl1pPr marL="0" indent="0">
              <a:buNone/>
              <a:defRPr sz="1970"/>
            </a:lvl1pPr>
            <a:lvl2pPr marL="450215" indent="0">
              <a:buNone/>
              <a:defRPr sz="1770"/>
            </a:lvl2pPr>
            <a:lvl3pPr marL="899795" indent="0">
              <a:buNone/>
              <a:defRPr sz="1575"/>
            </a:lvl3pPr>
            <a:lvl4pPr marL="1350010" indent="0">
              <a:buNone/>
              <a:defRPr sz="1380"/>
            </a:lvl4pPr>
            <a:lvl5pPr marL="1800225" indent="0">
              <a:buNone/>
              <a:defRPr sz="1380"/>
            </a:lvl5pPr>
            <a:lvl6pPr marL="2249805" indent="0">
              <a:buNone/>
              <a:defRPr sz="1380"/>
            </a:lvl6pPr>
            <a:lvl7pPr marL="2700020" indent="0">
              <a:buNone/>
              <a:defRPr sz="1380"/>
            </a:lvl7pPr>
            <a:lvl8pPr marL="3150235" indent="0">
              <a:buNone/>
              <a:defRPr sz="1380"/>
            </a:lvl8pPr>
            <a:lvl9pPr marL="3599815" indent="0">
              <a:buNone/>
              <a:defRPr sz="138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0"/>
    </mc:Choice>
    <mc:Fallback>
      <p:transition spd="slow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440625" y="364167"/>
            <a:ext cx="1940625" cy="579658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18750" y="364167"/>
            <a:ext cx="5709375" cy="579658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0"/>
    </mc:Choice>
    <mc:Fallback>
      <p:transition spd="slow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18750" y="364167"/>
            <a:ext cx="7762500" cy="13220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18750" y="1820833"/>
            <a:ext cx="7762500" cy="43399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18750" y="6339667"/>
            <a:ext cx="2025000" cy="3641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981250" y="6339667"/>
            <a:ext cx="3037500" cy="3641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356250" y="6339667"/>
            <a:ext cx="2025000" cy="3641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mc:AlternateContent xmlns:mc="http://schemas.openxmlformats.org/markup-compatibility/2006">
    <mc:Choice xmlns:p14="http://schemas.microsoft.com/office/powerpoint/2010/main" Requires="p14">
      <p:transition spd="slow" p14:dur="1000" advTm="0"/>
    </mc:Choice>
    <mc:Fallback>
      <p:transition spd="slow" advTm="0"/>
    </mc:Fallback>
  </mc:AlternateContent>
  <p:txStyles>
    <p:titleStyle>
      <a:lvl1pPr algn="l" defTabSz="899795" rtl="0" eaLnBrk="1" latinLnBrk="0" hangingPunct="1">
        <a:lnSpc>
          <a:spcPct val="90000"/>
        </a:lnSpc>
        <a:spcBef>
          <a:spcPct val="0"/>
        </a:spcBef>
        <a:buNone/>
        <a:defRPr sz="433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4790" indent="-224790" algn="l" defTabSz="899795" rtl="0" eaLnBrk="1" latinLnBrk="0" hangingPunct="1">
        <a:lnSpc>
          <a:spcPct val="90000"/>
        </a:lnSpc>
        <a:spcBef>
          <a:spcPct val="197000"/>
        </a:spcBef>
        <a:buFont typeface="Arial" panose="020B0604020202020204" pitchFamily="34" charset="0"/>
        <a:buChar char="•"/>
        <a:defRPr sz="2755" kern="1200">
          <a:solidFill>
            <a:schemeClr val="tx1"/>
          </a:solidFill>
          <a:latin typeface="+mn-lt"/>
          <a:ea typeface="+mn-ea"/>
          <a:cs typeface="+mn-cs"/>
        </a:defRPr>
      </a:lvl1pPr>
      <a:lvl2pPr marL="675005" indent="-224790" algn="l" defTabSz="899795" rtl="0" eaLnBrk="1" latinLnBrk="0" hangingPunct="1">
        <a:lnSpc>
          <a:spcPct val="90000"/>
        </a:lnSpc>
        <a:spcBef>
          <a:spcPct val="99000"/>
        </a:spcBef>
        <a:buFont typeface="Arial" panose="020B0604020202020204" pitchFamily="34" charset="0"/>
        <a:buChar char="•"/>
        <a:defRPr sz="2360" kern="1200">
          <a:solidFill>
            <a:schemeClr val="tx1"/>
          </a:solidFill>
          <a:latin typeface="+mn-lt"/>
          <a:ea typeface="+mn-ea"/>
          <a:cs typeface="+mn-cs"/>
        </a:defRPr>
      </a:lvl2pPr>
      <a:lvl3pPr marL="1125220" indent="-224790" algn="l" defTabSz="899795" rtl="0" eaLnBrk="1" latinLnBrk="0" hangingPunct="1">
        <a:lnSpc>
          <a:spcPct val="90000"/>
        </a:lnSpc>
        <a:spcBef>
          <a:spcPct val="99000"/>
        </a:spcBef>
        <a:buFont typeface="Arial" panose="020B0604020202020204" pitchFamily="34" charset="0"/>
        <a:buChar char="•"/>
        <a:defRPr sz="1970" kern="1200">
          <a:solidFill>
            <a:schemeClr val="tx1"/>
          </a:solidFill>
          <a:latin typeface="+mn-lt"/>
          <a:ea typeface="+mn-ea"/>
          <a:cs typeface="+mn-cs"/>
        </a:defRPr>
      </a:lvl3pPr>
      <a:lvl4pPr marL="1574800" indent="-224790" algn="l" defTabSz="899795" rtl="0" eaLnBrk="1" latinLnBrk="0" hangingPunct="1">
        <a:lnSpc>
          <a:spcPct val="90000"/>
        </a:lnSpc>
        <a:spcBef>
          <a:spcPct val="99000"/>
        </a:spcBef>
        <a:buFont typeface="Arial" panose="020B0604020202020204" pitchFamily="34" charset="0"/>
        <a:buChar char="•"/>
        <a:defRPr sz="1770" kern="1200">
          <a:solidFill>
            <a:schemeClr val="tx1"/>
          </a:solidFill>
          <a:latin typeface="+mn-lt"/>
          <a:ea typeface="+mn-ea"/>
          <a:cs typeface="+mn-cs"/>
        </a:defRPr>
      </a:lvl4pPr>
      <a:lvl5pPr marL="2025015" indent="-224790" algn="l" defTabSz="899795" rtl="0" eaLnBrk="1" latinLnBrk="0" hangingPunct="1">
        <a:lnSpc>
          <a:spcPct val="90000"/>
        </a:lnSpc>
        <a:spcBef>
          <a:spcPct val="99000"/>
        </a:spcBef>
        <a:buFont typeface="Arial" panose="020B0604020202020204" pitchFamily="34" charset="0"/>
        <a:buChar char="•"/>
        <a:defRPr sz="1770" kern="1200">
          <a:solidFill>
            <a:schemeClr val="tx1"/>
          </a:solidFill>
          <a:latin typeface="+mn-lt"/>
          <a:ea typeface="+mn-ea"/>
          <a:cs typeface="+mn-cs"/>
        </a:defRPr>
      </a:lvl5pPr>
      <a:lvl6pPr marL="2475230" indent="-224790" algn="l" defTabSz="899795" rtl="0" eaLnBrk="1" latinLnBrk="0" hangingPunct="1">
        <a:lnSpc>
          <a:spcPct val="90000"/>
        </a:lnSpc>
        <a:spcBef>
          <a:spcPct val="99000"/>
        </a:spcBef>
        <a:buFont typeface="Arial" panose="020B0604020202020204" pitchFamily="34" charset="0"/>
        <a:buChar char="•"/>
        <a:defRPr sz="1770" kern="1200">
          <a:solidFill>
            <a:schemeClr val="tx1"/>
          </a:solidFill>
          <a:latin typeface="+mn-lt"/>
          <a:ea typeface="+mn-ea"/>
          <a:cs typeface="+mn-cs"/>
        </a:defRPr>
      </a:lvl6pPr>
      <a:lvl7pPr marL="2924810" indent="-224790" algn="l" defTabSz="899795" rtl="0" eaLnBrk="1" latinLnBrk="0" hangingPunct="1">
        <a:lnSpc>
          <a:spcPct val="90000"/>
        </a:lnSpc>
        <a:spcBef>
          <a:spcPct val="99000"/>
        </a:spcBef>
        <a:buFont typeface="Arial" panose="020B0604020202020204" pitchFamily="34" charset="0"/>
        <a:buChar char="•"/>
        <a:defRPr sz="1770" kern="1200">
          <a:solidFill>
            <a:schemeClr val="tx1"/>
          </a:solidFill>
          <a:latin typeface="+mn-lt"/>
          <a:ea typeface="+mn-ea"/>
          <a:cs typeface="+mn-cs"/>
        </a:defRPr>
      </a:lvl7pPr>
      <a:lvl8pPr marL="3375025" indent="-224790" algn="l" defTabSz="899795" rtl="0" eaLnBrk="1" latinLnBrk="0" hangingPunct="1">
        <a:lnSpc>
          <a:spcPct val="90000"/>
        </a:lnSpc>
        <a:spcBef>
          <a:spcPct val="99000"/>
        </a:spcBef>
        <a:buFont typeface="Arial" panose="020B0604020202020204" pitchFamily="34" charset="0"/>
        <a:buChar char="•"/>
        <a:defRPr sz="1770" kern="1200">
          <a:solidFill>
            <a:schemeClr val="tx1"/>
          </a:solidFill>
          <a:latin typeface="+mn-lt"/>
          <a:ea typeface="+mn-ea"/>
          <a:cs typeface="+mn-cs"/>
        </a:defRPr>
      </a:lvl8pPr>
      <a:lvl9pPr marL="3825240" indent="-224790" algn="l" defTabSz="899795" rtl="0" eaLnBrk="1" latinLnBrk="0" hangingPunct="1">
        <a:lnSpc>
          <a:spcPct val="90000"/>
        </a:lnSpc>
        <a:spcBef>
          <a:spcPct val="99000"/>
        </a:spcBef>
        <a:buFont typeface="Arial" panose="020B0604020202020204" pitchFamily="34" charset="0"/>
        <a:buChar char="•"/>
        <a:defRPr sz="177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99795" rtl="0" eaLnBrk="1" latinLnBrk="0" hangingPunct="1">
        <a:defRPr sz="1770" kern="1200">
          <a:solidFill>
            <a:schemeClr val="tx1"/>
          </a:solidFill>
          <a:latin typeface="+mn-lt"/>
          <a:ea typeface="+mn-ea"/>
          <a:cs typeface="+mn-cs"/>
        </a:defRPr>
      </a:lvl1pPr>
      <a:lvl2pPr marL="450215" algn="l" defTabSz="899795" rtl="0" eaLnBrk="1" latinLnBrk="0" hangingPunct="1">
        <a:defRPr sz="1770" kern="1200">
          <a:solidFill>
            <a:schemeClr val="tx1"/>
          </a:solidFill>
          <a:latin typeface="+mn-lt"/>
          <a:ea typeface="+mn-ea"/>
          <a:cs typeface="+mn-cs"/>
        </a:defRPr>
      </a:lvl2pPr>
      <a:lvl3pPr marL="899795" algn="l" defTabSz="899795" rtl="0" eaLnBrk="1" latinLnBrk="0" hangingPunct="1">
        <a:defRPr sz="1770" kern="1200">
          <a:solidFill>
            <a:schemeClr val="tx1"/>
          </a:solidFill>
          <a:latin typeface="+mn-lt"/>
          <a:ea typeface="+mn-ea"/>
          <a:cs typeface="+mn-cs"/>
        </a:defRPr>
      </a:lvl3pPr>
      <a:lvl4pPr marL="1350010" algn="l" defTabSz="899795" rtl="0" eaLnBrk="1" latinLnBrk="0" hangingPunct="1">
        <a:defRPr sz="1770" kern="1200">
          <a:solidFill>
            <a:schemeClr val="tx1"/>
          </a:solidFill>
          <a:latin typeface="+mn-lt"/>
          <a:ea typeface="+mn-ea"/>
          <a:cs typeface="+mn-cs"/>
        </a:defRPr>
      </a:lvl4pPr>
      <a:lvl5pPr marL="1800225" algn="l" defTabSz="899795" rtl="0" eaLnBrk="1" latinLnBrk="0" hangingPunct="1">
        <a:defRPr sz="1770" kern="1200">
          <a:solidFill>
            <a:schemeClr val="tx1"/>
          </a:solidFill>
          <a:latin typeface="+mn-lt"/>
          <a:ea typeface="+mn-ea"/>
          <a:cs typeface="+mn-cs"/>
        </a:defRPr>
      </a:lvl5pPr>
      <a:lvl6pPr marL="2249805" algn="l" defTabSz="899795" rtl="0" eaLnBrk="1" latinLnBrk="0" hangingPunct="1">
        <a:defRPr sz="1770" kern="1200">
          <a:solidFill>
            <a:schemeClr val="tx1"/>
          </a:solidFill>
          <a:latin typeface="+mn-lt"/>
          <a:ea typeface="+mn-ea"/>
          <a:cs typeface="+mn-cs"/>
        </a:defRPr>
      </a:lvl6pPr>
      <a:lvl7pPr marL="2700020" algn="l" defTabSz="899795" rtl="0" eaLnBrk="1" latinLnBrk="0" hangingPunct="1">
        <a:defRPr sz="1770" kern="1200">
          <a:solidFill>
            <a:schemeClr val="tx1"/>
          </a:solidFill>
          <a:latin typeface="+mn-lt"/>
          <a:ea typeface="+mn-ea"/>
          <a:cs typeface="+mn-cs"/>
        </a:defRPr>
      </a:lvl7pPr>
      <a:lvl8pPr marL="3150235" algn="l" defTabSz="899795" rtl="0" eaLnBrk="1" latinLnBrk="0" hangingPunct="1">
        <a:defRPr sz="1770" kern="1200">
          <a:solidFill>
            <a:schemeClr val="tx1"/>
          </a:solidFill>
          <a:latin typeface="+mn-lt"/>
          <a:ea typeface="+mn-ea"/>
          <a:cs typeface="+mn-cs"/>
        </a:defRPr>
      </a:lvl8pPr>
      <a:lvl9pPr marL="3599815" algn="l" defTabSz="899795" rtl="0" eaLnBrk="1" latinLnBrk="0" hangingPunct="1">
        <a:defRPr sz="177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6.jpeg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3.jpeg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/>
          <p:nvPr/>
        </p:nvSpPr>
        <p:spPr>
          <a:xfrm>
            <a:off x="1119375" y="1597500"/>
            <a:ext cx="2380313" cy="526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36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ea"/>
              </a:rPr>
              <a:t>阿彭策尔(瑞士)</a:t>
            </a:r>
            <a:endParaRPr lang="zh-CN" altLang="en-US" sz="2360" b="1" dirty="0">
              <a:solidFill>
                <a:schemeClr val="tx1">
                  <a:lumMod val="75000"/>
                  <a:lumOff val="25000"/>
                </a:schemeClr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ea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122344" y="1008281"/>
            <a:ext cx="996563" cy="996563"/>
            <a:chOff x="261" y="255"/>
            <a:chExt cx="2126" cy="2126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261" y="535"/>
              <a:ext cx="2127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rot="16200000">
              <a:off x="-523" y="1318"/>
              <a:ext cx="2127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组合 26"/>
          <p:cNvGrpSpPr/>
          <p:nvPr/>
        </p:nvGrpSpPr>
        <p:grpSpPr>
          <a:xfrm flipH="1">
            <a:off x="3277500" y="1008281"/>
            <a:ext cx="996563" cy="996563"/>
            <a:chOff x="261" y="255"/>
            <a:chExt cx="2126" cy="2126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261" y="535"/>
              <a:ext cx="2127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rot="16200000">
              <a:off x="-523" y="1318"/>
              <a:ext cx="2127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组合 29"/>
          <p:cNvGrpSpPr/>
          <p:nvPr/>
        </p:nvGrpSpPr>
        <p:grpSpPr>
          <a:xfrm flipH="1" flipV="1">
            <a:off x="3277500" y="4835157"/>
            <a:ext cx="996563" cy="996563"/>
            <a:chOff x="261" y="255"/>
            <a:chExt cx="2126" cy="2126"/>
          </a:xfrm>
        </p:grpSpPr>
        <p:cxnSp>
          <p:nvCxnSpPr>
            <p:cNvPr id="31" name="直接连接符 30"/>
            <p:cNvCxnSpPr/>
            <p:nvPr/>
          </p:nvCxnSpPr>
          <p:spPr>
            <a:xfrm>
              <a:off x="261" y="535"/>
              <a:ext cx="2127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rot="16200000">
              <a:off x="-523" y="1318"/>
              <a:ext cx="2127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组合 32"/>
          <p:cNvGrpSpPr/>
          <p:nvPr/>
        </p:nvGrpSpPr>
        <p:grpSpPr>
          <a:xfrm flipV="1">
            <a:off x="122344" y="4835157"/>
            <a:ext cx="996563" cy="996563"/>
            <a:chOff x="261" y="255"/>
            <a:chExt cx="2126" cy="2126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261" y="535"/>
              <a:ext cx="2127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rot="16200000">
              <a:off x="-523" y="1318"/>
              <a:ext cx="2127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图片 1" descr="t015cc2e2cb92e40396"/>
          <p:cNvPicPr>
            <a:picLocks noChangeAspect="1"/>
          </p:cNvPicPr>
          <p:nvPr/>
        </p:nvPicPr>
        <p:blipFill>
          <a:blip r:embed="rId1"/>
          <a:srcRect l="1298" r="5326" b="8494"/>
          <a:stretch>
            <a:fillRect/>
          </a:stretch>
        </p:blipFill>
        <p:spPr>
          <a:xfrm>
            <a:off x="4353281" y="1139531"/>
            <a:ext cx="4376719" cy="2869219"/>
          </a:xfrm>
          <a:prstGeom prst="rect">
            <a:avLst/>
          </a:prstGeom>
        </p:spPr>
      </p:pic>
      <p:pic>
        <p:nvPicPr>
          <p:cNvPr id="3" name="图片 2" descr="t019a2dfa73711b1512"/>
          <p:cNvPicPr>
            <a:picLocks noChangeAspect="1"/>
          </p:cNvPicPr>
          <p:nvPr/>
        </p:nvPicPr>
        <p:blipFill>
          <a:blip r:embed="rId2"/>
          <a:srcRect t="19125" b="13313"/>
          <a:stretch>
            <a:fillRect/>
          </a:stretch>
        </p:blipFill>
        <p:spPr>
          <a:xfrm>
            <a:off x="4352344" y="4125000"/>
            <a:ext cx="4377656" cy="150328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39844" y="2240625"/>
            <a:ext cx="3803438" cy="21336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177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阿彭策尔是瑞士的一个村庄，它被大自然从喧闹繁忙的城市生活中小心翼翼地分离出来。在这个村子里，有着众多的自然美景，你可以在阳光下自由呼吸着清晰的空气。</a:t>
            </a:r>
            <a:endParaRPr lang="zh-CN" altLang="en-US" sz="177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 advTm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171094" y="1049531"/>
            <a:ext cx="4035000" cy="4580156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30"/>
          </a:p>
        </p:txBody>
      </p:sp>
      <p:sp>
        <p:nvSpPr>
          <p:cNvPr id="21" name="文本框 20"/>
          <p:cNvSpPr txBox="1"/>
          <p:nvPr/>
        </p:nvSpPr>
        <p:spPr>
          <a:xfrm>
            <a:off x="1092188" y="1647188"/>
            <a:ext cx="2192344" cy="526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ct val="120000"/>
              </a:lnSpc>
              <a:buClrTx/>
              <a:buSzTx/>
              <a:buFontTx/>
            </a:pPr>
            <a:r>
              <a:rPr lang="zh-CN" altLang="en-US" sz="236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ea"/>
              </a:rPr>
              <a:t>甲米府(泰国)</a:t>
            </a:r>
            <a:endParaRPr lang="zh-CN" altLang="en-US" sz="2360" b="1" dirty="0">
              <a:solidFill>
                <a:schemeClr val="tx1">
                  <a:lumMod val="75000"/>
                  <a:lumOff val="25000"/>
                </a:schemeClr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ea"/>
            </a:endParaRPr>
          </a:p>
        </p:txBody>
      </p:sp>
      <p:pic>
        <p:nvPicPr>
          <p:cNvPr id="2" name="图片 1" descr="t01c79234eda42b76ac"/>
          <p:cNvPicPr>
            <a:picLocks noChangeAspect="1"/>
          </p:cNvPicPr>
          <p:nvPr/>
        </p:nvPicPr>
        <p:blipFill>
          <a:blip r:embed="rId1"/>
          <a:srcRect l="3851" t="7783" r="20859" b="4292"/>
          <a:stretch>
            <a:fillRect/>
          </a:stretch>
        </p:blipFill>
        <p:spPr>
          <a:xfrm>
            <a:off x="4484531" y="1049531"/>
            <a:ext cx="2459063" cy="169875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86250" y="2295938"/>
            <a:ext cx="3518906" cy="2541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1770">
                <a:latin typeface="微软雅黑" panose="020B0503020204020204" charset="-122"/>
                <a:ea typeface="微软雅黑" panose="020B0503020204020204" charset="-122"/>
              </a:rPr>
              <a:t>甲米府位于泰国南部安达曼海岸，是一个美丽的城市，内衬红树林和沙滩。在这里有一座值得注意的佛教寺庙，坐落在山上，每天你都可以在这里听到清亮的钟声。</a:t>
            </a:r>
            <a:endParaRPr lang="zh-CN" altLang="en-US" sz="177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图片 3" descr="t0197730cab12bb8b6a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4531" y="2851406"/>
            <a:ext cx="2113594" cy="1276406"/>
          </a:xfrm>
          <a:prstGeom prst="rect">
            <a:avLst/>
          </a:prstGeom>
        </p:spPr>
      </p:pic>
      <p:pic>
        <p:nvPicPr>
          <p:cNvPr id="6" name="图片 5" descr="t01bb45392afd2c92d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0000" y="2827969"/>
            <a:ext cx="1968281" cy="1306406"/>
          </a:xfrm>
          <a:prstGeom prst="rect">
            <a:avLst/>
          </a:prstGeom>
        </p:spPr>
      </p:pic>
      <p:pic>
        <p:nvPicPr>
          <p:cNvPr id="7" name="图片 6" descr="t018356dd1f0322017a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4531" y="4192500"/>
            <a:ext cx="2409844" cy="1597500"/>
          </a:xfrm>
          <a:prstGeom prst="rect">
            <a:avLst/>
          </a:prstGeom>
        </p:spPr>
      </p:pic>
    </p:spTree>
  </p:cSld>
  <p:clrMapOvr>
    <a:masterClrMapping/>
  </p:clrMapOvr>
  <p:transition spd="slow" advTm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16"/>
          <p:cNvSpPr/>
          <p:nvPr/>
        </p:nvSpPr>
        <p:spPr>
          <a:xfrm rot="16200000">
            <a:off x="4496451" y="3446360"/>
            <a:ext cx="2657480" cy="1328740"/>
          </a:xfrm>
          <a:custGeom>
            <a:avLst/>
            <a:gdLst>
              <a:gd name="connsiteX0" fmla="*/ 108000 w 3600000"/>
              <a:gd name="connsiteY0" fmla="*/ 108000 h 1800000"/>
              <a:gd name="connsiteX1" fmla="*/ 108000 w 3600000"/>
              <a:gd name="connsiteY1" fmla="*/ 1800000 h 1800000"/>
              <a:gd name="connsiteX2" fmla="*/ 0 w 3600000"/>
              <a:gd name="connsiteY2" fmla="*/ 1800000 h 1800000"/>
              <a:gd name="connsiteX3" fmla="*/ 0 w 3600000"/>
              <a:gd name="connsiteY3" fmla="*/ 108000 h 1800000"/>
              <a:gd name="connsiteX4" fmla="*/ 3600000 w 3600000"/>
              <a:gd name="connsiteY4" fmla="*/ 0 h 1800000"/>
              <a:gd name="connsiteX5" fmla="*/ 3600000 w 3600000"/>
              <a:gd name="connsiteY5" fmla="*/ 108000 h 1800000"/>
              <a:gd name="connsiteX6" fmla="*/ 108000 w 3600000"/>
              <a:gd name="connsiteY6" fmla="*/ 108000 h 1800000"/>
              <a:gd name="connsiteX7" fmla="*/ 108000 w 3600000"/>
              <a:gd name="connsiteY7" fmla="*/ 0 h 18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00000" h="1800000">
                <a:moveTo>
                  <a:pt x="108000" y="108000"/>
                </a:moveTo>
                <a:lnTo>
                  <a:pt x="108000" y="1800000"/>
                </a:lnTo>
                <a:lnTo>
                  <a:pt x="0" y="1800000"/>
                </a:lnTo>
                <a:lnTo>
                  <a:pt x="0" y="108000"/>
                </a:lnTo>
                <a:close/>
                <a:moveTo>
                  <a:pt x="3600000" y="0"/>
                </a:moveTo>
                <a:lnTo>
                  <a:pt x="3600000" y="108000"/>
                </a:lnTo>
                <a:lnTo>
                  <a:pt x="108000" y="108000"/>
                </a:lnTo>
                <a:lnTo>
                  <a:pt x="108000" y="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30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60938" y="888750"/>
            <a:ext cx="4499999" cy="5062500"/>
          </a:xfrm>
          <a:prstGeom prst="rect">
            <a:avLst/>
          </a:prstGeom>
          <a:gradFill flip="none" rotWithShape="1">
            <a:gsLst>
              <a:gs pos="84000">
                <a:schemeClr val="bg1">
                  <a:alpha val="0"/>
                </a:schemeClr>
              </a:gs>
              <a:gs pos="100000">
                <a:schemeClr val="tx1">
                  <a:lumMod val="50000"/>
                  <a:lumOff val="50000"/>
                  <a:alpha val="3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101600" dist="38100" sx="101000" sy="101000" algn="l" rotWithShape="0">
              <a:prstClr val="black">
                <a:alpha val="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330"/>
              <a:t>盖朗厄尔峡湾(挪威)</a:t>
            </a:r>
            <a:endParaRPr lang="zh-CN" altLang="en-US" sz="1330"/>
          </a:p>
        </p:txBody>
      </p:sp>
      <p:sp>
        <p:nvSpPr>
          <p:cNvPr id="2" name="文本框 1"/>
          <p:cNvSpPr txBox="1"/>
          <p:nvPr/>
        </p:nvSpPr>
        <p:spPr>
          <a:xfrm>
            <a:off x="984844" y="1687500"/>
            <a:ext cx="3097969" cy="526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ct val="120000"/>
              </a:lnSpc>
              <a:buClrTx/>
              <a:buSzTx/>
              <a:buFontTx/>
            </a:pPr>
            <a:r>
              <a:rPr lang="zh-CN" altLang="en-US" sz="236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ea"/>
              </a:rPr>
              <a:t>盖朗厄尔峡湾(挪威)</a:t>
            </a:r>
            <a:endParaRPr lang="zh-CN" altLang="en-US" sz="2360" b="1" dirty="0">
              <a:solidFill>
                <a:schemeClr val="tx1">
                  <a:lumMod val="75000"/>
                  <a:lumOff val="25000"/>
                </a:schemeClr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3438" y="2568750"/>
            <a:ext cx="4000781" cy="21336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1770">
                <a:latin typeface="微软雅黑" panose="020B0503020204020204" charset="-122"/>
                <a:ea typeface="微软雅黑" panose="020B0503020204020204" charset="-122"/>
              </a:rPr>
              <a:t>热爱探索异国美景的冒险家的理想之地，盖朗厄尔峡湾全长16公里，里面没有人居住，是一个非常神秘的地区，旅客经常乘渡船欣赏这里的风景。</a:t>
            </a:r>
            <a:endParaRPr lang="zh-CN" altLang="en-US" sz="177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1" name="图片 10" descr="wKgBs1ZXkgOAZFx9AAMs8jge6i496"/>
          <p:cNvPicPr>
            <a:picLocks noChangeAspect="1"/>
          </p:cNvPicPr>
          <p:nvPr/>
        </p:nvPicPr>
        <p:blipFill>
          <a:blip r:embed="rId1"/>
          <a:srcRect l="843" t="1333" r="-843" b="16614"/>
          <a:stretch>
            <a:fillRect/>
          </a:stretch>
        </p:blipFill>
        <p:spPr>
          <a:xfrm>
            <a:off x="5276719" y="941719"/>
            <a:ext cx="3532500" cy="4350469"/>
          </a:xfrm>
          <a:prstGeom prst="rect">
            <a:avLst/>
          </a:prstGeom>
        </p:spPr>
      </p:pic>
    </p:spTree>
  </p:cSld>
  <p:clrMapOvr>
    <a:masterClrMapping/>
  </p:clrMapOvr>
  <p:transition spd="slow" advTm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153829" y="2925469"/>
            <a:ext cx="1537500" cy="526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ct val="120000"/>
              </a:lnSpc>
              <a:buClrTx/>
              <a:buSzTx/>
              <a:buFontTx/>
            </a:pPr>
            <a:r>
              <a:rPr lang="zh-CN" altLang="en-US" sz="236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ea"/>
              </a:rPr>
              <a:t>蓝湖(冰岛)</a:t>
            </a:r>
            <a:endParaRPr lang="zh-CN" altLang="en-US" sz="2360" b="1" dirty="0">
              <a:solidFill>
                <a:schemeClr val="tx1">
                  <a:lumMod val="75000"/>
                  <a:lumOff val="25000"/>
                </a:schemeClr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-29999" y="888750"/>
            <a:ext cx="4499999" cy="5062500"/>
          </a:xfrm>
          <a:prstGeom prst="rect">
            <a:avLst/>
          </a:prstGeom>
          <a:gradFill flip="none" rotWithShape="1">
            <a:gsLst>
              <a:gs pos="84000">
                <a:schemeClr val="bg1">
                  <a:alpha val="0"/>
                </a:schemeClr>
              </a:gs>
              <a:gs pos="100000">
                <a:schemeClr val="tx1">
                  <a:lumMod val="50000"/>
                  <a:lumOff val="50000"/>
                  <a:alpha val="3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101600" dist="38100" sx="101000" sy="101000" algn="l" rotWithShape="0">
              <a:prstClr val="black">
                <a:alpha val="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30"/>
          </a:p>
        </p:txBody>
      </p:sp>
      <p:sp>
        <p:nvSpPr>
          <p:cNvPr id="2" name="文本框 1"/>
          <p:cNvSpPr txBox="1"/>
          <p:nvPr/>
        </p:nvSpPr>
        <p:spPr>
          <a:xfrm>
            <a:off x="202031" y="1225313"/>
            <a:ext cx="4087969" cy="526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ct val="120000"/>
              </a:lnSpc>
              <a:buClrTx/>
              <a:buSzTx/>
              <a:buFontTx/>
            </a:pPr>
            <a:r>
              <a:rPr lang="zh-CN" altLang="en-US" sz="236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ea"/>
              </a:rPr>
              <a:t>波拉波拉岛(法属波利尼西亚)</a:t>
            </a:r>
            <a:endParaRPr lang="zh-CN" altLang="en-US" sz="2360" b="1" dirty="0">
              <a:solidFill>
                <a:schemeClr val="tx1">
                  <a:lumMod val="75000"/>
                  <a:lumOff val="25000"/>
                </a:schemeClr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0000" y="1798594"/>
            <a:ext cx="4140000" cy="21336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1770">
                <a:latin typeface="微软雅黑" panose="020B0503020204020204" charset="-122"/>
                <a:ea typeface="微软雅黑" panose="020B0503020204020204" charset="-122"/>
              </a:rPr>
              <a:t>波拉波拉岛是新婚夫妇度蜜月的想之地，岛上覆盖着深绿色的森林，这个地方最受欢迎的是一个泻湖，里面有着种类丰富的珊瑚，生活在很多可食用鱼类。</a:t>
            </a:r>
            <a:endParaRPr lang="zh-CN" altLang="en-US" sz="177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图片 3" descr="t0138a4e56f03b2b382"/>
          <p:cNvPicPr>
            <a:picLocks noChangeAspect="1"/>
          </p:cNvPicPr>
          <p:nvPr/>
        </p:nvPicPr>
        <p:blipFill>
          <a:blip r:embed="rId1"/>
          <a:srcRect r="3756" b="8294"/>
          <a:stretch>
            <a:fillRect/>
          </a:stretch>
        </p:blipFill>
        <p:spPr>
          <a:xfrm>
            <a:off x="162656" y="3797813"/>
            <a:ext cx="3957188" cy="187031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558125" y="3304219"/>
            <a:ext cx="4133438" cy="2541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1770">
                <a:latin typeface="微软雅黑" panose="020B0503020204020204" charset="-122"/>
                <a:ea typeface="微软雅黑" panose="020B0503020204020204" charset="-122"/>
              </a:rPr>
              <a:t>蓝湖是冰岛最大的温泉，也是世界上最著名的地热温泉之一，它的水来自于地下2000米的地热水。这种水对于皮肤护理有着很神奇的效果，只不过在去的时候身上不能带珠宝，因为这里的水会对金属产生影响。</a:t>
            </a:r>
            <a:endParaRPr lang="zh-CN" altLang="en-US" sz="1330"/>
          </a:p>
        </p:txBody>
      </p:sp>
      <p:pic>
        <p:nvPicPr>
          <p:cNvPr id="9" name="图片 8" descr="t018d231263ef4ee9f1"/>
          <p:cNvPicPr>
            <a:picLocks noChangeAspect="1"/>
          </p:cNvPicPr>
          <p:nvPr/>
        </p:nvPicPr>
        <p:blipFill>
          <a:blip r:embed="rId2"/>
          <a:srcRect t="14175" b="11805"/>
          <a:stretch>
            <a:fillRect/>
          </a:stretch>
        </p:blipFill>
        <p:spPr>
          <a:xfrm>
            <a:off x="4656094" y="990000"/>
            <a:ext cx="4035000" cy="1763906"/>
          </a:xfrm>
          <a:prstGeom prst="rect">
            <a:avLst/>
          </a:prstGeom>
        </p:spPr>
      </p:pic>
    </p:spTree>
  </p:cSld>
  <p:clrMapOvr>
    <a:masterClrMapping/>
  </p:clrMapOvr>
  <p:transition spd="slow" advTm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等腰三角形 7"/>
          <p:cNvSpPr/>
          <p:nvPr/>
        </p:nvSpPr>
        <p:spPr>
          <a:xfrm rot="5400000">
            <a:off x="-398622" y="3043291"/>
            <a:ext cx="1594488" cy="797244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30"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11563" y="888750"/>
            <a:ext cx="4499999" cy="5062500"/>
          </a:xfrm>
          <a:prstGeom prst="rect">
            <a:avLst/>
          </a:prstGeom>
          <a:gradFill flip="none" rotWithShape="1">
            <a:gsLst>
              <a:gs pos="84000">
                <a:schemeClr val="bg1">
                  <a:alpha val="0"/>
                </a:schemeClr>
              </a:gs>
              <a:gs pos="100000">
                <a:schemeClr val="tx1">
                  <a:lumMod val="50000"/>
                  <a:lumOff val="50000"/>
                  <a:alpha val="3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101600" dist="38100" sx="101000" sy="101000" algn="l" rotWithShape="0">
              <a:prstClr val="black">
                <a:alpha val="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30"/>
          </a:p>
        </p:txBody>
      </p:sp>
      <p:sp>
        <p:nvSpPr>
          <p:cNvPr id="2" name="文本框 1"/>
          <p:cNvSpPr txBox="1"/>
          <p:nvPr/>
        </p:nvSpPr>
        <p:spPr>
          <a:xfrm>
            <a:off x="1330781" y="1290938"/>
            <a:ext cx="2344219" cy="526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ct val="120000"/>
              </a:lnSpc>
              <a:buClrTx/>
              <a:buSzTx/>
              <a:buFontTx/>
            </a:pPr>
            <a:r>
              <a:rPr lang="zh-CN" altLang="en-US" sz="236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ea"/>
              </a:rPr>
              <a:t>爱之城(威尼斯)</a:t>
            </a:r>
            <a:endParaRPr lang="zh-CN" altLang="en-US" sz="2360" b="1" dirty="0">
              <a:solidFill>
                <a:schemeClr val="tx1">
                  <a:lumMod val="75000"/>
                  <a:lumOff val="25000"/>
                </a:schemeClr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97344" y="1862344"/>
            <a:ext cx="3237656" cy="33585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1770">
                <a:latin typeface="微软雅黑" panose="020B0503020204020204" charset="-122"/>
                <a:ea typeface="微软雅黑" panose="020B0503020204020204" charset="-122"/>
              </a:rPr>
              <a:t>威尼斯是位于意大利东北部的一座城市，连通的运河是这座城市的标志性景观。在运河旁边，耸立着五颜六色的建筑物，很多浪漫电影都把这个地方作为拍摄爱情场景的背景，因此威尼斯也成为了爱情幻想的代名词。</a:t>
            </a:r>
            <a:endParaRPr lang="zh-CN" altLang="en-US" sz="177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图片 3" descr="t019ac13e7abcc6233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55625" y="1004531"/>
            <a:ext cx="1265625" cy="2250000"/>
          </a:xfrm>
          <a:prstGeom prst="rect">
            <a:avLst/>
          </a:prstGeom>
        </p:spPr>
      </p:pic>
      <p:pic>
        <p:nvPicPr>
          <p:cNvPr id="7" name="图片 6" descr="t01c0a1dd0976cb995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8281" y="1004531"/>
            <a:ext cx="1265625" cy="2250000"/>
          </a:xfrm>
          <a:prstGeom prst="rect">
            <a:avLst/>
          </a:prstGeom>
        </p:spPr>
      </p:pic>
      <p:pic>
        <p:nvPicPr>
          <p:cNvPr id="9" name="图片 8" descr="t0103b8bf4df627c79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9531" y="1004531"/>
            <a:ext cx="1500000" cy="2250000"/>
          </a:xfrm>
          <a:prstGeom prst="rect">
            <a:avLst/>
          </a:prstGeom>
        </p:spPr>
      </p:pic>
      <p:pic>
        <p:nvPicPr>
          <p:cNvPr id="10" name="图片 9" descr="t011cc7283fa396d330"/>
          <p:cNvPicPr>
            <a:picLocks noChangeAspect="1"/>
          </p:cNvPicPr>
          <p:nvPr/>
        </p:nvPicPr>
        <p:blipFill>
          <a:blip r:embed="rId4"/>
          <a:srcRect b="8767"/>
          <a:stretch>
            <a:fillRect/>
          </a:stretch>
        </p:blipFill>
        <p:spPr>
          <a:xfrm>
            <a:off x="4655625" y="3446719"/>
            <a:ext cx="4285781" cy="2137031"/>
          </a:xfrm>
          <a:prstGeom prst="rect">
            <a:avLst/>
          </a:prstGeom>
        </p:spPr>
      </p:pic>
    </p:spTree>
  </p:cSld>
  <p:clrMapOvr>
    <a:masterClrMapping/>
  </p:clrMapOvr>
  <p:transition spd="slow" advTm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151876" y="888750"/>
            <a:ext cx="4499999" cy="5062500"/>
          </a:xfrm>
          <a:prstGeom prst="rect">
            <a:avLst/>
          </a:prstGeom>
          <a:gradFill flip="none" rotWithShape="1">
            <a:gsLst>
              <a:gs pos="84000">
                <a:schemeClr val="bg1">
                  <a:alpha val="0"/>
                </a:schemeClr>
              </a:gs>
              <a:gs pos="100000">
                <a:schemeClr val="tx1">
                  <a:lumMod val="50000"/>
                  <a:lumOff val="50000"/>
                  <a:alpha val="3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101600" dist="38100" sx="101000" sy="101000" algn="l" rotWithShape="0">
              <a:prstClr val="black">
                <a:alpha val="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30"/>
          </a:p>
        </p:txBody>
      </p:sp>
      <p:sp>
        <p:nvSpPr>
          <p:cNvPr id="2" name="文本框 1"/>
          <p:cNvSpPr txBox="1"/>
          <p:nvPr/>
        </p:nvSpPr>
        <p:spPr>
          <a:xfrm>
            <a:off x="1299375" y="1619531"/>
            <a:ext cx="2204531" cy="526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ct val="120000"/>
              </a:lnSpc>
              <a:buClrTx/>
              <a:buSzTx/>
              <a:buFontTx/>
            </a:pPr>
            <a:r>
              <a:rPr lang="zh-CN" altLang="en-US" sz="236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ea"/>
              </a:rPr>
              <a:t>白龙寺(泰国)</a:t>
            </a:r>
            <a:endParaRPr lang="zh-CN" altLang="en-US" sz="2360" b="1" dirty="0">
              <a:solidFill>
                <a:schemeClr val="tx1">
                  <a:lumMod val="75000"/>
                  <a:lumOff val="25000"/>
                </a:schemeClr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2500" y="2272031"/>
            <a:ext cx="3637500" cy="21336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1770">
                <a:latin typeface="微软雅黑" panose="020B0503020204020204" charset="-122"/>
                <a:ea typeface="微软雅黑" panose="020B0503020204020204" charset="-122"/>
              </a:rPr>
              <a:t>白龙寺位于泰国，是一个令人惊叹的旅游景点，它是著名的佛教寺庙之一。这座庙宇通体白色，还在建设中，因为它的创造者认为它还需要90年才能完成。</a:t>
            </a:r>
            <a:endParaRPr lang="zh-CN" altLang="en-US" sz="177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0" name="图片 9" descr="t01ed5672b183a07a00"/>
          <p:cNvPicPr>
            <a:picLocks noChangeAspect="1"/>
          </p:cNvPicPr>
          <p:nvPr/>
        </p:nvPicPr>
        <p:blipFill>
          <a:blip r:embed="rId1"/>
          <a:srcRect r="7330" b="9059"/>
          <a:stretch>
            <a:fillRect/>
          </a:stretch>
        </p:blipFill>
        <p:spPr>
          <a:xfrm>
            <a:off x="4764375" y="1053281"/>
            <a:ext cx="3852656" cy="2118281"/>
          </a:xfrm>
          <a:prstGeom prst="rect">
            <a:avLst/>
          </a:prstGeom>
        </p:spPr>
      </p:pic>
      <p:pic>
        <p:nvPicPr>
          <p:cNvPr id="11" name="图片 10" descr="t01b72f98504d18322b"/>
          <p:cNvPicPr>
            <a:picLocks noChangeAspect="1"/>
          </p:cNvPicPr>
          <p:nvPr/>
        </p:nvPicPr>
        <p:blipFill>
          <a:blip r:embed="rId2"/>
          <a:srcRect b="3429"/>
          <a:stretch>
            <a:fillRect/>
          </a:stretch>
        </p:blipFill>
        <p:spPr>
          <a:xfrm>
            <a:off x="5326406" y="3461250"/>
            <a:ext cx="2826094" cy="1966875"/>
          </a:xfrm>
          <a:prstGeom prst="rect">
            <a:avLst/>
          </a:prstGeom>
        </p:spPr>
      </p:pic>
    </p:spTree>
  </p:cSld>
  <p:clrMapOvr>
    <a:masterClrMapping/>
  </p:clrMapOvr>
  <p:transition spd="slow" advTm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/>
        </p:nvSpPr>
        <p:spPr>
          <a:xfrm>
            <a:off x="4583906" y="1008281"/>
            <a:ext cx="4282500" cy="4823906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30"/>
          </a:p>
        </p:txBody>
      </p:sp>
      <p:sp>
        <p:nvSpPr>
          <p:cNvPr id="11" name="文本框 10"/>
          <p:cNvSpPr txBox="1"/>
          <p:nvPr/>
        </p:nvSpPr>
        <p:spPr>
          <a:xfrm>
            <a:off x="6298938" y="2415469"/>
            <a:ext cx="682625" cy="20095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3250">
                <a:solidFill>
                  <a:schemeClr val="tx1"/>
                </a:solidFill>
                <a:latin typeface="思源宋体 Heavy" panose="02020900000000000000" charset="-122"/>
                <a:ea typeface="思源宋体 Heavy" panose="02020900000000000000" charset="-122"/>
              </a:rPr>
              <a:t>谢谢观看</a:t>
            </a:r>
            <a:endParaRPr lang="zh-CN" altLang="en-US" sz="3250">
              <a:solidFill>
                <a:schemeClr val="tx1"/>
              </a:solidFill>
              <a:latin typeface="思源宋体 Heavy" panose="02020900000000000000" charset="-122"/>
              <a:ea typeface="思源宋体 Heavy" panose="02020900000000000000" charset="-122"/>
            </a:endParaRPr>
          </a:p>
        </p:txBody>
      </p:sp>
      <p:pic>
        <p:nvPicPr>
          <p:cNvPr id="3" name="图片 2" descr="图片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7969" y="898125"/>
            <a:ext cx="4591406" cy="5056406"/>
          </a:xfrm>
          <a:prstGeom prst="rect">
            <a:avLst/>
          </a:prstGeom>
        </p:spPr>
      </p:pic>
    </p:spTree>
  </p:cSld>
  <p:clrMapOvr>
    <a:masterClrMapping/>
  </p:clrMapOvr>
  <p:transition spd="slow" advTm="0"/>
  <p:timing>
    <p:tnLst>
      <p:par>
        <p:cTn id="1" dur="indefinite" restart="never" nodeType="tmRoot"/>
      </p:par>
    </p:tnLst>
    <p:bldLst>
      <p:bldP spid="36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611</Words>
  <Application>WPS 演示</Application>
  <PresentationFormat>宽屏</PresentationFormat>
  <Paragraphs>32</Paragraphs>
  <Slides>7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9" baseType="lpstr">
      <vt:lpstr>Arial</vt:lpstr>
      <vt:lpstr>宋体</vt:lpstr>
      <vt:lpstr>Wingdings</vt:lpstr>
      <vt:lpstr>创艺简楷体</vt:lpstr>
      <vt:lpstr>方正清刻本悦宋简体</vt:lpstr>
      <vt:lpstr>微软雅黑</vt:lpstr>
      <vt:lpstr>Arial Unicode MS</vt:lpstr>
      <vt:lpstr>Calibri Light</vt:lpstr>
      <vt:lpstr>Calibri</vt:lpstr>
      <vt:lpstr>Arial Black</vt:lpstr>
      <vt:lpstr>思源宋体 Heavy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燃品堂PPT</dc:creator>
  <cp:keywords>www.51pptmoban.com</cp:keywords>
  <cp:lastModifiedBy>松子</cp:lastModifiedBy>
  <cp:revision>27</cp:revision>
  <dcterms:created xsi:type="dcterms:W3CDTF">2017-08-30T08:16:00Z</dcterms:created>
  <dcterms:modified xsi:type="dcterms:W3CDTF">2021-06-28T08:10:48Z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