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1"/>
  </p:handoutMasterIdLst>
  <p:sldIdLst>
    <p:sldId id="256" r:id="rId3"/>
    <p:sldId id="258" r:id="rId5"/>
    <p:sldId id="264" r:id="rId6"/>
    <p:sldId id="263" r:id="rId7"/>
    <p:sldId id="268" r:id="rId8"/>
    <p:sldId id="274" r:id="rId9"/>
    <p:sldId id="262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516380" y="960120"/>
            <a:ext cx="3224530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阿彭策尔(瑞士)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65735" y="161925"/>
            <a:ext cx="1350010" cy="1350010"/>
            <a:chOff x="261" y="255"/>
            <a:chExt cx="2126" cy="212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 flipH="1">
            <a:off x="4439920" y="161925"/>
            <a:ext cx="1350010" cy="1350010"/>
            <a:chOff x="261" y="255"/>
            <a:chExt cx="2126" cy="212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 flipH="1" flipV="1">
            <a:off x="4439920" y="5346065"/>
            <a:ext cx="1350010" cy="1350010"/>
            <a:chOff x="261" y="255"/>
            <a:chExt cx="2126" cy="212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 flipV="1">
            <a:off x="165735" y="5346065"/>
            <a:ext cx="1350010" cy="1350010"/>
            <a:chOff x="261" y="255"/>
            <a:chExt cx="2126" cy="212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261" y="535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16200000">
              <a:off x="-523" y="1318"/>
              <a:ext cx="21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 descr="t015cc2e2cb92e40396"/>
          <p:cNvPicPr>
            <a:picLocks noChangeAspect="1"/>
          </p:cNvPicPr>
          <p:nvPr/>
        </p:nvPicPr>
        <p:blipFill>
          <a:blip r:embed="rId1"/>
          <a:srcRect l="1298" r="5326" b="8494"/>
          <a:stretch>
            <a:fillRect/>
          </a:stretch>
        </p:blipFill>
        <p:spPr>
          <a:xfrm>
            <a:off x="5897245" y="339725"/>
            <a:ext cx="5928995" cy="3886835"/>
          </a:xfrm>
          <a:prstGeom prst="rect">
            <a:avLst/>
          </a:prstGeom>
        </p:spPr>
      </p:pic>
      <p:pic>
        <p:nvPicPr>
          <p:cNvPr id="3" name="图片 2" descr="t019a2dfa73711b1512"/>
          <p:cNvPicPr>
            <a:picLocks noChangeAspect="1"/>
          </p:cNvPicPr>
          <p:nvPr/>
        </p:nvPicPr>
        <p:blipFill>
          <a:blip r:embed="rId2"/>
          <a:srcRect t="19125" b="13313"/>
          <a:stretch>
            <a:fillRect/>
          </a:stretch>
        </p:blipFill>
        <p:spPr>
          <a:xfrm>
            <a:off x="5895975" y="4384040"/>
            <a:ext cx="5930265" cy="20364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0375" y="1831340"/>
            <a:ext cx="515239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阿彭策尔是瑞士的一个村庄，它被大自然从喧闹繁忙的城市生活中小心翼翼地分离出来。在这个村子里，有着众多的自然美景，你可以在阳光下自由呼吸着清晰的空气。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31775" y="217805"/>
            <a:ext cx="5466080" cy="6204585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479550" y="1027430"/>
            <a:ext cx="2969895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甲米府(泰国)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pic>
        <p:nvPicPr>
          <p:cNvPr id="2" name="图片 1" descr="t01c79234eda42b76ac"/>
          <p:cNvPicPr>
            <a:picLocks noChangeAspect="1"/>
          </p:cNvPicPr>
          <p:nvPr/>
        </p:nvPicPr>
        <p:blipFill>
          <a:blip r:embed="rId1"/>
          <a:srcRect l="3851" t="7783" r="20859" b="4292"/>
          <a:stretch>
            <a:fillRect/>
          </a:stretch>
        </p:blipFill>
        <p:spPr>
          <a:xfrm>
            <a:off x="6075045" y="217805"/>
            <a:ext cx="3331210" cy="23012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3240" y="1906270"/>
            <a:ext cx="476694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甲米府位于泰国南部安达曼海岸，是一个美丽的城市，内衬红树林和沙滩。在这里有一座值得注意的佛教寺庙，坐落在山上，每天你都可以在这里听到清亮的钟声。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t0197730cab12bb8b6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045" y="2658745"/>
            <a:ext cx="2863215" cy="1729105"/>
          </a:xfrm>
          <a:prstGeom prst="rect">
            <a:avLst/>
          </a:prstGeom>
        </p:spPr>
      </p:pic>
      <p:pic>
        <p:nvPicPr>
          <p:cNvPr id="6" name="图片 5" descr="t01bb45392afd2c92d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3360" y="2626995"/>
            <a:ext cx="2666365" cy="1769745"/>
          </a:xfrm>
          <a:prstGeom prst="rect">
            <a:avLst/>
          </a:prstGeom>
        </p:spPr>
      </p:pic>
      <p:pic>
        <p:nvPicPr>
          <p:cNvPr id="7" name="图片 6" descr="t018356dd1f0322017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5045" y="4475480"/>
            <a:ext cx="3264535" cy="2164080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 rot="16200000">
            <a:off x="6091192" y="3464709"/>
            <a:ext cx="3600000" cy="1800000"/>
          </a:xfrm>
          <a:custGeom>
            <a:avLst/>
            <a:gdLst>
              <a:gd name="connsiteX0" fmla="*/ 108000 w 3600000"/>
              <a:gd name="connsiteY0" fmla="*/ 108000 h 1800000"/>
              <a:gd name="connsiteX1" fmla="*/ 108000 w 3600000"/>
              <a:gd name="connsiteY1" fmla="*/ 1800000 h 1800000"/>
              <a:gd name="connsiteX2" fmla="*/ 0 w 3600000"/>
              <a:gd name="connsiteY2" fmla="*/ 1800000 h 1800000"/>
              <a:gd name="connsiteX3" fmla="*/ 0 w 3600000"/>
              <a:gd name="connsiteY3" fmla="*/ 108000 h 1800000"/>
              <a:gd name="connsiteX4" fmla="*/ 3600000 w 3600000"/>
              <a:gd name="connsiteY4" fmla="*/ 0 h 1800000"/>
              <a:gd name="connsiteX5" fmla="*/ 3600000 w 3600000"/>
              <a:gd name="connsiteY5" fmla="*/ 108000 h 1800000"/>
              <a:gd name="connsiteX6" fmla="*/ 108000 w 3600000"/>
              <a:gd name="connsiteY6" fmla="*/ 108000 h 1800000"/>
              <a:gd name="connsiteX7" fmla="*/ 108000 w 3600000"/>
              <a:gd name="connsiteY7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00000" h="1800000">
                <a:moveTo>
                  <a:pt x="108000" y="108000"/>
                </a:moveTo>
                <a:lnTo>
                  <a:pt x="108000" y="1800000"/>
                </a:lnTo>
                <a:lnTo>
                  <a:pt x="0" y="1800000"/>
                </a:lnTo>
                <a:lnTo>
                  <a:pt x="0" y="108000"/>
                </a:lnTo>
                <a:close/>
                <a:moveTo>
                  <a:pt x="3600000" y="0"/>
                </a:moveTo>
                <a:lnTo>
                  <a:pt x="3600000" y="108000"/>
                </a:lnTo>
                <a:lnTo>
                  <a:pt x="108000" y="108000"/>
                </a:lnTo>
                <a:lnTo>
                  <a:pt x="10800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5351" y="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盖朗厄尔峡湾(挪威)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334135" y="1082040"/>
            <a:ext cx="41967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盖朗厄尔峡湾(挪威)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2630" y="2275840"/>
            <a:ext cx="541972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热爱探索异国美景的冒险家的理想之地，盖朗厄尔峡湾全长16公里，里面没有人居住，是一个非常神秘的地区，旅客经常乘渡船欣赏这里的风景。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 descr="wKgBs1ZXkgOAZFx9AAMs8jge6i496"/>
          <p:cNvPicPr>
            <a:picLocks noChangeAspect="1"/>
          </p:cNvPicPr>
          <p:nvPr/>
        </p:nvPicPr>
        <p:blipFill>
          <a:blip r:embed="rId1"/>
          <a:srcRect l="843" t="1333" r="-843" b="16614"/>
          <a:stretch>
            <a:fillRect/>
          </a:stretch>
        </p:blipFill>
        <p:spPr>
          <a:xfrm>
            <a:off x="7148195" y="71755"/>
            <a:ext cx="4785360" cy="5893435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91053" y="2759075"/>
            <a:ext cx="2082800" cy="7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蓝湖(冰岛)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40639" y="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73685" y="455930"/>
            <a:ext cx="55378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波拉波拉岛(法属波利尼西亚)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3200" y="1232535"/>
            <a:ext cx="560832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波拉波拉岛是新婚夫妇度蜜月的想之地，岛上覆盖着深绿色的森林，这个地方最受欢迎的是一个泻湖，里面有着种类丰富的珊瑚，生活在很多可食用鱼类。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t0138a4e56f03b2b382"/>
          <p:cNvPicPr>
            <a:picLocks noChangeAspect="1"/>
          </p:cNvPicPr>
          <p:nvPr/>
        </p:nvPicPr>
        <p:blipFill>
          <a:blip r:embed="rId1"/>
          <a:srcRect r="3756" b="8294"/>
          <a:stretch>
            <a:fillRect/>
          </a:stretch>
        </p:blipFill>
        <p:spPr>
          <a:xfrm>
            <a:off x="220345" y="3940810"/>
            <a:ext cx="5360670" cy="2533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174740" y="3272155"/>
            <a:ext cx="559943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蓝湖是冰岛最大的温泉，也是世界上最著名的地热温泉之一，它的水来自于地下2000米的地热水。这种水对于皮肤护理有着很神奇的效果，只不过在去的时候身上不能带珠宝，因为这里的水会对金属产生影响。</a:t>
            </a:r>
            <a:endParaRPr lang="zh-CN" altLang="en-US"/>
          </a:p>
        </p:txBody>
      </p:sp>
      <p:pic>
        <p:nvPicPr>
          <p:cNvPr id="9" name="图片 8" descr="t018d231263ef4ee9f1"/>
          <p:cNvPicPr>
            <a:picLocks noChangeAspect="1"/>
          </p:cNvPicPr>
          <p:nvPr/>
        </p:nvPicPr>
        <p:blipFill>
          <a:blip r:embed="rId2"/>
          <a:srcRect t="14175" b="11805"/>
          <a:stretch>
            <a:fillRect/>
          </a:stretch>
        </p:blipFill>
        <p:spPr>
          <a:xfrm>
            <a:off x="6307455" y="137160"/>
            <a:ext cx="5466080" cy="2389505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5400000">
            <a:off x="-540000" y="2918684"/>
            <a:ext cx="2160000" cy="108000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1131" y="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802765" y="544830"/>
            <a:ext cx="31756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爱之城(威尼斯)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0135" y="1318895"/>
            <a:ext cx="438594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威尼斯是位于意大利东北部的一座城市，连通的运河是这座城市的标志性景观。在运河旁边，耸立着五颜六色的建筑物，很多浪漫电影都把这个地方作为拍摄爱情场景的背景，因此威尼斯也成为了爱情幻想的代名词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t019ac13e7abcc623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6820" y="156845"/>
            <a:ext cx="1714500" cy="3048000"/>
          </a:xfrm>
          <a:prstGeom prst="rect">
            <a:avLst/>
          </a:prstGeom>
        </p:spPr>
      </p:pic>
      <p:pic>
        <p:nvPicPr>
          <p:cNvPr id="7" name="图片 6" descr="t01c0a1dd0976cb99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125" y="156845"/>
            <a:ext cx="1714500" cy="3048000"/>
          </a:xfrm>
          <a:prstGeom prst="rect">
            <a:avLst/>
          </a:prstGeom>
        </p:spPr>
      </p:pic>
      <p:pic>
        <p:nvPicPr>
          <p:cNvPr id="9" name="图片 8" descr="t0103b8bf4df627c79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6805" y="156845"/>
            <a:ext cx="2032000" cy="3048000"/>
          </a:xfrm>
          <a:prstGeom prst="rect">
            <a:avLst/>
          </a:prstGeom>
        </p:spPr>
      </p:pic>
      <p:pic>
        <p:nvPicPr>
          <p:cNvPr id="10" name="图片 9" descr="t011cc7283fa396d330"/>
          <p:cNvPicPr>
            <a:picLocks noChangeAspect="1"/>
          </p:cNvPicPr>
          <p:nvPr/>
        </p:nvPicPr>
        <p:blipFill>
          <a:blip r:embed="rId4"/>
          <a:srcRect b="8767"/>
          <a:stretch>
            <a:fillRect/>
          </a:stretch>
        </p:blipFill>
        <p:spPr>
          <a:xfrm>
            <a:off x="6306820" y="3465195"/>
            <a:ext cx="5805805" cy="2894965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05741" y="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60220" y="989965"/>
            <a:ext cx="29864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ea"/>
              </a:rPr>
              <a:t>白龙寺(泰国)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7520" y="1873885"/>
            <a:ext cx="492760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白龙寺位于泰国，是一个令人惊叹的旅游景点，它是著名的佛教寺庙之一。这座庙宇通体白色，还在建设中，因为它的创造者认为它还需要90年才能完成。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 descr="t01ed5672b183a07a00"/>
          <p:cNvPicPr>
            <a:picLocks noChangeAspect="1"/>
          </p:cNvPicPr>
          <p:nvPr/>
        </p:nvPicPr>
        <p:blipFill>
          <a:blip r:embed="rId1"/>
          <a:srcRect r="7330" b="9059"/>
          <a:stretch>
            <a:fillRect/>
          </a:stretch>
        </p:blipFill>
        <p:spPr>
          <a:xfrm>
            <a:off x="6454140" y="222885"/>
            <a:ext cx="5219065" cy="2869565"/>
          </a:xfrm>
          <a:prstGeom prst="rect">
            <a:avLst/>
          </a:prstGeom>
        </p:spPr>
      </p:pic>
      <p:pic>
        <p:nvPicPr>
          <p:cNvPr id="11" name="图片 10" descr="t01b72f98504d18322b"/>
          <p:cNvPicPr>
            <a:picLocks noChangeAspect="1"/>
          </p:cNvPicPr>
          <p:nvPr/>
        </p:nvPicPr>
        <p:blipFill>
          <a:blip r:embed="rId2"/>
          <a:srcRect b="3429"/>
          <a:stretch>
            <a:fillRect/>
          </a:stretch>
        </p:blipFill>
        <p:spPr>
          <a:xfrm>
            <a:off x="7215505" y="3484880"/>
            <a:ext cx="3828415" cy="2664460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6209665" y="161925"/>
            <a:ext cx="5801360" cy="6534785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597900" y="2068195"/>
            <a:ext cx="859790" cy="27222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400">
                <a:solidFill>
                  <a:schemeClr val="tx1"/>
                </a:solidFill>
                <a:latin typeface="思源宋体 Heavy" panose="02020900000000000000" charset="-122"/>
                <a:ea typeface="思源宋体 Heavy" panose="02020900000000000000" charset="-122"/>
              </a:rPr>
              <a:t>谢谢观看</a:t>
            </a:r>
            <a:endParaRPr lang="zh-CN" altLang="en-US" sz="4400">
              <a:solidFill>
                <a:schemeClr val="tx1"/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pic>
        <p:nvPicPr>
          <p:cNvPr id="3" name="图片 2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" y="12700"/>
            <a:ext cx="6219825" cy="6849745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  <p:bldLst>
      <p:bldP spid="3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WPS 演示</Application>
  <PresentationFormat>宽屏</PresentationFormat>
  <Paragraphs>32</Paragraphs>
  <Slides>7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创艺简楷体</vt:lpstr>
      <vt:lpstr>方正清刻本悦宋简体</vt:lpstr>
      <vt:lpstr>微软雅黑</vt:lpstr>
      <vt:lpstr>Arial Unicode MS</vt:lpstr>
      <vt:lpstr>Calibri Light</vt:lpstr>
      <vt:lpstr>Calibri</vt:lpstr>
      <vt:lpstr>Arial Black</vt:lpstr>
      <vt:lpstr>思源宋体 Heavy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燃品堂PPT</dc:creator>
  <cp:keywords>www.51pptmoban.com</cp:keywords>
  <cp:lastModifiedBy>松子</cp:lastModifiedBy>
  <cp:revision>26</cp:revision>
  <dcterms:created xsi:type="dcterms:W3CDTF">2017-08-30T08:16:00Z</dcterms:created>
  <dcterms:modified xsi:type="dcterms:W3CDTF">2021-06-28T07:58:36Z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