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A341"/>
    <a:srgbClr val="81A570"/>
    <a:srgbClr val="7AA1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26" y="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63105" y="4535805"/>
            <a:ext cx="362394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600" b="1">
                <a:blipFill>
                  <a:blip r:embed="rId2"/>
                  <a:stretch>
                    <a:fillRect/>
                  </a:stretch>
                </a:blipFill>
                <a:latin typeface="黑体" panose="02010600030101010101" charset="-122"/>
                <a:ea typeface="黑体" panose="02010600030101010101" charset="-122"/>
              </a:rPr>
              <a:t>春意盎然</a:t>
            </a:r>
            <a:endParaRPr lang="zh-CN" altLang="en-US" sz="6600" b="1">
              <a:blipFill>
                <a:blip r:embed="rId2"/>
                <a:stretch>
                  <a:fillRect/>
                </a:stretch>
              </a:blipFill>
              <a:latin typeface="黑体" panose="02010600030101010101" charset="-122"/>
              <a:ea typeface="黑体" panose="02010600030101010101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6407468" y="4493260"/>
            <a:ext cx="4544060" cy="0"/>
          </a:xfrm>
          <a:prstGeom prst="line">
            <a:avLst/>
          </a:prstGeom>
          <a:ln>
            <a:solidFill>
              <a:srgbClr val="57A3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407785" y="5642610"/>
            <a:ext cx="4544060" cy="0"/>
          </a:xfrm>
          <a:prstGeom prst="line">
            <a:avLst/>
          </a:prstGeom>
          <a:ln>
            <a:solidFill>
              <a:srgbClr val="57A3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WPS 演示</Application>
  <PresentationFormat>宽屏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8" baseType="lpstr">
      <vt:lpstr>Arial</vt:lpstr>
      <vt:lpstr>宋体</vt:lpstr>
      <vt:lpstr>Wingdings</vt:lpstr>
      <vt:lpstr>汉仪南宫体简</vt:lpstr>
      <vt:lpstr>思源黑体 Light</vt:lpstr>
      <vt:lpstr>黑体</vt:lpstr>
      <vt:lpstr>方正大标宋简体</vt:lpstr>
      <vt:lpstr>微软雅黑</vt:lpstr>
      <vt:lpstr>等线</vt:lpstr>
      <vt:lpstr>Arial Unicode MS</vt:lpstr>
      <vt:lpstr>等线 Light</vt:lpstr>
      <vt:lpstr>Calibri</vt:lpstr>
      <vt:lpstr>Arial Black</vt:lpstr>
      <vt:lpstr>方正超粗黑简体</vt:lpstr>
      <vt:lpstr>思源黑體 Heavy</vt:lpstr>
      <vt:lpstr>华文楷体</vt:lpstr>
      <vt:lpstr>思源宋体 Heavy</vt:lpstr>
      <vt:lpstr>创艺简仿宋</vt:lpstr>
      <vt:lpstr>创艺简中圆</vt:lpstr>
      <vt:lpstr>方正剪纸简体</vt:lpstr>
      <vt:lpstr>方正水柱简体</vt:lpstr>
      <vt:lpstr>方正稚艺简体</vt:lpstr>
      <vt:lpstr>汉仪粗黑简</vt:lpstr>
      <vt:lpstr>汉仪神工体简</vt:lpstr>
      <vt:lpstr>汉仪圆叠体简</vt:lpstr>
      <vt:lpstr>华文宋体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松子</cp:lastModifiedBy>
  <cp:revision>45</cp:revision>
  <dcterms:created xsi:type="dcterms:W3CDTF">2019-11-27T01:55:00Z</dcterms:created>
  <dcterms:modified xsi:type="dcterms:W3CDTF">2021-06-29T03:35:09Z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v1.0_mb_R9M6vqSsAjOT5/vUgq1WaQ==</vt:lpwstr>
  </property>
</Properties>
</file>