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54"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slide" Target="slide6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hlinkClick r:id="rId4" action="ppaction://hlinksldjump"/>
          </p:cNvPr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>
            <a:hlinkClick r:id="rId6" action="ppaction://hlinksldjump"/>
          </p:cNvPr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>
            <a:hlinkClick r:id="rId7" action="ppaction://hlinksldjump"/>
          </p:cNvPr>
          <p:cNvSpPr/>
          <p:nvPr/>
        </p:nvSpPr>
        <p:spPr>
          <a:xfrm>
            <a:off x="9067935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2" name="动作按钮: 第一张 1">
            <a:hlinkClick r:id="rId1" action="ppaction://hlinksldjump"/>
          </p:cNvPr>
          <p:cNvSpPr/>
          <p:nvPr/>
        </p:nvSpPr>
        <p:spPr>
          <a:xfrm>
            <a:off x="10155555" y="5537200"/>
            <a:ext cx="713740" cy="713740"/>
          </a:xfrm>
          <a:prstGeom prst="actionButtonHom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（渡江天马南来）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1136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14</cp:revision>
  <dcterms:created xsi:type="dcterms:W3CDTF">2019-05-21T05:17:00Z</dcterms:created>
  <dcterms:modified xsi:type="dcterms:W3CDTF">2021-07-02T02:27:43Z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