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1122680"/>
            <a:ext cx="3350895" cy="413512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1353800" y="1122680"/>
            <a:ext cx="838200" cy="413512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5875" y="0"/>
            <a:ext cx="12207875" cy="164147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15875" y="6356350"/>
            <a:ext cx="12208510" cy="50165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创艺简隶书</vt:lpstr>
      <vt:lpstr>微软雅黑</vt:lpstr>
      <vt:lpstr>Arial Unicode MS</vt:lpstr>
      <vt:lpstr>等线 Light</vt:lpstr>
      <vt:lpstr>等线</vt:lpstr>
      <vt:lpstr>Calibri</vt:lpstr>
      <vt:lpstr>Calibri Light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3</cp:revision>
  <dcterms:created xsi:type="dcterms:W3CDTF">2018-12-15T07:29:00Z</dcterms:created>
  <dcterms:modified xsi:type="dcterms:W3CDTF">2021-06-29T01:28:04Z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