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2" r:id="rId3"/>
    <p:sldId id="256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341"/>
    <a:srgbClr val="81A570"/>
    <a:srgbClr val="7AA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26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3897086" cy="6858000"/>
            </a:xfrm>
            <a:custGeom>
              <a:avLst/>
              <a:gdLst>
                <a:gd name="connsiteX0" fmla="*/ 0 w 3897086"/>
                <a:gd name="connsiteY0" fmla="*/ 0 h 6858000"/>
                <a:gd name="connsiteX1" fmla="*/ 2135938 w 3897086"/>
                <a:gd name="connsiteY1" fmla="*/ 0 h 6858000"/>
                <a:gd name="connsiteX2" fmla="*/ 1833336 w 3897086"/>
                <a:gd name="connsiteY2" fmla="*/ 1123950 h 6858000"/>
                <a:gd name="connsiteX3" fmla="*/ 2195286 w 3897086"/>
                <a:gd name="connsiteY3" fmla="*/ 1743075 h 6858000"/>
                <a:gd name="connsiteX4" fmla="*/ 2109561 w 3897086"/>
                <a:gd name="connsiteY4" fmla="*/ 1952625 h 6858000"/>
                <a:gd name="connsiteX5" fmla="*/ 1957161 w 3897086"/>
                <a:gd name="connsiteY5" fmla="*/ 2009775 h 6858000"/>
                <a:gd name="connsiteX6" fmla="*/ 1900011 w 3897086"/>
                <a:gd name="connsiteY6" fmla="*/ 2143125 h 6858000"/>
                <a:gd name="connsiteX7" fmla="*/ 1995261 w 3897086"/>
                <a:gd name="connsiteY7" fmla="*/ 2333625 h 6858000"/>
                <a:gd name="connsiteX8" fmla="*/ 2080986 w 3897086"/>
                <a:gd name="connsiteY8" fmla="*/ 2409825 h 6858000"/>
                <a:gd name="connsiteX9" fmla="*/ 1919061 w 3897086"/>
                <a:gd name="connsiteY9" fmla="*/ 2571750 h 6858000"/>
                <a:gd name="connsiteX10" fmla="*/ 1947636 w 3897086"/>
                <a:gd name="connsiteY10" fmla="*/ 2667000 h 6858000"/>
                <a:gd name="connsiteX11" fmla="*/ 2033361 w 3897086"/>
                <a:gd name="connsiteY11" fmla="*/ 2809875 h 6858000"/>
                <a:gd name="connsiteX12" fmla="*/ 2033361 w 3897086"/>
                <a:gd name="connsiteY12" fmla="*/ 2886075 h 6858000"/>
                <a:gd name="connsiteX13" fmla="*/ 1900011 w 3897086"/>
                <a:gd name="connsiteY13" fmla="*/ 3067050 h 6858000"/>
                <a:gd name="connsiteX14" fmla="*/ 2052411 w 3897086"/>
                <a:gd name="connsiteY14" fmla="*/ 3362325 h 6858000"/>
                <a:gd name="connsiteX15" fmla="*/ 2071461 w 3897086"/>
                <a:gd name="connsiteY15" fmla="*/ 3457575 h 6858000"/>
                <a:gd name="connsiteX16" fmla="*/ 1852386 w 3897086"/>
                <a:gd name="connsiteY16" fmla="*/ 3810000 h 6858000"/>
                <a:gd name="connsiteX17" fmla="*/ 1766661 w 3897086"/>
                <a:gd name="connsiteY17" fmla="*/ 4029075 h 6858000"/>
                <a:gd name="connsiteX18" fmla="*/ 3897086 w 3897086"/>
                <a:gd name="connsiteY18" fmla="*/ 5812148 h 6858000"/>
                <a:gd name="connsiteX19" fmla="*/ 3897086 w 3897086"/>
                <a:gd name="connsiteY19" fmla="*/ 6858000 h 6858000"/>
                <a:gd name="connsiteX20" fmla="*/ 0 w 3897086"/>
                <a:gd name="connsiteY20" fmla="*/ 6858000 h 6858000"/>
                <a:gd name="connsiteX21" fmla="*/ 0 w 3897086"/>
                <a:gd name="connsiteY21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897086" h="6858000">
                  <a:moveTo>
                    <a:pt x="0" y="0"/>
                  </a:moveTo>
                  <a:lnTo>
                    <a:pt x="2135938" y="0"/>
                  </a:lnTo>
                  <a:lnTo>
                    <a:pt x="1833336" y="1123950"/>
                  </a:lnTo>
                  <a:lnTo>
                    <a:pt x="2195286" y="1743075"/>
                  </a:lnTo>
                  <a:lnTo>
                    <a:pt x="2109561" y="1952625"/>
                  </a:lnTo>
                  <a:lnTo>
                    <a:pt x="1957161" y="2009775"/>
                  </a:lnTo>
                  <a:lnTo>
                    <a:pt x="1900011" y="2143125"/>
                  </a:lnTo>
                  <a:lnTo>
                    <a:pt x="1995261" y="2333625"/>
                  </a:lnTo>
                  <a:lnTo>
                    <a:pt x="2080986" y="2409825"/>
                  </a:lnTo>
                  <a:lnTo>
                    <a:pt x="1919061" y="2571750"/>
                  </a:lnTo>
                  <a:lnTo>
                    <a:pt x="1947636" y="2667000"/>
                  </a:lnTo>
                  <a:lnTo>
                    <a:pt x="2033361" y="2809875"/>
                  </a:lnTo>
                  <a:lnTo>
                    <a:pt x="2033361" y="2886075"/>
                  </a:lnTo>
                  <a:lnTo>
                    <a:pt x="1900011" y="3067050"/>
                  </a:lnTo>
                  <a:lnTo>
                    <a:pt x="2052411" y="3362325"/>
                  </a:lnTo>
                  <a:lnTo>
                    <a:pt x="2071461" y="3457575"/>
                  </a:lnTo>
                  <a:lnTo>
                    <a:pt x="1852386" y="3810000"/>
                  </a:lnTo>
                  <a:lnTo>
                    <a:pt x="1766661" y="4029075"/>
                  </a:lnTo>
                  <a:lnTo>
                    <a:pt x="3897086" y="5812148"/>
                  </a:lnTo>
                  <a:lnTo>
                    <a:pt x="389708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33" r="7821" b="18970"/>
            <a:stretch>
              <a:fillRect/>
            </a:stretch>
          </p:blipFill>
          <p:spPr>
            <a:xfrm>
              <a:off x="10366375" y="0"/>
              <a:ext cx="1825625" cy="5557044"/>
            </a:xfrm>
            <a:custGeom>
              <a:avLst/>
              <a:gdLst>
                <a:gd name="connsiteX0" fmla="*/ 369277 w 1825625"/>
                <a:gd name="connsiteY0" fmla="*/ 0 h 5557044"/>
                <a:gd name="connsiteX1" fmla="*/ 1825625 w 1825625"/>
                <a:gd name="connsiteY1" fmla="*/ 0 h 5557044"/>
                <a:gd name="connsiteX2" fmla="*/ 1825625 w 1825625"/>
                <a:gd name="connsiteY2" fmla="*/ 5557044 h 5557044"/>
                <a:gd name="connsiteX3" fmla="*/ 0 w 1825625"/>
                <a:gd name="connsiteY3" fmla="*/ 4029075 h 5557044"/>
                <a:gd name="connsiteX4" fmla="*/ 85725 w 1825625"/>
                <a:gd name="connsiteY4" fmla="*/ 3810000 h 5557044"/>
                <a:gd name="connsiteX5" fmla="*/ 304800 w 1825625"/>
                <a:gd name="connsiteY5" fmla="*/ 3457575 h 5557044"/>
                <a:gd name="connsiteX6" fmla="*/ 285750 w 1825625"/>
                <a:gd name="connsiteY6" fmla="*/ 3362325 h 5557044"/>
                <a:gd name="connsiteX7" fmla="*/ 133350 w 1825625"/>
                <a:gd name="connsiteY7" fmla="*/ 3067050 h 5557044"/>
                <a:gd name="connsiteX8" fmla="*/ 266700 w 1825625"/>
                <a:gd name="connsiteY8" fmla="*/ 2886075 h 5557044"/>
                <a:gd name="connsiteX9" fmla="*/ 266700 w 1825625"/>
                <a:gd name="connsiteY9" fmla="*/ 2809875 h 5557044"/>
                <a:gd name="connsiteX10" fmla="*/ 180975 w 1825625"/>
                <a:gd name="connsiteY10" fmla="*/ 2667000 h 5557044"/>
                <a:gd name="connsiteX11" fmla="*/ 152400 w 1825625"/>
                <a:gd name="connsiteY11" fmla="*/ 2571750 h 5557044"/>
                <a:gd name="connsiteX12" fmla="*/ 314325 w 1825625"/>
                <a:gd name="connsiteY12" fmla="*/ 2409825 h 5557044"/>
                <a:gd name="connsiteX13" fmla="*/ 228600 w 1825625"/>
                <a:gd name="connsiteY13" fmla="*/ 2333625 h 5557044"/>
                <a:gd name="connsiteX14" fmla="*/ 133350 w 1825625"/>
                <a:gd name="connsiteY14" fmla="*/ 2143125 h 5557044"/>
                <a:gd name="connsiteX15" fmla="*/ 190500 w 1825625"/>
                <a:gd name="connsiteY15" fmla="*/ 2009775 h 5557044"/>
                <a:gd name="connsiteX16" fmla="*/ 342900 w 1825625"/>
                <a:gd name="connsiteY16" fmla="*/ 1952625 h 5557044"/>
                <a:gd name="connsiteX17" fmla="*/ 428625 w 1825625"/>
                <a:gd name="connsiteY17" fmla="*/ 1743075 h 5557044"/>
                <a:gd name="connsiteX18" fmla="*/ 66675 w 1825625"/>
                <a:gd name="connsiteY18" fmla="*/ 1123950 h 555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25625" h="5557044">
                  <a:moveTo>
                    <a:pt x="369277" y="0"/>
                  </a:moveTo>
                  <a:lnTo>
                    <a:pt x="1825625" y="0"/>
                  </a:lnTo>
                  <a:lnTo>
                    <a:pt x="1825625" y="5557044"/>
                  </a:lnTo>
                  <a:lnTo>
                    <a:pt x="0" y="4029075"/>
                  </a:lnTo>
                  <a:lnTo>
                    <a:pt x="85725" y="3810000"/>
                  </a:lnTo>
                  <a:lnTo>
                    <a:pt x="304800" y="3457575"/>
                  </a:lnTo>
                  <a:lnTo>
                    <a:pt x="285750" y="3362325"/>
                  </a:lnTo>
                  <a:lnTo>
                    <a:pt x="133350" y="3067050"/>
                  </a:lnTo>
                  <a:lnTo>
                    <a:pt x="266700" y="2886075"/>
                  </a:lnTo>
                  <a:lnTo>
                    <a:pt x="266700" y="2809875"/>
                  </a:lnTo>
                  <a:lnTo>
                    <a:pt x="180975" y="2667000"/>
                  </a:lnTo>
                  <a:lnTo>
                    <a:pt x="152400" y="2571750"/>
                  </a:lnTo>
                  <a:lnTo>
                    <a:pt x="314325" y="2409825"/>
                  </a:lnTo>
                  <a:lnTo>
                    <a:pt x="228600" y="2333625"/>
                  </a:lnTo>
                  <a:lnTo>
                    <a:pt x="133350" y="2143125"/>
                  </a:lnTo>
                  <a:lnTo>
                    <a:pt x="190500" y="2009775"/>
                  </a:lnTo>
                  <a:lnTo>
                    <a:pt x="342900" y="1952625"/>
                  </a:lnTo>
                  <a:lnTo>
                    <a:pt x="428625" y="1743075"/>
                  </a:lnTo>
                  <a:lnTo>
                    <a:pt x="66675" y="1123950"/>
                  </a:lnTo>
                  <a:close/>
                </a:path>
              </a:pathLst>
            </a:cu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5" t="12115" r="43669" b="56396"/>
            <a:stretch>
              <a:fillRect/>
            </a:stretch>
          </p:blipFill>
          <p:spPr>
            <a:xfrm flipH="1">
              <a:off x="11135632" y="4698477"/>
              <a:ext cx="1056369" cy="2159523"/>
            </a:xfrm>
            <a:custGeom>
              <a:avLst/>
              <a:gdLst>
                <a:gd name="connsiteX0" fmla="*/ 0 w 1056369"/>
                <a:gd name="connsiteY0" fmla="*/ 0 h 2159523"/>
                <a:gd name="connsiteX1" fmla="*/ 0 w 1056369"/>
                <a:gd name="connsiteY1" fmla="*/ 1652707 h 2159523"/>
                <a:gd name="connsiteX2" fmla="*/ 33837 w 1056369"/>
                <a:gd name="connsiteY2" fmla="*/ 1682314 h 2159523"/>
                <a:gd name="connsiteX3" fmla="*/ 49077 w 1056369"/>
                <a:gd name="connsiteY3" fmla="*/ 1842334 h 2159523"/>
                <a:gd name="connsiteX4" fmla="*/ 64317 w 1056369"/>
                <a:gd name="connsiteY4" fmla="*/ 1941394 h 2159523"/>
                <a:gd name="connsiteX5" fmla="*/ 0 w 1056369"/>
                <a:gd name="connsiteY5" fmla="*/ 2044301 h 2159523"/>
                <a:gd name="connsiteX6" fmla="*/ 0 w 1056369"/>
                <a:gd name="connsiteY6" fmla="*/ 2159523 h 2159523"/>
                <a:gd name="connsiteX7" fmla="*/ 817604 w 1056369"/>
                <a:gd name="connsiteY7" fmla="*/ 2159523 h 2159523"/>
                <a:gd name="connsiteX8" fmla="*/ 894444 w 1056369"/>
                <a:gd name="connsiteY8" fmla="*/ 2055241 h 2159523"/>
                <a:gd name="connsiteX9" fmla="*/ 894444 w 1056369"/>
                <a:gd name="connsiteY9" fmla="*/ 1979041 h 2159523"/>
                <a:gd name="connsiteX10" fmla="*/ 808719 w 1056369"/>
                <a:gd name="connsiteY10" fmla="*/ 1836166 h 2159523"/>
                <a:gd name="connsiteX11" fmla="*/ 780144 w 1056369"/>
                <a:gd name="connsiteY11" fmla="*/ 1740916 h 2159523"/>
                <a:gd name="connsiteX12" fmla="*/ 942069 w 1056369"/>
                <a:gd name="connsiteY12" fmla="*/ 1578991 h 2159523"/>
                <a:gd name="connsiteX13" fmla="*/ 856344 w 1056369"/>
                <a:gd name="connsiteY13" fmla="*/ 1502791 h 2159523"/>
                <a:gd name="connsiteX14" fmla="*/ 761094 w 1056369"/>
                <a:gd name="connsiteY14" fmla="*/ 1312291 h 2159523"/>
                <a:gd name="connsiteX15" fmla="*/ 818244 w 1056369"/>
                <a:gd name="connsiteY15" fmla="*/ 1178941 h 2159523"/>
                <a:gd name="connsiteX16" fmla="*/ 970644 w 1056369"/>
                <a:gd name="connsiteY16" fmla="*/ 1121791 h 2159523"/>
                <a:gd name="connsiteX17" fmla="*/ 1056369 w 1056369"/>
                <a:gd name="connsiteY17" fmla="*/ 912241 h 2159523"/>
                <a:gd name="connsiteX18" fmla="*/ 726082 w 1056369"/>
                <a:gd name="connsiteY18" fmla="*/ 347275 h 2159523"/>
                <a:gd name="connsiteX19" fmla="*/ 452937 w 1056369"/>
                <a:gd name="connsiteY19" fmla="*/ 181174 h 215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369" h="2159523">
                  <a:moveTo>
                    <a:pt x="0" y="0"/>
                  </a:moveTo>
                  <a:lnTo>
                    <a:pt x="0" y="1652707"/>
                  </a:lnTo>
                  <a:lnTo>
                    <a:pt x="33837" y="1682314"/>
                  </a:lnTo>
                  <a:lnTo>
                    <a:pt x="49077" y="1842334"/>
                  </a:lnTo>
                  <a:lnTo>
                    <a:pt x="64317" y="1941394"/>
                  </a:lnTo>
                  <a:lnTo>
                    <a:pt x="0" y="2044301"/>
                  </a:lnTo>
                  <a:lnTo>
                    <a:pt x="0" y="2159523"/>
                  </a:lnTo>
                  <a:lnTo>
                    <a:pt x="817604" y="2159523"/>
                  </a:lnTo>
                  <a:lnTo>
                    <a:pt x="894444" y="2055241"/>
                  </a:lnTo>
                  <a:lnTo>
                    <a:pt x="894444" y="1979041"/>
                  </a:lnTo>
                  <a:lnTo>
                    <a:pt x="808719" y="1836166"/>
                  </a:lnTo>
                  <a:lnTo>
                    <a:pt x="780144" y="1740916"/>
                  </a:lnTo>
                  <a:lnTo>
                    <a:pt x="942069" y="1578991"/>
                  </a:lnTo>
                  <a:lnTo>
                    <a:pt x="856344" y="1502791"/>
                  </a:lnTo>
                  <a:lnTo>
                    <a:pt x="761094" y="1312291"/>
                  </a:lnTo>
                  <a:lnTo>
                    <a:pt x="818244" y="1178941"/>
                  </a:lnTo>
                  <a:lnTo>
                    <a:pt x="970644" y="1121791"/>
                  </a:lnTo>
                  <a:lnTo>
                    <a:pt x="1056369" y="912241"/>
                  </a:lnTo>
                  <a:lnTo>
                    <a:pt x="726082" y="347275"/>
                  </a:lnTo>
                  <a:lnTo>
                    <a:pt x="452937" y="181174"/>
                  </a:lnTo>
                  <a:close/>
                </a:path>
              </a:pathLst>
            </a:custGeom>
          </p:spPr>
        </p:pic>
      </p:grpSp>
      <p:sp>
        <p:nvSpPr>
          <p:cNvPr id="4" name="文本框 3"/>
          <p:cNvSpPr txBox="1"/>
          <p:nvPr/>
        </p:nvSpPr>
        <p:spPr>
          <a:xfrm>
            <a:off x="8708390" y="1572895"/>
            <a:ext cx="921385" cy="34042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ctr"/>
            <a:r>
              <a:rPr lang="zh-CN" altLang="en-US" sz="4800">
                <a:solidFill>
                  <a:schemeClr val="accent2">
                    <a:lumMod val="7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</a:rPr>
              <a:t>泛舟观桃花</a:t>
            </a:r>
            <a:endParaRPr lang="zh-CN" altLang="en-US" sz="4800">
              <a:solidFill>
                <a:schemeClr val="accent2">
                  <a:lumMod val="75000"/>
                </a:schemeClr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45790" y="1411605"/>
            <a:ext cx="4614545" cy="3726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桃源只在镜湖中，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影落清波十里红。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自别西川海棠后，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初将烂醉答春风。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56575" y="3030220"/>
            <a:ext cx="551815" cy="1813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作者：陆游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4" grpId="0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3897086" cy="6858000"/>
            </a:xfrm>
            <a:custGeom>
              <a:avLst/>
              <a:gdLst>
                <a:gd name="connsiteX0" fmla="*/ 0 w 3897086"/>
                <a:gd name="connsiteY0" fmla="*/ 0 h 6858000"/>
                <a:gd name="connsiteX1" fmla="*/ 2135938 w 3897086"/>
                <a:gd name="connsiteY1" fmla="*/ 0 h 6858000"/>
                <a:gd name="connsiteX2" fmla="*/ 1833336 w 3897086"/>
                <a:gd name="connsiteY2" fmla="*/ 1123950 h 6858000"/>
                <a:gd name="connsiteX3" fmla="*/ 2195286 w 3897086"/>
                <a:gd name="connsiteY3" fmla="*/ 1743075 h 6858000"/>
                <a:gd name="connsiteX4" fmla="*/ 2109561 w 3897086"/>
                <a:gd name="connsiteY4" fmla="*/ 1952625 h 6858000"/>
                <a:gd name="connsiteX5" fmla="*/ 1957161 w 3897086"/>
                <a:gd name="connsiteY5" fmla="*/ 2009775 h 6858000"/>
                <a:gd name="connsiteX6" fmla="*/ 1900011 w 3897086"/>
                <a:gd name="connsiteY6" fmla="*/ 2143125 h 6858000"/>
                <a:gd name="connsiteX7" fmla="*/ 1995261 w 3897086"/>
                <a:gd name="connsiteY7" fmla="*/ 2333625 h 6858000"/>
                <a:gd name="connsiteX8" fmla="*/ 2080986 w 3897086"/>
                <a:gd name="connsiteY8" fmla="*/ 2409825 h 6858000"/>
                <a:gd name="connsiteX9" fmla="*/ 1919061 w 3897086"/>
                <a:gd name="connsiteY9" fmla="*/ 2571750 h 6858000"/>
                <a:gd name="connsiteX10" fmla="*/ 1947636 w 3897086"/>
                <a:gd name="connsiteY10" fmla="*/ 2667000 h 6858000"/>
                <a:gd name="connsiteX11" fmla="*/ 2033361 w 3897086"/>
                <a:gd name="connsiteY11" fmla="*/ 2809875 h 6858000"/>
                <a:gd name="connsiteX12" fmla="*/ 2033361 w 3897086"/>
                <a:gd name="connsiteY12" fmla="*/ 2886075 h 6858000"/>
                <a:gd name="connsiteX13" fmla="*/ 1900011 w 3897086"/>
                <a:gd name="connsiteY13" fmla="*/ 3067050 h 6858000"/>
                <a:gd name="connsiteX14" fmla="*/ 2052411 w 3897086"/>
                <a:gd name="connsiteY14" fmla="*/ 3362325 h 6858000"/>
                <a:gd name="connsiteX15" fmla="*/ 2071461 w 3897086"/>
                <a:gd name="connsiteY15" fmla="*/ 3457575 h 6858000"/>
                <a:gd name="connsiteX16" fmla="*/ 1852386 w 3897086"/>
                <a:gd name="connsiteY16" fmla="*/ 3810000 h 6858000"/>
                <a:gd name="connsiteX17" fmla="*/ 1766661 w 3897086"/>
                <a:gd name="connsiteY17" fmla="*/ 4029075 h 6858000"/>
                <a:gd name="connsiteX18" fmla="*/ 3897086 w 3897086"/>
                <a:gd name="connsiteY18" fmla="*/ 5812148 h 6858000"/>
                <a:gd name="connsiteX19" fmla="*/ 3897086 w 3897086"/>
                <a:gd name="connsiteY19" fmla="*/ 6858000 h 6858000"/>
                <a:gd name="connsiteX20" fmla="*/ 0 w 3897086"/>
                <a:gd name="connsiteY20" fmla="*/ 6858000 h 6858000"/>
                <a:gd name="connsiteX21" fmla="*/ 0 w 3897086"/>
                <a:gd name="connsiteY21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897086" h="6858000">
                  <a:moveTo>
                    <a:pt x="0" y="0"/>
                  </a:moveTo>
                  <a:lnTo>
                    <a:pt x="2135938" y="0"/>
                  </a:lnTo>
                  <a:lnTo>
                    <a:pt x="1833336" y="1123950"/>
                  </a:lnTo>
                  <a:lnTo>
                    <a:pt x="2195286" y="1743075"/>
                  </a:lnTo>
                  <a:lnTo>
                    <a:pt x="2109561" y="1952625"/>
                  </a:lnTo>
                  <a:lnTo>
                    <a:pt x="1957161" y="2009775"/>
                  </a:lnTo>
                  <a:lnTo>
                    <a:pt x="1900011" y="2143125"/>
                  </a:lnTo>
                  <a:lnTo>
                    <a:pt x="1995261" y="2333625"/>
                  </a:lnTo>
                  <a:lnTo>
                    <a:pt x="2080986" y="2409825"/>
                  </a:lnTo>
                  <a:lnTo>
                    <a:pt x="1919061" y="2571750"/>
                  </a:lnTo>
                  <a:lnTo>
                    <a:pt x="1947636" y="2667000"/>
                  </a:lnTo>
                  <a:lnTo>
                    <a:pt x="2033361" y="2809875"/>
                  </a:lnTo>
                  <a:lnTo>
                    <a:pt x="2033361" y="2886075"/>
                  </a:lnTo>
                  <a:lnTo>
                    <a:pt x="1900011" y="3067050"/>
                  </a:lnTo>
                  <a:lnTo>
                    <a:pt x="2052411" y="3362325"/>
                  </a:lnTo>
                  <a:lnTo>
                    <a:pt x="2071461" y="3457575"/>
                  </a:lnTo>
                  <a:lnTo>
                    <a:pt x="1852386" y="3810000"/>
                  </a:lnTo>
                  <a:lnTo>
                    <a:pt x="1766661" y="4029075"/>
                  </a:lnTo>
                  <a:lnTo>
                    <a:pt x="3897086" y="5812148"/>
                  </a:lnTo>
                  <a:lnTo>
                    <a:pt x="389708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33" r="7821" b="18970"/>
            <a:stretch>
              <a:fillRect/>
            </a:stretch>
          </p:blipFill>
          <p:spPr>
            <a:xfrm>
              <a:off x="10366375" y="0"/>
              <a:ext cx="1825625" cy="5557044"/>
            </a:xfrm>
            <a:custGeom>
              <a:avLst/>
              <a:gdLst>
                <a:gd name="connsiteX0" fmla="*/ 369277 w 1825625"/>
                <a:gd name="connsiteY0" fmla="*/ 0 h 5557044"/>
                <a:gd name="connsiteX1" fmla="*/ 1825625 w 1825625"/>
                <a:gd name="connsiteY1" fmla="*/ 0 h 5557044"/>
                <a:gd name="connsiteX2" fmla="*/ 1825625 w 1825625"/>
                <a:gd name="connsiteY2" fmla="*/ 5557044 h 5557044"/>
                <a:gd name="connsiteX3" fmla="*/ 0 w 1825625"/>
                <a:gd name="connsiteY3" fmla="*/ 4029075 h 5557044"/>
                <a:gd name="connsiteX4" fmla="*/ 85725 w 1825625"/>
                <a:gd name="connsiteY4" fmla="*/ 3810000 h 5557044"/>
                <a:gd name="connsiteX5" fmla="*/ 304800 w 1825625"/>
                <a:gd name="connsiteY5" fmla="*/ 3457575 h 5557044"/>
                <a:gd name="connsiteX6" fmla="*/ 285750 w 1825625"/>
                <a:gd name="connsiteY6" fmla="*/ 3362325 h 5557044"/>
                <a:gd name="connsiteX7" fmla="*/ 133350 w 1825625"/>
                <a:gd name="connsiteY7" fmla="*/ 3067050 h 5557044"/>
                <a:gd name="connsiteX8" fmla="*/ 266700 w 1825625"/>
                <a:gd name="connsiteY8" fmla="*/ 2886075 h 5557044"/>
                <a:gd name="connsiteX9" fmla="*/ 266700 w 1825625"/>
                <a:gd name="connsiteY9" fmla="*/ 2809875 h 5557044"/>
                <a:gd name="connsiteX10" fmla="*/ 180975 w 1825625"/>
                <a:gd name="connsiteY10" fmla="*/ 2667000 h 5557044"/>
                <a:gd name="connsiteX11" fmla="*/ 152400 w 1825625"/>
                <a:gd name="connsiteY11" fmla="*/ 2571750 h 5557044"/>
                <a:gd name="connsiteX12" fmla="*/ 314325 w 1825625"/>
                <a:gd name="connsiteY12" fmla="*/ 2409825 h 5557044"/>
                <a:gd name="connsiteX13" fmla="*/ 228600 w 1825625"/>
                <a:gd name="connsiteY13" fmla="*/ 2333625 h 5557044"/>
                <a:gd name="connsiteX14" fmla="*/ 133350 w 1825625"/>
                <a:gd name="connsiteY14" fmla="*/ 2143125 h 5557044"/>
                <a:gd name="connsiteX15" fmla="*/ 190500 w 1825625"/>
                <a:gd name="connsiteY15" fmla="*/ 2009775 h 5557044"/>
                <a:gd name="connsiteX16" fmla="*/ 342900 w 1825625"/>
                <a:gd name="connsiteY16" fmla="*/ 1952625 h 5557044"/>
                <a:gd name="connsiteX17" fmla="*/ 428625 w 1825625"/>
                <a:gd name="connsiteY17" fmla="*/ 1743075 h 5557044"/>
                <a:gd name="connsiteX18" fmla="*/ 66675 w 1825625"/>
                <a:gd name="connsiteY18" fmla="*/ 1123950 h 555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25625" h="5557044">
                  <a:moveTo>
                    <a:pt x="369277" y="0"/>
                  </a:moveTo>
                  <a:lnTo>
                    <a:pt x="1825625" y="0"/>
                  </a:lnTo>
                  <a:lnTo>
                    <a:pt x="1825625" y="5557044"/>
                  </a:lnTo>
                  <a:lnTo>
                    <a:pt x="0" y="4029075"/>
                  </a:lnTo>
                  <a:lnTo>
                    <a:pt x="85725" y="3810000"/>
                  </a:lnTo>
                  <a:lnTo>
                    <a:pt x="304800" y="3457575"/>
                  </a:lnTo>
                  <a:lnTo>
                    <a:pt x="285750" y="3362325"/>
                  </a:lnTo>
                  <a:lnTo>
                    <a:pt x="133350" y="3067050"/>
                  </a:lnTo>
                  <a:lnTo>
                    <a:pt x="266700" y="2886075"/>
                  </a:lnTo>
                  <a:lnTo>
                    <a:pt x="266700" y="2809875"/>
                  </a:lnTo>
                  <a:lnTo>
                    <a:pt x="180975" y="2667000"/>
                  </a:lnTo>
                  <a:lnTo>
                    <a:pt x="152400" y="2571750"/>
                  </a:lnTo>
                  <a:lnTo>
                    <a:pt x="314325" y="2409825"/>
                  </a:lnTo>
                  <a:lnTo>
                    <a:pt x="228600" y="2333625"/>
                  </a:lnTo>
                  <a:lnTo>
                    <a:pt x="133350" y="2143125"/>
                  </a:lnTo>
                  <a:lnTo>
                    <a:pt x="190500" y="2009775"/>
                  </a:lnTo>
                  <a:lnTo>
                    <a:pt x="342900" y="1952625"/>
                  </a:lnTo>
                  <a:lnTo>
                    <a:pt x="428625" y="1743075"/>
                  </a:lnTo>
                  <a:lnTo>
                    <a:pt x="66675" y="1123950"/>
                  </a:lnTo>
                  <a:close/>
                </a:path>
              </a:pathLst>
            </a:cu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5" t="12115" r="43669" b="56396"/>
            <a:stretch>
              <a:fillRect/>
            </a:stretch>
          </p:blipFill>
          <p:spPr>
            <a:xfrm flipH="1">
              <a:off x="11135632" y="4698477"/>
              <a:ext cx="1056369" cy="2159523"/>
            </a:xfrm>
            <a:custGeom>
              <a:avLst/>
              <a:gdLst>
                <a:gd name="connsiteX0" fmla="*/ 0 w 1056369"/>
                <a:gd name="connsiteY0" fmla="*/ 0 h 2159523"/>
                <a:gd name="connsiteX1" fmla="*/ 0 w 1056369"/>
                <a:gd name="connsiteY1" fmla="*/ 1652707 h 2159523"/>
                <a:gd name="connsiteX2" fmla="*/ 33837 w 1056369"/>
                <a:gd name="connsiteY2" fmla="*/ 1682314 h 2159523"/>
                <a:gd name="connsiteX3" fmla="*/ 49077 w 1056369"/>
                <a:gd name="connsiteY3" fmla="*/ 1842334 h 2159523"/>
                <a:gd name="connsiteX4" fmla="*/ 64317 w 1056369"/>
                <a:gd name="connsiteY4" fmla="*/ 1941394 h 2159523"/>
                <a:gd name="connsiteX5" fmla="*/ 0 w 1056369"/>
                <a:gd name="connsiteY5" fmla="*/ 2044301 h 2159523"/>
                <a:gd name="connsiteX6" fmla="*/ 0 w 1056369"/>
                <a:gd name="connsiteY6" fmla="*/ 2159523 h 2159523"/>
                <a:gd name="connsiteX7" fmla="*/ 817604 w 1056369"/>
                <a:gd name="connsiteY7" fmla="*/ 2159523 h 2159523"/>
                <a:gd name="connsiteX8" fmla="*/ 894444 w 1056369"/>
                <a:gd name="connsiteY8" fmla="*/ 2055241 h 2159523"/>
                <a:gd name="connsiteX9" fmla="*/ 894444 w 1056369"/>
                <a:gd name="connsiteY9" fmla="*/ 1979041 h 2159523"/>
                <a:gd name="connsiteX10" fmla="*/ 808719 w 1056369"/>
                <a:gd name="connsiteY10" fmla="*/ 1836166 h 2159523"/>
                <a:gd name="connsiteX11" fmla="*/ 780144 w 1056369"/>
                <a:gd name="connsiteY11" fmla="*/ 1740916 h 2159523"/>
                <a:gd name="connsiteX12" fmla="*/ 942069 w 1056369"/>
                <a:gd name="connsiteY12" fmla="*/ 1578991 h 2159523"/>
                <a:gd name="connsiteX13" fmla="*/ 856344 w 1056369"/>
                <a:gd name="connsiteY13" fmla="*/ 1502791 h 2159523"/>
                <a:gd name="connsiteX14" fmla="*/ 761094 w 1056369"/>
                <a:gd name="connsiteY14" fmla="*/ 1312291 h 2159523"/>
                <a:gd name="connsiteX15" fmla="*/ 818244 w 1056369"/>
                <a:gd name="connsiteY15" fmla="*/ 1178941 h 2159523"/>
                <a:gd name="connsiteX16" fmla="*/ 970644 w 1056369"/>
                <a:gd name="connsiteY16" fmla="*/ 1121791 h 2159523"/>
                <a:gd name="connsiteX17" fmla="*/ 1056369 w 1056369"/>
                <a:gd name="connsiteY17" fmla="*/ 912241 h 2159523"/>
                <a:gd name="connsiteX18" fmla="*/ 726082 w 1056369"/>
                <a:gd name="connsiteY18" fmla="*/ 347275 h 2159523"/>
                <a:gd name="connsiteX19" fmla="*/ 452937 w 1056369"/>
                <a:gd name="connsiteY19" fmla="*/ 181174 h 215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369" h="2159523">
                  <a:moveTo>
                    <a:pt x="0" y="0"/>
                  </a:moveTo>
                  <a:lnTo>
                    <a:pt x="0" y="1652707"/>
                  </a:lnTo>
                  <a:lnTo>
                    <a:pt x="33837" y="1682314"/>
                  </a:lnTo>
                  <a:lnTo>
                    <a:pt x="49077" y="1842334"/>
                  </a:lnTo>
                  <a:lnTo>
                    <a:pt x="64317" y="1941394"/>
                  </a:lnTo>
                  <a:lnTo>
                    <a:pt x="0" y="2044301"/>
                  </a:lnTo>
                  <a:lnTo>
                    <a:pt x="0" y="2159523"/>
                  </a:lnTo>
                  <a:lnTo>
                    <a:pt x="817604" y="2159523"/>
                  </a:lnTo>
                  <a:lnTo>
                    <a:pt x="894444" y="2055241"/>
                  </a:lnTo>
                  <a:lnTo>
                    <a:pt x="894444" y="1979041"/>
                  </a:lnTo>
                  <a:lnTo>
                    <a:pt x="808719" y="1836166"/>
                  </a:lnTo>
                  <a:lnTo>
                    <a:pt x="780144" y="1740916"/>
                  </a:lnTo>
                  <a:lnTo>
                    <a:pt x="942069" y="1578991"/>
                  </a:lnTo>
                  <a:lnTo>
                    <a:pt x="856344" y="1502791"/>
                  </a:lnTo>
                  <a:lnTo>
                    <a:pt x="761094" y="1312291"/>
                  </a:lnTo>
                  <a:lnTo>
                    <a:pt x="818244" y="1178941"/>
                  </a:lnTo>
                  <a:lnTo>
                    <a:pt x="970644" y="1121791"/>
                  </a:lnTo>
                  <a:lnTo>
                    <a:pt x="1056369" y="912241"/>
                  </a:lnTo>
                  <a:lnTo>
                    <a:pt x="726082" y="347275"/>
                  </a:lnTo>
                  <a:lnTo>
                    <a:pt x="452937" y="181174"/>
                  </a:lnTo>
                  <a:close/>
                </a:path>
              </a:pathLst>
            </a:custGeom>
          </p:spPr>
        </p:pic>
      </p:grpSp>
      <p:sp>
        <p:nvSpPr>
          <p:cNvPr id="4" name="文本框 3"/>
          <p:cNvSpPr txBox="1"/>
          <p:nvPr/>
        </p:nvSpPr>
        <p:spPr>
          <a:xfrm>
            <a:off x="8708390" y="1572895"/>
            <a:ext cx="921385" cy="34042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ctr"/>
            <a:r>
              <a:rPr lang="zh-CN" altLang="en-US" sz="4800">
                <a:solidFill>
                  <a:schemeClr val="accent2">
                    <a:lumMod val="7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</a:rPr>
              <a:t>泛舟观桃花</a:t>
            </a:r>
            <a:endParaRPr lang="zh-CN" altLang="en-US" sz="4800">
              <a:solidFill>
                <a:schemeClr val="accent2">
                  <a:lumMod val="75000"/>
                </a:schemeClr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45790" y="1411605"/>
            <a:ext cx="4614545" cy="3726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桃源只在镜湖中，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影落清波十里红。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自别西川海棠后，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初将烂醉答春风。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56575" y="3030220"/>
            <a:ext cx="551815" cy="1813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作者：陆游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WPS 演示</Application>
  <PresentationFormat>宽屏</PresentationFormat>
  <Paragraphs>18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思源宋体 Heavy</vt:lpstr>
      <vt:lpstr>华文楷体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松子</cp:lastModifiedBy>
  <cp:revision>47</cp:revision>
  <dcterms:created xsi:type="dcterms:W3CDTF">2019-11-27T01:55:00Z</dcterms:created>
  <dcterms:modified xsi:type="dcterms:W3CDTF">2021-07-01T06:13:34Z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v1.0_mb_R9M6vqSsAjOT5/vUgq1WaQ==</vt:lpwstr>
  </property>
</Properties>
</file>