
<file path=[Content_Types].xml><?xml version="1.0" encoding="utf-8"?>
<Types xmlns="http://schemas.openxmlformats.org/package/2006/content-types">
  <Default Extension="png" ContentType="image/png"/>
  <Default Extension="mp4" ContentType="vide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9" r:id="rId3"/>
  </p:sldMasterIdLst>
  <p:sldIdLst>
    <p:sldId id="257" r:id="rId4"/>
    <p:sldId id="308" r:id="rId5"/>
  </p:sldIdLst>
  <p:sldSz cx="12192000" cy="6858000"/>
  <p:notesSz cx="7104380" cy="10234930"/>
  <p:defaultTex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sz="1800" kern="1200">
        <a:solidFill>
          <a:schemeClr val="tx1"/>
        </a:solidFill>
        <a:latin typeface="Calibri" panose="020F050202020403020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1800" kern="1200">
        <a:solidFill>
          <a:schemeClr val="tx1"/>
        </a:solidFill>
        <a:latin typeface="Calibri" panose="020F050202020403020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1800" kern="1200">
        <a:solidFill>
          <a:schemeClr val="tx1"/>
        </a:solidFill>
        <a:latin typeface="Calibri" panose="020F050202020403020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1800" kern="1200">
        <a:solidFill>
          <a:schemeClr val="tx1"/>
        </a:solidFill>
        <a:latin typeface="Calibri" panose="020F050202020403020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1800" kern="1200">
        <a:solidFill>
          <a:schemeClr val="tx1"/>
        </a:solidFill>
        <a:latin typeface="Calibri" panose="020F050202020403020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1800" kern="1200">
        <a:solidFill>
          <a:schemeClr val="tx1"/>
        </a:solidFill>
        <a:latin typeface="Calibri" panose="020F050202020403020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1800" kern="1200">
        <a:solidFill>
          <a:schemeClr val="tx1"/>
        </a:solidFill>
        <a:latin typeface="Calibri" panose="020F050202020403020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1800" kern="1200">
        <a:solidFill>
          <a:schemeClr val="tx1"/>
        </a:solidFill>
        <a:latin typeface="Calibri" panose="020F050202020403020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BACAF"/>
    <a:srgbClr val="C0E2E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987"/>
    <p:restoredTop sz="94660"/>
  </p:normalViewPr>
  <p:slideViewPr>
    <p:cSldViewPr snapToGrid="0" showGuides="1">
      <p:cViewPr varScale="1">
        <p:scale>
          <a:sx n="116" d="100"/>
          <a:sy n="116" d="100"/>
        </p:scale>
        <p:origin x="336" y="108"/>
      </p:cViewPr>
      <p:guideLst>
        <p:guide orient="horz" pos="2160"/>
        <p:guide pos="2880"/>
      </p:guideLst>
    </p:cSldViewPr>
  </p:slideViewPr>
  <p:notesTextViewPr>
    <p:cViewPr>
      <p:scale>
        <a:sx n="1" d="1"/>
        <a:sy n="1" d="1"/>
      </p:scale>
      <p:origin x="0" y="0"/>
    </p:cViewPr>
  </p:notesTextViewPr>
  <p:gridSpacing cx="72006" cy="72006"/>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7" Type="http://schemas.openxmlformats.org/officeDocument/2006/relationships/viewProps" Target="viewProps.xml"/><Relationship Id="rId6" Type="http://schemas.openxmlformats.org/officeDocument/2006/relationships/presProps" Target="presProps.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 Type="http://schemas.openxmlformats.org/officeDocument/2006/relationships/theme" Target="theme/theme1.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auto"/>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auto"/>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fontAlgn="auto"/>
            <a:fld id="{82F288E0-7875-42C4-84C8-98DBBD3BF4D2}" type="datetimeFigureOut">
              <a:rPr lang="zh-CN" altLang="en-US" strike="noStrike" noProof="1" smtClean="0">
                <a:latin typeface="+mn-lt"/>
                <a:ea typeface="+mn-ea"/>
                <a:cs typeface="+mn-cs"/>
              </a:rPr>
            </a:fld>
            <a:endParaRPr lang="zh-CN" altLang="en-US" strike="noStrike" noProof="1"/>
          </a:p>
        </p:txBody>
      </p:sp>
      <p:sp>
        <p:nvSpPr>
          <p:cNvPr id="5" name="页脚占位符 4"/>
          <p:cNvSpPr>
            <a:spLocks noGrp="1"/>
          </p:cNvSpPr>
          <p:nvPr>
            <p:ph type="ftr" sz="quarter" idx="11"/>
          </p:nvPr>
        </p:nvSpPr>
        <p:spPr/>
        <p:txBody>
          <a:bodyPr/>
          <a:p>
            <a:pPr fontAlgn="auto"/>
            <a:endParaRPr lang="zh-CN" altLang="en-US" strike="noStrike" noProof="1"/>
          </a:p>
        </p:txBody>
      </p:sp>
      <p:sp>
        <p:nvSpPr>
          <p:cNvPr id="6" name="灯片编号占位符 5"/>
          <p:cNvSpPr>
            <a:spLocks noGrp="1"/>
          </p:cNvSpPr>
          <p:nvPr>
            <p:ph type="sldNum" sz="quarter" idx="12"/>
          </p:nvPr>
        </p:nvSpPr>
        <p:spPr/>
        <p:txBody>
          <a:bodyPr/>
          <a:p>
            <a:pPr fontAlgn="auto"/>
            <a:fld id="{7D9BB5D0-35E4-459D-AEF3-FE4D7C45CC19}" type="slidenum">
              <a:rPr lang="zh-CN" altLang="en-US" strike="noStrike" noProof="1" smtClean="0">
                <a:latin typeface="+mn-lt"/>
                <a:ea typeface="+mn-ea"/>
                <a:cs typeface="+mn-cs"/>
              </a:rPr>
            </a:fld>
            <a:endParaRPr lang="zh-CN" altLang="en-US" strike="noStrike" noProof="1"/>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3" name="日期占位符 2"/>
          <p:cNvSpPr>
            <a:spLocks noGrp="1"/>
          </p:cNvSpPr>
          <p:nvPr>
            <p:ph type="dt" sz="half" idx="10"/>
          </p:nvPr>
        </p:nvSpPr>
        <p:spPr/>
        <p:txBody>
          <a:bodyPr/>
          <a:p>
            <a:pPr fontAlgn="auto"/>
            <a:fld id="{82F288E0-7875-42C4-84C8-98DBBD3BF4D2}" type="datetimeFigureOut">
              <a:rPr lang="zh-CN" altLang="en-US" strike="noStrike" noProof="1" smtClean="0">
                <a:latin typeface="+mn-lt"/>
                <a:ea typeface="+mn-ea"/>
                <a:cs typeface="+mn-cs"/>
              </a:rPr>
            </a:fld>
            <a:endParaRPr lang="zh-CN" altLang="en-US" strike="noStrike" noProof="1"/>
          </a:p>
        </p:txBody>
      </p:sp>
      <p:sp>
        <p:nvSpPr>
          <p:cNvPr id="4" name="页脚占位符 3"/>
          <p:cNvSpPr>
            <a:spLocks noGrp="1"/>
          </p:cNvSpPr>
          <p:nvPr>
            <p:ph type="ftr" sz="quarter" idx="11"/>
          </p:nvPr>
        </p:nvSpPr>
        <p:spPr/>
        <p:txBody>
          <a:bodyPr/>
          <a:p>
            <a:pPr fontAlgn="auto"/>
            <a:endParaRPr lang="zh-CN" altLang="en-US" strike="noStrike" noProof="1"/>
          </a:p>
        </p:txBody>
      </p:sp>
      <p:sp>
        <p:nvSpPr>
          <p:cNvPr id="5" name="灯片编号占位符 4"/>
          <p:cNvSpPr>
            <a:spLocks noGrp="1"/>
          </p:cNvSpPr>
          <p:nvPr>
            <p:ph type="sldNum" sz="quarter" idx="12"/>
          </p:nvPr>
        </p:nvSpPr>
        <p:spPr/>
        <p:txBody>
          <a:bodyPr/>
          <a:p>
            <a:pPr fontAlgn="auto"/>
            <a:fld id="{7D9BB5D0-35E4-459D-AEF3-FE4D7C45CC19}" type="slidenum">
              <a:rPr lang="zh-CN" altLang="en-US" strike="noStrike" noProof="1" smtClean="0">
                <a:latin typeface="+mn-lt"/>
                <a:ea typeface="+mn-ea"/>
                <a:cs typeface="+mn-cs"/>
              </a:rPr>
            </a:fld>
            <a:endParaRPr lang="zh-CN" altLang="en-US" strike="noStrike" noProof="1"/>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auto"/>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auto"/>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fontAlgn="auto"/>
            <a:fld id="{82F288E0-7875-42C4-84C8-98DBBD3BF4D2}" type="datetimeFigureOut">
              <a:rPr lang="zh-CN" altLang="en-US" strike="noStrike" noProof="1" smtClean="0">
                <a:latin typeface="+mn-lt"/>
                <a:ea typeface="+mn-ea"/>
                <a:cs typeface="+mn-cs"/>
              </a:rPr>
            </a:fld>
            <a:endParaRPr lang="zh-CN" altLang="en-US" strike="noStrike" noProof="1"/>
          </a:p>
        </p:txBody>
      </p:sp>
      <p:sp>
        <p:nvSpPr>
          <p:cNvPr id="5" name="页脚占位符 4"/>
          <p:cNvSpPr>
            <a:spLocks noGrp="1"/>
          </p:cNvSpPr>
          <p:nvPr>
            <p:ph type="ftr" sz="quarter" idx="11"/>
          </p:nvPr>
        </p:nvSpPr>
        <p:spPr/>
        <p:txBody>
          <a:bodyPr/>
          <a:p>
            <a:pPr fontAlgn="auto"/>
            <a:endParaRPr lang="zh-CN" altLang="en-US" strike="noStrike" noProof="1"/>
          </a:p>
        </p:txBody>
      </p:sp>
      <p:sp>
        <p:nvSpPr>
          <p:cNvPr id="6" name="灯片编号占位符 5"/>
          <p:cNvSpPr>
            <a:spLocks noGrp="1"/>
          </p:cNvSpPr>
          <p:nvPr>
            <p:ph type="sldNum" sz="quarter" idx="12"/>
          </p:nvPr>
        </p:nvSpPr>
        <p:spPr/>
        <p:txBody>
          <a:bodyPr/>
          <a:p>
            <a:pPr fontAlgn="auto"/>
            <a:fld id="{7D9BB5D0-35E4-459D-AEF3-FE4D7C45CC19}" type="slidenum">
              <a:rPr lang="zh-CN" altLang="en-US" strike="noStrike" noProof="1" smtClean="0">
                <a:latin typeface="+mn-lt"/>
                <a:ea typeface="+mn-ea"/>
                <a:cs typeface="+mn-cs"/>
              </a:rPr>
            </a:fld>
            <a:endParaRPr lang="zh-CN" altLang="en-US" strike="noStrike" noProof="1"/>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fontAlgn="auto"/>
            <a:fld id="{82F288E0-7875-42C4-84C8-98DBBD3BF4D2}" type="datetimeFigureOut">
              <a:rPr lang="zh-CN" altLang="en-US" strike="noStrike" noProof="1" smtClean="0">
                <a:latin typeface="+mn-lt"/>
                <a:ea typeface="+mn-ea"/>
                <a:cs typeface="+mn-cs"/>
              </a:rPr>
            </a:fld>
            <a:endParaRPr lang="zh-CN" altLang="en-US" strike="noStrike" noProof="1"/>
          </a:p>
        </p:txBody>
      </p:sp>
      <p:sp>
        <p:nvSpPr>
          <p:cNvPr id="5" name="页脚占位符 4"/>
          <p:cNvSpPr>
            <a:spLocks noGrp="1"/>
          </p:cNvSpPr>
          <p:nvPr>
            <p:ph type="ftr" sz="quarter" idx="11"/>
          </p:nvPr>
        </p:nvSpPr>
        <p:spPr/>
        <p:txBody>
          <a:bodyPr/>
          <a:p>
            <a:pPr fontAlgn="auto"/>
            <a:endParaRPr lang="zh-CN" altLang="en-US" strike="noStrike" noProof="1"/>
          </a:p>
        </p:txBody>
      </p:sp>
      <p:sp>
        <p:nvSpPr>
          <p:cNvPr id="6" name="灯片编号占位符 5"/>
          <p:cNvSpPr>
            <a:spLocks noGrp="1"/>
          </p:cNvSpPr>
          <p:nvPr>
            <p:ph type="sldNum" sz="quarter" idx="12"/>
          </p:nvPr>
        </p:nvSpPr>
        <p:spPr/>
        <p:txBody>
          <a:bodyPr/>
          <a:p>
            <a:pPr fontAlgn="auto"/>
            <a:fld id="{7D9BB5D0-35E4-459D-AEF3-FE4D7C45CC19}" type="slidenum">
              <a:rPr lang="zh-CN" altLang="en-US" strike="noStrike" noProof="1" smtClean="0">
                <a:latin typeface="+mn-lt"/>
                <a:ea typeface="+mn-ea"/>
                <a:cs typeface="+mn-cs"/>
              </a:rPr>
            </a:fld>
            <a:endParaRPr lang="zh-CN" altLang="en-US" strike="noStrike" noProof="1"/>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pPr fontAlgn="auto"/>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auto"/>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fontAlgn="auto"/>
            <a:fld id="{82F288E0-7875-42C4-84C8-98DBBD3BF4D2}" type="datetimeFigureOut">
              <a:rPr lang="zh-CN" altLang="en-US" strike="noStrike" noProof="1" smtClean="0">
                <a:latin typeface="+mn-lt"/>
                <a:ea typeface="+mn-ea"/>
                <a:cs typeface="+mn-cs"/>
              </a:rPr>
            </a:fld>
            <a:endParaRPr lang="zh-CN" altLang="en-US" strike="noStrike" noProof="1"/>
          </a:p>
        </p:txBody>
      </p:sp>
      <p:sp>
        <p:nvSpPr>
          <p:cNvPr id="5" name="页脚占位符 4"/>
          <p:cNvSpPr>
            <a:spLocks noGrp="1"/>
          </p:cNvSpPr>
          <p:nvPr>
            <p:ph type="ftr" sz="quarter" idx="11"/>
          </p:nvPr>
        </p:nvSpPr>
        <p:spPr/>
        <p:txBody>
          <a:bodyPr/>
          <a:p>
            <a:pPr fontAlgn="auto"/>
            <a:endParaRPr lang="zh-CN" altLang="en-US" strike="noStrike" noProof="1"/>
          </a:p>
        </p:txBody>
      </p:sp>
      <p:sp>
        <p:nvSpPr>
          <p:cNvPr id="6" name="灯片编号占位符 5"/>
          <p:cNvSpPr>
            <a:spLocks noGrp="1"/>
          </p:cNvSpPr>
          <p:nvPr>
            <p:ph type="sldNum" sz="quarter" idx="12"/>
          </p:nvPr>
        </p:nvSpPr>
        <p:spPr/>
        <p:txBody>
          <a:bodyPr/>
          <a:p>
            <a:pPr fontAlgn="auto"/>
            <a:fld id="{7D9BB5D0-35E4-459D-AEF3-FE4D7C45CC19}" type="slidenum">
              <a:rPr lang="zh-CN" altLang="en-US" strike="noStrike" noProof="1" smtClean="0">
                <a:latin typeface="+mn-lt"/>
                <a:ea typeface="+mn-ea"/>
                <a:cs typeface="+mn-cs"/>
              </a:rPr>
            </a:fld>
            <a:endParaRPr lang="zh-CN" altLang="en-US" strike="noStrike" noProof="1"/>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825625"/>
            <a:ext cx="5181600" cy="4351338"/>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fontAlgn="auto"/>
            <a:fld id="{82F288E0-7875-42C4-84C8-98DBBD3BF4D2}" type="datetimeFigureOut">
              <a:rPr lang="zh-CN" altLang="en-US" strike="noStrike" noProof="1" smtClean="0">
                <a:latin typeface="+mn-lt"/>
                <a:ea typeface="+mn-ea"/>
                <a:cs typeface="+mn-cs"/>
              </a:rPr>
            </a:fld>
            <a:endParaRPr lang="zh-CN" altLang="en-US" strike="noStrike" noProof="1"/>
          </a:p>
        </p:txBody>
      </p:sp>
      <p:sp>
        <p:nvSpPr>
          <p:cNvPr id="6" name="页脚占位符 5"/>
          <p:cNvSpPr>
            <a:spLocks noGrp="1"/>
          </p:cNvSpPr>
          <p:nvPr>
            <p:ph type="ftr" sz="quarter" idx="11"/>
          </p:nvPr>
        </p:nvSpPr>
        <p:spPr/>
        <p:txBody>
          <a:bodyPr/>
          <a:p>
            <a:pPr fontAlgn="auto"/>
            <a:endParaRPr lang="zh-CN" altLang="en-US" strike="noStrike" noProof="1"/>
          </a:p>
        </p:txBody>
      </p:sp>
      <p:sp>
        <p:nvSpPr>
          <p:cNvPr id="7" name="灯片编号占位符 6"/>
          <p:cNvSpPr>
            <a:spLocks noGrp="1"/>
          </p:cNvSpPr>
          <p:nvPr>
            <p:ph type="sldNum" sz="quarter" idx="12"/>
          </p:nvPr>
        </p:nvSpPr>
        <p:spPr/>
        <p:txBody>
          <a:bodyPr/>
          <a:p>
            <a:pPr fontAlgn="auto"/>
            <a:fld id="{7D9BB5D0-35E4-459D-AEF3-FE4D7C45CC19}" type="slidenum">
              <a:rPr lang="zh-CN" altLang="en-US" strike="noStrike" noProof="1" smtClean="0">
                <a:latin typeface="+mn-lt"/>
                <a:ea typeface="+mn-ea"/>
                <a:cs typeface="+mn-cs"/>
              </a:rPr>
            </a:fld>
            <a:endParaRPr lang="zh-CN" altLang="en-US" strike="noStrike" noProof="1"/>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auto"/>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fontAlgn="auto"/>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1186774" y="2665379"/>
            <a:ext cx="4873574" cy="3524284"/>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fontAlgn="auto"/>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256938" y="2665379"/>
            <a:ext cx="4897576" cy="3524284"/>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fontAlgn="auto"/>
            <a:fld id="{82F288E0-7875-42C4-84C8-98DBBD3BF4D2}" type="datetimeFigureOut">
              <a:rPr lang="zh-CN" altLang="en-US" strike="noStrike" noProof="1" smtClean="0">
                <a:latin typeface="+mn-lt"/>
                <a:ea typeface="+mn-ea"/>
                <a:cs typeface="+mn-cs"/>
              </a:rPr>
            </a:fld>
            <a:endParaRPr lang="zh-CN" altLang="en-US" strike="noStrike" noProof="1"/>
          </a:p>
        </p:txBody>
      </p:sp>
      <p:sp>
        <p:nvSpPr>
          <p:cNvPr id="8" name="页脚占位符 7"/>
          <p:cNvSpPr>
            <a:spLocks noGrp="1"/>
          </p:cNvSpPr>
          <p:nvPr>
            <p:ph type="ftr" sz="quarter" idx="11"/>
          </p:nvPr>
        </p:nvSpPr>
        <p:spPr/>
        <p:txBody>
          <a:bodyPr/>
          <a:p>
            <a:pPr fontAlgn="auto"/>
            <a:endParaRPr lang="zh-CN" altLang="en-US" strike="noStrike" noProof="1"/>
          </a:p>
        </p:txBody>
      </p:sp>
      <p:sp>
        <p:nvSpPr>
          <p:cNvPr id="9" name="灯片编号占位符 8"/>
          <p:cNvSpPr>
            <a:spLocks noGrp="1"/>
          </p:cNvSpPr>
          <p:nvPr>
            <p:ph type="sldNum" sz="quarter" idx="12"/>
          </p:nvPr>
        </p:nvSpPr>
        <p:spPr/>
        <p:txBody>
          <a:bodyPr/>
          <a:p>
            <a:pPr fontAlgn="auto"/>
            <a:fld id="{7D9BB5D0-35E4-459D-AEF3-FE4D7C45CC19}" type="slidenum">
              <a:rPr lang="zh-CN" altLang="en-US" strike="noStrike" noProof="1" smtClean="0">
                <a:latin typeface="+mn-lt"/>
                <a:ea typeface="+mn-ea"/>
                <a:cs typeface="+mn-cs"/>
              </a:rPr>
            </a:fld>
            <a:endParaRPr lang="zh-CN" altLang="en-US" strike="noStrike" noProof="1"/>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fontAlgn="auto"/>
            <a:fld id="{82F288E0-7875-42C4-84C8-98DBBD3BF4D2}" type="datetimeFigureOut">
              <a:rPr lang="zh-CN" altLang="en-US" strike="noStrike" noProof="1" smtClean="0">
                <a:latin typeface="+mn-lt"/>
                <a:ea typeface="+mn-ea"/>
                <a:cs typeface="+mn-cs"/>
              </a:rPr>
            </a:fld>
            <a:endParaRPr lang="zh-CN" altLang="en-US" strike="noStrike" noProof="1"/>
          </a:p>
        </p:txBody>
      </p:sp>
      <p:sp>
        <p:nvSpPr>
          <p:cNvPr id="4" name="页脚占位符 3"/>
          <p:cNvSpPr>
            <a:spLocks noGrp="1"/>
          </p:cNvSpPr>
          <p:nvPr>
            <p:ph type="ftr" sz="quarter" idx="11"/>
          </p:nvPr>
        </p:nvSpPr>
        <p:spPr/>
        <p:txBody>
          <a:bodyPr/>
          <a:p>
            <a:pPr fontAlgn="auto"/>
            <a:endParaRPr lang="zh-CN" altLang="en-US" strike="noStrike" noProof="1"/>
          </a:p>
        </p:txBody>
      </p:sp>
      <p:sp>
        <p:nvSpPr>
          <p:cNvPr id="5" name="灯片编号占位符 4"/>
          <p:cNvSpPr>
            <a:spLocks noGrp="1"/>
          </p:cNvSpPr>
          <p:nvPr>
            <p:ph type="sldNum" sz="quarter" idx="12"/>
          </p:nvPr>
        </p:nvSpPr>
        <p:spPr/>
        <p:txBody>
          <a:bodyPr/>
          <a:p>
            <a:pPr fontAlgn="auto"/>
            <a:fld id="{7D9BB5D0-35E4-459D-AEF3-FE4D7C45CC19}" type="slidenum">
              <a:rPr lang="zh-CN" altLang="en-US" strike="noStrike" noProof="1" smtClean="0">
                <a:latin typeface="+mn-lt"/>
                <a:ea typeface="+mn-ea"/>
                <a:cs typeface="+mn-cs"/>
              </a:rPr>
            </a:fld>
            <a:endParaRPr lang="zh-CN" altLang="en-US" strike="noStrike" noProof="1"/>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fontAlgn="auto"/>
            <a:fld id="{82F288E0-7875-42C4-84C8-98DBBD3BF4D2}" type="datetimeFigureOut">
              <a:rPr lang="zh-CN" altLang="en-US" strike="noStrike" noProof="1" smtClean="0">
                <a:latin typeface="+mn-lt"/>
                <a:ea typeface="+mn-ea"/>
                <a:cs typeface="+mn-cs"/>
              </a:rPr>
            </a:fld>
            <a:endParaRPr lang="zh-CN" altLang="en-US" strike="noStrike" noProof="1"/>
          </a:p>
        </p:txBody>
      </p:sp>
      <p:sp>
        <p:nvSpPr>
          <p:cNvPr id="3" name="页脚占位符 2"/>
          <p:cNvSpPr>
            <a:spLocks noGrp="1"/>
          </p:cNvSpPr>
          <p:nvPr>
            <p:ph type="ftr" sz="quarter" idx="11"/>
          </p:nvPr>
        </p:nvSpPr>
        <p:spPr/>
        <p:txBody>
          <a:bodyPr/>
          <a:p>
            <a:pPr fontAlgn="auto"/>
            <a:endParaRPr lang="zh-CN" altLang="en-US" strike="noStrike" noProof="1"/>
          </a:p>
        </p:txBody>
      </p:sp>
      <p:sp>
        <p:nvSpPr>
          <p:cNvPr id="4" name="灯片编号占位符 3"/>
          <p:cNvSpPr>
            <a:spLocks noGrp="1"/>
          </p:cNvSpPr>
          <p:nvPr>
            <p:ph type="sldNum" sz="quarter" idx="12"/>
          </p:nvPr>
        </p:nvSpPr>
        <p:spPr/>
        <p:txBody>
          <a:bodyPr/>
          <a:p>
            <a:pPr fontAlgn="auto"/>
            <a:fld id="{7D9BB5D0-35E4-459D-AEF3-FE4D7C45CC19}" type="slidenum">
              <a:rPr lang="zh-CN" altLang="en-US" strike="noStrike" noProof="1" smtClean="0">
                <a:latin typeface="+mn-lt"/>
                <a:ea typeface="+mn-ea"/>
                <a:cs typeface="+mn-cs"/>
              </a:rPr>
            </a:fld>
            <a:endParaRPr lang="zh-CN" altLang="en-US" strike="noStrike" noProof="1"/>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pPr fontAlgn="auto"/>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fontAlgn="auto"/>
            <a:endParaRPr lang="zh-CN" altLang="en-US" strike="noStrike" noProof="1"/>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auto"/>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fontAlgn="auto"/>
            <a:fld id="{82F288E0-7875-42C4-84C8-98DBBD3BF4D2}" type="datetimeFigureOut">
              <a:rPr lang="zh-CN" altLang="en-US" strike="noStrike" noProof="1" smtClean="0">
                <a:latin typeface="+mn-lt"/>
                <a:ea typeface="+mn-ea"/>
                <a:cs typeface="+mn-cs"/>
              </a:rPr>
            </a:fld>
            <a:endParaRPr lang="zh-CN" altLang="en-US" strike="noStrike" noProof="1"/>
          </a:p>
        </p:txBody>
      </p:sp>
      <p:sp>
        <p:nvSpPr>
          <p:cNvPr id="6" name="页脚占位符 5"/>
          <p:cNvSpPr>
            <a:spLocks noGrp="1"/>
          </p:cNvSpPr>
          <p:nvPr>
            <p:ph type="ftr" sz="quarter" idx="11"/>
          </p:nvPr>
        </p:nvSpPr>
        <p:spPr/>
        <p:txBody>
          <a:bodyPr/>
          <a:p>
            <a:pPr fontAlgn="auto"/>
            <a:endParaRPr lang="zh-CN" altLang="en-US" strike="noStrike" noProof="1"/>
          </a:p>
        </p:txBody>
      </p:sp>
      <p:sp>
        <p:nvSpPr>
          <p:cNvPr id="7" name="灯片编号占位符 6"/>
          <p:cNvSpPr>
            <a:spLocks noGrp="1"/>
          </p:cNvSpPr>
          <p:nvPr>
            <p:ph type="sldNum" sz="quarter" idx="12"/>
          </p:nvPr>
        </p:nvSpPr>
        <p:spPr/>
        <p:txBody>
          <a:bodyPr/>
          <a:p>
            <a:pPr fontAlgn="auto"/>
            <a:fld id="{7D9BB5D0-35E4-459D-AEF3-FE4D7C45CC19}" type="slidenum">
              <a:rPr lang="zh-CN" altLang="en-US" strike="noStrike" noProof="1" smtClean="0">
                <a:latin typeface="+mn-lt"/>
                <a:ea typeface="+mn-ea"/>
                <a:cs typeface="+mn-cs"/>
              </a:rPr>
            </a:fld>
            <a:endParaRPr lang="zh-CN" altLang="en-US" strike="noStrike" noProof="1"/>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pPr fontAlgn="auto"/>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838200" y="365125"/>
            <a:ext cx="7734300" cy="5811838"/>
          </a:xfrm>
        </p:spPr>
        <p:txBody>
          <a:bodyPr vert="eaVert"/>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fontAlgn="auto"/>
            <a:fld id="{82F288E0-7875-42C4-84C8-98DBBD3BF4D2}" type="datetimeFigureOut">
              <a:rPr lang="zh-CN" altLang="en-US" strike="noStrike" noProof="1" smtClean="0">
                <a:latin typeface="+mn-lt"/>
                <a:ea typeface="+mn-ea"/>
                <a:cs typeface="+mn-cs"/>
              </a:rPr>
            </a:fld>
            <a:endParaRPr lang="zh-CN" altLang="en-US" strike="noStrike" noProof="1"/>
          </a:p>
        </p:txBody>
      </p:sp>
      <p:sp>
        <p:nvSpPr>
          <p:cNvPr id="5" name="页脚占位符 4"/>
          <p:cNvSpPr>
            <a:spLocks noGrp="1"/>
          </p:cNvSpPr>
          <p:nvPr>
            <p:ph type="ftr" sz="quarter" idx="11"/>
          </p:nvPr>
        </p:nvSpPr>
        <p:spPr/>
        <p:txBody>
          <a:bodyPr/>
          <a:p>
            <a:pPr fontAlgn="auto"/>
            <a:endParaRPr lang="zh-CN" altLang="en-US" strike="noStrike" noProof="1"/>
          </a:p>
        </p:txBody>
      </p:sp>
      <p:sp>
        <p:nvSpPr>
          <p:cNvPr id="6" name="灯片编号占位符 5"/>
          <p:cNvSpPr>
            <a:spLocks noGrp="1"/>
          </p:cNvSpPr>
          <p:nvPr>
            <p:ph type="sldNum" sz="quarter" idx="12"/>
          </p:nvPr>
        </p:nvSpPr>
        <p:spPr/>
        <p:txBody>
          <a:bodyPr/>
          <a:p>
            <a:pPr fontAlgn="auto"/>
            <a:fld id="{7D9BB5D0-35E4-459D-AEF3-FE4D7C45CC19}" type="slidenum">
              <a:rPr lang="zh-CN" altLang="en-US" strike="noStrike" noProof="1" smtClean="0">
                <a:latin typeface="+mn-lt"/>
                <a:ea typeface="+mn-ea"/>
                <a:cs typeface="+mn-cs"/>
              </a:rPr>
            </a:fld>
            <a:endParaRPr lang="zh-CN" altLang="en-US" strike="noStrike" noProof="1"/>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fontAlgn="auto"/>
            <a:fld id="{82F288E0-7875-42C4-84C8-98DBBD3BF4D2}" type="datetimeFigureOut">
              <a:rPr lang="zh-CN" altLang="en-US" strike="noStrike" noProof="1" smtClean="0">
                <a:latin typeface="+mn-lt"/>
                <a:ea typeface="+mn-ea"/>
                <a:cs typeface="+mn-cs"/>
              </a:rPr>
            </a:fld>
            <a:endParaRPr lang="zh-CN" altLang="en-US" strike="noStrike" noProof="1"/>
          </a:p>
        </p:txBody>
      </p:sp>
      <p:sp>
        <p:nvSpPr>
          <p:cNvPr id="5" name="页脚占位符 4"/>
          <p:cNvSpPr>
            <a:spLocks noGrp="1"/>
          </p:cNvSpPr>
          <p:nvPr>
            <p:ph type="ftr" sz="quarter" idx="11"/>
          </p:nvPr>
        </p:nvSpPr>
        <p:spPr/>
        <p:txBody>
          <a:bodyPr/>
          <a:p>
            <a:pPr fontAlgn="auto"/>
            <a:endParaRPr lang="zh-CN" altLang="en-US" strike="noStrike" noProof="1"/>
          </a:p>
        </p:txBody>
      </p:sp>
      <p:sp>
        <p:nvSpPr>
          <p:cNvPr id="6" name="灯片编号占位符 5"/>
          <p:cNvSpPr>
            <a:spLocks noGrp="1"/>
          </p:cNvSpPr>
          <p:nvPr>
            <p:ph type="sldNum" sz="quarter" idx="12"/>
          </p:nvPr>
        </p:nvSpPr>
        <p:spPr/>
        <p:txBody>
          <a:bodyPr/>
          <a:p>
            <a:pPr fontAlgn="auto"/>
            <a:fld id="{7D9BB5D0-35E4-459D-AEF3-FE4D7C45CC19}" type="slidenum">
              <a:rPr lang="zh-CN" altLang="en-US" strike="noStrike" noProof="1" smtClean="0">
                <a:latin typeface="+mn-lt"/>
                <a:ea typeface="+mn-ea"/>
                <a:cs typeface="+mn-cs"/>
              </a:rPr>
            </a:fld>
            <a:endParaRPr lang="zh-CN" altLang="en-US" strike="noStrike" noProof="1"/>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3" name="日期占位符 2"/>
          <p:cNvSpPr>
            <a:spLocks noGrp="1"/>
          </p:cNvSpPr>
          <p:nvPr>
            <p:ph type="dt" sz="half" idx="10"/>
          </p:nvPr>
        </p:nvSpPr>
        <p:spPr/>
        <p:txBody>
          <a:bodyPr/>
          <a:p>
            <a:pPr fontAlgn="auto"/>
            <a:fld id="{82F288E0-7875-42C4-84C8-98DBBD3BF4D2}" type="datetimeFigureOut">
              <a:rPr lang="zh-CN" altLang="en-US" strike="noStrike" noProof="1" smtClean="0">
                <a:latin typeface="+mn-lt"/>
                <a:ea typeface="+mn-ea"/>
                <a:cs typeface="+mn-cs"/>
              </a:rPr>
            </a:fld>
            <a:endParaRPr lang="zh-CN" altLang="en-US" strike="noStrike" noProof="1"/>
          </a:p>
        </p:txBody>
      </p:sp>
      <p:sp>
        <p:nvSpPr>
          <p:cNvPr id="4" name="页脚占位符 3"/>
          <p:cNvSpPr>
            <a:spLocks noGrp="1"/>
          </p:cNvSpPr>
          <p:nvPr>
            <p:ph type="ftr" sz="quarter" idx="11"/>
          </p:nvPr>
        </p:nvSpPr>
        <p:spPr/>
        <p:txBody>
          <a:bodyPr/>
          <a:p>
            <a:pPr fontAlgn="auto"/>
            <a:endParaRPr lang="zh-CN" altLang="en-US" strike="noStrike" noProof="1"/>
          </a:p>
        </p:txBody>
      </p:sp>
      <p:sp>
        <p:nvSpPr>
          <p:cNvPr id="5" name="灯片编号占位符 4"/>
          <p:cNvSpPr>
            <a:spLocks noGrp="1"/>
          </p:cNvSpPr>
          <p:nvPr>
            <p:ph type="sldNum" sz="quarter" idx="12"/>
          </p:nvPr>
        </p:nvSpPr>
        <p:spPr/>
        <p:txBody>
          <a:bodyPr/>
          <a:p>
            <a:pPr fontAlgn="auto"/>
            <a:fld id="{7D9BB5D0-35E4-459D-AEF3-FE4D7C45CC19}" type="slidenum">
              <a:rPr lang="zh-CN" altLang="en-US" strike="noStrike" noProof="1" smtClean="0">
                <a:latin typeface="+mn-lt"/>
                <a:ea typeface="+mn-ea"/>
                <a:cs typeface="+mn-cs"/>
              </a:rPr>
            </a:fld>
            <a:endParaRPr lang="zh-CN" altLang="en-US" strike="noStrike" noProof="1"/>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pPr fontAlgn="auto"/>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auto"/>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fontAlgn="auto"/>
            <a:fld id="{82F288E0-7875-42C4-84C8-98DBBD3BF4D2}" type="datetimeFigureOut">
              <a:rPr lang="zh-CN" altLang="en-US" strike="noStrike" noProof="1" smtClean="0">
                <a:latin typeface="+mn-lt"/>
                <a:ea typeface="+mn-ea"/>
                <a:cs typeface="+mn-cs"/>
              </a:rPr>
            </a:fld>
            <a:endParaRPr lang="zh-CN" altLang="en-US" strike="noStrike" noProof="1"/>
          </a:p>
        </p:txBody>
      </p:sp>
      <p:sp>
        <p:nvSpPr>
          <p:cNvPr id="5" name="页脚占位符 4"/>
          <p:cNvSpPr>
            <a:spLocks noGrp="1"/>
          </p:cNvSpPr>
          <p:nvPr>
            <p:ph type="ftr" sz="quarter" idx="11"/>
          </p:nvPr>
        </p:nvSpPr>
        <p:spPr/>
        <p:txBody>
          <a:bodyPr/>
          <a:p>
            <a:pPr fontAlgn="auto"/>
            <a:endParaRPr lang="zh-CN" altLang="en-US" strike="noStrike" noProof="1"/>
          </a:p>
        </p:txBody>
      </p:sp>
      <p:sp>
        <p:nvSpPr>
          <p:cNvPr id="6" name="灯片编号占位符 5"/>
          <p:cNvSpPr>
            <a:spLocks noGrp="1"/>
          </p:cNvSpPr>
          <p:nvPr>
            <p:ph type="sldNum" sz="quarter" idx="12"/>
          </p:nvPr>
        </p:nvSpPr>
        <p:spPr/>
        <p:txBody>
          <a:bodyPr/>
          <a:p>
            <a:pPr fontAlgn="auto"/>
            <a:fld id="{7D9BB5D0-35E4-459D-AEF3-FE4D7C45CC19}" type="slidenum">
              <a:rPr lang="zh-CN" altLang="en-US" strike="noStrike" noProof="1" smtClean="0">
                <a:latin typeface="+mn-lt"/>
                <a:ea typeface="+mn-ea"/>
                <a:cs typeface="+mn-cs"/>
              </a:rPr>
            </a:fld>
            <a:endParaRPr lang="zh-CN" altLang="en-US" strike="noStrike" noProof="1"/>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825625"/>
            <a:ext cx="5181600" cy="4351338"/>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fontAlgn="auto"/>
            <a:fld id="{82F288E0-7875-42C4-84C8-98DBBD3BF4D2}" type="datetimeFigureOut">
              <a:rPr lang="zh-CN" altLang="en-US" strike="noStrike" noProof="1" smtClean="0">
                <a:latin typeface="+mn-lt"/>
                <a:ea typeface="+mn-ea"/>
                <a:cs typeface="+mn-cs"/>
              </a:rPr>
            </a:fld>
            <a:endParaRPr lang="zh-CN" altLang="en-US" strike="noStrike" noProof="1"/>
          </a:p>
        </p:txBody>
      </p:sp>
      <p:sp>
        <p:nvSpPr>
          <p:cNvPr id="6" name="页脚占位符 5"/>
          <p:cNvSpPr>
            <a:spLocks noGrp="1"/>
          </p:cNvSpPr>
          <p:nvPr>
            <p:ph type="ftr" sz="quarter" idx="11"/>
          </p:nvPr>
        </p:nvSpPr>
        <p:spPr/>
        <p:txBody>
          <a:bodyPr/>
          <a:p>
            <a:pPr fontAlgn="auto"/>
            <a:endParaRPr lang="zh-CN" altLang="en-US" strike="noStrike" noProof="1"/>
          </a:p>
        </p:txBody>
      </p:sp>
      <p:sp>
        <p:nvSpPr>
          <p:cNvPr id="7" name="灯片编号占位符 6"/>
          <p:cNvSpPr>
            <a:spLocks noGrp="1"/>
          </p:cNvSpPr>
          <p:nvPr>
            <p:ph type="sldNum" sz="quarter" idx="12"/>
          </p:nvPr>
        </p:nvSpPr>
        <p:spPr/>
        <p:txBody>
          <a:bodyPr/>
          <a:p>
            <a:pPr fontAlgn="auto"/>
            <a:fld id="{7D9BB5D0-35E4-459D-AEF3-FE4D7C45CC19}" type="slidenum">
              <a:rPr lang="zh-CN" altLang="en-US" strike="noStrike" noProof="1" smtClean="0">
                <a:latin typeface="+mn-lt"/>
                <a:ea typeface="+mn-ea"/>
                <a:cs typeface="+mn-cs"/>
              </a:rPr>
            </a:fld>
            <a:endParaRPr lang="zh-CN" altLang="en-US" strike="noStrike" noProof="1"/>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auto"/>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fontAlgn="auto"/>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1186774" y="2665379"/>
            <a:ext cx="4873574" cy="3524284"/>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fontAlgn="auto"/>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256938" y="2665379"/>
            <a:ext cx="4897576" cy="3524284"/>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fontAlgn="auto"/>
            <a:fld id="{82F288E0-7875-42C4-84C8-98DBBD3BF4D2}" type="datetimeFigureOut">
              <a:rPr lang="zh-CN" altLang="en-US" strike="noStrike" noProof="1" smtClean="0">
                <a:latin typeface="+mn-lt"/>
                <a:ea typeface="+mn-ea"/>
                <a:cs typeface="+mn-cs"/>
              </a:rPr>
            </a:fld>
            <a:endParaRPr lang="zh-CN" altLang="en-US" strike="noStrike" noProof="1"/>
          </a:p>
        </p:txBody>
      </p:sp>
      <p:sp>
        <p:nvSpPr>
          <p:cNvPr id="8" name="页脚占位符 7"/>
          <p:cNvSpPr>
            <a:spLocks noGrp="1"/>
          </p:cNvSpPr>
          <p:nvPr>
            <p:ph type="ftr" sz="quarter" idx="11"/>
          </p:nvPr>
        </p:nvSpPr>
        <p:spPr/>
        <p:txBody>
          <a:bodyPr/>
          <a:p>
            <a:pPr fontAlgn="auto"/>
            <a:endParaRPr lang="zh-CN" altLang="en-US" strike="noStrike" noProof="1"/>
          </a:p>
        </p:txBody>
      </p:sp>
      <p:sp>
        <p:nvSpPr>
          <p:cNvPr id="9" name="灯片编号占位符 8"/>
          <p:cNvSpPr>
            <a:spLocks noGrp="1"/>
          </p:cNvSpPr>
          <p:nvPr>
            <p:ph type="sldNum" sz="quarter" idx="12"/>
          </p:nvPr>
        </p:nvSpPr>
        <p:spPr/>
        <p:txBody>
          <a:bodyPr/>
          <a:p>
            <a:pPr fontAlgn="auto"/>
            <a:fld id="{7D9BB5D0-35E4-459D-AEF3-FE4D7C45CC19}" type="slidenum">
              <a:rPr lang="zh-CN" altLang="en-US" strike="noStrike" noProof="1" smtClean="0">
                <a:latin typeface="+mn-lt"/>
                <a:ea typeface="+mn-ea"/>
                <a:cs typeface="+mn-cs"/>
              </a:rPr>
            </a:fld>
            <a:endParaRPr lang="zh-CN" altLang="en-US" strike="noStrike" noProof="1"/>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fontAlgn="auto"/>
            <a:fld id="{82F288E0-7875-42C4-84C8-98DBBD3BF4D2}" type="datetimeFigureOut">
              <a:rPr lang="zh-CN" altLang="en-US" strike="noStrike" noProof="1" smtClean="0">
                <a:latin typeface="+mn-lt"/>
                <a:ea typeface="+mn-ea"/>
                <a:cs typeface="+mn-cs"/>
              </a:rPr>
            </a:fld>
            <a:endParaRPr lang="zh-CN" altLang="en-US" strike="noStrike" noProof="1"/>
          </a:p>
        </p:txBody>
      </p:sp>
      <p:sp>
        <p:nvSpPr>
          <p:cNvPr id="4" name="页脚占位符 3"/>
          <p:cNvSpPr>
            <a:spLocks noGrp="1"/>
          </p:cNvSpPr>
          <p:nvPr>
            <p:ph type="ftr" sz="quarter" idx="11"/>
          </p:nvPr>
        </p:nvSpPr>
        <p:spPr/>
        <p:txBody>
          <a:bodyPr/>
          <a:p>
            <a:pPr fontAlgn="auto"/>
            <a:endParaRPr lang="zh-CN" altLang="en-US" strike="noStrike" noProof="1"/>
          </a:p>
        </p:txBody>
      </p:sp>
      <p:sp>
        <p:nvSpPr>
          <p:cNvPr id="5" name="灯片编号占位符 4"/>
          <p:cNvSpPr>
            <a:spLocks noGrp="1"/>
          </p:cNvSpPr>
          <p:nvPr>
            <p:ph type="sldNum" sz="quarter" idx="12"/>
          </p:nvPr>
        </p:nvSpPr>
        <p:spPr/>
        <p:txBody>
          <a:bodyPr/>
          <a:p>
            <a:pPr fontAlgn="auto"/>
            <a:fld id="{7D9BB5D0-35E4-459D-AEF3-FE4D7C45CC19}" type="slidenum">
              <a:rPr lang="zh-CN" altLang="en-US" strike="noStrike" noProof="1" smtClean="0">
                <a:latin typeface="+mn-lt"/>
                <a:ea typeface="+mn-ea"/>
                <a:cs typeface="+mn-cs"/>
              </a:rPr>
            </a:fld>
            <a:endParaRPr lang="zh-CN" altLang="en-US" strike="noStrike" noProof="1"/>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fontAlgn="auto"/>
            <a:fld id="{82F288E0-7875-42C4-84C8-98DBBD3BF4D2}" type="datetimeFigureOut">
              <a:rPr lang="zh-CN" altLang="en-US" strike="noStrike" noProof="1" smtClean="0">
                <a:latin typeface="+mn-lt"/>
                <a:ea typeface="+mn-ea"/>
                <a:cs typeface="+mn-cs"/>
              </a:rPr>
            </a:fld>
            <a:endParaRPr lang="zh-CN" altLang="en-US" strike="noStrike" noProof="1"/>
          </a:p>
        </p:txBody>
      </p:sp>
      <p:sp>
        <p:nvSpPr>
          <p:cNvPr id="3" name="页脚占位符 2"/>
          <p:cNvSpPr>
            <a:spLocks noGrp="1"/>
          </p:cNvSpPr>
          <p:nvPr>
            <p:ph type="ftr" sz="quarter" idx="11"/>
          </p:nvPr>
        </p:nvSpPr>
        <p:spPr/>
        <p:txBody>
          <a:bodyPr/>
          <a:p>
            <a:pPr fontAlgn="auto"/>
            <a:endParaRPr lang="zh-CN" altLang="en-US" strike="noStrike" noProof="1"/>
          </a:p>
        </p:txBody>
      </p:sp>
      <p:sp>
        <p:nvSpPr>
          <p:cNvPr id="4" name="灯片编号占位符 3"/>
          <p:cNvSpPr>
            <a:spLocks noGrp="1"/>
          </p:cNvSpPr>
          <p:nvPr>
            <p:ph type="sldNum" sz="quarter" idx="12"/>
          </p:nvPr>
        </p:nvSpPr>
        <p:spPr/>
        <p:txBody>
          <a:bodyPr/>
          <a:p>
            <a:pPr fontAlgn="auto"/>
            <a:fld id="{7D9BB5D0-35E4-459D-AEF3-FE4D7C45CC19}" type="slidenum">
              <a:rPr lang="zh-CN" altLang="en-US" strike="noStrike" noProof="1" smtClean="0">
                <a:latin typeface="+mn-lt"/>
                <a:ea typeface="+mn-ea"/>
                <a:cs typeface="+mn-cs"/>
              </a:rPr>
            </a:fld>
            <a:endParaRPr lang="zh-CN" altLang="en-US" strike="noStrike" noProof="1"/>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pPr fontAlgn="auto"/>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fontAlgn="auto"/>
            <a:endParaRPr lang="zh-CN" altLang="en-US" strike="noStrike" noProof="1"/>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auto"/>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fontAlgn="auto"/>
            <a:fld id="{82F288E0-7875-42C4-84C8-98DBBD3BF4D2}" type="datetimeFigureOut">
              <a:rPr lang="zh-CN" altLang="en-US" strike="noStrike" noProof="1" smtClean="0">
                <a:latin typeface="+mn-lt"/>
                <a:ea typeface="+mn-ea"/>
                <a:cs typeface="+mn-cs"/>
              </a:rPr>
            </a:fld>
            <a:endParaRPr lang="zh-CN" altLang="en-US" strike="noStrike" noProof="1"/>
          </a:p>
        </p:txBody>
      </p:sp>
      <p:sp>
        <p:nvSpPr>
          <p:cNvPr id="6" name="页脚占位符 5"/>
          <p:cNvSpPr>
            <a:spLocks noGrp="1"/>
          </p:cNvSpPr>
          <p:nvPr>
            <p:ph type="ftr" sz="quarter" idx="11"/>
          </p:nvPr>
        </p:nvSpPr>
        <p:spPr/>
        <p:txBody>
          <a:bodyPr/>
          <a:p>
            <a:pPr fontAlgn="auto"/>
            <a:endParaRPr lang="zh-CN" altLang="en-US" strike="noStrike" noProof="1"/>
          </a:p>
        </p:txBody>
      </p:sp>
      <p:sp>
        <p:nvSpPr>
          <p:cNvPr id="7" name="灯片编号占位符 6"/>
          <p:cNvSpPr>
            <a:spLocks noGrp="1"/>
          </p:cNvSpPr>
          <p:nvPr>
            <p:ph type="sldNum" sz="quarter" idx="12"/>
          </p:nvPr>
        </p:nvSpPr>
        <p:spPr/>
        <p:txBody>
          <a:bodyPr/>
          <a:p>
            <a:pPr fontAlgn="auto"/>
            <a:fld id="{7D9BB5D0-35E4-459D-AEF3-FE4D7C45CC19}" type="slidenum">
              <a:rPr lang="zh-CN" altLang="en-US" strike="noStrike" noProof="1" smtClean="0">
                <a:latin typeface="+mn-lt"/>
                <a:ea typeface="+mn-ea"/>
                <a:cs typeface="+mn-cs"/>
              </a:rPr>
            </a:fld>
            <a:endParaRPr lang="zh-CN" altLang="en-US" strike="noStrike" noProof="1"/>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pPr fontAlgn="auto"/>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838200" y="365125"/>
            <a:ext cx="7734300" cy="5811838"/>
          </a:xfrm>
        </p:spPr>
        <p:txBody>
          <a:bodyPr vert="eaVert"/>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fontAlgn="auto"/>
            <a:fld id="{82F288E0-7875-42C4-84C8-98DBBD3BF4D2}" type="datetimeFigureOut">
              <a:rPr lang="zh-CN" altLang="en-US" strike="noStrike" noProof="1" smtClean="0">
                <a:latin typeface="+mn-lt"/>
                <a:ea typeface="+mn-ea"/>
                <a:cs typeface="+mn-cs"/>
              </a:rPr>
            </a:fld>
            <a:endParaRPr lang="zh-CN" altLang="en-US" strike="noStrike" noProof="1"/>
          </a:p>
        </p:txBody>
      </p:sp>
      <p:sp>
        <p:nvSpPr>
          <p:cNvPr id="5" name="页脚占位符 4"/>
          <p:cNvSpPr>
            <a:spLocks noGrp="1"/>
          </p:cNvSpPr>
          <p:nvPr>
            <p:ph type="ftr" sz="quarter" idx="11"/>
          </p:nvPr>
        </p:nvSpPr>
        <p:spPr/>
        <p:txBody>
          <a:bodyPr/>
          <a:p>
            <a:pPr fontAlgn="auto"/>
            <a:endParaRPr lang="zh-CN" altLang="en-US" strike="noStrike" noProof="1"/>
          </a:p>
        </p:txBody>
      </p:sp>
      <p:sp>
        <p:nvSpPr>
          <p:cNvPr id="6" name="灯片编号占位符 5"/>
          <p:cNvSpPr>
            <a:spLocks noGrp="1"/>
          </p:cNvSpPr>
          <p:nvPr>
            <p:ph type="sldNum" sz="quarter" idx="12"/>
          </p:nvPr>
        </p:nvSpPr>
        <p:spPr/>
        <p:txBody>
          <a:bodyPr/>
          <a:p>
            <a:pPr fontAlgn="auto"/>
            <a:fld id="{7D9BB5D0-35E4-459D-AEF3-FE4D7C45CC19}" type="slidenum">
              <a:rPr lang="zh-CN" altLang="en-US" strike="noStrike" noProof="1" smtClean="0">
                <a:latin typeface="+mn-lt"/>
                <a:ea typeface="+mn-ea"/>
                <a:cs typeface="+mn-cs"/>
              </a:rPr>
            </a:fld>
            <a:endParaRPr lang="zh-CN" altLang="en-US" strike="noStrike" noProof="1"/>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9.xml"/><Relationship Id="rId8" Type="http://schemas.openxmlformats.org/officeDocument/2006/relationships/slideLayout" Target="../slideLayouts/slideLayout18.xml"/><Relationship Id="rId7" Type="http://schemas.openxmlformats.org/officeDocument/2006/relationships/slideLayout" Target="../slideLayouts/slideLayout17.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 Id="rId3" Type="http://schemas.openxmlformats.org/officeDocument/2006/relationships/slideLayout" Target="../slideLayouts/slideLayout13.xml"/><Relationship Id="rId2" Type="http://schemas.openxmlformats.org/officeDocument/2006/relationships/slideLayout" Target="../slideLayouts/slideLayout12.xml"/><Relationship Id="rId11" Type="http://schemas.openxmlformats.org/officeDocument/2006/relationships/theme" Target="../theme/theme2.xml"/><Relationship Id="rId10" Type="http://schemas.openxmlformats.org/officeDocument/2006/relationships/slideLayout" Target="../slideLayouts/slideLayout20.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50000">
              <a:srgbClr val="CCE8EA"/>
            </a:gs>
            <a:gs pos="0">
              <a:srgbClr val="DDF0F1"/>
            </a:gs>
            <a:gs pos="100000">
              <a:srgbClr val="BAE0E2"/>
            </a:gs>
          </a:gsLst>
          <a:lin ang="0" scaled="0"/>
        </a:gradFill>
        <a:effectLst/>
      </p:bgPr>
    </p:bg>
    <p:spTree>
      <p:nvGrpSpPr>
        <p:cNvPr id="1" name=""/>
        <p:cNvGrpSpPr/>
        <p:nvPr/>
      </p:nvGrpSpPr>
      <p:grpSpPr/>
      <p:sp>
        <p:nvSpPr>
          <p:cNvPr id="1026" name="标题占位符 1"/>
          <p:cNvSpPr>
            <a:spLocks noGrp="1"/>
          </p:cNvSpPr>
          <p:nvPr>
            <p:ph type="title"/>
          </p:nvPr>
        </p:nvSpPr>
        <p:spPr>
          <a:xfrm>
            <a:off x="838200" y="365125"/>
            <a:ext cx="10515600" cy="1325563"/>
          </a:xfrm>
          <a:prstGeom prst="rect">
            <a:avLst/>
          </a:prstGeom>
          <a:noFill/>
          <a:ln w="9525">
            <a:noFill/>
          </a:ln>
        </p:spPr>
        <p:txBody>
          <a:bodyPr vert="horz" lIns="91440" tIns="45720" rIns="91440" bIns="45720" anchor="ctr"/>
          <a:p>
            <a:pPr lvl="0"/>
            <a:r>
              <a:rPr lang="zh-CN" altLang="en-US"/>
              <a:t>单击此处编辑母版标题样式</a:t>
            </a:r>
            <a:endParaRPr lang="zh-CN" altLang="en-US"/>
          </a:p>
        </p:txBody>
      </p:sp>
      <p:sp>
        <p:nvSpPr>
          <p:cNvPr id="1027" name="文本占位符 2"/>
          <p:cNvSpPr>
            <a:spLocks noGrp="1"/>
          </p:cNvSpPr>
          <p:nvPr>
            <p:ph type="body"/>
          </p:nvPr>
        </p:nvSpPr>
        <p:spPr>
          <a:xfrm>
            <a:off x="838200" y="1825625"/>
            <a:ext cx="10515600" cy="4351338"/>
          </a:xfrm>
          <a:prstGeom prst="rect">
            <a:avLst/>
          </a:prstGeom>
          <a:noFill/>
          <a:ln w="9525">
            <a:noFill/>
          </a:ln>
        </p:spPr>
        <p:txBody>
          <a:bodyPr vert="horz" lIns="91440" tIns="45720" rIns="91440" bIns="45720" anchor="t"/>
          <a:p>
            <a:pPr lvl="0" indent="-228600"/>
            <a:r>
              <a:rPr lang="zh-CN" altLang="en-US"/>
              <a:t>单击此处编辑母版文本样式</a:t>
            </a:r>
            <a:endParaRPr lang="zh-CN" altLang="en-US"/>
          </a:p>
          <a:p>
            <a:pPr lvl="1" indent="-22860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fld id="{82F288E0-7875-42C4-84C8-98DBBD3BF4D2}" type="datetimeFigureOut">
              <a:rPr lang="zh-CN" altLang="en-US" strike="noStrike" noProof="1" smtClean="0">
                <a:latin typeface="+mn-lt"/>
                <a:ea typeface="+mn-ea"/>
                <a:cs typeface="+mn-cs"/>
              </a:rPr>
            </a:fld>
            <a:endParaRPr lang="zh-CN" altLang="en-US" strike="noStrike" noProof="1"/>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endParaRPr lang="zh-CN" altLang="en-US" strike="noStrike" noProof="1"/>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fld id="{7D9BB5D0-35E4-459D-AEF3-FE4D7C45CC19}" type="slidenum">
              <a:rPr lang="zh-CN" altLang="en-US" strike="noStrike" noProof="1" smtClean="0">
                <a:latin typeface="+mn-lt"/>
                <a:ea typeface="+mn-ea"/>
                <a:cs typeface="+mn-cs"/>
              </a:rPr>
            </a:fld>
            <a:endParaRPr lang="zh-CN" altLang="en-US" strike="noStrike" noProof="1"/>
          </a:p>
        </p:txBody>
      </p:sp>
      <p:sp>
        <p:nvSpPr>
          <p:cNvPr id="2" name="矩形 1"/>
          <p:cNvSpPr/>
          <p:nvPr userDrawn="1"/>
        </p:nvSpPr>
        <p:spPr>
          <a:xfrm>
            <a:off x="242570" y="246380"/>
            <a:ext cx="11706860" cy="63220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userDrawn="1"/>
        </p:nvSpPr>
        <p:spPr>
          <a:xfrm>
            <a:off x="324485" y="313690"/>
            <a:ext cx="11530330" cy="6188075"/>
          </a:xfrm>
          <a:prstGeom prst="rect">
            <a:avLst/>
          </a:prstGeom>
          <a:noFill/>
          <a:ln w="28575">
            <a:solidFill>
              <a:srgbClr val="C0E2E4"/>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mc:AlternateContent xmlns:mc="http://schemas.openxmlformats.org/markup-compatibility/2006">
    <mc:Choice xmlns:p14="http://schemas.microsoft.com/office/powerpoint/2010/main" Requires="p14">
      <p:transition p14:dur="500"/>
    </mc:Choice>
    <mc:Fallback>
      <p:transition/>
    </mc:Fallback>
  </mc:AlternateConten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a:gsLst>
            <a:gs pos="50000">
              <a:srgbClr val="CCE8EA"/>
            </a:gs>
            <a:gs pos="0">
              <a:srgbClr val="DDF0F1"/>
            </a:gs>
            <a:gs pos="100000">
              <a:srgbClr val="BAE0E2"/>
            </a:gs>
          </a:gsLst>
          <a:lin ang="0" scaled="0"/>
        </a:gradFill>
        <a:effectLst/>
      </p:bgPr>
    </p:bg>
    <p:spTree>
      <p:nvGrpSpPr>
        <p:cNvPr id="1" name=""/>
        <p:cNvGrpSpPr/>
        <p:nvPr/>
      </p:nvGrpSpPr>
      <p:grpSpPr/>
      <p:sp>
        <p:nvSpPr>
          <p:cNvPr id="1026" name="标题占位符 1"/>
          <p:cNvSpPr>
            <a:spLocks noGrp="1"/>
          </p:cNvSpPr>
          <p:nvPr>
            <p:ph type="title"/>
          </p:nvPr>
        </p:nvSpPr>
        <p:spPr>
          <a:xfrm>
            <a:off x="838200" y="365125"/>
            <a:ext cx="10515600" cy="1325563"/>
          </a:xfrm>
          <a:prstGeom prst="rect">
            <a:avLst/>
          </a:prstGeom>
          <a:noFill/>
          <a:ln w="9525">
            <a:noFill/>
          </a:ln>
        </p:spPr>
        <p:txBody>
          <a:bodyPr vert="horz" lIns="91440" tIns="45720" rIns="91440" bIns="45720" anchor="ctr"/>
          <a:p>
            <a:pPr lvl="0"/>
            <a:r>
              <a:rPr lang="zh-CN" altLang="en-US"/>
              <a:t>单击此处编辑母版标题样式</a:t>
            </a:r>
            <a:endParaRPr lang="zh-CN" altLang="en-US"/>
          </a:p>
        </p:txBody>
      </p:sp>
      <p:sp>
        <p:nvSpPr>
          <p:cNvPr id="1027" name="文本占位符 2"/>
          <p:cNvSpPr>
            <a:spLocks noGrp="1"/>
          </p:cNvSpPr>
          <p:nvPr>
            <p:ph type="body"/>
          </p:nvPr>
        </p:nvSpPr>
        <p:spPr>
          <a:xfrm>
            <a:off x="838200" y="1825625"/>
            <a:ext cx="10515600" cy="4351338"/>
          </a:xfrm>
          <a:prstGeom prst="rect">
            <a:avLst/>
          </a:prstGeom>
          <a:noFill/>
          <a:ln w="9525">
            <a:noFill/>
          </a:ln>
        </p:spPr>
        <p:txBody>
          <a:bodyPr vert="horz" lIns="91440" tIns="45720" rIns="91440" bIns="45720" anchor="t"/>
          <a:p>
            <a:pPr lvl="0" indent="-228600"/>
            <a:r>
              <a:rPr lang="zh-CN" altLang="en-US"/>
              <a:t>单击此处编辑母版文本样式</a:t>
            </a:r>
            <a:endParaRPr lang="zh-CN" altLang="en-US"/>
          </a:p>
          <a:p>
            <a:pPr lvl="1" indent="-22860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fld id="{82F288E0-7875-42C4-84C8-98DBBD3BF4D2}" type="datetimeFigureOut">
              <a:rPr lang="zh-CN" altLang="en-US" strike="noStrike" noProof="1" smtClean="0">
                <a:latin typeface="+mn-lt"/>
                <a:ea typeface="+mn-ea"/>
                <a:cs typeface="+mn-cs"/>
              </a:rPr>
            </a:fld>
            <a:endParaRPr lang="zh-CN" altLang="en-US" strike="noStrike" noProof="1"/>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endParaRPr lang="zh-CN" altLang="en-US" strike="noStrike" noProof="1"/>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fld id="{7D9BB5D0-35E4-459D-AEF3-FE4D7C45CC19}" type="slidenum">
              <a:rPr lang="zh-CN" altLang="en-US" strike="noStrike" noProof="1" smtClean="0">
                <a:latin typeface="+mn-lt"/>
                <a:ea typeface="+mn-ea"/>
                <a:cs typeface="+mn-cs"/>
              </a:rPr>
            </a:fld>
            <a:endParaRPr lang="zh-CN" altLang="en-US" strike="noStrike" noProof="1"/>
          </a:p>
        </p:txBody>
      </p:sp>
      <p:sp>
        <p:nvSpPr>
          <p:cNvPr id="2" name="矩形 1"/>
          <p:cNvSpPr/>
          <p:nvPr userDrawn="1"/>
        </p:nvSpPr>
        <p:spPr>
          <a:xfrm>
            <a:off x="242570" y="246380"/>
            <a:ext cx="11706860" cy="63220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userDrawn="1"/>
        </p:nvSpPr>
        <p:spPr>
          <a:xfrm>
            <a:off x="324485" y="313690"/>
            <a:ext cx="11530330" cy="6188075"/>
          </a:xfrm>
          <a:prstGeom prst="rect">
            <a:avLst/>
          </a:prstGeom>
          <a:noFill/>
          <a:ln w="28575">
            <a:solidFill>
              <a:srgbClr val="C0E2E4"/>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Lst>
  <mc:AlternateContent xmlns:mc="http://schemas.openxmlformats.org/markup-compatibility/2006">
    <mc:Choice xmlns:p14="http://schemas.microsoft.com/office/powerpoint/2010/main" Requires="p14">
      <p:transition p14:dur="500"/>
    </mc:Choice>
    <mc:Fallback>
      <p:transition/>
    </mc:Fallback>
  </mc:AlternateConten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1.png"/><Relationship Id="rId3" Type="http://schemas.openxmlformats.org/officeDocument/2006/relationships/tags" Target="../tags/tag1.xml"/><Relationship Id="rId2" Type="http://schemas.microsoft.com/office/2007/relationships/media" Target="../media/media1.mp4"/><Relationship Id="rId1" Type="http://schemas.openxmlformats.org/officeDocument/2006/relationships/video" Target="../media/media1.mp4"/></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50000">
              <a:srgbClr val="CCE8EA"/>
            </a:gs>
            <a:gs pos="0">
              <a:srgbClr val="DDF0F1"/>
            </a:gs>
            <a:gs pos="100000">
              <a:srgbClr val="BAE0E2"/>
            </a:gs>
          </a:gsLst>
          <a:lin scaled="1"/>
        </a:gradFill>
        <a:effectLst/>
      </p:bgPr>
    </p:bg>
    <p:spTree>
      <p:nvGrpSpPr>
        <p:cNvPr id="1" name=""/>
        <p:cNvGrpSpPr/>
        <p:nvPr/>
      </p:nvGrpSpPr>
      <p:grpSpPr/>
      <p:sp>
        <p:nvSpPr>
          <p:cNvPr id="6" name="文本框 5"/>
          <p:cNvSpPr txBox="1"/>
          <p:nvPr/>
        </p:nvSpPr>
        <p:spPr>
          <a:xfrm>
            <a:off x="829945" y="751205"/>
            <a:ext cx="3275965" cy="645160"/>
          </a:xfrm>
          <a:prstGeom prst="rect">
            <a:avLst/>
          </a:prstGeom>
          <a:noFill/>
        </p:spPr>
        <p:txBody>
          <a:bodyPr wrap="square" rtlCol="0">
            <a:spAutoFit/>
          </a:bodyPr>
          <a:p>
            <a:r>
              <a:rPr lang="zh-CN" altLang="en-US" sz="3600">
                <a:solidFill>
                  <a:srgbClr val="4BACAF"/>
                </a:solidFill>
                <a:latin typeface="思源宋体 Heavy" panose="02020900000000000000" charset="-122"/>
                <a:ea typeface="思源宋体 Heavy" panose="02020900000000000000" charset="-122"/>
              </a:rPr>
              <a:t>建筑概念设计</a:t>
            </a:r>
            <a:endParaRPr lang="zh-CN" altLang="en-US" sz="3600">
              <a:solidFill>
                <a:srgbClr val="4BACAF"/>
              </a:solidFill>
              <a:latin typeface="思源宋体 Heavy" panose="02020900000000000000" charset="-122"/>
              <a:ea typeface="思源宋体 Heavy" panose="02020900000000000000" charset="-122"/>
            </a:endParaRPr>
          </a:p>
        </p:txBody>
      </p:sp>
      <p:sp>
        <p:nvSpPr>
          <p:cNvPr id="10" name="文本框 9"/>
          <p:cNvSpPr txBox="1"/>
          <p:nvPr/>
        </p:nvSpPr>
        <p:spPr>
          <a:xfrm>
            <a:off x="829945" y="1767205"/>
            <a:ext cx="4578985" cy="4246245"/>
          </a:xfrm>
          <a:prstGeom prst="rect">
            <a:avLst/>
          </a:prstGeom>
          <a:noFill/>
        </p:spPr>
        <p:txBody>
          <a:bodyPr wrap="square" rtlCol="0">
            <a:spAutoFit/>
          </a:bodyPr>
          <a:p>
            <a:pPr>
              <a:lnSpc>
                <a:spcPct val="150000"/>
              </a:lnSpc>
            </a:pPr>
            <a:r>
              <a:rPr lang="zh-CN" altLang="en-US" sz="2000">
                <a:solidFill>
                  <a:srgbClr val="4BACAF"/>
                </a:solidFill>
                <a:latin typeface="等线" panose="02010600030101010101" charset="-122"/>
                <a:ea typeface="等线" panose="02010600030101010101" charset="-122"/>
              </a:rPr>
              <a:t>      概念设计是指根据理论与实验研究结果和工程经验等形成的基本设计原则和设计思想，进行建筑和结构的总体布置，并正确确定细部构造的过程。</a:t>
            </a:r>
            <a:endParaRPr lang="zh-CN" altLang="en-US" sz="2000">
              <a:solidFill>
                <a:srgbClr val="4BACAF"/>
              </a:solidFill>
              <a:latin typeface="等线" panose="02010600030101010101" charset="-122"/>
              <a:ea typeface="等线" panose="02010600030101010101" charset="-122"/>
            </a:endParaRPr>
          </a:p>
          <a:p>
            <a:pPr>
              <a:lnSpc>
                <a:spcPct val="150000"/>
              </a:lnSpc>
            </a:pPr>
            <a:r>
              <a:rPr lang="zh-CN" altLang="en-US" sz="2000">
                <a:solidFill>
                  <a:srgbClr val="4BACAF"/>
                </a:solidFill>
                <a:latin typeface="等线" panose="02010600030101010101" charset="-122"/>
                <a:ea typeface="等线" panose="02010600030101010101" charset="-122"/>
              </a:rPr>
              <a:t>      最佳的设计往往是通过概念设计来实现的，而概念设计又往往先于初步设计；它协调建筑功能、结构功能、造型美观和建造条件之间的关系，是整个设计工作的灵魂。</a:t>
            </a:r>
            <a:endParaRPr lang="zh-CN" altLang="en-US" sz="2000">
              <a:solidFill>
                <a:srgbClr val="4BACAF"/>
              </a:solidFill>
              <a:latin typeface="等线" panose="02010600030101010101" charset="-122"/>
              <a:ea typeface="等线" panose="02010600030101010101"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50000">
              <a:srgbClr val="CCE8EA"/>
            </a:gs>
            <a:gs pos="0">
              <a:srgbClr val="DDF0F1"/>
            </a:gs>
            <a:gs pos="100000">
              <a:srgbClr val="BAE0E2"/>
            </a:gs>
          </a:gsLst>
          <a:lin scaled="1"/>
        </a:gradFill>
        <a:effectLst/>
      </p:bgPr>
    </p:bg>
    <p:spTree>
      <p:nvGrpSpPr>
        <p:cNvPr id="1" name=""/>
        <p:cNvGrpSpPr/>
        <p:nvPr/>
      </p:nvGrpSpPr>
      <p:grpSpPr/>
      <p:sp>
        <p:nvSpPr>
          <p:cNvPr id="6" name="文本框 5"/>
          <p:cNvSpPr txBox="1"/>
          <p:nvPr/>
        </p:nvSpPr>
        <p:spPr>
          <a:xfrm>
            <a:off x="829945" y="751205"/>
            <a:ext cx="3275965" cy="645160"/>
          </a:xfrm>
          <a:prstGeom prst="rect">
            <a:avLst/>
          </a:prstGeom>
          <a:noFill/>
        </p:spPr>
        <p:txBody>
          <a:bodyPr wrap="square" rtlCol="0">
            <a:spAutoFit/>
          </a:bodyPr>
          <a:p>
            <a:r>
              <a:rPr lang="zh-CN" altLang="en-US" sz="3600">
                <a:solidFill>
                  <a:srgbClr val="4BACAF"/>
                </a:solidFill>
                <a:latin typeface="思源宋体 Heavy" panose="02020900000000000000" charset="-122"/>
                <a:ea typeface="思源宋体 Heavy" panose="02020900000000000000" charset="-122"/>
              </a:rPr>
              <a:t>建筑概念设计</a:t>
            </a:r>
            <a:endParaRPr lang="zh-CN" altLang="en-US" sz="3600">
              <a:solidFill>
                <a:srgbClr val="4BACAF"/>
              </a:solidFill>
              <a:latin typeface="思源宋体 Heavy" panose="02020900000000000000" charset="-122"/>
              <a:ea typeface="思源宋体 Heavy" panose="02020900000000000000" charset="-122"/>
            </a:endParaRPr>
          </a:p>
        </p:txBody>
      </p:sp>
      <p:sp>
        <p:nvSpPr>
          <p:cNvPr id="7" name="文本框 6"/>
          <p:cNvSpPr txBox="1"/>
          <p:nvPr/>
        </p:nvSpPr>
        <p:spPr>
          <a:xfrm>
            <a:off x="829945" y="1767205"/>
            <a:ext cx="4578985" cy="4246245"/>
          </a:xfrm>
          <a:prstGeom prst="rect">
            <a:avLst/>
          </a:prstGeom>
          <a:noFill/>
        </p:spPr>
        <p:txBody>
          <a:bodyPr wrap="square" rtlCol="0">
            <a:spAutoFit/>
          </a:bodyPr>
          <a:p>
            <a:pPr>
              <a:lnSpc>
                <a:spcPct val="150000"/>
              </a:lnSpc>
            </a:pPr>
            <a:r>
              <a:rPr lang="zh-CN" altLang="en-US" sz="2000">
                <a:solidFill>
                  <a:srgbClr val="4BACAF"/>
                </a:solidFill>
                <a:latin typeface="等线" panose="02010600030101010101" charset="-122"/>
                <a:ea typeface="等线" panose="02010600030101010101" charset="-122"/>
              </a:rPr>
              <a:t>      概念设计是指根据理论与实验研究结果和工程经验等形成的基本设计原则和设计思想，进行建筑和结构的总体布置，并正确确定细部构造的过程。</a:t>
            </a:r>
            <a:endParaRPr lang="zh-CN" altLang="en-US" sz="2000">
              <a:solidFill>
                <a:srgbClr val="4BACAF"/>
              </a:solidFill>
              <a:latin typeface="等线" panose="02010600030101010101" charset="-122"/>
              <a:ea typeface="等线" panose="02010600030101010101" charset="-122"/>
            </a:endParaRPr>
          </a:p>
          <a:p>
            <a:pPr>
              <a:lnSpc>
                <a:spcPct val="150000"/>
              </a:lnSpc>
            </a:pPr>
            <a:r>
              <a:rPr lang="zh-CN" altLang="en-US" sz="2000">
                <a:solidFill>
                  <a:srgbClr val="4BACAF"/>
                </a:solidFill>
                <a:latin typeface="等线" panose="02010600030101010101" charset="-122"/>
                <a:ea typeface="等线" panose="02010600030101010101" charset="-122"/>
              </a:rPr>
              <a:t>      最佳的设计往往是通过概念设计来实现的，而概念设计又往往先于初步设计；它协调建筑功能、结构功能、造型美观和建造条件之间的关系，是整个设计工作的灵魂。</a:t>
            </a:r>
            <a:endParaRPr lang="zh-CN" altLang="en-US" sz="2000">
              <a:solidFill>
                <a:srgbClr val="4BACAF"/>
              </a:solidFill>
              <a:latin typeface="等线" panose="02010600030101010101" charset="-122"/>
              <a:ea typeface="等线" panose="02010600030101010101" charset="-122"/>
            </a:endParaRPr>
          </a:p>
        </p:txBody>
      </p:sp>
      <p:pic>
        <p:nvPicPr>
          <p:cNvPr id="2" name="视频">
            <a:hlinkClick r:id="" action="ppaction://media"/>
          </p:cNvPr>
          <p:cNvPicPr/>
          <p:nvPr>
            <a:videoFile r:link="rId1"/>
            <p:extLst>
              <p:ext uri="{DAA4B4D4-6D71-4841-9C94-3DE7FCFB9230}">
                <p14:media xmlns:p14="http://schemas.microsoft.com/office/powerpoint/2010/main" r:embed="rId2"/>
              </p:ext>
            </p:extLst>
            <p:custDataLst>
              <p:tags r:id="rId3"/>
            </p:custDataLst>
          </p:nvPr>
        </p:nvPicPr>
        <p:blipFill>
          <a:blip r:embed="rId4"/>
          <a:stretch>
            <a:fillRect/>
          </a:stretch>
        </p:blipFill>
        <p:spPr>
          <a:xfrm>
            <a:off x="5601970" y="1960245"/>
            <a:ext cx="5948045" cy="334645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video fullScrn="0">
              <p:cMediaNode>
                <p:cTn id="2" fill="hold" display="1">
                  <p:stCondLst>
                    <p:cond delay="indefinite"/>
                  </p:stCondLst>
                  <p:endCondLst>
                    <p:cond evt="onNext">
                      <p:tgtEl>
                        <p:sldTgt/>
                      </p:tgtEl>
                    </p:cond>
                    <p:cond evt="onPrev">
                      <p:tgtEl>
                        <p:sldTgt/>
                      </p:tgtEl>
                    </p:cond>
                  </p:endCondLst>
                </p:cTn>
                <p:tgtEl>
                  <p:spTgt spid="2"/>
                </p:tgtEl>
              </p:cMediaNode>
            </p:video>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tags/tag1.xml><?xml version="1.0" encoding="utf-8"?>
<p:tagLst xmlns:p="http://schemas.openxmlformats.org/presentationml/2006/main">
  <p:tag name="KSO_WM_MEDIACOVER_FLAG" val="1"/>
  <p:tag name="KSO_WM_UNIT_MEDIACOVER_BTN_STATE" val="1"/>
  <p:tag name="KSO_WM_UNIT_MEDIACOVER_BTNRECT" val="4159*2110*1048*1048"/>
  <p:tag name="KSO_WM_UNIT_MEDIACOVER_STYLEID" val="1"/>
  <p:tag name="KSO_WM_UNIT_MEDIACOVER_TEXTSTATE" val="0"/>
  <p:tag name="KSO_WM_UNIT_MEDIACOVER_BTN_POS" val="c"/>
  <p:tag name="KSO_WM_UNIT_MEDIACOVER_BTN_STYLE" val="ee0bc779c1f3d7f3e90c96344320e69a"/>
  <p:tag name="KSO_WM_UNIT_MEDIACOVER_RGB" val="000000"/>
  <p:tag name="KSO_WM_UNIT_MEDIACOVER_TRANSPARENCY" val="0.5"/>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310</Words>
  <Application>WPS 演示</Application>
  <PresentationFormat>宽屏</PresentationFormat>
  <Paragraphs>10</Paragraphs>
  <Slides>2</Slides>
  <Notes>0</Notes>
  <HiddenSlides>0</HiddenSlides>
  <MMClips>0</MMClips>
  <ScaleCrop>false</ScaleCrop>
  <HeadingPairs>
    <vt:vector size="6" baseType="variant">
      <vt:variant>
        <vt:lpstr>已用的字体</vt:lpstr>
      </vt:variant>
      <vt:variant>
        <vt:i4>20</vt:i4>
      </vt:variant>
      <vt:variant>
        <vt:lpstr>主题</vt:lpstr>
      </vt:variant>
      <vt:variant>
        <vt:i4>2</vt:i4>
      </vt:variant>
      <vt:variant>
        <vt:lpstr>幻灯片标题</vt:lpstr>
      </vt:variant>
      <vt:variant>
        <vt:i4>2</vt:i4>
      </vt:variant>
    </vt:vector>
  </HeadingPairs>
  <TitlesOfParts>
    <vt:vector size="24" baseType="lpstr">
      <vt:lpstr>Arial</vt:lpstr>
      <vt:lpstr>宋体</vt:lpstr>
      <vt:lpstr>Wingdings</vt:lpstr>
      <vt:lpstr>方正书宋_GBK</vt:lpstr>
      <vt:lpstr>微软雅黑</vt:lpstr>
      <vt:lpstr>Arial Unicode MS</vt:lpstr>
      <vt:lpstr>Calibri Light</vt:lpstr>
      <vt:lpstr>Helvetica Neue</vt:lpstr>
      <vt:lpstr>汉仪书宋二KW</vt:lpstr>
      <vt:lpstr>Calibri</vt:lpstr>
      <vt:lpstr>汉仪旗黑</vt:lpstr>
      <vt:lpstr>黑体</vt:lpstr>
      <vt:lpstr>Lantinghei SC Extralight</vt:lpstr>
      <vt:lpstr>Lantinghei SC Demibold</vt:lpstr>
      <vt:lpstr>Agency FB</vt:lpstr>
      <vt:lpstr>苹方-简</vt:lpstr>
      <vt:lpstr>Arial Regular</vt:lpstr>
      <vt:lpstr>Arial Unicode MS</vt:lpstr>
      <vt:lpstr>思源宋体 Heavy</vt:lpstr>
      <vt:lpstr>等线</vt:lpstr>
      <vt:lpstr>Office 主题</vt:lpstr>
      <vt:lpstr>1_Office 主题</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huangmingming</dc:creator>
  <cp:lastModifiedBy>松子</cp:lastModifiedBy>
  <cp:revision>65</cp:revision>
  <dcterms:created xsi:type="dcterms:W3CDTF">2020-07-31T14:48:45Z</dcterms:created>
  <dcterms:modified xsi:type="dcterms:W3CDTF">2021-06-30T03:24:44Z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