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5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3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墨迹"/>
          <p:cNvPicPr preferRelativeResize="0">
            <a:picLocks noChangeAspect="1"/>
          </p:cNvPicPr>
          <p:nvPr/>
        </p:nvPicPr>
        <p:blipFill>
          <a:blip r:embed="rId1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</a:blip>
          <a:srcRect l="23351" t="27438" b="14149"/>
          <a:stretch>
            <a:fillRect/>
          </a:stretch>
        </p:blipFill>
        <p:spPr>
          <a:xfrm>
            <a:off x="-52070" y="0"/>
            <a:ext cx="10005060" cy="682498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</p:pic>
      <p:sp>
        <p:nvSpPr>
          <p:cNvPr id="13" name="文本框 12"/>
          <p:cNvSpPr txBox="1"/>
          <p:nvPr/>
        </p:nvSpPr>
        <p:spPr>
          <a:xfrm>
            <a:off x="10612120" y="933450"/>
            <a:ext cx="1106170" cy="33350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6000" b="1">
                <a:solidFill>
                  <a:schemeClr val="accent1">
                    <a:lumMod val="50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</a:rPr>
              <a:t>勇往直前</a:t>
            </a:r>
            <a:endParaRPr lang="zh-CN" altLang="en-US" sz="6000" b="1">
              <a:solidFill>
                <a:schemeClr val="accent1">
                  <a:lumMod val="50000"/>
                </a:schemeClr>
              </a:solidFill>
              <a:latin typeface="思源宋体 Heavy" panose="02020900000000000000" charset="-122"/>
              <a:ea typeface="思源宋体 Heavy" panose="02020900000000000000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44355" y="2152650"/>
            <a:ext cx="1167765" cy="39820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20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天南地北，海阔天空任我驰骋！</a:t>
            </a:r>
            <a:endParaRPr lang="zh-CN" altLang="en-US" sz="3200">
              <a:solidFill>
                <a:schemeClr val="tx1">
                  <a:lumMod val="50000"/>
                  <a:lumOff val="50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WPS 演示</Application>
  <PresentationFormat>宽屏</PresentationFormat>
  <Paragraphs>4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1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方正超粗黑简体</vt:lpstr>
      <vt:lpstr>幼圆</vt:lpstr>
      <vt:lpstr>禹卫书法行书简体</vt:lpstr>
      <vt:lpstr>AMGDT</vt:lpstr>
      <vt:lpstr>思源宋体 Heavy</vt:lpstr>
      <vt:lpstr>黑体</vt:lpstr>
      <vt:lpstr>方正彩云简体</vt:lpstr>
      <vt:lpstr>方正华隶简体</vt:lpstr>
      <vt:lpstr>方正黄草简体</vt:lpstr>
      <vt:lpstr>方正剪纸简体</vt:lpstr>
      <vt:lpstr>方正卡通简体</vt:lpstr>
      <vt:lpstr>方正楷体简体</vt:lpstr>
      <vt:lpstr>方正康体简体</vt:lpstr>
      <vt:lpstr>方正平和简体</vt:lpstr>
      <vt:lpstr>方正启体简体</vt:lpstr>
      <vt:lpstr>方正少儿简体</vt:lpstr>
      <vt:lpstr>方正瘦金书简体</vt:lpstr>
      <vt:lpstr>方正铁筋隶书简体</vt:lpstr>
      <vt:lpstr>方正硬笔楷书简体</vt:lpstr>
      <vt:lpstr>方正行楷简体</vt:lpstr>
      <vt:lpstr>方正艺黑简体</vt:lpstr>
      <vt:lpstr>汉仪粗宋简</vt:lpstr>
      <vt:lpstr>汉仪水滴体简</vt:lpstr>
      <vt:lpstr>汉仪中宋简</vt:lpstr>
      <vt:lpstr>华文细黑</vt:lpstr>
      <vt:lpstr>隶书</vt:lpstr>
      <vt:lpstr>楷体_GB2312</vt:lpstr>
      <vt:lpstr>华文行楷</vt:lpstr>
      <vt:lpstr>思源黑体</vt:lpstr>
      <vt:lpstr>思源黑體 Heavy</vt:lpstr>
      <vt:lpstr>微软雅黑 Light</vt:lpstr>
      <vt:lpstr>文鼎中特广告体</vt:lpstr>
      <vt:lpstr>新宋体</vt:lpstr>
      <vt:lpstr>站酷高端黑</vt:lpstr>
      <vt:lpstr>站酷酷黑</vt:lpstr>
      <vt:lpstr>站酷庆科黄油体</vt:lpstr>
      <vt:lpstr>站酷快乐体2016修订版</vt:lpstr>
      <vt:lpstr>楷体</vt:lpstr>
      <vt:lpstr>华文新魏</vt:lpstr>
      <vt:lpstr>汉仪竹节体简</vt:lpstr>
      <vt:lpstr>汉仪雁翎体简</vt:lpstr>
      <vt:lpstr>汉仪圆叠体简</vt:lpstr>
      <vt:lpstr>Office 主题​​</vt:lpstr>
      <vt:lpstr>空白演示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松子</cp:lastModifiedBy>
  <cp:revision>173</cp:revision>
  <dcterms:created xsi:type="dcterms:W3CDTF">2019-06-19T02:08:00Z</dcterms:created>
  <dcterms:modified xsi:type="dcterms:W3CDTF">2021-06-29T07:13:34Z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