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72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30250" y="276225"/>
            <a:ext cx="11079480" cy="630555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0350" y="1774825"/>
            <a:ext cx="661035" cy="3323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4970" y="2296160"/>
            <a:ext cx="675005" cy="2280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dist"/>
            <a:r>
              <a:rPr lang="zh-CN" altLang="en-US" sz="3200">
                <a:solidFill>
                  <a:schemeClr val="accent2"/>
                </a:solidFill>
                <a:latin typeface="思源宋体 Heavy" panose="02020900000000000000" charset="-122"/>
                <a:ea typeface="思源宋体 Heavy" panose="02020900000000000000" charset="-122"/>
              </a:rPr>
              <a:t>软装产品</a:t>
            </a:r>
            <a:endParaRPr lang="zh-CN" altLang="en-US" sz="3200">
              <a:solidFill>
                <a:schemeClr val="accent2"/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39265" y="937895"/>
            <a:ext cx="1210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>
                <a:solidFill>
                  <a:schemeClr val="accent2"/>
                </a:solidFill>
                <a:sym typeface="+mn-ea"/>
              </a:rPr>
              <a:t>布艺沙发</a:t>
            </a:r>
            <a:endParaRPr lang="zh-CN" altLang="en-US" b="1">
              <a:solidFill>
                <a:schemeClr val="accent2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39900" y="1306195"/>
            <a:ext cx="9060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该面料采用现代最新科技“新合纤”，即超细纤维作原料制织的高密度织物，手感柔软、光滑细腻；该织物具有很大的纳尘、去油、去污能力。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739265" y="2037080"/>
            <a:ext cx="1210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accent2"/>
                </a:solidFill>
                <a:sym typeface="+mn-ea"/>
              </a:rPr>
              <a:t>家装配饰</a:t>
            </a:r>
            <a:endParaRPr lang="zh-CN" altLang="en-US" b="1">
              <a:solidFill>
                <a:schemeClr val="accent2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9900" y="2433320"/>
            <a:ext cx="9060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加强室内装饰效果，往往起到画龙点睛的作用，提高艺术品位。它不单单体现的是配饰本身的价值，还可以起到陶冶情操，移情谴兴。</a:t>
            </a:r>
            <a:endParaRPr lang="zh-CN" altLang="en-US"/>
          </a:p>
        </p:txBody>
      </p:sp>
      <p:pic>
        <p:nvPicPr>
          <p:cNvPr id="11" name="图片 10" descr="产品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6420" y="3254375"/>
            <a:ext cx="3778885" cy="2517140"/>
          </a:xfrm>
          <a:prstGeom prst="rect">
            <a:avLst/>
          </a:prstGeom>
        </p:spPr>
      </p:pic>
      <p:pic>
        <p:nvPicPr>
          <p:cNvPr id="12" name="图片 11" descr="产品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245" y="3254375"/>
            <a:ext cx="4150360" cy="2517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WPS 演示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思源宋体 Heavy</vt:lpstr>
      <vt:lpstr>黑体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49</cp:revision>
  <dcterms:created xsi:type="dcterms:W3CDTF">2019-11-27T01:55:00Z</dcterms:created>
  <dcterms:modified xsi:type="dcterms:W3CDTF">2021-06-30T00:52:57Z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