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文本框 7"/>
          <p:cNvSpPr txBox="1"/>
          <p:nvPr/>
        </p:nvSpPr>
        <p:spPr>
          <a:xfrm>
            <a:off x="10730230" y="1454785"/>
            <a:ext cx="736600" cy="39827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r>
              <a:rPr lang="zh-CN" altLang="en-US" sz="3600">
                <a:latin typeface="隶书" panose="02010509060101010101" charset="-122"/>
                <a:ea typeface="隶书" panose="02010509060101010101" charset="-122"/>
              </a:rPr>
              <a:t>毕竟西湖六月中，</a:t>
            </a:r>
            <a:endParaRPr lang="zh-CN" altLang="en-US" sz="3600"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727565" y="1837690"/>
            <a:ext cx="736600" cy="39827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r>
              <a:rPr lang="zh-CN" altLang="en-US" sz="3600">
                <a:latin typeface="隶书" panose="02010509060101010101" charset="-122"/>
                <a:ea typeface="隶书" panose="02010509060101010101" charset="-122"/>
              </a:rPr>
              <a:t>风光不与四时同。</a:t>
            </a:r>
            <a:endParaRPr lang="zh-CN" altLang="en-US" sz="3600"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724900" y="1454785"/>
            <a:ext cx="736600" cy="39827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r>
              <a:rPr lang="zh-CN" altLang="en-US" sz="3600">
                <a:latin typeface="隶书" panose="02010509060101010101" charset="-122"/>
                <a:ea typeface="隶书" panose="02010509060101010101" charset="-122"/>
              </a:rPr>
              <a:t>接天莲叶无穷碧，</a:t>
            </a:r>
            <a:endParaRPr lang="zh-CN" altLang="en-US" sz="3600"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802245" y="1837690"/>
            <a:ext cx="736600" cy="39827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r>
              <a:rPr lang="zh-CN" altLang="en-US" sz="3600">
                <a:latin typeface="隶书" panose="02010509060101010101" charset="-122"/>
                <a:ea typeface="隶书" panose="02010509060101010101" charset="-122"/>
              </a:rPr>
              <a:t>映日荷花别样红。</a:t>
            </a:r>
            <a:endParaRPr lang="zh-CN" altLang="en-US" sz="3600">
              <a:latin typeface="隶书" panose="02010509060101010101" charset="-122"/>
              <a:ea typeface="隶书" panose="02010509060101010101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10591165" y="1793875"/>
            <a:ext cx="0" cy="257365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9658985" y="2263775"/>
            <a:ext cx="0" cy="257365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8639175" y="1919605"/>
            <a:ext cx="0" cy="257365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7630160" y="2263775"/>
            <a:ext cx="0" cy="257365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任意多边形 15"/>
          <p:cNvSpPr/>
          <p:nvPr/>
        </p:nvSpPr>
        <p:spPr>
          <a:xfrm>
            <a:off x="1321435" y="1454785"/>
            <a:ext cx="1514475" cy="1614170"/>
          </a:xfrm>
          <a:custGeom>
            <a:avLst/>
            <a:gdLst>
              <a:gd name="connsiteX0" fmla="*/ 285 w 2385"/>
              <a:gd name="connsiteY0" fmla="*/ 1223 h 2542"/>
              <a:gd name="connsiteX1" fmla="*/ 352 w 2385"/>
              <a:gd name="connsiteY1" fmla="*/ 1133 h 2542"/>
              <a:gd name="connsiteX2" fmla="*/ 314 w 2385"/>
              <a:gd name="connsiteY2" fmla="*/ 1011 h 2542"/>
              <a:gd name="connsiteX3" fmla="*/ 195 w 2385"/>
              <a:gd name="connsiteY3" fmla="*/ 908 h 2542"/>
              <a:gd name="connsiteX4" fmla="*/ 372 w 2385"/>
              <a:gd name="connsiteY4" fmla="*/ 821 h 2542"/>
              <a:gd name="connsiteX5" fmla="*/ 263 w 2385"/>
              <a:gd name="connsiteY5" fmla="*/ 742 h 2542"/>
              <a:gd name="connsiteX6" fmla="*/ 338 w 2385"/>
              <a:gd name="connsiteY6" fmla="*/ 682 h 2542"/>
              <a:gd name="connsiteX7" fmla="*/ 420 w 2385"/>
              <a:gd name="connsiteY7" fmla="*/ 517 h 2542"/>
              <a:gd name="connsiteX8" fmla="*/ 188 w 2385"/>
              <a:gd name="connsiteY8" fmla="*/ 180 h 2542"/>
              <a:gd name="connsiteX9" fmla="*/ 653 w 2385"/>
              <a:gd name="connsiteY9" fmla="*/ 375 h 2542"/>
              <a:gd name="connsiteX10" fmla="*/ 745 w 2385"/>
              <a:gd name="connsiteY10" fmla="*/ 366 h 2542"/>
              <a:gd name="connsiteX11" fmla="*/ 742 w 2385"/>
              <a:gd name="connsiteY11" fmla="*/ 255 h 2542"/>
              <a:gd name="connsiteX12" fmla="*/ 921 w 2385"/>
              <a:gd name="connsiteY12" fmla="*/ 272 h 2542"/>
              <a:gd name="connsiteX13" fmla="*/ 915 w 2385"/>
              <a:gd name="connsiteY13" fmla="*/ 165 h 2542"/>
              <a:gd name="connsiteX14" fmla="*/ 1095 w 2385"/>
              <a:gd name="connsiteY14" fmla="*/ 255 h 2542"/>
              <a:gd name="connsiteX15" fmla="*/ 1222 w 2385"/>
              <a:gd name="connsiteY15" fmla="*/ 0 h 2542"/>
              <a:gd name="connsiteX16" fmla="*/ 1309 w 2385"/>
              <a:gd name="connsiteY16" fmla="*/ 195 h 2542"/>
              <a:gd name="connsiteX17" fmla="*/ 1410 w 2385"/>
              <a:gd name="connsiteY17" fmla="*/ 225 h 2542"/>
              <a:gd name="connsiteX18" fmla="*/ 1506 w 2385"/>
              <a:gd name="connsiteY18" fmla="*/ 214 h 2542"/>
              <a:gd name="connsiteX19" fmla="*/ 1590 w 2385"/>
              <a:gd name="connsiteY19" fmla="*/ 285 h 2542"/>
              <a:gd name="connsiteX20" fmla="*/ 1770 w 2385"/>
              <a:gd name="connsiteY20" fmla="*/ 270 h 2542"/>
              <a:gd name="connsiteX21" fmla="*/ 1807 w 2385"/>
              <a:gd name="connsiteY21" fmla="*/ 383 h 2542"/>
              <a:gd name="connsiteX22" fmla="*/ 1872 w 2385"/>
              <a:gd name="connsiteY22" fmla="*/ 366 h 2542"/>
              <a:gd name="connsiteX23" fmla="*/ 1897 w 2385"/>
              <a:gd name="connsiteY23" fmla="*/ 503 h 2542"/>
              <a:gd name="connsiteX24" fmla="*/ 2273 w 2385"/>
              <a:gd name="connsiteY24" fmla="*/ 300 h 2542"/>
              <a:gd name="connsiteX25" fmla="*/ 2145 w 2385"/>
              <a:gd name="connsiteY25" fmla="*/ 585 h 2542"/>
              <a:gd name="connsiteX26" fmla="*/ 2078 w 2385"/>
              <a:gd name="connsiteY26" fmla="*/ 720 h 2542"/>
              <a:gd name="connsiteX27" fmla="*/ 2198 w 2385"/>
              <a:gd name="connsiteY27" fmla="*/ 787 h 2542"/>
              <a:gd name="connsiteX28" fmla="*/ 2348 w 2385"/>
              <a:gd name="connsiteY28" fmla="*/ 787 h 2542"/>
              <a:gd name="connsiteX29" fmla="*/ 2235 w 2385"/>
              <a:gd name="connsiteY29" fmla="*/ 945 h 2542"/>
              <a:gd name="connsiteX30" fmla="*/ 2303 w 2385"/>
              <a:gd name="connsiteY30" fmla="*/ 1011 h 2542"/>
              <a:gd name="connsiteX31" fmla="*/ 2287 w 2385"/>
              <a:gd name="connsiteY31" fmla="*/ 1133 h 2542"/>
              <a:gd name="connsiteX32" fmla="*/ 2322 w 2385"/>
              <a:gd name="connsiteY32" fmla="*/ 1209 h 2542"/>
              <a:gd name="connsiteX33" fmla="*/ 2385 w 2385"/>
              <a:gd name="connsiteY33" fmla="*/ 1298 h 2542"/>
              <a:gd name="connsiteX34" fmla="*/ 2303 w 2385"/>
              <a:gd name="connsiteY34" fmla="*/ 1406 h 2542"/>
              <a:gd name="connsiteX35" fmla="*/ 2174 w 2385"/>
              <a:gd name="connsiteY35" fmla="*/ 1471 h 2542"/>
              <a:gd name="connsiteX36" fmla="*/ 2370 w 2385"/>
              <a:gd name="connsiteY36" fmla="*/ 1703 h 2542"/>
              <a:gd name="connsiteX37" fmla="*/ 2182 w 2385"/>
              <a:gd name="connsiteY37" fmla="*/ 1710 h 2542"/>
              <a:gd name="connsiteX38" fmla="*/ 2151 w 2385"/>
              <a:gd name="connsiteY38" fmla="*/ 1772 h 2542"/>
              <a:gd name="connsiteX39" fmla="*/ 2008 w 2385"/>
              <a:gd name="connsiteY39" fmla="*/ 1782 h 2542"/>
              <a:gd name="connsiteX40" fmla="*/ 2145 w 2385"/>
              <a:gd name="connsiteY40" fmla="*/ 2078 h 2542"/>
              <a:gd name="connsiteX41" fmla="*/ 1942 w 2385"/>
              <a:gd name="connsiteY41" fmla="*/ 2003 h 2542"/>
              <a:gd name="connsiteX42" fmla="*/ 1882 w 2385"/>
              <a:gd name="connsiteY42" fmla="*/ 2115 h 2542"/>
              <a:gd name="connsiteX43" fmla="*/ 1732 w 2385"/>
              <a:gd name="connsiteY43" fmla="*/ 2018 h 2542"/>
              <a:gd name="connsiteX44" fmla="*/ 1597 w 2385"/>
              <a:gd name="connsiteY44" fmla="*/ 2025 h 2542"/>
              <a:gd name="connsiteX45" fmla="*/ 1612 w 2385"/>
              <a:gd name="connsiteY45" fmla="*/ 2153 h 2542"/>
              <a:gd name="connsiteX46" fmla="*/ 1506 w 2385"/>
              <a:gd name="connsiteY46" fmla="*/ 2203 h 2542"/>
              <a:gd name="connsiteX47" fmla="*/ 1397 w 2385"/>
              <a:gd name="connsiteY47" fmla="*/ 2109 h 2542"/>
              <a:gd name="connsiteX48" fmla="*/ 1309 w 2385"/>
              <a:gd name="connsiteY48" fmla="*/ 2222 h 2542"/>
              <a:gd name="connsiteX49" fmla="*/ 1220 w 2385"/>
              <a:gd name="connsiteY49" fmla="*/ 2109 h 2542"/>
              <a:gd name="connsiteX50" fmla="*/ 1155 w 2385"/>
              <a:gd name="connsiteY50" fmla="*/ 2235 h 2542"/>
              <a:gd name="connsiteX51" fmla="*/ 1035 w 2385"/>
              <a:gd name="connsiteY51" fmla="*/ 2130 h 2542"/>
              <a:gd name="connsiteX52" fmla="*/ 855 w 2385"/>
              <a:gd name="connsiteY52" fmla="*/ 2542 h 2542"/>
              <a:gd name="connsiteX53" fmla="*/ 817 w 2385"/>
              <a:gd name="connsiteY53" fmla="*/ 2115 h 2542"/>
              <a:gd name="connsiteX54" fmla="*/ 690 w 2385"/>
              <a:gd name="connsiteY54" fmla="*/ 2100 h 2542"/>
              <a:gd name="connsiteX55" fmla="*/ 667 w 2385"/>
              <a:gd name="connsiteY55" fmla="*/ 1958 h 2542"/>
              <a:gd name="connsiteX56" fmla="*/ 592 w 2385"/>
              <a:gd name="connsiteY56" fmla="*/ 1925 h 2542"/>
              <a:gd name="connsiteX57" fmla="*/ 615 w 2385"/>
              <a:gd name="connsiteY57" fmla="*/ 1793 h 2542"/>
              <a:gd name="connsiteX58" fmla="*/ 405 w 2385"/>
              <a:gd name="connsiteY58" fmla="*/ 1883 h 2542"/>
              <a:gd name="connsiteX59" fmla="*/ 427 w 2385"/>
              <a:gd name="connsiteY59" fmla="*/ 1680 h 2542"/>
              <a:gd name="connsiteX60" fmla="*/ 0 w 2385"/>
              <a:gd name="connsiteY60" fmla="*/ 1762 h 2542"/>
              <a:gd name="connsiteX61" fmla="*/ 248 w 2385"/>
              <a:gd name="connsiteY61" fmla="*/ 1545 h 2542"/>
              <a:gd name="connsiteX62" fmla="*/ 314 w 2385"/>
              <a:gd name="connsiteY62" fmla="*/ 1406 h 2542"/>
              <a:gd name="connsiteX63" fmla="*/ 157 w 2385"/>
              <a:gd name="connsiteY63" fmla="*/ 1380 h 2542"/>
              <a:gd name="connsiteX64" fmla="*/ 285 w 2385"/>
              <a:gd name="connsiteY64" fmla="*/ 1223 h 2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2385" h="2542">
                <a:moveTo>
                  <a:pt x="285" y="1223"/>
                </a:moveTo>
                <a:lnTo>
                  <a:pt x="352" y="1133"/>
                </a:lnTo>
                <a:lnTo>
                  <a:pt x="314" y="1011"/>
                </a:lnTo>
                <a:lnTo>
                  <a:pt x="195" y="908"/>
                </a:lnTo>
                <a:lnTo>
                  <a:pt x="372" y="821"/>
                </a:lnTo>
                <a:lnTo>
                  <a:pt x="263" y="742"/>
                </a:lnTo>
                <a:lnTo>
                  <a:pt x="338" y="682"/>
                </a:lnTo>
                <a:cubicBezTo>
                  <a:pt x="398" y="622"/>
                  <a:pt x="423" y="577"/>
                  <a:pt x="420" y="517"/>
                </a:cubicBezTo>
                <a:lnTo>
                  <a:pt x="188" y="180"/>
                </a:lnTo>
                <a:lnTo>
                  <a:pt x="653" y="375"/>
                </a:lnTo>
                <a:lnTo>
                  <a:pt x="745" y="366"/>
                </a:lnTo>
                <a:lnTo>
                  <a:pt x="742" y="255"/>
                </a:lnTo>
                <a:lnTo>
                  <a:pt x="921" y="272"/>
                </a:lnTo>
                <a:lnTo>
                  <a:pt x="915" y="165"/>
                </a:lnTo>
                <a:lnTo>
                  <a:pt x="1095" y="255"/>
                </a:lnTo>
                <a:lnTo>
                  <a:pt x="1222" y="0"/>
                </a:lnTo>
                <a:lnTo>
                  <a:pt x="1309" y="195"/>
                </a:lnTo>
                <a:lnTo>
                  <a:pt x="1410" y="225"/>
                </a:lnTo>
                <a:lnTo>
                  <a:pt x="1506" y="214"/>
                </a:lnTo>
                <a:lnTo>
                  <a:pt x="1590" y="285"/>
                </a:lnTo>
                <a:lnTo>
                  <a:pt x="1770" y="270"/>
                </a:lnTo>
                <a:lnTo>
                  <a:pt x="1807" y="383"/>
                </a:lnTo>
                <a:lnTo>
                  <a:pt x="1872" y="366"/>
                </a:lnTo>
                <a:lnTo>
                  <a:pt x="1897" y="503"/>
                </a:lnTo>
                <a:lnTo>
                  <a:pt x="2273" y="300"/>
                </a:lnTo>
                <a:lnTo>
                  <a:pt x="2145" y="585"/>
                </a:lnTo>
                <a:lnTo>
                  <a:pt x="2078" y="720"/>
                </a:lnTo>
                <a:lnTo>
                  <a:pt x="2198" y="787"/>
                </a:lnTo>
                <a:lnTo>
                  <a:pt x="2348" y="787"/>
                </a:lnTo>
                <a:lnTo>
                  <a:pt x="2235" y="945"/>
                </a:lnTo>
                <a:lnTo>
                  <a:pt x="2303" y="1011"/>
                </a:lnTo>
                <a:lnTo>
                  <a:pt x="2287" y="1133"/>
                </a:lnTo>
                <a:lnTo>
                  <a:pt x="2322" y="1209"/>
                </a:lnTo>
                <a:lnTo>
                  <a:pt x="2385" y="1298"/>
                </a:lnTo>
                <a:lnTo>
                  <a:pt x="2303" y="1406"/>
                </a:lnTo>
                <a:lnTo>
                  <a:pt x="2174" y="1471"/>
                </a:lnTo>
                <a:lnTo>
                  <a:pt x="2370" y="1703"/>
                </a:lnTo>
                <a:lnTo>
                  <a:pt x="2182" y="1710"/>
                </a:lnTo>
                <a:lnTo>
                  <a:pt x="2151" y="1772"/>
                </a:lnTo>
                <a:lnTo>
                  <a:pt x="2008" y="1782"/>
                </a:lnTo>
                <a:lnTo>
                  <a:pt x="2145" y="2078"/>
                </a:lnTo>
                <a:lnTo>
                  <a:pt x="1942" y="2003"/>
                </a:lnTo>
                <a:lnTo>
                  <a:pt x="1882" y="2115"/>
                </a:lnTo>
                <a:lnTo>
                  <a:pt x="1732" y="2018"/>
                </a:lnTo>
                <a:lnTo>
                  <a:pt x="1597" y="2025"/>
                </a:lnTo>
                <a:lnTo>
                  <a:pt x="1612" y="2153"/>
                </a:lnTo>
                <a:lnTo>
                  <a:pt x="1506" y="2203"/>
                </a:lnTo>
                <a:lnTo>
                  <a:pt x="1397" y="2109"/>
                </a:lnTo>
                <a:lnTo>
                  <a:pt x="1309" y="2222"/>
                </a:lnTo>
                <a:lnTo>
                  <a:pt x="1220" y="2109"/>
                </a:lnTo>
                <a:lnTo>
                  <a:pt x="1155" y="2235"/>
                </a:lnTo>
                <a:lnTo>
                  <a:pt x="1035" y="2130"/>
                </a:lnTo>
                <a:lnTo>
                  <a:pt x="855" y="2542"/>
                </a:lnTo>
                <a:lnTo>
                  <a:pt x="817" y="2115"/>
                </a:lnTo>
                <a:lnTo>
                  <a:pt x="690" y="2100"/>
                </a:lnTo>
                <a:lnTo>
                  <a:pt x="667" y="1958"/>
                </a:lnTo>
                <a:lnTo>
                  <a:pt x="592" y="1925"/>
                </a:lnTo>
                <a:lnTo>
                  <a:pt x="615" y="1793"/>
                </a:lnTo>
                <a:lnTo>
                  <a:pt x="405" y="1883"/>
                </a:lnTo>
                <a:lnTo>
                  <a:pt x="427" y="1680"/>
                </a:lnTo>
                <a:lnTo>
                  <a:pt x="0" y="1762"/>
                </a:lnTo>
                <a:lnTo>
                  <a:pt x="248" y="1545"/>
                </a:lnTo>
                <a:lnTo>
                  <a:pt x="314" y="1406"/>
                </a:lnTo>
                <a:lnTo>
                  <a:pt x="157" y="1380"/>
                </a:lnTo>
                <a:lnTo>
                  <a:pt x="285" y="1223"/>
                </a:lnTo>
                <a:close/>
              </a:path>
            </a:pathLst>
          </a:custGeom>
          <a:gradFill>
            <a:gsLst>
              <a:gs pos="100000">
                <a:schemeClr val="bg1">
                  <a:lumMod val="75000"/>
                </a:schemeClr>
              </a:gs>
              <a:gs pos="56000">
                <a:schemeClr val="tx1">
                  <a:lumMod val="50000"/>
                  <a:lumOff val="50000"/>
                </a:schemeClr>
              </a:gs>
              <a:gs pos="1100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17" name="任意多边形 16"/>
          <p:cNvSpPr/>
          <p:nvPr/>
        </p:nvSpPr>
        <p:spPr>
          <a:xfrm>
            <a:off x="2942590" y="1238250"/>
            <a:ext cx="638810" cy="681355"/>
          </a:xfrm>
          <a:custGeom>
            <a:avLst/>
            <a:gdLst>
              <a:gd name="connsiteX0" fmla="*/ 285 w 2385"/>
              <a:gd name="connsiteY0" fmla="*/ 1223 h 2542"/>
              <a:gd name="connsiteX1" fmla="*/ 352 w 2385"/>
              <a:gd name="connsiteY1" fmla="*/ 1133 h 2542"/>
              <a:gd name="connsiteX2" fmla="*/ 314 w 2385"/>
              <a:gd name="connsiteY2" fmla="*/ 1011 h 2542"/>
              <a:gd name="connsiteX3" fmla="*/ 195 w 2385"/>
              <a:gd name="connsiteY3" fmla="*/ 908 h 2542"/>
              <a:gd name="connsiteX4" fmla="*/ 372 w 2385"/>
              <a:gd name="connsiteY4" fmla="*/ 821 h 2542"/>
              <a:gd name="connsiteX5" fmla="*/ 263 w 2385"/>
              <a:gd name="connsiteY5" fmla="*/ 742 h 2542"/>
              <a:gd name="connsiteX6" fmla="*/ 338 w 2385"/>
              <a:gd name="connsiteY6" fmla="*/ 682 h 2542"/>
              <a:gd name="connsiteX7" fmla="*/ 420 w 2385"/>
              <a:gd name="connsiteY7" fmla="*/ 517 h 2542"/>
              <a:gd name="connsiteX8" fmla="*/ 188 w 2385"/>
              <a:gd name="connsiteY8" fmla="*/ 180 h 2542"/>
              <a:gd name="connsiteX9" fmla="*/ 653 w 2385"/>
              <a:gd name="connsiteY9" fmla="*/ 375 h 2542"/>
              <a:gd name="connsiteX10" fmla="*/ 745 w 2385"/>
              <a:gd name="connsiteY10" fmla="*/ 366 h 2542"/>
              <a:gd name="connsiteX11" fmla="*/ 742 w 2385"/>
              <a:gd name="connsiteY11" fmla="*/ 255 h 2542"/>
              <a:gd name="connsiteX12" fmla="*/ 921 w 2385"/>
              <a:gd name="connsiteY12" fmla="*/ 272 h 2542"/>
              <a:gd name="connsiteX13" fmla="*/ 915 w 2385"/>
              <a:gd name="connsiteY13" fmla="*/ 165 h 2542"/>
              <a:gd name="connsiteX14" fmla="*/ 1095 w 2385"/>
              <a:gd name="connsiteY14" fmla="*/ 255 h 2542"/>
              <a:gd name="connsiteX15" fmla="*/ 1222 w 2385"/>
              <a:gd name="connsiteY15" fmla="*/ 0 h 2542"/>
              <a:gd name="connsiteX16" fmla="*/ 1309 w 2385"/>
              <a:gd name="connsiteY16" fmla="*/ 195 h 2542"/>
              <a:gd name="connsiteX17" fmla="*/ 1410 w 2385"/>
              <a:gd name="connsiteY17" fmla="*/ 225 h 2542"/>
              <a:gd name="connsiteX18" fmla="*/ 1506 w 2385"/>
              <a:gd name="connsiteY18" fmla="*/ 214 h 2542"/>
              <a:gd name="connsiteX19" fmla="*/ 1590 w 2385"/>
              <a:gd name="connsiteY19" fmla="*/ 285 h 2542"/>
              <a:gd name="connsiteX20" fmla="*/ 1770 w 2385"/>
              <a:gd name="connsiteY20" fmla="*/ 270 h 2542"/>
              <a:gd name="connsiteX21" fmla="*/ 1807 w 2385"/>
              <a:gd name="connsiteY21" fmla="*/ 383 h 2542"/>
              <a:gd name="connsiteX22" fmla="*/ 1872 w 2385"/>
              <a:gd name="connsiteY22" fmla="*/ 366 h 2542"/>
              <a:gd name="connsiteX23" fmla="*/ 1897 w 2385"/>
              <a:gd name="connsiteY23" fmla="*/ 503 h 2542"/>
              <a:gd name="connsiteX24" fmla="*/ 2273 w 2385"/>
              <a:gd name="connsiteY24" fmla="*/ 300 h 2542"/>
              <a:gd name="connsiteX25" fmla="*/ 2145 w 2385"/>
              <a:gd name="connsiteY25" fmla="*/ 585 h 2542"/>
              <a:gd name="connsiteX26" fmla="*/ 2078 w 2385"/>
              <a:gd name="connsiteY26" fmla="*/ 720 h 2542"/>
              <a:gd name="connsiteX27" fmla="*/ 2198 w 2385"/>
              <a:gd name="connsiteY27" fmla="*/ 787 h 2542"/>
              <a:gd name="connsiteX28" fmla="*/ 2348 w 2385"/>
              <a:gd name="connsiteY28" fmla="*/ 787 h 2542"/>
              <a:gd name="connsiteX29" fmla="*/ 2235 w 2385"/>
              <a:gd name="connsiteY29" fmla="*/ 945 h 2542"/>
              <a:gd name="connsiteX30" fmla="*/ 2303 w 2385"/>
              <a:gd name="connsiteY30" fmla="*/ 1011 h 2542"/>
              <a:gd name="connsiteX31" fmla="*/ 2287 w 2385"/>
              <a:gd name="connsiteY31" fmla="*/ 1133 h 2542"/>
              <a:gd name="connsiteX32" fmla="*/ 2322 w 2385"/>
              <a:gd name="connsiteY32" fmla="*/ 1209 h 2542"/>
              <a:gd name="connsiteX33" fmla="*/ 2385 w 2385"/>
              <a:gd name="connsiteY33" fmla="*/ 1298 h 2542"/>
              <a:gd name="connsiteX34" fmla="*/ 2303 w 2385"/>
              <a:gd name="connsiteY34" fmla="*/ 1406 h 2542"/>
              <a:gd name="connsiteX35" fmla="*/ 2174 w 2385"/>
              <a:gd name="connsiteY35" fmla="*/ 1471 h 2542"/>
              <a:gd name="connsiteX36" fmla="*/ 2370 w 2385"/>
              <a:gd name="connsiteY36" fmla="*/ 1703 h 2542"/>
              <a:gd name="connsiteX37" fmla="*/ 2182 w 2385"/>
              <a:gd name="connsiteY37" fmla="*/ 1710 h 2542"/>
              <a:gd name="connsiteX38" fmla="*/ 2151 w 2385"/>
              <a:gd name="connsiteY38" fmla="*/ 1772 h 2542"/>
              <a:gd name="connsiteX39" fmla="*/ 2008 w 2385"/>
              <a:gd name="connsiteY39" fmla="*/ 1782 h 2542"/>
              <a:gd name="connsiteX40" fmla="*/ 2145 w 2385"/>
              <a:gd name="connsiteY40" fmla="*/ 2078 h 2542"/>
              <a:gd name="connsiteX41" fmla="*/ 1942 w 2385"/>
              <a:gd name="connsiteY41" fmla="*/ 2003 h 2542"/>
              <a:gd name="connsiteX42" fmla="*/ 1882 w 2385"/>
              <a:gd name="connsiteY42" fmla="*/ 2115 h 2542"/>
              <a:gd name="connsiteX43" fmla="*/ 1732 w 2385"/>
              <a:gd name="connsiteY43" fmla="*/ 2018 h 2542"/>
              <a:gd name="connsiteX44" fmla="*/ 1597 w 2385"/>
              <a:gd name="connsiteY44" fmla="*/ 2025 h 2542"/>
              <a:gd name="connsiteX45" fmla="*/ 1612 w 2385"/>
              <a:gd name="connsiteY45" fmla="*/ 2153 h 2542"/>
              <a:gd name="connsiteX46" fmla="*/ 1506 w 2385"/>
              <a:gd name="connsiteY46" fmla="*/ 2203 h 2542"/>
              <a:gd name="connsiteX47" fmla="*/ 1397 w 2385"/>
              <a:gd name="connsiteY47" fmla="*/ 2109 h 2542"/>
              <a:gd name="connsiteX48" fmla="*/ 1309 w 2385"/>
              <a:gd name="connsiteY48" fmla="*/ 2222 h 2542"/>
              <a:gd name="connsiteX49" fmla="*/ 1220 w 2385"/>
              <a:gd name="connsiteY49" fmla="*/ 2109 h 2542"/>
              <a:gd name="connsiteX50" fmla="*/ 1155 w 2385"/>
              <a:gd name="connsiteY50" fmla="*/ 2235 h 2542"/>
              <a:gd name="connsiteX51" fmla="*/ 1035 w 2385"/>
              <a:gd name="connsiteY51" fmla="*/ 2130 h 2542"/>
              <a:gd name="connsiteX52" fmla="*/ 855 w 2385"/>
              <a:gd name="connsiteY52" fmla="*/ 2542 h 2542"/>
              <a:gd name="connsiteX53" fmla="*/ 817 w 2385"/>
              <a:gd name="connsiteY53" fmla="*/ 2115 h 2542"/>
              <a:gd name="connsiteX54" fmla="*/ 690 w 2385"/>
              <a:gd name="connsiteY54" fmla="*/ 2100 h 2542"/>
              <a:gd name="connsiteX55" fmla="*/ 667 w 2385"/>
              <a:gd name="connsiteY55" fmla="*/ 1958 h 2542"/>
              <a:gd name="connsiteX56" fmla="*/ 592 w 2385"/>
              <a:gd name="connsiteY56" fmla="*/ 1925 h 2542"/>
              <a:gd name="connsiteX57" fmla="*/ 615 w 2385"/>
              <a:gd name="connsiteY57" fmla="*/ 1793 h 2542"/>
              <a:gd name="connsiteX58" fmla="*/ 405 w 2385"/>
              <a:gd name="connsiteY58" fmla="*/ 1883 h 2542"/>
              <a:gd name="connsiteX59" fmla="*/ 427 w 2385"/>
              <a:gd name="connsiteY59" fmla="*/ 1680 h 2542"/>
              <a:gd name="connsiteX60" fmla="*/ 0 w 2385"/>
              <a:gd name="connsiteY60" fmla="*/ 1762 h 2542"/>
              <a:gd name="connsiteX61" fmla="*/ 248 w 2385"/>
              <a:gd name="connsiteY61" fmla="*/ 1545 h 2542"/>
              <a:gd name="connsiteX62" fmla="*/ 314 w 2385"/>
              <a:gd name="connsiteY62" fmla="*/ 1406 h 2542"/>
              <a:gd name="connsiteX63" fmla="*/ 157 w 2385"/>
              <a:gd name="connsiteY63" fmla="*/ 1380 h 2542"/>
              <a:gd name="connsiteX64" fmla="*/ 285 w 2385"/>
              <a:gd name="connsiteY64" fmla="*/ 1223 h 2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2385" h="2542">
                <a:moveTo>
                  <a:pt x="285" y="1223"/>
                </a:moveTo>
                <a:lnTo>
                  <a:pt x="352" y="1133"/>
                </a:lnTo>
                <a:lnTo>
                  <a:pt x="314" y="1011"/>
                </a:lnTo>
                <a:lnTo>
                  <a:pt x="195" y="908"/>
                </a:lnTo>
                <a:lnTo>
                  <a:pt x="372" y="821"/>
                </a:lnTo>
                <a:lnTo>
                  <a:pt x="263" y="742"/>
                </a:lnTo>
                <a:lnTo>
                  <a:pt x="338" y="682"/>
                </a:lnTo>
                <a:cubicBezTo>
                  <a:pt x="398" y="622"/>
                  <a:pt x="423" y="577"/>
                  <a:pt x="420" y="517"/>
                </a:cubicBezTo>
                <a:lnTo>
                  <a:pt x="188" y="180"/>
                </a:lnTo>
                <a:lnTo>
                  <a:pt x="653" y="375"/>
                </a:lnTo>
                <a:lnTo>
                  <a:pt x="745" y="366"/>
                </a:lnTo>
                <a:lnTo>
                  <a:pt x="742" y="255"/>
                </a:lnTo>
                <a:lnTo>
                  <a:pt x="921" y="272"/>
                </a:lnTo>
                <a:lnTo>
                  <a:pt x="915" y="165"/>
                </a:lnTo>
                <a:lnTo>
                  <a:pt x="1095" y="255"/>
                </a:lnTo>
                <a:lnTo>
                  <a:pt x="1222" y="0"/>
                </a:lnTo>
                <a:lnTo>
                  <a:pt x="1309" y="195"/>
                </a:lnTo>
                <a:lnTo>
                  <a:pt x="1410" y="225"/>
                </a:lnTo>
                <a:lnTo>
                  <a:pt x="1506" y="214"/>
                </a:lnTo>
                <a:lnTo>
                  <a:pt x="1590" y="285"/>
                </a:lnTo>
                <a:lnTo>
                  <a:pt x="1770" y="270"/>
                </a:lnTo>
                <a:lnTo>
                  <a:pt x="1807" y="383"/>
                </a:lnTo>
                <a:lnTo>
                  <a:pt x="1872" y="366"/>
                </a:lnTo>
                <a:lnTo>
                  <a:pt x="1897" y="503"/>
                </a:lnTo>
                <a:lnTo>
                  <a:pt x="2273" y="300"/>
                </a:lnTo>
                <a:lnTo>
                  <a:pt x="2145" y="585"/>
                </a:lnTo>
                <a:lnTo>
                  <a:pt x="2078" y="720"/>
                </a:lnTo>
                <a:lnTo>
                  <a:pt x="2198" y="787"/>
                </a:lnTo>
                <a:lnTo>
                  <a:pt x="2348" y="787"/>
                </a:lnTo>
                <a:lnTo>
                  <a:pt x="2235" y="945"/>
                </a:lnTo>
                <a:lnTo>
                  <a:pt x="2303" y="1011"/>
                </a:lnTo>
                <a:lnTo>
                  <a:pt x="2287" y="1133"/>
                </a:lnTo>
                <a:lnTo>
                  <a:pt x="2322" y="1209"/>
                </a:lnTo>
                <a:lnTo>
                  <a:pt x="2385" y="1298"/>
                </a:lnTo>
                <a:lnTo>
                  <a:pt x="2303" y="1406"/>
                </a:lnTo>
                <a:lnTo>
                  <a:pt x="2174" y="1471"/>
                </a:lnTo>
                <a:lnTo>
                  <a:pt x="2370" y="1703"/>
                </a:lnTo>
                <a:lnTo>
                  <a:pt x="2182" y="1710"/>
                </a:lnTo>
                <a:lnTo>
                  <a:pt x="2151" y="1772"/>
                </a:lnTo>
                <a:lnTo>
                  <a:pt x="2008" y="1782"/>
                </a:lnTo>
                <a:lnTo>
                  <a:pt x="2145" y="2078"/>
                </a:lnTo>
                <a:lnTo>
                  <a:pt x="1942" y="2003"/>
                </a:lnTo>
                <a:lnTo>
                  <a:pt x="1882" y="2115"/>
                </a:lnTo>
                <a:lnTo>
                  <a:pt x="1732" y="2018"/>
                </a:lnTo>
                <a:lnTo>
                  <a:pt x="1597" y="2025"/>
                </a:lnTo>
                <a:lnTo>
                  <a:pt x="1612" y="2153"/>
                </a:lnTo>
                <a:lnTo>
                  <a:pt x="1506" y="2203"/>
                </a:lnTo>
                <a:lnTo>
                  <a:pt x="1397" y="2109"/>
                </a:lnTo>
                <a:lnTo>
                  <a:pt x="1309" y="2222"/>
                </a:lnTo>
                <a:lnTo>
                  <a:pt x="1220" y="2109"/>
                </a:lnTo>
                <a:lnTo>
                  <a:pt x="1155" y="2235"/>
                </a:lnTo>
                <a:lnTo>
                  <a:pt x="1035" y="2130"/>
                </a:lnTo>
                <a:lnTo>
                  <a:pt x="855" y="2542"/>
                </a:lnTo>
                <a:lnTo>
                  <a:pt x="817" y="2115"/>
                </a:lnTo>
                <a:lnTo>
                  <a:pt x="690" y="2100"/>
                </a:lnTo>
                <a:lnTo>
                  <a:pt x="667" y="1958"/>
                </a:lnTo>
                <a:lnTo>
                  <a:pt x="592" y="1925"/>
                </a:lnTo>
                <a:lnTo>
                  <a:pt x="615" y="1793"/>
                </a:lnTo>
                <a:lnTo>
                  <a:pt x="405" y="1883"/>
                </a:lnTo>
                <a:lnTo>
                  <a:pt x="427" y="1680"/>
                </a:lnTo>
                <a:lnTo>
                  <a:pt x="0" y="1762"/>
                </a:lnTo>
                <a:lnTo>
                  <a:pt x="248" y="1545"/>
                </a:lnTo>
                <a:lnTo>
                  <a:pt x="314" y="1406"/>
                </a:lnTo>
                <a:lnTo>
                  <a:pt x="157" y="1380"/>
                </a:lnTo>
                <a:lnTo>
                  <a:pt x="285" y="1223"/>
                </a:lnTo>
                <a:close/>
              </a:path>
            </a:pathLst>
          </a:custGeom>
          <a:gradFill>
            <a:gsLst>
              <a:gs pos="100000">
                <a:schemeClr val="bg1">
                  <a:lumMod val="75000"/>
                </a:schemeClr>
              </a:gs>
              <a:gs pos="41000">
                <a:schemeClr val="tx1">
                  <a:lumMod val="50000"/>
                  <a:lumOff val="50000"/>
                  <a:alpha val="51000"/>
                </a:schemeClr>
              </a:gs>
              <a:gs pos="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18" name="任意多边形 17"/>
          <p:cNvSpPr/>
          <p:nvPr/>
        </p:nvSpPr>
        <p:spPr>
          <a:xfrm>
            <a:off x="5586095" y="4696460"/>
            <a:ext cx="1410970" cy="1504950"/>
          </a:xfrm>
          <a:custGeom>
            <a:avLst/>
            <a:gdLst>
              <a:gd name="connsiteX0" fmla="*/ 285 w 2385"/>
              <a:gd name="connsiteY0" fmla="*/ 1223 h 2542"/>
              <a:gd name="connsiteX1" fmla="*/ 352 w 2385"/>
              <a:gd name="connsiteY1" fmla="*/ 1133 h 2542"/>
              <a:gd name="connsiteX2" fmla="*/ 314 w 2385"/>
              <a:gd name="connsiteY2" fmla="*/ 1011 h 2542"/>
              <a:gd name="connsiteX3" fmla="*/ 195 w 2385"/>
              <a:gd name="connsiteY3" fmla="*/ 908 h 2542"/>
              <a:gd name="connsiteX4" fmla="*/ 372 w 2385"/>
              <a:gd name="connsiteY4" fmla="*/ 821 h 2542"/>
              <a:gd name="connsiteX5" fmla="*/ 263 w 2385"/>
              <a:gd name="connsiteY5" fmla="*/ 742 h 2542"/>
              <a:gd name="connsiteX6" fmla="*/ 338 w 2385"/>
              <a:gd name="connsiteY6" fmla="*/ 682 h 2542"/>
              <a:gd name="connsiteX7" fmla="*/ 420 w 2385"/>
              <a:gd name="connsiteY7" fmla="*/ 517 h 2542"/>
              <a:gd name="connsiteX8" fmla="*/ 188 w 2385"/>
              <a:gd name="connsiteY8" fmla="*/ 180 h 2542"/>
              <a:gd name="connsiteX9" fmla="*/ 653 w 2385"/>
              <a:gd name="connsiteY9" fmla="*/ 375 h 2542"/>
              <a:gd name="connsiteX10" fmla="*/ 745 w 2385"/>
              <a:gd name="connsiteY10" fmla="*/ 366 h 2542"/>
              <a:gd name="connsiteX11" fmla="*/ 742 w 2385"/>
              <a:gd name="connsiteY11" fmla="*/ 255 h 2542"/>
              <a:gd name="connsiteX12" fmla="*/ 921 w 2385"/>
              <a:gd name="connsiteY12" fmla="*/ 272 h 2542"/>
              <a:gd name="connsiteX13" fmla="*/ 915 w 2385"/>
              <a:gd name="connsiteY13" fmla="*/ 165 h 2542"/>
              <a:gd name="connsiteX14" fmla="*/ 1095 w 2385"/>
              <a:gd name="connsiteY14" fmla="*/ 255 h 2542"/>
              <a:gd name="connsiteX15" fmla="*/ 1222 w 2385"/>
              <a:gd name="connsiteY15" fmla="*/ 0 h 2542"/>
              <a:gd name="connsiteX16" fmla="*/ 1309 w 2385"/>
              <a:gd name="connsiteY16" fmla="*/ 195 h 2542"/>
              <a:gd name="connsiteX17" fmla="*/ 1410 w 2385"/>
              <a:gd name="connsiteY17" fmla="*/ 225 h 2542"/>
              <a:gd name="connsiteX18" fmla="*/ 1506 w 2385"/>
              <a:gd name="connsiteY18" fmla="*/ 214 h 2542"/>
              <a:gd name="connsiteX19" fmla="*/ 1590 w 2385"/>
              <a:gd name="connsiteY19" fmla="*/ 285 h 2542"/>
              <a:gd name="connsiteX20" fmla="*/ 1770 w 2385"/>
              <a:gd name="connsiteY20" fmla="*/ 270 h 2542"/>
              <a:gd name="connsiteX21" fmla="*/ 1807 w 2385"/>
              <a:gd name="connsiteY21" fmla="*/ 383 h 2542"/>
              <a:gd name="connsiteX22" fmla="*/ 1872 w 2385"/>
              <a:gd name="connsiteY22" fmla="*/ 366 h 2542"/>
              <a:gd name="connsiteX23" fmla="*/ 1897 w 2385"/>
              <a:gd name="connsiteY23" fmla="*/ 503 h 2542"/>
              <a:gd name="connsiteX24" fmla="*/ 2273 w 2385"/>
              <a:gd name="connsiteY24" fmla="*/ 300 h 2542"/>
              <a:gd name="connsiteX25" fmla="*/ 2145 w 2385"/>
              <a:gd name="connsiteY25" fmla="*/ 585 h 2542"/>
              <a:gd name="connsiteX26" fmla="*/ 2078 w 2385"/>
              <a:gd name="connsiteY26" fmla="*/ 720 h 2542"/>
              <a:gd name="connsiteX27" fmla="*/ 2198 w 2385"/>
              <a:gd name="connsiteY27" fmla="*/ 787 h 2542"/>
              <a:gd name="connsiteX28" fmla="*/ 2348 w 2385"/>
              <a:gd name="connsiteY28" fmla="*/ 787 h 2542"/>
              <a:gd name="connsiteX29" fmla="*/ 2235 w 2385"/>
              <a:gd name="connsiteY29" fmla="*/ 945 h 2542"/>
              <a:gd name="connsiteX30" fmla="*/ 2303 w 2385"/>
              <a:gd name="connsiteY30" fmla="*/ 1011 h 2542"/>
              <a:gd name="connsiteX31" fmla="*/ 2287 w 2385"/>
              <a:gd name="connsiteY31" fmla="*/ 1133 h 2542"/>
              <a:gd name="connsiteX32" fmla="*/ 2322 w 2385"/>
              <a:gd name="connsiteY32" fmla="*/ 1209 h 2542"/>
              <a:gd name="connsiteX33" fmla="*/ 2385 w 2385"/>
              <a:gd name="connsiteY33" fmla="*/ 1298 h 2542"/>
              <a:gd name="connsiteX34" fmla="*/ 2303 w 2385"/>
              <a:gd name="connsiteY34" fmla="*/ 1406 h 2542"/>
              <a:gd name="connsiteX35" fmla="*/ 2174 w 2385"/>
              <a:gd name="connsiteY35" fmla="*/ 1471 h 2542"/>
              <a:gd name="connsiteX36" fmla="*/ 2370 w 2385"/>
              <a:gd name="connsiteY36" fmla="*/ 1703 h 2542"/>
              <a:gd name="connsiteX37" fmla="*/ 2182 w 2385"/>
              <a:gd name="connsiteY37" fmla="*/ 1710 h 2542"/>
              <a:gd name="connsiteX38" fmla="*/ 2151 w 2385"/>
              <a:gd name="connsiteY38" fmla="*/ 1772 h 2542"/>
              <a:gd name="connsiteX39" fmla="*/ 2008 w 2385"/>
              <a:gd name="connsiteY39" fmla="*/ 1782 h 2542"/>
              <a:gd name="connsiteX40" fmla="*/ 2145 w 2385"/>
              <a:gd name="connsiteY40" fmla="*/ 2078 h 2542"/>
              <a:gd name="connsiteX41" fmla="*/ 1942 w 2385"/>
              <a:gd name="connsiteY41" fmla="*/ 2003 h 2542"/>
              <a:gd name="connsiteX42" fmla="*/ 1882 w 2385"/>
              <a:gd name="connsiteY42" fmla="*/ 2115 h 2542"/>
              <a:gd name="connsiteX43" fmla="*/ 1732 w 2385"/>
              <a:gd name="connsiteY43" fmla="*/ 2018 h 2542"/>
              <a:gd name="connsiteX44" fmla="*/ 1597 w 2385"/>
              <a:gd name="connsiteY44" fmla="*/ 2025 h 2542"/>
              <a:gd name="connsiteX45" fmla="*/ 1612 w 2385"/>
              <a:gd name="connsiteY45" fmla="*/ 2153 h 2542"/>
              <a:gd name="connsiteX46" fmla="*/ 1506 w 2385"/>
              <a:gd name="connsiteY46" fmla="*/ 2203 h 2542"/>
              <a:gd name="connsiteX47" fmla="*/ 1397 w 2385"/>
              <a:gd name="connsiteY47" fmla="*/ 2109 h 2542"/>
              <a:gd name="connsiteX48" fmla="*/ 1309 w 2385"/>
              <a:gd name="connsiteY48" fmla="*/ 2222 h 2542"/>
              <a:gd name="connsiteX49" fmla="*/ 1220 w 2385"/>
              <a:gd name="connsiteY49" fmla="*/ 2109 h 2542"/>
              <a:gd name="connsiteX50" fmla="*/ 1155 w 2385"/>
              <a:gd name="connsiteY50" fmla="*/ 2235 h 2542"/>
              <a:gd name="connsiteX51" fmla="*/ 1035 w 2385"/>
              <a:gd name="connsiteY51" fmla="*/ 2130 h 2542"/>
              <a:gd name="connsiteX52" fmla="*/ 855 w 2385"/>
              <a:gd name="connsiteY52" fmla="*/ 2542 h 2542"/>
              <a:gd name="connsiteX53" fmla="*/ 817 w 2385"/>
              <a:gd name="connsiteY53" fmla="*/ 2115 h 2542"/>
              <a:gd name="connsiteX54" fmla="*/ 690 w 2385"/>
              <a:gd name="connsiteY54" fmla="*/ 2100 h 2542"/>
              <a:gd name="connsiteX55" fmla="*/ 667 w 2385"/>
              <a:gd name="connsiteY55" fmla="*/ 1958 h 2542"/>
              <a:gd name="connsiteX56" fmla="*/ 592 w 2385"/>
              <a:gd name="connsiteY56" fmla="*/ 1925 h 2542"/>
              <a:gd name="connsiteX57" fmla="*/ 615 w 2385"/>
              <a:gd name="connsiteY57" fmla="*/ 1793 h 2542"/>
              <a:gd name="connsiteX58" fmla="*/ 405 w 2385"/>
              <a:gd name="connsiteY58" fmla="*/ 1883 h 2542"/>
              <a:gd name="connsiteX59" fmla="*/ 427 w 2385"/>
              <a:gd name="connsiteY59" fmla="*/ 1680 h 2542"/>
              <a:gd name="connsiteX60" fmla="*/ 0 w 2385"/>
              <a:gd name="connsiteY60" fmla="*/ 1762 h 2542"/>
              <a:gd name="connsiteX61" fmla="*/ 248 w 2385"/>
              <a:gd name="connsiteY61" fmla="*/ 1545 h 2542"/>
              <a:gd name="connsiteX62" fmla="*/ 314 w 2385"/>
              <a:gd name="connsiteY62" fmla="*/ 1406 h 2542"/>
              <a:gd name="connsiteX63" fmla="*/ 157 w 2385"/>
              <a:gd name="connsiteY63" fmla="*/ 1380 h 2542"/>
              <a:gd name="connsiteX64" fmla="*/ 285 w 2385"/>
              <a:gd name="connsiteY64" fmla="*/ 1223 h 2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2385" h="2542">
                <a:moveTo>
                  <a:pt x="285" y="1223"/>
                </a:moveTo>
                <a:lnTo>
                  <a:pt x="352" y="1133"/>
                </a:lnTo>
                <a:lnTo>
                  <a:pt x="314" y="1011"/>
                </a:lnTo>
                <a:lnTo>
                  <a:pt x="195" y="908"/>
                </a:lnTo>
                <a:lnTo>
                  <a:pt x="372" y="821"/>
                </a:lnTo>
                <a:lnTo>
                  <a:pt x="263" y="742"/>
                </a:lnTo>
                <a:lnTo>
                  <a:pt x="338" y="682"/>
                </a:lnTo>
                <a:cubicBezTo>
                  <a:pt x="398" y="622"/>
                  <a:pt x="423" y="577"/>
                  <a:pt x="420" y="517"/>
                </a:cubicBezTo>
                <a:lnTo>
                  <a:pt x="188" y="180"/>
                </a:lnTo>
                <a:lnTo>
                  <a:pt x="653" y="375"/>
                </a:lnTo>
                <a:lnTo>
                  <a:pt x="745" y="366"/>
                </a:lnTo>
                <a:lnTo>
                  <a:pt x="742" y="255"/>
                </a:lnTo>
                <a:lnTo>
                  <a:pt x="921" y="272"/>
                </a:lnTo>
                <a:lnTo>
                  <a:pt x="915" y="165"/>
                </a:lnTo>
                <a:lnTo>
                  <a:pt x="1095" y="255"/>
                </a:lnTo>
                <a:lnTo>
                  <a:pt x="1222" y="0"/>
                </a:lnTo>
                <a:lnTo>
                  <a:pt x="1309" y="195"/>
                </a:lnTo>
                <a:lnTo>
                  <a:pt x="1410" y="225"/>
                </a:lnTo>
                <a:lnTo>
                  <a:pt x="1506" y="214"/>
                </a:lnTo>
                <a:lnTo>
                  <a:pt x="1590" y="285"/>
                </a:lnTo>
                <a:lnTo>
                  <a:pt x="1770" y="270"/>
                </a:lnTo>
                <a:lnTo>
                  <a:pt x="1807" y="383"/>
                </a:lnTo>
                <a:lnTo>
                  <a:pt x="1872" y="366"/>
                </a:lnTo>
                <a:lnTo>
                  <a:pt x="1897" y="503"/>
                </a:lnTo>
                <a:lnTo>
                  <a:pt x="2273" y="300"/>
                </a:lnTo>
                <a:lnTo>
                  <a:pt x="2145" y="585"/>
                </a:lnTo>
                <a:lnTo>
                  <a:pt x="2078" y="720"/>
                </a:lnTo>
                <a:lnTo>
                  <a:pt x="2198" y="787"/>
                </a:lnTo>
                <a:lnTo>
                  <a:pt x="2348" y="787"/>
                </a:lnTo>
                <a:lnTo>
                  <a:pt x="2235" y="945"/>
                </a:lnTo>
                <a:lnTo>
                  <a:pt x="2303" y="1011"/>
                </a:lnTo>
                <a:lnTo>
                  <a:pt x="2287" y="1133"/>
                </a:lnTo>
                <a:lnTo>
                  <a:pt x="2322" y="1209"/>
                </a:lnTo>
                <a:lnTo>
                  <a:pt x="2385" y="1298"/>
                </a:lnTo>
                <a:lnTo>
                  <a:pt x="2303" y="1406"/>
                </a:lnTo>
                <a:lnTo>
                  <a:pt x="2174" y="1471"/>
                </a:lnTo>
                <a:lnTo>
                  <a:pt x="2370" y="1703"/>
                </a:lnTo>
                <a:lnTo>
                  <a:pt x="2182" y="1710"/>
                </a:lnTo>
                <a:lnTo>
                  <a:pt x="2151" y="1772"/>
                </a:lnTo>
                <a:lnTo>
                  <a:pt x="2008" y="1782"/>
                </a:lnTo>
                <a:lnTo>
                  <a:pt x="2145" y="2078"/>
                </a:lnTo>
                <a:lnTo>
                  <a:pt x="1942" y="2003"/>
                </a:lnTo>
                <a:lnTo>
                  <a:pt x="1882" y="2115"/>
                </a:lnTo>
                <a:lnTo>
                  <a:pt x="1732" y="2018"/>
                </a:lnTo>
                <a:lnTo>
                  <a:pt x="1597" y="2025"/>
                </a:lnTo>
                <a:lnTo>
                  <a:pt x="1612" y="2153"/>
                </a:lnTo>
                <a:lnTo>
                  <a:pt x="1506" y="2203"/>
                </a:lnTo>
                <a:lnTo>
                  <a:pt x="1397" y="2109"/>
                </a:lnTo>
                <a:lnTo>
                  <a:pt x="1309" y="2222"/>
                </a:lnTo>
                <a:lnTo>
                  <a:pt x="1220" y="2109"/>
                </a:lnTo>
                <a:lnTo>
                  <a:pt x="1155" y="2235"/>
                </a:lnTo>
                <a:lnTo>
                  <a:pt x="1035" y="2130"/>
                </a:lnTo>
                <a:lnTo>
                  <a:pt x="855" y="2542"/>
                </a:lnTo>
                <a:lnTo>
                  <a:pt x="817" y="2115"/>
                </a:lnTo>
                <a:lnTo>
                  <a:pt x="690" y="2100"/>
                </a:lnTo>
                <a:lnTo>
                  <a:pt x="667" y="1958"/>
                </a:lnTo>
                <a:lnTo>
                  <a:pt x="592" y="1925"/>
                </a:lnTo>
                <a:lnTo>
                  <a:pt x="615" y="1793"/>
                </a:lnTo>
                <a:lnTo>
                  <a:pt x="405" y="1883"/>
                </a:lnTo>
                <a:lnTo>
                  <a:pt x="427" y="1680"/>
                </a:lnTo>
                <a:lnTo>
                  <a:pt x="0" y="1762"/>
                </a:lnTo>
                <a:lnTo>
                  <a:pt x="248" y="1545"/>
                </a:lnTo>
                <a:lnTo>
                  <a:pt x="314" y="1406"/>
                </a:lnTo>
                <a:lnTo>
                  <a:pt x="157" y="1380"/>
                </a:lnTo>
                <a:lnTo>
                  <a:pt x="285" y="1223"/>
                </a:lnTo>
                <a:close/>
              </a:path>
            </a:pathLst>
          </a:custGeom>
          <a:gradFill>
            <a:gsLst>
              <a:gs pos="100000">
                <a:schemeClr val="bg1">
                  <a:lumMod val="75000"/>
                </a:schemeClr>
              </a:gs>
              <a:gs pos="44000">
                <a:schemeClr val="tx1">
                  <a:lumMod val="50000"/>
                  <a:lumOff val="50000"/>
                </a:schemeClr>
              </a:gs>
              <a:gs pos="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WPS 演示</Application>
  <PresentationFormat>宽屏</PresentationFormat>
  <Paragraphs>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5" baseType="lpstr">
      <vt:lpstr>Arial</vt:lpstr>
      <vt:lpstr>宋体</vt:lpstr>
      <vt:lpstr>Wingdings</vt:lpstr>
      <vt:lpstr>华文行楷</vt:lpstr>
      <vt:lpstr>汉仪行楷简</vt:lpstr>
      <vt:lpstr>微软雅黑</vt:lpstr>
      <vt:lpstr>Arial Unicode MS</vt:lpstr>
      <vt:lpstr>Calibri Light</vt:lpstr>
      <vt:lpstr>Calibri</vt:lpstr>
      <vt:lpstr>华文彩云</vt:lpstr>
      <vt:lpstr>黑体</vt:lpstr>
      <vt:lpstr>华文中宋</vt:lpstr>
      <vt:lpstr>隶书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Administrator</dc:creator>
  <cp:lastModifiedBy>松子</cp:lastModifiedBy>
  <cp:revision>5</cp:revision>
  <dcterms:created xsi:type="dcterms:W3CDTF">2018-12-17T07:10:00Z</dcterms:created>
  <dcterms:modified xsi:type="dcterms:W3CDTF">2021-06-29T09:58:37Z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