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073023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毕竟西湖六月中，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756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风光不与四时同。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4900" y="1454785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接天莲叶无穷碧，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2245" y="1837690"/>
            <a:ext cx="736600" cy="3982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隶书" panose="02010509060101010101" charset="-122"/>
                <a:ea typeface="隶书" panose="02010509060101010101" charset="-122"/>
              </a:rPr>
              <a:t>映日荷花别样红。</a:t>
            </a:r>
            <a:endParaRPr lang="zh-CN" altLang="en-US" sz="3600"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591165" y="17938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658985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639175" y="191960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30160" y="2263775"/>
            <a:ext cx="0" cy="25736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华文行楷</vt:lpstr>
      <vt:lpstr>汉仪行楷简</vt:lpstr>
      <vt:lpstr>微软雅黑</vt:lpstr>
      <vt:lpstr>Arial Unicode MS</vt:lpstr>
      <vt:lpstr>Calibri Light</vt:lpstr>
      <vt:lpstr>Calibri</vt:lpstr>
      <vt:lpstr>华文彩云</vt:lpstr>
      <vt:lpstr>黑体</vt:lpstr>
      <vt:lpstr>华文中宋</vt:lpstr>
      <vt:lpstr>隶书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3</cp:revision>
  <dcterms:created xsi:type="dcterms:W3CDTF">2018-12-17T07:10:00Z</dcterms:created>
  <dcterms:modified xsi:type="dcterms:W3CDTF">2021-06-29T09:16:30Z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