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641" r:id="rId3"/>
    <p:sldId id="659" r:id="rId4"/>
  </p:sldIdLst>
  <p:sldSz cx="12192000" cy="6858000"/>
  <p:notesSz cx="6858000" cy="9144000"/>
  <p:embeddedFontLst>
    <p:embeddedFont>
      <p:font typeface="微软雅黑" panose="020B0503020204020204" charset="-122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汉仪中等线简" panose="02010609000101010101" charset="-122"/>
      <p:regular r:id="rId1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8B4"/>
    <a:srgbClr val="94BABB"/>
    <a:srgbClr val="DAB4A7"/>
    <a:srgbClr val="DFD6B1"/>
    <a:srgbClr val="FCFDFC"/>
    <a:srgbClr val="D17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07" autoAdjust="0"/>
    <p:restoredTop sz="94660"/>
  </p:normalViewPr>
  <p:slideViewPr>
    <p:cSldViewPr snapToGrid="0">
      <p:cViewPr varScale="1">
        <p:scale>
          <a:sx n="87" d="100"/>
          <a:sy n="87" d="100"/>
        </p:scale>
        <p:origin x="72" y="7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font" Target="fonts/font6.fntdata"/><Relationship Id="rId12" Type="http://schemas.openxmlformats.org/officeDocument/2006/relationships/font" Target="fonts/font5.fntdata"/><Relationship Id="rId11" Type="http://schemas.openxmlformats.org/officeDocument/2006/relationships/font" Target="fonts/font4.fntdata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52400"/>
            <a:ext cx="11887200" cy="655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58501" y="254643"/>
            <a:ext cx="11674998" cy="6348714"/>
          </a:xfrm>
          <a:prstGeom prst="rect">
            <a:avLst/>
          </a:prstGeom>
          <a:noFill/>
          <a:ln w="12700" cap="flat" cmpd="sng" algn="ctr">
            <a:solidFill>
              <a:schemeClr val="accent3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52400"/>
            <a:ext cx="11887200" cy="655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58501" y="254643"/>
            <a:ext cx="11674998" cy="6348714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52400"/>
            <a:ext cx="11887200" cy="655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58501" y="254643"/>
            <a:ext cx="11674998" cy="6348714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52400"/>
            <a:ext cx="11887200" cy="655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58501" y="254643"/>
            <a:ext cx="11674998" cy="6348714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6446" y="678766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600">
              <a:defRPr/>
            </a:pPr>
            <a:r>
              <a:rPr kumimoji="1" lang="zh-CN" altLang="en-US" sz="3200" b="1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一、双皮奶的做法</a:t>
            </a:r>
            <a:endParaRPr kumimoji="1" lang="zh-CN" altLang="en-US" sz="3200" b="1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6445" y="1384300"/>
            <a:ext cx="645668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1. 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把牛奶锅中煮开，倒入大碗，可看到生奶表面结起一层皱皱的奶皮；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2. 拿两个空碗中放入2只蛋清、1勺糖，搅匀至糖溶解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；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3. 稍凉后，用筷子把奶皮刺破，再将生奶慢慢倒入装有蛋清的碗，搅拌均匀，沿碗边缓缓倒回留有奶皮的大碗，奶皮会自己浮起来。</a:t>
            </a:r>
            <a:endParaRPr kumimoji="1" lang="en-US" altLang="zh-CN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4. 隔水蒸十分钟即可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。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6446" y="678766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600">
              <a:defRPr/>
            </a:pPr>
            <a:r>
              <a:rPr kumimoji="1" lang="zh-CN" altLang="en-US" sz="3200" b="1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一、双皮奶的做法</a:t>
            </a:r>
            <a:endParaRPr kumimoji="1" lang="zh-CN" altLang="en-US" sz="3200" b="1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6445" y="1384300"/>
            <a:ext cx="645668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1. 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把牛奶锅中煮开，倒入大碗，可看到生奶表面结起一层皱皱的奶皮；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2. 拿两个空碗中放入2只蛋清、1勺糖，搅匀至糖溶解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；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3. 稍凉后，用筷子把奶皮刺破，再将生奶慢慢倒入装有蛋清的碗，搅拌均匀，沿碗边缓缓倒回留有奶皮的大碗，奶皮会自己浮起来。</a:t>
            </a:r>
            <a:endParaRPr kumimoji="1" lang="en-US" altLang="zh-CN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  <a:p>
            <a:pPr lvl="0" algn="l" defTabSz="609600">
              <a:lnSpc>
                <a:spcPct val="150000"/>
              </a:lnSpc>
              <a:defRPr/>
            </a:pPr>
            <a:r>
              <a:rPr kumimoji="1" lang="en-US" altLang="zh-CN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4. 隔水蒸十分钟即可</a:t>
            </a:r>
            <a:r>
              <a:rPr kumimoji="1" lang="zh-CN" altLang="en-US" sz="2400" ker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。</a:t>
            </a:r>
            <a:endParaRPr kumimoji="1" lang="zh-CN" altLang="en-US" sz="2400" ker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pic>
        <p:nvPicPr>
          <p:cNvPr id="15" name="图片 14" descr="图片"/>
          <p:cNvPicPr>
            <a:picLocks noChangeAspect="1"/>
          </p:cNvPicPr>
          <p:nvPr/>
        </p:nvPicPr>
        <p:blipFill>
          <a:blip r:embed="rId1">
            <a:lum contrast="6000"/>
          </a:blip>
          <a:stretch>
            <a:fillRect/>
          </a:stretch>
        </p:blipFill>
        <p:spPr>
          <a:xfrm>
            <a:off x="7665085" y="1011555"/>
            <a:ext cx="3677285" cy="483425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</p:sld>
</file>

<file path=ppt/theme/theme1.xml><?xml version="1.0" encoding="utf-8"?>
<a:theme xmlns:a="http://schemas.openxmlformats.org/drawingml/2006/main" name="Office Theme">
  <a:themeElements>
    <a:clrScheme name="莫兰迪色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1725E"/>
      </a:accent1>
      <a:accent2>
        <a:srgbClr val="DFD6B1"/>
      </a:accent2>
      <a:accent3>
        <a:srgbClr val="DAB4A7"/>
      </a:accent3>
      <a:accent4>
        <a:srgbClr val="94BABB"/>
      </a:accent4>
      <a:accent5>
        <a:srgbClr val="B2B8B4"/>
      </a:accent5>
      <a:accent6>
        <a:srgbClr val="121F55"/>
      </a:accent6>
      <a:hlink>
        <a:srgbClr val="0563C1"/>
      </a:hlink>
      <a:folHlink>
        <a:srgbClr val="954F72"/>
      </a:folHlink>
    </a:clrScheme>
    <a:fontScheme name="宋体标题">
      <a:majorFont>
        <a:latin typeface="Arial"/>
        <a:ea typeface="汉仪大宋简"/>
        <a:cs typeface=""/>
      </a:majorFont>
      <a:minorFont>
        <a:latin typeface="Arial"/>
        <a:ea typeface="汉仪中等线简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WPS 演示</Application>
  <PresentationFormat>宽屏</PresentationFormat>
  <Paragraphs>14</Paragraphs>
  <Slides>2</Slides>
  <Notes>0</Notes>
  <HiddenSlides>3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Calibri</vt:lpstr>
      <vt:lpstr>汉仪大宋简</vt:lpstr>
      <vt:lpstr>汉仪中等线简</vt:lpstr>
      <vt:lpstr>Arial</vt:lpstr>
      <vt:lpstr>Calibri</vt:lpstr>
      <vt:lpstr>Arial Unicode MS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邓亮</dc:creator>
  <cp:lastModifiedBy>松子</cp:lastModifiedBy>
  <cp:revision>3</cp:revision>
  <dcterms:created xsi:type="dcterms:W3CDTF">2019-11-26T03:41:00Z</dcterms:created>
  <dcterms:modified xsi:type="dcterms:W3CDTF">2021-06-29T06:33:59Z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v1.0_mb_HEqwLQ2e40+Tq718Nlqorw==</vt:lpwstr>
  </property>
</Properties>
</file>