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9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D55"/>
    <a:srgbClr val="25282F"/>
    <a:srgbClr val="F1A46F"/>
    <a:srgbClr val="F7AC76"/>
    <a:srgbClr val="295055"/>
    <a:srgbClr val="3C424A"/>
    <a:srgbClr val="677773"/>
    <a:srgbClr val="A7B6A2"/>
    <a:srgbClr val="262930"/>
    <a:srgbClr val="0543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07" autoAdjust="0"/>
    <p:restoredTop sz="94660"/>
  </p:normalViewPr>
  <p:slideViewPr>
    <p:cSldViewPr snapToGrid="0">
      <p:cViewPr>
        <p:scale>
          <a:sx n="85" d="100"/>
          <a:sy n="85" d="100"/>
        </p:scale>
        <p:origin x="-1320" y="-832"/>
      </p:cViewPr>
      <p:guideLst>
        <p:guide orient="horz" pos="2162"/>
        <p:guide orient="horz" pos="915"/>
        <p:guide pos="2111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dobe 楷体 Std R"/>
                <a:ea typeface="Adobe 楷体 Std R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dobe 楷体 Std R"/>
                <a:ea typeface="Adobe 楷体 Std R"/>
              </a:defRPr>
            </a:lvl1pPr>
          </a:lstStyle>
          <a:p>
            <a:fld id="{42B6800C-6DA0-43D0-90D4-152D1B395067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dobe 楷体 Std R"/>
                <a:ea typeface="Adobe 楷体 Std R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dobe 楷体 Std R"/>
                <a:ea typeface="Adobe 楷体 Std R"/>
              </a:defRPr>
            </a:lvl1pPr>
          </a:lstStyle>
          <a:p>
            <a:fld id="{2868EB6F-31B9-40B4-8CE8-E215F2820829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dobe 楷体 Std R"/>
        <a:ea typeface="Adobe 楷体 Std R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dobe 楷体 Std R"/>
        <a:ea typeface="Adobe 楷体 Std R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dobe 楷体 Std R"/>
        <a:ea typeface="Adobe 楷体 Std R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dobe 楷体 Std R"/>
        <a:ea typeface="Adobe 楷体 Std R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dobe 楷体 Std R"/>
        <a:ea typeface="Adobe 楷体 Std R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dobe 楷体 Std R"/>
                <a:ea typeface="Adobe 楷体 Std R"/>
              </a:defRPr>
            </a:lvl1pPr>
          </a:lstStyle>
          <a:p>
            <a:fld id="{F01D8311-8710-4819-B862-2081C775A171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dobe 楷体 Std R"/>
                <a:ea typeface="Adobe 楷体 Std R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dobe 楷体 Std R"/>
                <a:ea typeface="Adobe 楷体 Std R"/>
              </a:defRPr>
            </a:lvl1pPr>
          </a:lstStyle>
          <a:p>
            <a:fld id="{B5AA19DE-AD3E-4CC2-87FB-42CE12F77DDE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5" name="组合 44"/>
          <p:cNvGrpSpPr/>
          <p:nvPr userDrawn="1"/>
        </p:nvGrpSpPr>
        <p:grpSpPr>
          <a:xfrm>
            <a:off x="0" y="-58122"/>
            <a:ext cx="12192000" cy="207628"/>
            <a:chOff x="581978" y="1265167"/>
            <a:chExt cx="12475116" cy="212449"/>
          </a:xfrm>
        </p:grpSpPr>
        <p:grpSp>
          <p:nvGrpSpPr>
            <p:cNvPr id="46" name="组合 45"/>
            <p:cNvGrpSpPr/>
            <p:nvPr/>
          </p:nvGrpSpPr>
          <p:grpSpPr>
            <a:xfrm>
              <a:off x="581978" y="1265167"/>
              <a:ext cx="3115963" cy="212449"/>
              <a:chOff x="5198772" y="3614150"/>
              <a:chExt cx="11836332" cy="807010"/>
            </a:xfrm>
          </p:grpSpPr>
          <p:sp>
            <p:nvSpPr>
              <p:cNvPr id="74" name="Freeform 12"/>
              <p:cNvSpPr/>
              <p:nvPr/>
            </p:nvSpPr>
            <p:spPr bwMode="auto">
              <a:xfrm>
                <a:off x="5198772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12"/>
              <p:cNvSpPr/>
              <p:nvPr/>
            </p:nvSpPr>
            <p:spPr bwMode="auto">
              <a:xfrm>
                <a:off x="6677949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12"/>
              <p:cNvSpPr/>
              <p:nvPr/>
            </p:nvSpPr>
            <p:spPr bwMode="auto">
              <a:xfrm>
                <a:off x="8157125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12"/>
              <p:cNvSpPr/>
              <p:nvPr/>
            </p:nvSpPr>
            <p:spPr bwMode="auto">
              <a:xfrm>
                <a:off x="9636302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12"/>
              <p:cNvSpPr/>
              <p:nvPr/>
            </p:nvSpPr>
            <p:spPr bwMode="auto">
              <a:xfrm>
                <a:off x="11115478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12"/>
              <p:cNvSpPr/>
              <p:nvPr/>
            </p:nvSpPr>
            <p:spPr bwMode="auto">
              <a:xfrm>
                <a:off x="12594655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12"/>
              <p:cNvSpPr/>
              <p:nvPr/>
            </p:nvSpPr>
            <p:spPr bwMode="auto">
              <a:xfrm>
                <a:off x="14073831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12"/>
              <p:cNvSpPr/>
              <p:nvPr/>
            </p:nvSpPr>
            <p:spPr bwMode="auto">
              <a:xfrm>
                <a:off x="15553008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3701695" y="1265167"/>
              <a:ext cx="3115963" cy="212449"/>
              <a:chOff x="5198772" y="3614150"/>
              <a:chExt cx="11836332" cy="807010"/>
            </a:xfrm>
          </p:grpSpPr>
          <p:sp>
            <p:nvSpPr>
              <p:cNvPr id="66" name="Freeform 12"/>
              <p:cNvSpPr/>
              <p:nvPr/>
            </p:nvSpPr>
            <p:spPr bwMode="auto">
              <a:xfrm>
                <a:off x="5198772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12"/>
              <p:cNvSpPr/>
              <p:nvPr/>
            </p:nvSpPr>
            <p:spPr bwMode="auto">
              <a:xfrm>
                <a:off x="6677949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12"/>
              <p:cNvSpPr/>
              <p:nvPr/>
            </p:nvSpPr>
            <p:spPr bwMode="auto">
              <a:xfrm>
                <a:off x="8157125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12"/>
              <p:cNvSpPr/>
              <p:nvPr/>
            </p:nvSpPr>
            <p:spPr bwMode="auto">
              <a:xfrm>
                <a:off x="9636302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12"/>
              <p:cNvSpPr/>
              <p:nvPr/>
            </p:nvSpPr>
            <p:spPr bwMode="auto">
              <a:xfrm>
                <a:off x="11115478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12"/>
              <p:cNvSpPr/>
              <p:nvPr/>
            </p:nvSpPr>
            <p:spPr bwMode="auto">
              <a:xfrm>
                <a:off x="12594655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12"/>
              <p:cNvSpPr/>
              <p:nvPr/>
            </p:nvSpPr>
            <p:spPr bwMode="auto">
              <a:xfrm>
                <a:off x="14073831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12"/>
              <p:cNvSpPr/>
              <p:nvPr/>
            </p:nvSpPr>
            <p:spPr bwMode="auto">
              <a:xfrm>
                <a:off x="15553008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6821412" y="1265167"/>
              <a:ext cx="3115963" cy="212449"/>
              <a:chOff x="5198772" y="3614150"/>
              <a:chExt cx="11836332" cy="807010"/>
            </a:xfrm>
          </p:grpSpPr>
          <p:sp>
            <p:nvSpPr>
              <p:cNvPr id="58" name="Freeform 12"/>
              <p:cNvSpPr/>
              <p:nvPr/>
            </p:nvSpPr>
            <p:spPr bwMode="auto">
              <a:xfrm>
                <a:off x="5198772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2"/>
              <p:cNvSpPr/>
              <p:nvPr/>
            </p:nvSpPr>
            <p:spPr bwMode="auto">
              <a:xfrm>
                <a:off x="6677949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12"/>
              <p:cNvSpPr/>
              <p:nvPr/>
            </p:nvSpPr>
            <p:spPr bwMode="auto">
              <a:xfrm>
                <a:off x="8157125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12"/>
              <p:cNvSpPr/>
              <p:nvPr/>
            </p:nvSpPr>
            <p:spPr bwMode="auto">
              <a:xfrm>
                <a:off x="9636302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12"/>
              <p:cNvSpPr/>
              <p:nvPr/>
            </p:nvSpPr>
            <p:spPr bwMode="auto">
              <a:xfrm>
                <a:off x="11115478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2"/>
              <p:cNvSpPr/>
              <p:nvPr/>
            </p:nvSpPr>
            <p:spPr bwMode="auto">
              <a:xfrm>
                <a:off x="12594655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2"/>
              <p:cNvSpPr/>
              <p:nvPr/>
            </p:nvSpPr>
            <p:spPr bwMode="auto">
              <a:xfrm>
                <a:off x="14073831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12"/>
              <p:cNvSpPr/>
              <p:nvPr/>
            </p:nvSpPr>
            <p:spPr bwMode="auto">
              <a:xfrm>
                <a:off x="15553008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9941131" y="1265167"/>
              <a:ext cx="3115963" cy="212449"/>
              <a:chOff x="5198772" y="3614150"/>
              <a:chExt cx="11836332" cy="807010"/>
            </a:xfrm>
          </p:grpSpPr>
          <p:sp>
            <p:nvSpPr>
              <p:cNvPr id="50" name="Freeform 12"/>
              <p:cNvSpPr/>
              <p:nvPr/>
            </p:nvSpPr>
            <p:spPr bwMode="auto">
              <a:xfrm>
                <a:off x="5198772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12"/>
              <p:cNvSpPr/>
              <p:nvPr/>
            </p:nvSpPr>
            <p:spPr bwMode="auto">
              <a:xfrm>
                <a:off x="6677949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12"/>
              <p:cNvSpPr/>
              <p:nvPr/>
            </p:nvSpPr>
            <p:spPr bwMode="auto">
              <a:xfrm>
                <a:off x="8157125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2"/>
              <p:cNvSpPr/>
              <p:nvPr/>
            </p:nvSpPr>
            <p:spPr bwMode="auto">
              <a:xfrm>
                <a:off x="9636302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2"/>
              <p:cNvSpPr/>
              <p:nvPr/>
            </p:nvSpPr>
            <p:spPr bwMode="auto">
              <a:xfrm>
                <a:off x="11115478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2"/>
              <p:cNvSpPr/>
              <p:nvPr/>
            </p:nvSpPr>
            <p:spPr bwMode="auto">
              <a:xfrm>
                <a:off x="12594655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12"/>
              <p:cNvSpPr/>
              <p:nvPr/>
            </p:nvSpPr>
            <p:spPr bwMode="auto">
              <a:xfrm>
                <a:off x="14073831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512B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2"/>
              <p:cNvSpPr/>
              <p:nvPr/>
            </p:nvSpPr>
            <p:spPr bwMode="auto">
              <a:xfrm>
                <a:off x="15553008" y="3614150"/>
                <a:ext cx="1482096" cy="807010"/>
              </a:xfrm>
              <a:custGeom>
                <a:avLst/>
                <a:gdLst>
                  <a:gd name="T0" fmla="*/ 28 w 153"/>
                  <a:gd name="T1" fmla="*/ 20 h 82"/>
                  <a:gd name="T2" fmla="*/ 149 w 153"/>
                  <a:gd name="T3" fmla="*/ 12 h 82"/>
                  <a:gd name="T4" fmla="*/ 141 w 153"/>
                  <a:gd name="T5" fmla="*/ 13 h 82"/>
                  <a:gd name="T6" fmla="*/ 136 w 153"/>
                  <a:gd name="T7" fmla="*/ 28 h 82"/>
                  <a:gd name="T8" fmla="*/ 124 w 153"/>
                  <a:gd name="T9" fmla="*/ 46 h 82"/>
                  <a:gd name="T10" fmla="*/ 108 w 153"/>
                  <a:gd name="T11" fmla="*/ 54 h 82"/>
                  <a:gd name="T12" fmla="*/ 97 w 153"/>
                  <a:gd name="T13" fmla="*/ 62 h 82"/>
                  <a:gd name="T14" fmla="*/ 78 w 153"/>
                  <a:gd name="T15" fmla="*/ 71 h 82"/>
                  <a:gd name="T16" fmla="*/ 73 w 153"/>
                  <a:gd name="T17" fmla="*/ 73 h 82"/>
                  <a:gd name="T18" fmla="*/ 73 w 153"/>
                  <a:gd name="T19" fmla="*/ 73 h 82"/>
                  <a:gd name="T20" fmla="*/ 74 w 153"/>
                  <a:gd name="T21" fmla="*/ 76 h 82"/>
                  <a:gd name="T22" fmla="*/ 74 w 153"/>
                  <a:gd name="T23" fmla="*/ 76 h 82"/>
                  <a:gd name="T24" fmla="*/ 74 w 153"/>
                  <a:gd name="T25" fmla="*/ 73 h 82"/>
                  <a:gd name="T26" fmla="*/ 74 w 153"/>
                  <a:gd name="T27" fmla="*/ 73 h 82"/>
                  <a:gd name="T28" fmla="*/ 74 w 153"/>
                  <a:gd name="T29" fmla="*/ 73 h 82"/>
                  <a:gd name="T30" fmla="*/ 74 w 153"/>
                  <a:gd name="T31" fmla="*/ 73 h 82"/>
                  <a:gd name="T32" fmla="*/ 75 w 153"/>
                  <a:gd name="T33" fmla="*/ 75 h 82"/>
                  <a:gd name="T34" fmla="*/ 75 w 153"/>
                  <a:gd name="T35" fmla="*/ 75 h 82"/>
                  <a:gd name="T36" fmla="*/ 75 w 153"/>
                  <a:gd name="T37" fmla="*/ 73 h 82"/>
                  <a:gd name="T38" fmla="*/ 75 w 153"/>
                  <a:gd name="T39" fmla="*/ 73 h 82"/>
                  <a:gd name="T40" fmla="*/ 63 w 153"/>
                  <a:gd name="T41" fmla="*/ 65 h 82"/>
                  <a:gd name="T42" fmla="*/ 49 w 153"/>
                  <a:gd name="T43" fmla="*/ 59 h 82"/>
                  <a:gd name="T44" fmla="*/ 40 w 153"/>
                  <a:gd name="T45" fmla="*/ 51 h 82"/>
                  <a:gd name="T46" fmla="*/ 17 w 153"/>
                  <a:gd name="T47" fmla="*/ 28 h 82"/>
                  <a:gd name="T48" fmla="*/ 11 w 153"/>
                  <a:gd name="T49" fmla="*/ 11 h 82"/>
                  <a:gd name="T50" fmla="*/ 4 w 153"/>
                  <a:gd name="T51" fmla="*/ 12 h 82"/>
                  <a:gd name="T52" fmla="*/ 2 w 153"/>
                  <a:gd name="T53" fmla="*/ 13 h 82"/>
                  <a:gd name="T54" fmla="*/ 10 w 153"/>
                  <a:gd name="T55" fmla="*/ 34 h 82"/>
                  <a:gd name="T56" fmla="*/ 37 w 153"/>
                  <a:gd name="T57" fmla="*/ 60 h 82"/>
                  <a:gd name="T58" fmla="*/ 37 w 153"/>
                  <a:gd name="T59" fmla="*/ 60 h 82"/>
                  <a:gd name="T60" fmla="*/ 37 w 153"/>
                  <a:gd name="T61" fmla="*/ 60 h 82"/>
                  <a:gd name="T62" fmla="*/ 45 w 153"/>
                  <a:gd name="T63" fmla="*/ 67 h 82"/>
                  <a:gd name="T64" fmla="*/ 60 w 153"/>
                  <a:gd name="T65" fmla="*/ 74 h 82"/>
                  <a:gd name="T66" fmla="*/ 72 w 153"/>
                  <a:gd name="T67" fmla="*/ 81 h 82"/>
                  <a:gd name="T68" fmla="*/ 74 w 153"/>
                  <a:gd name="T69" fmla="*/ 82 h 82"/>
                  <a:gd name="T70" fmla="*/ 74 w 153"/>
                  <a:gd name="T71" fmla="*/ 82 h 82"/>
                  <a:gd name="T72" fmla="*/ 74 w 153"/>
                  <a:gd name="T73" fmla="*/ 82 h 82"/>
                  <a:gd name="T74" fmla="*/ 77 w 153"/>
                  <a:gd name="T75" fmla="*/ 82 h 82"/>
                  <a:gd name="T76" fmla="*/ 92 w 153"/>
                  <a:gd name="T77" fmla="*/ 73 h 82"/>
                  <a:gd name="T78" fmla="*/ 108 w 153"/>
                  <a:gd name="T79" fmla="*/ 67 h 82"/>
                  <a:gd name="T80" fmla="*/ 114 w 153"/>
                  <a:gd name="T81" fmla="*/ 61 h 82"/>
                  <a:gd name="T82" fmla="*/ 114 w 153"/>
                  <a:gd name="T83" fmla="*/ 61 h 82"/>
                  <a:gd name="T84" fmla="*/ 130 w 153"/>
                  <a:gd name="T85" fmla="*/ 53 h 82"/>
                  <a:gd name="T86" fmla="*/ 144 w 153"/>
                  <a:gd name="T87" fmla="*/ 32 h 82"/>
                  <a:gd name="T88" fmla="*/ 151 w 153"/>
                  <a:gd name="T89" fmla="*/ 14 h 82"/>
                  <a:gd name="T90" fmla="*/ 145 w 153"/>
                  <a:gd name="T91" fmla="*/ 3 h 82"/>
                  <a:gd name="T92" fmla="*/ 31 w 153"/>
                  <a:gd name="T93" fmla="*/ 11 h 82"/>
                  <a:gd name="T94" fmla="*/ 1 w 153"/>
                  <a:gd name="T95" fmla="*/ 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3" h="82">
                    <a:moveTo>
                      <a:pt x="6" y="7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4" y="16"/>
                      <a:pt x="20" y="18"/>
                      <a:pt x="28" y="20"/>
                    </a:cubicBezTo>
                    <a:cubicBezTo>
                      <a:pt x="45" y="24"/>
                      <a:pt x="60" y="26"/>
                      <a:pt x="75" y="26"/>
                    </a:cubicBezTo>
                    <a:cubicBezTo>
                      <a:pt x="88" y="26"/>
                      <a:pt x="100" y="25"/>
                      <a:pt x="113" y="22"/>
                    </a:cubicBezTo>
                    <a:cubicBezTo>
                      <a:pt x="125" y="19"/>
                      <a:pt x="136" y="17"/>
                      <a:pt x="149" y="12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2" y="10"/>
                      <a:pt x="142" y="12"/>
                      <a:pt x="141" y="13"/>
                    </a:cubicBezTo>
                    <a:cubicBezTo>
                      <a:pt x="141" y="14"/>
                      <a:pt x="141" y="14"/>
                      <a:pt x="141" y="15"/>
                    </a:cubicBezTo>
                    <a:cubicBezTo>
                      <a:pt x="141" y="15"/>
                      <a:pt x="141" y="15"/>
                      <a:pt x="141" y="16"/>
                    </a:cubicBezTo>
                    <a:cubicBezTo>
                      <a:pt x="140" y="20"/>
                      <a:pt x="138" y="24"/>
                      <a:pt x="136" y="28"/>
                    </a:cubicBezTo>
                    <a:cubicBezTo>
                      <a:pt x="135" y="29"/>
                      <a:pt x="134" y="30"/>
                      <a:pt x="133" y="32"/>
                    </a:cubicBezTo>
                    <a:cubicBezTo>
                      <a:pt x="132" y="34"/>
                      <a:pt x="131" y="35"/>
                      <a:pt x="130" y="38"/>
                    </a:cubicBezTo>
                    <a:cubicBezTo>
                      <a:pt x="128" y="41"/>
                      <a:pt x="126" y="44"/>
                      <a:pt x="124" y="46"/>
                    </a:cubicBezTo>
                    <a:cubicBezTo>
                      <a:pt x="121" y="48"/>
                      <a:pt x="118" y="50"/>
                      <a:pt x="113" y="51"/>
                    </a:cubicBezTo>
                    <a:cubicBezTo>
                      <a:pt x="112" y="52"/>
                      <a:pt x="111" y="52"/>
                      <a:pt x="110" y="53"/>
                    </a:cubicBezTo>
                    <a:cubicBezTo>
                      <a:pt x="109" y="53"/>
                      <a:pt x="108" y="54"/>
                      <a:pt x="108" y="54"/>
                    </a:cubicBezTo>
                    <a:cubicBezTo>
                      <a:pt x="107" y="55"/>
                      <a:pt x="107" y="55"/>
                      <a:pt x="107" y="56"/>
                    </a:cubicBezTo>
                    <a:cubicBezTo>
                      <a:pt x="106" y="58"/>
                      <a:pt x="105" y="59"/>
                      <a:pt x="103" y="60"/>
                    </a:cubicBezTo>
                    <a:cubicBezTo>
                      <a:pt x="101" y="60"/>
                      <a:pt x="99" y="61"/>
                      <a:pt x="97" y="62"/>
                    </a:cubicBezTo>
                    <a:cubicBezTo>
                      <a:pt x="96" y="62"/>
                      <a:pt x="94" y="63"/>
                      <a:pt x="93" y="63"/>
                    </a:cubicBezTo>
                    <a:cubicBezTo>
                      <a:pt x="91" y="64"/>
                      <a:pt x="89" y="65"/>
                      <a:pt x="87" y="66"/>
                    </a:cubicBezTo>
                    <a:cubicBezTo>
                      <a:pt x="84" y="68"/>
                      <a:pt x="80" y="69"/>
                      <a:pt x="78" y="71"/>
                    </a:cubicBezTo>
                    <a:cubicBezTo>
                      <a:pt x="76" y="72"/>
                      <a:pt x="75" y="72"/>
                      <a:pt x="74" y="73"/>
                    </a:cubicBezTo>
                    <a:cubicBezTo>
                      <a:pt x="74" y="73"/>
                      <a:pt x="74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5" y="73"/>
                      <a:pt x="75" y="73"/>
                      <a:pt x="74" y="73"/>
                    </a:cubicBezTo>
                    <a:cubicBezTo>
                      <a:pt x="74" y="72"/>
                      <a:pt x="72" y="71"/>
                      <a:pt x="71" y="70"/>
                    </a:cubicBezTo>
                    <a:cubicBezTo>
                      <a:pt x="69" y="69"/>
                      <a:pt x="66" y="67"/>
                      <a:pt x="63" y="65"/>
                    </a:cubicBezTo>
                    <a:cubicBezTo>
                      <a:pt x="62" y="65"/>
                      <a:pt x="60" y="64"/>
                      <a:pt x="59" y="63"/>
                    </a:cubicBezTo>
                    <a:cubicBezTo>
                      <a:pt x="58" y="63"/>
                      <a:pt x="56" y="62"/>
                      <a:pt x="55" y="62"/>
                    </a:cubicBezTo>
                    <a:cubicBezTo>
                      <a:pt x="53" y="61"/>
                      <a:pt x="51" y="60"/>
                      <a:pt x="49" y="59"/>
                    </a:cubicBezTo>
                    <a:cubicBezTo>
                      <a:pt x="48" y="59"/>
                      <a:pt x="47" y="58"/>
                      <a:pt x="46" y="56"/>
                    </a:cubicBezTo>
                    <a:cubicBezTo>
                      <a:pt x="45" y="55"/>
                      <a:pt x="45" y="54"/>
                      <a:pt x="44" y="53"/>
                    </a:cubicBezTo>
                    <a:cubicBezTo>
                      <a:pt x="43" y="53"/>
                      <a:pt x="41" y="52"/>
                      <a:pt x="40" y="51"/>
                    </a:cubicBezTo>
                    <a:cubicBezTo>
                      <a:pt x="35" y="50"/>
                      <a:pt x="31" y="48"/>
                      <a:pt x="29" y="46"/>
                    </a:cubicBezTo>
                    <a:cubicBezTo>
                      <a:pt x="26" y="44"/>
                      <a:pt x="24" y="41"/>
                      <a:pt x="23" y="37"/>
                    </a:cubicBezTo>
                    <a:cubicBezTo>
                      <a:pt x="21" y="33"/>
                      <a:pt x="19" y="30"/>
                      <a:pt x="17" y="28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0"/>
                      <a:pt x="12" y="19"/>
                      <a:pt x="12" y="16"/>
                    </a:cubicBezTo>
                    <a:cubicBezTo>
                      <a:pt x="12" y="15"/>
                      <a:pt x="11" y="13"/>
                      <a:pt x="11" y="11"/>
                    </a:cubicBezTo>
                    <a:cubicBezTo>
                      <a:pt x="11" y="9"/>
                      <a:pt x="10" y="8"/>
                      <a:pt x="1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4"/>
                      <a:pt x="3" y="16"/>
                      <a:pt x="3" y="17"/>
                    </a:cubicBezTo>
                    <a:cubicBezTo>
                      <a:pt x="3" y="20"/>
                      <a:pt x="3" y="23"/>
                      <a:pt x="5" y="26"/>
                    </a:cubicBezTo>
                    <a:cubicBezTo>
                      <a:pt x="6" y="29"/>
                      <a:pt x="8" y="31"/>
                      <a:pt x="10" y="34"/>
                    </a:cubicBezTo>
                    <a:cubicBezTo>
                      <a:pt x="12" y="36"/>
                      <a:pt x="13" y="38"/>
                      <a:pt x="14" y="40"/>
                    </a:cubicBezTo>
                    <a:cubicBezTo>
                      <a:pt x="16" y="45"/>
                      <a:pt x="19" y="49"/>
                      <a:pt x="22" y="53"/>
                    </a:cubicBezTo>
                    <a:cubicBezTo>
                      <a:pt x="26" y="56"/>
                      <a:pt x="31" y="59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8" y="60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0" y="64"/>
                      <a:pt x="42" y="66"/>
                      <a:pt x="45" y="67"/>
                    </a:cubicBezTo>
                    <a:cubicBezTo>
                      <a:pt x="47" y="69"/>
                      <a:pt x="50" y="70"/>
                      <a:pt x="52" y="71"/>
                    </a:cubicBezTo>
                    <a:cubicBezTo>
                      <a:pt x="53" y="71"/>
                      <a:pt x="54" y="71"/>
                      <a:pt x="55" y="71"/>
                    </a:cubicBezTo>
                    <a:cubicBezTo>
                      <a:pt x="56" y="72"/>
                      <a:pt x="58" y="73"/>
                      <a:pt x="60" y="74"/>
                    </a:cubicBezTo>
                    <a:cubicBezTo>
                      <a:pt x="62" y="76"/>
                      <a:pt x="65" y="77"/>
                      <a:pt x="67" y="79"/>
                    </a:cubicBezTo>
                    <a:cubicBezTo>
                      <a:pt x="68" y="80"/>
                      <a:pt x="69" y="80"/>
                      <a:pt x="70" y="81"/>
                    </a:cubicBezTo>
                    <a:cubicBezTo>
                      <a:pt x="71" y="81"/>
                      <a:pt x="71" y="81"/>
                      <a:pt x="72" y="81"/>
                    </a:cubicBezTo>
                    <a:cubicBezTo>
                      <a:pt x="72" y="82"/>
                      <a:pt x="72" y="82"/>
                      <a:pt x="73" y="82"/>
                    </a:cubicBezTo>
                    <a:cubicBezTo>
                      <a:pt x="73" y="82"/>
                      <a:pt x="73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6" y="82"/>
                      <a:pt x="76" y="82"/>
                      <a:pt x="77" y="82"/>
                    </a:cubicBezTo>
                    <a:cubicBezTo>
                      <a:pt x="77" y="81"/>
                      <a:pt x="78" y="81"/>
                      <a:pt x="79" y="80"/>
                    </a:cubicBezTo>
                    <a:cubicBezTo>
                      <a:pt x="80" y="80"/>
                      <a:pt x="82" y="79"/>
                      <a:pt x="84" y="78"/>
                    </a:cubicBezTo>
                    <a:cubicBezTo>
                      <a:pt x="87" y="76"/>
                      <a:pt x="90" y="75"/>
                      <a:pt x="92" y="73"/>
                    </a:cubicBezTo>
                    <a:cubicBezTo>
                      <a:pt x="94" y="73"/>
                      <a:pt x="95" y="72"/>
                      <a:pt x="96" y="72"/>
                    </a:cubicBezTo>
                    <a:cubicBezTo>
                      <a:pt x="97" y="71"/>
                      <a:pt x="98" y="71"/>
                      <a:pt x="99" y="71"/>
                    </a:cubicBezTo>
                    <a:cubicBezTo>
                      <a:pt x="102" y="70"/>
                      <a:pt x="105" y="69"/>
                      <a:pt x="108" y="67"/>
                    </a:cubicBezTo>
                    <a:cubicBezTo>
                      <a:pt x="110" y="66"/>
                      <a:pt x="113" y="64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5" y="61"/>
                      <a:pt x="115" y="60"/>
                    </a:cubicBezTo>
                    <a:cubicBezTo>
                      <a:pt x="115" y="60"/>
                      <a:pt x="115" y="60"/>
                      <a:pt x="116" y="60"/>
                    </a:cubicBezTo>
                    <a:cubicBezTo>
                      <a:pt x="121" y="59"/>
                      <a:pt x="126" y="56"/>
                      <a:pt x="130" y="53"/>
                    </a:cubicBezTo>
                    <a:cubicBezTo>
                      <a:pt x="134" y="50"/>
                      <a:pt x="136" y="46"/>
                      <a:pt x="138" y="41"/>
                    </a:cubicBezTo>
                    <a:cubicBezTo>
                      <a:pt x="139" y="40"/>
                      <a:pt x="139" y="39"/>
                      <a:pt x="140" y="37"/>
                    </a:cubicBezTo>
                    <a:cubicBezTo>
                      <a:pt x="142" y="36"/>
                      <a:pt x="143" y="34"/>
                      <a:pt x="144" y="32"/>
                    </a:cubicBezTo>
                    <a:cubicBezTo>
                      <a:pt x="146" y="28"/>
                      <a:pt x="148" y="23"/>
                      <a:pt x="149" y="19"/>
                    </a:cubicBezTo>
                    <a:cubicBezTo>
                      <a:pt x="150" y="18"/>
                      <a:pt x="150" y="17"/>
                      <a:pt x="150" y="17"/>
                    </a:cubicBezTo>
                    <a:cubicBezTo>
                      <a:pt x="150" y="16"/>
                      <a:pt x="150" y="15"/>
                      <a:pt x="151" y="14"/>
                    </a:cubicBezTo>
                    <a:cubicBezTo>
                      <a:pt x="151" y="13"/>
                      <a:pt x="151" y="11"/>
                      <a:pt x="151" y="8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45" y="3"/>
                      <a:pt x="145" y="3"/>
                      <a:pt x="145" y="3"/>
                    </a:cubicBezTo>
                    <a:cubicBezTo>
                      <a:pt x="134" y="8"/>
                      <a:pt x="123" y="10"/>
                      <a:pt x="111" y="13"/>
                    </a:cubicBezTo>
                    <a:cubicBezTo>
                      <a:pt x="99" y="16"/>
                      <a:pt x="87" y="17"/>
                      <a:pt x="75" y="17"/>
                    </a:cubicBezTo>
                    <a:cubicBezTo>
                      <a:pt x="61" y="17"/>
                      <a:pt x="47" y="15"/>
                      <a:pt x="31" y="11"/>
                    </a:cubicBezTo>
                    <a:cubicBezTo>
                      <a:pt x="23" y="9"/>
                      <a:pt x="17" y="7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4680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dobe 楷体 Std R"/>
          <a:ea typeface="Adobe 楷体 Std R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dobe 楷体 Std R"/>
          <a:ea typeface="Adobe 楷体 Std R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dobe 楷体 Std R"/>
          <a:ea typeface="Adobe 楷体 Std R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dobe 楷体 Std R"/>
          <a:ea typeface="Adobe 楷体 Std R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dobe 楷体 Std R"/>
          <a:ea typeface="Adobe 楷体 Std R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dobe 楷体 Std R"/>
          <a:ea typeface="Adobe 楷体 Std R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416" b="50250"/>
          <a:stretch>
            <a:fillRect/>
          </a:stretch>
        </p:blipFill>
        <p:spPr>
          <a:xfrm flipH="1">
            <a:off x="-179582" y="4152153"/>
            <a:ext cx="12551164" cy="26924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22853" y="1709337"/>
            <a:ext cx="1536700" cy="232664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8800" dirty="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字魂36号-正文宋楷" panose="02000000000000000000" pitchFamily="2" charset="-122"/>
              </a:rPr>
              <a:t>目录</a:t>
            </a:r>
            <a:endParaRPr lang="zh-CN" altLang="en-US" sz="8800" dirty="0">
              <a:latin typeface="隶书" panose="02010509060101010101" charset="-122"/>
              <a:ea typeface="隶书" panose="02010509060101010101" charset="-122"/>
              <a:cs typeface="隶书" panose="02010509060101010101" charset="-122"/>
              <a:sym typeface="字魂36号-正文宋楷" panose="020000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235824" y="1229363"/>
            <a:ext cx="0" cy="4449663"/>
          </a:xfrm>
          <a:prstGeom prst="line">
            <a:avLst/>
          </a:prstGeom>
          <a:ln>
            <a:solidFill>
              <a:srgbClr val="3C424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47"/>
          <a:stretch>
            <a:fillRect/>
          </a:stretch>
        </p:blipFill>
        <p:spPr>
          <a:xfrm>
            <a:off x="1887529" y="3817625"/>
            <a:ext cx="1657350" cy="14188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4805" y="1364615"/>
            <a:ext cx="2660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latin typeface="隶书" panose="02010509060101010101" charset="-122"/>
                <a:ea typeface="隶书" panose="02010509060101010101" charset="-122"/>
              </a:rPr>
              <a:t>调护运动</a:t>
            </a:r>
            <a:endParaRPr lang="zh-CN" altLang="en-US" sz="44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94805" y="2399030"/>
            <a:ext cx="2660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latin typeface="隶书" panose="02010509060101010101" charset="-122"/>
                <a:ea typeface="隶书" panose="02010509060101010101" charset="-122"/>
              </a:rPr>
              <a:t>中药护理</a:t>
            </a:r>
            <a:endParaRPr lang="zh-CN" altLang="en-US" sz="44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94805" y="3433445"/>
            <a:ext cx="2660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latin typeface="隶书" panose="02010509060101010101" charset="-122"/>
                <a:ea typeface="隶书" panose="02010509060101010101" charset="-122"/>
              </a:rPr>
              <a:t>调养起居</a:t>
            </a:r>
            <a:endParaRPr lang="zh-CN" altLang="en-US" sz="44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94805" y="4467860"/>
            <a:ext cx="2660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latin typeface="隶书" panose="02010509060101010101" charset="-122"/>
                <a:ea typeface="隶书" panose="02010509060101010101" charset="-122"/>
              </a:rPr>
              <a:t>健康饮食</a:t>
            </a:r>
            <a:endParaRPr lang="zh-CN" altLang="en-US" sz="4400"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416" b="50250"/>
          <a:stretch>
            <a:fillRect/>
          </a:stretch>
        </p:blipFill>
        <p:spPr>
          <a:xfrm flipH="1">
            <a:off x="-179582" y="4152153"/>
            <a:ext cx="12551164" cy="26924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22853" y="1709337"/>
            <a:ext cx="1536700" cy="232664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8800" dirty="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字魂36号-正文宋楷" panose="02000000000000000000" pitchFamily="2" charset="-122"/>
              </a:rPr>
              <a:t>目录</a:t>
            </a:r>
            <a:endParaRPr lang="zh-CN" altLang="en-US" sz="8800" dirty="0">
              <a:latin typeface="隶书" panose="02010509060101010101" charset="-122"/>
              <a:ea typeface="隶书" panose="02010509060101010101" charset="-122"/>
              <a:cs typeface="隶书" panose="02010509060101010101" charset="-122"/>
              <a:sym typeface="字魂36号-正文宋楷" panose="020000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235824" y="1229363"/>
            <a:ext cx="0" cy="4449663"/>
          </a:xfrm>
          <a:prstGeom prst="line">
            <a:avLst/>
          </a:prstGeom>
          <a:ln>
            <a:solidFill>
              <a:srgbClr val="3C424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47"/>
          <a:stretch>
            <a:fillRect/>
          </a:stretch>
        </p:blipFill>
        <p:spPr>
          <a:xfrm>
            <a:off x="1887529" y="3817625"/>
            <a:ext cx="1657350" cy="14188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4805" y="1364615"/>
            <a:ext cx="2660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latin typeface="隶书" panose="02010509060101010101" charset="-122"/>
                <a:ea typeface="隶书" panose="02010509060101010101" charset="-122"/>
              </a:rPr>
              <a:t>调护运动</a:t>
            </a:r>
            <a:endParaRPr lang="zh-CN" altLang="en-US" sz="44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94805" y="2399030"/>
            <a:ext cx="2660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latin typeface="隶书" panose="02010509060101010101" charset="-122"/>
                <a:ea typeface="隶书" panose="02010509060101010101" charset="-122"/>
              </a:rPr>
              <a:t>中药护理</a:t>
            </a:r>
            <a:endParaRPr lang="zh-CN" altLang="en-US" sz="44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94805" y="3433445"/>
            <a:ext cx="2660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latin typeface="隶书" panose="02010509060101010101" charset="-122"/>
                <a:ea typeface="隶书" panose="02010509060101010101" charset="-122"/>
              </a:rPr>
              <a:t>调养起居</a:t>
            </a:r>
            <a:endParaRPr lang="zh-CN" altLang="en-US" sz="44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94805" y="4467860"/>
            <a:ext cx="2660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latin typeface="隶书" panose="02010509060101010101" charset="-122"/>
                <a:ea typeface="隶书" panose="02010509060101010101" charset="-122"/>
              </a:rPr>
              <a:t>健康饮食</a:t>
            </a:r>
            <a:endParaRPr lang="zh-CN" altLang="en-US" sz="4400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5800725" y="1453515"/>
            <a:ext cx="590550" cy="590550"/>
          </a:xfrm>
          <a:prstGeom prst="ellipse">
            <a:avLst/>
          </a:prstGeom>
          <a:noFill/>
          <a:ln>
            <a:solidFill>
              <a:srgbClr val="296D5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rgbClr val="296D55"/>
                </a:solidFill>
                <a:latin typeface="隶书" panose="02010509060101010101" charset="-122"/>
                <a:ea typeface="隶书" panose="02010509060101010101" charset="-122"/>
              </a:rPr>
              <a:t>壹</a:t>
            </a:r>
            <a:endParaRPr lang="zh-CN" altLang="en-US" sz="3200">
              <a:solidFill>
                <a:srgbClr val="296D55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800725" y="2458085"/>
            <a:ext cx="590550" cy="590550"/>
          </a:xfrm>
          <a:prstGeom prst="ellipse">
            <a:avLst/>
          </a:prstGeom>
          <a:noFill/>
          <a:ln>
            <a:solidFill>
              <a:srgbClr val="296D5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rgbClr val="296D55"/>
                </a:solidFill>
                <a:latin typeface="隶书" panose="02010509060101010101" charset="-122"/>
                <a:ea typeface="隶书" panose="02010509060101010101" charset="-122"/>
              </a:rPr>
              <a:t>贰</a:t>
            </a:r>
            <a:endParaRPr lang="zh-CN" altLang="en-US" sz="3200">
              <a:solidFill>
                <a:srgbClr val="296D55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800725" y="3462655"/>
            <a:ext cx="590550" cy="590550"/>
          </a:xfrm>
          <a:prstGeom prst="ellipse">
            <a:avLst/>
          </a:prstGeom>
          <a:noFill/>
          <a:ln>
            <a:solidFill>
              <a:srgbClr val="296D5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rgbClr val="296D55"/>
                </a:solidFill>
                <a:latin typeface="隶书" panose="02010509060101010101" charset="-122"/>
                <a:ea typeface="隶书" panose="02010509060101010101" charset="-122"/>
              </a:rPr>
              <a:t>叁</a:t>
            </a:r>
            <a:endParaRPr lang="zh-CN" altLang="en-US" sz="3200">
              <a:solidFill>
                <a:srgbClr val="296D55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800725" y="4467225"/>
            <a:ext cx="590550" cy="590550"/>
          </a:xfrm>
          <a:prstGeom prst="ellipse">
            <a:avLst/>
          </a:prstGeom>
          <a:noFill/>
          <a:ln>
            <a:solidFill>
              <a:srgbClr val="296D5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rgbClr val="296D55"/>
                </a:solidFill>
                <a:latin typeface="隶书" panose="02010509060101010101" charset="-122"/>
                <a:ea typeface="隶书" panose="02010509060101010101" charset="-122"/>
              </a:rPr>
              <a:t>肆</a:t>
            </a:r>
            <a:endParaRPr lang="zh-CN" altLang="en-US" sz="3200">
              <a:solidFill>
                <a:srgbClr val="296D55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tqtoha">
      <a:majorFont>
        <a:latin typeface="字魂36号-正文宋楷"/>
        <a:ea typeface="字魂36号-正文宋楷"/>
        <a:cs typeface=""/>
      </a:majorFont>
      <a:minorFont>
        <a:latin typeface="字魂36号-正文宋楷"/>
        <a:ea typeface="字魂36号-正文宋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WPS 演示</Application>
  <PresentationFormat>自定义</PresentationFormat>
  <Paragraphs>28</Paragraphs>
  <Slides>2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23" baseType="lpstr">
      <vt:lpstr>Arial</vt:lpstr>
      <vt:lpstr>宋体</vt:lpstr>
      <vt:lpstr>Wingdings</vt:lpstr>
      <vt:lpstr>Adobe 楷体 Std R</vt:lpstr>
      <vt:lpstr>楷体_GB2312</vt:lpstr>
      <vt:lpstr>Adobe 楷体 Std R</vt:lpstr>
      <vt:lpstr>汉呈王久存行书</vt:lpstr>
      <vt:lpstr>Gen Shin Gothic Bold</vt:lpstr>
      <vt:lpstr>字魂36号-正文宋楷</vt:lpstr>
      <vt:lpstr>南构卫秀定行书</vt:lpstr>
      <vt:lpstr>南构王天喜行书简</vt:lpstr>
      <vt:lpstr>微软雅黑</vt:lpstr>
      <vt:lpstr>Arial Unicode MS</vt:lpstr>
      <vt:lpstr>Calibri</vt:lpstr>
      <vt:lpstr>思源宋体 Heavy</vt:lpstr>
      <vt:lpstr>字魂36号-正文宋楷</vt:lpstr>
      <vt:lpstr>黑体</vt:lpstr>
      <vt:lpstr>站酷庆科黄油体</vt:lpstr>
      <vt:lpstr>思源黑体</vt:lpstr>
      <vt:lpstr>隶书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FIVE</dc:creator>
  <cp:lastModifiedBy>松子</cp:lastModifiedBy>
  <cp:revision>200</cp:revision>
  <dcterms:created xsi:type="dcterms:W3CDTF">2019-09-11T02:39:00Z</dcterms:created>
  <dcterms:modified xsi:type="dcterms:W3CDTF">2021-06-29T08:45:58Z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v1.0_mb_MJRNeemGBR4R7ndu/u6lCg==</vt:lpwstr>
  </property>
</Properties>
</file>