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669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（渡江天马南来）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1136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7" baseType="lpstr">
      <vt:lpstr>Arial</vt:lpstr>
      <vt:lpstr>宋体</vt:lpstr>
      <vt:lpstr>Wingdings</vt:lpstr>
      <vt:lpstr>AvantGarde Bk BT</vt:lpstr>
      <vt:lpstr>RomanS</vt:lpstr>
      <vt:lpstr>Helvetica</vt:lpstr>
      <vt:lpstr>Helvetica Neue UltraLight</vt:lpstr>
      <vt:lpstr>Helvetica Neue</vt:lpstr>
      <vt:lpstr>Calibri</vt:lpstr>
      <vt:lpstr>Calibri</vt:lpstr>
      <vt:lpstr>ZHSRXT-GBK</vt:lpstr>
      <vt:lpstr>AMGDT</vt:lpstr>
      <vt:lpstr>微软雅黑</vt:lpstr>
      <vt:lpstr>Arial Unicode MS</vt:lpstr>
      <vt:lpstr>等线</vt:lpstr>
      <vt:lpstr>黑体</vt:lpstr>
      <vt:lpstr>思源宋体 Heavy</vt:lpstr>
      <vt:lpstr>创艺简楷体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12</cp:revision>
  <dcterms:created xsi:type="dcterms:W3CDTF">2019-05-21T05:17:00Z</dcterms:created>
  <dcterms:modified xsi:type="dcterms:W3CDTF">2021-07-01T09:52:15Z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