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15</cp:revision>
  <dcterms:created xsi:type="dcterms:W3CDTF">2019-05-21T05:17:00Z</dcterms:created>
  <dcterms:modified xsi:type="dcterms:W3CDTF">2021-07-02T07:48:55Z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