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1321435" y="1454785"/>
            <a:ext cx="1514475" cy="161417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56000">
                <a:schemeClr val="tx1">
                  <a:lumMod val="50000"/>
                  <a:lumOff val="50000"/>
                </a:schemeClr>
              </a:gs>
              <a:gs pos="11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7" name="任意多边形 16"/>
          <p:cNvSpPr/>
          <p:nvPr/>
        </p:nvSpPr>
        <p:spPr>
          <a:xfrm>
            <a:off x="2942590" y="1238250"/>
            <a:ext cx="638810" cy="681355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1000">
                <a:schemeClr val="tx1">
                  <a:lumMod val="50000"/>
                  <a:lumOff val="50000"/>
                  <a:alpha val="51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8" name="任意多边形 17"/>
          <p:cNvSpPr/>
          <p:nvPr/>
        </p:nvSpPr>
        <p:spPr>
          <a:xfrm>
            <a:off x="5586095" y="4696460"/>
            <a:ext cx="1410970" cy="150495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4000">
                <a:schemeClr val="tx1">
                  <a:lumMod val="50000"/>
                  <a:lumOff val="50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隶书</vt:lpstr>
      <vt:lpstr>Calibri</vt:lpstr>
      <vt:lpstr>微软雅黑</vt:lpstr>
      <vt:lpstr>Arial Unicode MS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8</cp:revision>
  <dcterms:created xsi:type="dcterms:W3CDTF">2018-12-17T07:10:00Z</dcterms:created>
  <dcterms:modified xsi:type="dcterms:W3CDTF">2021-07-01T03:45:50Z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