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073023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毕竟西湖六月中，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2756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风光不与四时同。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2490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接天莲叶无穷碧，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0224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映日荷花别样红。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591165" y="17938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658985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639175" y="191960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630160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任意多边形 15"/>
          <p:cNvSpPr/>
          <p:nvPr/>
        </p:nvSpPr>
        <p:spPr>
          <a:xfrm>
            <a:off x="1321435" y="1454785"/>
            <a:ext cx="1514475" cy="1614170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56000">
                <a:schemeClr val="tx1">
                  <a:lumMod val="50000"/>
                  <a:lumOff val="50000"/>
                </a:schemeClr>
              </a:gs>
              <a:gs pos="11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7" name="任意多边形 16"/>
          <p:cNvSpPr/>
          <p:nvPr/>
        </p:nvSpPr>
        <p:spPr>
          <a:xfrm>
            <a:off x="2942590" y="1238250"/>
            <a:ext cx="638810" cy="681355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41000">
                <a:schemeClr val="tx1">
                  <a:lumMod val="50000"/>
                  <a:lumOff val="50000"/>
                  <a:alpha val="5100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8" name="任意多边形 17"/>
          <p:cNvSpPr/>
          <p:nvPr/>
        </p:nvSpPr>
        <p:spPr>
          <a:xfrm>
            <a:off x="5586095" y="4696460"/>
            <a:ext cx="1410970" cy="1504950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44000">
                <a:schemeClr val="tx1">
                  <a:lumMod val="50000"/>
                  <a:lumOff val="5000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16" grpId="1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隶书</vt:lpstr>
      <vt:lpstr>Calibri</vt:lpstr>
      <vt:lpstr>微软雅黑</vt:lpstr>
      <vt:lpstr>Arial Unicode MS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6</cp:revision>
  <dcterms:created xsi:type="dcterms:W3CDTF">2018-12-17T07:10:00Z</dcterms:created>
  <dcterms:modified xsi:type="dcterms:W3CDTF">2021-07-01T03:00:03Z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