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583" r:id="rId2"/>
    <p:sldId id="593" r:id="rId3"/>
    <p:sldId id="438" r:id="rId4"/>
    <p:sldId id="592" r:id="rId5"/>
    <p:sldId id="587" r:id="rId6"/>
    <p:sldId id="588" r:id="rId7"/>
    <p:sldId id="629" r:id="rId8"/>
    <p:sldId id="630" r:id="rId9"/>
    <p:sldId id="631" r:id="rId10"/>
    <p:sldId id="632" r:id="rId11"/>
    <p:sldId id="626" r:id="rId12"/>
    <p:sldId id="634" r:id="rId13"/>
    <p:sldId id="633" r:id="rId14"/>
    <p:sldId id="627" r:id="rId15"/>
    <p:sldId id="635" r:id="rId16"/>
    <p:sldId id="636" r:id="rId17"/>
    <p:sldId id="628" r:id="rId18"/>
    <p:sldId id="637" r:id="rId19"/>
    <p:sldId id="638" r:id="rId20"/>
    <p:sldId id="639" r:id="rId21"/>
    <p:sldId id="640" r:id="rId22"/>
    <p:sldId id="641" r:id="rId23"/>
    <p:sldId id="642" r:id="rId24"/>
    <p:sldId id="643" r:id="rId25"/>
    <p:sldId id="581" r:id="rId26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4" userDrawn="1">
          <p15:clr>
            <a:srgbClr val="A4A3A4"/>
          </p15:clr>
        </p15:guide>
        <p15:guide id="2" pos="553" userDrawn="1">
          <p15:clr>
            <a:srgbClr val="A4A3A4"/>
          </p15:clr>
        </p15:guide>
        <p15:guide id="3" pos="7205" userDrawn="1">
          <p15:clr>
            <a:srgbClr val="A4A3A4"/>
          </p15:clr>
        </p15:guide>
        <p15:guide id="4" pos="35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A000"/>
    <a:srgbClr val="273A4F"/>
    <a:srgbClr val="FFC32B"/>
    <a:srgbClr val="58626C"/>
    <a:srgbClr val="F5F5F5"/>
    <a:srgbClr val="FFFFFF"/>
    <a:srgbClr val="DEC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94660" autoAdjust="0"/>
  </p:normalViewPr>
  <p:slideViewPr>
    <p:cSldViewPr snapToGrid="0" showGuides="1">
      <p:cViewPr varScale="1">
        <p:scale>
          <a:sx n="110" d="100"/>
          <a:sy n="110" d="100"/>
        </p:scale>
        <p:origin x="396" y="108"/>
      </p:cViewPr>
      <p:guideLst>
        <p:guide orient="horz" pos="1074"/>
        <p:guide pos="553"/>
        <p:guide pos="7205"/>
        <p:guide pos="35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2000" b="1" dirty="0"/>
            <a:t>头部区域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</a:rPr>
            <a:t>网站 </a:t>
          </a:r>
          <a:r>
            <a:rPr lang="en-US" altLang="en-US" sz="1400" b="1" kern="1200" dirty="0">
              <a:solidFill>
                <a:srgbClr val="7030A0"/>
              </a:solidFill>
            </a:rPr>
            <a:t>Logo</a:t>
          </a:r>
          <a:r>
            <a:rPr lang="zh-CN" altLang="en-US" sz="1400" b="1" kern="1200" dirty="0">
              <a:solidFill>
                <a:srgbClr val="7030A0"/>
              </a:solidFill>
            </a:rPr>
            <a:t>：</a:t>
          </a:r>
          <a:r>
            <a:rPr lang="zh-CN" altLang="en-US" sz="1400" b="0" kern="1200" dirty="0"/>
            <a:t>是品牌形象的核心标志，常链接回首页。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32236A84-F70B-47E4-86AC-D23C595327AF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导航栏：</a:t>
          </a:r>
          <a:r>
            <a:rPr lang="zh-CN" altLang="en-US" sz="1400" b="0" kern="1200" dirty="0"/>
            <a:t>为用户提供便捷的导航路径，帮助他们快速找到所需的内容或服务。</a:t>
          </a:r>
        </a:p>
      </dgm:t>
    </dgm:pt>
    <dgm:pt modelId="{223463EF-1D1F-46A2-8F2C-A4B422936DB0}" type="parTrans" cxnId="{9FFBB9AC-86D3-4463-B258-9E476BDCCB28}">
      <dgm:prSet/>
      <dgm:spPr/>
      <dgm:t>
        <a:bodyPr/>
        <a:lstStyle/>
        <a:p>
          <a:endParaRPr lang="zh-CN" altLang="en-US"/>
        </a:p>
      </dgm:t>
    </dgm:pt>
    <dgm:pt modelId="{0E7CC8AC-C29A-4CF5-BCCB-ABB8782B6CA2}" type="sibTrans" cxnId="{9FFBB9AC-86D3-4463-B258-9E476BDCCB28}">
      <dgm:prSet/>
      <dgm:spPr/>
      <dgm:t>
        <a:bodyPr/>
        <a:lstStyle/>
        <a:p>
          <a:endParaRPr lang="zh-CN" altLang="en-US"/>
        </a:p>
      </dgm:t>
    </dgm:pt>
    <dgm:pt modelId="{06F87572-000B-446C-BEDE-166C4C930931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搜索框：</a:t>
          </a:r>
          <a:r>
            <a:rPr lang="zh-CN" altLang="en-US" sz="1400" b="0" kern="1200" dirty="0"/>
            <a:t>允许用户输入关键词进行站内搜索。</a:t>
          </a:r>
        </a:p>
      </dgm:t>
    </dgm:pt>
    <dgm:pt modelId="{DE5C1B2B-0B6D-43B2-BC03-F6922BEEADAC}" type="parTrans" cxnId="{9C4D003E-2037-4236-B393-A895B94D7B14}">
      <dgm:prSet/>
      <dgm:spPr/>
      <dgm:t>
        <a:bodyPr/>
        <a:lstStyle/>
        <a:p>
          <a:endParaRPr lang="zh-CN" altLang="en-US"/>
        </a:p>
      </dgm:t>
    </dgm:pt>
    <dgm:pt modelId="{913A2C39-1B54-4D2C-945C-681646F35CDE}" type="sibTrans" cxnId="{9C4D003E-2037-4236-B393-A895B94D7B14}">
      <dgm:prSet/>
      <dgm:spPr/>
      <dgm:t>
        <a:bodyPr/>
        <a:lstStyle/>
        <a:p>
          <a:endParaRPr lang="zh-CN" altLang="en-US"/>
        </a:p>
      </dgm:t>
    </dgm:pt>
    <dgm:pt modelId="{635D5799-E154-4265-8405-3F6E34CB06AC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登录 </a:t>
          </a: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/ 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注册入口：</a:t>
          </a:r>
          <a:r>
            <a:rPr lang="zh-CN" altLang="en-US" sz="1400" b="0" kern="1200" dirty="0"/>
            <a:t>对于有会员功能的网站来说，这是必不可少的功能按钮。</a:t>
          </a:r>
        </a:p>
      </dgm:t>
    </dgm:pt>
    <dgm:pt modelId="{7BCB7A1A-C2CA-4A89-8BE2-40188CC1EFFB}" type="parTrans" cxnId="{57B9467A-2CB0-45FF-A16B-09C95DFB0B83}">
      <dgm:prSet/>
      <dgm:spPr/>
      <dgm:t>
        <a:bodyPr/>
        <a:lstStyle/>
        <a:p>
          <a:endParaRPr lang="zh-CN" altLang="en-US"/>
        </a:p>
      </dgm:t>
    </dgm:pt>
    <dgm:pt modelId="{6F32CD7A-B7CC-44B1-8276-A53C7B52C0D1}" type="sibTrans" cxnId="{57B9467A-2CB0-45FF-A16B-09C95DFB0B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r>
            <a:rPr lang="zh-CN" altLang="en-US" sz="2000" b="1" dirty="0"/>
            <a:t>主体内容区域</a:t>
          </a:r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文章列表：</a:t>
          </a:r>
          <a:r>
            <a:rPr lang="zh-CN" altLang="en-US" sz="1400" b="0" kern="1200" dirty="0"/>
            <a:t>博客、新闻类网站展示文章标题、摘要及图片等信息。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B3C30B60-FDE3-409E-8938-2CCBA7A974B1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产品列表或详情页：</a:t>
          </a:r>
          <a:r>
            <a:rPr lang="zh-CN" altLang="en-US" sz="1400" b="0" kern="1200" dirty="0"/>
            <a:t>电商网站展示商品图片、名称、价格及购买选项等。</a:t>
          </a:r>
        </a:p>
      </dgm:t>
    </dgm:pt>
    <dgm:pt modelId="{5109285C-ABE3-45DB-A081-E74DABDFBB22}" type="parTrans" cxnId="{3331E131-0BEF-4AC9-8BF1-AC5BEC1E2767}">
      <dgm:prSet/>
      <dgm:spPr/>
      <dgm:t>
        <a:bodyPr/>
        <a:lstStyle/>
        <a:p>
          <a:endParaRPr lang="zh-CN" altLang="en-US"/>
        </a:p>
      </dgm:t>
    </dgm:pt>
    <dgm:pt modelId="{AEA08E0E-2240-4419-B9CD-41D9D04E5A1B}" type="sibTrans" cxnId="{3331E131-0BEF-4AC9-8BF1-AC5BEC1E2767}">
      <dgm:prSet/>
      <dgm:spPr/>
      <dgm:t>
        <a:bodyPr/>
        <a:lstStyle/>
        <a:p>
          <a:endParaRPr lang="zh-CN" altLang="en-US"/>
        </a:p>
      </dgm:t>
    </dgm:pt>
    <dgm:pt modelId="{64650235-58E4-4A7F-9173-7E36B7EC61E0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功能区块：</a:t>
          </a:r>
          <a:r>
            <a:rPr lang="zh-CN" altLang="en-US" sz="1400" b="0" kern="1200" dirty="0"/>
            <a:t>应用型网站或工具型网站展示主要功能模块和服务内容。</a:t>
          </a:r>
        </a:p>
      </dgm:t>
    </dgm:pt>
    <dgm:pt modelId="{780244F6-8409-47B7-B3A3-6CD490A72A46}" type="parTrans" cxnId="{66C2221F-1EFF-4E71-AFDF-CC5B61DA7AAD}">
      <dgm:prSet/>
      <dgm:spPr/>
      <dgm:t>
        <a:bodyPr/>
        <a:lstStyle/>
        <a:p>
          <a:endParaRPr lang="zh-CN" altLang="en-US"/>
        </a:p>
      </dgm:t>
    </dgm:pt>
    <dgm:pt modelId="{E428070B-6109-4BD9-9DC2-DA1CF31FE85B}" type="sibTrans" cxnId="{66C2221F-1EFF-4E71-AFDF-CC5B61DA7AAD}">
      <dgm:prSet/>
      <dgm:spPr/>
      <dgm:t>
        <a:bodyPr/>
        <a:lstStyle/>
        <a:p>
          <a:endParaRPr lang="zh-CN" altLang="en-US"/>
        </a:p>
      </dgm:t>
    </dgm:pt>
    <dgm:pt modelId="{759FFA37-ACA3-49E9-AD0A-320EB420E580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多媒体内容：</a:t>
          </a:r>
          <a:r>
            <a:rPr lang="zh-CN" altLang="en-US" sz="1400" b="0" kern="1200" dirty="0"/>
            <a:t>如视频、音频、图像画廊等多媒体展示区。</a:t>
          </a:r>
        </a:p>
      </dgm:t>
    </dgm:pt>
    <dgm:pt modelId="{89D8084B-46EE-4D3D-8246-C3146725596D}" type="parTrans" cxnId="{89BF7DA6-5FC6-405B-95AA-4785AC13D46C}">
      <dgm:prSet/>
      <dgm:spPr/>
      <dgm:t>
        <a:bodyPr/>
        <a:lstStyle/>
        <a:p>
          <a:endParaRPr lang="zh-CN" altLang="en-US"/>
        </a:p>
      </dgm:t>
    </dgm:pt>
    <dgm:pt modelId="{9E61DFDC-EC64-4DD4-8ED6-D26142D8F646}" type="sibTrans" cxnId="{89BF7DA6-5FC6-405B-95AA-4785AC13D46C}">
      <dgm:prSet/>
      <dgm:spPr/>
      <dgm:t>
        <a:bodyPr/>
        <a:lstStyle/>
        <a:p>
          <a:endParaRPr lang="zh-CN" altLang="en-US"/>
        </a:p>
      </dgm:t>
    </dgm:pt>
    <dgm:pt modelId="{E929E114-F3CA-4E2D-8E0D-076706B7454A}">
      <dgm:prSet custT="1"/>
      <dgm:spPr/>
      <dgm:t>
        <a:bodyPr/>
        <a:lstStyle/>
        <a:p>
          <a:r>
            <a:rPr lang="zh-CN" altLang="en-US" sz="2000" b="1" dirty="0"/>
            <a:t>侧边栏</a:t>
          </a:r>
        </a:p>
      </dgm:t>
    </dgm:pt>
    <dgm:pt modelId="{DB19F3C8-CBB9-4E06-A6B8-ABCF08491D83}" type="parTrans" cxnId="{9F55D415-14F4-42F0-A0AC-B7821E75D7EB}">
      <dgm:prSet/>
      <dgm:spPr/>
      <dgm:t>
        <a:bodyPr/>
        <a:lstStyle/>
        <a:p>
          <a:endParaRPr lang="zh-CN" altLang="en-US"/>
        </a:p>
      </dgm:t>
    </dgm:pt>
    <dgm:pt modelId="{6562F078-4749-4A64-8B91-DC5BDE055B78}" type="sibTrans" cxnId="{9F55D415-14F4-42F0-A0AC-B7821E75D7EB}">
      <dgm:prSet/>
      <dgm:spPr/>
      <dgm:t>
        <a:bodyPr/>
        <a:lstStyle/>
        <a:p>
          <a:endParaRPr lang="zh-CN" altLang="en-US"/>
        </a:p>
      </dgm:t>
    </dgm:pt>
    <dgm:pt modelId="{9F6F4F2E-DE1B-4881-98CC-0F180451C649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分类目录：</a:t>
          </a:r>
          <a:r>
            <a:rPr lang="zh-CN" altLang="en-US" sz="1400" b="0" kern="1200" dirty="0"/>
            <a:t>按照主题对内容进行分类整理。</a:t>
          </a:r>
        </a:p>
      </dgm:t>
    </dgm:pt>
    <dgm:pt modelId="{A29967AA-CB57-4B0C-B295-F39740733B3E}" type="parTrans" cxnId="{7EE2DFC8-96E5-4FA6-88C5-8C105A30B169}">
      <dgm:prSet/>
      <dgm:spPr/>
      <dgm:t>
        <a:bodyPr/>
        <a:lstStyle/>
        <a:p>
          <a:endParaRPr lang="zh-CN" altLang="en-US"/>
        </a:p>
      </dgm:t>
    </dgm:pt>
    <dgm:pt modelId="{0D8969FD-942E-4864-A8E0-1EF6CDAB49E2}" type="sibTrans" cxnId="{7EE2DFC8-96E5-4FA6-88C5-8C105A30B169}">
      <dgm:prSet/>
      <dgm:spPr/>
      <dgm:t>
        <a:bodyPr/>
        <a:lstStyle/>
        <a:p>
          <a:endParaRPr lang="zh-CN" altLang="en-US"/>
        </a:p>
      </dgm:t>
    </dgm:pt>
    <dgm:pt modelId="{DC30ADEE-DC83-4DBD-9B02-11A44731CD15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最新文章、热门推荐或相关阅读：</a:t>
          </a:r>
          <a:r>
            <a:rPr lang="zh-CN" altLang="en-US" sz="1400" b="0" kern="1200" dirty="0"/>
            <a:t>增加用户停留时间和浏览深度。</a:t>
          </a:r>
        </a:p>
      </dgm:t>
    </dgm:pt>
    <dgm:pt modelId="{3D3E736E-3022-47D3-9B4E-593CC2296035}" type="parTrans" cxnId="{BE8AEE04-18C1-4FDA-9EB2-64321824EADE}">
      <dgm:prSet/>
      <dgm:spPr/>
      <dgm:t>
        <a:bodyPr/>
        <a:lstStyle/>
        <a:p>
          <a:endParaRPr lang="zh-CN" altLang="en-US"/>
        </a:p>
      </dgm:t>
    </dgm:pt>
    <dgm:pt modelId="{93C607B8-9227-4EE2-A30B-338CD8849E3D}" type="sibTrans" cxnId="{BE8AEE04-18C1-4FDA-9EB2-64321824EADE}">
      <dgm:prSet/>
      <dgm:spPr/>
      <dgm:t>
        <a:bodyPr/>
        <a:lstStyle/>
        <a:p>
          <a:endParaRPr lang="zh-CN" altLang="en-US"/>
        </a:p>
      </dgm:t>
    </dgm:pt>
    <dgm:pt modelId="{0AE89F20-250D-4951-82BC-AD80D4F74694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广告位：</a:t>
          </a:r>
          <a:r>
            <a:rPr lang="zh-CN" altLang="en-US" sz="1400" b="0" kern="1200" dirty="0"/>
            <a:t>放置广告以实现盈利目的。</a:t>
          </a:r>
        </a:p>
      </dgm:t>
    </dgm:pt>
    <dgm:pt modelId="{4B52BE8B-0066-4E02-8B7D-2C66BE1FA924}" type="parTrans" cxnId="{3A6264F5-303C-49A8-82B0-EDBBDF73766D}">
      <dgm:prSet/>
      <dgm:spPr/>
      <dgm:t>
        <a:bodyPr/>
        <a:lstStyle/>
        <a:p>
          <a:endParaRPr lang="zh-CN" altLang="en-US"/>
        </a:p>
      </dgm:t>
    </dgm:pt>
    <dgm:pt modelId="{FE953758-45F3-47FB-A872-40F520AE7851}" type="sibTrans" cxnId="{3A6264F5-303C-49A8-82B0-EDBBDF73766D}">
      <dgm:prSet/>
      <dgm:spPr/>
      <dgm:t>
        <a:bodyPr/>
        <a:lstStyle/>
        <a:p>
          <a:endParaRPr lang="zh-CN" altLang="en-US"/>
        </a:p>
      </dgm:t>
    </dgm:pt>
    <dgm:pt modelId="{2B027B3B-72B0-4CFB-9F76-A3E13A391931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社交媒体链接</a:t>
          </a:r>
          <a:r>
            <a:rPr lang="zh-CN" altLang="en-US" sz="1400" b="0" kern="1200" dirty="0"/>
            <a:t>：引导用户关注社交媒体账号。</a:t>
          </a:r>
        </a:p>
      </dgm:t>
    </dgm:pt>
    <dgm:pt modelId="{A05847AF-38F9-4293-831E-8DD1343BDCB3}" type="parTrans" cxnId="{72C95C82-DA39-49A2-96DA-83CB44303D1C}">
      <dgm:prSet/>
      <dgm:spPr/>
      <dgm:t>
        <a:bodyPr/>
        <a:lstStyle/>
        <a:p>
          <a:endParaRPr lang="zh-CN" altLang="en-US"/>
        </a:p>
      </dgm:t>
    </dgm:pt>
    <dgm:pt modelId="{65A682F4-BDDC-4ECB-88E3-C0F7BDB9BB3F}" type="sibTrans" cxnId="{72C95C82-DA39-49A2-96DA-83CB44303D1C}">
      <dgm:prSet/>
      <dgm:spPr/>
      <dgm:t>
        <a:bodyPr/>
        <a:lstStyle/>
        <a:p>
          <a:endParaRPr lang="zh-CN" altLang="en-US"/>
        </a:p>
      </dgm:t>
    </dgm:pt>
    <dgm:pt modelId="{50BA26AD-719B-4980-8BF9-EC63221F253B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链接导航：</a:t>
          </a:r>
          <a:r>
            <a:rPr lang="zh-CN" altLang="en-US" sz="1400" b="0" kern="1200" dirty="0"/>
            <a:t>再次呈现网站的主要栏目或子页面链接。</a:t>
          </a:r>
        </a:p>
      </dgm:t>
    </dgm:pt>
    <dgm:pt modelId="{C9DBE135-1239-48C7-8503-D61B6173B53D}" type="parTrans" cxnId="{BE785098-88CE-4192-9F49-C575332DF7B2}">
      <dgm:prSet/>
      <dgm:spPr/>
      <dgm:t>
        <a:bodyPr/>
        <a:lstStyle/>
        <a:p>
          <a:endParaRPr lang="zh-CN" altLang="en-US"/>
        </a:p>
      </dgm:t>
    </dgm:pt>
    <dgm:pt modelId="{833491ED-88E3-4EF5-BED3-C3D0B6811C8D}" type="sibTrans" cxnId="{BE785098-88CE-4192-9F49-C575332DF7B2}">
      <dgm:prSet/>
      <dgm:spPr/>
      <dgm:t>
        <a:bodyPr/>
        <a:lstStyle/>
        <a:p>
          <a:endParaRPr lang="zh-CN" altLang="en-US"/>
        </a:p>
      </dgm:t>
    </dgm:pt>
    <dgm:pt modelId="{3523A959-9C5F-4F54-93E1-2EF79D72FE31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法律声明：</a:t>
          </a:r>
          <a:r>
            <a:rPr lang="zh-CN" altLang="en-US" sz="1400" b="0" kern="1200" dirty="0"/>
            <a:t>如隐私政策、使用条款、版权信息等。</a:t>
          </a:r>
        </a:p>
      </dgm:t>
    </dgm:pt>
    <dgm:pt modelId="{5804E7F7-A25F-4A0F-80F9-8901AEB6B553}" type="parTrans" cxnId="{4FBCF7CD-6DB8-48B1-BEA5-F31DDD8D7891}">
      <dgm:prSet/>
      <dgm:spPr/>
      <dgm:t>
        <a:bodyPr/>
        <a:lstStyle/>
        <a:p>
          <a:endParaRPr lang="zh-CN" altLang="en-US"/>
        </a:p>
      </dgm:t>
    </dgm:pt>
    <dgm:pt modelId="{AEBFE358-279C-4820-8D17-FE73E39A136F}" type="sibTrans" cxnId="{4FBCF7CD-6DB8-48B1-BEA5-F31DDD8D7891}">
      <dgm:prSet/>
      <dgm:spPr/>
      <dgm:t>
        <a:bodyPr/>
        <a:lstStyle/>
        <a:p>
          <a:endParaRPr lang="zh-CN" altLang="en-US"/>
        </a:p>
      </dgm:t>
    </dgm:pt>
    <dgm:pt modelId="{5CD3FDE9-5DF8-43CA-B57B-71C2CBD96008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联系方式：</a:t>
          </a:r>
          <a:r>
            <a:rPr lang="zh-CN" altLang="en-US" sz="1400" b="0" kern="1200" dirty="0"/>
            <a:t>公司地址、电话、邮箱等联系方式。</a:t>
          </a:r>
        </a:p>
      </dgm:t>
    </dgm:pt>
    <dgm:pt modelId="{3C42D4CF-17C6-4FA5-AD2C-AC4D222DCFD8}" type="parTrans" cxnId="{382A9EF7-C959-4966-B304-BFF457C551D6}">
      <dgm:prSet/>
      <dgm:spPr/>
      <dgm:t>
        <a:bodyPr/>
        <a:lstStyle/>
        <a:p>
          <a:endParaRPr lang="zh-CN" altLang="en-US"/>
        </a:p>
      </dgm:t>
    </dgm:pt>
    <dgm:pt modelId="{B24947F6-4F1C-4C14-A8C2-C1B61D60EF48}" type="sibTrans" cxnId="{382A9EF7-C959-4966-B304-BFF457C551D6}">
      <dgm:prSet/>
      <dgm:spPr/>
      <dgm:t>
        <a:bodyPr/>
        <a:lstStyle/>
        <a:p>
          <a:endParaRPr lang="zh-CN" altLang="en-US"/>
        </a:p>
      </dgm:t>
    </dgm:pt>
    <dgm:pt modelId="{D8B0AC81-0656-4469-9F6E-63D2D784B789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社交图标：</a:t>
          </a:r>
          <a:r>
            <a:rPr lang="zh-CN" altLang="en-US" sz="1400" b="0" kern="1200" dirty="0"/>
            <a:t>指向企业或个人在社交媒体上的官方账号。</a:t>
          </a:r>
        </a:p>
      </dgm:t>
    </dgm:pt>
    <dgm:pt modelId="{93878226-8D34-4667-9B40-16E7A95412B4}" type="parTrans" cxnId="{08F5671A-34E9-4294-8D71-2949BAC4EE77}">
      <dgm:prSet/>
      <dgm:spPr/>
      <dgm:t>
        <a:bodyPr/>
        <a:lstStyle/>
        <a:p>
          <a:endParaRPr lang="zh-CN" altLang="en-US"/>
        </a:p>
      </dgm:t>
    </dgm:pt>
    <dgm:pt modelId="{C7399181-7000-48B7-B391-619CA0BCAACB}" type="sibTrans" cxnId="{08F5671A-34E9-4294-8D71-2949BAC4EE77}">
      <dgm:prSet/>
      <dgm:spPr/>
      <dgm:t>
        <a:bodyPr/>
        <a:lstStyle/>
        <a:p>
          <a:endParaRPr lang="zh-CN" altLang="en-US"/>
        </a:p>
      </dgm:t>
    </dgm:pt>
    <dgm:pt modelId="{A88DD17E-0BC8-4D1C-A5CD-4744A4972FC2}">
      <dgm:prSet custT="1"/>
      <dgm:spPr/>
      <dgm:t>
        <a:bodyPr/>
        <a:lstStyle/>
        <a:p>
          <a:pPr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版权年份和所有者信息。</a:t>
          </a:r>
        </a:p>
      </dgm:t>
    </dgm:pt>
    <dgm:pt modelId="{96A24C46-29BB-4658-9D4A-79ECEE029FD6}" type="parTrans" cxnId="{ECFD7FBC-CC86-427A-B2BC-789702B6EE5D}">
      <dgm:prSet/>
      <dgm:spPr/>
      <dgm:t>
        <a:bodyPr/>
        <a:lstStyle/>
        <a:p>
          <a:endParaRPr lang="zh-CN" altLang="en-US"/>
        </a:p>
      </dgm:t>
    </dgm:pt>
    <dgm:pt modelId="{DB9C1A90-ACB5-45DD-A813-0B10F303F816}" type="sibTrans" cxnId="{ECFD7FBC-CC86-427A-B2BC-789702B6EE5D}">
      <dgm:prSet/>
      <dgm:spPr/>
      <dgm:t>
        <a:bodyPr/>
        <a:lstStyle/>
        <a:p>
          <a:endParaRPr lang="zh-CN" altLang="en-US"/>
        </a:p>
      </dgm:t>
    </dgm:pt>
    <dgm:pt modelId="{98C58B62-F780-401C-895A-15B04E0E3038}">
      <dgm:prSet custT="1"/>
      <dgm:spPr/>
      <dgm:t>
        <a:bodyPr/>
        <a:lstStyle/>
        <a:p>
          <a:r>
            <a:rPr lang="zh-CN" altLang="en-US" sz="2000" b="1" dirty="0"/>
            <a:t>页脚</a:t>
          </a:r>
        </a:p>
      </dgm:t>
    </dgm:pt>
    <dgm:pt modelId="{62697E1F-E4F9-48C8-A8E3-A89582943D2E}" type="parTrans" cxnId="{B22BFB7E-7E0C-45AC-BBB9-7F8791EADD7F}">
      <dgm:prSet/>
      <dgm:spPr/>
      <dgm:t>
        <a:bodyPr/>
        <a:lstStyle/>
        <a:p>
          <a:endParaRPr lang="zh-CN" altLang="en-US"/>
        </a:p>
      </dgm:t>
    </dgm:pt>
    <dgm:pt modelId="{3BA76353-6B78-43C2-96B5-55D3A84F6AB5}" type="sibTrans" cxnId="{B22BFB7E-7E0C-45AC-BBB9-7F8791EADD7F}">
      <dgm:prSet/>
      <dgm:spPr/>
      <dgm:t>
        <a:bodyPr/>
        <a:lstStyle/>
        <a:p>
          <a:endParaRPr lang="zh-CN" altLang="en-US"/>
        </a:p>
      </dgm:t>
    </dgm:pt>
    <dgm:pt modelId="{91758684-5A37-4DE2-8888-648F292D7BB0}" type="pres">
      <dgm:prSet presAssocID="{89730144-3AF2-4241-9640-F6A75CFAF829}" presName="Name0" presStyleCnt="0">
        <dgm:presLayoutVars>
          <dgm:dir/>
          <dgm:animLvl val="lvl"/>
          <dgm:resizeHandles val="exact"/>
        </dgm:presLayoutVars>
      </dgm:prSet>
      <dgm:spPr/>
    </dgm:pt>
    <dgm:pt modelId="{8238763E-29A4-4EDD-AE81-C8FFEBC150CF}" type="pres">
      <dgm:prSet presAssocID="{7E176F3C-0016-4265-99AB-2E1AF6B4CAC8}" presName="composite" presStyleCnt="0"/>
      <dgm:spPr/>
    </dgm:pt>
    <dgm:pt modelId="{81D217B0-33B6-4679-BB5F-43E041B76D82}" type="pres">
      <dgm:prSet presAssocID="{7E176F3C-0016-4265-99AB-2E1AF6B4CAC8}" presName="parTx" presStyleLbl="alignNode1" presStyleIdx="0" presStyleCnt="4" custScaleX="114000">
        <dgm:presLayoutVars>
          <dgm:chMax val="0"/>
          <dgm:chPref val="0"/>
          <dgm:bulletEnabled val="1"/>
        </dgm:presLayoutVars>
      </dgm:prSet>
      <dgm:spPr/>
    </dgm:pt>
    <dgm:pt modelId="{D3573BED-A72E-4657-B728-DF9073F658CD}" type="pres">
      <dgm:prSet presAssocID="{7E176F3C-0016-4265-99AB-2E1AF6B4CAC8}" presName="desTx" presStyleLbl="alignAccFollowNode1" presStyleIdx="0" presStyleCnt="4">
        <dgm:presLayoutVars>
          <dgm:bulletEnabled val="1"/>
        </dgm:presLayoutVars>
      </dgm:prSet>
      <dgm:spPr/>
    </dgm:pt>
    <dgm:pt modelId="{C4DC3AF6-BA4A-4424-A47B-60640491585B}" type="pres">
      <dgm:prSet presAssocID="{62C25548-E0B3-46B6-A9F4-2D83A80D22FC}" presName="space" presStyleCnt="0"/>
      <dgm:spPr/>
    </dgm:pt>
    <dgm:pt modelId="{6F3B5170-E277-4AAF-BD81-5D925FA92B79}" type="pres">
      <dgm:prSet presAssocID="{FADDCD4D-B9D9-4DD7-A343-4E1EB29E9BE8}" presName="composite" presStyleCnt="0"/>
      <dgm:spPr/>
    </dgm:pt>
    <dgm:pt modelId="{A5F8A1F2-D34F-481C-8503-E4D9EEF47A43}" type="pres">
      <dgm:prSet presAssocID="{FADDCD4D-B9D9-4DD7-A343-4E1EB29E9BE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DCE73762-C9D1-4EB4-AED1-9D3711EEB576}" type="pres">
      <dgm:prSet presAssocID="{FADDCD4D-B9D9-4DD7-A343-4E1EB29E9BE8}" presName="desTx" presStyleLbl="alignAccFollowNode1" presStyleIdx="1" presStyleCnt="4">
        <dgm:presLayoutVars>
          <dgm:bulletEnabled val="1"/>
        </dgm:presLayoutVars>
      </dgm:prSet>
      <dgm:spPr/>
    </dgm:pt>
    <dgm:pt modelId="{F75B5957-33F8-4580-B4F1-2623A2C035A6}" type="pres">
      <dgm:prSet presAssocID="{C9A920F4-D9AF-4780-9E5A-EF611FBFA509}" presName="space" presStyleCnt="0"/>
      <dgm:spPr/>
    </dgm:pt>
    <dgm:pt modelId="{BC26A16E-830B-41E1-ACEB-A72DE156BA89}" type="pres">
      <dgm:prSet presAssocID="{E929E114-F3CA-4E2D-8E0D-076706B7454A}" presName="composite" presStyleCnt="0"/>
      <dgm:spPr/>
    </dgm:pt>
    <dgm:pt modelId="{B3D7B448-10CF-42B5-9CEE-A128582FDF14}" type="pres">
      <dgm:prSet presAssocID="{E929E114-F3CA-4E2D-8E0D-076706B7454A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8FAC4308-27C4-4DCA-8D61-A714817A2EC0}" type="pres">
      <dgm:prSet presAssocID="{E929E114-F3CA-4E2D-8E0D-076706B7454A}" presName="desTx" presStyleLbl="alignAccFollowNode1" presStyleIdx="2" presStyleCnt="4">
        <dgm:presLayoutVars>
          <dgm:bulletEnabled val="1"/>
        </dgm:presLayoutVars>
      </dgm:prSet>
      <dgm:spPr/>
    </dgm:pt>
    <dgm:pt modelId="{3208F2B2-A9B3-4AFA-A41D-6064F99E9D5A}" type="pres">
      <dgm:prSet presAssocID="{6562F078-4749-4A64-8B91-DC5BDE055B78}" presName="space" presStyleCnt="0"/>
      <dgm:spPr/>
    </dgm:pt>
    <dgm:pt modelId="{E4C28B4C-7563-47D2-8B15-DF4D418450AE}" type="pres">
      <dgm:prSet presAssocID="{98C58B62-F780-401C-895A-15B04E0E3038}" presName="composite" presStyleCnt="0"/>
      <dgm:spPr/>
    </dgm:pt>
    <dgm:pt modelId="{C7CA4AF4-515A-49AF-A1F8-EA166ED21466}" type="pres">
      <dgm:prSet presAssocID="{98C58B62-F780-401C-895A-15B04E0E3038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21F5420-96E3-4411-A17D-80FA2DA74AF9}" type="pres">
      <dgm:prSet presAssocID="{98C58B62-F780-401C-895A-15B04E0E3038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BE8AEE04-18C1-4FDA-9EB2-64321824EADE}" srcId="{E929E114-F3CA-4E2D-8E0D-076706B7454A}" destId="{DC30ADEE-DC83-4DBD-9B02-11A44731CD15}" srcOrd="1" destOrd="0" parTransId="{3D3E736E-3022-47D3-9B4E-593CC2296035}" sibTransId="{93C607B8-9227-4EE2-A30B-338CD8849E3D}"/>
    <dgm:cxn modelId="{4F5DB30F-C5BF-44F1-A024-40F0F9D01A4A}" type="presOf" srcId="{32236A84-F70B-47E4-86AC-D23C595327AF}" destId="{D3573BED-A72E-4657-B728-DF9073F658CD}" srcOrd="0" destOrd="1" presId="urn:microsoft.com/office/officeart/2005/8/layout/hList1"/>
    <dgm:cxn modelId="{88408B13-A1AC-4A0C-8682-DFC7C23E319E}" type="presOf" srcId="{5CD3FDE9-5DF8-43CA-B57B-71C2CBD96008}" destId="{521F5420-96E3-4411-A17D-80FA2DA74AF9}" srcOrd="0" destOrd="2" presId="urn:microsoft.com/office/officeart/2005/8/layout/hList1"/>
    <dgm:cxn modelId="{9F55D415-14F4-42F0-A0AC-B7821E75D7EB}" srcId="{89730144-3AF2-4241-9640-F6A75CFAF829}" destId="{E929E114-F3CA-4E2D-8E0D-076706B7454A}" srcOrd="2" destOrd="0" parTransId="{DB19F3C8-CBB9-4E06-A6B8-ABCF08491D83}" sibTransId="{6562F078-4749-4A64-8B91-DC5BDE055B78}"/>
    <dgm:cxn modelId="{7AB37917-674A-4BB9-A844-1C6B88CF8011}" type="presOf" srcId="{50BA26AD-719B-4980-8BF9-EC63221F253B}" destId="{521F5420-96E3-4411-A17D-80FA2DA74AF9}" srcOrd="0" destOrd="0" presId="urn:microsoft.com/office/officeart/2005/8/layout/hList1"/>
    <dgm:cxn modelId="{08F5671A-34E9-4294-8D71-2949BAC4EE77}" srcId="{98C58B62-F780-401C-895A-15B04E0E3038}" destId="{D8B0AC81-0656-4469-9F6E-63D2D784B789}" srcOrd="3" destOrd="0" parTransId="{93878226-8D34-4667-9B40-16E7A95412B4}" sibTransId="{C7399181-7000-48B7-B391-619CA0BCAACB}"/>
    <dgm:cxn modelId="{0D0FF01C-B4EA-405C-8512-0E5A404638E9}" type="presOf" srcId="{D8B0AC81-0656-4469-9F6E-63D2D784B789}" destId="{521F5420-96E3-4411-A17D-80FA2DA74AF9}" srcOrd="0" destOrd="3" presId="urn:microsoft.com/office/officeart/2005/8/layout/hList1"/>
    <dgm:cxn modelId="{66C2221F-1EFF-4E71-AFDF-CC5B61DA7AAD}" srcId="{FADDCD4D-B9D9-4DD7-A343-4E1EB29E9BE8}" destId="{64650235-58E4-4A7F-9173-7E36B7EC61E0}" srcOrd="2" destOrd="0" parTransId="{780244F6-8409-47B7-B3A3-6CD490A72A46}" sibTransId="{E428070B-6109-4BD9-9DC2-DA1CF31FE85B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165E8626-9910-46B3-A016-A33A6E166B43}" type="presOf" srcId="{A88DD17E-0BC8-4D1C-A5CD-4744A4972FC2}" destId="{521F5420-96E3-4411-A17D-80FA2DA74AF9}" srcOrd="0" destOrd="4" presId="urn:microsoft.com/office/officeart/2005/8/layout/hList1"/>
    <dgm:cxn modelId="{3331E131-0BEF-4AC9-8BF1-AC5BEC1E2767}" srcId="{FADDCD4D-B9D9-4DD7-A343-4E1EB29E9BE8}" destId="{B3C30B60-FDE3-409E-8938-2CCBA7A974B1}" srcOrd="1" destOrd="0" parTransId="{5109285C-ABE3-45DB-A081-E74DABDFBB22}" sibTransId="{AEA08E0E-2240-4419-B9CD-41D9D04E5A1B}"/>
    <dgm:cxn modelId="{39643638-567D-4178-9CA3-4E5020FDDF74}" type="presOf" srcId="{3523A959-9C5F-4F54-93E1-2EF79D72FE31}" destId="{521F5420-96E3-4411-A17D-80FA2DA74AF9}" srcOrd="0" destOrd="1" presId="urn:microsoft.com/office/officeart/2005/8/layout/hList1"/>
    <dgm:cxn modelId="{9C4D003E-2037-4236-B393-A895B94D7B14}" srcId="{7E176F3C-0016-4265-99AB-2E1AF6B4CAC8}" destId="{06F87572-000B-446C-BEDE-166C4C930931}" srcOrd="2" destOrd="0" parTransId="{DE5C1B2B-0B6D-43B2-BC03-F6922BEEADAC}" sibTransId="{913A2C39-1B54-4D2C-945C-681646F35CDE}"/>
    <dgm:cxn modelId="{3CEC0F5D-4CA9-42A3-AE35-D84E6DABA9C7}" type="presOf" srcId="{9F6F4F2E-DE1B-4881-98CC-0F180451C649}" destId="{8FAC4308-27C4-4DCA-8D61-A714817A2EC0}" srcOrd="0" destOrd="0" presId="urn:microsoft.com/office/officeart/2005/8/layout/hList1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4AA7EC68-F312-4755-8C16-8045DED88A78}" type="presOf" srcId="{B3C30B60-FDE3-409E-8938-2CCBA7A974B1}" destId="{DCE73762-C9D1-4EB4-AED1-9D3711EEB576}" srcOrd="0" destOrd="1" presId="urn:microsoft.com/office/officeart/2005/8/layout/hList1"/>
    <dgm:cxn modelId="{57B9467A-2CB0-45FF-A16B-09C95DFB0B83}" srcId="{7E176F3C-0016-4265-99AB-2E1AF6B4CAC8}" destId="{635D5799-E154-4265-8405-3F6E34CB06AC}" srcOrd="3" destOrd="0" parTransId="{7BCB7A1A-C2CA-4A89-8BE2-40188CC1EFFB}" sibTransId="{6F32CD7A-B7CC-44B1-8276-A53C7B52C0D1}"/>
    <dgm:cxn modelId="{BE0A197E-87A0-423A-BA2C-8C9D794B31CD}" type="presOf" srcId="{89730144-3AF2-4241-9640-F6A75CFAF829}" destId="{91758684-5A37-4DE2-8888-648F292D7BB0}" srcOrd="0" destOrd="0" presId="urn:microsoft.com/office/officeart/2005/8/layout/hList1"/>
    <dgm:cxn modelId="{B22BFB7E-7E0C-45AC-BBB9-7F8791EADD7F}" srcId="{89730144-3AF2-4241-9640-F6A75CFAF829}" destId="{98C58B62-F780-401C-895A-15B04E0E3038}" srcOrd="3" destOrd="0" parTransId="{62697E1F-E4F9-48C8-A8E3-A89582943D2E}" sibTransId="{3BA76353-6B78-43C2-96B5-55D3A84F6AB5}"/>
    <dgm:cxn modelId="{72C95C82-DA39-49A2-96DA-83CB44303D1C}" srcId="{E929E114-F3CA-4E2D-8E0D-076706B7454A}" destId="{2B027B3B-72B0-4CFB-9F76-A3E13A391931}" srcOrd="3" destOrd="0" parTransId="{A05847AF-38F9-4293-831E-8DD1343BDCB3}" sibTransId="{65A682F4-BDDC-4ECB-88E3-C0F7BDB9BB3F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BE785098-88CE-4192-9F49-C575332DF7B2}" srcId="{98C58B62-F780-401C-895A-15B04E0E3038}" destId="{50BA26AD-719B-4980-8BF9-EC63221F253B}" srcOrd="0" destOrd="0" parTransId="{C9DBE135-1239-48C7-8503-D61B6173B53D}" sibTransId="{833491ED-88E3-4EF5-BED3-C3D0B6811C8D}"/>
    <dgm:cxn modelId="{9D08C29B-6658-4264-9366-697A0CDFB9BA}" type="presOf" srcId="{0AE89F20-250D-4951-82BC-AD80D4F74694}" destId="{8FAC4308-27C4-4DCA-8D61-A714817A2EC0}" srcOrd="0" destOrd="2" presId="urn:microsoft.com/office/officeart/2005/8/layout/hList1"/>
    <dgm:cxn modelId="{19B3D29C-3243-4F0D-B84D-9FCD4AD872FA}" type="presOf" srcId="{759FFA37-ACA3-49E9-AD0A-320EB420E580}" destId="{DCE73762-C9D1-4EB4-AED1-9D3711EEB576}" srcOrd="0" destOrd="3" presId="urn:microsoft.com/office/officeart/2005/8/layout/hList1"/>
    <dgm:cxn modelId="{465573A4-BFD9-4ECF-969C-7A338552DAB1}" type="presOf" srcId="{7E176F3C-0016-4265-99AB-2E1AF6B4CAC8}" destId="{81D217B0-33B6-4679-BB5F-43E041B76D82}" srcOrd="0" destOrd="0" presId="urn:microsoft.com/office/officeart/2005/8/layout/hList1"/>
    <dgm:cxn modelId="{89BF7DA6-5FC6-405B-95AA-4785AC13D46C}" srcId="{FADDCD4D-B9D9-4DD7-A343-4E1EB29E9BE8}" destId="{759FFA37-ACA3-49E9-AD0A-320EB420E580}" srcOrd="3" destOrd="0" parTransId="{89D8084B-46EE-4D3D-8246-C3146725596D}" sibTransId="{9E61DFDC-EC64-4DD4-8ED6-D26142D8F646}"/>
    <dgm:cxn modelId="{9FFBB9AC-86D3-4463-B258-9E476BDCCB28}" srcId="{7E176F3C-0016-4265-99AB-2E1AF6B4CAC8}" destId="{32236A84-F70B-47E4-86AC-D23C595327AF}" srcOrd="1" destOrd="0" parTransId="{223463EF-1D1F-46A2-8F2C-A4B422936DB0}" sibTransId="{0E7CC8AC-C29A-4CF5-BCCB-ABB8782B6CA2}"/>
    <dgm:cxn modelId="{EDFD47B9-8D7B-43D6-81FF-0E7D84AC953E}" type="presOf" srcId="{9240D709-DE1C-4080-A5DB-9058B434ECE5}" destId="{DCE73762-C9D1-4EB4-AED1-9D3711EEB576}" srcOrd="0" destOrd="0" presId="urn:microsoft.com/office/officeart/2005/8/layout/hList1"/>
    <dgm:cxn modelId="{ECFD7FBC-CC86-427A-B2BC-789702B6EE5D}" srcId="{98C58B62-F780-401C-895A-15B04E0E3038}" destId="{A88DD17E-0BC8-4D1C-A5CD-4744A4972FC2}" srcOrd="4" destOrd="0" parTransId="{96A24C46-29BB-4658-9D4A-79ECEE029FD6}" sibTransId="{DB9C1A90-ACB5-45DD-A813-0B10F303F816}"/>
    <dgm:cxn modelId="{AD00D7BE-8E92-4BB6-9000-379F56A20755}" type="presOf" srcId="{635D5799-E154-4265-8405-3F6E34CB06AC}" destId="{D3573BED-A72E-4657-B728-DF9073F658CD}" srcOrd="0" destOrd="3" presId="urn:microsoft.com/office/officeart/2005/8/layout/hList1"/>
    <dgm:cxn modelId="{7EE2DFC8-96E5-4FA6-88C5-8C105A30B169}" srcId="{E929E114-F3CA-4E2D-8E0D-076706B7454A}" destId="{9F6F4F2E-DE1B-4881-98CC-0F180451C649}" srcOrd="0" destOrd="0" parTransId="{A29967AA-CB57-4B0C-B295-F39740733B3E}" sibTransId="{0D8969FD-942E-4864-A8E0-1EF6CDAB49E2}"/>
    <dgm:cxn modelId="{4FBCF7CD-6DB8-48B1-BEA5-F31DDD8D7891}" srcId="{98C58B62-F780-401C-895A-15B04E0E3038}" destId="{3523A959-9C5F-4F54-93E1-2EF79D72FE31}" srcOrd="1" destOrd="0" parTransId="{5804E7F7-A25F-4A0F-80F9-8901AEB6B553}" sibTransId="{AEBFE358-279C-4820-8D17-FE73E39A136F}"/>
    <dgm:cxn modelId="{DC0EBAD4-071C-4B14-8206-C9127E3A848A}" type="presOf" srcId="{DC30ADEE-DC83-4DBD-9B02-11A44731CD15}" destId="{8FAC4308-27C4-4DCA-8D61-A714817A2EC0}" srcOrd="0" destOrd="1" presId="urn:microsoft.com/office/officeart/2005/8/layout/hList1"/>
    <dgm:cxn modelId="{E55801D9-C3DF-43F0-B429-94BB1D0A269F}" type="presOf" srcId="{98C58B62-F780-401C-895A-15B04E0E3038}" destId="{C7CA4AF4-515A-49AF-A1F8-EA166ED21466}" srcOrd="0" destOrd="0" presId="urn:microsoft.com/office/officeart/2005/8/layout/hList1"/>
    <dgm:cxn modelId="{E48BC4DB-D6D6-44A2-937A-1B266DC708B2}" type="presOf" srcId="{742DC48D-FA94-42EA-A687-C3DAA99577DA}" destId="{D3573BED-A72E-4657-B728-DF9073F658CD}" srcOrd="0" destOrd="0" presId="urn:microsoft.com/office/officeart/2005/8/layout/hList1"/>
    <dgm:cxn modelId="{D06322DD-8E6D-410B-B34E-6B3D4123F666}" type="presOf" srcId="{E929E114-F3CA-4E2D-8E0D-076706B7454A}" destId="{B3D7B448-10CF-42B5-9CEE-A128582FDF14}" srcOrd="0" destOrd="0" presId="urn:microsoft.com/office/officeart/2005/8/layout/hList1"/>
    <dgm:cxn modelId="{5F924DE6-9781-4267-9B9B-37F7AF238C75}" type="presOf" srcId="{06F87572-000B-446C-BEDE-166C4C930931}" destId="{D3573BED-A72E-4657-B728-DF9073F658CD}" srcOrd="0" destOrd="2" presId="urn:microsoft.com/office/officeart/2005/8/layout/hList1"/>
    <dgm:cxn modelId="{A419C3EF-DFE1-4A06-B707-1FFA6203F09D}" type="presOf" srcId="{2B027B3B-72B0-4CFB-9F76-A3E13A391931}" destId="{8FAC4308-27C4-4DCA-8D61-A714817A2EC0}" srcOrd="0" destOrd="3" presId="urn:microsoft.com/office/officeart/2005/8/layout/hList1"/>
    <dgm:cxn modelId="{3A6264F5-303C-49A8-82B0-EDBBDF73766D}" srcId="{E929E114-F3CA-4E2D-8E0D-076706B7454A}" destId="{0AE89F20-250D-4951-82BC-AD80D4F74694}" srcOrd="2" destOrd="0" parTransId="{4B52BE8B-0066-4E02-8B7D-2C66BE1FA924}" sibTransId="{FE953758-45F3-47FB-A872-40F520AE7851}"/>
    <dgm:cxn modelId="{382A9EF7-C959-4966-B304-BFF457C551D6}" srcId="{98C58B62-F780-401C-895A-15B04E0E3038}" destId="{5CD3FDE9-5DF8-43CA-B57B-71C2CBD96008}" srcOrd="2" destOrd="0" parTransId="{3C42D4CF-17C6-4FA5-AD2C-AC4D222DCFD8}" sibTransId="{B24947F6-4F1C-4C14-A8C2-C1B61D60EF48}"/>
    <dgm:cxn modelId="{B7036AFB-6ADE-4297-A24E-C952C1C9AF1A}" type="presOf" srcId="{FADDCD4D-B9D9-4DD7-A343-4E1EB29E9BE8}" destId="{A5F8A1F2-D34F-481C-8503-E4D9EEF47A43}" srcOrd="0" destOrd="0" presId="urn:microsoft.com/office/officeart/2005/8/layout/hList1"/>
    <dgm:cxn modelId="{BCDDDAFD-9880-44D6-B57C-973C338FEDDC}" type="presOf" srcId="{64650235-58E4-4A7F-9173-7E36B7EC61E0}" destId="{DCE73762-C9D1-4EB4-AED1-9D3711EEB576}" srcOrd="0" destOrd="2" presId="urn:microsoft.com/office/officeart/2005/8/layout/hList1"/>
    <dgm:cxn modelId="{7E5420DF-81FF-49FF-9B92-CD463E493368}" type="presParOf" srcId="{91758684-5A37-4DE2-8888-648F292D7BB0}" destId="{8238763E-29A4-4EDD-AE81-C8FFEBC150CF}" srcOrd="0" destOrd="0" presId="urn:microsoft.com/office/officeart/2005/8/layout/hList1"/>
    <dgm:cxn modelId="{BE96D95E-50EC-4E6B-BB0B-7ED0C4058699}" type="presParOf" srcId="{8238763E-29A4-4EDD-AE81-C8FFEBC150CF}" destId="{81D217B0-33B6-4679-BB5F-43E041B76D82}" srcOrd="0" destOrd="0" presId="urn:microsoft.com/office/officeart/2005/8/layout/hList1"/>
    <dgm:cxn modelId="{DE81E214-A016-4ADB-8075-10BB7FE40DFF}" type="presParOf" srcId="{8238763E-29A4-4EDD-AE81-C8FFEBC150CF}" destId="{D3573BED-A72E-4657-B728-DF9073F658CD}" srcOrd="1" destOrd="0" presId="urn:microsoft.com/office/officeart/2005/8/layout/hList1"/>
    <dgm:cxn modelId="{BD4C0FB0-A98D-464A-A98B-B0DB9C65CF29}" type="presParOf" srcId="{91758684-5A37-4DE2-8888-648F292D7BB0}" destId="{C4DC3AF6-BA4A-4424-A47B-60640491585B}" srcOrd="1" destOrd="0" presId="urn:microsoft.com/office/officeart/2005/8/layout/hList1"/>
    <dgm:cxn modelId="{9237F858-6F19-48C6-8221-EC60BDF3FE15}" type="presParOf" srcId="{91758684-5A37-4DE2-8888-648F292D7BB0}" destId="{6F3B5170-E277-4AAF-BD81-5D925FA92B79}" srcOrd="2" destOrd="0" presId="urn:microsoft.com/office/officeart/2005/8/layout/hList1"/>
    <dgm:cxn modelId="{4B5E5437-12E0-4C63-9B51-21F1387BAE04}" type="presParOf" srcId="{6F3B5170-E277-4AAF-BD81-5D925FA92B79}" destId="{A5F8A1F2-D34F-481C-8503-E4D9EEF47A43}" srcOrd="0" destOrd="0" presId="urn:microsoft.com/office/officeart/2005/8/layout/hList1"/>
    <dgm:cxn modelId="{DDD2AEA2-D45F-4450-92E3-B1F2CA29CED1}" type="presParOf" srcId="{6F3B5170-E277-4AAF-BD81-5D925FA92B79}" destId="{DCE73762-C9D1-4EB4-AED1-9D3711EEB576}" srcOrd="1" destOrd="0" presId="urn:microsoft.com/office/officeart/2005/8/layout/hList1"/>
    <dgm:cxn modelId="{2F3AAB7F-E4EB-4C52-A7BF-71FB34416FD4}" type="presParOf" srcId="{91758684-5A37-4DE2-8888-648F292D7BB0}" destId="{F75B5957-33F8-4580-B4F1-2623A2C035A6}" srcOrd="3" destOrd="0" presId="urn:microsoft.com/office/officeart/2005/8/layout/hList1"/>
    <dgm:cxn modelId="{0C635A42-AF73-4889-97C6-393F33E7AA2B}" type="presParOf" srcId="{91758684-5A37-4DE2-8888-648F292D7BB0}" destId="{BC26A16E-830B-41E1-ACEB-A72DE156BA89}" srcOrd="4" destOrd="0" presId="urn:microsoft.com/office/officeart/2005/8/layout/hList1"/>
    <dgm:cxn modelId="{020496AC-017C-46C8-BA3F-6D390602727A}" type="presParOf" srcId="{BC26A16E-830B-41E1-ACEB-A72DE156BA89}" destId="{B3D7B448-10CF-42B5-9CEE-A128582FDF14}" srcOrd="0" destOrd="0" presId="urn:microsoft.com/office/officeart/2005/8/layout/hList1"/>
    <dgm:cxn modelId="{621CD875-704A-4D16-89B9-E99683F19107}" type="presParOf" srcId="{BC26A16E-830B-41E1-ACEB-A72DE156BA89}" destId="{8FAC4308-27C4-4DCA-8D61-A714817A2EC0}" srcOrd="1" destOrd="0" presId="urn:microsoft.com/office/officeart/2005/8/layout/hList1"/>
    <dgm:cxn modelId="{1060A82B-AC43-4EE9-B783-0B72FDC1CE34}" type="presParOf" srcId="{91758684-5A37-4DE2-8888-648F292D7BB0}" destId="{3208F2B2-A9B3-4AFA-A41D-6064F99E9D5A}" srcOrd="5" destOrd="0" presId="urn:microsoft.com/office/officeart/2005/8/layout/hList1"/>
    <dgm:cxn modelId="{262ABA3E-EF4D-4975-B728-0E77A2B58E95}" type="presParOf" srcId="{91758684-5A37-4DE2-8888-648F292D7BB0}" destId="{E4C28B4C-7563-47D2-8B15-DF4D418450AE}" srcOrd="6" destOrd="0" presId="urn:microsoft.com/office/officeart/2005/8/layout/hList1"/>
    <dgm:cxn modelId="{BF4F7B32-C1BB-42E7-96A2-31725CFFDB1A}" type="presParOf" srcId="{E4C28B4C-7563-47D2-8B15-DF4D418450AE}" destId="{C7CA4AF4-515A-49AF-A1F8-EA166ED21466}" srcOrd="0" destOrd="0" presId="urn:microsoft.com/office/officeart/2005/8/layout/hList1"/>
    <dgm:cxn modelId="{D1C82166-E30D-4E19-B5FC-68F37BE0CF45}" type="presParOf" srcId="{E4C28B4C-7563-47D2-8B15-DF4D418450AE}" destId="{521F5420-96E3-4411-A17D-80FA2DA74AF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zh-CN" sz="2000" b="1" dirty="0"/>
            <a:t>页面类型设计与组件规范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为不同类型页面（首页、详情页、表单页等）设计独特的模板和交互模式。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将详细交互设计稿交付给前端开发者，并说明交互事件触发机制和响应方式。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交互设计与前端开发对接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90CCE73E-1837-47C1-B464-0B24FD259CCC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定义各个 </a:t>
          </a:r>
          <a:r>
            <a:rPr lang="en-US" altLang="en-US" sz="1400" b="0" kern="1200" dirty="0"/>
            <a:t>UI </a:t>
          </a:r>
          <a:r>
            <a:rPr lang="zh-CN" altLang="en-US" sz="1400" b="0" kern="1200" dirty="0"/>
            <a:t>组件的设计规格文档，包含尺寸、间距、状态变化等细节。</a:t>
          </a:r>
        </a:p>
      </dgm:t>
    </dgm:pt>
    <dgm:pt modelId="{75CE272F-7A4B-48C0-AEA4-DBDF0E680065}" type="parTrans" cxnId="{A504F5A0-5E4B-4B21-9157-232FC9300CD9}">
      <dgm:prSet/>
      <dgm:spPr/>
      <dgm:t>
        <a:bodyPr/>
        <a:lstStyle/>
        <a:p>
          <a:endParaRPr lang="zh-CN" altLang="en-US"/>
        </a:p>
      </dgm:t>
    </dgm:pt>
    <dgm:pt modelId="{9D6FD537-1A6D-4F2C-8B2B-ABC574444279}" type="sibTrans" cxnId="{A504F5A0-5E4B-4B21-9157-232FC9300CD9}">
      <dgm:prSet/>
      <dgm:spPr/>
      <dgm:t>
        <a:bodyPr/>
        <a:lstStyle/>
        <a:p>
          <a:endParaRPr lang="zh-CN" altLang="en-US"/>
        </a:p>
      </dgm:t>
    </dgm:pt>
    <dgm:pt modelId="{CE74620C-1E69-40F4-944C-D180CEA46FF4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协同工作，确保设计意图准确无误地转化为代码实现。</a:t>
          </a:r>
        </a:p>
      </dgm:t>
    </dgm:pt>
    <dgm:pt modelId="{33BD22E5-5410-4711-8B80-1B1F73A74E8A}" type="parTrans" cxnId="{4A53880C-F8AA-4C2E-9DF0-18F240897AEB}">
      <dgm:prSet/>
      <dgm:spPr/>
      <dgm:t>
        <a:bodyPr/>
        <a:lstStyle/>
        <a:p>
          <a:endParaRPr lang="zh-CN" altLang="en-US"/>
        </a:p>
      </dgm:t>
    </dgm:pt>
    <dgm:pt modelId="{2514B0FD-19DC-4F3E-B510-30289885A71A}" type="sibTrans" cxnId="{4A53880C-F8AA-4C2E-9DF0-18F240897AEB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2" custScaleX="85203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2" custScaleX="123236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2" custScaleX="85203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2" custScaleX="123236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4A53880C-F8AA-4C2E-9DF0-18F240897AEB}" srcId="{FADDCD4D-B9D9-4DD7-A343-4E1EB29E9BE8}" destId="{CE74620C-1E69-40F4-944C-D180CEA46FF4}" srcOrd="1" destOrd="0" parTransId="{33BD22E5-5410-4711-8B80-1B1F73A74E8A}" sibTransId="{2514B0FD-19DC-4F3E-B510-30289885A71A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EC1A8D3F-E7A7-453D-A6EC-E3D4F6C620A5}" type="presOf" srcId="{90CCE73E-1837-47C1-B464-0B24FD259CCC}" destId="{FF20C259-54CC-4735-877D-E250C8D71000}" srcOrd="0" destOrd="1" presId="urn:microsoft.com/office/officeart/2005/8/layout/vList6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A504F5A0-5E4B-4B21-9157-232FC9300CD9}" srcId="{7E176F3C-0016-4265-99AB-2E1AF6B4CAC8}" destId="{90CCE73E-1837-47C1-B464-0B24FD259CCC}" srcOrd="1" destOrd="0" parTransId="{75CE272F-7A4B-48C0-AEA4-DBDF0E680065}" sibTransId="{9D6FD537-1A6D-4F2C-8B2B-ABC574444279}"/>
    <dgm:cxn modelId="{641801C9-E382-4B1E-8BDB-D7A2C7ACA044}" type="presOf" srcId="{CE74620C-1E69-40F4-944C-D180CEA46FF4}" destId="{8E279A73-30E7-4D6E-9E1A-EE0DD4031511}" srcOrd="0" destOrd="1" presId="urn:microsoft.com/office/officeart/2005/8/layout/vList6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HTML </a:t>
          </a:r>
          <a:r>
            <a:rPr lang="zh-CN" altLang="zh-CN" sz="2000" b="1" dirty="0"/>
            <a:t>结构搭建与内容语义化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页面结构规划与元素布局。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</a:t>
          </a:r>
          <a:r>
            <a:rPr lang="en-US" altLang="en-US" sz="1200" b="0" kern="1200" dirty="0"/>
            <a:t>CSS </a:t>
          </a:r>
          <a:r>
            <a:rPr lang="zh-CN" altLang="en-US" sz="1200" b="0" kern="1200" dirty="0"/>
            <a:t>基础样式设定。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CSS </a:t>
          </a:r>
          <a:r>
            <a:rPr lang="zh-CN" altLang="en-US" sz="2000" b="1" dirty="0"/>
            <a:t>样式设计与响应式布局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00430E56-059A-48A4-9BB6-AE9856C725A5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JavaScript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动态功能开发</a:t>
          </a:r>
        </a:p>
      </dgm:t>
    </dgm:pt>
    <dgm:pt modelId="{C80D6E02-F77F-47AC-8593-A1B66A4F93BB}" type="parTrans" cxnId="{7F860B1D-7CDC-4958-8F7C-09D2ED844C71}">
      <dgm:prSet/>
      <dgm:spPr/>
      <dgm:t>
        <a:bodyPr/>
        <a:lstStyle/>
        <a:p>
          <a:endParaRPr lang="zh-CN" altLang="en-US"/>
        </a:p>
      </dgm:t>
    </dgm:pt>
    <dgm:pt modelId="{DE72791E-5311-47E4-8005-10D8CFED8DA6}" type="sibTrans" cxnId="{7F860B1D-7CDC-4958-8F7C-09D2ED844C71}">
      <dgm:prSet/>
      <dgm:spPr/>
      <dgm:t>
        <a:bodyPr/>
        <a:lstStyle/>
        <a:p>
          <a:endParaRPr lang="zh-CN" altLang="en-US"/>
        </a:p>
      </dgm:t>
    </dgm:pt>
    <dgm:pt modelId="{12A3543B-F2B1-4304-805D-206E11FB0EA2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4.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表单构建与数据处理</a:t>
          </a:r>
        </a:p>
      </dgm:t>
    </dgm:pt>
    <dgm:pt modelId="{B4190A71-8C6F-47B7-A5B4-961499F83B7A}" type="parTrans" cxnId="{3A9D8B46-3420-4D62-A4DA-9DFE9271942E}">
      <dgm:prSet/>
      <dgm:spPr/>
      <dgm:t>
        <a:bodyPr/>
        <a:lstStyle/>
        <a:p>
          <a:endParaRPr lang="zh-CN" altLang="en-US"/>
        </a:p>
      </dgm:t>
    </dgm:pt>
    <dgm:pt modelId="{8DF8260D-F07A-49E9-9A89-D14370AE9632}" type="sibTrans" cxnId="{3A9D8B46-3420-4D62-A4DA-9DFE9271942E}">
      <dgm:prSet/>
      <dgm:spPr/>
      <dgm:t>
        <a:bodyPr/>
        <a:lstStyle/>
        <a:p>
          <a:endParaRPr lang="zh-CN" altLang="en-US"/>
        </a:p>
      </dgm:t>
    </dgm:pt>
    <dgm:pt modelId="{183F01CA-A7FC-44B9-B0B2-CAEA3F27556E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5.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后端集成对接</a:t>
          </a:r>
        </a:p>
      </dgm:t>
    </dgm:pt>
    <dgm:pt modelId="{B5F4BD40-9A56-44C0-B8B3-255A87C888FB}" type="parTrans" cxnId="{1A1FD959-27EC-45CC-97F1-A2341B139FC1}">
      <dgm:prSet/>
      <dgm:spPr/>
      <dgm:t>
        <a:bodyPr/>
        <a:lstStyle/>
        <a:p>
          <a:endParaRPr lang="zh-CN" altLang="en-US"/>
        </a:p>
      </dgm:t>
    </dgm:pt>
    <dgm:pt modelId="{235B290E-3D07-458D-BF89-1E19515AE120}" type="sibTrans" cxnId="{1A1FD959-27EC-45CC-97F1-A2341B139FC1}">
      <dgm:prSet/>
      <dgm:spPr/>
      <dgm:t>
        <a:bodyPr/>
        <a:lstStyle/>
        <a:p>
          <a:endParaRPr lang="zh-CN" altLang="en-US"/>
        </a:p>
      </dgm:t>
    </dgm:pt>
    <dgm:pt modelId="{AB34ABB7-D50B-41AC-ADF8-20E22DEACB15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嵌入文本、图像及多媒体资源。</a:t>
          </a:r>
        </a:p>
      </dgm:t>
    </dgm:pt>
    <dgm:pt modelId="{0B2FE499-4AFE-4B47-AF60-F7026A053D9F}" type="parTrans" cxnId="{0B27EB18-308C-4C53-965B-3ABA4B4ABCFF}">
      <dgm:prSet/>
      <dgm:spPr/>
      <dgm:t>
        <a:bodyPr/>
        <a:lstStyle/>
        <a:p>
          <a:endParaRPr lang="zh-CN" altLang="en-US"/>
        </a:p>
      </dgm:t>
    </dgm:pt>
    <dgm:pt modelId="{7421A84D-89FE-49F9-B6DB-7D127FB6BC80}" type="sibTrans" cxnId="{0B27EB18-308C-4C53-965B-3ABA4B4ABCFF}">
      <dgm:prSet/>
      <dgm:spPr/>
      <dgm:t>
        <a:bodyPr/>
        <a:lstStyle/>
        <a:p>
          <a:endParaRPr lang="zh-CN" altLang="en-US"/>
        </a:p>
      </dgm:t>
    </dgm:pt>
    <dgm:pt modelId="{BB7BFFC8-0F07-4E59-B6F9-6F8C98FBF483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超链接和导航系统实现。</a:t>
          </a:r>
        </a:p>
      </dgm:t>
    </dgm:pt>
    <dgm:pt modelId="{EB94BC91-EFF8-4761-B36E-E4575D2F93D2}" type="parTrans" cxnId="{048203DE-2D56-4711-9064-89FD2C9AACFD}">
      <dgm:prSet/>
      <dgm:spPr/>
      <dgm:t>
        <a:bodyPr/>
        <a:lstStyle/>
        <a:p>
          <a:endParaRPr lang="zh-CN" altLang="en-US"/>
        </a:p>
      </dgm:t>
    </dgm:pt>
    <dgm:pt modelId="{757FE0F6-B7FD-4426-9DF8-548C31D8B828}" type="sibTrans" cxnId="{048203DE-2D56-4711-9064-89FD2C9AACFD}">
      <dgm:prSet/>
      <dgm:spPr/>
      <dgm:t>
        <a:bodyPr/>
        <a:lstStyle/>
        <a:p>
          <a:endParaRPr lang="zh-CN" altLang="en-US"/>
        </a:p>
      </dgm:t>
    </dgm:pt>
    <dgm:pt modelId="{CDFF266E-5921-4B5F-A3D6-CDB3B7C9A9F5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精细化样式控制。</a:t>
          </a:r>
        </a:p>
      </dgm:t>
    </dgm:pt>
    <dgm:pt modelId="{87CEEFE1-1821-4D96-BFB0-54BEED10CE58}" type="parTrans" cxnId="{914C8DDD-1C31-4E52-B8A5-CC8BB9748C84}">
      <dgm:prSet/>
      <dgm:spPr/>
      <dgm:t>
        <a:bodyPr/>
        <a:lstStyle/>
        <a:p>
          <a:endParaRPr lang="zh-CN" altLang="en-US"/>
        </a:p>
      </dgm:t>
    </dgm:pt>
    <dgm:pt modelId="{5BA2BA64-7542-4A54-8E13-148D6526C1D1}" type="sibTrans" cxnId="{914C8DDD-1C31-4E52-B8A5-CC8BB9748C84}">
      <dgm:prSet/>
      <dgm:spPr/>
      <dgm:t>
        <a:bodyPr/>
        <a:lstStyle/>
        <a:p>
          <a:endParaRPr lang="zh-CN" altLang="en-US"/>
        </a:p>
      </dgm:t>
    </dgm:pt>
    <dgm:pt modelId="{3DBCA768-CCEE-4223-9EE1-E5C9531B9888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响应式设计实践。</a:t>
          </a:r>
        </a:p>
      </dgm:t>
    </dgm:pt>
    <dgm:pt modelId="{1CB46312-EB2A-4C19-8C32-F57D01C18983}" type="parTrans" cxnId="{FBC0F19C-B97E-4CDF-86E8-CFAE2D4932DD}">
      <dgm:prSet/>
      <dgm:spPr/>
      <dgm:t>
        <a:bodyPr/>
        <a:lstStyle/>
        <a:p>
          <a:endParaRPr lang="zh-CN" altLang="en-US"/>
        </a:p>
      </dgm:t>
    </dgm:pt>
    <dgm:pt modelId="{23EC2B1E-CC0D-4742-A063-A8A6077F845D}" type="sibTrans" cxnId="{FBC0F19C-B97E-4CDF-86E8-CFAE2D4932DD}">
      <dgm:prSet/>
      <dgm:spPr/>
      <dgm:t>
        <a:bodyPr/>
        <a:lstStyle/>
        <a:p>
          <a:endParaRPr lang="zh-CN" altLang="en-US"/>
        </a:p>
      </dgm:t>
    </dgm:pt>
    <dgm:pt modelId="{B231B025-BA09-4A4A-A69F-FBD90E45DA0B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用户交互行为实现。</a:t>
          </a:r>
        </a:p>
      </dgm:t>
    </dgm:pt>
    <dgm:pt modelId="{9E18C6DB-ACE9-4121-810C-9A0DC3FBBD9A}" type="parTrans" cxnId="{E21A5640-4086-4747-A01A-FA8F36FB71C0}">
      <dgm:prSet/>
      <dgm:spPr/>
      <dgm:t>
        <a:bodyPr/>
        <a:lstStyle/>
        <a:p>
          <a:endParaRPr lang="zh-CN" altLang="en-US"/>
        </a:p>
      </dgm:t>
    </dgm:pt>
    <dgm:pt modelId="{CE8F8A9E-02D4-4C18-9E6E-C9FA5D0C273A}" type="sibTrans" cxnId="{E21A5640-4086-4747-A01A-FA8F36FB71C0}">
      <dgm:prSet/>
      <dgm:spPr/>
      <dgm:t>
        <a:bodyPr/>
        <a:lstStyle/>
        <a:p>
          <a:endParaRPr lang="zh-CN" altLang="en-US"/>
        </a:p>
      </dgm:t>
    </dgm:pt>
    <dgm:pt modelId="{F83681D0-D32B-491B-8883-C67F1AC36924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数据获取与异步处理。</a:t>
          </a:r>
        </a:p>
      </dgm:t>
    </dgm:pt>
    <dgm:pt modelId="{53B89735-AD37-4645-AE06-8ADC71D4263E}" type="parTrans" cxnId="{6D0A55DB-672C-4299-8B15-633844F6AFA9}">
      <dgm:prSet/>
      <dgm:spPr/>
      <dgm:t>
        <a:bodyPr/>
        <a:lstStyle/>
        <a:p>
          <a:endParaRPr lang="zh-CN" altLang="en-US"/>
        </a:p>
      </dgm:t>
    </dgm:pt>
    <dgm:pt modelId="{9584FC9C-D9DF-47FD-8E79-DD581D3314CC}" type="sibTrans" cxnId="{6D0A55DB-672C-4299-8B15-633844F6AFA9}">
      <dgm:prSet/>
      <dgm:spPr/>
      <dgm:t>
        <a:bodyPr/>
        <a:lstStyle/>
        <a:p>
          <a:endParaRPr lang="zh-CN" altLang="en-US"/>
        </a:p>
      </dgm:t>
    </dgm:pt>
    <dgm:pt modelId="{33B23A24-0536-4050-94E4-1388775B0D2B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设计并创建表单组件，结合 </a:t>
          </a:r>
          <a:r>
            <a:rPr lang="en-US" altLang="en-US" sz="1200" b="0" kern="1200" dirty="0"/>
            <a:t>CSS </a:t>
          </a:r>
          <a:r>
            <a:rPr lang="zh-CN" altLang="en-US" sz="1200" b="0" kern="1200" dirty="0"/>
            <a:t>实现自适应和美观布局。</a:t>
          </a:r>
        </a:p>
      </dgm:t>
    </dgm:pt>
    <dgm:pt modelId="{29EC42B0-EAC3-42E9-BB10-61A5F9611ECB}" type="parTrans" cxnId="{2F3CE5D8-7B80-45A1-A22E-BAD09A8C01D8}">
      <dgm:prSet/>
      <dgm:spPr/>
      <dgm:t>
        <a:bodyPr/>
        <a:lstStyle/>
        <a:p>
          <a:endParaRPr lang="zh-CN" altLang="en-US"/>
        </a:p>
      </dgm:t>
    </dgm:pt>
    <dgm:pt modelId="{1F6CA5A9-DC49-432A-81FC-2662F5B1161C}" type="sibTrans" cxnId="{2F3CE5D8-7B80-45A1-A22E-BAD09A8C01D8}">
      <dgm:prSet/>
      <dgm:spPr/>
      <dgm:t>
        <a:bodyPr/>
        <a:lstStyle/>
        <a:p>
          <a:endParaRPr lang="zh-CN" altLang="en-US"/>
        </a:p>
      </dgm:t>
    </dgm:pt>
    <dgm:pt modelId="{A6A8B84C-A7FD-4E42-A750-61A1007162C0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添加客户端验证逻辑，保证提交数据的有效性和安全性。</a:t>
          </a:r>
        </a:p>
      </dgm:t>
    </dgm:pt>
    <dgm:pt modelId="{43EBFBAF-E235-4225-A696-231CC806654B}" type="parTrans" cxnId="{A84F8557-9959-4146-8A19-AA9E4F16C565}">
      <dgm:prSet/>
      <dgm:spPr/>
      <dgm:t>
        <a:bodyPr/>
        <a:lstStyle/>
        <a:p>
          <a:endParaRPr lang="zh-CN" altLang="en-US"/>
        </a:p>
      </dgm:t>
    </dgm:pt>
    <dgm:pt modelId="{0B6A86F1-4F46-4150-B15E-4FF402F424F5}" type="sibTrans" cxnId="{A84F8557-9959-4146-8A19-AA9E4F16C565}">
      <dgm:prSet/>
      <dgm:spPr/>
      <dgm:t>
        <a:bodyPr/>
        <a:lstStyle/>
        <a:p>
          <a:endParaRPr lang="zh-CN" altLang="en-US"/>
        </a:p>
      </dgm:t>
    </dgm:pt>
    <dgm:pt modelId="{494041D1-0B09-47A5-80EC-04772FCE3D73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对接后端服务，实现表单数据的提交和接收。</a:t>
          </a:r>
        </a:p>
      </dgm:t>
    </dgm:pt>
    <dgm:pt modelId="{3F73CFEF-FA23-4AE0-9A63-1539506C48A5}" type="parTrans" cxnId="{C5C179FD-6A02-4A99-9B9B-9D430D7774AE}">
      <dgm:prSet/>
      <dgm:spPr/>
      <dgm:t>
        <a:bodyPr/>
        <a:lstStyle/>
        <a:p>
          <a:endParaRPr lang="zh-CN" altLang="en-US"/>
        </a:p>
      </dgm:t>
    </dgm:pt>
    <dgm:pt modelId="{7B5A0194-01DB-4D23-A777-099E1C9E7847}" type="sibTrans" cxnId="{C5C179FD-6A02-4A99-9B9B-9D430D7774AE}">
      <dgm:prSet/>
      <dgm:spPr/>
      <dgm:t>
        <a:bodyPr/>
        <a:lstStyle/>
        <a:p>
          <a:endParaRPr lang="zh-CN" altLang="en-US"/>
        </a:p>
      </dgm:t>
    </dgm:pt>
    <dgm:pt modelId="{5C7CCCDA-A144-4D22-A2DA-B598749A1355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）与后端开发人员合作，完成数据库连接、</a:t>
          </a:r>
          <a:r>
            <a:rPr lang="en-US" altLang="en-US" sz="1200" b="0" kern="1200" dirty="0"/>
            <a:t>API </a:t>
          </a:r>
          <a:r>
            <a:rPr lang="zh-CN" altLang="en-US" sz="1200" b="0" kern="1200" dirty="0"/>
            <a:t>接口的对接和数据传输逻辑。</a:t>
          </a:r>
        </a:p>
      </dgm:t>
    </dgm:pt>
    <dgm:pt modelId="{5183E5C0-F244-4A82-B48B-CD1BECB02689}" type="parTrans" cxnId="{CCFDD92A-8E82-4906-9855-29F856A83745}">
      <dgm:prSet/>
      <dgm:spPr/>
      <dgm:t>
        <a:bodyPr/>
        <a:lstStyle/>
        <a:p>
          <a:endParaRPr lang="zh-CN" altLang="en-US"/>
        </a:p>
      </dgm:t>
    </dgm:pt>
    <dgm:pt modelId="{8F71C5CE-BF56-46B7-8AB7-E824815BF1AF}" type="sibTrans" cxnId="{CCFDD92A-8E82-4906-9855-29F856A83745}">
      <dgm:prSet/>
      <dgm:spPr/>
      <dgm:t>
        <a:bodyPr/>
        <a:lstStyle/>
        <a:p>
          <a:endParaRPr lang="zh-CN" altLang="en-US"/>
        </a:p>
      </dgm:t>
    </dgm:pt>
    <dgm:pt modelId="{F9837145-673F-4ED7-AA7F-88C1F45BFD74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调试前后端数据交互，确保数据实时同步和更新正确。</a:t>
          </a:r>
        </a:p>
      </dgm:t>
    </dgm:pt>
    <dgm:pt modelId="{45458DB2-77DA-47C4-9D08-8DCC222983E7}" type="parTrans" cxnId="{A6301D5C-8031-4177-A047-1A9F3F63C524}">
      <dgm:prSet/>
      <dgm:spPr/>
      <dgm:t>
        <a:bodyPr/>
        <a:lstStyle/>
        <a:p>
          <a:endParaRPr lang="zh-CN" altLang="en-US"/>
        </a:p>
      </dgm:t>
    </dgm:pt>
    <dgm:pt modelId="{6BAB4476-F22A-4FFA-BDFD-0E0D5A010D30}" type="sibTrans" cxnId="{A6301D5C-8031-4177-A047-1A9F3F63C524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5" custScaleX="93654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5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5" custScaleX="93654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5">
        <dgm:presLayoutVars>
          <dgm:bulletEnabled val="1"/>
        </dgm:presLayoutVars>
      </dgm:prSet>
      <dgm:spPr/>
    </dgm:pt>
    <dgm:pt modelId="{D6F24718-4343-42ED-BED2-5CCD8B319006}" type="pres">
      <dgm:prSet presAssocID="{C9A920F4-D9AF-4780-9E5A-EF611FBFA509}" presName="spacing" presStyleCnt="0"/>
      <dgm:spPr/>
    </dgm:pt>
    <dgm:pt modelId="{7DC9F059-B889-4736-AD53-E425E9CFFB29}" type="pres">
      <dgm:prSet presAssocID="{00430E56-059A-48A4-9BB6-AE9856C725A5}" presName="linNode" presStyleCnt="0"/>
      <dgm:spPr/>
    </dgm:pt>
    <dgm:pt modelId="{E8EECCB1-04CB-41F6-BD2C-A1945BA838BA}" type="pres">
      <dgm:prSet presAssocID="{00430E56-059A-48A4-9BB6-AE9856C725A5}" presName="parentShp" presStyleLbl="node1" presStyleIdx="2" presStyleCnt="5" custScaleX="93654">
        <dgm:presLayoutVars>
          <dgm:bulletEnabled val="1"/>
        </dgm:presLayoutVars>
      </dgm:prSet>
      <dgm:spPr/>
    </dgm:pt>
    <dgm:pt modelId="{4411CEFD-F890-4175-B3BB-246629D7BC3A}" type="pres">
      <dgm:prSet presAssocID="{00430E56-059A-48A4-9BB6-AE9856C725A5}" presName="childShp" presStyleLbl="bgAccFollowNode1" presStyleIdx="2" presStyleCnt="5">
        <dgm:presLayoutVars>
          <dgm:bulletEnabled val="1"/>
        </dgm:presLayoutVars>
      </dgm:prSet>
      <dgm:spPr/>
    </dgm:pt>
    <dgm:pt modelId="{773D4DD9-B8BD-4CBB-BE23-85F5FA7B842E}" type="pres">
      <dgm:prSet presAssocID="{DE72791E-5311-47E4-8005-10D8CFED8DA6}" presName="spacing" presStyleCnt="0"/>
      <dgm:spPr/>
    </dgm:pt>
    <dgm:pt modelId="{E589A67A-FC2B-47EF-80A9-51991B945243}" type="pres">
      <dgm:prSet presAssocID="{12A3543B-F2B1-4304-805D-206E11FB0EA2}" presName="linNode" presStyleCnt="0"/>
      <dgm:spPr/>
    </dgm:pt>
    <dgm:pt modelId="{5AC9F25A-D327-4B12-BC69-D4F793685040}" type="pres">
      <dgm:prSet presAssocID="{12A3543B-F2B1-4304-805D-206E11FB0EA2}" presName="parentShp" presStyleLbl="node1" presStyleIdx="3" presStyleCnt="5" custScaleX="93654">
        <dgm:presLayoutVars>
          <dgm:bulletEnabled val="1"/>
        </dgm:presLayoutVars>
      </dgm:prSet>
      <dgm:spPr/>
    </dgm:pt>
    <dgm:pt modelId="{FF8712B0-5C63-469C-AAFF-4C5AD1F659CE}" type="pres">
      <dgm:prSet presAssocID="{12A3543B-F2B1-4304-805D-206E11FB0EA2}" presName="childShp" presStyleLbl="bgAccFollowNode1" presStyleIdx="3" presStyleCnt="5">
        <dgm:presLayoutVars>
          <dgm:bulletEnabled val="1"/>
        </dgm:presLayoutVars>
      </dgm:prSet>
      <dgm:spPr/>
    </dgm:pt>
    <dgm:pt modelId="{42CCC88A-4D71-4060-BE66-DF009A2B2393}" type="pres">
      <dgm:prSet presAssocID="{8DF8260D-F07A-49E9-9A89-D14370AE9632}" presName="spacing" presStyleCnt="0"/>
      <dgm:spPr/>
    </dgm:pt>
    <dgm:pt modelId="{0D11C7AE-5753-42FB-AD81-92AB1489211A}" type="pres">
      <dgm:prSet presAssocID="{183F01CA-A7FC-44B9-B0B2-CAEA3F27556E}" presName="linNode" presStyleCnt="0"/>
      <dgm:spPr/>
    </dgm:pt>
    <dgm:pt modelId="{425D6F1E-5D90-4B60-B7F9-84C01D3390F9}" type="pres">
      <dgm:prSet presAssocID="{183F01CA-A7FC-44B9-B0B2-CAEA3F27556E}" presName="parentShp" presStyleLbl="node1" presStyleIdx="4" presStyleCnt="5" custScaleX="93654">
        <dgm:presLayoutVars>
          <dgm:bulletEnabled val="1"/>
        </dgm:presLayoutVars>
      </dgm:prSet>
      <dgm:spPr/>
    </dgm:pt>
    <dgm:pt modelId="{CCD9CCA2-C8C2-4535-971B-F4BC86FA4C31}" type="pres">
      <dgm:prSet presAssocID="{183F01CA-A7FC-44B9-B0B2-CAEA3F27556E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0D0F5501-2570-4DE0-A2F8-6B0027A6673B}" type="presOf" srcId="{F83681D0-D32B-491B-8883-C67F1AC36924}" destId="{4411CEFD-F890-4175-B3BB-246629D7BC3A}" srcOrd="0" destOrd="1" presId="urn:microsoft.com/office/officeart/2005/8/layout/vList6"/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76F68208-06E1-41FF-9076-60FCF17C245C}" type="presOf" srcId="{AB34ABB7-D50B-41AC-ADF8-20E22DEACB15}" destId="{FF20C259-54CC-4735-877D-E250C8D71000}" srcOrd="0" destOrd="1" presId="urn:microsoft.com/office/officeart/2005/8/layout/vList6"/>
    <dgm:cxn modelId="{0B27EB18-308C-4C53-965B-3ABA4B4ABCFF}" srcId="{7E176F3C-0016-4265-99AB-2E1AF6B4CAC8}" destId="{AB34ABB7-D50B-41AC-ADF8-20E22DEACB15}" srcOrd="1" destOrd="0" parTransId="{0B2FE499-4AFE-4B47-AF60-F7026A053D9F}" sibTransId="{7421A84D-89FE-49F9-B6DB-7D127FB6BC80}"/>
    <dgm:cxn modelId="{7F860B1D-7CDC-4958-8F7C-09D2ED844C71}" srcId="{89730144-3AF2-4241-9640-F6A75CFAF829}" destId="{00430E56-059A-48A4-9BB6-AE9856C725A5}" srcOrd="2" destOrd="0" parTransId="{C80D6E02-F77F-47AC-8593-A1B66A4F93BB}" sibTransId="{DE72791E-5311-47E4-8005-10D8CFED8DA6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CCFDD92A-8E82-4906-9855-29F856A83745}" srcId="{183F01CA-A7FC-44B9-B0B2-CAEA3F27556E}" destId="{5C7CCCDA-A144-4D22-A2DA-B598749A1355}" srcOrd="0" destOrd="0" parTransId="{5183E5C0-F244-4A82-B48B-CD1BECB02689}" sibTransId="{8F71C5CE-BF56-46B7-8AB7-E824815BF1AF}"/>
    <dgm:cxn modelId="{75FD5B34-A95D-411D-B4CF-8FBC975348B0}" type="presOf" srcId="{BB7BFFC8-0F07-4E59-B6F9-6F8C98FBF483}" destId="{FF20C259-54CC-4735-877D-E250C8D71000}" srcOrd="0" destOrd="2" presId="urn:microsoft.com/office/officeart/2005/8/layout/vList6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E21A5640-4086-4747-A01A-FA8F36FB71C0}" srcId="{00430E56-059A-48A4-9BB6-AE9856C725A5}" destId="{B231B025-BA09-4A4A-A69F-FBD90E45DA0B}" srcOrd="0" destOrd="0" parTransId="{9E18C6DB-ACE9-4121-810C-9A0DC3FBBD9A}" sibTransId="{CE8F8A9E-02D4-4C18-9E6E-C9FA5D0C273A}"/>
    <dgm:cxn modelId="{A6301D5C-8031-4177-A047-1A9F3F63C524}" srcId="{183F01CA-A7FC-44B9-B0B2-CAEA3F27556E}" destId="{F9837145-673F-4ED7-AA7F-88C1F45BFD74}" srcOrd="1" destOrd="0" parTransId="{45458DB2-77DA-47C4-9D08-8DCC222983E7}" sibTransId="{6BAB4476-F22A-4FFA-BDFD-0E0D5A010D30}"/>
    <dgm:cxn modelId="{C6AAD661-A159-419C-9ED4-43F3F9AAD0D3}" type="presOf" srcId="{33B23A24-0536-4050-94E4-1388775B0D2B}" destId="{FF8712B0-5C63-469C-AAFF-4C5AD1F659CE}" srcOrd="0" destOrd="0" presId="urn:microsoft.com/office/officeart/2005/8/layout/vList6"/>
    <dgm:cxn modelId="{3A9D8B46-3420-4D62-A4DA-9DFE9271942E}" srcId="{89730144-3AF2-4241-9640-F6A75CFAF829}" destId="{12A3543B-F2B1-4304-805D-206E11FB0EA2}" srcOrd="3" destOrd="0" parTransId="{B4190A71-8C6F-47B7-A5B4-961499F83B7A}" sibTransId="{8DF8260D-F07A-49E9-9A89-D14370AE9632}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A84F8557-9959-4146-8A19-AA9E4F16C565}" srcId="{12A3543B-F2B1-4304-805D-206E11FB0EA2}" destId="{A6A8B84C-A7FD-4E42-A750-61A1007162C0}" srcOrd="1" destOrd="0" parTransId="{43EBFBAF-E235-4225-A696-231CC806654B}" sibTransId="{0B6A86F1-4F46-4150-B15E-4FF402F424F5}"/>
    <dgm:cxn modelId="{1A1FD959-27EC-45CC-97F1-A2341B139FC1}" srcId="{89730144-3AF2-4241-9640-F6A75CFAF829}" destId="{183F01CA-A7FC-44B9-B0B2-CAEA3F27556E}" srcOrd="4" destOrd="0" parTransId="{B5F4BD40-9A56-44C0-B8B3-255A87C888FB}" sibTransId="{235B290E-3D07-458D-BF89-1E19515AE120}"/>
    <dgm:cxn modelId="{6E4CDE7B-6C08-434D-B6D5-50464297AD80}" type="presOf" srcId="{00430E56-059A-48A4-9BB6-AE9856C725A5}" destId="{E8EECCB1-04CB-41F6-BD2C-A1945BA838BA}" srcOrd="0" destOrd="0" presId="urn:microsoft.com/office/officeart/2005/8/layout/vList6"/>
    <dgm:cxn modelId="{FB93C989-69A2-498E-A0AD-BD81AB8E43FD}" type="presOf" srcId="{5C7CCCDA-A144-4D22-A2DA-B598749A1355}" destId="{CCD9CCA2-C8C2-4535-971B-F4BC86FA4C31}" srcOrd="0" destOrd="0" presId="urn:microsoft.com/office/officeart/2005/8/layout/vList6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FBC0F19C-B97E-4CDF-86E8-CFAE2D4932DD}" srcId="{FADDCD4D-B9D9-4DD7-A343-4E1EB29E9BE8}" destId="{3DBCA768-CCEE-4223-9EE1-E5C9531B9888}" srcOrd="2" destOrd="0" parTransId="{1CB46312-EB2A-4C19-8C32-F57D01C18983}" sibTransId="{23EC2B1E-CC0D-4742-A063-A8A6077F845D}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3CA5B3A4-F274-42C9-A917-E669F8B30B31}" type="presOf" srcId="{CDFF266E-5921-4B5F-A3D6-CDB3B7C9A9F5}" destId="{8E279A73-30E7-4D6E-9E1A-EE0DD4031511}" srcOrd="0" destOrd="1" presId="urn:microsoft.com/office/officeart/2005/8/layout/vList6"/>
    <dgm:cxn modelId="{37F247A7-E46F-48C7-84FF-65B6AFDB53D3}" type="presOf" srcId="{F9837145-673F-4ED7-AA7F-88C1F45BFD74}" destId="{CCD9CCA2-C8C2-4535-971B-F4BC86FA4C31}" srcOrd="0" destOrd="1" presId="urn:microsoft.com/office/officeart/2005/8/layout/vList6"/>
    <dgm:cxn modelId="{2E617EB2-F22A-4C2F-8091-53F5BC4D377F}" type="presOf" srcId="{12A3543B-F2B1-4304-805D-206E11FB0EA2}" destId="{5AC9F25A-D327-4B12-BC69-D4F793685040}" srcOrd="0" destOrd="0" presId="urn:microsoft.com/office/officeart/2005/8/layout/vList6"/>
    <dgm:cxn modelId="{47CDB2B9-872E-4257-A579-AB3158993C77}" type="presOf" srcId="{A6A8B84C-A7FD-4E42-A750-61A1007162C0}" destId="{FF8712B0-5C63-469C-AAFF-4C5AD1F659CE}" srcOrd="0" destOrd="1" presId="urn:microsoft.com/office/officeart/2005/8/layout/vList6"/>
    <dgm:cxn modelId="{23674EBE-009E-4438-AC04-C782690D61A9}" type="presOf" srcId="{3DBCA768-CCEE-4223-9EE1-E5C9531B9888}" destId="{8E279A73-30E7-4D6E-9E1A-EE0DD4031511}" srcOrd="0" destOrd="2" presId="urn:microsoft.com/office/officeart/2005/8/layout/vList6"/>
    <dgm:cxn modelId="{3796D6D4-5B28-4E36-B10E-41B767D63F12}" type="presOf" srcId="{B231B025-BA09-4A4A-A69F-FBD90E45DA0B}" destId="{4411CEFD-F890-4175-B3BB-246629D7BC3A}" srcOrd="0" destOrd="0" presId="urn:microsoft.com/office/officeart/2005/8/layout/vList6"/>
    <dgm:cxn modelId="{2F3CE5D8-7B80-45A1-A22E-BAD09A8C01D8}" srcId="{12A3543B-F2B1-4304-805D-206E11FB0EA2}" destId="{33B23A24-0536-4050-94E4-1388775B0D2B}" srcOrd="0" destOrd="0" parTransId="{29EC42B0-EAC3-42E9-BB10-61A5F9611ECB}" sibTransId="{1F6CA5A9-DC49-432A-81FC-2662F5B1161C}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6D0A55DB-672C-4299-8B15-633844F6AFA9}" srcId="{00430E56-059A-48A4-9BB6-AE9856C725A5}" destId="{F83681D0-D32B-491B-8883-C67F1AC36924}" srcOrd="1" destOrd="0" parTransId="{53B89735-AD37-4645-AE06-8ADC71D4263E}" sibTransId="{9584FC9C-D9DF-47FD-8E79-DD581D3314CC}"/>
    <dgm:cxn modelId="{914C8DDD-1C31-4E52-B8A5-CC8BB9748C84}" srcId="{FADDCD4D-B9D9-4DD7-A343-4E1EB29E9BE8}" destId="{CDFF266E-5921-4B5F-A3D6-CDB3B7C9A9F5}" srcOrd="1" destOrd="0" parTransId="{87CEEFE1-1821-4D96-BFB0-54BEED10CE58}" sibTransId="{5BA2BA64-7542-4A54-8E13-148D6526C1D1}"/>
    <dgm:cxn modelId="{048203DE-2D56-4711-9064-89FD2C9AACFD}" srcId="{7E176F3C-0016-4265-99AB-2E1AF6B4CAC8}" destId="{BB7BFFC8-0F07-4E59-B6F9-6F8C98FBF483}" srcOrd="2" destOrd="0" parTransId="{EB94BC91-EFF8-4761-B36E-E4575D2F93D2}" sibTransId="{757FE0F6-B7FD-4426-9DF8-548C31D8B828}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57D206E8-8E2B-406E-86CA-438C75DF7639}" type="presOf" srcId="{494041D1-0B09-47A5-80EC-04772FCE3D73}" destId="{FF8712B0-5C63-469C-AAFF-4C5AD1F659CE}" srcOrd="0" destOrd="2" presId="urn:microsoft.com/office/officeart/2005/8/layout/vList6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C5C179FD-6A02-4A99-9B9B-9D430D7774AE}" srcId="{12A3543B-F2B1-4304-805D-206E11FB0EA2}" destId="{494041D1-0B09-47A5-80EC-04772FCE3D73}" srcOrd="2" destOrd="0" parTransId="{3F73CFEF-FA23-4AE0-9A63-1539506C48A5}" sibTransId="{7B5A0194-01DB-4D23-A777-099E1C9E7847}"/>
    <dgm:cxn modelId="{27E120FF-BB12-438F-B68D-A87FE7A37C97}" type="presOf" srcId="{183F01CA-A7FC-44B9-B0B2-CAEA3F27556E}" destId="{425D6F1E-5D90-4B60-B7F9-84C01D3390F9}" srcOrd="0" destOrd="0" presId="urn:microsoft.com/office/officeart/2005/8/layout/vList6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  <dgm:cxn modelId="{F8899B4F-64EF-4E0C-B2E2-BF6FDC945F05}" type="presParOf" srcId="{6B2A7774-B312-4A1B-A11C-031303FC2602}" destId="{D6F24718-4343-42ED-BED2-5CCD8B319006}" srcOrd="3" destOrd="0" presId="urn:microsoft.com/office/officeart/2005/8/layout/vList6"/>
    <dgm:cxn modelId="{1862E871-E02A-4D12-8BE3-04D694AE98A6}" type="presParOf" srcId="{6B2A7774-B312-4A1B-A11C-031303FC2602}" destId="{7DC9F059-B889-4736-AD53-E425E9CFFB29}" srcOrd="4" destOrd="0" presId="urn:microsoft.com/office/officeart/2005/8/layout/vList6"/>
    <dgm:cxn modelId="{7F755715-48BE-402C-BA28-3B4805EED23E}" type="presParOf" srcId="{7DC9F059-B889-4736-AD53-E425E9CFFB29}" destId="{E8EECCB1-04CB-41F6-BD2C-A1945BA838BA}" srcOrd="0" destOrd="0" presId="urn:microsoft.com/office/officeart/2005/8/layout/vList6"/>
    <dgm:cxn modelId="{9FCFD9BD-EC72-46B3-9A36-7924C79A75CE}" type="presParOf" srcId="{7DC9F059-B889-4736-AD53-E425E9CFFB29}" destId="{4411CEFD-F890-4175-B3BB-246629D7BC3A}" srcOrd="1" destOrd="0" presId="urn:microsoft.com/office/officeart/2005/8/layout/vList6"/>
    <dgm:cxn modelId="{62A8ED4A-7C3A-4B0E-9FEF-513B6656D620}" type="presParOf" srcId="{6B2A7774-B312-4A1B-A11C-031303FC2602}" destId="{773D4DD9-B8BD-4CBB-BE23-85F5FA7B842E}" srcOrd="5" destOrd="0" presId="urn:microsoft.com/office/officeart/2005/8/layout/vList6"/>
    <dgm:cxn modelId="{45C50028-BE18-41EA-8153-5FB686AE83B4}" type="presParOf" srcId="{6B2A7774-B312-4A1B-A11C-031303FC2602}" destId="{E589A67A-FC2B-47EF-80A9-51991B945243}" srcOrd="6" destOrd="0" presId="urn:microsoft.com/office/officeart/2005/8/layout/vList6"/>
    <dgm:cxn modelId="{AC47653E-8866-449B-94F9-DD58D94C6241}" type="presParOf" srcId="{E589A67A-FC2B-47EF-80A9-51991B945243}" destId="{5AC9F25A-D327-4B12-BC69-D4F793685040}" srcOrd="0" destOrd="0" presId="urn:microsoft.com/office/officeart/2005/8/layout/vList6"/>
    <dgm:cxn modelId="{16B5C023-D7A4-4CC6-B287-27AF54B48CA1}" type="presParOf" srcId="{E589A67A-FC2B-47EF-80A9-51991B945243}" destId="{FF8712B0-5C63-469C-AAFF-4C5AD1F659CE}" srcOrd="1" destOrd="0" presId="urn:microsoft.com/office/officeart/2005/8/layout/vList6"/>
    <dgm:cxn modelId="{A3162B12-5D10-4408-B66F-E839270A5E09}" type="presParOf" srcId="{6B2A7774-B312-4A1B-A11C-031303FC2602}" destId="{42CCC88A-4D71-4060-BE66-DF009A2B2393}" srcOrd="7" destOrd="0" presId="urn:microsoft.com/office/officeart/2005/8/layout/vList6"/>
    <dgm:cxn modelId="{FA6DECA3-D7DE-44F6-B9CC-451010705E56}" type="presParOf" srcId="{6B2A7774-B312-4A1B-A11C-031303FC2602}" destId="{0D11C7AE-5753-42FB-AD81-92AB1489211A}" srcOrd="8" destOrd="0" presId="urn:microsoft.com/office/officeart/2005/8/layout/vList6"/>
    <dgm:cxn modelId="{D5EFF034-9C0E-4ECC-A1BA-ACB43032ECA3}" type="presParOf" srcId="{0D11C7AE-5753-42FB-AD81-92AB1489211A}" destId="{425D6F1E-5D90-4B60-B7F9-84C01D3390F9}" srcOrd="0" destOrd="0" presId="urn:microsoft.com/office/officeart/2005/8/layout/vList6"/>
    <dgm:cxn modelId="{2945463A-A345-4681-B8A7-F0570862AA26}" type="presParOf" srcId="{0D11C7AE-5753-42FB-AD81-92AB1489211A}" destId="{CCD9CCA2-C8C2-4535-971B-F4BC86FA4C3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zh-CN" sz="2000" b="1" dirty="0"/>
            <a:t>功能测试与兼容性测试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执行详尽的功能测试计划，检查每个功能模块是否按预期运行。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验证网页在桌面电脑、平板、手机等多终端上的显示效果和交互体验。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响应式与性能测试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716A5D8F-0C14-4DB3-B094-EF6F83630029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部署与上线</a:t>
          </a:r>
        </a:p>
      </dgm:t>
    </dgm:pt>
    <dgm:pt modelId="{812C9935-FA69-474A-98C3-F8B5F7125A7A}" type="parTrans" cxnId="{F21598ED-A9CA-41E3-BA6E-CAD47D2D310B}">
      <dgm:prSet/>
      <dgm:spPr/>
      <dgm:t>
        <a:bodyPr/>
        <a:lstStyle/>
        <a:p>
          <a:endParaRPr lang="zh-CN" altLang="en-US"/>
        </a:p>
      </dgm:t>
    </dgm:pt>
    <dgm:pt modelId="{6A3C1026-B3F4-4A1F-9C93-82E0A84487C3}" type="sibTrans" cxnId="{F21598ED-A9CA-41E3-BA6E-CAD47D2D310B}">
      <dgm:prSet/>
      <dgm:spPr/>
      <dgm:t>
        <a:bodyPr/>
        <a:lstStyle/>
        <a:p>
          <a:endParaRPr lang="zh-CN" altLang="en-US"/>
        </a:p>
      </dgm:t>
    </dgm:pt>
    <dgm:pt modelId="{1F12478A-6C2D-4809-A205-23B016F5A92D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将已完成并测试合格的项目文件上传至服务器。</a:t>
          </a:r>
        </a:p>
      </dgm:t>
    </dgm:pt>
    <dgm:pt modelId="{03DA8D35-7B58-4B9E-BA2B-3A12F06DB76D}" type="parTrans" cxnId="{7B09DE90-EE90-46A5-90E5-D8A1640851C8}">
      <dgm:prSet/>
      <dgm:spPr/>
      <dgm:t>
        <a:bodyPr/>
        <a:lstStyle/>
        <a:p>
          <a:endParaRPr lang="zh-CN" altLang="en-US"/>
        </a:p>
      </dgm:t>
    </dgm:pt>
    <dgm:pt modelId="{895D00BE-BE36-4CBC-8BF9-0C95FB21EA0B}" type="sibTrans" cxnId="{7B09DE90-EE90-46A5-90E5-D8A1640851C8}">
      <dgm:prSet/>
      <dgm:spPr/>
      <dgm:t>
        <a:bodyPr/>
        <a:lstStyle/>
        <a:p>
          <a:endParaRPr lang="zh-CN" altLang="en-US"/>
        </a:p>
      </dgm:t>
    </dgm:pt>
    <dgm:pt modelId="{B8A1C513-353B-4EAE-A558-5BDCF241A840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配置域名绑定与 </a:t>
          </a:r>
          <a:r>
            <a:rPr lang="en-US" altLang="en-US" sz="1400" b="0" kern="1200" dirty="0"/>
            <a:t>SSL </a:t>
          </a:r>
          <a:r>
            <a:rPr lang="zh-CN" altLang="en-US" sz="1400" b="0" kern="1200" dirty="0"/>
            <a:t>证书安装（如果适用），确保网站的可访问性和安全性。</a:t>
          </a:r>
        </a:p>
      </dgm:t>
    </dgm:pt>
    <dgm:pt modelId="{B0DE9FBF-99E4-4F15-8B19-48893969F20F}" type="parTrans" cxnId="{45247E73-F585-41FA-B1A1-5FEFCACA0A54}">
      <dgm:prSet/>
      <dgm:spPr/>
      <dgm:t>
        <a:bodyPr/>
        <a:lstStyle/>
        <a:p>
          <a:endParaRPr lang="zh-CN" altLang="en-US"/>
        </a:p>
      </dgm:t>
    </dgm:pt>
    <dgm:pt modelId="{729B8E64-64E5-43F1-8A31-26B797F12A73}" type="sibTrans" cxnId="{45247E73-F585-41FA-B1A1-5FEFCACA0A54}">
      <dgm:prSet/>
      <dgm:spPr/>
      <dgm:t>
        <a:bodyPr/>
        <a:lstStyle/>
        <a:p>
          <a:endParaRPr lang="zh-CN" altLang="en-US"/>
        </a:p>
      </dgm:t>
    </dgm:pt>
    <dgm:pt modelId="{62AB1E67-A086-41AE-8DD8-0E442E5639F4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	进行线上环境下的最终确认测试，确保一切正常后正式发布。</a:t>
          </a:r>
        </a:p>
      </dgm:t>
    </dgm:pt>
    <dgm:pt modelId="{E3FFBE9A-FD08-4084-B799-19DDA8394A6B}" type="parTrans" cxnId="{7F59A78E-7D13-4605-AC8B-46AC721CFE98}">
      <dgm:prSet/>
      <dgm:spPr/>
      <dgm:t>
        <a:bodyPr/>
        <a:lstStyle/>
        <a:p>
          <a:endParaRPr lang="zh-CN" altLang="en-US"/>
        </a:p>
      </dgm:t>
    </dgm:pt>
    <dgm:pt modelId="{254D9D47-8F27-4DA1-8992-91CFCCE384C5}" type="sibTrans" cxnId="{7F59A78E-7D13-4605-AC8B-46AC721CFE98}">
      <dgm:prSet/>
      <dgm:spPr/>
      <dgm:t>
        <a:bodyPr/>
        <a:lstStyle/>
        <a:p>
          <a:endParaRPr lang="zh-CN" altLang="en-US"/>
        </a:p>
      </dgm:t>
    </dgm:pt>
    <dgm:pt modelId="{47F632C8-AF51-42C4-B82C-D079CD7BFF1C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利用性能测试工具评估加载速度、渲染效率，优化网页性能。</a:t>
          </a:r>
        </a:p>
      </dgm:t>
    </dgm:pt>
    <dgm:pt modelId="{C9E116F1-FA05-4EB3-BFAB-92BD872B038C}" type="parTrans" cxnId="{622B8C2F-B768-4DBD-ACC9-013CE088EB5D}">
      <dgm:prSet/>
      <dgm:spPr/>
      <dgm:t>
        <a:bodyPr/>
        <a:lstStyle/>
        <a:p>
          <a:endParaRPr lang="zh-CN" altLang="en-US"/>
        </a:p>
      </dgm:t>
    </dgm:pt>
    <dgm:pt modelId="{B38D9F6B-8245-43B5-985F-A65A53EBF84E}" type="sibTrans" cxnId="{622B8C2F-B768-4DBD-ACC9-013CE088EB5D}">
      <dgm:prSet/>
      <dgm:spPr/>
      <dgm:t>
        <a:bodyPr/>
        <a:lstStyle/>
        <a:p>
          <a:endParaRPr lang="zh-CN" altLang="en-US"/>
        </a:p>
      </dgm:t>
    </dgm:pt>
    <dgm:pt modelId="{E29ABCC5-BC81-4B5E-83E8-F15E31DF14E1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在多种设备和浏览器环境下进行兼容性测试，排查潜在问题。</a:t>
          </a:r>
        </a:p>
      </dgm:t>
    </dgm:pt>
    <dgm:pt modelId="{DBEE45FA-C107-4EC3-A747-A18C61D81BB6}" type="parTrans" cxnId="{525415E5-60DF-4871-92C7-0D1CF66EF1F0}">
      <dgm:prSet/>
      <dgm:spPr/>
      <dgm:t>
        <a:bodyPr/>
        <a:lstStyle/>
        <a:p>
          <a:endParaRPr lang="zh-CN" altLang="en-US"/>
        </a:p>
      </dgm:t>
    </dgm:pt>
    <dgm:pt modelId="{F3A989DB-5CF9-42BD-B692-BBEF9BC964C7}" type="sibTrans" cxnId="{525415E5-60DF-4871-92C7-0D1CF66EF1F0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3" custScaleX="79971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3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3" custScaleX="79971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3">
        <dgm:presLayoutVars>
          <dgm:bulletEnabled val="1"/>
        </dgm:presLayoutVars>
      </dgm:prSet>
      <dgm:spPr/>
    </dgm:pt>
    <dgm:pt modelId="{4550EE25-ECC6-436A-80A9-E72CC9C96FBD}" type="pres">
      <dgm:prSet presAssocID="{C9A920F4-D9AF-4780-9E5A-EF611FBFA509}" presName="spacing" presStyleCnt="0"/>
      <dgm:spPr/>
    </dgm:pt>
    <dgm:pt modelId="{7E2DED7E-00F3-46DA-B4C3-7963B5B1DC20}" type="pres">
      <dgm:prSet presAssocID="{716A5D8F-0C14-4DB3-B094-EF6F83630029}" presName="linNode" presStyleCnt="0"/>
      <dgm:spPr/>
    </dgm:pt>
    <dgm:pt modelId="{62A50211-412C-4072-BDFF-3F8AFED9DE47}" type="pres">
      <dgm:prSet presAssocID="{716A5D8F-0C14-4DB3-B094-EF6F83630029}" presName="parentShp" presStyleLbl="node1" presStyleIdx="2" presStyleCnt="3" custScaleX="79971">
        <dgm:presLayoutVars>
          <dgm:bulletEnabled val="1"/>
        </dgm:presLayoutVars>
      </dgm:prSet>
      <dgm:spPr/>
    </dgm:pt>
    <dgm:pt modelId="{E637FDD3-371F-4FFD-A658-59366EA33DF9}" type="pres">
      <dgm:prSet presAssocID="{716A5D8F-0C14-4DB3-B094-EF6F83630029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622B8C2F-B768-4DBD-ACC9-013CE088EB5D}" srcId="{FADDCD4D-B9D9-4DD7-A343-4E1EB29E9BE8}" destId="{47F632C8-AF51-42C4-B82C-D079CD7BFF1C}" srcOrd="1" destOrd="0" parTransId="{C9E116F1-FA05-4EB3-BFAB-92BD872B038C}" sibTransId="{B38D9F6B-8245-43B5-985F-A65A53EBF84E}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A8AACA69-A83B-441C-B253-26C549440676}" type="presOf" srcId="{716A5D8F-0C14-4DB3-B094-EF6F83630029}" destId="{62A50211-412C-4072-BDFF-3F8AFED9DE47}" srcOrd="0" destOrd="0" presId="urn:microsoft.com/office/officeart/2005/8/layout/vList6"/>
    <dgm:cxn modelId="{685ACC51-4366-4373-A3C2-8EA9D90BCE97}" type="presOf" srcId="{1F12478A-6C2D-4809-A205-23B016F5A92D}" destId="{E637FDD3-371F-4FFD-A658-59366EA33DF9}" srcOrd="0" destOrd="0" presId="urn:microsoft.com/office/officeart/2005/8/layout/vList6"/>
    <dgm:cxn modelId="{45247E73-F585-41FA-B1A1-5FEFCACA0A54}" srcId="{716A5D8F-0C14-4DB3-B094-EF6F83630029}" destId="{B8A1C513-353B-4EAE-A558-5BDCF241A840}" srcOrd="1" destOrd="0" parTransId="{B0DE9FBF-99E4-4F15-8B19-48893969F20F}" sibTransId="{729B8E64-64E5-43F1-8A31-26B797F12A73}"/>
    <dgm:cxn modelId="{7F59A78E-7D13-4605-AC8B-46AC721CFE98}" srcId="{716A5D8F-0C14-4DB3-B094-EF6F83630029}" destId="{62AB1E67-A086-41AE-8DD8-0E442E5639F4}" srcOrd="2" destOrd="0" parTransId="{E3FFBE9A-FD08-4084-B799-19DDA8394A6B}" sibTransId="{254D9D47-8F27-4DA1-8992-91CFCCE384C5}"/>
    <dgm:cxn modelId="{7B09DE90-EE90-46A5-90E5-D8A1640851C8}" srcId="{716A5D8F-0C14-4DB3-B094-EF6F83630029}" destId="{1F12478A-6C2D-4809-A205-23B016F5A92D}" srcOrd="0" destOrd="0" parTransId="{03DA8D35-7B58-4B9E-BA2B-3A12F06DB76D}" sibTransId="{895D00BE-BE36-4CBC-8BF9-0C95FB21EA0B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2F6B2698-ACF7-4A85-8D15-813C745723A9}" type="presOf" srcId="{E29ABCC5-BC81-4B5E-83E8-F15E31DF14E1}" destId="{FF20C259-54CC-4735-877D-E250C8D71000}" srcOrd="0" destOrd="1" presId="urn:microsoft.com/office/officeart/2005/8/layout/vList6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5D8379BC-A072-4806-9A5B-C045489D41CC}" type="presOf" srcId="{47F632C8-AF51-42C4-B82C-D079CD7BFF1C}" destId="{8E279A73-30E7-4D6E-9E1A-EE0DD4031511}" srcOrd="0" destOrd="1" presId="urn:microsoft.com/office/officeart/2005/8/layout/vList6"/>
    <dgm:cxn modelId="{C44A89C8-D866-4A39-8803-DA798CFEBF87}" type="presOf" srcId="{62AB1E67-A086-41AE-8DD8-0E442E5639F4}" destId="{E637FDD3-371F-4FFD-A658-59366EA33DF9}" srcOrd="0" destOrd="2" presId="urn:microsoft.com/office/officeart/2005/8/layout/vList6"/>
    <dgm:cxn modelId="{C43D7FD8-5FFA-478E-99B4-D02D686EEA84}" type="presOf" srcId="{B8A1C513-353B-4EAE-A558-5BDCF241A840}" destId="{E637FDD3-371F-4FFD-A658-59366EA33DF9}" srcOrd="0" destOrd="1" presId="urn:microsoft.com/office/officeart/2005/8/layout/vList6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525415E5-60DF-4871-92C7-0D1CF66EF1F0}" srcId="{7E176F3C-0016-4265-99AB-2E1AF6B4CAC8}" destId="{E29ABCC5-BC81-4B5E-83E8-F15E31DF14E1}" srcOrd="1" destOrd="0" parTransId="{DBEE45FA-C107-4EC3-A747-A18C61D81BB6}" sibTransId="{F3A989DB-5CF9-42BD-B692-BBEF9BC964C7}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F21598ED-A9CA-41E3-BA6E-CAD47D2D310B}" srcId="{89730144-3AF2-4241-9640-F6A75CFAF829}" destId="{716A5D8F-0C14-4DB3-B094-EF6F83630029}" srcOrd="2" destOrd="0" parTransId="{812C9935-FA69-474A-98C3-F8B5F7125A7A}" sibTransId="{6A3C1026-B3F4-4A1F-9C93-82E0A84487C3}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  <dgm:cxn modelId="{F29DB46B-1548-4E1A-8FF8-FC2EE5D48215}" type="presParOf" srcId="{6B2A7774-B312-4A1B-A11C-031303FC2602}" destId="{4550EE25-ECC6-436A-80A9-E72CC9C96FBD}" srcOrd="3" destOrd="0" presId="urn:microsoft.com/office/officeart/2005/8/layout/vList6"/>
    <dgm:cxn modelId="{243566B9-5F5C-419F-8387-FCB57B06BACB}" type="presParOf" srcId="{6B2A7774-B312-4A1B-A11C-031303FC2602}" destId="{7E2DED7E-00F3-46DA-B4C3-7963B5B1DC20}" srcOrd="4" destOrd="0" presId="urn:microsoft.com/office/officeart/2005/8/layout/vList6"/>
    <dgm:cxn modelId="{6EA665E2-855B-4DBF-9515-97F5A60BE835}" type="presParOf" srcId="{7E2DED7E-00F3-46DA-B4C3-7963B5B1DC20}" destId="{62A50211-412C-4072-BDFF-3F8AFED9DE47}" srcOrd="0" destOrd="0" presId="urn:microsoft.com/office/officeart/2005/8/layout/vList6"/>
    <dgm:cxn modelId="{787EA0F5-CDF6-4C49-BB2F-AF725BBADE47}" type="presParOf" srcId="{7E2DED7E-00F3-46DA-B4C3-7963B5B1DC20}" destId="{E637FDD3-371F-4FFD-A658-59366EA33DF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zh-CN" sz="2000" b="1" dirty="0"/>
            <a:t>网站性能监控与问题修复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实施实时性能指标监测，包括但不限于页面加载速度、响应时间、资源利用率等关键指标。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建立多渠道用户反馈机制，如在线调查问卷、客服沟通、社交媒体监听等。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用户反馈收集与需求整合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6A238199-21BC-456E-AA72-26B7FA0928E0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通过日志分析和故障排查工具识别潜在的技术问题和性能瓶颈。</a:t>
          </a:r>
        </a:p>
      </dgm:t>
    </dgm:pt>
    <dgm:pt modelId="{A946E481-444F-4DF2-9ACD-0ADA350E5811}" type="parTrans" cxnId="{818F8BDD-499B-4230-B802-812C7960E235}">
      <dgm:prSet/>
      <dgm:spPr/>
      <dgm:t>
        <a:bodyPr/>
        <a:lstStyle/>
        <a:p>
          <a:endParaRPr lang="zh-CN" altLang="en-US"/>
        </a:p>
      </dgm:t>
    </dgm:pt>
    <dgm:pt modelId="{6591820A-E273-49FE-8B5A-F52C692E464E}" type="sibTrans" cxnId="{818F8BDD-499B-4230-B802-812C7960E235}">
      <dgm:prSet/>
      <dgm:spPr/>
      <dgm:t>
        <a:bodyPr/>
        <a:lstStyle/>
        <a:p>
          <a:endParaRPr lang="zh-CN" altLang="en-US"/>
        </a:p>
      </dgm:t>
    </dgm:pt>
    <dgm:pt modelId="{8973F2FC-3E11-4B05-90A1-F89012C705D1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制定并执行定期的性能优化计划，快速响应并解决出现的问题以提升用户体验。</a:t>
          </a:r>
        </a:p>
      </dgm:t>
    </dgm:pt>
    <dgm:pt modelId="{33726F90-CB73-405E-A326-5CB019F40D63}" type="parTrans" cxnId="{29772CDC-11D3-4C06-B886-D5A77C3F7B05}">
      <dgm:prSet/>
      <dgm:spPr/>
      <dgm:t>
        <a:bodyPr/>
        <a:lstStyle/>
        <a:p>
          <a:endParaRPr lang="zh-CN" altLang="en-US"/>
        </a:p>
      </dgm:t>
    </dgm:pt>
    <dgm:pt modelId="{AE116B9A-BEE0-458C-88CA-65A319D7D470}" type="sibTrans" cxnId="{29772CDC-11D3-4C06-B886-D5A77C3F7B05}">
      <dgm:prSet/>
      <dgm:spPr/>
      <dgm:t>
        <a:bodyPr/>
        <a:lstStyle/>
        <a:p>
          <a:endParaRPr lang="zh-CN" altLang="en-US"/>
        </a:p>
      </dgm:t>
    </dgm:pt>
    <dgm:pt modelId="{7C7E9C16-84C0-4202-A534-1583EC4DE34D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对用户反馈进行分类整理，分析其背后的需求趋势和痛点。</a:t>
          </a:r>
        </a:p>
      </dgm:t>
    </dgm:pt>
    <dgm:pt modelId="{3ACDB1C6-24CC-4839-97A1-BF58B7032D68}" type="parTrans" cxnId="{FC131D0B-91DC-4E1A-B7C5-3FD9CA8A7EA9}">
      <dgm:prSet/>
      <dgm:spPr/>
      <dgm:t>
        <a:bodyPr/>
        <a:lstStyle/>
        <a:p>
          <a:endParaRPr lang="zh-CN" altLang="en-US"/>
        </a:p>
      </dgm:t>
    </dgm:pt>
    <dgm:pt modelId="{57AE2DB1-F231-4E1A-A144-403F850646F1}" type="sibTrans" cxnId="{FC131D0B-91DC-4E1A-B7C5-3FD9CA8A7EA9}">
      <dgm:prSet/>
      <dgm:spPr/>
      <dgm:t>
        <a:bodyPr/>
        <a:lstStyle/>
        <a:p>
          <a:endParaRPr lang="zh-CN" altLang="en-US"/>
        </a:p>
      </dgm:t>
    </dgm:pt>
    <dgm:pt modelId="{83492B49-5CFE-49AB-8359-C7B678EB1650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根据业务发展情况与市场变化，结合用户反馈数据，形成改进建议和新功能需求列表。</a:t>
          </a:r>
        </a:p>
      </dgm:t>
    </dgm:pt>
    <dgm:pt modelId="{95C2F27E-CCEE-46BD-9451-0C320134EFDE}" type="parTrans" cxnId="{DC81FE15-EFF1-4EAF-AFE3-F9335E29907C}">
      <dgm:prSet/>
      <dgm:spPr/>
      <dgm:t>
        <a:bodyPr/>
        <a:lstStyle/>
        <a:p>
          <a:endParaRPr lang="zh-CN" altLang="en-US"/>
        </a:p>
      </dgm:t>
    </dgm:pt>
    <dgm:pt modelId="{046A28DF-C7A6-4E25-AF2D-35BB486B0F65}" type="sibTrans" cxnId="{DC81FE15-EFF1-4EAF-AFE3-F9335E29907C}">
      <dgm:prSet/>
      <dgm:spPr/>
      <dgm:t>
        <a:bodyPr/>
        <a:lstStyle/>
        <a:p>
          <a:endParaRPr lang="zh-CN" altLang="en-US"/>
        </a:p>
      </dgm:t>
    </dgm:pt>
    <dgm:pt modelId="{15002A3E-1BF6-4174-8E62-D8011E168F8B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网页内容与功能迭代升级</a:t>
          </a:r>
        </a:p>
      </dgm:t>
    </dgm:pt>
    <dgm:pt modelId="{5355D136-7E6E-41E7-AA15-7F0E78685A78}" type="parTrans" cxnId="{E7D96818-5087-4185-8E89-276AE33F78B9}">
      <dgm:prSet/>
      <dgm:spPr/>
      <dgm:t>
        <a:bodyPr/>
        <a:lstStyle/>
        <a:p>
          <a:endParaRPr lang="zh-CN" altLang="en-US"/>
        </a:p>
      </dgm:t>
    </dgm:pt>
    <dgm:pt modelId="{3004F3DB-F254-42CA-A6AC-B2F3628559ED}" type="sibTrans" cxnId="{E7D96818-5087-4185-8E89-276AE33F78B9}">
      <dgm:prSet/>
      <dgm:spPr/>
      <dgm:t>
        <a:bodyPr/>
        <a:lstStyle/>
        <a:p>
          <a:endParaRPr lang="zh-CN" altLang="en-US"/>
        </a:p>
      </dgm:t>
    </dgm:pt>
    <dgm:pt modelId="{83E8FDDF-910C-46B0-B006-EA9DDB521196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基于用户反馈及业务需求，策划网页内容更新方案，包括文本、图片、视频等多媒体资源的更新替换。</a:t>
          </a:r>
        </a:p>
      </dgm:t>
    </dgm:pt>
    <dgm:pt modelId="{D6E5237B-C1A7-4E17-B551-40E860A29E9A}" type="parTrans" cxnId="{B3EBA4C8-D090-4046-B591-20704B8C5123}">
      <dgm:prSet/>
      <dgm:spPr/>
      <dgm:t>
        <a:bodyPr/>
        <a:lstStyle/>
        <a:p>
          <a:endParaRPr lang="zh-CN" altLang="en-US"/>
        </a:p>
      </dgm:t>
    </dgm:pt>
    <dgm:pt modelId="{FC40C970-01EF-49BD-B202-2B89C48A58C0}" type="sibTrans" cxnId="{B3EBA4C8-D090-4046-B591-20704B8C5123}">
      <dgm:prSet/>
      <dgm:spPr/>
      <dgm:t>
        <a:bodyPr/>
        <a:lstStyle/>
        <a:p>
          <a:endParaRPr lang="zh-CN" altLang="en-US"/>
        </a:p>
      </dgm:t>
    </dgm:pt>
    <dgm:pt modelId="{323E84B1-71F0-484C-AE9F-F0B5F56000DA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针对用户使用习惯和满意度，调整和优化已有功能模块，确保功能易用性和实用性。</a:t>
          </a:r>
        </a:p>
      </dgm:t>
    </dgm:pt>
    <dgm:pt modelId="{AF0EEFE4-9658-4D6D-ABB2-A940FDD12164}" type="parTrans" cxnId="{62747AB8-4AE8-443E-8AB6-DF3A9BF255CE}">
      <dgm:prSet/>
      <dgm:spPr/>
      <dgm:t>
        <a:bodyPr/>
        <a:lstStyle/>
        <a:p>
          <a:endParaRPr lang="zh-CN" altLang="en-US"/>
        </a:p>
      </dgm:t>
    </dgm:pt>
    <dgm:pt modelId="{6C43A050-118C-4E52-A27B-00DBBA82130D}" type="sibTrans" cxnId="{62747AB8-4AE8-443E-8AB6-DF3A9BF255CE}">
      <dgm:prSet/>
      <dgm:spPr/>
      <dgm:t>
        <a:bodyPr/>
        <a:lstStyle/>
        <a:p>
          <a:endParaRPr lang="zh-CN" altLang="en-US"/>
        </a:p>
      </dgm:t>
    </dgm:pt>
    <dgm:pt modelId="{268705D5-B35E-404A-8359-82F92FE2A578}">
      <dgm:prSet custT="1"/>
      <dgm:spPr/>
      <dgm:t>
        <a:bodyPr/>
        <a:lstStyle/>
        <a:p>
          <a:pPr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开发并上线新的功能特性，满足不断发展的业务需求和市场环境，推动产品创新与竞争力提升。</a:t>
          </a:r>
        </a:p>
      </dgm:t>
    </dgm:pt>
    <dgm:pt modelId="{2519E444-B7E5-4739-BFF3-0DBA1D128F28}" type="parTrans" cxnId="{23710636-6D72-4C7B-A075-B143DA17E18B}">
      <dgm:prSet/>
      <dgm:spPr/>
      <dgm:t>
        <a:bodyPr/>
        <a:lstStyle/>
        <a:p>
          <a:endParaRPr lang="zh-CN" altLang="en-US"/>
        </a:p>
      </dgm:t>
    </dgm:pt>
    <dgm:pt modelId="{F2B6E5FB-1661-4E88-BD8F-AE26E6A09D78}" type="sibTrans" cxnId="{23710636-6D72-4C7B-A075-B143DA17E18B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3" custScaleX="82284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3" custScaleX="105967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3" custScaleX="82284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3" custScaleX="105967">
        <dgm:presLayoutVars>
          <dgm:bulletEnabled val="1"/>
        </dgm:presLayoutVars>
      </dgm:prSet>
      <dgm:spPr/>
    </dgm:pt>
    <dgm:pt modelId="{7A3B3F99-9CCC-48DA-A427-4AEB4BE6A641}" type="pres">
      <dgm:prSet presAssocID="{C9A920F4-D9AF-4780-9E5A-EF611FBFA509}" presName="spacing" presStyleCnt="0"/>
      <dgm:spPr/>
    </dgm:pt>
    <dgm:pt modelId="{5B86B12E-E7F9-4A96-AB9A-CAE8E2CFE1A7}" type="pres">
      <dgm:prSet presAssocID="{15002A3E-1BF6-4174-8E62-D8011E168F8B}" presName="linNode" presStyleCnt="0"/>
      <dgm:spPr/>
    </dgm:pt>
    <dgm:pt modelId="{76213C05-C597-4A14-9BF0-8D976E331672}" type="pres">
      <dgm:prSet presAssocID="{15002A3E-1BF6-4174-8E62-D8011E168F8B}" presName="parentShp" presStyleLbl="node1" presStyleIdx="2" presStyleCnt="3" custScaleX="82284">
        <dgm:presLayoutVars>
          <dgm:bulletEnabled val="1"/>
        </dgm:presLayoutVars>
      </dgm:prSet>
      <dgm:spPr/>
    </dgm:pt>
    <dgm:pt modelId="{79164011-3E6E-46B2-8D80-902F1662FBEE}" type="pres">
      <dgm:prSet presAssocID="{15002A3E-1BF6-4174-8E62-D8011E168F8B}" presName="childShp" presStyleLbl="bgAccFollowNode1" presStyleIdx="2" presStyleCnt="3" custScaleX="105967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FC131D0B-91DC-4E1A-B7C5-3FD9CA8A7EA9}" srcId="{FADDCD4D-B9D9-4DD7-A343-4E1EB29E9BE8}" destId="{7C7E9C16-84C0-4202-A534-1583EC4DE34D}" srcOrd="1" destOrd="0" parTransId="{3ACDB1C6-24CC-4839-97A1-BF58B7032D68}" sibTransId="{57AE2DB1-F231-4E1A-A144-403F850646F1}"/>
    <dgm:cxn modelId="{DC81FE15-EFF1-4EAF-AFE3-F9335E29907C}" srcId="{FADDCD4D-B9D9-4DD7-A343-4E1EB29E9BE8}" destId="{83492B49-5CFE-49AB-8359-C7B678EB1650}" srcOrd="2" destOrd="0" parTransId="{95C2F27E-CCEE-46BD-9451-0C320134EFDE}" sibTransId="{046A28DF-C7A6-4E25-AF2D-35BB486B0F65}"/>
    <dgm:cxn modelId="{AA52E116-6E84-49D5-A10A-0CBC384775B8}" type="presOf" srcId="{7C7E9C16-84C0-4202-A534-1583EC4DE34D}" destId="{8E279A73-30E7-4D6E-9E1A-EE0DD4031511}" srcOrd="0" destOrd="1" presId="urn:microsoft.com/office/officeart/2005/8/layout/vList6"/>
    <dgm:cxn modelId="{E7D96818-5087-4185-8E89-276AE33F78B9}" srcId="{89730144-3AF2-4241-9640-F6A75CFAF829}" destId="{15002A3E-1BF6-4174-8E62-D8011E168F8B}" srcOrd="2" destOrd="0" parTransId="{5355D136-7E6E-41E7-AA15-7F0E78685A78}" sibTransId="{3004F3DB-F254-42CA-A6AC-B2F3628559ED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23710636-6D72-4C7B-A075-B143DA17E18B}" srcId="{15002A3E-1BF6-4174-8E62-D8011E168F8B}" destId="{268705D5-B35E-404A-8359-82F92FE2A578}" srcOrd="2" destOrd="0" parTransId="{2519E444-B7E5-4739-BFF3-0DBA1D128F28}" sibTransId="{F2B6E5FB-1661-4E88-BD8F-AE26E6A09D78}"/>
    <dgm:cxn modelId="{E08DDA38-931D-4D59-93A8-8CD535B376A3}" type="presOf" srcId="{83492B49-5CFE-49AB-8359-C7B678EB1650}" destId="{8E279A73-30E7-4D6E-9E1A-EE0DD4031511}" srcOrd="0" destOrd="2" presId="urn:microsoft.com/office/officeart/2005/8/layout/vList6"/>
    <dgm:cxn modelId="{0793DE38-D4D3-4DCF-9FD7-DC6426324D96}" type="presOf" srcId="{83E8FDDF-910C-46B0-B006-EA9DDB521196}" destId="{79164011-3E6E-46B2-8D80-902F1662FBEE}" srcOrd="0" destOrd="0" presId="urn:microsoft.com/office/officeart/2005/8/layout/vList6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ED18779E-C7D8-4B20-AED0-454BB02C2CE9}" type="presOf" srcId="{15002A3E-1BF6-4174-8E62-D8011E168F8B}" destId="{76213C05-C597-4A14-9BF0-8D976E331672}" srcOrd="0" destOrd="0" presId="urn:microsoft.com/office/officeart/2005/8/layout/vList6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93681EA4-5BBF-4743-9E52-CFB5B1F3877B}" type="presOf" srcId="{323E84B1-71F0-484C-AE9F-F0B5F56000DA}" destId="{79164011-3E6E-46B2-8D80-902F1662FBEE}" srcOrd="0" destOrd="1" presId="urn:microsoft.com/office/officeart/2005/8/layout/vList6"/>
    <dgm:cxn modelId="{62747AB8-4AE8-443E-8AB6-DF3A9BF255CE}" srcId="{15002A3E-1BF6-4174-8E62-D8011E168F8B}" destId="{323E84B1-71F0-484C-AE9F-F0B5F56000DA}" srcOrd="1" destOrd="0" parTransId="{AF0EEFE4-9658-4D6D-ABB2-A940FDD12164}" sibTransId="{6C43A050-118C-4E52-A27B-00DBBA82130D}"/>
    <dgm:cxn modelId="{7C3610C6-1765-4546-8D2A-4A0F0684E1A1}" type="presOf" srcId="{268705D5-B35E-404A-8359-82F92FE2A578}" destId="{79164011-3E6E-46B2-8D80-902F1662FBEE}" srcOrd="0" destOrd="2" presId="urn:microsoft.com/office/officeart/2005/8/layout/vList6"/>
    <dgm:cxn modelId="{B3EBA4C8-D090-4046-B591-20704B8C5123}" srcId="{15002A3E-1BF6-4174-8E62-D8011E168F8B}" destId="{83E8FDDF-910C-46B0-B006-EA9DDB521196}" srcOrd="0" destOrd="0" parTransId="{D6E5237B-C1A7-4E17-B551-40E860A29E9A}" sibTransId="{FC40C970-01EF-49BD-B202-2B89C48A58C0}"/>
    <dgm:cxn modelId="{63B85BCB-6AA5-4E1A-8846-37F6935D18A8}" type="presOf" srcId="{6A238199-21BC-456E-AA72-26B7FA0928E0}" destId="{FF20C259-54CC-4735-877D-E250C8D71000}" srcOrd="0" destOrd="1" presId="urn:microsoft.com/office/officeart/2005/8/layout/vList6"/>
    <dgm:cxn modelId="{0FC7F4D6-125B-4550-962A-72A48A97E720}" type="presOf" srcId="{8973F2FC-3E11-4B05-90A1-F89012C705D1}" destId="{FF20C259-54CC-4735-877D-E250C8D71000}" srcOrd="0" destOrd="2" presId="urn:microsoft.com/office/officeart/2005/8/layout/vList6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29772CDC-11D3-4C06-B886-D5A77C3F7B05}" srcId="{7E176F3C-0016-4265-99AB-2E1AF6B4CAC8}" destId="{8973F2FC-3E11-4B05-90A1-F89012C705D1}" srcOrd="2" destOrd="0" parTransId="{33726F90-CB73-405E-A326-5CB019F40D63}" sibTransId="{AE116B9A-BEE0-458C-88CA-65A319D7D470}"/>
    <dgm:cxn modelId="{818F8BDD-499B-4230-B802-812C7960E235}" srcId="{7E176F3C-0016-4265-99AB-2E1AF6B4CAC8}" destId="{6A238199-21BC-456E-AA72-26B7FA0928E0}" srcOrd="1" destOrd="0" parTransId="{A946E481-444F-4DF2-9ACD-0ADA350E5811}" sibTransId="{6591820A-E273-49FE-8B5A-F52C692E464E}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  <dgm:cxn modelId="{960E8D35-2690-4B80-B37F-0D619CD65406}" type="presParOf" srcId="{6B2A7774-B312-4A1B-A11C-031303FC2602}" destId="{7A3B3F99-9CCC-48DA-A427-4AEB4BE6A641}" srcOrd="3" destOrd="0" presId="urn:microsoft.com/office/officeart/2005/8/layout/vList6"/>
    <dgm:cxn modelId="{F713647E-B6AD-4B7C-8F0B-19D2F7AC2AC0}" type="presParOf" srcId="{6B2A7774-B312-4A1B-A11C-031303FC2602}" destId="{5B86B12E-E7F9-4A96-AB9A-CAE8E2CFE1A7}" srcOrd="4" destOrd="0" presId="urn:microsoft.com/office/officeart/2005/8/layout/vList6"/>
    <dgm:cxn modelId="{BA1C3FCB-3DF7-4169-B972-4B3890D48556}" type="presParOf" srcId="{5B86B12E-E7F9-4A96-AB9A-CAE8E2CFE1A7}" destId="{76213C05-C597-4A14-9BF0-8D976E331672}" srcOrd="0" destOrd="0" presId="urn:microsoft.com/office/officeart/2005/8/layout/vList6"/>
    <dgm:cxn modelId="{2F6B53A6-5982-4294-98AC-CDBDDC19010A}" type="presParOf" srcId="{5B86B12E-E7F9-4A96-AB9A-CAE8E2CFE1A7}" destId="{79164011-3E6E-46B2-8D80-902F1662FBE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900637-8728-46C1-B04C-3132194EF3FA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49FA94C-EDA5-42D4-BD0A-D98A333C566C}">
      <dgm:prSet phldrT="[文本]"/>
      <dgm:spPr/>
      <dgm:t>
        <a:bodyPr/>
        <a:lstStyle/>
        <a:p>
          <a:pPr algn="l"/>
          <a:r>
            <a:rPr lang="en-US" altLang="en-US" dirty="0"/>
            <a:t>1.</a:t>
          </a:r>
          <a:r>
            <a:rPr lang="zh-CN" altLang="en-US" dirty="0"/>
            <a:t>文本内容</a:t>
          </a:r>
        </a:p>
      </dgm:t>
    </dgm:pt>
    <dgm:pt modelId="{50744A0D-63C4-4848-925F-BC622B9AF550}" type="parTrans" cxnId="{6F912F43-7C91-4DF6-907E-FDD69C8A1D61}">
      <dgm:prSet/>
      <dgm:spPr/>
      <dgm:t>
        <a:bodyPr/>
        <a:lstStyle/>
        <a:p>
          <a:pPr algn="l"/>
          <a:endParaRPr lang="zh-CN" altLang="en-US"/>
        </a:p>
      </dgm:t>
    </dgm:pt>
    <dgm:pt modelId="{429704EA-A3F8-4405-B00F-67255BBFC5BD}" type="sibTrans" cxnId="{6F912F43-7C91-4DF6-907E-FDD69C8A1D61}">
      <dgm:prSet/>
      <dgm:spPr/>
      <dgm:t>
        <a:bodyPr/>
        <a:lstStyle/>
        <a:p>
          <a:pPr algn="l"/>
          <a:endParaRPr lang="zh-CN" altLang="en-US"/>
        </a:p>
      </dgm:t>
    </dgm:pt>
    <dgm:pt modelId="{684D5F98-F8A2-42BC-ADD4-1E0ADC6E6030}">
      <dgm:prSet/>
      <dgm:spPr/>
      <dgm:t>
        <a:bodyPr/>
        <a:lstStyle/>
        <a:p>
          <a:pPr algn="l"/>
          <a:r>
            <a:rPr lang="zh-CN" altLang="en-US" dirty="0"/>
            <a:t>文本内容是网页传达信息的核心部分，包括文章、标题、段落、列表等。</a:t>
          </a:r>
        </a:p>
      </dgm:t>
    </dgm:pt>
    <dgm:pt modelId="{5ABE61B2-94A1-42AD-8A9D-8E0193B8BDA0}" type="parTrans" cxnId="{4CB37102-39A2-4614-8EEB-0673245C5266}">
      <dgm:prSet/>
      <dgm:spPr/>
      <dgm:t>
        <a:bodyPr/>
        <a:lstStyle/>
        <a:p>
          <a:pPr algn="l"/>
          <a:endParaRPr lang="zh-CN" altLang="en-US"/>
        </a:p>
      </dgm:t>
    </dgm:pt>
    <dgm:pt modelId="{BBE28B87-DA45-4E2E-B831-0950E4FC726B}" type="sibTrans" cxnId="{4CB37102-39A2-4614-8EEB-0673245C5266}">
      <dgm:prSet/>
      <dgm:spPr/>
      <dgm:t>
        <a:bodyPr/>
        <a:lstStyle/>
        <a:p>
          <a:pPr algn="l"/>
          <a:endParaRPr lang="zh-CN" altLang="en-US"/>
        </a:p>
      </dgm:t>
    </dgm:pt>
    <dgm:pt modelId="{FBA2E46D-B982-4FD0-AB0D-862A56C8A631}">
      <dgm:prSet/>
      <dgm:spPr/>
      <dgm:t>
        <a:bodyPr/>
        <a:lstStyle/>
        <a:p>
          <a:pPr algn="l"/>
          <a:r>
            <a:rPr lang="en-US" altLang="en-US" dirty="0"/>
            <a:t>2.</a:t>
          </a:r>
          <a:r>
            <a:rPr lang="zh-CN" altLang="en-US" dirty="0"/>
            <a:t>图像</a:t>
          </a:r>
        </a:p>
      </dgm:t>
    </dgm:pt>
    <dgm:pt modelId="{FC0DFE0F-E9ED-4A77-B5B6-DC65908EFB19}" type="parTrans" cxnId="{38666D89-058D-43B5-B1AD-56B0AA035E4F}">
      <dgm:prSet/>
      <dgm:spPr/>
      <dgm:t>
        <a:bodyPr/>
        <a:lstStyle/>
        <a:p>
          <a:pPr algn="l"/>
          <a:endParaRPr lang="zh-CN" altLang="en-US"/>
        </a:p>
      </dgm:t>
    </dgm:pt>
    <dgm:pt modelId="{518A63E8-0AFB-4204-9AA3-A951EF59B97A}" type="sibTrans" cxnId="{38666D89-058D-43B5-B1AD-56B0AA035E4F}">
      <dgm:prSet/>
      <dgm:spPr/>
      <dgm:t>
        <a:bodyPr/>
        <a:lstStyle/>
        <a:p>
          <a:pPr algn="l"/>
          <a:endParaRPr lang="zh-CN" altLang="en-US"/>
        </a:p>
      </dgm:t>
    </dgm:pt>
    <dgm:pt modelId="{A977E32E-FE61-42EE-A5C2-3910FACEB988}">
      <dgm:prSet/>
      <dgm:spPr/>
      <dgm:t>
        <a:bodyPr/>
        <a:lstStyle/>
        <a:p>
          <a:pPr algn="l"/>
          <a:r>
            <a:rPr lang="zh-CN" altLang="en-US" dirty="0"/>
            <a:t>图像用于丰富网页视觉表现，可以是产品展示、插图、图标等形式。</a:t>
          </a:r>
        </a:p>
      </dgm:t>
    </dgm:pt>
    <dgm:pt modelId="{293D6FFA-F9FD-4B5E-B4C9-0BB9A3210E57}" type="parTrans" cxnId="{61B74ADB-19CA-4228-9C2A-030C1AC1CCA0}">
      <dgm:prSet/>
      <dgm:spPr/>
      <dgm:t>
        <a:bodyPr/>
        <a:lstStyle/>
        <a:p>
          <a:pPr algn="l"/>
          <a:endParaRPr lang="zh-CN" altLang="en-US"/>
        </a:p>
      </dgm:t>
    </dgm:pt>
    <dgm:pt modelId="{F97DB820-77D4-4A1C-A174-E43AE8EB38A6}" type="sibTrans" cxnId="{61B74ADB-19CA-4228-9C2A-030C1AC1CCA0}">
      <dgm:prSet/>
      <dgm:spPr/>
      <dgm:t>
        <a:bodyPr/>
        <a:lstStyle/>
        <a:p>
          <a:pPr algn="l"/>
          <a:endParaRPr lang="zh-CN" altLang="en-US"/>
        </a:p>
      </dgm:t>
    </dgm:pt>
    <dgm:pt modelId="{D803635F-83FF-45C8-833F-536C0FC29498}">
      <dgm:prSet/>
      <dgm:spPr/>
      <dgm:t>
        <a:bodyPr/>
        <a:lstStyle/>
        <a:p>
          <a:pPr algn="l"/>
          <a:r>
            <a:rPr lang="en-US" altLang="en-US" dirty="0"/>
            <a:t>3.</a:t>
          </a:r>
          <a:r>
            <a:rPr lang="zh-CN" altLang="en-US" dirty="0"/>
            <a:t>超链接</a:t>
          </a:r>
        </a:p>
      </dgm:t>
    </dgm:pt>
    <dgm:pt modelId="{C7E1F8E3-46FE-4EBF-AA14-0C22F01984E1}" type="parTrans" cxnId="{A5C75140-DEC4-4CA4-BB7F-B5EA449DD1D7}">
      <dgm:prSet/>
      <dgm:spPr/>
      <dgm:t>
        <a:bodyPr/>
        <a:lstStyle/>
        <a:p>
          <a:pPr algn="l"/>
          <a:endParaRPr lang="zh-CN" altLang="en-US"/>
        </a:p>
      </dgm:t>
    </dgm:pt>
    <dgm:pt modelId="{3B8F15C5-DD29-4993-B069-8163BED39281}" type="sibTrans" cxnId="{A5C75140-DEC4-4CA4-BB7F-B5EA449DD1D7}">
      <dgm:prSet/>
      <dgm:spPr/>
      <dgm:t>
        <a:bodyPr/>
        <a:lstStyle/>
        <a:p>
          <a:pPr algn="l"/>
          <a:endParaRPr lang="zh-CN" altLang="en-US"/>
        </a:p>
      </dgm:t>
    </dgm:pt>
    <dgm:pt modelId="{54DDC6A4-E86E-4A96-83FA-416DBBE31C41}">
      <dgm:prSet/>
      <dgm:spPr/>
      <dgm:t>
        <a:bodyPr/>
        <a:lstStyle/>
        <a:p>
          <a:pPr algn="l"/>
          <a:r>
            <a:rPr lang="zh-CN" altLang="en-US" dirty="0"/>
            <a:t>超链接是网页之间相互连接的关键机制，允许用户通过点击它跳转到其他页面、文件或者邮箱地址。</a:t>
          </a:r>
        </a:p>
      </dgm:t>
    </dgm:pt>
    <dgm:pt modelId="{5B39686C-3DCB-4F28-84D4-068C426BA5E2}" type="parTrans" cxnId="{12A40A7D-A389-46E3-BE94-EFA941D2E84E}">
      <dgm:prSet/>
      <dgm:spPr/>
      <dgm:t>
        <a:bodyPr/>
        <a:lstStyle/>
        <a:p>
          <a:pPr algn="l"/>
          <a:endParaRPr lang="zh-CN" altLang="en-US"/>
        </a:p>
      </dgm:t>
    </dgm:pt>
    <dgm:pt modelId="{7E62B90D-CA35-4B2B-A1F3-39686C2789E7}" type="sibTrans" cxnId="{12A40A7D-A389-46E3-BE94-EFA941D2E84E}">
      <dgm:prSet/>
      <dgm:spPr/>
      <dgm:t>
        <a:bodyPr/>
        <a:lstStyle/>
        <a:p>
          <a:pPr algn="l"/>
          <a:endParaRPr lang="zh-CN" altLang="en-US"/>
        </a:p>
      </dgm:t>
    </dgm:pt>
    <dgm:pt modelId="{0FA20737-1C12-46D6-BFC1-D2662D70A55A}">
      <dgm:prSet/>
      <dgm:spPr/>
      <dgm:t>
        <a:bodyPr/>
        <a:lstStyle/>
        <a:p>
          <a:pPr algn="l"/>
          <a:r>
            <a:rPr lang="en-US" altLang="en-US" dirty="0"/>
            <a:t>4.</a:t>
          </a:r>
          <a:r>
            <a:rPr lang="zh-CN" altLang="en-US" dirty="0"/>
            <a:t>多媒体内容</a:t>
          </a:r>
        </a:p>
      </dgm:t>
    </dgm:pt>
    <dgm:pt modelId="{9B659F41-2EC9-4791-B0B5-D709E23121EB}" type="parTrans" cxnId="{A13CBF55-F67D-4DC0-A4CB-50B8DEAB02F3}">
      <dgm:prSet/>
      <dgm:spPr/>
      <dgm:t>
        <a:bodyPr/>
        <a:lstStyle/>
        <a:p>
          <a:pPr algn="l"/>
          <a:endParaRPr lang="zh-CN" altLang="en-US"/>
        </a:p>
      </dgm:t>
    </dgm:pt>
    <dgm:pt modelId="{3E6936F0-9589-4247-8D74-C1A71A09739F}" type="sibTrans" cxnId="{A13CBF55-F67D-4DC0-A4CB-50B8DEAB02F3}">
      <dgm:prSet/>
      <dgm:spPr/>
      <dgm:t>
        <a:bodyPr/>
        <a:lstStyle/>
        <a:p>
          <a:pPr algn="l"/>
          <a:endParaRPr lang="zh-CN" altLang="en-US"/>
        </a:p>
      </dgm:t>
    </dgm:pt>
    <dgm:pt modelId="{8A9F674E-2B4C-4132-B567-0145E6E87424}">
      <dgm:prSet/>
      <dgm:spPr/>
      <dgm:t>
        <a:bodyPr/>
        <a:lstStyle/>
        <a:p>
          <a:pPr algn="l"/>
          <a:r>
            <a:rPr lang="zh-CN" altLang="en-US" dirty="0"/>
            <a:t>多媒体内容包括音频、视频播放器，嵌入式内容等。</a:t>
          </a:r>
        </a:p>
      </dgm:t>
    </dgm:pt>
    <dgm:pt modelId="{553C2CEB-2C68-4C26-BB67-F40FA5E9AAF4}" type="parTrans" cxnId="{8AB08541-EC14-46DD-A9A9-3231D94C2D20}">
      <dgm:prSet/>
      <dgm:spPr/>
      <dgm:t>
        <a:bodyPr/>
        <a:lstStyle/>
        <a:p>
          <a:pPr algn="l"/>
          <a:endParaRPr lang="zh-CN" altLang="en-US"/>
        </a:p>
      </dgm:t>
    </dgm:pt>
    <dgm:pt modelId="{B95BB91C-54CE-4ECF-932E-D7E02A8FAAA5}" type="sibTrans" cxnId="{8AB08541-EC14-46DD-A9A9-3231D94C2D20}">
      <dgm:prSet/>
      <dgm:spPr/>
      <dgm:t>
        <a:bodyPr/>
        <a:lstStyle/>
        <a:p>
          <a:pPr algn="l"/>
          <a:endParaRPr lang="zh-CN" altLang="en-US"/>
        </a:p>
      </dgm:t>
    </dgm:pt>
    <dgm:pt modelId="{D38C3C1F-E569-491E-AA03-2F8C975B86F8}">
      <dgm:prSet/>
      <dgm:spPr/>
      <dgm:t>
        <a:bodyPr/>
        <a:lstStyle/>
        <a:p>
          <a:pPr algn="l"/>
          <a:r>
            <a:rPr lang="en-US" altLang="en-US" dirty="0"/>
            <a:t>5.</a:t>
          </a:r>
          <a:r>
            <a:rPr lang="zh-CN" altLang="en-US" dirty="0"/>
            <a:t>表单</a:t>
          </a:r>
        </a:p>
      </dgm:t>
    </dgm:pt>
    <dgm:pt modelId="{4F777048-6D7B-40DF-AB2D-10098AC0DFA6}" type="parTrans" cxnId="{A98E23E0-D2CE-46D5-8C03-E71A87AFCE38}">
      <dgm:prSet/>
      <dgm:spPr/>
      <dgm:t>
        <a:bodyPr/>
        <a:lstStyle/>
        <a:p>
          <a:pPr algn="l"/>
          <a:endParaRPr lang="zh-CN" altLang="en-US"/>
        </a:p>
      </dgm:t>
    </dgm:pt>
    <dgm:pt modelId="{78496400-6450-4AAF-999C-3F18CD96CD89}" type="sibTrans" cxnId="{A98E23E0-D2CE-46D5-8C03-E71A87AFCE38}">
      <dgm:prSet/>
      <dgm:spPr/>
      <dgm:t>
        <a:bodyPr/>
        <a:lstStyle/>
        <a:p>
          <a:pPr algn="l"/>
          <a:endParaRPr lang="zh-CN" altLang="en-US"/>
        </a:p>
      </dgm:t>
    </dgm:pt>
    <dgm:pt modelId="{6474D84C-2DE7-45B7-8E2C-3164A6BC96B7}">
      <dgm:prSet/>
      <dgm:spPr/>
      <dgm:t>
        <a:bodyPr/>
        <a:lstStyle/>
        <a:p>
          <a:pPr algn="l"/>
          <a:r>
            <a:rPr lang="zh-CN" altLang="en-US" dirty="0"/>
            <a:t>表单是用户输入数据的区域，如搜索框、注册表单、联系表单等，用于收集用户信息或处理用户请求。</a:t>
          </a:r>
        </a:p>
      </dgm:t>
    </dgm:pt>
    <dgm:pt modelId="{D5D847D4-5DB7-41BB-89E8-81F8C87B3E76}" type="parTrans" cxnId="{D4F588D0-7754-44DE-9410-CB80FAD5BD1B}">
      <dgm:prSet/>
      <dgm:spPr/>
      <dgm:t>
        <a:bodyPr/>
        <a:lstStyle/>
        <a:p>
          <a:pPr algn="l"/>
          <a:endParaRPr lang="zh-CN" altLang="en-US"/>
        </a:p>
      </dgm:t>
    </dgm:pt>
    <dgm:pt modelId="{F5D7987F-0755-4D6A-91F8-6E5D4383319F}" type="sibTrans" cxnId="{D4F588D0-7754-44DE-9410-CB80FAD5BD1B}">
      <dgm:prSet/>
      <dgm:spPr/>
      <dgm:t>
        <a:bodyPr/>
        <a:lstStyle/>
        <a:p>
          <a:pPr algn="l"/>
          <a:endParaRPr lang="zh-CN" altLang="en-US"/>
        </a:p>
      </dgm:t>
    </dgm:pt>
    <dgm:pt modelId="{483D90FB-24C2-4443-8D29-D8FAA577F792}">
      <dgm:prSet/>
      <dgm:spPr/>
      <dgm:t>
        <a:bodyPr/>
        <a:lstStyle/>
        <a:p>
          <a:pPr algn="l"/>
          <a:r>
            <a:rPr lang="zh-CN" altLang="en-US" dirty="0"/>
            <a:t> </a:t>
          </a:r>
          <a:r>
            <a:rPr lang="en-US" altLang="en-US" dirty="0"/>
            <a:t>6.</a:t>
          </a:r>
          <a:r>
            <a:rPr lang="zh-CN" altLang="en-US" dirty="0"/>
            <a:t>动画和交互元素</a:t>
          </a:r>
        </a:p>
      </dgm:t>
    </dgm:pt>
    <dgm:pt modelId="{75D98CA0-5C2A-4628-B226-BCEF1A002D13}" type="parTrans" cxnId="{BE6D2682-9696-4548-A17D-8A5CB78B0208}">
      <dgm:prSet/>
      <dgm:spPr/>
      <dgm:t>
        <a:bodyPr/>
        <a:lstStyle/>
        <a:p>
          <a:pPr algn="l"/>
          <a:endParaRPr lang="zh-CN" altLang="en-US"/>
        </a:p>
      </dgm:t>
    </dgm:pt>
    <dgm:pt modelId="{99034254-E506-4739-BB65-DEC5A892AC19}" type="sibTrans" cxnId="{BE6D2682-9696-4548-A17D-8A5CB78B0208}">
      <dgm:prSet/>
      <dgm:spPr/>
      <dgm:t>
        <a:bodyPr/>
        <a:lstStyle/>
        <a:p>
          <a:pPr algn="l"/>
          <a:endParaRPr lang="zh-CN" altLang="en-US"/>
        </a:p>
      </dgm:t>
    </dgm:pt>
    <dgm:pt modelId="{FC1FD1B2-CAB1-4268-9682-27DD9400874D}">
      <dgm:prSet/>
      <dgm:spPr/>
      <dgm:t>
        <a:bodyPr/>
        <a:lstStyle/>
        <a:p>
          <a:pPr algn="l"/>
          <a:r>
            <a:rPr lang="zh-CN" altLang="en-US" dirty="0"/>
            <a:t>动画和交互元素，如 </a:t>
          </a:r>
          <a:r>
            <a:rPr lang="en-US" altLang="en-US" dirty="0"/>
            <a:t>JavaScript </a:t>
          </a:r>
          <a:r>
            <a:rPr lang="zh-CN" altLang="en-US" dirty="0"/>
            <a:t>特效、</a:t>
          </a:r>
          <a:r>
            <a:rPr lang="en-US" altLang="en-US" dirty="0"/>
            <a:t>CSS </a:t>
          </a:r>
          <a:r>
            <a:rPr lang="zh-CN" altLang="en-US" dirty="0"/>
            <a:t>动画、</a:t>
          </a:r>
          <a:r>
            <a:rPr lang="en-US" altLang="en-US" dirty="0"/>
            <a:t>Flash </a:t>
          </a:r>
          <a:r>
            <a:rPr lang="zh-CN" altLang="en-US" dirty="0"/>
            <a:t>动画（早期应用较多，现在更多使用 </a:t>
          </a:r>
          <a:r>
            <a:rPr lang="en-US" altLang="en-US" dirty="0"/>
            <a:t>HTML5 </a:t>
          </a:r>
          <a:r>
            <a:rPr lang="zh-CN" altLang="en-US" dirty="0"/>
            <a:t>技术实现）、滑块、弹窗等动态效果。</a:t>
          </a:r>
        </a:p>
      </dgm:t>
    </dgm:pt>
    <dgm:pt modelId="{5471FD08-7C19-44B9-9504-9811E24E7FDB}" type="parTrans" cxnId="{1E44A2EC-FAF7-494C-B849-EBDACEF7E611}">
      <dgm:prSet/>
      <dgm:spPr/>
      <dgm:t>
        <a:bodyPr/>
        <a:lstStyle/>
        <a:p>
          <a:pPr algn="l"/>
          <a:endParaRPr lang="zh-CN" altLang="en-US"/>
        </a:p>
      </dgm:t>
    </dgm:pt>
    <dgm:pt modelId="{0A036AD9-237C-48BC-AD4C-361FC83F7C55}" type="sibTrans" cxnId="{1E44A2EC-FAF7-494C-B849-EBDACEF7E611}">
      <dgm:prSet/>
      <dgm:spPr/>
      <dgm:t>
        <a:bodyPr/>
        <a:lstStyle/>
        <a:p>
          <a:pPr algn="l"/>
          <a:endParaRPr lang="zh-CN" altLang="en-US"/>
        </a:p>
      </dgm:t>
    </dgm:pt>
    <dgm:pt modelId="{38A6799A-B51D-4CD9-8ADE-E762F9457CA0}" type="pres">
      <dgm:prSet presAssocID="{5B900637-8728-46C1-B04C-3132194EF3FA}" presName="Name0" presStyleCnt="0">
        <dgm:presLayoutVars>
          <dgm:dir/>
          <dgm:resizeHandles val="exact"/>
        </dgm:presLayoutVars>
      </dgm:prSet>
      <dgm:spPr/>
    </dgm:pt>
    <dgm:pt modelId="{7593B3BA-036C-4C01-8F7D-F323482F414B}" type="pres">
      <dgm:prSet presAssocID="{D49FA94C-EDA5-42D4-BD0A-D98A333C566C}" presName="composite" presStyleCnt="0"/>
      <dgm:spPr/>
    </dgm:pt>
    <dgm:pt modelId="{89A7164A-47E3-47D3-B697-933636B5A837}" type="pres">
      <dgm:prSet presAssocID="{D49FA94C-EDA5-42D4-BD0A-D98A333C566C}" presName="rect1" presStyleLbl="trAlignAcc1" presStyleIdx="0" presStyleCnt="6">
        <dgm:presLayoutVars>
          <dgm:bulletEnabled val="1"/>
        </dgm:presLayoutVars>
      </dgm:prSet>
      <dgm:spPr/>
    </dgm:pt>
    <dgm:pt modelId="{F5A972EB-D100-4EAE-BE75-757706825AA0}" type="pres">
      <dgm:prSet presAssocID="{D49FA94C-EDA5-42D4-BD0A-D98A333C566C}" presName="rect2" presStyleLbl="fgImgPlace1" presStyleIdx="0" presStyleCnt="6"/>
      <dgm:spPr/>
    </dgm:pt>
    <dgm:pt modelId="{CBB28BBB-DAE6-4645-82F5-B69985936E73}" type="pres">
      <dgm:prSet presAssocID="{429704EA-A3F8-4405-B00F-67255BBFC5BD}" presName="sibTrans" presStyleCnt="0"/>
      <dgm:spPr/>
    </dgm:pt>
    <dgm:pt modelId="{DE571E0F-4CAE-4D7F-A803-D79F57795B67}" type="pres">
      <dgm:prSet presAssocID="{FBA2E46D-B982-4FD0-AB0D-862A56C8A631}" presName="composite" presStyleCnt="0"/>
      <dgm:spPr/>
    </dgm:pt>
    <dgm:pt modelId="{C0706543-10C7-41CA-936E-A2C6935E9228}" type="pres">
      <dgm:prSet presAssocID="{FBA2E46D-B982-4FD0-AB0D-862A56C8A631}" presName="rect1" presStyleLbl="trAlignAcc1" presStyleIdx="1" presStyleCnt="6">
        <dgm:presLayoutVars>
          <dgm:bulletEnabled val="1"/>
        </dgm:presLayoutVars>
      </dgm:prSet>
      <dgm:spPr/>
    </dgm:pt>
    <dgm:pt modelId="{34C253B8-759D-47B5-8747-D904733E18D7}" type="pres">
      <dgm:prSet presAssocID="{FBA2E46D-B982-4FD0-AB0D-862A56C8A631}" presName="rect2" presStyleLbl="fgImgPlace1" presStyleIdx="1" presStyleCnt="6"/>
      <dgm:spPr/>
    </dgm:pt>
    <dgm:pt modelId="{40907BE6-080F-4B8A-96BE-5BED7AFF2087}" type="pres">
      <dgm:prSet presAssocID="{518A63E8-0AFB-4204-9AA3-A951EF59B97A}" presName="sibTrans" presStyleCnt="0"/>
      <dgm:spPr/>
    </dgm:pt>
    <dgm:pt modelId="{C40C0862-7B35-4916-B1A5-32E477517813}" type="pres">
      <dgm:prSet presAssocID="{D803635F-83FF-45C8-833F-536C0FC29498}" presName="composite" presStyleCnt="0"/>
      <dgm:spPr/>
    </dgm:pt>
    <dgm:pt modelId="{5D75F1CD-3499-43E5-AF3F-A0F94DF7BC94}" type="pres">
      <dgm:prSet presAssocID="{D803635F-83FF-45C8-833F-536C0FC29498}" presName="rect1" presStyleLbl="trAlignAcc1" presStyleIdx="2" presStyleCnt="6">
        <dgm:presLayoutVars>
          <dgm:bulletEnabled val="1"/>
        </dgm:presLayoutVars>
      </dgm:prSet>
      <dgm:spPr/>
    </dgm:pt>
    <dgm:pt modelId="{471009AA-6E2B-4843-8264-752443B955F5}" type="pres">
      <dgm:prSet presAssocID="{D803635F-83FF-45C8-833F-536C0FC29498}" presName="rect2" presStyleLbl="fgImgPlace1" presStyleIdx="2" presStyleCnt="6"/>
      <dgm:spPr/>
    </dgm:pt>
    <dgm:pt modelId="{8CB52B01-A8D7-4CE5-91BA-E5A694CE9DDF}" type="pres">
      <dgm:prSet presAssocID="{3B8F15C5-DD29-4993-B069-8163BED39281}" presName="sibTrans" presStyleCnt="0"/>
      <dgm:spPr/>
    </dgm:pt>
    <dgm:pt modelId="{C9961AF8-EF0B-46C7-9474-8CCFE526CC46}" type="pres">
      <dgm:prSet presAssocID="{0FA20737-1C12-46D6-BFC1-D2662D70A55A}" presName="composite" presStyleCnt="0"/>
      <dgm:spPr/>
    </dgm:pt>
    <dgm:pt modelId="{34929DA8-9926-4679-BA5F-D5343212D4F7}" type="pres">
      <dgm:prSet presAssocID="{0FA20737-1C12-46D6-BFC1-D2662D70A55A}" presName="rect1" presStyleLbl="trAlignAcc1" presStyleIdx="3" presStyleCnt="6">
        <dgm:presLayoutVars>
          <dgm:bulletEnabled val="1"/>
        </dgm:presLayoutVars>
      </dgm:prSet>
      <dgm:spPr/>
    </dgm:pt>
    <dgm:pt modelId="{13E1D414-4B1E-4248-89B0-1E06BCDE024F}" type="pres">
      <dgm:prSet presAssocID="{0FA20737-1C12-46D6-BFC1-D2662D70A55A}" presName="rect2" presStyleLbl="fgImgPlace1" presStyleIdx="3" presStyleCnt="6"/>
      <dgm:spPr/>
    </dgm:pt>
    <dgm:pt modelId="{9EAF22CA-26B7-4A40-B74E-E4D3DCECAC2E}" type="pres">
      <dgm:prSet presAssocID="{3E6936F0-9589-4247-8D74-C1A71A09739F}" presName="sibTrans" presStyleCnt="0"/>
      <dgm:spPr/>
    </dgm:pt>
    <dgm:pt modelId="{89FE8AE6-72AA-4999-A1D4-9C8A614AB962}" type="pres">
      <dgm:prSet presAssocID="{D38C3C1F-E569-491E-AA03-2F8C975B86F8}" presName="composite" presStyleCnt="0"/>
      <dgm:spPr/>
    </dgm:pt>
    <dgm:pt modelId="{D3CC3164-AE30-4B0E-9BC8-DB4EDDE452C1}" type="pres">
      <dgm:prSet presAssocID="{D38C3C1F-E569-491E-AA03-2F8C975B86F8}" presName="rect1" presStyleLbl="trAlignAcc1" presStyleIdx="4" presStyleCnt="6">
        <dgm:presLayoutVars>
          <dgm:bulletEnabled val="1"/>
        </dgm:presLayoutVars>
      </dgm:prSet>
      <dgm:spPr/>
    </dgm:pt>
    <dgm:pt modelId="{946CBC0E-2CAB-4A29-AC52-1DF533CF7BFF}" type="pres">
      <dgm:prSet presAssocID="{D38C3C1F-E569-491E-AA03-2F8C975B86F8}" presName="rect2" presStyleLbl="fgImgPlace1" presStyleIdx="4" presStyleCnt="6"/>
      <dgm:spPr/>
    </dgm:pt>
    <dgm:pt modelId="{C7F10A84-8F09-4C3D-B6CF-4E34075D5C15}" type="pres">
      <dgm:prSet presAssocID="{78496400-6450-4AAF-999C-3F18CD96CD89}" presName="sibTrans" presStyleCnt="0"/>
      <dgm:spPr/>
    </dgm:pt>
    <dgm:pt modelId="{B31CA60D-6F7D-4ED1-A7A2-75B5BC901732}" type="pres">
      <dgm:prSet presAssocID="{483D90FB-24C2-4443-8D29-D8FAA577F792}" presName="composite" presStyleCnt="0"/>
      <dgm:spPr/>
    </dgm:pt>
    <dgm:pt modelId="{A5076F5C-2FFD-4576-9D22-DF201AAC948E}" type="pres">
      <dgm:prSet presAssocID="{483D90FB-24C2-4443-8D29-D8FAA577F792}" presName="rect1" presStyleLbl="trAlignAcc1" presStyleIdx="5" presStyleCnt="6">
        <dgm:presLayoutVars>
          <dgm:bulletEnabled val="1"/>
        </dgm:presLayoutVars>
      </dgm:prSet>
      <dgm:spPr/>
    </dgm:pt>
    <dgm:pt modelId="{8F21BF2C-3C81-43C0-9F61-204CDCD6336F}" type="pres">
      <dgm:prSet presAssocID="{483D90FB-24C2-4443-8D29-D8FAA577F792}" presName="rect2" presStyleLbl="fgImgPlace1" presStyleIdx="5" presStyleCnt="6"/>
      <dgm:spPr/>
    </dgm:pt>
  </dgm:ptLst>
  <dgm:cxnLst>
    <dgm:cxn modelId="{4CB37102-39A2-4614-8EEB-0673245C5266}" srcId="{D49FA94C-EDA5-42D4-BD0A-D98A333C566C}" destId="{684D5F98-F8A2-42BC-ADD4-1E0ADC6E6030}" srcOrd="0" destOrd="0" parTransId="{5ABE61B2-94A1-42AD-8A9D-8E0193B8BDA0}" sibTransId="{BBE28B87-DA45-4E2E-B831-0950E4FC726B}"/>
    <dgm:cxn modelId="{EC76D306-CD6C-41C5-867D-C57F18B90F9A}" type="presOf" srcId="{FBA2E46D-B982-4FD0-AB0D-862A56C8A631}" destId="{C0706543-10C7-41CA-936E-A2C6935E9228}" srcOrd="0" destOrd="0" presId="urn:microsoft.com/office/officeart/2008/layout/PictureStrips"/>
    <dgm:cxn modelId="{D3E54D0F-D3C7-418D-9F85-B14F2C61CFB5}" type="presOf" srcId="{684D5F98-F8A2-42BC-ADD4-1E0ADC6E6030}" destId="{89A7164A-47E3-47D3-B697-933636B5A837}" srcOrd="0" destOrd="1" presId="urn:microsoft.com/office/officeart/2008/layout/PictureStrips"/>
    <dgm:cxn modelId="{F91D063F-80CE-4EEC-9FF3-DC043F227CA5}" type="presOf" srcId="{8A9F674E-2B4C-4132-B567-0145E6E87424}" destId="{34929DA8-9926-4679-BA5F-D5343212D4F7}" srcOrd="0" destOrd="1" presId="urn:microsoft.com/office/officeart/2008/layout/PictureStrips"/>
    <dgm:cxn modelId="{A5C75140-DEC4-4CA4-BB7F-B5EA449DD1D7}" srcId="{5B900637-8728-46C1-B04C-3132194EF3FA}" destId="{D803635F-83FF-45C8-833F-536C0FC29498}" srcOrd="2" destOrd="0" parTransId="{C7E1F8E3-46FE-4EBF-AA14-0C22F01984E1}" sibTransId="{3B8F15C5-DD29-4993-B069-8163BED39281}"/>
    <dgm:cxn modelId="{8AB08541-EC14-46DD-A9A9-3231D94C2D20}" srcId="{0FA20737-1C12-46D6-BFC1-D2662D70A55A}" destId="{8A9F674E-2B4C-4132-B567-0145E6E87424}" srcOrd="0" destOrd="0" parTransId="{553C2CEB-2C68-4C26-BB67-F40FA5E9AAF4}" sibTransId="{B95BB91C-54CE-4ECF-932E-D7E02A8FAAA5}"/>
    <dgm:cxn modelId="{6F912F43-7C91-4DF6-907E-FDD69C8A1D61}" srcId="{5B900637-8728-46C1-B04C-3132194EF3FA}" destId="{D49FA94C-EDA5-42D4-BD0A-D98A333C566C}" srcOrd="0" destOrd="0" parTransId="{50744A0D-63C4-4848-925F-BC622B9AF550}" sibTransId="{429704EA-A3F8-4405-B00F-67255BBFC5BD}"/>
    <dgm:cxn modelId="{E06AB651-B413-4121-BCFF-8EEFA3808065}" type="presOf" srcId="{6474D84C-2DE7-45B7-8E2C-3164A6BC96B7}" destId="{D3CC3164-AE30-4B0E-9BC8-DB4EDDE452C1}" srcOrd="0" destOrd="1" presId="urn:microsoft.com/office/officeart/2008/layout/PictureStrips"/>
    <dgm:cxn modelId="{A13CBF55-F67D-4DC0-A4CB-50B8DEAB02F3}" srcId="{5B900637-8728-46C1-B04C-3132194EF3FA}" destId="{0FA20737-1C12-46D6-BFC1-D2662D70A55A}" srcOrd="3" destOrd="0" parTransId="{9B659F41-2EC9-4791-B0B5-D709E23121EB}" sibTransId="{3E6936F0-9589-4247-8D74-C1A71A09739F}"/>
    <dgm:cxn modelId="{2A0BCA75-E3A2-4D0C-9EA0-73D36C7E729A}" type="presOf" srcId="{0FA20737-1C12-46D6-BFC1-D2662D70A55A}" destId="{34929DA8-9926-4679-BA5F-D5343212D4F7}" srcOrd="0" destOrd="0" presId="urn:microsoft.com/office/officeart/2008/layout/PictureStrips"/>
    <dgm:cxn modelId="{12A40A7D-A389-46E3-BE94-EFA941D2E84E}" srcId="{D803635F-83FF-45C8-833F-536C0FC29498}" destId="{54DDC6A4-E86E-4A96-83FA-416DBBE31C41}" srcOrd="0" destOrd="0" parTransId="{5B39686C-3DCB-4F28-84D4-068C426BA5E2}" sibTransId="{7E62B90D-CA35-4B2B-A1F3-39686C2789E7}"/>
    <dgm:cxn modelId="{F74DE87D-DAF4-41BC-9BF6-B5884AAE31B5}" type="presOf" srcId="{FC1FD1B2-CAB1-4268-9682-27DD9400874D}" destId="{A5076F5C-2FFD-4576-9D22-DF201AAC948E}" srcOrd="0" destOrd="1" presId="urn:microsoft.com/office/officeart/2008/layout/PictureStrips"/>
    <dgm:cxn modelId="{BE6D2682-9696-4548-A17D-8A5CB78B0208}" srcId="{5B900637-8728-46C1-B04C-3132194EF3FA}" destId="{483D90FB-24C2-4443-8D29-D8FAA577F792}" srcOrd="5" destOrd="0" parTransId="{75D98CA0-5C2A-4628-B226-BCEF1A002D13}" sibTransId="{99034254-E506-4739-BB65-DEC5A892AC19}"/>
    <dgm:cxn modelId="{370E1183-275E-483E-A37F-C331EFDE90E5}" type="presOf" srcId="{D803635F-83FF-45C8-833F-536C0FC29498}" destId="{5D75F1CD-3499-43E5-AF3F-A0F94DF7BC94}" srcOrd="0" destOrd="0" presId="urn:microsoft.com/office/officeart/2008/layout/PictureStrips"/>
    <dgm:cxn modelId="{38666D89-058D-43B5-B1AD-56B0AA035E4F}" srcId="{5B900637-8728-46C1-B04C-3132194EF3FA}" destId="{FBA2E46D-B982-4FD0-AB0D-862A56C8A631}" srcOrd="1" destOrd="0" parTransId="{FC0DFE0F-E9ED-4A77-B5B6-DC65908EFB19}" sibTransId="{518A63E8-0AFB-4204-9AA3-A951EF59B97A}"/>
    <dgm:cxn modelId="{5A78F28A-0DD7-4933-8DC7-A76652FF7E78}" type="presOf" srcId="{D38C3C1F-E569-491E-AA03-2F8C975B86F8}" destId="{D3CC3164-AE30-4B0E-9BC8-DB4EDDE452C1}" srcOrd="0" destOrd="0" presId="urn:microsoft.com/office/officeart/2008/layout/PictureStrips"/>
    <dgm:cxn modelId="{127AE799-30A8-4A8E-9851-B53F67900884}" type="presOf" srcId="{54DDC6A4-E86E-4A96-83FA-416DBBE31C41}" destId="{5D75F1CD-3499-43E5-AF3F-A0F94DF7BC94}" srcOrd="0" destOrd="1" presId="urn:microsoft.com/office/officeart/2008/layout/PictureStrips"/>
    <dgm:cxn modelId="{5898859B-E630-44FE-8427-583016397331}" type="presOf" srcId="{A977E32E-FE61-42EE-A5C2-3910FACEB988}" destId="{C0706543-10C7-41CA-936E-A2C6935E9228}" srcOrd="0" destOrd="1" presId="urn:microsoft.com/office/officeart/2008/layout/PictureStrips"/>
    <dgm:cxn modelId="{9749E5A2-AB78-4644-B3AE-812BEF9E7EB7}" type="presOf" srcId="{D49FA94C-EDA5-42D4-BD0A-D98A333C566C}" destId="{89A7164A-47E3-47D3-B697-933636B5A837}" srcOrd="0" destOrd="0" presId="urn:microsoft.com/office/officeart/2008/layout/PictureStrips"/>
    <dgm:cxn modelId="{27A95ACE-CC35-48B8-97D7-8E2F2944B5E4}" type="presOf" srcId="{5B900637-8728-46C1-B04C-3132194EF3FA}" destId="{38A6799A-B51D-4CD9-8ADE-E762F9457CA0}" srcOrd="0" destOrd="0" presId="urn:microsoft.com/office/officeart/2008/layout/PictureStrips"/>
    <dgm:cxn modelId="{D4F588D0-7754-44DE-9410-CB80FAD5BD1B}" srcId="{D38C3C1F-E569-491E-AA03-2F8C975B86F8}" destId="{6474D84C-2DE7-45B7-8E2C-3164A6BC96B7}" srcOrd="0" destOrd="0" parTransId="{D5D847D4-5DB7-41BB-89E8-81F8C87B3E76}" sibTransId="{F5D7987F-0755-4D6A-91F8-6E5D4383319F}"/>
    <dgm:cxn modelId="{61B74ADB-19CA-4228-9C2A-030C1AC1CCA0}" srcId="{FBA2E46D-B982-4FD0-AB0D-862A56C8A631}" destId="{A977E32E-FE61-42EE-A5C2-3910FACEB988}" srcOrd="0" destOrd="0" parTransId="{293D6FFA-F9FD-4B5E-B4C9-0BB9A3210E57}" sibTransId="{F97DB820-77D4-4A1C-A174-E43AE8EB38A6}"/>
    <dgm:cxn modelId="{A98E23E0-D2CE-46D5-8C03-E71A87AFCE38}" srcId="{5B900637-8728-46C1-B04C-3132194EF3FA}" destId="{D38C3C1F-E569-491E-AA03-2F8C975B86F8}" srcOrd="4" destOrd="0" parTransId="{4F777048-6D7B-40DF-AB2D-10098AC0DFA6}" sibTransId="{78496400-6450-4AAF-999C-3F18CD96CD89}"/>
    <dgm:cxn modelId="{1E44A2EC-FAF7-494C-B849-EBDACEF7E611}" srcId="{483D90FB-24C2-4443-8D29-D8FAA577F792}" destId="{FC1FD1B2-CAB1-4268-9682-27DD9400874D}" srcOrd="0" destOrd="0" parTransId="{5471FD08-7C19-44B9-9504-9811E24E7FDB}" sibTransId="{0A036AD9-237C-48BC-AD4C-361FC83F7C55}"/>
    <dgm:cxn modelId="{1AECEEEF-44A7-49E5-A5E0-B1FA869B1772}" type="presOf" srcId="{483D90FB-24C2-4443-8D29-D8FAA577F792}" destId="{A5076F5C-2FFD-4576-9D22-DF201AAC948E}" srcOrd="0" destOrd="0" presId="urn:microsoft.com/office/officeart/2008/layout/PictureStrips"/>
    <dgm:cxn modelId="{1F69D61A-35A2-4850-BA23-E706598E820D}" type="presParOf" srcId="{38A6799A-B51D-4CD9-8ADE-E762F9457CA0}" destId="{7593B3BA-036C-4C01-8F7D-F323482F414B}" srcOrd="0" destOrd="0" presId="urn:microsoft.com/office/officeart/2008/layout/PictureStrips"/>
    <dgm:cxn modelId="{B183927F-76DD-49DF-8650-A26224AB32A8}" type="presParOf" srcId="{7593B3BA-036C-4C01-8F7D-F323482F414B}" destId="{89A7164A-47E3-47D3-B697-933636B5A837}" srcOrd="0" destOrd="0" presId="urn:microsoft.com/office/officeart/2008/layout/PictureStrips"/>
    <dgm:cxn modelId="{21DDB223-D8B8-403C-9C13-1D30B4D93A79}" type="presParOf" srcId="{7593B3BA-036C-4C01-8F7D-F323482F414B}" destId="{F5A972EB-D100-4EAE-BE75-757706825AA0}" srcOrd="1" destOrd="0" presId="urn:microsoft.com/office/officeart/2008/layout/PictureStrips"/>
    <dgm:cxn modelId="{64DB0C4C-2376-425F-A93B-DB047CB319AB}" type="presParOf" srcId="{38A6799A-B51D-4CD9-8ADE-E762F9457CA0}" destId="{CBB28BBB-DAE6-4645-82F5-B69985936E73}" srcOrd="1" destOrd="0" presId="urn:microsoft.com/office/officeart/2008/layout/PictureStrips"/>
    <dgm:cxn modelId="{8FFC0185-F852-4207-B9C4-3CA5826D68D1}" type="presParOf" srcId="{38A6799A-B51D-4CD9-8ADE-E762F9457CA0}" destId="{DE571E0F-4CAE-4D7F-A803-D79F57795B67}" srcOrd="2" destOrd="0" presId="urn:microsoft.com/office/officeart/2008/layout/PictureStrips"/>
    <dgm:cxn modelId="{8FA38C88-17E0-4D44-A867-8BF5096F8E5B}" type="presParOf" srcId="{DE571E0F-4CAE-4D7F-A803-D79F57795B67}" destId="{C0706543-10C7-41CA-936E-A2C6935E9228}" srcOrd="0" destOrd="0" presId="urn:microsoft.com/office/officeart/2008/layout/PictureStrips"/>
    <dgm:cxn modelId="{A5E4DF20-B47F-4ABF-9DE7-F17868B84728}" type="presParOf" srcId="{DE571E0F-4CAE-4D7F-A803-D79F57795B67}" destId="{34C253B8-759D-47B5-8747-D904733E18D7}" srcOrd="1" destOrd="0" presId="urn:microsoft.com/office/officeart/2008/layout/PictureStrips"/>
    <dgm:cxn modelId="{C999FFB4-02F2-48AF-84BE-F88C62803C0E}" type="presParOf" srcId="{38A6799A-B51D-4CD9-8ADE-E762F9457CA0}" destId="{40907BE6-080F-4B8A-96BE-5BED7AFF2087}" srcOrd="3" destOrd="0" presId="urn:microsoft.com/office/officeart/2008/layout/PictureStrips"/>
    <dgm:cxn modelId="{98240A58-29EA-4117-8D51-A5B6424CEE3D}" type="presParOf" srcId="{38A6799A-B51D-4CD9-8ADE-E762F9457CA0}" destId="{C40C0862-7B35-4916-B1A5-32E477517813}" srcOrd="4" destOrd="0" presId="urn:microsoft.com/office/officeart/2008/layout/PictureStrips"/>
    <dgm:cxn modelId="{A798BA5C-CD4A-4278-B9FE-68AB2BA7AD71}" type="presParOf" srcId="{C40C0862-7B35-4916-B1A5-32E477517813}" destId="{5D75F1CD-3499-43E5-AF3F-A0F94DF7BC94}" srcOrd="0" destOrd="0" presId="urn:microsoft.com/office/officeart/2008/layout/PictureStrips"/>
    <dgm:cxn modelId="{86DAE0BB-BB69-4B04-81BA-BF9426DB367C}" type="presParOf" srcId="{C40C0862-7B35-4916-B1A5-32E477517813}" destId="{471009AA-6E2B-4843-8264-752443B955F5}" srcOrd="1" destOrd="0" presId="urn:microsoft.com/office/officeart/2008/layout/PictureStrips"/>
    <dgm:cxn modelId="{309B5CF0-8E83-44F5-B237-6E7BFBFB73D9}" type="presParOf" srcId="{38A6799A-B51D-4CD9-8ADE-E762F9457CA0}" destId="{8CB52B01-A8D7-4CE5-91BA-E5A694CE9DDF}" srcOrd="5" destOrd="0" presId="urn:microsoft.com/office/officeart/2008/layout/PictureStrips"/>
    <dgm:cxn modelId="{4F0A3257-56CC-42A3-AF31-BC67F67D9387}" type="presParOf" srcId="{38A6799A-B51D-4CD9-8ADE-E762F9457CA0}" destId="{C9961AF8-EF0B-46C7-9474-8CCFE526CC46}" srcOrd="6" destOrd="0" presId="urn:microsoft.com/office/officeart/2008/layout/PictureStrips"/>
    <dgm:cxn modelId="{5CEE8927-2FFE-444C-B99A-C32E65654DEC}" type="presParOf" srcId="{C9961AF8-EF0B-46C7-9474-8CCFE526CC46}" destId="{34929DA8-9926-4679-BA5F-D5343212D4F7}" srcOrd="0" destOrd="0" presId="urn:microsoft.com/office/officeart/2008/layout/PictureStrips"/>
    <dgm:cxn modelId="{DF131118-0CB7-41E3-A486-C788FDFCCFB6}" type="presParOf" srcId="{C9961AF8-EF0B-46C7-9474-8CCFE526CC46}" destId="{13E1D414-4B1E-4248-89B0-1E06BCDE024F}" srcOrd="1" destOrd="0" presId="urn:microsoft.com/office/officeart/2008/layout/PictureStrips"/>
    <dgm:cxn modelId="{04EA16C3-DD5A-4D1A-B878-E4669DFAC13C}" type="presParOf" srcId="{38A6799A-B51D-4CD9-8ADE-E762F9457CA0}" destId="{9EAF22CA-26B7-4A40-B74E-E4D3DCECAC2E}" srcOrd="7" destOrd="0" presId="urn:microsoft.com/office/officeart/2008/layout/PictureStrips"/>
    <dgm:cxn modelId="{88911740-77DF-49D5-814D-62192950D622}" type="presParOf" srcId="{38A6799A-B51D-4CD9-8ADE-E762F9457CA0}" destId="{89FE8AE6-72AA-4999-A1D4-9C8A614AB962}" srcOrd="8" destOrd="0" presId="urn:microsoft.com/office/officeart/2008/layout/PictureStrips"/>
    <dgm:cxn modelId="{FF7340F0-6B37-439C-977A-88E000F7AECD}" type="presParOf" srcId="{89FE8AE6-72AA-4999-A1D4-9C8A614AB962}" destId="{D3CC3164-AE30-4B0E-9BC8-DB4EDDE452C1}" srcOrd="0" destOrd="0" presId="urn:microsoft.com/office/officeart/2008/layout/PictureStrips"/>
    <dgm:cxn modelId="{D7067E1E-5E71-49C3-A020-760683F1240E}" type="presParOf" srcId="{89FE8AE6-72AA-4999-A1D4-9C8A614AB962}" destId="{946CBC0E-2CAB-4A29-AC52-1DF533CF7BFF}" srcOrd="1" destOrd="0" presId="urn:microsoft.com/office/officeart/2008/layout/PictureStrips"/>
    <dgm:cxn modelId="{7D424317-94F4-477B-B1FE-85F0AC212A6B}" type="presParOf" srcId="{38A6799A-B51D-4CD9-8ADE-E762F9457CA0}" destId="{C7F10A84-8F09-4C3D-B6CF-4E34075D5C15}" srcOrd="9" destOrd="0" presId="urn:microsoft.com/office/officeart/2008/layout/PictureStrips"/>
    <dgm:cxn modelId="{6D6592D3-0BD3-48D5-A8F1-3DA1F87EC904}" type="presParOf" srcId="{38A6799A-B51D-4CD9-8ADE-E762F9457CA0}" destId="{B31CA60D-6F7D-4ED1-A7A2-75B5BC901732}" srcOrd="10" destOrd="0" presId="urn:microsoft.com/office/officeart/2008/layout/PictureStrips"/>
    <dgm:cxn modelId="{0D1A3914-649F-4291-8F61-4F4870A76E4E}" type="presParOf" srcId="{B31CA60D-6F7D-4ED1-A7A2-75B5BC901732}" destId="{A5076F5C-2FFD-4576-9D22-DF201AAC948E}" srcOrd="0" destOrd="0" presId="urn:microsoft.com/office/officeart/2008/layout/PictureStrips"/>
    <dgm:cxn modelId="{12D0FF5F-0431-4A95-8CD7-B6623D69DA14}" type="presParOf" srcId="{B31CA60D-6F7D-4ED1-A7A2-75B5BC901732}" destId="{8F21BF2C-3C81-43C0-9F61-204CDCD6336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1800" dirty="0"/>
            <a:t>内容固定不变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40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400"/>
        </a:p>
      </dgm:t>
    </dgm:pt>
    <dgm:pt modelId="{FB82D861-34DE-4CD1-9DC0-8B51AE974B29}">
      <dgm:prSet custT="1"/>
      <dgm:spPr/>
      <dgm:t>
        <a:bodyPr/>
        <a:lstStyle/>
        <a:p>
          <a:r>
            <a:rPr lang="zh-CN" altLang="en-US" sz="1800" dirty="0"/>
            <a:t>开发简单</a:t>
          </a:r>
        </a:p>
      </dgm:t>
    </dgm:pt>
    <dgm:pt modelId="{D0B58EC7-6167-452D-BC3B-6E73B4427161}" type="parTrans" cxnId="{D726C395-9CDE-48A8-91C4-AEFE9E36C706}">
      <dgm:prSet/>
      <dgm:spPr/>
      <dgm:t>
        <a:bodyPr/>
        <a:lstStyle/>
        <a:p>
          <a:endParaRPr lang="zh-CN" altLang="en-US" sz="1400"/>
        </a:p>
      </dgm:t>
    </dgm:pt>
    <dgm:pt modelId="{7C81B7C3-D354-433A-B6F6-9FB5904BBC71}" type="sibTrans" cxnId="{D726C395-9CDE-48A8-91C4-AEFE9E36C706}">
      <dgm:prSet/>
      <dgm:spPr/>
      <dgm:t>
        <a:bodyPr/>
        <a:lstStyle/>
        <a:p>
          <a:endParaRPr lang="zh-CN" altLang="en-US" sz="1400"/>
        </a:p>
      </dgm:t>
    </dgm:pt>
    <dgm:pt modelId="{A71BC66D-FF3C-4500-9361-FBF5D1109E0E}">
      <dgm:prSet custT="1"/>
      <dgm:spPr/>
      <dgm:t>
        <a:bodyPr/>
        <a:lstStyle/>
        <a:p>
          <a:r>
            <a:rPr lang="zh-CN" altLang="en-US" sz="1800" dirty="0"/>
            <a:t>加载速度快</a:t>
          </a:r>
        </a:p>
      </dgm:t>
    </dgm:pt>
    <dgm:pt modelId="{F88E991E-70E1-4721-955D-E6BDD3C7343E}" type="parTrans" cxnId="{B3CCCEA2-C797-4263-9CC4-06F85735F96F}">
      <dgm:prSet/>
      <dgm:spPr/>
      <dgm:t>
        <a:bodyPr/>
        <a:lstStyle/>
        <a:p>
          <a:endParaRPr lang="zh-CN" altLang="en-US" sz="1400"/>
        </a:p>
      </dgm:t>
    </dgm:pt>
    <dgm:pt modelId="{455E3052-29DC-4A83-BF0A-C657CABC72BA}" type="sibTrans" cxnId="{B3CCCEA2-C797-4263-9CC4-06F85735F96F}">
      <dgm:prSet/>
      <dgm:spPr/>
      <dgm:t>
        <a:bodyPr/>
        <a:lstStyle/>
        <a:p>
          <a:endParaRPr lang="zh-CN" altLang="en-US" sz="1400"/>
        </a:p>
      </dgm:t>
    </dgm:pt>
    <dgm:pt modelId="{C553D123-2D36-4AC1-BA09-55384D7C616E}">
      <dgm:prSet custT="1"/>
      <dgm:spPr/>
      <dgm:t>
        <a:bodyPr/>
        <a:lstStyle/>
        <a:p>
          <a:r>
            <a:rPr lang="zh-CN" altLang="en-US" sz="1800" dirty="0"/>
            <a:t>维护成本较高</a:t>
          </a:r>
        </a:p>
      </dgm:t>
    </dgm:pt>
    <dgm:pt modelId="{328B8432-8551-450B-82F0-EA4ECBBA4A51}" type="parTrans" cxnId="{CB4D1F23-EDC8-4150-A45F-B591EBFFBEF0}">
      <dgm:prSet/>
      <dgm:spPr/>
      <dgm:t>
        <a:bodyPr/>
        <a:lstStyle/>
        <a:p>
          <a:endParaRPr lang="zh-CN" altLang="en-US" sz="1400"/>
        </a:p>
      </dgm:t>
    </dgm:pt>
    <dgm:pt modelId="{C5736AD5-EFE0-4056-80B2-6261856E1825}" type="sibTrans" cxnId="{CB4D1F23-EDC8-4150-A45F-B591EBFFBEF0}">
      <dgm:prSet/>
      <dgm:spPr/>
      <dgm:t>
        <a:bodyPr/>
        <a:lstStyle/>
        <a:p>
          <a:endParaRPr lang="zh-CN" altLang="en-US" sz="1400"/>
        </a:p>
      </dgm:t>
    </dgm:pt>
    <dgm:pt modelId="{6C6295BD-3BE7-4BD5-B90B-F85028AC011A}">
      <dgm:prSet custT="1"/>
      <dgm:spPr/>
      <dgm:t>
        <a:bodyPr/>
        <a:lstStyle/>
        <a:p>
          <a:r>
            <a:rPr lang="zh-CN" altLang="en-US" sz="1800" dirty="0"/>
            <a:t>无</a:t>
          </a:r>
          <a:r>
            <a:rPr lang="zh-CN" altLang="en-US" sz="1800"/>
            <a:t>个性化功能</a:t>
          </a:r>
          <a:endParaRPr lang="zh-CN" altLang="en-US" sz="1800" dirty="0"/>
        </a:p>
      </dgm:t>
    </dgm:pt>
    <dgm:pt modelId="{7696742D-859C-4E92-BEAE-AFDF3125C900}" type="parTrans" cxnId="{62F94AFE-488D-446B-8613-3235D8944AD5}">
      <dgm:prSet/>
      <dgm:spPr/>
      <dgm:t>
        <a:bodyPr/>
        <a:lstStyle/>
        <a:p>
          <a:endParaRPr lang="zh-CN" altLang="en-US" sz="1400"/>
        </a:p>
      </dgm:t>
    </dgm:pt>
    <dgm:pt modelId="{9FB26BEA-C23F-4127-B1AA-E2B250E5D3B6}" type="sibTrans" cxnId="{62F94AFE-488D-446B-8613-3235D8944AD5}">
      <dgm:prSet/>
      <dgm:spPr/>
      <dgm:t>
        <a:bodyPr/>
        <a:lstStyle/>
        <a:p>
          <a:endParaRPr lang="zh-CN" altLang="en-US" sz="1400"/>
        </a:p>
      </dgm:t>
    </dgm:pt>
    <dgm:pt modelId="{A3260EDA-00F9-4D16-8023-788A115BF99B}" type="pres">
      <dgm:prSet presAssocID="{89730144-3AF2-4241-9640-F6A75CFAF829}" presName="Name0" presStyleCnt="0">
        <dgm:presLayoutVars>
          <dgm:dir/>
          <dgm:resizeHandles val="exact"/>
        </dgm:presLayoutVars>
      </dgm:prSet>
      <dgm:spPr/>
    </dgm:pt>
    <dgm:pt modelId="{A5E2B927-7B84-49E3-834A-F6F5F73D48DC}" type="pres">
      <dgm:prSet presAssocID="{7E176F3C-0016-4265-99AB-2E1AF6B4CAC8}" presName="composite" presStyleCnt="0"/>
      <dgm:spPr/>
    </dgm:pt>
    <dgm:pt modelId="{DFF15D47-9A68-48DF-8F6B-B2DDB9B38A65}" type="pres">
      <dgm:prSet presAssocID="{7E176F3C-0016-4265-99AB-2E1AF6B4CAC8}" presName="rect1" presStyleLbl="trAlignAcc1" presStyleIdx="0" presStyleCnt="5">
        <dgm:presLayoutVars>
          <dgm:bulletEnabled val="1"/>
        </dgm:presLayoutVars>
      </dgm:prSet>
      <dgm:spPr/>
    </dgm:pt>
    <dgm:pt modelId="{AC5F6F5E-09A4-4978-B928-FB59D3BB802F}" type="pres">
      <dgm:prSet presAssocID="{7E176F3C-0016-4265-99AB-2E1AF6B4CAC8}" presName="rect2" presStyleLbl="fgImgPlace1" presStyleIdx="0" presStyleCnt="5"/>
      <dgm:spPr/>
    </dgm:pt>
    <dgm:pt modelId="{EB97AEEE-6EC1-43FB-A9EE-DECCF0112064}" type="pres">
      <dgm:prSet presAssocID="{62C25548-E0B3-46B6-A9F4-2D83A80D22FC}" presName="sibTrans" presStyleCnt="0"/>
      <dgm:spPr/>
    </dgm:pt>
    <dgm:pt modelId="{410EB8B6-B866-4C72-85EF-CA6FD3BA72B9}" type="pres">
      <dgm:prSet presAssocID="{FB82D861-34DE-4CD1-9DC0-8B51AE974B29}" presName="composite" presStyleCnt="0"/>
      <dgm:spPr/>
    </dgm:pt>
    <dgm:pt modelId="{ED28906E-AA37-4022-87BD-AC9B126E4AB8}" type="pres">
      <dgm:prSet presAssocID="{FB82D861-34DE-4CD1-9DC0-8B51AE974B29}" presName="rect1" presStyleLbl="trAlignAcc1" presStyleIdx="1" presStyleCnt="5">
        <dgm:presLayoutVars>
          <dgm:bulletEnabled val="1"/>
        </dgm:presLayoutVars>
      </dgm:prSet>
      <dgm:spPr/>
    </dgm:pt>
    <dgm:pt modelId="{45737CB5-C6D8-4C82-92A6-335544EF0EDC}" type="pres">
      <dgm:prSet presAssocID="{FB82D861-34DE-4CD1-9DC0-8B51AE974B29}" presName="rect2" presStyleLbl="fgImgPlace1" presStyleIdx="1" presStyleCnt="5"/>
      <dgm:spPr/>
    </dgm:pt>
    <dgm:pt modelId="{3B976913-CDED-4CD1-B560-26E74D79E7FF}" type="pres">
      <dgm:prSet presAssocID="{7C81B7C3-D354-433A-B6F6-9FB5904BBC71}" presName="sibTrans" presStyleCnt="0"/>
      <dgm:spPr/>
    </dgm:pt>
    <dgm:pt modelId="{35291087-FAF4-46C2-B66B-CA8727130FC1}" type="pres">
      <dgm:prSet presAssocID="{A71BC66D-FF3C-4500-9361-FBF5D1109E0E}" presName="composite" presStyleCnt="0"/>
      <dgm:spPr/>
    </dgm:pt>
    <dgm:pt modelId="{CDCA660A-3AF8-452E-9585-1278BAFF9D5D}" type="pres">
      <dgm:prSet presAssocID="{A71BC66D-FF3C-4500-9361-FBF5D1109E0E}" presName="rect1" presStyleLbl="trAlignAcc1" presStyleIdx="2" presStyleCnt="5">
        <dgm:presLayoutVars>
          <dgm:bulletEnabled val="1"/>
        </dgm:presLayoutVars>
      </dgm:prSet>
      <dgm:spPr/>
    </dgm:pt>
    <dgm:pt modelId="{8F0C7569-690D-4565-A207-8A3CF1C23520}" type="pres">
      <dgm:prSet presAssocID="{A71BC66D-FF3C-4500-9361-FBF5D1109E0E}" presName="rect2" presStyleLbl="fgImgPlace1" presStyleIdx="2" presStyleCnt="5"/>
      <dgm:spPr/>
    </dgm:pt>
    <dgm:pt modelId="{C69A1393-2FE0-4606-BF44-1BD9DC2062DC}" type="pres">
      <dgm:prSet presAssocID="{455E3052-29DC-4A83-BF0A-C657CABC72BA}" presName="sibTrans" presStyleCnt="0"/>
      <dgm:spPr/>
    </dgm:pt>
    <dgm:pt modelId="{AD860E69-0D26-446F-83C0-2AE310A0793E}" type="pres">
      <dgm:prSet presAssocID="{C553D123-2D36-4AC1-BA09-55384D7C616E}" presName="composite" presStyleCnt="0"/>
      <dgm:spPr/>
    </dgm:pt>
    <dgm:pt modelId="{6CE9AB21-6688-4B6D-ABD8-933D98EC52CC}" type="pres">
      <dgm:prSet presAssocID="{C553D123-2D36-4AC1-BA09-55384D7C616E}" presName="rect1" presStyleLbl="trAlignAcc1" presStyleIdx="3" presStyleCnt="5">
        <dgm:presLayoutVars>
          <dgm:bulletEnabled val="1"/>
        </dgm:presLayoutVars>
      </dgm:prSet>
      <dgm:spPr/>
    </dgm:pt>
    <dgm:pt modelId="{563FFA41-75BB-4117-9CFD-5330FA85C31E}" type="pres">
      <dgm:prSet presAssocID="{C553D123-2D36-4AC1-BA09-55384D7C616E}" presName="rect2" presStyleLbl="fgImgPlace1" presStyleIdx="3" presStyleCnt="5"/>
      <dgm:spPr/>
    </dgm:pt>
    <dgm:pt modelId="{F9178F62-F909-4313-890B-7961D78EE748}" type="pres">
      <dgm:prSet presAssocID="{C5736AD5-EFE0-4056-80B2-6261856E1825}" presName="sibTrans" presStyleCnt="0"/>
      <dgm:spPr/>
    </dgm:pt>
    <dgm:pt modelId="{F983CD15-6208-4955-B57E-B15F697E3EDB}" type="pres">
      <dgm:prSet presAssocID="{6C6295BD-3BE7-4BD5-B90B-F85028AC011A}" presName="composite" presStyleCnt="0"/>
      <dgm:spPr/>
    </dgm:pt>
    <dgm:pt modelId="{FC851EEB-5D2F-45D6-A0CF-8B15765B6708}" type="pres">
      <dgm:prSet presAssocID="{6C6295BD-3BE7-4BD5-B90B-F85028AC011A}" presName="rect1" presStyleLbl="trAlignAcc1" presStyleIdx="4" presStyleCnt="5">
        <dgm:presLayoutVars>
          <dgm:bulletEnabled val="1"/>
        </dgm:presLayoutVars>
      </dgm:prSet>
      <dgm:spPr/>
    </dgm:pt>
    <dgm:pt modelId="{C103D025-5A7F-4104-B9D2-2A2D506240F1}" type="pres">
      <dgm:prSet presAssocID="{6C6295BD-3BE7-4BD5-B90B-F85028AC011A}" presName="rect2" presStyleLbl="fgImgPlace1" presStyleIdx="4" presStyleCnt="5"/>
      <dgm:spPr/>
    </dgm:pt>
  </dgm:ptLst>
  <dgm:cxnLst>
    <dgm:cxn modelId="{302F4F0F-948C-4FEC-8CAA-CBBD502D381E}" type="presOf" srcId="{A71BC66D-FF3C-4500-9361-FBF5D1109E0E}" destId="{CDCA660A-3AF8-452E-9585-1278BAFF9D5D}" srcOrd="0" destOrd="0" presId="urn:microsoft.com/office/officeart/2008/layout/PictureStrips"/>
    <dgm:cxn modelId="{CB4D1F23-EDC8-4150-A45F-B591EBFFBEF0}" srcId="{89730144-3AF2-4241-9640-F6A75CFAF829}" destId="{C553D123-2D36-4AC1-BA09-55384D7C616E}" srcOrd="3" destOrd="0" parTransId="{328B8432-8551-450B-82F0-EA4ECBBA4A51}" sibTransId="{C5736AD5-EFE0-4056-80B2-6261856E1825}"/>
    <dgm:cxn modelId="{3C3ECA60-7C60-41B0-837C-03D58181179B}" type="presOf" srcId="{7E176F3C-0016-4265-99AB-2E1AF6B4CAC8}" destId="{DFF15D47-9A68-48DF-8F6B-B2DDB9B38A65}" srcOrd="0" destOrd="0" presId="urn:microsoft.com/office/officeart/2008/layout/PictureStrips"/>
    <dgm:cxn modelId="{7DF15D49-A2AF-4C8A-98D4-8F07C598D106}" type="presOf" srcId="{FB82D861-34DE-4CD1-9DC0-8B51AE974B29}" destId="{ED28906E-AA37-4022-87BD-AC9B126E4AB8}" srcOrd="0" destOrd="0" presId="urn:microsoft.com/office/officeart/2008/layout/PictureStrips"/>
    <dgm:cxn modelId="{B33FBD77-CA38-4FCF-95EC-BF53FB0666EF}" type="presOf" srcId="{6C6295BD-3BE7-4BD5-B90B-F85028AC011A}" destId="{FC851EEB-5D2F-45D6-A0CF-8B15765B6708}" srcOrd="0" destOrd="0" presId="urn:microsoft.com/office/officeart/2008/layout/PictureStrips"/>
    <dgm:cxn modelId="{D726C395-9CDE-48A8-91C4-AEFE9E36C706}" srcId="{89730144-3AF2-4241-9640-F6A75CFAF829}" destId="{FB82D861-34DE-4CD1-9DC0-8B51AE974B29}" srcOrd="1" destOrd="0" parTransId="{D0B58EC7-6167-452D-BC3B-6E73B4427161}" sibTransId="{7C81B7C3-D354-433A-B6F6-9FB5904BBC71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B3CCCEA2-C797-4263-9CC4-06F85735F96F}" srcId="{89730144-3AF2-4241-9640-F6A75CFAF829}" destId="{A71BC66D-FF3C-4500-9361-FBF5D1109E0E}" srcOrd="2" destOrd="0" parTransId="{F88E991E-70E1-4721-955D-E6BDD3C7343E}" sibTransId="{455E3052-29DC-4A83-BF0A-C657CABC72BA}"/>
    <dgm:cxn modelId="{82BB8CA6-2525-44A9-9C7F-067BAB0EDE27}" type="presOf" srcId="{C553D123-2D36-4AC1-BA09-55384D7C616E}" destId="{6CE9AB21-6688-4B6D-ABD8-933D98EC52CC}" srcOrd="0" destOrd="0" presId="urn:microsoft.com/office/officeart/2008/layout/PictureStrips"/>
    <dgm:cxn modelId="{87C6A0E2-2C88-4B71-B014-E30372DD409D}" type="presOf" srcId="{89730144-3AF2-4241-9640-F6A75CFAF829}" destId="{A3260EDA-00F9-4D16-8023-788A115BF99B}" srcOrd="0" destOrd="0" presId="urn:microsoft.com/office/officeart/2008/layout/PictureStrips"/>
    <dgm:cxn modelId="{62F94AFE-488D-446B-8613-3235D8944AD5}" srcId="{89730144-3AF2-4241-9640-F6A75CFAF829}" destId="{6C6295BD-3BE7-4BD5-B90B-F85028AC011A}" srcOrd="4" destOrd="0" parTransId="{7696742D-859C-4E92-BEAE-AFDF3125C900}" sibTransId="{9FB26BEA-C23F-4127-B1AA-E2B250E5D3B6}"/>
    <dgm:cxn modelId="{DBD68623-8D92-4E86-B20A-059E3E6B4563}" type="presParOf" srcId="{A3260EDA-00F9-4D16-8023-788A115BF99B}" destId="{A5E2B927-7B84-49E3-834A-F6F5F73D48DC}" srcOrd="0" destOrd="0" presId="urn:microsoft.com/office/officeart/2008/layout/PictureStrips"/>
    <dgm:cxn modelId="{DE820782-BAA7-45B4-B443-E2740FD0C7FD}" type="presParOf" srcId="{A5E2B927-7B84-49E3-834A-F6F5F73D48DC}" destId="{DFF15D47-9A68-48DF-8F6B-B2DDB9B38A65}" srcOrd="0" destOrd="0" presId="urn:microsoft.com/office/officeart/2008/layout/PictureStrips"/>
    <dgm:cxn modelId="{0A535E1A-E991-4668-8173-07EC5E95933C}" type="presParOf" srcId="{A5E2B927-7B84-49E3-834A-F6F5F73D48DC}" destId="{AC5F6F5E-09A4-4978-B928-FB59D3BB802F}" srcOrd="1" destOrd="0" presId="urn:microsoft.com/office/officeart/2008/layout/PictureStrips"/>
    <dgm:cxn modelId="{60D12143-3EC8-4975-818C-54B46E09B852}" type="presParOf" srcId="{A3260EDA-00F9-4D16-8023-788A115BF99B}" destId="{EB97AEEE-6EC1-43FB-A9EE-DECCF0112064}" srcOrd="1" destOrd="0" presId="urn:microsoft.com/office/officeart/2008/layout/PictureStrips"/>
    <dgm:cxn modelId="{6D0935FF-2B62-4DEC-B993-71047206708F}" type="presParOf" srcId="{A3260EDA-00F9-4D16-8023-788A115BF99B}" destId="{410EB8B6-B866-4C72-85EF-CA6FD3BA72B9}" srcOrd="2" destOrd="0" presId="urn:microsoft.com/office/officeart/2008/layout/PictureStrips"/>
    <dgm:cxn modelId="{3AA8C97F-A6AE-4A11-AED2-1EA713E9B434}" type="presParOf" srcId="{410EB8B6-B866-4C72-85EF-CA6FD3BA72B9}" destId="{ED28906E-AA37-4022-87BD-AC9B126E4AB8}" srcOrd="0" destOrd="0" presId="urn:microsoft.com/office/officeart/2008/layout/PictureStrips"/>
    <dgm:cxn modelId="{E624906C-58D6-431F-B8B6-7BB4899A0AF0}" type="presParOf" srcId="{410EB8B6-B866-4C72-85EF-CA6FD3BA72B9}" destId="{45737CB5-C6D8-4C82-92A6-335544EF0EDC}" srcOrd="1" destOrd="0" presId="urn:microsoft.com/office/officeart/2008/layout/PictureStrips"/>
    <dgm:cxn modelId="{4A7041B6-A150-42E6-AD2B-B0FF5B5417E5}" type="presParOf" srcId="{A3260EDA-00F9-4D16-8023-788A115BF99B}" destId="{3B976913-CDED-4CD1-B560-26E74D79E7FF}" srcOrd="3" destOrd="0" presId="urn:microsoft.com/office/officeart/2008/layout/PictureStrips"/>
    <dgm:cxn modelId="{6BB8E7DC-E679-47F7-918E-3E8C3ADD61A4}" type="presParOf" srcId="{A3260EDA-00F9-4D16-8023-788A115BF99B}" destId="{35291087-FAF4-46C2-B66B-CA8727130FC1}" srcOrd="4" destOrd="0" presId="urn:microsoft.com/office/officeart/2008/layout/PictureStrips"/>
    <dgm:cxn modelId="{65483D59-2139-451C-B4B8-557DDA65DCB0}" type="presParOf" srcId="{35291087-FAF4-46C2-B66B-CA8727130FC1}" destId="{CDCA660A-3AF8-452E-9585-1278BAFF9D5D}" srcOrd="0" destOrd="0" presId="urn:microsoft.com/office/officeart/2008/layout/PictureStrips"/>
    <dgm:cxn modelId="{968BFF61-9A1B-4ABC-B540-21D3502AB1AF}" type="presParOf" srcId="{35291087-FAF4-46C2-B66B-CA8727130FC1}" destId="{8F0C7569-690D-4565-A207-8A3CF1C23520}" srcOrd="1" destOrd="0" presId="urn:microsoft.com/office/officeart/2008/layout/PictureStrips"/>
    <dgm:cxn modelId="{11D6B6FB-2BE3-41B7-9B1F-C9B3AF585F7E}" type="presParOf" srcId="{A3260EDA-00F9-4D16-8023-788A115BF99B}" destId="{C69A1393-2FE0-4606-BF44-1BD9DC2062DC}" srcOrd="5" destOrd="0" presId="urn:microsoft.com/office/officeart/2008/layout/PictureStrips"/>
    <dgm:cxn modelId="{02CF120F-7735-46FF-A4CA-8B35A460E9D4}" type="presParOf" srcId="{A3260EDA-00F9-4D16-8023-788A115BF99B}" destId="{AD860E69-0D26-446F-83C0-2AE310A0793E}" srcOrd="6" destOrd="0" presId="urn:microsoft.com/office/officeart/2008/layout/PictureStrips"/>
    <dgm:cxn modelId="{0B1510C0-A05E-49D0-88BC-B53C498BC6E9}" type="presParOf" srcId="{AD860E69-0D26-446F-83C0-2AE310A0793E}" destId="{6CE9AB21-6688-4B6D-ABD8-933D98EC52CC}" srcOrd="0" destOrd="0" presId="urn:microsoft.com/office/officeart/2008/layout/PictureStrips"/>
    <dgm:cxn modelId="{95BB70A1-92BB-48EC-B7C7-DCAA28D21AC4}" type="presParOf" srcId="{AD860E69-0D26-446F-83C0-2AE310A0793E}" destId="{563FFA41-75BB-4117-9CFD-5330FA85C31E}" srcOrd="1" destOrd="0" presId="urn:microsoft.com/office/officeart/2008/layout/PictureStrips"/>
    <dgm:cxn modelId="{AB62E069-203D-41B6-BDF3-66B3846FB3EF}" type="presParOf" srcId="{A3260EDA-00F9-4D16-8023-788A115BF99B}" destId="{F9178F62-F909-4313-890B-7961D78EE748}" srcOrd="7" destOrd="0" presId="urn:microsoft.com/office/officeart/2008/layout/PictureStrips"/>
    <dgm:cxn modelId="{B349709D-109F-4278-AFBA-53CEB0408A1E}" type="presParOf" srcId="{A3260EDA-00F9-4D16-8023-788A115BF99B}" destId="{F983CD15-6208-4955-B57E-B15F697E3EDB}" srcOrd="8" destOrd="0" presId="urn:microsoft.com/office/officeart/2008/layout/PictureStrips"/>
    <dgm:cxn modelId="{9AFC4842-2EBA-47B9-BBD1-B26BFF3CF5BE}" type="presParOf" srcId="{F983CD15-6208-4955-B57E-B15F697E3EDB}" destId="{FC851EEB-5D2F-45D6-A0CF-8B15765B6708}" srcOrd="0" destOrd="0" presId="urn:microsoft.com/office/officeart/2008/layout/PictureStrips"/>
    <dgm:cxn modelId="{67D91B3F-63B2-4725-998F-13A71CC067C8}" type="presParOf" srcId="{F983CD15-6208-4955-B57E-B15F697E3EDB}" destId="{C103D025-5A7F-4104-B9D2-2A2D506240F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1800" dirty="0"/>
            <a:t>交互性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40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400"/>
        </a:p>
      </dgm:t>
    </dgm:pt>
    <dgm:pt modelId="{EC0F8C54-B639-452F-9291-62D957E6706D}">
      <dgm:prSet custT="1"/>
      <dgm:spPr/>
      <dgm:t>
        <a:bodyPr/>
        <a:lstStyle/>
        <a:p>
          <a:r>
            <a:rPr lang="zh-CN" altLang="en-US" sz="1800" dirty="0"/>
            <a:t>数据库驱动</a:t>
          </a:r>
        </a:p>
      </dgm:t>
    </dgm:pt>
    <dgm:pt modelId="{14F6EAC7-7AA2-4484-BE8A-2C0E19DF43D8}" type="parTrans" cxnId="{8F1402F4-1511-4DD4-915B-88658B1E06BB}">
      <dgm:prSet/>
      <dgm:spPr/>
      <dgm:t>
        <a:bodyPr/>
        <a:lstStyle/>
        <a:p>
          <a:endParaRPr lang="zh-CN" altLang="en-US" sz="1400"/>
        </a:p>
      </dgm:t>
    </dgm:pt>
    <dgm:pt modelId="{F0B05972-10D7-4FDD-B337-559F682BEDE6}" type="sibTrans" cxnId="{8F1402F4-1511-4DD4-915B-88658B1E06BB}">
      <dgm:prSet/>
      <dgm:spPr/>
      <dgm:t>
        <a:bodyPr/>
        <a:lstStyle/>
        <a:p>
          <a:endParaRPr lang="zh-CN" altLang="en-US" sz="1400"/>
        </a:p>
      </dgm:t>
    </dgm:pt>
    <dgm:pt modelId="{692F473A-3B05-47C8-AA47-BDE179BB38F7}">
      <dgm:prSet custT="1"/>
      <dgm:spPr/>
      <dgm:t>
        <a:bodyPr/>
        <a:lstStyle/>
        <a:p>
          <a:r>
            <a:rPr lang="zh-CN" altLang="en-US" sz="1800" dirty="0"/>
            <a:t>自动更新</a:t>
          </a:r>
        </a:p>
      </dgm:t>
    </dgm:pt>
    <dgm:pt modelId="{A9E841E3-1DFC-4E3C-AB1F-47E39CDB57DC}" type="parTrans" cxnId="{D2334451-5CF3-4A0B-90EF-A62AB50671AC}">
      <dgm:prSet/>
      <dgm:spPr/>
      <dgm:t>
        <a:bodyPr/>
        <a:lstStyle/>
        <a:p>
          <a:endParaRPr lang="zh-CN" altLang="en-US" sz="1400"/>
        </a:p>
      </dgm:t>
    </dgm:pt>
    <dgm:pt modelId="{F89ED023-FAA3-483A-A247-EB68C4A57DB7}" type="sibTrans" cxnId="{D2334451-5CF3-4A0B-90EF-A62AB50671AC}">
      <dgm:prSet/>
      <dgm:spPr/>
      <dgm:t>
        <a:bodyPr/>
        <a:lstStyle/>
        <a:p>
          <a:endParaRPr lang="zh-CN" altLang="en-US" sz="1400"/>
        </a:p>
      </dgm:t>
    </dgm:pt>
    <dgm:pt modelId="{9FADDC10-6A83-46EB-8997-B59AD03E9465}">
      <dgm:prSet custT="1"/>
      <dgm:spPr/>
      <dgm:t>
        <a:bodyPr/>
        <a:lstStyle/>
        <a:p>
          <a:r>
            <a:rPr lang="zh-CN" altLang="en-US" sz="1800" dirty="0"/>
            <a:t>动态生成 </a:t>
          </a:r>
          <a:r>
            <a:rPr lang="en-US" altLang="en-US" sz="1800" dirty="0"/>
            <a:t>URL</a:t>
          </a:r>
          <a:endParaRPr lang="zh-CN" altLang="en-US" sz="1800" dirty="0"/>
        </a:p>
      </dgm:t>
    </dgm:pt>
    <dgm:pt modelId="{4D60FF93-B546-4635-A9BD-2D7A2F899B2A}" type="parTrans" cxnId="{DAFDF068-E5C9-47D7-9124-57A410A7C2AA}">
      <dgm:prSet/>
      <dgm:spPr/>
      <dgm:t>
        <a:bodyPr/>
        <a:lstStyle/>
        <a:p>
          <a:endParaRPr lang="zh-CN" altLang="en-US" sz="1400"/>
        </a:p>
      </dgm:t>
    </dgm:pt>
    <dgm:pt modelId="{40D2F749-7BB3-4FD8-88E1-DB09962349BE}" type="sibTrans" cxnId="{DAFDF068-E5C9-47D7-9124-57A410A7C2AA}">
      <dgm:prSet/>
      <dgm:spPr/>
      <dgm:t>
        <a:bodyPr/>
        <a:lstStyle/>
        <a:p>
          <a:endParaRPr lang="zh-CN" altLang="en-US" sz="1400"/>
        </a:p>
      </dgm:t>
    </dgm:pt>
    <dgm:pt modelId="{B8611E2F-97A9-4C45-A960-1DC25C63107D}">
      <dgm:prSet custT="1"/>
      <dgm:spPr/>
      <dgm:t>
        <a:bodyPr/>
        <a:lstStyle/>
        <a:p>
          <a:r>
            <a:rPr lang="zh-CN" altLang="en-US" sz="1800" dirty="0"/>
            <a:t>性能考虑</a:t>
          </a:r>
        </a:p>
      </dgm:t>
    </dgm:pt>
    <dgm:pt modelId="{DBD73C4C-F85F-4417-A0C9-2CCD9F05EE10}" type="parTrans" cxnId="{BDC27BB2-6B35-4077-9FC2-4E33DEDAFCBB}">
      <dgm:prSet/>
      <dgm:spPr/>
      <dgm:t>
        <a:bodyPr/>
        <a:lstStyle/>
        <a:p>
          <a:endParaRPr lang="zh-CN" altLang="en-US" sz="1400"/>
        </a:p>
      </dgm:t>
    </dgm:pt>
    <dgm:pt modelId="{F5F92E86-7D26-49A5-A3C3-0D35A1629DCB}" type="sibTrans" cxnId="{BDC27BB2-6B35-4077-9FC2-4E33DEDAFCBB}">
      <dgm:prSet/>
      <dgm:spPr/>
      <dgm:t>
        <a:bodyPr/>
        <a:lstStyle/>
        <a:p>
          <a:endParaRPr lang="zh-CN" altLang="en-US" sz="1400"/>
        </a:p>
      </dgm:t>
    </dgm:pt>
    <dgm:pt modelId="{26C260D1-9BE7-4DB7-B5E6-336C990BD2C6}">
      <dgm:prSet custT="1"/>
      <dgm:spPr/>
      <dgm:t>
        <a:bodyPr/>
        <a:lstStyle/>
        <a:p>
          <a:r>
            <a:rPr lang="zh-CN" altLang="en-US" sz="1800" dirty="0"/>
            <a:t>可扩展性</a:t>
          </a:r>
        </a:p>
      </dgm:t>
    </dgm:pt>
    <dgm:pt modelId="{F8F63AB8-A24C-4154-95A3-17A270A85EF0}" type="parTrans" cxnId="{F71821DD-07B1-45DF-8B91-A8D6AD0EBE95}">
      <dgm:prSet/>
      <dgm:spPr/>
      <dgm:t>
        <a:bodyPr/>
        <a:lstStyle/>
        <a:p>
          <a:endParaRPr lang="zh-CN" altLang="en-US" sz="1400"/>
        </a:p>
      </dgm:t>
    </dgm:pt>
    <dgm:pt modelId="{B50530AC-A332-42C2-A948-1AEF7E923762}" type="sibTrans" cxnId="{F71821DD-07B1-45DF-8B91-A8D6AD0EBE95}">
      <dgm:prSet/>
      <dgm:spPr/>
      <dgm:t>
        <a:bodyPr/>
        <a:lstStyle/>
        <a:p>
          <a:endParaRPr lang="zh-CN" altLang="en-US" sz="1400"/>
        </a:p>
      </dgm:t>
    </dgm:pt>
    <dgm:pt modelId="{A3260EDA-00F9-4D16-8023-788A115BF99B}" type="pres">
      <dgm:prSet presAssocID="{89730144-3AF2-4241-9640-F6A75CFAF829}" presName="Name0" presStyleCnt="0">
        <dgm:presLayoutVars>
          <dgm:dir/>
          <dgm:resizeHandles val="exact"/>
        </dgm:presLayoutVars>
      </dgm:prSet>
      <dgm:spPr/>
    </dgm:pt>
    <dgm:pt modelId="{A5E2B927-7B84-49E3-834A-F6F5F73D48DC}" type="pres">
      <dgm:prSet presAssocID="{7E176F3C-0016-4265-99AB-2E1AF6B4CAC8}" presName="composite" presStyleCnt="0"/>
      <dgm:spPr/>
    </dgm:pt>
    <dgm:pt modelId="{DFF15D47-9A68-48DF-8F6B-B2DDB9B38A65}" type="pres">
      <dgm:prSet presAssocID="{7E176F3C-0016-4265-99AB-2E1AF6B4CAC8}" presName="rect1" presStyleLbl="trAlignAcc1" presStyleIdx="0" presStyleCnt="6">
        <dgm:presLayoutVars>
          <dgm:bulletEnabled val="1"/>
        </dgm:presLayoutVars>
      </dgm:prSet>
      <dgm:spPr/>
    </dgm:pt>
    <dgm:pt modelId="{AC5F6F5E-09A4-4978-B928-FB59D3BB802F}" type="pres">
      <dgm:prSet presAssocID="{7E176F3C-0016-4265-99AB-2E1AF6B4CAC8}" presName="rect2" presStyleLbl="fgImgPlace1" presStyleIdx="0" presStyleCnt="6"/>
      <dgm:spPr/>
    </dgm:pt>
    <dgm:pt modelId="{EB97AEEE-6EC1-43FB-A9EE-DECCF0112064}" type="pres">
      <dgm:prSet presAssocID="{62C25548-E0B3-46B6-A9F4-2D83A80D22FC}" presName="sibTrans" presStyleCnt="0"/>
      <dgm:spPr/>
    </dgm:pt>
    <dgm:pt modelId="{242EC922-CEB9-4D5C-A6E6-279A4E60E023}" type="pres">
      <dgm:prSet presAssocID="{EC0F8C54-B639-452F-9291-62D957E6706D}" presName="composite" presStyleCnt="0"/>
      <dgm:spPr/>
    </dgm:pt>
    <dgm:pt modelId="{C0BB084D-46B3-48BE-A0E1-E2C9CA509763}" type="pres">
      <dgm:prSet presAssocID="{EC0F8C54-B639-452F-9291-62D957E6706D}" presName="rect1" presStyleLbl="trAlignAcc1" presStyleIdx="1" presStyleCnt="6">
        <dgm:presLayoutVars>
          <dgm:bulletEnabled val="1"/>
        </dgm:presLayoutVars>
      </dgm:prSet>
      <dgm:spPr/>
    </dgm:pt>
    <dgm:pt modelId="{A94FC401-8CF2-4E59-A38D-03C5A3484681}" type="pres">
      <dgm:prSet presAssocID="{EC0F8C54-B639-452F-9291-62D957E6706D}" presName="rect2" presStyleLbl="fgImgPlace1" presStyleIdx="1" presStyleCnt="6"/>
      <dgm:spPr/>
    </dgm:pt>
    <dgm:pt modelId="{F8111487-8519-4F4D-B0BD-65A07A3D5B0E}" type="pres">
      <dgm:prSet presAssocID="{F0B05972-10D7-4FDD-B337-559F682BEDE6}" presName="sibTrans" presStyleCnt="0"/>
      <dgm:spPr/>
    </dgm:pt>
    <dgm:pt modelId="{08423D6E-047E-4090-83AE-3C35A185E4B7}" type="pres">
      <dgm:prSet presAssocID="{692F473A-3B05-47C8-AA47-BDE179BB38F7}" presName="composite" presStyleCnt="0"/>
      <dgm:spPr/>
    </dgm:pt>
    <dgm:pt modelId="{0A5598AB-B231-4DBC-8798-639CE47B83D9}" type="pres">
      <dgm:prSet presAssocID="{692F473A-3B05-47C8-AA47-BDE179BB38F7}" presName="rect1" presStyleLbl="trAlignAcc1" presStyleIdx="2" presStyleCnt="6">
        <dgm:presLayoutVars>
          <dgm:bulletEnabled val="1"/>
        </dgm:presLayoutVars>
      </dgm:prSet>
      <dgm:spPr/>
    </dgm:pt>
    <dgm:pt modelId="{61C02307-1A60-4D63-A469-80248FC87E83}" type="pres">
      <dgm:prSet presAssocID="{692F473A-3B05-47C8-AA47-BDE179BB38F7}" presName="rect2" presStyleLbl="fgImgPlace1" presStyleIdx="2" presStyleCnt="6"/>
      <dgm:spPr/>
    </dgm:pt>
    <dgm:pt modelId="{796279B2-8691-446E-B9C8-5A38DEB5B53B}" type="pres">
      <dgm:prSet presAssocID="{F89ED023-FAA3-483A-A247-EB68C4A57DB7}" presName="sibTrans" presStyleCnt="0"/>
      <dgm:spPr/>
    </dgm:pt>
    <dgm:pt modelId="{14C02ADE-DDDD-47C2-AFD3-12871E9F17FA}" type="pres">
      <dgm:prSet presAssocID="{9FADDC10-6A83-46EB-8997-B59AD03E9465}" presName="composite" presStyleCnt="0"/>
      <dgm:spPr/>
    </dgm:pt>
    <dgm:pt modelId="{EE0E8047-7E1E-41A3-AB9E-80EAA21078A0}" type="pres">
      <dgm:prSet presAssocID="{9FADDC10-6A83-46EB-8997-B59AD03E9465}" presName="rect1" presStyleLbl="trAlignAcc1" presStyleIdx="3" presStyleCnt="6">
        <dgm:presLayoutVars>
          <dgm:bulletEnabled val="1"/>
        </dgm:presLayoutVars>
      </dgm:prSet>
      <dgm:spPr/>
    </dgm:pt>
    <dgm:pt modelId="{B3ABE748-1613-4364-9B2A-73733A1A4798}" type="pres">
      <dgm:prSet presAssocID="{9FADDC10-6A83-46EB-8997-B59AD03E9465}" presName="rect2" presStyleLbl="fgImgPlace1" presStyleIdx="3" presStyleCnt="6"/>
      <dgm:spPr/>
    </dgm:pt>
    <dgm:pt modelId="{4647A042-E50A-4636-92D2-CE31160BA024}" type="pres">
      <dgm:prSet presAssocID="{40D2F749-7BB3-4FD8-88E1-DB09962349BE}" presName="sibTrans" presStyleCnt="0"/>
      <dgm:spPr/>
    </dgm:pt>
    <dgm:pt modelId="{B24EF68B-CDC8-48A2-8EDD-F0A071C13598}" type="pres">
      <dgm:prSet presAssocID="{B8611E2F-97A9-4C45-A960-1DC25C63107D}" presName="composite" presStyleCnt="0"/>
      <dgm:spPr/>
    </dgm:pt>
    <dgm:pt modelId="{177087E9-1DCE-4AA2-81C4-992A3F20EEED}" type="pres">
      <dgm:prSet presAssocID="{B8611E2F-97A9-4C45-A960-1DC25C63107D}" presName="rect1" presStyleLbl="trAlignAcc1" presStyleIdx="4" presStyleCnt="6">
        <dgm:presLayoutVars>
          <dgm:bulletEnabled val="1"/>
        </dgm:presLayoutVars>
      </dgm:prSet>
      <dgm:spPr/>
    </dgm:pt>
    <dgm:pt modelId="{4A9BDB3D-2AC6-4433-8A5E-28759CFBCADC}" type="pres">
      <dgm:prSet presAssocID="{B8611E2F-97A9-4C45-A960-1DC25C63107D}" presName="rect2" presStyleLbl="fgImgPlace1" presStyleIdx="4" presStyleCnt="6"/>
      <dgm:spPr/>
    </dgm:pt>
    <dgm:pt modelId="{89A6C177-8214-452A-B6B8-BFCB2C3E620D}" type="pres">
      <dgm:prSet presAssocID="{F5F92E86-7D26-49A5-A3C3-0D35A1629DCB}" presName="sibTrans" presStyleCnt="0"/>
      <dgm:spPr/>
    </dgm:pt>
    <dgm:pt modelId="{5FD31038-0C21-47EB-8B75-AACF2A785AD6}" type="pres">
      <dgm:prSet presAssocID="{26C260D1-9BE7-4DB7-B5E6-336C990BD2C6}" presName="composite" presStyleCnt="0"/>
      <dgm:spPr/>
    </dgm:pt>
    <dgm:pt modelId="{81F48DD6-8541-4008-8D06-DC66F6205AC7}" type="pres">
      <dgm:prSet presAssocID="{26C260D1-9BE7-4DB7-B5E6-336C990BD2C6}" presName="rect1" presStyleLbl="trAlignAcc1" presStyleIdx="5" presStyleCnt="6">
        <dgm:presLayoutVars>
          <dgm:bulletEnabled val="1"/>
        </dgm:presLayoutVars>
      </dgm:prSet>
      <dgm:spPr/>
    </dgm:pt>
    <dgm:pt modelId="{B8F30198-B3CE-4E9F-879F-8033B9BB0BEB}" type="pres">
      <dgm:prSet presAssocID="{26C260D1-9BE7-4DB7-B5E6-336C990BD2C6}" presName="rect2" presStyleLbl="fgImgPlace1" presStyleIdx="5" presStyleCnt="6"/>
      <dgm:spPr/>
    </dgm:pt>
  </dgm:ptLst>
  <dgm:cxnLst>
    <dgm:cxn modelId="{3C3ECA60-7C60-41B0-837C-03D58181179B}" type="presOf" srcId="{7E176F3C-0016-4265-99AB-2E1AF6B4CAC8}" destId="{DFF15D47-9A68-48DF-8F6B-B2DDB9B38A65}" srcOrd="0" destOrd="0" presId="urn:microsoft.com/office/officeart/2008/layout/PictureStrips"/>
    <dgm:cxn modelId="{4375D848-6E6B-46F1-A82E-1E0D705D5BD6}" type="presOf" srcId="{EC0F8C54-B639-452F-9291-62D957E6706D}" destId="{C0BB084D-46B3-48BE-A0E1-E2C9CA509763}" srcOrd="0" destOrd="0" presId="urn:microsoft.com/office/officeart/2008/layout/PictureStrips"/>
    <dgm:cxn modelId="{DAFDF068-E5C9-47D7-9124-57A410A7C2AA}" srcId="{89730144-3AF2-4241-9640-F6A75CFAF829}" destId="{9FADDC10-6A83-46EB-8997-B59AD03E9465}" srcOrd="3" destOrd="0" parTransId="{4D60FF93-B546-4635-A9BD-2D7A2F899B2A}" sibTransId="{40D2F749-7BB3-4FD8-88E1-DB09962349BE}"/>
    <dgm:cxn modelId="{E0105E4D-5BF2-40B7-AA8F-AFCE677D2C4D}" type="presOf" srcId="{26C260D1-9BE7-4DB7-B5E6-336C990BD2C6}" destId="{81F48DD6-8541-4008-8D06-DC66F6205AC7}" srcOrd="0" destOrd="0" presId="urn:microsoft.com/office/officeart/2008/layout/PictureStrips"/>
    <dgm:cxn modelId="{D2334451-5CF3-4A0B-90EF-A62AB50671AC}" srcId="{89730144-3AF2-4241-9640-F6A75CFAF829}" destId="{692F473A-3B05-47C8-AA47-BDE179BB38F7}" srcOrd="2" destOrd="0" parTransId="{A9E841E3-1DFC-4E3C-AB1F-47E39CDB57DC}" sibTransId="{F89ED023-FAA3-483A-A247-EB68C4A57DB7}"/>
    <dgm:cxn modelId="{BEF95385-0788-4DFC-A7AC-0D16D989AC96}" type="presOf" srcId="{9FADDC10-6A83-46EB-8997-B59AD03E9465}" destId="{EE0E8047-7E1E-41A3-AB9E-80EAA21078A0}" srcOrd="0" destOrd="0" presId="urn:microsoft.com/office/officeart/2008/layout/PictureStrips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BDC27BB2-6B35-4077-9FC2-4E33DEDAFCBB}" srcId="{89730144-3AF2-4241-9640-F6A75CFAF829}" destId="{B8611E2F-97A9-4C45-A960-1DC25C63107D}" srcOrd="4" destOrd="0" parTransId="{DBD73C4C-F85F-4417-A0C9-2CCD9F05EE10}" sibTransId="{F5F92E86-7D26-49A5-A3C3-0D35A1629DCB}"/>
    <dgm:cxn modelId="{AADC36BE-C4E7-4FF6-A2A3-08A2527BFCF7}" type="presOf" srcId="{B8611E2F-97A9-4C45-A960-1DC25C63107D}" destId="{177087E9-1DCE-4AA2-81C4-992A3F20EEED}" srcOrd="0" destOrd="0" presId="urn:microsoft.com/office/officeart/2008/layout/PictureStrips"/>
    <dgm:cxn modelId="{A32F66C4-8BFB-4D6E-94BD-CDB384BE6D5B}" type="presOf" srcId="{692F473A-3B05-47C8-AA47-BDE179BB38F7}" destId="{0A5598AB-B231-4DBC-8798-639CE47B83D9}" srcOrd="0" destOrd="0" presId="urn:microsoft.com/office/officeart/2008/layout/PictureStrips"/>
    <dgm:cxn modelId="{F71821DD-07B1-45DF-8B91-A8D6AD0EBE95}" srcId="{89730144-3AF2-4241-9640-F6A75CFAF829}" destId="{26C260D1-9BE7-4DB7-B5E6-336C990BD2C6}" srcOrd="5" destOrd="0" parTransId="{F8F63AB8-A24C-4154-95A3-17A270A85EF0}" sibTransId="{B50530AC-A332-42C2-A948-1AEF7E923762}"/>
    <dgm:cxn modelId="{87C6A0E2-2C88-4B71-B014-E30372DD409D}" type="presOf" srcId="{89730144-3AF2-4241-9640-F6A75CFAF829}" destId="{A3260EDA-00F9-4D16-8023-788A115BF99B}" srcOrd="0" destOrd="0" presId="urn:microsoft.com/office/officeart/2008/layout/PictureStrips"/>
    <dgm:cxn modelId="{8F1402F4-1511-4DD4-915B-88658B1E06BB}" srcId="{89730144-3AF2-4241-9640-F6A75CFAF829}" destId="{EC0F8C54-B639-452F-9291-62D957E6706D}" srcOrd="1" destOrd="0" parTransId="{14F6EAC7-7AA2-4484-BE8A-2C0E19DF43D8}" sibTransId="{F0B05972-10D7-4FDD-B337-559F682BEDE6}"/>
    <dgm:cxn modelId="{DBD68623-8D92-4E86-B20A-059E3E6B4563}" type="presParOf" srcId="{A3260EDA-00F9-4D16-8023-788A115BF99B}" destId="{A5E2B927-7B84-49E3-834A-F6F5F73D48DC}" srcOrd="0" destOrd="0" presId="urn:microsoft.com/office/officeart/2008/layout/PictureStrips"/>
    <dgm:cxn modelId="{DE820782-BAA7-45B4-B443-E2740FD0C7FD}" type="presParOf" srcId="{A5E2B927-7B84-49E3-834A-F6F5F73D48DC}" destId="{DFF15D47-9A68-48DF-8F6B-B2DDB9B38A65}" srcOrd="0" destOrd="0" presId="urn:microsoft.com/office/officeart/2008/layout/PictureStrips"/>
    <dgm:cxn modelId="{0A535E1A-E991-4668-8173-07EC5E95933C}" type="presParOf" srcId="{A5E2B927-7B84-49E3-834A-F6F5F73D48DC}" destId="{AC5F6F5E-09A4-4978-B928-FB59D3BB802F}" srcOrd="1" destOrd="0" presId="urn:microsoft.com/office/officeart/2008/layout/PictureStrips"/>
    <dgm:cxn modelId="{60D12143-3EC8-4975-818C-54B46E09B852}" type="presParOf" srcId="{A3260EDA-00F9-4D16-8023-788A115BF99B}" destId="{EB97AEEE-6EC1-43FB-A9EE-DECCF0112064}" srcOrd="1" destOrd="0" presId="urn:microsoft.com/office/officeart/2008/layout/PictureStrips"/>
    <dgm:cxn modelId="{0199F7EA-3941-4642-9DC8-05DE37D67970}" type="presParOf" srcId="{A3260EDA-00F9-4D16-8023-788A115BF99B}" destId="{242EC922-CEB9-4D5C-A6E6-279A4E60E023}" srcOrd="2" destOrd="0" presId="urn:microsoft.com/office/officeart/2008/layout/PictureStrips"/>
    <dgm:cxn modelId="{114A1752-949C-4F9C-9431-18054009F78C}" type="presParOf" srcId="{242EC922-CEB9-4D5C-A6E6-279A4E60E023}" destId="{C0BB084D-46B3-48BE-A0E1-E2C9CA509763}" srcOrd="0" destOrd="0" presId="urn:microsoft.com/office/officeart/2008/layout/PictureStrips"/>
    <dgm:cxn modelId="{49209DD4-A55D-4C56-9498-76A40DEC3BDE}" type="presParOf" srcId="{242EC922-CEB9-4D5C-A6E6-279A4E60E023}" destId="{A94FC401-8CF2-4E59-A38D-03C5A3484681}" srcOrd="1" destOrd="0" presId="urn:microsoft.com/office/officeart/2008/layout/PictureStrips"/>
    <dgm:cxn modelId="{0F0CE596-E4E8-46C0-B391-7A0A629F16E4}" type="presParOf" srcId="{A3260EDA-00F9-4D16-8023-788A115BF99B}" destId="{F8111487-8519-4F4D-B0BD-65A07A3D5B0E}" srcOrd="3" destOrd="0" presId="urn:microsoft.com/office/officeart/2008/layout/PictureStrips"/>
    <dgm:cxn modelId="{0DD52DFA-0800-4E0C-AA3A-FFFCC672E381}" type="presParOf" srcId="{A3260EDA-00F9-4D16-8023-788A115BF99B}" destId="{08423D6E-047E-4090-83AE-3C35A185E4B7}" srcOrd="4" destOrd="0" presId="urn:microsoft.com/office/officeart/2008/layout/PictureStrips"/>
    <dgm:cxn modelId="{815A2836-E1F5-4BD4-8944-DFC99B3E1866}" type="presParOf" srcId="{08423D6E-047E-4090-83AE-3C35A185E4B7}" destId="{0A5598AB-B231-4DBC-8798-639CE47B83D9}" srcOrd="0" destOrd="0" presId="urn:microsoft.com/office/officeart/2008/layout/PictureStrips"/>
    <dgm:cxn modelId="{9A31BC67-DF73-4EEE-B794-26C6AFB06AA2}" type="presParOf" srcId="{08423D6E-047E-4090-83AE-3C35A185E4B7}" destId="{61C02307-1A60-4D63-A469-80248FC87E83}" srcOrd="1" destOrd="0" presId="urn:microsoft.com/office/officeart/2008/layout/PictureStrips"/>
    <dgm:cxn modelId="{A4BF379E-753F-49B3-B097-32A9481AECD3}" type="presParOf" srcId="{A3260EDA-00F9-4D16-8023-788A115BF99B}" destId="{796279B2-8691-446E-B9C8-5A38DEB5B53B}" srcOrd="5" destOrd="0" presId="urn:microsoft.com/office/officeart/2008/layout/PictureStrips"/>
    <dgm:cxn modelId="{C795C6DB-FA38-4433-BDEE-68957A9539E5}" type="presParOf" srcId="{A3260EDA-00F9-4D16-8023-788A115BF99B}" destId="{14C02ADE-DDDD-47C2-AFD3-12871E9F17FA}" srcOrd="6" destOrd="0" presId="urn:microsoft.com/office/officeart/2008/layout/PictureStrips"/>
    <dgm:cxn modelId="{7EDA881D-3ED0-4958-AB81-24BD110DC614}" type="presParOf" srcId="{14C02ADE-DDDD-47C2-AFD3-12871E9F17FA}" destId="{EE0E8047-7E1E-41A3-AB9E-80EAA21078A0}" srcOrd="0" destOrd="0" presId="urn:microsoft.com/office/officeart/2008/layout/PictureStrips"/>
    <dgm:cxn modelId="{0DF501EC-22C9-4769-8B3B-6A567F66446B}" type="presParOf" srcId="{14C02ADE-DDDD-47C2-AFD3-12871E9F17FA}" destId="{B3ABE748-1613-4364-9B2A-73733A1A4798}" srcOrd="1" destOrd="0" presId="urn:microsoft.com/office/officeart/2008/layout/PictureStrips"/>
    <dgm:cxn modelId="{21818F8C-1C32-4717-91D5-1182B5901191}" type="presParOf" srcId="{A3260EDA-00F9-4D16-8023-788A115BF99B}" destId="{4647A042-E50A-4636-92D2-CE31160BA024}" srcOrd="7" destOrd="0" presId="urn:microsoft.com/office/officeart/2008/layout/PictureStrips"/>
    <dgm:cxn modelId="{210D51E9-17DF-4D22-8F83-C789C9464828}" type="presParOf" srcId="{A3260EDA-00F9-4D16-8023-788A115BF99B}" destId="{B24EF68B-CDC8-48A2-8EDD-F0A071C13598}" srcOrd="8" destOrd="0" presId="urn:microsoft.com/office/officeart/2008/layout/PictureStrips"/>
    <dgm:cxn modelId="{13B22BD8-5DB5-40BE-881A-B989CC220546}" type="presParOf" srcId="{B24EF68B-CDC8-48A2-8EDD-F0A071C13598}" destId="{177087E9-1DCE-4AA2-81C4-992A3F20EEED}" srcOrd="0" destOrd="0" presId="urn:microsoft.com/office/officeart/2008/layout/PictureStrips"/>
    <dgm:cxn modelId="{E0ADBE8C-2671-487F-9525-FB0E9677AE98}" type="presParOf" srcId="{B24EF68B-CDC8-48A2-8EDD-F0A071C13598}" destId="{4A9BDB3D-2AC6-4433-8A5E-28759CFBCADC}" srcOrd="1" destOrd="0" presId="urn:microsoft.com/office/officeart/2008/layout/PictureStrips"/>
    <dgm:cxn modelId="{0FB20471-C961-4C1A-A71C-EB57083609B0}" type="presParOf" srcId="{A3260EDA-00F9-4D16-8023-788A115BF99B}" destId="{89A6C177-8214-452A-B6B8-BFCB2C3E620D}" srcOrd="9" destOrd="0" presId="urn:microsoft.com/office/officeart/2008/layout/PictureStrips"/>
    <dgm:cxn modelId="{96510B10-4626-44BD-9E9B-78003B9E8955}" type="presParOf" srcId="{A3260EDA-00F9-4D16-8023-788A115BF99B}" destId="{5FD31038-0C21-47EB-8B75-AACF2A785AD6}" srcOrd="10" destOrd="0" presId="urn:microsoft.com/office/officeart/2008/layout/PictureStrips"/>
    <dgm:cxn modelId="{A2E7684F-8CDB-413A-900C-CDA6B1AC806F}" type="presParOf" srcId="{5FD31038-0C21-47EB-8B75-AACF2A785AD6}" destId="{81F48DD6-8541-4008-8D06-DC66F6205AC7}" srcOrd="0" destOrd="0" presId="urn:microsoft.com/office/officeart/2008/layout/PictureStrips"/>
    <dgm:cxn modelId="{FCBFDBBE-72E6-4DD9-B8AA-1EEBBF9666A7}" type="presParOf" srcId="{5FD31038-0C21-47EB-8B75-AACF2A785AD6}" destId="{B8F30198-B3CE-4E9F-879F-8033B9BB0BE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2000" b="1" dirty="0"/>
            <a:t>用户体验优化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）清晰的视觉层次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r>
            <a:rPr lang="zh-CN" altLang="en-US" sz="2000" b="1" dirty="0"/>
            <a:t>内容优先与品牌一致性</a:t>
          </a:r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）用户导向的内容策划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E929E114-F3CA-4E2D-8E0D-076706B7454A}">
      <dgm:prSet custT="1"/>
      <dgm:spPr/>
      <dgm:t>
        <a:bodyPr/>
        <a:lstStyle/>
        <a:p>
          <a:r>
            <a:rPr lang="zh-CN" altLang="en-US" sz="2000" b="1" dirty="0"/>
            <a:t>互动性设计与安全性提示</a:t>
          </a:r>
        </a:p>
      </dgm:t>
    </dgm:pt>
    <dgm:pt modelId="{DB19F3C8-CBB9-4E06-A6B8-ABCF08491D83}" type="parTrans" cxnId="{9F55D415-14F4-42F0-A0AC-B7821E75D7EB}">
      <dgm:prSet/>
      <dgm:spPr/>
      <dgm:t>
        <a:bodyPr/>
        <a:lstStyle/>
        <a:p>
          <a:endParaRPr lang="zh-CN" altLang="en-US"/>
        </a:p>
      </dgm:t>
    </dgm:pt>
    <dgm:pt modelId="{6562F078-4749-4A64-8B91-DC5BDE055B78}" type="sibTrans" cxnId="{9F55D415-14F4-42F0-A0AC-B7821E75D7EB}">
      <dgm:prSet/>
      <dgm:spPr/>
      <dgm:t>
        <a:bodyPr/>
        <a:lstStyle/>
        <a:p>
          <a:endParaRPr lang="zh-CN" altLang="en-US"/>
        </a:p>
      </dgm:t>
    </dgm:pt>
    <dgm:pt modelId="{9F6F4F2E-DE1B-4881-98CC-0F180451C649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）互动元素设计</a:t>
          </a:r>
        </a:p>
      </dgm:t>
    </dgm:pt>
    <dgm:pt modelId="{A29967AA-CB57-4B0C-B295-F39740733B3E}" type="parTrans" cxnId="{7EE2DFC8-96E5-4FA6-88C5-8C105A30B169}">
      <dgm:prSet/>
      <dgm:spPr/>
      <dgm:t>
        <a:bodyPr/>
        <a:lstStyle/>
        <a:p>
          <a:endParaRPr lang="zh-CN" altLang="en-US"/>
        </a:p>
      </dgm:t>
    </dgm:pt>
    <dgm:pt modelId="{0D8969FD-942E-4864-A8E0-1EF6CDAB49E2}" type="sibTrans" cxnId="{7EE2DFC8-96E5-4FA6-88C5-8C105A30B169}">
      <dgm:prSet/>
      <dgm:spPr/>
      <dgm:t>
        <a:bodyPr/>
        <a:lstStyle/>
        <a:p>
          <a:endParaRPr lang="zh-CN" altLang="en-US"/>
        </a:p>
      </dgm:t>
    </dgm:pt>
    <dgm:pt modelId="{50BA26AD-719B-4980-8BF9-EC63221F253B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1</a:t>
          </a:r>
          <a:r>
            <a:rPr lang="zh-CN" altLang="en-US" sz="1400" b="0" kern="1200" dirty="0"/>
            <a:t>）色彩搭配</a:t>
          </a:r>
        </a:p>
      </dgm:t>
    </dgm:pt>
    <dgm:pt modelId="{C9DBE135-1239-48C7-8503-D61B6173B53D}" type="parTrans" cxnId="{BE785098-88CE-4192-9F49-C575332DF7B2}">
      <dgm:prSet/>
      <dgm:spPr/>
      <dgm:t>
        <a:bodyPr/>
        <a:lstStyle/>
        <a:p>
          <a:endParaRPr lang="zh-CN" altLang="en-US"/>
        </a:p>
      </dgm:t>
    </dgm:pt>
    <dgm:pt modelId="{833491ED-88E3-4EF5-BED3-C3D0B6811C8D}" type="sibTrans" cxnId="{BE785098-88CE-4192-9F49-C575332DF7B2}">
      <dgm:prSet/>
      <dgm:spPr/>
      <dgm:t>
        <a:bodyPr/>
        <a:lstStyle/>
        <a:p>
          <a:endParaRPr lang="zh-CN" altLang="en-US"/>
        </a:p>
      </dgm:t>
    </dgm:pt>
    <dgm:pt modelId="{98C58B62-F780-401C-895A-15B04E0E3038}">
      <dgm:prSet custT="1"/>
      <dgm:spPr/>
      <dgm:t>
        <a:bodyPr/>
        <a:lstStyle/>
        <a:p>
          <a:r>
            <a:rPr lang="zh-CN" altLang="en-US" sz="2000" b="1" dirty="0"/>
            <a:t>色彩搭配与字体选择</a:t>
          </a:r>
        </a:p>
      </dgm:t>
    </dgm:pt>
    <dgm:pt modelId="{62697E1F-E4F9-48C8-A8E3-A89582943D2E}" type="parTrans" cxnId="{B22BFB7E-7E0C-45AC-BBB9-7F8791EADD7F}">
      <dgm:prSet/>
      <dgm:spPr/>
      <dgm:t>
        <a:bodyPr/>
        <a:lstStyle/>
        <a:p>
          <a:endParaRPr lang="zh-CN" altLang="en-US"/>
        </a:p>
      </dgm:t>
    </dgm:pt>
    <dgm:pt modelId="{3BA76353-6B78-43C2-96B5-55D3A84F6AB5}" type="sibTrans" cxnId="{B22BFB7E-7E0C-45AC-BBB9-7F8791EADD7F}">
      <dgm:prSet/>
      <dgm:spPr/>
      <dgm:t>
        <a:bodyPr/>
        <a:lstStyle/>
        <a:p>
          <a:endParaRPr lang="zh-CN" altLang="en-US"/>
        </a:p>
      </dgm:t>
    </dgm:pt>
    <dgm:pt modelId="{FE69A9A3-2F30-4ECE-B71E-51E7365758FC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）合理的</a:t>
          </a:r>
          <a:r>
            <a:rPr lang="zh-CN" altLang="en-US" sz="1400" b="0" kern="1200"/>
            <a:t>空间布局</a:t>
          </a:r>
          <a:endParaRPr lang="zh-CN" altLang="en-US" sz="1400" b="0" kern="1200" dirty="0"/>
        </a:p>
      </dgm:t>
    </dgm:pt>
    <dgm:pt modelId="{D2BB42BE-6AEF-4781-86EC-78CBB18EDDD3}" type="parTrans" cxnId="{E587FE9A-FB8F-4674-8F0E-D426A959AF04}">
      <dgm:prSet/>
      <dgm:spPr/>
      <dgm:t>
        <a:bodyPr/>
        <a:lstStyle/>
        <a:p>
          <a:endParaRPr lang="zh-CN" altLang="en-US"/>
        </a:p>
      </dgm:t>
    </dgm:pt>
    <dgm:pt modelId="{99B23116-F2AB-4FAD-9504-04EBCD04B811}" type="sibTrans" cxnId="{E587FE9A-FB8F-4674-8F0E-D426A959AF04}">
      <dgm:prSet/>
      <dgm:spPr/>
      <dgm:t>
        <a:bodyPr/>
        <a:lstStyle/>
        <a:p>
          <a:endParaRPr lang="zh-CN" altLang="en-US"/>
        </a:p>
      </dgm:t>
    </dgm:pt>
    <dgm:pt modelId="{186B9FA3-2D20-4195-A411-581F08F50BB1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）品牌一致性</a:t>
          </a:r>
        </a:p>
      </dgm:t>
    </dgm:pt>
    <dgm:pt modelId="{F9C4A063-8429-490F-BFB5-DB9BF3B1A566}" type="parTrans" cxnId="{2DC5EF23-67DB-473A-9D0B-1347CC9F2A92}">
      <dgm:prSet/>
      <dgm:spPr/>
      <dgm:t>
        <a:bodyPr/>
        <a:lstStyle/>
        <a:p>
          <a:endParaRPr lang="zh-CN" altLang="en-US"/>
        </a:p>
      </dgm:t>
    </dgm:pt>
    <dgm:pt modelId="{BF58E421-9181-4B0B-B819-F19015F84A52}" type="sibTrans" cxnId="{2DC5EF23-67DB-473A-9D0B-1347CC9F2A92}">
      <dgm:prSet/>
      <dgm:spPr/>
      <dgm:t>
        <a:bodyPr/>
        <a:lstStyle/>
        <a:p>
          <a:endParaRPr lang="zh-CN" altLang="en-US"/>
        </a:p>
      </dgm:t>
    </dgm:pt>
    <dgm:pt modelId="{5D566A50-4759-47A0-BD65-5A1CCC76E1BC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E8BA16D3-6705-4328-B7E2-AD5635CD2835}" type="parTrans" cxnId="{0F29A2F4-DF49-4F68-88AC-076798B3CB79}">
      <dgm:prSet/>
      <dgm:spPr/>
      <dgm:t>
        <a:bodyPr/>
        <a:lstStyle/>
        <a:p>
          <a:endParaRPr lang="zh-CN" altLang="en-US"/>
        </a:p>
      </dgm:t>
    </dgm:pt>
    <dgm:pt modelId="{5D9C198F-EB65-4747-AEAF-0D9836372556}" type="sibTrans" cxnId="{0F29A2F4-DF49-4F68-88AC-076798B3CB79}">
      <dgm:prSet/>
      <dgm:spPr/>
      <dgm:t>
        <a:bodyPr/>
        <a:lstStyle/>
        <a:p>
          <a:endParaRPr lang="zh-CN" altLang="en-US"/>
        </a:p>
      </dgm:t>
    </dgm:pt>
    <dgm:pt modelId="{92208DAF-6EA3-46F4-9FD3-E2B4DBDE97FC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）高效的导航系统</a:t>
          </a:r>
        </a:p>
      </dgm:t>
    </dgm:pt>
    <dgm:pt modelId="{58EF8322-36C5-4529-A2FE-6368E017E410}" type="parTrans" cxnId="{185435BA-E339-4D5D-930B-647D7F1CEFC6}">
      <dgm:prSet/>
      <dgm:spPr/>
      <dgm:t>
        <a:bodyPr/>
        <a:lstStyle/>
        <a:p>
          <a:endParaRPr lang="zh-CN" altLang="en-US"/>
        </a:p>
      </dgm:t>
    </dgm:pt>
    <dgm:pt modelId="{09020238-7020-4932-9F17-699F010DF888}" type="sibTrans" cxnId="{185435BA-E339-4D5D-930B-647D7F1CEFC6}">
      <dgm:prSet/>
      <dgm:spPr/>
      <dgm:t>
        <a:bodyPr/>
        <a:lstStyle/>
        <a:p>
          <a:endParaRPr lang="zh-CN" altLang="en-US"/>
        </a:p>
      </dgm:t>
    </dgm:pt>
    <dgm:pt modelId="{C933F30E-972E-44F2-9E49-5522CE7A393C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CA3CC78F-17C1-4809-B59E-5230F07739E8}" type="parTrans" cxnId="{A97368B7-7B39-4511-9172-8D4C71FFFDA2}">
      <dgm:prSet/>
      <dgm:spPr/>
      <dgm:t>
        <a:bodyPr/>
        <a:lstStyle/>
        <a:p>
          <a:endParaRPr lang="zh-CN" altLang="en-US"/>
        </a:p>
      </dgm:t>
    </dgm:pt>
    <dgm:pt modelId="{7005C130-A315-44ED-8EEB-B974E4C36EE5}" type="sibTrans" cxnId="{A97368B7-7B39-4511-9172-8D4C71FFFDA2}">
      <dgm:prSet/>
      <dgm:spPr/>
      <dgm:t>
        <a:bodyPr/>
        <a:lstStyle/>
        <a:p>
          <a:endParaRPr lang="zh-CN" altLang="en-US"/>
        </a:p>
      </dgm:t>
    </dgm:pt>
    <dgm:pt modelId="{3E06B711-3074-4D96-A8B8-AC6E9A7B59AC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D10BE362-06D4-45E1-ABB6-A051F15E5CA0}" type="parTrans" cxnId="{B4B10E4F-47A0-4C74-8611-DF26F0FB7763}">
      <dgm:prSet/>
      <dgm:spPr/>
      <dgm:t>
        <a:bodyPr/>
        <a:lstStyle/>
        <a:p>
          <a:endParaRPr lang="zh-CN" altLang="en-US"/>
        </a:p>
      </dgm:t>
    </dgm:pt>
    <dgm:pt modelId="{6E12A3C4-5792-4981-BE40-9B1A8386DA53}" type="sibTrans" cxnId="{B4B10E4F-47A0-4C74-8611-DF26F0FB7763}">
      <dgm:prSet/>
      <dgm:spPr/>
      <dgm:t>
        <a:bodyPr/>
        <a:lstStyle/>
        <a:p>
          <a:endParaRPr lang="zh-CN" altLang="en-US"/>
        </a:p>
      </dgm:t>
    </dgm:pt>
    <dgm:pt modelId="{7EFF336B-1BDA-425F-A0D3-399624384BB6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45F2BBDE-0911-4CB6-986F-C071FFEC6EC5}" type="parTrans" cxnId="{2ADF4088-E810-4DCF-ACA1-E7C0AE2830CF}">
      <dgm:prSet/>
      <dgm:spPr/>
      <dgm:t>
        <a:bodyPr/>
        <a:lstStyle/>
        <a:p>
          <a:endParaRPr lang="zh-CN" altLang="en-US"/>
        </a:p>
      </dgm:t>
    </dgm:pt>
    <dgm:pt modelId="{7AD47BB5-9DE4-4292-816B-571EBD46DC43}" type="sibTrans" cxnId="{2ADF4088-E810-4DCF-ACA1-E7C0AE2830CF}">
      <dgm:prSet/>
      <dgm:spPr/>
      <dgm:t>
        <a:bodyPr/>
        <a:lstStyle/>
        <a:p>
          <a:endParaRPr lang="zh-CN" altLang="en-US"/>
        </a:p>
      </dgm:t>
    </dgm:pt>
    <dgm:pt modelId="{1FAE3546-66F0-442F-8ADB-B04593E325EF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2</a:t>
          </a:r>
          <a:r>
            <a:rPr lang="zh-CN" altLang="en-US" sz="1400" b="0" kern="1200" dirty="0"/>
            <a:t>）安全保障</a:t>
          </a:r>
        </a:p>
      </dgm:t>
    </dgm:pt>
    <dgm:pt modelId="{268696AC-9E13-4140-9D06-D512F26ABB35}" type="parTrans" cxnId="{AB59E36D-7486-4F42-80F2-F6D4BBFB92FA}">
      <dgm:prSet/>
      <dgm:spPr/>
      <dgm:t>
        <a:bodyPr/>
        <a:lstStyle/>
        <a:p>
          <a:endParaRPr lang="zh-CN" altLang="en-US"/>
        </a:p>
      </dgm:t>
    </dgm:pt>
    <dgm:pt modelId="{FEBD4AAA-FD17-45B0-922B-1FD573DA989F}" type="sibTrans" cxnId="{AB59E36D-7486-4F42-80F2-F6D4BBFB92FA}">
      <dgm:prSet/>
      <dgm:spPr/>
      <dgm:t>
        <a:bodyPr/>
        <a:lstStyle/>
        <a:p>
          <a:endParaRPr lang="zh-CN" altLang="en-US"/>
        </a:p>
      </dgm:t>
    </dgm:pt>
    <dgm:pt modelId="{23397F0C-F211-4B15-B2F4-9F79B15342FB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67414EC4-4A36-4C4A-B3A9-B7CA06566826}" type="parTrans" cxnId="{3978CA5E-0F57-474F-980E-D68357808733}">
      <dgm:prSet/>
      <dgm:spPr/>
      <dgm:t>
        <a:bodyPr/>
        <a:lstStyle/>
        <a:p>
          <a:endParaRPr lang="zh-CN" altLang="en-US"/>
        </a:p>
      </dgm:t>
    </dgm:pt>
    <dgm:pt modelId="{C5DC553F-9146-45F7-A10D-2FCBC06B65CC}" type="sibTrans" cxnId="{3978CA5E-0F57-474F-980E-D68357808733}">
      <dgm:prSet/>
      <dgm:spPr/>
      <dgm:t>
        <a:bodyPr/>
        <a:lstStyle/>
        <a:p>
          <a:endParaRPr lang="zh-CN" altLang="en-US"/>
        </a:p>
      </dgm:t>
    </dgm:pt>
    <dgm:pt modelId="{78DAF3CE-F593-45D9-9E25-0E3665D732C4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8CDF9924-D760-48B9-83EC-B0B1E4A832A0}" type="parTrans" cxnId="{27CBC899-848A-49C4-BAAA-B89BEC9C3C3E}">
      <dgm:prSet/>
      <dgm:spPr/>
      <dgm:t>
        <a:bodyPr/>
        <a:lstStyle/>
        <a:p>
          <a:endParaRPr lang="zh-CN" altLang="en-US"/>
        </a:p>
      </dgm:t>
    </dgm:pt>
    <dgm:pt modelId="{56A50367-E52D-472A-85A4-6C7B550F1C3B}" type="sibTrans" cxnId="{27CBC899-848A-49C4-BAAA-B89BEC9C3C3E}">
      <dgm:prSet/>
      <dgm:spPr/>
      <dgm:t>
        <a:bodyPr/>
        <a:lstStyle/>
        <a:p>
          <a:endParaRPr lang="zh-CN" altLang="en-US"/>
        </a:p>
      </dgm:t>
    </dgm:pt>
    <dgm:pt modelId="{D28AE5B6-E013-48C6-A9DB-D02612C2831E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2</a:t>
          </a:r>
          <a:r>
            <a:rPr lang="zh-CN" altLang="en-US" sz="1400" b="0" kern="1200" dirty="0"/>
            <a:t>）字体选择</a:t>
          </a:r>
        </a:p>
      </dgm:t>
    </dgm:pt>
    <dgm:pt modelId="{43390620-B525-4B1C-9F00-12DCDC8F64EF}" type="parTrans" cxnId="{1DAA843B-3B13-4D9E-8FEB-CCB50A898353}">
      <dgm:prSet/>
      <dgm:spPr/>
      <dgm:t>
        <a:bodyPr/>
        <a:lstStyle/>
        <a:p>
          <a:endParaRPr lang="zh-CN" altLang="en-US"/>
        </a:p>
      </dgm:t>
    </dgm:pt>
    <dgm:pt modelId="{F97670FB-8E55-432B-9C32-F70D4444FC2E}" type="sibTrans" cxnId="{1DAA843B-3B13-4D9E-8FEB-CCB50A898353}">
      <dgm:prSet/>
      <dgm:spPr/>
      <dgm:t>
        <a:bodyPr/>
        <a:lstStyle/>
        <a:p>
          <a:endParaRPr lang="zh-CN" altLang="en-US"/>
        </a:p>
      </dgm:t>
    </dgm:pt>
    <dgm:pt modelId="{07391A1B-D8CC-476B-B661-1660FDDF7175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240BB6A2-5E55-4330-9C0A-353F56E52619}" type="parTrans" cxnId="{0FDDE330-A5A2-4118-9D83-F168994C346F}">
      <dgm:prSet/>
      <dgm:spPr/>
      <dgm:t>
        <a:bodyPr/>
        <a:lstStyle/>
        <a:p>
          <a:endParaRPr lang="zh-CN" altLang="en-US"/>
        </a:p>
      </dgm:t>
    </dgm:pt>
    <dgm:pt modelId="{8B0396BB-D9DF-4F79-A911-3C90E1BC6A67}" type="sibTrans" cxnId="{0FDDE330-A5A2-4118-9D83-F168994C346F}">
      <dgm:prSet/>
      <dgm:spPr/>
      <dgm:t>
        <a:bodyPr/>
        <a:lstStyle/>
        <a:p>
          <a:endParaRPr lang="zh-CN" altLang="en-US"/>
        </a:p>
      </dgm:t>
    </dgm:pt>
    <dgm:pt modelId="{76CC52D7-F685-4E4F-82DF-B23176E0B347}">
      <dgm:prSet custT="1"/>
      <dgm:spPr/>
      <dgm:t>
        <a:bodyPr/>
        <a:lstStyle/>
        <a:p>
          <a:pPr>
            <a:buFontTx/>
            <a:buNone/>
          </a:pPr>
          <a:endParaRPr lang="zh-CN" altLang="en-US" sz="1400" b="0" kern="1200" dirty="0"/>
        </a:p>
      </dgm:t>
    </dgm:pt>
    <dgm:pt modelId="{31E5DF65-B393-449E-A639-BB71991B1299}" type="parTrans" cxnId="{DB3A8AB4-18B8-40FF-8547-C60411751705}">
      <dgm:prSet/>
      <dgm:spPr/>
      <dgm:t>
        <a:bodyPr/>
        <a:lstStyle/>
        <a:p>
          <a:endParaRPr lang="zh-CN" altLang="en-US"/>
        </a:p>
      </dgm:t>
    </dgm:pt>
    <dgm:pt modelId="{BE095D97-D931-4DC9-A08B-3A347D48EC69}" type="sibTrans" cxnId="{DB3A8AB4-18B8-40FF-8547-C60411751705}">
      <dgm:prSet/>
      <dgm:spPr/>
      <dgm:t>
        <a:bodyPr/>
        <a:lstStyle/>
        <a:p>
          <a:endParaRPr lang="zh-CN" altLang="en-US"/>
        </a:p>
      </dgm:t>
    </dgm:pt>
    <dgm:pt modelId="{3557B3C2-2AB8-4654-8A31-87F6C266A294}" type="pres">
      <dgm:prSet presAssocID="{89730144-3AF2-4241-9640-F6A75CFAF829}" presName="diagram" presStyleCnt="0">
        <dgm:presLayoutVars>
          <dgm:dir/>
          <dgm:animLvl val="lvl"/>
          <dgm:resizeHandles val="exact"/>
        </dgm:presLayoutVars>
      </dgm:prSet>
      <dgm:spPr/>
    </dgm:pt>
    <dgm:pt modelId="{ABDF149A-E4C7-491F-84C8-8D45E47D156E}" type="pres">
      <dgm:prSet presAssocID="{7E176F3C-0016-4265-99AB-2E1AF6B4CAC8}" presName="compNode" presStyleCnt="0"/>
      <dgm:spPr/>
    </dgm:pt>
    <dgm:pt modelId="{B29DA273-374A-4E32-85E1-8E855E8A5940}" type="pres">
      <dgm:prSet presAssocID="{7E176F3C-0016-4265-99AB-2E1AF6B4CAC8}" presName="childRect" presStyleLbl="bgAcc1" presStyleIdx="0" presStyleCnt="4">
        <dgm:presLayoutVars>
          <dgm:bulletEnabled val="1"/>
        </dgm:presLayoutVars>
      </dgm:prSet>
      <dgm:spPr/>
    </dgm:pt>
    <dgm:pt modelId="{6ACABB7F-093D-4675-BFC4-BC4EFF1E2380}" type="pres">
      <dgm:prSet presAssocID="{7E176F3C-0016-4265-99AB-2E1AF6B4CAC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39A1A0AE-93C7-4C26-A10A-720E23CA8C75}" type="pres">
      <dgm:prSet presAssocID="{7E176F3C-0016-4265-99AB-2E1AF6B4CAC8}" presName="parentRect" presStyleLbl="alignNode1" presStyleIdx="0" presStyleCnt="4"/>
      <dgm:spPr/>
    </dgm:pt>
    <dgm:pt modelId="{8DC856FF-AE05-4BEF-97C0-0E12B1FB300E}" type="pres">
      <dgm:prSet presAssocID="{7E176F3C-0016-4265-99AB-2E1AF6B4CAC8}" presName="adorn" presStyleLbl="fgAccFollowNode1" presStyleIdx="0" presStyleCnt="4"/>
      <dgm:spPr/>
    </dgm:pt>
    <dgm:pt modelId="{FCFB93D8-A730-442E-B3CF-78025372AD47}" type="pres">
      <dgm:prSet presAssocID="{62C25548-E0B3-46B6-A9F4-2D83A80D22FC}" presName="sibTrans" presStyleLbl="sibTrans2D1" presStyleIdx="0" presStyleCnt="0"/>
      <dgm:spPr/>
    </dgm:pt>
    <dgm:pt modelId="{D37B4013-952D-479C-84D1-D1AB87118871}" type="pres">
      <dgm:prSet presAssocID="{FADDCD4D-B9D9-4DD7-A343-4E1EB29E9BE8}" presName="compNode" presStyleCnt="0"/>
      <dgm:spPr/>
    </dgm:pt>
    <dgm:pt modelId="{8039AABD-CDD7-4AFC-9C1E-93A9B8A45CBC}" type="pres">
      <dgm:prSet presAssocID="{FADDCD4D-B9D9-4DD7-A343-4E1EB29E9BE8}" presName="childRect" presStyleLbl="bgAcc1" presStyleIdx="1" presStyleCnt="4">
        <dgm:presLayoutVars>
          <dgm:bulletEnabled val="1"/>
        </dgm:presLayoutVars>
      </dgm:prSet>
      <dgm:spPr/>
    </dgm:pt>
    <dgm:pt modelId="{398AD5EC-73F1-4BCE-8BE9-A1FF9FCB1F76}" type="pres">
      <dgm:prSet presAssocID="{FADDCD4D-B9D9-4DD7-A343-4E1EB29E9BE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3FFAEF5-4EA9-47FC-AE42-F17525BA7EAF}" type="pres">
      <dgm:prSet presAssocID="{FADDCD4D-B9D9-4DD7-A343-4E1EB29E9BE8}" presName="parentRect" presStyleLbl="alignNode1" presStyleIdx="1" presStyleCnt="4"/>
      <dgm:spPr/>
    </dgm:pt>
    <dgm:pt modelId="{234766DE-852C-4877-A3B3-A75CAC976B00}" type="pres">
      <dgm:prSet presAssocID="{FADDCD4D-B9D9-4DD7-A343-4E1EB29E9BE8}" presName="adorn" presStyleLbl="fgAccFollowNode1" presStyleIdx="1" presStyleCnt="4"/>
      <dgm:spPr/>
    </dgm:pt>
    <dgm:pt modelId="{7CBF3E0D-D7C9-49C5-88E6-EC4D2BDAE3E9}" type="pres">
      <dgm:prSet presAssocID="{C9A920F4-D9AF-4780-9E5A-EF611FBFA509}" presName="sibTrans" presStyleLbl="sibTrans2D1" presStyleIdx="0" presStyleCnt="0"/>
      <dgm:spPr/>
    </dgm:pt>
    <dgm:pt modelId="{94F401E0-F28D-402C-B6CE-21564D2E6B47}" type="pres">
      <dgm:prSet presAssocID="{E929E114-F3CA-4E2D-8E0D-076706B7454A}" presName="compNode" presStyleCnt="0"/>
      <dgm:spPr/>
    </dgm:pt>
    <dgm:pt modelId="{C815FF16-5DDA-48D7-A77B-F16FBA63F201}" type="pres">
      <dgm:prSet presAssocID="{E929E114-F3CA-4E2D-8E0D-076706B7454A}" presName="childRect" presStyleLbl="bgAcc1" presStyleIdx="2" presStyleCnt="4">
        <dgm:presLayoutVars>
          <dgm:bulletEnabled val="1"/>
        </dgm:presLayoutVars>
      </dgm:prSet>
      <dgm:spPr/>
    </dgm:pt>
    <dgm:pt modelId="{7295D032-EAEF-4D94-AA18-46133E664911}" type="pres">
      <dgm:prSet presAssocID="{E929E114-F3CA-4E2D-8E0D-076706B7454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607E888-03C4-47A2-858A-280E1D56B5F8}" type="pres">
      <dgm:prSet presAssocID="{E929E114-F3CA-4E2D-8E0D-076706B7454A}" presName="parentRect" presStyleLbl="alignNode1" presStyleIdx="2" presStyleCnt="4"/>
      <dgm:spPr/>
    </dgm:pt>
    <dgm:pt modelId="{C0160354-7E97-4580-970F-74139B597EA3}" type="pres">
      <dgm:prSet presAssocID="{E929E114-F3CA-4E2D-8E0D-076706B7454A}" presName="adorn" presStyleLbl="fgAccFollowNode1" presStyleIdx="2" presStyleCnt="4"/>
      <dgm:spPr/>
    </dgm:pt>
    <dgm:pt modelId="{52ACEC10-F9B3-4E5D-93C6-6BE3953DCBBB}" type="pres">
      <dgm:prSet presAssocID="{6562F078-4749-4A64-8B91-DC5BDE055B78}" presName="sibTrans" presStyleLbl="sibTrans2D1" presStyleIdx="0" presStyleCnt="0"/>
      <dgm:spPr/>
    </dgm:pt>
    <dgm:pt modelId="{8CAE8E11-1491-465C-9A7E-7EA9CD53E57A}" type="pres">
      <dgm:prSet presAssocID="{98C58B62-F780-401C-895A-15B04E0E3038}" presName="compNode" presStyleCnt="0"/>
      <dgm:spPr/>
    </dgm:pt>
    <dgm:pt modelId="{0EC81D81-FB83-415D-B777-A7E485D26D16}" type="pres">
      <dgm:prSet presAssocID="{98C58B62-F780-401C-895A-15B04E0E3038}" presName="childRect" presStyleLbl="bgAcc1" presStyleIdx="3" presStyleCnt="4">
        <dgm:presLayoutVars>
          <dgm:bulletEnabled val="1"/>
        </dgm:presLayoutVars>
      </dgm:prSet>
      <dgm:spPr/>
    </dgm:pt>
    <dgm:pt modelId="{D45D7496-97F3-47F0-849C-871B61455E2E}" type="pres">
      <dgm:prSet presAssocID="{98C58B62-F780-401C-895A-15B04E0E303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15C6066-9E9F-48A9-9F12-6BBE8B9B1939}" type="pres">
      <dgm:prSet presAssocID="{98C58B62-F780-401C-895A-15B04E0E3038}" presName="parentRect" presStyleLbl="alignNode1" presStyleIdx="3" presStyleCnt="4"/>
      <dgm:spPr/>
    </dgm:pt>
    <dgm:pt modelId="{2DCE8B34-6A0D-4435-B16C-D6CE9BC8EB74}" type="pres">
      <dgm:prSet presAssocID="{98C58B62-F780-401C-895A-15B04E0E3038}" presName="adorn" presStyleLbl="fgAccFollowNode1" presStyleIdx="3" presStyleCnt="4"/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29DDEE12-1E59-4E6E-96BE-CDF9562D34AD}" type="presOf" srcId="{23397F0C-F211-4B15-B2F4-9F79B15342FB}" destId="{C815FF16-5DDA-48D7-A77B-F16FBA63F201}" srcOrd="0" destOrd="3" presId="urn:microsoft.com/office/officeart/2005/8/layout/bList2"/>
    <dgm:cxn modelId="{9F55D415-14F4-42F0-A0AC-B7821E75D7EB}" srcId="{89730144-3AF2-4241-9640-F6A75CFAF829}" destId="{E929E114-F3CA-4E2D-8E0D-076706B7454A}" srcOrd="2" destOrd="0" parTransId="{DB19F3C8-CBB9-4E06-A6B8-ABCF08491D83}" sibTransId="{6562F078-4749-4A64-8B91-DC5BDE055B78}"/>
    <dgm:cxn modelId="{9DE0F519-B316-46EF-9DEA-D982F6CB8594}" type="presOf" srcId="{7E176F3C-0016-4265-99AB-2E1AF6B4CAC8}" destId="{39A1A0AE-93C7-4C26-A10A-720E23CA8C75}" srcOrd="1" destOrd="0" presId="urn:microsoft.com/office/officeart/2005/8/layout/bList2"/>
    <dgm:cxn modelId="{0704241A-26B0-4D0E-86A3-00399F48D0F8}" type="presOf" srcId="{6562F078-4749-4A64-8B91-DC5BDE055B78}" destId="{52ACEC10-F9B3-4E5D-93C6-6BE3953DCBBB}" srcOrd="0" destOrd="0" presId="urn:microsoft.com/office/officeart/2005/8/layout/bList2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2DC5EF23-67DB-473A-9D0B-1347CC9F2A92}" srcId="{FADDCD4D-B9D9-4DD7-A343-4E1EB29E9BE8}" destId="{186B9FA3-2D20-4195-A411-581F08F50BB1}" srcOrd="2" destOrd="0" parTransId="{F9C4A063-8429-490F-BFB5-DB9BF3B1A566}" sibTransId="{BF58E421-9181-4B0B-B819-F19015F84A52}"/>
    <dgm:cxn modelId="{0FDDE330-A5A2-4118-9D83-F168994C346F}" srcId="{98C58B62-F780-401C-895A-15B04E0E3038}" destId="{07391A1B-D8CC-476B-B661-1660FDDF7175}" srcOrd="3" destOrd="0" parTransId="{240BB6A2-5E55-4330-9C0A-353F56E52619}" sibTransId="{8B0396BB-D9DF-4F79-A911-3C90E1BC6A67}"/>
    <dgm:cxn modelId="{744C6E32-7AEE-4AB0-9792-210328FD64CE}" type="presOf" srcId="{FE69A9A3-2F30-4ECE-B71E-51E7365758FC}" destId="{B29DA273-374A-4E32-85E1-8E855E8A5940}" srcOrd="0" destOrd="4" presId="urn:microsoft.com/office/officeart/2005/8/layout/bList2"/>
    <dgm:cxn modelId="{47B8F037-BC1A-48A9-9153-A862B7526546}" type="presOf" srcId="{FADDCD4D-B9D9-4DD7-A343-4E1EB29E9BE8}" destId="{398AD5EC-73F1-4BCE-8BE9-A1FF9FCB1F76}" srcOrd="0" destOrd="0" presId="urn:microsoft.com/office/officeart/2005/8/layout/bList2"/>
    <dgm:cxn modelId="{690F3738-E4D2-4415-9E48-F318EBDADAD2}" type="presOf" srcId="{7E176F3C-0016-4265-99AB-2E1AF6B4CAC8}" destId="{6ACABB7F-093D-4675-BFC4-BC4EFF1E2380}" srcOrd="0" destOrd="0" presId="urn:microsoft.com/office/officeart/2005/8/layout/bList2"/>
    <dgm:cxn modelId="{1DAA843B-3B13-4D9E-8FEB-CCB50A898353}" srcId="{98C58B62-F780-401C-895A-15B04E0E3038}" destId="{D28AE5B6-E013-48C6-A9DB-D02612C2831E}" srcOrd="2" destOrd="0" parTransId="{43390620-B525-4B1C-9F00-12DCDC8F64EF}" sibTransId="{F97670FB-8E55-432B-9C32-F70D4444FC2E}"/>
    <dgm:cxn modelId="{3978CA5E-0F57-474F-980E-D68357808733}" srcId="{E929E114-F3CA-4E2D-8E0D-076706B7454A}" destId="{23397F0C-F211-4B15-B2F4-9F79B15342FB}" srcOrd="3" destOrd="0" parTransId="{67414EC4-4A36-4C4A-B3A9-B7CA06566826}" sibTransId="{C5DC553F-9146-45F7-A10D-2FCBC06B65CC}"/>
    <dgm:cxn modelId="{F0C9275F-86FD-4017-AA74-DCDCABB06918}" type="presOf" srcId="{98C58B62-F780-401C-895A-15B04E0E3038}" destId="{D45D7496-97F3-47F0-849C-871B61455E2E}" srcOrd="0" destOrd="0" presId="urn:microsoft.com/office/officeart/2005/8/layout/bList2"/>
    <dgm:cxn modelId="{5AC63547-BEB5-4CC5-8834-5D74160E4FBF}" type="presOf" srcId="{3E06B711-3074-4D96-A8B8-AC6E9A7B59AC}" destId="{B29DA273-374A-4E32-85E1-8E855E8A5940}" srcOrd="0" destOrd="1" presId="urn:microsoft.com/office/officeart/2005/8/layout/bList2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68FCB56B-B526-48F8-8200-D3A7795C3E4E}" type="presOf" srcId="{62C25548-E0B3-46B6-A9F4-2D83A80D22FC}" destId="{FCFB93D8-A730-442E-B3CF-78025372AD47}" srcOrd="0" destOrd="0" presId="urn:microsoft.com/office/officeart/2005/8/layout/bList2"/>
    <dgm:cxn modelId="{AB59E36D-7486-4F42-80F2-F6D4BBFB92FA}" srcId="{E929E114-F3CA-4E2D-8E0D-076706B7454A}" destId="{1FAE3546-66F0-442F-8ADB-B04593E325EF}" srcOrd="2" destOrd="0" parTransId="{268696AC-9E13-4140-9D06-D512F26ABB35}" sibTransId="{FEBD4AAA-FD17-45B0-922B-1FD573DA989F}"/>
    <dgm:cxn modelId="{DF10F56D-FA61-4784-9085-AD7ADB8C4B98}" type="presOf" srcId="{C933F30E-972E-44F2-9E49-5522CE7A393C}" destId="{B29DA273-374A-4E32-85E1-8E855E8A5940}" srcOrd="0" destOrd="3" presId="urn:microsoft.com/office/officeart/2005/8/layout/bList2"/>
    <dgm:cxn modelId="{B4B10E4F-47A0-4C74-8611-DF26F0FB7763}" srcId="{7E176F3C-0016-4265-99AB-2E1AF6B4CAC8}" destId="{3E06B711-3074-4D96-A8B8-AC6E9A7B59AC}" srcOrd="1" destOrd="0" parTransId="{D10BE362-06D4-45E1-ABB6-A051F15E5CA0}" sibTransId="{6E12A3C4-5792-4981-BE40-9B1A8386DA53}"/>
    <dgm:cxn modelId="{923F9570-9A6B-4138-9736-26E9469602F5}" type="presOf" srcId="{D28AE5B6-E013-48C6-A9DB-D02612C2831E}" destId="{0EC81D81-FB83-415D-B777-A7E485D26D16}" srcOrd="0" destOrd="2" presId="urn:microsoft.com/office/officeart/2005/8/layout/bList2"/>
    <dgm:cxn modelId="{D99AF271-6487-4E4B-A8EC-7CF57EF9D6CF}" type="presOf" srcId="{1FAE3546-66F0-442F-8ADB-B04593E325EF}" destId="{C815FF16-5DDA-48D7-A77B-F16FBA63F201}" srcOrd="0" destOrd="2" presId="urn:microsoft.com/office/officeart/2005/8/layout/bList2"/>
    <dgm:cxn modelId="{B22BFB7E-7E0C-45AC-BBB9-7F8791EADD7F}" srcId="{89730144-3AF2-4241-9640-F6A75CFAF829}" destId="{98C58B62-F780-401C-895A-15B04E0E3038}" srcOrd="3" destOrd="0" parTransId="{62697E1F-E4F9-48C8-A8E3-A89582943D2E}" sibTransId="{3BA76353-6B78-43C2-96B5-55D3A84F6AB5}"/>
    <dgm:cxn modelId="{2ADF4088-E810-4DCF-ACA1-E7C0AE2830CF}" srcId="{7E176F3C-0016-4265-99AB-2E1AF6B4CAC8}" destId="{7EFF336B-1BDA-425F-A0D3-399624384BB6}" srcOrd="5" destOrd="0" parTransId="{45F2BBDE-0911-4CB6-986F-C071FFEC6EC5}" sibTransId="{7AD47BB5-9DE4-4292-816B-571EBD46DC43}"/>
    <dgm:cxn modelId="{3581A58C-4ECA-4ABA-A0FC-4789D48799D4}" type="presOf" srcId="{E929E114-F3CA-4E2D-8E0D-076706B7454A}" destId="{B607E888-03C4-47A2-858A-280E1D56B5F8}" srcOrd="1" destOrd="0" presId="urn:microsoft.com/office/officeart/2005/8/layout/bList2"/>
    <dgm:cxn modelId="{2FF4A08D-5CD5-476F-93D0-1408D94D839A}" type="presOf" srcId="{E929E114-F3CA-4E2D-8E0D-076706B7454A}" destId="{7295D032-EAEF-4D94-AA18-46133E664911}" srcOrd="0" destOrd="0" presId="urn:microsoft.com/office/officeart/2005/8/layout/bList2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AD6F2297-9AFA-4D05-B777-DF5D56278F74}" type="presOf" srcId="{92208DAF-6EA3-46F4-9FD3-E2B4DBDE97FC}" destId="{B29DA273-374A-4E32-85E1-8E855E8A5940}" srcOrd="0" destOrd="2" presId="urn:microsoft.com/office/officeart/2005/8/layout/bList2"/>
    <dgm:cxn modelId="{BE785098-88CE-4192-9F49-C575332DF7B2}" srcId="{98C58B62-F780-401C-895A-15B04E0E3038}" destId="{50BA26AD-719B-4980-8BF9-EC63221F253B}" srcOrd="0" destOrd="0" parTransId="{C9DBE135-1239-48C7-8503-D61B6173B53D}" sibTransId="{833491ED-88E3-4EF5-BED3-C3D0B6811C8D}"/>
    <dgm:cxn modelId="{7F8D7298-A15C-497E-95BB-C23D2A0864D9}" type="presOf" srcId="{07391A1B-D8CC-476B-B661-1660FDDF7175}" destId="{0EC81D81-FB83-415D-B777-A7E485D26D16}" srcOrd="0" destOrd="3" presId="urn:microsoft.com/office/officeart/2005/8/layout/bList2"/>
    <dgm:cxn modelId="{5E0EE398-91EA-4B6D-8214-95B85763474C}" type="presOf" srcId="{9F6F4F2E-DE1B-4881-98CC-0F180451C649}" destId="{C815FF16-5DDA-48D7-A77B-F16FBA63F201}" srcOrd="0" destOrd="0" presId="urn:microsoft.com/office/officeart/2005/8/layout/bList2"/>
    <dgm:cxn modelId="{5055E398-79A8-4E79-8951-79FEF7F3A2E8}" type="presOf" srcId="{C9A920F4-D9AF-4780-9E5A-EF611FBFA509}" destId="{7CBF3E0D-D7C9-49C5-88E6-EC4D2BDAE3E9}" srcOrd="0" destOrd="0" presId="urn:microsoft.com/office/officeart/2005/8/layout/bList2"/>
    <dgm:cxn modelId="{27CBC899-848A-49C4-BAAA-B89BEC9C3C3E}" srcId="{E929E114-F3CA-4E2D-8E0D-076706B7454A}" destId="{78DAF3CE-F593-45D9-9E25-0E3665D732C4}" srcOrd="1" destOrd="0" parTransId="{8CDF9924-D760-48B9-83EC-B0B1E4A832A0}" sibTransId="{56A50367-E52D-472A-85A4-6C7B550F1C3B}"/>
    <dgm:cxn modelId="{E587FE9A-FB8F-4674-8F0E-D426A959AF04}" srcId="{7E176F3C-0016-4265-99AB-2E1AF6B4CAC8}" destId="{FE69A9A3-2F30-4ECE-B71E-51E7365758FC}" srcOrd="4" destOrd="0" parTransId="{D2BB42BE-6AEF-4781-86EC-78CBB18EDDD3}" sibTransId="{99B23116-F2AB-4FAD-9504-04EBCD04B811}"/>
    <dgm:cxn modelId="{14D2E79E-5E88-4F67-B998-D0D4D30D4EDD}" type="presOf" srcId="{FADDCD4D-B9D9-4DD7-A343-4E1EB29E9BE8}" destId="{13FFAEF5-4EA9-47FC-AE42-F17525BA7EAF}" srcOrd="1" destOrd="0" presId="urn:microsoft.com/office/officeart/2005/8/layout/bList2"/>
    <dgm:cxn modelId="{CF3F3EA7-3790-4B7B-ABC5-106105D9FF70}" type="presOf" srcId="{50BA26AD-719B-4980-8BF9-EC63221F253B}" destId="{0EC81D81-FB83-415D-B777-A7E485D26D16}" srcOrd="0" destOrd="0" presId="urn:microsoft.com/office/officeart/2005/8/layout/bList2"/>
    <dgm:cxn modelId="{8E605EAE-F549-4EDE-988E-62CB990B669D}" type="presOf" srcId="{186B9FA3-2D20-4195-A411-581F08F50BB1}" destId="{8039AABD-CDD7-4AFC-9C1E-93A9B8A45CBC}" srcOrd="0" destOrd="2" presId="urn:microsoft.com/office/officeart/2005/8/layout/bList2"/>
    <dgm:cxn modelId="{DB3A8AB4-18B8-40FF-8547-C60411751705}" srcId="{98C58B62-F780-401C-895A-15B04E0E3038}" destId="{76CC52D7-F685-4E4F-82DF-B23176E0B347}" srcOrd="1" destOrd="0" parTransId="{31E5DF65-B393-449E-A639-BB71991B1299}" sibTransId="{BE095D97-D931-4DC9-A08B-3A347D48EC69}"/>
    <dgm:cxn modelId="{79BE85B5-3A87-4838-9AEC-7043513C06A8}" type="presOf" srcId="{742DC48D-FA94-42EA-A687-C3DAA99577DA}" destId="{B29DA273-374A-4E32-85E1-8E855E8A5940}" srcOrd="0" destOrd="0" presId="urn:microsoft.com/office/officeart/2005/8/layout/bList2"/>
    <dgm:cxn modelId="{A97368B7-7B39-4511-9172-8D4C71FFFDA2}" srcId="{7E176F3C-0016-4265-99AB-2E1AF6B4CAC8}" destId="{C933F30E-972E-44F2-9E49-5522CE7A393C}" srcOrd="3" destOrd="0" parTransId="{CA3CC78F-17C1-4809-B59E-5230F07739E8}" sibTransId="{7005C130-A315-44ED-8EEB-B974E4C36EE5}"/>
    <dgm:cxn modelId="{185435BA-E339-4D5D-930B-647D7F1CEFC6}" srcId="{7E176F3C-0016-4265-99AB-2E1AF6B4CAC8}" destId="{92208DAF-6EA3-46F4-9FD3-E2B4DBDE97FC}" srcOrd="2" destOrd="0" parTransId="{58EF8322-36C5-4529-A2FE-6368E017E410}" sibTransId="{09020238-7020-4932-9F17-699F010DF888}"/>
    <dgm:cxn modelId="{E8C0CBBE-CB14-4F76-BD0B-4250001E6874}" type="presOf" srcId="{89730144-3AF2-4241-9640-F6A75CFAF829}" destId="{3557B3C2-2AB8-4654-8A31-87F6C266A294}" srcOrd="0" destOrd="0" presId="urn:microsoft.com/office/officeart/2005/8/layout/bList2"/>
    <dgm:cxn modelId="{15FC2EC6-FE79-4830-84F3-6FABFF508375}" type="presOf" srcId="{9240D709-DE1C-4080-A5DB-9058B434ECE5}" destId="{8039AABD-CDD7-4AFC-9C1E-93A9B8A45CBC}" srcOrd="0" destOrd="0" presId="urn:microsoft.com/office/officeart/2005/8/layout/bList2"/>
    <dgm:cxn modelId="{60EF6FC7-3205-4B9B-9810-F9097A381DCC}" type="presOf" srcId="{7EFF336B-1BDA-425F-A0D3-399624384BB6}" destId="{B29DA273-374A-4E32-85E1-8E855E8A5940}" srcOrd="0" destOrd="5" presId="urn:microsoft.com/office/officeart/2005/8/layout/bList2"/>
    <dgm:cxn modelId="{7EE2DFC8-96E5-4FA6-88C5-8C105A30B169}" srcId="{E929E114-F3CA-4E2D-8E0D-076706B7454A}" destId="{9F6F4F2E-DE1B-4881-98CC-0F180451C649}" srcOrd="0" destOrd="0" parTransId="{A29967AA-CB57-4B0C-B295-F39740733B3E}" sibTransId="{0D8969FD-942E-4864-A8E0-1EF6CDAB49E2}"/>
    <dgm:cxn modelId="{E2018CCC-824C-419B-8034-3A500E96C619}" type="presOf" srcId="{78DAF3CE-F593-45D9-9E25-0E3665D732C4}" destId="{C815FF16-5DDA-48D7-A77B-F16FBA63F201}" srcOrd="0" destOrd="1" presId="urn:microsoft.com/office/officeart/2005/8/layout/bList2"/>
    <dgm:cxn modelId="{B256D6DE-63F3-4BED-B3E4-75E588BA48D4}" type="presOf" srcId="{76CC52D7-F685-4E4F-82DF-B23176E0B347}" destId="{0EC81D81-FB83-415D-B777-A7E485D26D16}" srcOrd="0" destOrd="1" presId="urn:microsoft.com/office/officeart/2005/8/layout/bList2"/>
    <dgm:cxn modelId="{2C06CAE4-BC06-41AB-886A-AF0787A19FD0}" type="presOf" srcId="{98C58B62-F780-401C-895A-15B04E0E3038}" destId="{915C6066-9E9F-48A9-9F12-6BBE8B9B1939}" srcOrd="1" destOrd="0" presId="urn:microsoft.com/office/officeart/2005/8/layout/bList2"/>
    <dgm:cxn modelId="{0F29A2F4-DF49-4F68-88AC-076798B3CB79}" srcId="{FADDCD4D-B9D9-4DD7-A343-4E1EB29E9BE8}" destId="{5D566A50-4759-47A0-BD65-5A1CCC76E1BC}" srcOrd="1" destOrd="0" parTransId="{E8BA16D3-6705-4328-B7E2-AD5635CD2835}" sibTransId="{5D9C198F-EB65-4747-AEAF-0D9836372556}"/>
    <dgm:cxn modelId="{5EBD06F6-5D3D-44E6-AFCD-6E1788765352}" type="presOf" srcId="{5D566A50-4759-47A0-BD65-5A1CCC76E1BC}" destId="{8039AABD-CDD7-4AFC-9C1E-93A9B8A45CBC}" srcOrd="0" destOrd="1" presId="urn:microsoft.com/office/officeart/2005/8/layout/bList2"/>
    <dgm:cxn modelId="{23B51350-17D7-43AC-AFE5-E1F39DDB4A88}" type="presParOf" srcId="{3557B3C2-2AB8-4654-8A31-87F6C266A294}" destId="{ABDF149A-E4C7-491F-84C8-8D45E47D156E}" srcOrd="0" destOrd="0" presId="urn:microsoft.com/office/officeart/2005/8/layout/bList2"/>
    <dgm:cxn modelId="{67092904-FF21-4994-987B-4BA35CFFCAE1}" type="presParOf" srcId="{ABDF149A-E4C7-491F-84C8-8D45E47D156E}" destId="{B29DA273-374A-4E32-85E1-8E855E8A5940}" srcOrd="0" destOrd="0" presId="urn:microsoft.com/office/officeart/2005/8/layout/bList2"/>
    <dgm:cxn modelId="{6364C27A-CFFA-4129-AC6C-057FEF71B06E}" type="presParOf" srcId="{ABDF149A-E4C7-491F-84C8-8D45E47D156E}" destId="{6ACABB7F-093D-4675-BFC4-BC4EFF1E2380}" srcOrd="1" destOrd="0" presId="urn:microsoft.com/office/officeart/2005/8/layout/bList2"/>
    <dgm:cxn modelId="{2156CE6E-8B31-4B8A-B40C-E8DD815A103D}" type="presParOf" srcId="{ABDF149A-E4C7-491F-84C8-8D45E47D156E}" destId="{39A1A0AE-93C7-4C26-A10A-720E23CA8C75}" srcOrd="2" destOrd="0" presId="urn:microsoft.com/office/officeart/2005/8/layout/bList2"/>
    <dgm:cxn modelId="{065FF3DC-9D54-4F4C-BA3E-D8BABF1FD81F}" type="presParOf" srcId="{ABDF149A-E4C7-491F-84C8-8D45E47D156E}" destId="{8DC856FF-AE05-4BEF-97C0-0E12B1FB300E}" srcOrd="3" destOrd="0" presId="urn:microsoft.com/office/officeart/2005/8/layout/bList2"/>
    <dgm:cxn modelId="{9E8740FE-21C3-4A83-B886-A1453299C326}" type="presParOf" srcId="{3557B3C2-2AB8-4654-8A31-87F6C266A294}" destId="{FCFB93D8-A730-442E-B3CF-78025372AD47}" srcOrd="1" destOrd="0" presId="urn:microsoft.com/office/officeart/2005/8/layout/bList2"/>
    <dgm:cxn modelId="{88F37245-6F27-4ADB-8F3C-1E0FC7125039}" type="presParOf" srcId="{3557B3C2-2AB8-4654-8A31-87F6C266A294}" destId="{D37B4013-952D-479C-84D1-D1AB87118871}" srcOrd="2" destOrd="0" presId="urn:microsoft.com/office/officeart/2005/8/layout/bList2"/>
    <dgm:cxn modelId="{E9D07B27-8100-4619-9F16-EF1DDF629DF8}" type="presParOf" srcId="{D37B4013-952D-479C-84D1-D1AB87118871}" destId="{8039AABD-CDD7-4AFC-9C1E-93A9B8A45CBC}" srcOrd="0" destOrd="0" presId="urn:microsoft.com/office/officeart/2005/8/layout/bList2"/>
    <dgm:cxn modelId="{631CF8E8-8F48-41AA-B3FE-60EAB577411A}" type="presParOf" srcId="{D37B4013-952D-479C-84D1-D1AB87118871}" destId="{398AD5EC-73F1-4BCE-8BE9-A1FF9FCB1F76}" srcOrd="1" destOrd="0" presId="urn:microsoft.com/office/officeart/2005/8/layout/bList2"/>
    <dgm:cxn modelId="{984E7066-8B2C-44AD-A1DD-76EE12691173}" type="presParOf" srcId="{D37B4013-952D-479C-84D1-D1AB87118871}" destId="{13FFAEF5-4EA9-47FC-AE42-F17525BA7EAF}" srcOrd="2" destOrd="0" presId="urn:microsoft.com/office/officeart/2005/8/layout/bList2"/>
    <dgm:cxn modelId="{3F1D4DC2-3B6E-46D4-8CD6-11DDDB87F424}" type="presParOf" srcId="{D37B4013-952D-479C-84D1-D1AB87118871}" destId="{234766DE-852C-4877-A3B3-A75CAC976B00}" srcOrd="3" destOrd="0" presId="urn:microsoft.com/office/officeart/2005/8/layout/bList2"/>
    <dgm:cxn modelId="{E1AAE9ED-92E5-40A4-AFA4-F560BD0DDBF0}" type="presParOf" srcId="{3557B3C2-2AB8-4654-8A31-87F6C266A294}" destId="{7CBF3E0D-D7C9-49C5-88E6-EC4D2BDAE3E9}" srcOrd="3" destOrd="0" presId="urn:microsoft.com/office/officeart/2005/8/layout/bList2"/>
    <dgm:cxn modelId="{3BED8955-1FC6-4FAF-A353-F864EFAC9CC9}" type="presParOf" srcId="{3557B3C2-2AB8-4654-8A31-87F6C266A294}" destId="{94F401E0-F28D-402C-B6CE-21564D2E6B47}" srcOrd="4" destOrd="0" presId="urn:microsoft.com/office/officeart/2005/8/layout/bList2"/>
    <dgm:cxn modelId="{7645E642-CF12-40DA-82BB-9594EB3BA31E}" type="presParOf" srcId="{94F401E0-F28D-402C-B6CE-21564D2E6B47}" destId="{C815FF16-5DDA-48D7-A77B-F16FBA63F201}" srcOrd="0" destOrd="0" presId="urn:microsoft.com/office/officeart/2005/8/layout/bList2"/>
    <dgm:cxn modelId="{8CC4D535-0E2E-46FE-BBBB-00E82DD34CCD}" type="presParOf" srcId="{94F401E0-F28D-402C-B6CE-21564D2E6B47}" destId="{7295D032-EAEF-4D94-AA18-46133E664911}" srcOrd="1" destOrd="0" presId="urn:microsoft.com/office/officeart/2005/8/layout/bList2"/>
    <dgm:cxn modelId="{39529854-FE4E-4643-A9CD-55EE6BF60C22}" type="presParOf" srcId="{94F401E0-F28D-402C-B6CE-21564D2E6B47}" destId="{B607E888-03C4-47A2-858A-280E1D56B5F8}" srcOrd="2" destOrd="0" presId="urn:microsoft.com/office/officeart/2005/8/layout/bList2"/>
    <dgm:cxn modelId="{24DB252A-7E16-4D79-A720-E2E88CA16161}" type="presParOf" srcId="{94F401E0-F28D-402C-B6CE-21564D2E6B47}" destId="{C0160354-7E97-4580-970F-74139B597EA3}" srcOrd="3" destOrd="0" presId="urn:microsoft.com/office/officeart/2005/8/layout/bList2"/>
    <dgm:cxn modelId="{381A9E45-1E44-4B6E-A832-974821CCB74E}" type="presParOf" srcId="{3557B3C2-2AB8-4654-8A31-87F6C266A294}" destId="{52ACEC10-F9B3-4E5D-93C6-6BE3953DCBBB}" srcOrd="5" destOrd="0" presId="urn:microsoft.com/office/officeart/2005/8/layout/bList2"/>
    <dgm:cxn modelId="{7B8A9E19-2761-4E98-810C-E4C6AC5DE93E}" type="presParOf" srcId="{3557B3C2-2AB8-4654-8A31-87F6C266A294}" destId="{8CAE8E11-1491-465C-9A7E-7EA9CD53E57A}" srcOrd="6" destOrd="0" presId="urn:microsoft.com/office/officeart/2005/8/layout/bList2"/>
    <dgm:cxn modelId="{55C220DC-66FB-4169-B17F-358486583D4E}" type="presParOf" srcId="{8CAE8E11-1491-465C-9A7E-7EA9CD53E57A}" destId="{0EC81D81-FB83-415D-B777-A7E485D26D16}" srcOrd="0" destOrd="0" presId="urn:microsoft.com/office/officeart/2005/8/layout/bList2"/>
    <dgm:cxn modelId="{D3692515-8B74-4575-B667-CCB9CA4CC5BF}" type="presParOf" srcId="{8CAE8E11-1491-465C-9A7E-7EA9CD53E57A}" destId="{D45D7496-97F3-47F0-849C-871B61455E2E}" srcOrd="1" destOrd="0" presId="urn:microsoft.com/office/officeart/2005/8/layout/bList2"/>
    <dgm:cxn modelId="{68E6D8E6-0725-4758-B132-8214A031B74B}" type="presParOf" srcId="{8CAE8E11-1491-465C-9A7E-7EA9CD53E57A}" destId="{915C6066-9E9F-48A9-9F12-6BBE8B9B1939}" srcOrd="2" destOrd="0" presId="urn:microsoft.com/office/officeart/2005/8/layout/bList2"/>
    <dgm:cxn modelId="{C408FB76-D0E5-489C-A6E6-859B0A9CAB6C}" type="presParOf" srcId="{8CAE8E11-1491-465C-9A7E-7EA9CD53E57A}" destId="{2DCE8B34-6A0D-4435-B16C-D6CE9BC8EB74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1400" b="0" dirty="0"/>
            <a:t>标准化编码与语义化布局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200" b="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200" b="0"/>
        </a:p>
      </dgm:t>
    </dgm:pt>
    <dgm:pt modelId="{54183A34-4687-4860-B093-71DAEE12D59E}">
      <dgm:prSet custT="1"/>
      <dgm:spPr/>
      <dgm:t>
        <a:bodyPr/>
        <a:lstStyle/>
        <a:p>
          <a:r>
            <a:rPr lang="zh-CN" altLang="en-US" sz="1100" b="0" dirty="0"/>
            <a:t>遵循 </a:t>
          </a:r>
          <a:r>
            <a:rPr lang="en-US" altLang="en-US" sz="1100" b="0" dirty="0"/>
            <a:t>W3C </a:t>
          </a:r>
          <a:r>
            <a:rPr lang="zh-CN" altLang="en-US" sz="1100" b="0" dirty="0"/>
            <a:t>标准编写 </a:t>
          </a:r>
          <a:r>
            <a:rPr lang="en-US" altLang="en-US" sz="1100" b="0" dirty="0"/>
            <a:t>HTML</a:t>
          </a:r>
          <a:r>
            <a:rPr lang="zh-CN" altLang="en-US" sz="1100" b="0" dirty="0"/>
            <a:t>、</a:t>
          </a:r>
          <a:r>
            <a:rPr lang="en-US" altLang="en-US" sz="1100" b="0" dirty="0"/>
            <a:t>CSS </a:t>
          </a:r>
          <a:r>
            <a:rPr lang="zh-CN" altLang="en-US" sz="1100" b="0" dirty="0"/>
            <a:t>和 </a:t>
          </a:r>
          <a:r>
            <a:rPr lang="en-US" altLang="en-US" sz="1100" b="0" dirty="0"/>
            <a:t>JavaScript </a:t>
          </a:r>
          <a:r>
            <a:rPr lang="zh-CN" altLang="en-US" sz="1100" b="0" dirty="0"/>
            <a:t>代码，确保网页结构清晰，符合语义规范，有利于搜索引擎理解内容并提升 </a:t>
          </a:r>
          <a:r>
            <a:rPr lang="en-US" altLang="en-US" sz="1100" b="0" dirty="0"/>
            <a:t>SEO </a:t>
          </a:r>
          <a:r>
            <a:rPr lang="zh-CN" altLang="en-US" sz="1100" b="0" dirty="0"/>
            <a:t>效果。</a:t>
          </a:r>
        </a:p>
      </dgm:t>
    </dgm:pt>
    <dgm:pt modelId="{B5CABECE-8F76-4E36-96B4-990B02605D1E}" type="parTrans" cxnId="{EC6F04B0-0CA1-4AC9-8443-7229B98EFA73}">
      <dgm:prSet/>
      <dgm:spPr/>
      <dgm:t>
        <a:bodyPr/>
        <a:lstStyle/>
        <a:p>
          <a:endParaRPr lang="zh-CN" altLang="en-US" sz="1200" b="0"/>
        </a:p>
      </dgm:t>
    </dgm:pt>
    <dgm:pt modelId="{AF9E76A7-0A42-4DA7-86DC-19FB60C158F1}" type="sibTrans" cxnId="{EC6F04B0-0CA1-4AC9-8443-7229B98EFA73}">
      <dgm:prSet/>
      <dgm:spPr/>
      <dgm:t>
        <a:bodyPr/>
        <a:lstStyle/>
        <a:p>
          <a:endParaRPr lang="zh-CN" altLang="en-US" sz="1200" b="0"/>
        </a:p>
      </dgm:t>
    </dgm:pt>
    <dgm:pt modelId="{A0073441-784F-4C30-8D95-4B2B32492E85}">
      <dgm:prSet custT="1"/>
      <dgm:spPr/>
      <dgm:t>
        <a:bodyPr/>
        <a:lstStyle/>
        <a:p>
          <a:r>
            <a:rPr lang="zh-CN" altLang="en-US" sz="1100" b="0" dirty="0"/>
            <a:t>使用适合电商网站的 </a:t>
          </a:r>
          <a:r>
            <a:rPr lang="en-US" altLang="en-US" sz="1100" b="0" dirty="0"/>
            <a:t>HTML5 </a:t>
          </a:r>
          <a:r>
            <a:rPr lang="zh-CN" altLang="en-US" sz="1100" b="0" dirty="0"/>
            <a:t>元素（如 </a:t>
          </a:r>
          <a:r>
            <a:rPr lang="en-US" altLang="en-US" sz="1100" b="0" dirty="0"/>
            <a:t>'&lt;article&gt;'</a:t>
          </a:r>
          <a:r>
            <a:rPr lang="zh-CN" altLang="en-US" sz="1100" b="0" dirty="0"/>
            <a:t>、</a:t>
          </a:r>
          <a:r>
            <a:rPr lang="en-US" altLang="en-US" sz="1100" b="0" dirty="0"/>
            <a:t>'&lt;section&gt;' </a:t>
          </a:r>
          <a:r>
            <a:rPr lang="zh-CN" altLang="en-US" sz="1100" b="0" dirty="0"/>
            <a:t>等）来组织商品信息和内容区块。</a:t>
          </a:r>
        </a:p>
      </dgm:t>
    </dgm:pt>
    <dgm:pt modelId="{64AD1C76-E4F7-448B-B359-ED5F51BDE221}" type="parTrans" cxnId="{0CACF201-FEF3-45B8-8292-E4D276DE47D1}">
      <dgm:prSet/>
      <dgm:spPr/>
      <dgm:t>
        <a:bodyPr/>
        <a:lstStyle/>
        <a:p>
          <a:endParaRPr lang="zh-CN" altLang="en-US" sz="1200" b="0"/>
        </a:p>
      </dgm:t>
    </dgm:pt>
    <dgm:pt modelId="{131BF0E6-790B-43A6-B99E-3632DF22FBC5}" type="sibTrans" cxnId="{0CACF201-FEF3-45B8-8292-E4D276DE47D1}">
      <dgm:prSet/>
      <dgm:spPr/>
      <dgm:t>
        <a:bodyPr/>
        <a:lstStyle/>
        <a:p>
          <a:endParaRPr lang="zh-CN" altLang="en-US" sz="1200" b="0"/>
        </a:p>
      </dgm:t>
    </dgm:pt>
    <dgm:pt modelId="{D89E53EB-4B46-40A7-A3CC-B2FD36387E89}">
      <dgm:prSet custT="1"/>
      <dgm:spPr/>
      <dgm:t>
        <a:bodyPr/>
        <a:lstStyle/>
        <a:p>
          <a:r>
            <a:rPr lang="zh-CN" altLang="en-US" sz="1400" b="0" dirty="0"/>
            <a:t>速度与性能优化</a:t>
          </a:r>
        </a:p>
      </dgm:t>
    </dgm:pt>
    <dgm:pt modelId="{26841489-F07A-4918-9AF5-76A91431E15B}" type="parTrans" cxnId="{2E0B7577-9280-4BB8-AACD-CAD58379FA6F}">
      <dgm:prSet/>
      <dgm:spPr/>
      <dgm:t>
        <a:bodyPr/>
        <a:lstStyle/>
        <a:p>
          <a:endParaRPr lang="zh-CN" altLang="en-US" sz="1200" b="0"/>
        </a:p>
      </dgm:t>
    </dgm:pt>
    <dgm:pt modelId="{0F1CD6F3-C4C5-43EE-8F9C-9E2EC5FC6D98}" type="sibTrans" cxnId="{2E0B7577-9280-4BB8-AACD-CAD58379FA6F}">
      <dgm:prSet/>
      <dgm:spPr/>
      <dgm:t>
        <a:bodyPr/>
        <a:lstStyle/>
        <a:p>
          <a:endParaRPr lang="zh-CN" altLang="en-US" sz="1200" b="0"/>
        </a:p>
      </dgm:t>
    </dgm:pt>
    <dgm:pt modelId="{75E5C913-EE34-462A-A40F-92437418B856}">
      <dgm:prSet custT="1"/>
      <dgm:spPr/>
      <dgm:t>
        <a:bodyPr/>
        <a:lstStyle/>
        <a:p>
          <a:r>
            <a:rPr lang="zh-CN" altLang="en-US" sz="1100" b="0" dirty="0"/>
            <a:t>对图片、</a:t>
          </a:r>
          <a:r>
            <a:rPr lang="en-US" altLang="en-US" sz="1100" b="0" dirty="0"/>
            <a:t>CSS </a:t>
          </a:r>
          <a:r>
            <a:rPr lang="zh-CN" altLang="en-US" sz="1100" b="0" dirty="0"/>
            <a:t>和 </a:t>
          </a:r>
          <a:r>
            <a:rPr lang="en-US" altLang="en-US" sz="1100" b="0" dirty="0"/>
            <a:t>JavaScript </a:t>
          </a:r>
          <a:r>
            <a:rPr lang="zh-CN" altLang="en-US" sz="1100" b="0" dirty="0"/>
            <a:t>文件进行压缩以减少资源大小，使用 </a:t>
          </a:r>
          <a:r>
            <a:rPr lang="en-US" altLang="en-US" sz="1100" b="0" dirty="0"/>
            <a:t>CDN </a:t>
          </a:r>
          <a:r>
            <a:rPr lang="zh-CN" altLang="en-US" sz="1100" b="0" dirty="0"/>
            <a:t>加速内容分发。</a:t>
          </a:r>
        </a:p>
      </dgm:t>
    </dgm:pt>
    <dgm:pt modelId="{E335426C-93A8-42B5-A65D-683B48B7B517}" type="parTrans" cxnId="{9D79E578-7113-4707-88E7-8CB502688D6E}">
      <dgm:prSet/>
      <dgm:spPr/>
      <dgm:t>
        <a:bodyPr/>
        <a:lstStyle/>
        <a:p>
          <a:endParaRPr lang="zh-CN" altLang="en-US" sz="1200" b="0"/>
        </a:p>
      </dgm:t>
    </dgm:pt>
    <dgm:pt modelId="{C9292C88-A475-4C3D-8D53-887C26679A99}" type="sibTrans" cxnId="{9D79E578-7113-4707-88E7-8CB502688D6E}">
      <dgm:prSet/>
      <dgm:spPr/>
      <dgm:t>
        <a:bodyPr/>
        <a:lstStyle/>
        <a:p>
          <a:endParaRPr lang="zh-CN" altLang="en-US" sz="1200" b="0"/>
        </a:p>
      </dgm:t>
    </dgm:pt>
    <dgm:pt modelId="{F2C5F92D-DD05-425C-B74B-C4319A2883B0}">
      <dgm:prSet custT="1"/>
      <dgm:spPr/>
      <dgm:t>
        <a:bodyPr/>
        <a:lstStyle/>
        <a:p>
          <a:r>
            <a:rPr lang="zh-CN" altLang="en-US" sz="1100" b="0" dirty="0"/>
            <a:t>通过合并文件、减少 </a:t>
          </a:r>
          <a:r>
            <a:rPr lang="en-US" altLang="en-US" sz="1100" b="0" dirty="0"/>
            <a:t>HTTP </a:t>
          </a:r>
          <a:r>
            <a:rPr lang="zh-CN" altLang="en-US" sz="1100" b="0" dirty="0"/>
            <a:t>请求、利用缓存策略等方式提高页面加载速度。</a:t>
          </a:r>
        </a:p>
      </dgm:t>
    </dgm:pt>
    <dgm:pt modelId="{9F3142DC-272B-4E7B-9DC7-DA6C2EDB18B4}" type="parTrans" cxnId="{0BD45226-1084-48A5-8D2B-C9AA7CAEB4A7}">
      <dgm:prSet/>
      <dgm:spPr/>
      <dgm:t>
        <a:bodyPr/>
        <a:lstStyle/>
        <a:p>
          <a:endParaRPr lang="zh-CN" altLang="en-US" sz="1200" b="0"/>
        </a:p>
      </dgm:t>
    </dgm:pt>
    <dgm:pt modelId="{4E6C6C0C-8155-4E2E-A481-E1E305E56968}" type="sibTrans" cxnId="{0BD45226-1084-48A5-8D2B-C9AA7CAEB4A7}">
      <dgm:prSet/>
      <dgm:spPr/>
      <dgm:t>
        <a:bodyPr/>
        <a:lstStyle/>
        <a:p>
          <a:endParaRPr lang="zh-CN" altLang="en-US" sz="1200" b="0"/>
        </a:p>
      </dgm:t>
    </dgm:pt>
    <dgm:pt modelId="{8F5A8A9D-214C-4D59-A336-B5C6510F51B1}">
      <dgm:prSet custT="1"/>
      <dgm:spPr/>
      <dgm:t>
        <a:bodyPr/>
        <a:lstStyle/>
        <a:p>
          <a:r>
            <a:rPr lang="zh-CN" altLang="en-US" sz="1100" b="0" dirty="0"/>
            <a:t>对首屏内容进行特别优化，采用懒加载或预加载技术提高用户浏览体验。</a:t>
          </a:r>
        </a:p>
      </dgm:t>
    </dgm:pt>
    <dgm:pt modelId="{2D2207F9-4F7F-41D8-BA2B-EE9D6F007B3D}" type="parTrans" cxnId="{5B2ED1B0-B040-4BB7-A435-39194794A003}">
      <dgm:prSet/>
      <dgm:spPr/>
      <dgm:t>
        <a:bodyPr/>
        <a:lstStyle/>
        <a:p>
          <a:endParaRPr lang="zh-CN" altLang="en-US" sz="1200" b="0"/>
        </a:p>
      </dgm:t>
    </dgm:pt>
    <dgm:pt modelId="{43C7468F-EBA4-4534-9213-2B58AC2280B0}" type="sibTrans" cxnId="{5B2ED1B0-B040-4BB7-A435-39194794A003}">
      <dgm:prSet/>
      <dgm:spPr/>
      <dgm:t>
        <a:bodyPr/>
        <a:lstStyle/>
        <a:p>
          <a:endParaRPr lang="zh-CN" altLang="en-US" sz="1200" b="0"/>
        </a:p>
      </dgm:t>
    </dgm:pt>
    <dgm:pt modelId="{2C72E382-6E40-43FD-9EE7-AAB308819D37}">
      <dgm:prSet custT="1"/>
      <dgm:spPr/>
      <dgm:t>
        <a:bodyPr/>
        <a:lstStyle/>
        <a:p>
          <a:r>
            <a:rPr lang="zh-CN" altLang="en-US" sz="1400" b="0" dirty="0"/>
            <a:t>响应式设计与兼容性测试</a:t>
          </a:r>
        </a:p>
      </dgm:t>
    </dgm:pt>
    <dgm:pt modelId="{83C04FF3-AC65-4933-9D8A-5F298A0A5B45}" type="parTrans" cxnId="{4B89BDB1-06F1-4FC3-8F91-F75EE8E21F19}">
      <dgm:prSet/>
      <dgm:spPr/>
      <dgm:t>
        <a:bodyPr/>
        <a:lstStyle/>
        <a:p>
          <a:endParaRPr lang="zh-CN" altLang="en-US" sz="1200" b="0"/>
        </a:p>
      </dgm:t>
    </dgm:pt>
    <dgm:pt modelId="{B0A0EA59-FA31-4895-90A7-BE5B8E614637}" type="sibTrans" cxnId="{4B89BDB1-06F1-4FC3-8F91-F75EE8E21F19}">
      <dgm:prSet/>
      <dgm:spPr/>
      <dgm:t>
        <a:bodyPr/>
        <a:lstStyle/>
        <a:p>
          <a:endParaRPr lang="zh-CN" altLang="en-US" sz="1200" b="0"/>
        </a:p>
      </dgm:t>
    </dgm:pt>
    <dgm:pt modelId="{AED16FAC-5D88-4581-974B-86B4AFDC8B27}">
      <dgm:prSet custT="1"/>
      <dgm:spPr/>
      <dgm:t>
        <a:bodyPr/>
        <a:lstStyle/>
        <a:p>
          <a:r>
            <a:rPr lang="zh-CN" altLang="en-US" sz="1100" b="0" dirty="0"/>
            <a:t>在多种主流浏览器（如 </a:t>
          </a:r>
          <a:r>
            <a:rPr lang="en-US" altLang="en-US" sz="1100" b="0" dirty="0"/>
            <a:t>Chrome</a:t>
          </a:r>
          <a:r>
            <a:rPr lang="zh-CN" altLang="en-US" sz="1100" b="0" dirty="0"/>
            <a:t>、</a:t>
          </a:r>
          <a:r>
            <a:rPr lang="en-US" altLang="en-US" sz="1100" b="0" dirty="0"/>
            <a:t>Firefox</a:t>
          </a:r>
          <a:r>
            <a:rPr lang="zh-CN" altLang="en-US" sz="1100" b="0" dirty="0"/>
            <a:t>、</a:t>
          </a:r>
          <a:r>
            <a:rPr lang="en-US" altLang="en-US" sz="1100" b="0" dirty="0"/>
            <a:t>Safari</a:t>
          </a:r>
          <a:r>
            <a:rPr lang="zh-CN" altLang="en-US" sz="1100" b="0" dirty="0"/>
            <a:t>、</a:t>
          </a:r>
          <a:r>
            <a:rPr lang="en-US" altLang="en-US" sz="1100" b="0" dirty="0"/>
            <a:t>Edge </a:t>
          </a:r>
          <a:r>
            <a:rPr lang="zh-CN" altLang="en-US" sz="1100" b="0" dirty="0"/>
            <a:t>以及移动端浏览器）及设备（桌面电脑、平板、手机等）上进行全面的兼容性测试。</a:t>
          </a:r>
        </a:p>
      </dgm:t>
    </dgm:pt>
    <dgm:pt modelId="{37EE312F-EDE3-4C23-943A-E36E51C0F0B0}" type="parTrans" cxnId="{F147E103-3BB2-428E-A319-E81D4042C075}">
      <dgm:prSet/>
      <dgm:spPr/>
      <dgm:t>
        <a:bodyPr/>
        <a:lstStyle/>
        <a:p>
          <a:endParaRPr lang="zh-CN" altLang="en-US" sz="1200" b="0"/>
        </a:p>
      </dgm:t>
    </dgm:pt>
    <dgm:pt modelId="{44170CE8-369C-40C3-98F8-A78CFC1B1410}" type="sibTrans" cxnId="{F147E103-3BB2-428E-A319-E81D4042C075}">
      <dgm:prSet/>
      <dgm:spPr/>
      <dgm:t>
        <a:bodyPr/>
        <a:lstStyle/>
        <a:p>
          <a:endParaRPr lang="zh-CN" altLang="en-US" sz="1200" b="0"/>
        </a:p>
      </dgm:t>
    </dgm:pt>
    <dgm:pt modelId="{4C34BEB3-C5D7-412B-8D6F-FC8C3E3EA790}">
      <dgm:prSet custT="1"/>
      <dgm:spPr/>
      <dgm:t>
        <a:bodyPr/>
        <a:lstStyle/>
        <a:p>
          <a:r>
            <a:rPr lang="zh-CN" altLang="en-US" sz="1400" b="0" dirty="0"/>
            <a:t>可维护性和扩展性</a:t>
          </a:r>
        </a:p>
      </dgm:t>
    </dgm:pt>
    <dgm:pt modelId="{F35C9D4F-F368-467F-ACC6-AE48A5A18370}" type="parTrans" cxnId="{3DAA1E10-2301-421F-9B80-FC6F81F91F36}">
      <dgm:prSet/>
      <dgm:spPr/>
      <dgm:t>
        <a:bodyPr/>
        <a:lstStyle/>
        <a:p>
          <a:endParaRPr lang="zh-CN" altLang="en-US" sz="1200" b="0"/>
        </a:p>
      </dgm:t>
    </dgm:pt>
    <dgm:pt modelId="{8172D996-1C82-47A4-9F59-5BF52BBDFAC6}" type="sibTrans" cxnId="{3DAA1E10-2301-421F-9B80-FC6F81F91F36}">
      <dgm:prSet/>
      <dgm:spPr/>
      <dgm:t>
        <a:bodyPr/>
        <a:lstStyle/>
        <a:p>
          <a:endParaRPr lang="zh-CN" altLang="en-US" sz="1200" b="0"/>
        </a:p>
      </dgm:t>
    </dgm:pt>
    <dgm:pt modelId="{EB3965E4-0CE0-456E-9AA5-BE73CC1B7E61}">
      <dgm:prSet custT="1"/>
      <dgm:spPr/>
      <dgm:t>
        <a:bodyPr/>
        <a:lstStyle/>
        <a:p>
          <a:r>
            <a:rPr lang="zh-CN" altLang="en-US" sz="1100" b="0" dirty="0"/>
            <a:t>结合前端框架（如 </a:t>
          </a:r>
          <a:r>
            <a:rPr lang="en-US" altLang="en-US" sz="1100" b="0" dirty="0"/>
            <a:t>React</a:t>
          </a:r>
          <a:r>
            <a:rPr lang="zh-CN" altLang="en-US" sz="1100" b="0" dirty="0"/>
            <a:t>、</a:t>
          </a:r>
          <a:r>
            <a:rPr lang="en-US" altLang="en-US" sz="1100" b="0" dirty="0"/>
            <a:t>Vue.js </a:t>
          </a:r>
          <a:r>
            <a:rPr lang="zh-CN" altLang="en-US" sz="1100" b="0" dirty="0"/>
            <a:t>等）构建 </a:t>
          </a:r>
          <a:r>
            <a:rPr lang="en-US" altLang="en-US" sz="1100" b="0" dirty="0"/>
            <a:t>SPA </a:t>
          </a:r>
          <a:r>
            <a:rPr lang="zh-CN" altLang="en-US" sz="1100" b="0" dirty="0"/>
            <a:t>应用，提升用户体验和后台接口对接效率。</a:t>
          </a:r>
        </a:p>
      </dgm:t>
    </dgm:pt>
    <dgm:pt modelId="{A2500274-48B8-4419-AFD4-16FEE6B4DAFE}" type="parTrans" cxnId="{45D52419-696C-42EF-A08E-D5275E73FD47}">
      <dgm:prSet/>
      <dgm:spPr/>
      <dgm:t>
        <a:bodyPr/>
        <a:lstStyle/>
        <a:p>
          <a:endParaRPr lang="zh-CN" altLang="en-US" sz="1200" b="0"/>
        </a:p>
      </dgm:t>
    </dgm:pt>
    <dgm:pt modelId="{3532DE7A-5FC6-4E33-8F04-3BD860A13DC6}" type="sibTrans" cxnId="{45D52419-696C-42EF-A08E-D5275E73FD47}">
      <dgm:prSet/>
      <dgm:spPr/>
      <dgm:t>
        <a:bodyPr/>
        <a:lstStyle/>
        <a:p>
          <a:endParaRPr lang="zh-CN" altLang="en-US" sz="1200" b="0"/>
        </a:p>
      </dgm:t>
    </dgm:pt>
    <dgm:pt modelId="{2C19E43E-7207-4A39-B571-74FE3749E999}">
      <dgm:prSet custT="1"/>
      <dgm:spPr/>
      <dgm:t>
        <a:bodyPr/>
        <a:lstStyle/>
        <a:p>
          <a:r>
            <a:rPr lang="zh-CN" altLang="en-US" sz="1100" b="0" dirty="0"/>
            <a:t>设计良好的后端 </a:t>
          </a:r>
          <a:r>
            <a:rPr lang="en-US" altLang="en-US" sz="1100" b="0" dirty="0"/>
            <a:t>API</a:t>
          </a:r>
          <a:r>
            <a:rPr lang="zh-CN" altLang="en-US" sz="1100" b="0" dirty="0"/>
            <a:t>，使前后端分离，便于后续功能迭代和升级。</a:t>
          </a:r>
        </a:p>
      </dgm:t>
    </dgm:pt>
    <dgm:pt modelId="{4CDC47A7-B424-43BA-BA1A-6EBB87F8FC1A}" type="parTrans" cxnId="{CB3BEE74-097F-4496-B533-535E095BE148}">
      <dgm:prSet/>
      <dgm:spPr/>
      <dgm:t>
        <a:bodyPr/>
        <a:lstStyle/>
        <a:p>
          <a:endParaRPr lang="zh-CN" altLang="en-US" sz="1200" b="0"/>
        </a:p>
      </dgm:t>
    </dgm:pt>
    <dgm:pt modelId="{4BB0A7D3-BEA8-44BF-AE3E-3110B0D337A6}" type="sibTrans" cxnId="{CB3BEE74-097F-4496-B533-535E095BE148}">
      <dgm:prSet/>
      <dgm:spPr/>
      <dgm:t>
        <a:bodyPr/>
        <a:lstStyle/>
        <a:p>
          <a:endParaRPr lang="zh-CN" altLang="en-US" sz="1200" b="0"/>
        </a:p>
      </dgm:t>
    </dgm:pt>
    <dgm:pt modelId="{A667CF92-912C-4176-86B1-6032707BF93C}">
      <dgm:prSet custT="1"/>
      <dgm:spPr/>
      <dgm:t>
        <a:bodyPr/>
        <a:lstStyle/>
        <a:p>
          <a:r>
            <a:rPr lang="zh-CN" altLang="en-US" sz="1400" b="0" dirty="0"/>
            <a:t>无障碍访问与合规性</a:t>
          </a:r>
        </a:p>
      </dgm:t>
    </dgm:pt>
    <dgm:pt modelId="{18F9C0D3-AF74-40CE-8E47-B264D468B29A}" type="parTrans" cxnId="{6C3281F1-D111-40B0-922D-470712014F55}">
      <dgm:prSet/>
      <dgm:spPr/>
      <dgm:t>
        <a:bodyPr/>
        <a:lstStyle/>
        <a:p>
          <a:endParaRPr lang="zh-CN" altLang="en-US" sz="1200" b="0"/>
        </a:p>
      </dgm:t>
    </dgm:pt>
    <dgm:pt modelId="{13809E5B-C411-4106-BA6C-CEED662D5F52}" type="sibTrans" cxnId="{6C3281F1-D111-40B0-922D-470712014F55}">
      <dgm:prSet/>
      <dgm:spPr/>
      <dgm:t>
        <a:bodyPr/>
        <a:lstStyle/>
        <a:p>
          <a:endParaRPr lang="zh-CN" altLang="en-US" sz="1200" b="0"/>
        </a:p>
      </dgm:t>
    </dgm:pt>
    <dgm:pt modelId="{396C62FE-A9C4-4350-8CAB-18A855F6F24B}">
      <dgm:prSet custT="1"/>
      <dgm:spPr/>
      <dgm:t>
        <a:bodyPr/>
        <a:lstStyle/>
        <a:p>
          <a:r>
            <a:rPr lang="zh-CN" altLang="en-US" sz="1100" b="0" dirty="0"/>
            <a:t>考虑到残障人士的需求，遵循 </a:t>
          </a:r>
          <a:r>
            <a:rPr lang="en-US" altLang="en-US" sz="1100" b="0" dirty="0"/>
            <a:t>WCAG</a:t>
          </a:r>
          <a:r>
            <a:rPr lang="zh-CN" altLang="en-US" sz="1100" b="0" dirty="0"/>
            <a:t>（</a:t>
          </a:r>
          <a:r>
            <a:rPr lang="en-US" altLang="en-US" sz="1100" b="0" dirty="0"/>
            <a:t>Web Content Accessibility Guidelines</a:t>
          </a:r>
          <a:r>
            <a:rPr lang="zh-CN" altLang="en-US" sz="1100" b="0" dirty="0"/>
            <a:t>）标准，确保网页对各类用户均具有良好的可访问性。</a:t>
          </a:r>
        </a:p>
      </dgm:t>
    </dgm:pt>
    <dgm:pt modelId="{C2D04DB3-0A72-4634-81AF-6490AE625BC6}" type="parTrans" cxnId="{4CD3D59D-1659-4995-ACFE-AFDB68E93B15}">
      <dgm:prSet/>
      <dgm:spPr/>
      <dgm:t>
        <a:bodyPr/>
        <a:lstStyle/>
        <a:p>
          <a:endParaRPr lang="zh-CN" altLang="en-US" sz="1200" b="0"/>
        </a:p>
      </dgm:t>
    </dgm:pt>
    <dgm:pt modelId="{89D791F6-40CA-47F8-A242-BD7BA340B3F0}" type="sibTrans" cxnId="{4CD3D59D-1659-4995-ACFE-AFDB68E93B15}">
      <dgm:prSet/>
      <dgm:spPr/>
      <dgm:t>
        <a:bodyPr/>
        <a:lstStyle/>
        <a:p>
          <a:endParaRPr lang="zh-CN" altLang="en-US" sz="1200" b="0"/>
        </a:p>
      </dgm:t>
    </dgm:pt>
    <dgm:pt modelId="{5FC1F589-5E9C-4B72-A04A-7BF898FB5006}">
      <dgm:prSet custT="1"/>
      <dgm:spPr/>
      <dgm:t>
        <a:bodyPr/>
        <a:lstStyle/>
        <a:p>
          <a:r>
            <a:rPr lang="zh-CN" altLang="en-US" sz="1100" b="0" dirty="0"/>
            <a:t>遵守相关法律法规要求，特别是在处理用户隐私和个人数据时，严格遵守 </a:t>
          </a:r>
          <a:r>
            <a:rPr lang="en-US" altLang="en-US" sz="1100" b="0" dirty="0"/>
            <a:t>GDPR</a:t>
          </a:r>
          <a:r>
            <a:rPr lang="zh-CN" altLang="en-US" sz="1100" b="0" dirty="0"/>
            <a:t>等相关规定。</a:t>
          </a:r>
        </a:p>
      </dgm:t>
    </dgm:pt>
    <dgm:pt modelId="{35A2C073-2E0F-40C8-960A-93582D751616}" type="parTrans" cxnId="{37053940-A085-4C63-856F-639347D7B9C1}">
      <dgm:prSet/>
      <dgm:spPr/>
      <dgm:t>
        <a:bodyPr/>
        <a:lstStyle/>
        <a:p>
          <a:endParaRPr lang="zh-CN" altLang="en-US" sz="1200" b="0"/>
        </a:p>
      </dgm:t>
    </dgm:pt>
    <dgm:pt modelId="{6F7530A8-6FC7-4691-9113-6BCAF36BEBB3}" type="sibTrans" cxnId="{37053940-A085-4C63-856F-639347D7B9C1}">
      <dgm:prSet/>
      <dgm:spPr/>
      <dgm:t>
        <a:bodyPr/>
        <a:lstStyle/>
        <a:p>
          <a:endParaRPr lang="zh-CN" altLang="en-US" sz="1200" b="0"/>
        </a:p>
      </dgm:t>
    </dgm:pt>
    <dgm:pt modelId="{0F1F2F89-D0B0-4E62-A343-890E897EA725}">
      <dgm:prSet custT="1"/>
      <dgm:spPr/>
      <dgm:t>
        <a:bodyPr/>
        <a:lstStyle/>
        <a:p>
          <a:r>
            <a:rPr lang="zh-CN" altLang="en-US" sz="1400" b="0" dirty="0"/>
            <a:t>动态适应性与持续优化</a:t>
          </a:r>
        </a:p>
      </dgm:t>
    </dgm:pt>
    <dgm:pt modelId="{F0749640-EA44-4303-A030-7CC6DB855FD1}" type="parTrans" cxnId="{BB2A4868-C7BF-4EBA-8A74-79E98F3A47B7}">
      <dgm:prSet/>
      <dgm:spPr/>
      <dgm:t>
        <a:bodyPr/>
        <a:lstStyle/>
        <a:p>
          <a:endParaRPr lang="zh-CN" altLang="en-US" sz="1200" b="0"/>
        </a:p>
      </dgm:t>
    </dgm:pt>
    <dgm:pt modelId="{34D0EBA8-6735-450D-89E4-12ABB1BAB457}" type="sibTrans" cxnId="{BB2A4868-C7BF-4EBA-8A74-79E98F3A47B7}">
      <dgm:prSet/>
      <dgm:spPr/>
      <dgm:t>
        <a:bodyPr/>
        <a:lstStyle/>
        <a:p>
          <a:endParaRPr lang="zh-CN" altLang="en-US" sz="1200" b="0"/>
        </a:p>
      </dgm:t>
    </dgm:pt>
    <dgm:pt modelId="{CA63CCB7-3EF0-41C2-A384-AD1F5E5FE854}">
      <dgm:prSet custT="1"/>
      <dgm:spPr/>
      <dgm:t>
        <a:bodyPr/>
        <a:lstStyle/>
        <a:p>
          <a:r>
            <a:rPr lang="zh-CN" altLang="en-US" sz="1100" b="0" dirty="0"/>
            <a:t>随着市场趋势的变化、用户行为习惯的发展以及来自用户反馈的意见，网页制作应保持一定的灵活性和迭代更新能力，根据实际情况适时调整和优化，确保其始终能满足不断变化的用户需求和行业标准，促进网站的整体性能和竞争力的不断提升。</a:t>
          </a:r>
        </a:p>
      </dgm:t>
    </dgm:pt>
    <dgm:pt modelId="{B0231D4C-2486-4645-BFEB-A518D5A0C9A1}" type="parTrans" cxnId="{EFCA6092-772B-4CF8-A701-985B8094B86A}">
      <dgm:prSet/>
      <dgm:spPr/>
      <dgm:t>
        <a:bodyPr/>
        <a:lstStyle/>
        <a:p>
          <a:endParaRPr lang="zh-CN" altLang="en-US" sz="1200" b="0"/>
        </a:p>
      </dgm:t>
    </dgm:pt>
    <dgm:pt modelId="{03471E6E-8770-4CE0-8660-81E7C3DDFF7A}" type="sibTrans" cxnId="{EFCA6092-772B-4CF8-A701-985B8094B86A}">
      <dgm:prSet/>
      <dgm:spPr/>
      <dgm:t>
        <a:bodyPr/>
        <a:lstStyle/>
        <a:p>
          <a:endParaRPr lang="zh-CN" altLang="en-US" sz="1200" b="0"/>
        </a:p>
      </dgm:t>
    </dgm:pt>
    <dgm:pt modelId="{34D4CC22-6069-4097-B1D0-3CFEC0A2F137}">
      <dgm:prSet custT="1"/>
      <dgm:spPr/>
      <dgm:t>
        <a:bodyPr/>
        <a:lstStyle/>
        <a:p>
          <a:r>
            <a:rPr lang="zh-CN" altLang="en-US" sz="1100" b="0" dirty="0"/>
            <a:t>采用模块化和组件化的开发方式，将重复使用的部分抽象为组件，方便代码复用和更新。</a:t>
          </a:r>
        </a:p>
      </dgm:t>
    </dgm:pt>
    <dgm:pt modelId="{9F904893-2A88-4FA3-89BC-1CBE6220A27E}" type="sibTrans" cxnId="{16613F2F-6187-405A-A249-6F7C37928997}">
      <dgm:prSet/>
      <dgm:spPr/>
      <dgm:t>
        <a:bodyPr/>
        <a:lstStyle/>
        <a:p>
          <a:endParaRPr lang="zh-CN" altLang="en-US" sz="1200" b="0"/>
        </a:p>
      </dgm:t>
    </dgm:pt>
    <dgm:pt modelId="{F9E6F043-B252-48DE-9F0B-B23C3BF07CC6}" type="parTrans" cxnId="{16613F2F-6187-405A-A249-6F7C37928997}">
      <dgm:prSet/>
      <dgm:spPr/>
      <dgm:t>
        <a:bodyPr/>
        <a:lstStyle/>
        <a:p>
          <a:endParaRPr lang="zh-CN" altLang="en-US" sz="1200" b="0"/>
        </a:p>
      </dgm:t>
    </dgm:pt>
    <dgm:pt modelId="{CC6CE425-BE5A-44DC-9E76-1E67D1B75727}">
      <dgm:prSet custT="1"/>
      <dgm:spPr/>
      <dgm:t>
        <a:bodyPr/>
        <a:lstStyle/>
        <a:p>
          <a:r>
            <a:rPr lang="zh-CN" altLang="en-US" sz="1100" b="0" dirty="0"/>
            <a:t>确保网页能够自适应不同设备屏幕尺寸和浏览器环境，实现跨平台的良好视觉效果与交互体验。</a:t>
          </a:r>
        </a:p>
      </dgm:t>
    </dgm:pt>
    <dgm:pt modelId="{3DD07DEE-4A76-4E1C-A1FA-AD8C374B577C}" type="parTrans" cxnId="{8194F648-5327-4EC5-8CE5-C5684E6D33CB}">
      <dgm:prSet/>
      <dgm:spPr/>
      <dgm:t>
        <a:bodyPr/>
        <a:lstStyle/>
        <a:p>
          <a:endParaRPr lang="zh-CN" altLang="en-US" sz="1200" b="0"/>
        </a:p>
      </dgm:t>
    </dgm:pt>
    <dgm:pt modelId="{231E5FBA-CFCB-4FF3-8B74-16AE0F957C8C}" type="sibTrans" cxnId="{8194F648-5327-4EC5-8CE5-C5684E6D33CB}">
      <dgm:prSet/>
      <dgm:spPr/>
      <dgm:t>
        <a:bodyPr/>
        <a:lstStyle/>
        <a:p>
          <a:endParaRPr lang="zh-CN" altLang="en-US" sz="1200" b="0"/>
        </a:p>
      </dgm:t>
    </dgm:pt>
    <dgm:pt modelId="{D5999549-9F89-4D84-8785-EB9BF64E3DDD}">
      <dgm:prSet custT="1"/>
      <dgm:spPr/>
      <dgm:t>
        <a:bodyPr/>
        <a:lstStyle/>
        <a:p>
          <a:r>
            <a:rPr lang="zh-CN" altLang="en-US" sz="1100" b="0" dirty="0"/>
            <a:t>合理设置网页标题、描述标签和关键词，确保每个商品页面具有独特且富含关键词的元数据，以提升搜索引擎优化效果。</a:t>
          </a:r>
        </a:p>
      </dgm:t>
    </dgm:pt>
    <dgm:pt modelId="{444937D6-3067-4AB3-A82C-605D2F6FF605}" type="parTrans" cxnId="{908989C4-C21C-48AB-B519-2190BCEFB9E3}">
      <dgm:prSet/>
      <dgm:spPr/>
      <dgm:t>
        <a:bodyPr/>
        <a:lstStyle/>
        <a:p>
          <a:endParaRPr lang="zh-CN" altLang="en-US" sz="1200" b="0"/>
        </a:p>
      </dgm:t>
    </dgm:pt>
    <dgm:pt modelId="{BF5FB72A-88DB-48FC-A8D2-7DA3D3CAD8CB}" type="sibTrans" cxnId="{908989C4-C21C-48AB-B519-2190BCEFB9E3}">
      <dgm:prSet/>
      <dgm:spPr/>
      <dgm:t>
        <a:bodyPr/>
        <a:lstStyle/>
        <a:p>
          <a:endParaRPr lang="zh-CN" altLang="en-US" sz="1200" b="0"/>
        </a:p>
      </dgm:t>
    </dgm:pt>
    <dgm:pt modelId="{A5653E73-2BA4-4AF5-9F54-E4DBEF5EFF37}" type="pres">
      <dgm:prSet presAssocID="{89730144-3AF2-4241-9640-F6A75CFAF829}" presName="Name0" presStyleCnt="0">
        <dgm:presLayoutVars>
          <dgm:dir/>
          <dgm:animLvl val="lvl"/>
          <dgm:resizeHandles val="exact"/>
        </dgm:presLayoutVars>
      </dgm:prSet>
      <dgm:spPr/>
    </dgm:pt>
    <dgm:pt modelId="{CEB38E53-689B-4DAA-AA38-11373BF143C0}" type="pres">
      <dgm:prSet presAssocID="{7E176F3C-0016-4265-99AB-2E1AF6B4CAC8}" presName="linNode" presStyleCnt="0"/>
      <dgm:spPr/>
    </dgm:pt>
    <dgm:pt modelId="{8EE91B9F-E830-494B-B8B8-E615768FE2F0}" type="pres">
      <dgm:prSet presAssocID="{7E176F3C-0016-4265-99AB-2E1AF6B4CAC8}" presName="parentText" presStyleLbl="node1" presStyleIdx="0" presStyleCnt="6" custScaleX="57783">
        <dgm:presLayoutVars>
          <dgm:chMax val="1"/>
          <dgm:bulletEnabled val="1"/>
        </dgm:presLayoutVars>
      </dgm:prSet>
      <dgm:spPr/>
    </dgm:pt>
    <dgm:pt modelId="{50D96F60-4BE3-4F5E-B07F-73693170EA35}" type="pres">
      <dgm:prSet presAssocID="{7E176F3C-0016-4265-99AB-2E1AF6B4CAC8}" presName="descendantText" presStyleLbl="alignAccFollowNode1" presStyleIdx="0" presStyleCnt="6" custScaleX="123449">
        <dgm:presLayoutVars>
          <dgm:bulletEnabled val="1"/>
        </dgm:presLayoutVars>
      </dgm:prSet>
      <dgm:spPr/>
    </dgm:pt>
    <dgm:pt modelId="{5780F012-851E-48B0-B8DC-D7687DC91201}" type="pres">
      <dgm:prSet presAssocID="{62C25548-E0B3-46B6-A9F4-2D83A80D22FC}" presName="sp" presStyleCnt="0"/>
      <dgm:spPr/>
    </dgm:pt>
    <dgm:pt modelId="{D0B5DF14-94BC-4777-8E79-9A7563F0096F}" type="pres">
      <dgm:prSet presAssocID="{D89E53EB-4B46-40A7-A3CC-B2FD36387E89}" presName="linNode" presStyleCnt="0"/>
      <dgm:spPr/>
    </dgm:pt>
    <dgm:pt modelId="{908DB8E2-851B-4013-B67D-C589F2E07725}" type="pres">
      <dgm:prSet presAssocID="{D89E53EB-4B46-40A7-A3CC-B2FD36387E89}" presName="parentText" presStyleLbl="node1" presStyleIdx="1" presStyleCnt="6" custScaleX="57783">
        <dgm:presLayoutVars>
          <dgm:chMax val="1"/>
          <dgm:bulletEnabled val="1"/>
        </dgm:presLayoutVars>
      </dgm:prSet>
      <dgm:spPr/>
    </dgm:pt>
    <dgm:pt modelId="{669DBBAF-17EC-45A2-8193-3DCE44172BF9}" type="pres">
      <dgm:prSet presAssocID="{D89E53EB-4B46-40A7-A3CC-B2FD36387E89}" presName="descendantText" presStyleLbl="alignAccFollowNode1" presStyleIdx="1" presStyleCnt="6" custScaleX="123449" custScaleY="142319">
        <dgm:presLayoutVars>
          <dgm:bulletEnabled val="1"/>
        </dgm:presLayoutVars>
      </dgm:prSet>
      <dgm:spPr/>
    </dgm:pt>
    <dgm:pt modelId="{E7F1485B-57AB-4648-B4A2-21968C55236A}" type="pres">
      <dgm:prSet presAssocID="{0F1CD6F3-C4C5-43EE-8F9C-9E2EC5FC6D98}" presName="sp" presStyleCnt="0"/>
      <dgm:spPr/>
    </dgm:pt>
    <dgm:pt modelId="{E57C65B3-A090-4AAE-8468-3EE0987EE7CC}" type="pres">
      <dgm:prSet presAssocID="{2C72E382-6E40-43FD-9EE7-AAB308819D37}" presName="linNode" presStyleCnt="0"/>
      <dgm:spPr/>
    </dgm:pt>
    <dgm:pt modelId="{959AEB29-696C-41BF-9CA1-8ACEFDDD643E}" type="pres">
      <dgm:prSet presAssocID="{2C72E382-6E40-43FD-9EE7-AAB308819D37}" presName="parentText" presStyleLbl="node1" presStyleIdx="2" presStyleCnt="6" custScaleX="57783">
        <dgm:presLayoutVars>
          <dgm:chMax val="1"/>
          <dgm:bulletEnabled val="1"/>
        </dgm:presLayoutVars>
      </dgm:prSet>
      <dgm:spPr/>
    </dgm:pt>
    <dgm:pt modelId="{E15B25CC-49B3-43FF-8B0E-81609BCF0F68}" type="pres">
      <dgm:prSet presAssocID="{2C72E382-6E40-43FD-9EE7-AAB308819D37}" presName="descendantText" presStyleLbl="alignAccFollowNode1" presStyleIdx="2" presStyleCnt="6" custScaleX="123449">
        <dgm:presLayoutVars>
          <dgm:bulletEnabled val="1"/>
        </dgm:presLayoutVars>
      </dgm:prSet>
      <dgm:spPr/>
    </dgm:pt>
    <dgm:pt modelId="{729773BB-2194-4F7A-B651-3C839A57C0F3}" type="pres">
      <dgm:prSet presAssocID="{B0A0EA59-FA31-4895-90A7-BE5B8E614637}" presName="sp" presStyleCnt="0"/>
      <dgm:spPr/>
    </dgm:pt>
    <dgm:pt modelId="{D308CFD8-1868-4F50-A1A1-CAA987E9B174}" type="pres">
      <dgm:prSet presAssocID="{4C34BEB3-C5D7-412B-8D6F-FC8C3E3EA790}" presName="linNode" presStyleCnt="0"/>
      <dgm:spPr/>
    </dgm:pt>
    <dgm:pt modelId="{A0706EBD-0908-4022-9925-FF9B7D7380D6}" type="pres">
      <dgm:prSet presAssocID="{4C34BEB3-C5D7-412B-8D6F-FC8C3E3EA790}" presName="parentText" presStyleLbl="node1" presStyleIdx="3" presStyleCnt="6" custScaleX="57783">
        <dgm:presLayoutVars>
          <dgm:chMax val="1"/>
          <dgm:bulletEnabled val="1"/>
        </dgm:presLayoutVars>
      </dgm:prSet>
      <dgm:spPr/>
    </dgm:pt>
    <dgm:pt modelId="{6A29E736-7E92-4A4B-A04B-45F62369A07B}" type="pres">
      <dgm:prSet presAssocID="{4C34BEB3-C5D7-412B-8D6F-FC8C3E3EA790}" presName="descendantText" presStyleLbl="alignAccFollowNode1" presStyleIdx="3" presStyleCnt="6" custScaleX="123449">
        <dgm:presLayoutVars>
          <dgm:bulletEnabled val="1"/>
        </dgm:presLayoutVars>
      </dgm:prSet>
      <dgm:spPr/>
    </dgm:pt>
    <dgm:pt modelId="{2DADE02C-62A1-493E-B6B8-F9DFCC4CEC7E}" type="pres">
      <dgm:prSet presAssocID="{8172D996-1C82-47A4-9F59-5BF52BBDFAC6}" presName="sp" presStyleCnt="0"/>
      <dgm:spPr/>
    </dgm:pt>
    <dgm:pt modelId="{0E320181-BDD9-46DA-B31F-54B8B595A8C4}" type="pres">
      <dgm:prSet presAssocID="{A667CF92-912C-4176-86B1-6032707BF93C}" presName="linNode" presStyleCnt="0"/>
      <dgm:spPr/>
    </dgm:pt>
    <dgm:pt modelId="{69B41727-0BFF-417D-AC46-D9875D30DA1F}" type="pres">
      <dgm:prSet presAssocID="{A667CF92-912C-4176-86B1-6032707BF93C}" presName="parentText" presStyleLbl="node1" presStyleIdx="4" presStyleCnt="6" custScaleX="57783">
        <dgm:presLayoutVars>
          <dgm:chMax val="1"/>
          <dgm:bulletEnabled val="1"/>
        </dgm:presLayoutVars>
      </dgm:prSet>
      <dgm:spPr/>
    </dgm:pt>
    <dgm:pt modelId="{3AE5912E-A938-48ED-8587-4415D85D4831}" type="pres">
      <dgm:prSet presAssocID="{A667CF92-912C-4176-86B1-6032707BF93C}" presName="descendantText" presStyleLbl="alignAccFollowNode1" presStyleIdx="4" presStyleCnt="6" custScaleX="123449">
        <dgm:presLayoutVars>
          <dgm:bulletEnabled val="1"/>
        </dgm:presLayoutVars>
      </dgm:prSet>
      <dgm:spPr/>
    </dgm:pt>
    <dgm:pt modelId="{C73B73D2-7708-4913-847A-41EB1605F3AA}" type="pres">
      <dgm:prSet presAssocID="{13809E5B-C411-4106-BA6C-CEED662D5F52}" presName="sp" presStyleCnt="0"/>
      <dgm:spPr/>
    </dgm:pt>
    <dgm:pt modelId="{4907D4DD-8002-4092-8AA6-36BD1FA33173}" type="pres">
      <dgm:prSet presAssocID="{0F1F2F89-D0B0-4E62-A343-890E897EA725}" presName="linNode" presStyleCnt="0"/>
      <dgm:spPr/>
    </dgm:pt>
    <dgm:pt modelId="{914826BC-BD18-42A4-8EB7-73B8D0281AA8}" type="pres">
      <dgm:prSet presAssocID="{0F1F2F89-D0B0-4E62-A343-890E897EA725}" presName="parentText" presStyleLbl="node1" presStyleIdx="5" presStyleCnt="6" custScaleX="57783">
        <dgm:presLayoutVars>
          <dgm:chMax val="1"/>
          <dgm:bulletEnabled val="1"/>
        </dgm:presLayoutVars>
      </dgm:prSet>
      <dgm:spPr/>
    </dgm:pt>
    <dgm:pt modelId="{3C00FEC8-2BBF-49C1-92F9-8A4130896784}" type="pres">
      <dgm:prSet presAssocID="{0F1F2F89-D0B0-4E62-A343-890E897EA725}" presName="descendantText" presStyleLbl="alignAccFollowNode1" presStyleIdx="5" presStyleCnt="6" custScaleX="123449">
        <dgm:presLayoutVars>
          <dgm:bulletEnabled val="1"/>
        </dgm:presLayoutVars>
      </dgm:prSet>
      <dgm:spPr/>
    </dgm:pt>
  </dgm:ptLst>
  <dgm:cxnLst>
    <dgm:cxn modelId="{0CACF201-FEF3-45B8-8292-E4D276DE47D1}" srcId="{7E176F3C-0016-4265-99AB-2E1AF6B4CAC8}" destId="{A0073441-784F-4C30-8D95-4B2B32492E85}" srcOrd="1" destOrd="0" parTransId="{64AD1C76-E4F7-448B-B359-ED5F51BDE221}" sibTransId="{131BF0E6-790B-43A6-B99E-3632DF22FBC5}"/>
    <dgm:cxn modelId="{501FD502-5262-4E53-ABBE-8A0BA20BE011}" type="presOf" srcId="{54183A34-4687-4860-B093-71DAEE12D59E}" destId="{50D96F60-4BE3-4F5E-B07F-73693170EA35}" srcOrd="0" destOrd="0" presId="urn:microsoft.com/office/officeart/2005/8/layout/vList5"/>
    <dgm:cxn modelId="{F147E103-3BB2-428E-A319-E81D4042C075}" srcId="{2C72E382-6E40-43FD-9EE7-AAB308819D37}" destId="{AED16FAC-5D88-4581-974B-86B4AFDC8B27}" srcOrd="1" destOrd="0" parTransId="{37EE312F-EDE3-4C23-943A-E36E51C0F0B0}" sibTransId="{44170CE8-369C-40C3-98F8-A78CFC1B1410}"/>
    <dgm:cxn modelId="{09919609-855E-43DA-A6F9-C14AF6AFEADE}" type="presOf" srcId="{4C34BEB3-C5D7-412B-8D6F-FC8C3E3EA790}" destId="{A0706EBD-0908-4022-9925-FF9B7D7380D6}" srcOrd="0" destOrd="0" presId="urn:microsoft.com/office/officeart/2005/8/layout/vList5"/>
    <dgm:cxn modelId="{1B7B870A-1E46-4DD1-840D-C40400C7DE12}" type="presOf" srcId="{D89E53EB-4B46-40A7-A3CC-B2FD36387E89}" destId="{908DB8E2-851B-4013-B67D-C589F2E07725}" srcOrd="0" destOrd="0" presId="urn:microsoft.com/office/officeart/2005/8/layout/vList5"/>
    <dgm:cxn modelId="{3DAA1E10-2301-421F-9B80-FC6F81F91F36}" srcId="{89730144-3AF2-4241-9640-F6A75CFAF829}" destId="{4C34BEB3-C5D7-412B-8D6F-FC8C3E3EA790}" srcOrd="3" destOrd="0" parTransId="{F35C9D4F-F368-467F-ACC6-AE48A5A18370}" sibTransId="{8172D996-1C82-47A4-9F59-5BF52BBDFAC6}"/>
    <dgm:cxn modelId="{45D52419-696C-42EF-A08E-D5275E73FD47}" srcId="{4C34BEB3-C5D7-412B-8D6F-FC8C3E3EA790}" destId="{EB3965E4-0CE0-456E-9AA5-BE73CC1B7E61}" srcOrd="1" destOrd="0" parTransId="{A2500274-48B8-4419-AFD4-16FEE6B4DAFE}" sibTransId="{3532DE7A-5FC6-4E33-8F04-3BD860A13DC6}"/>
    <dgm:cxn modelId="{81DE2324-0EE1-4C36-ADFE-E8D4F55F02B3}" type="presOf" srcId="{CA63CCB7-3EF0-41C2-A384-AD1F5E5FE854}" destId="{3C00FEC8-2BBF-49C1-92F9-8A4130896784}" srcOrd="0" destOrd="0" presId="urn:microsoft.com/office/officeart/2005/8/layout/vList5"/>
    <dgm:cxn modelId="{0BD45226-1084-48A5-8D2B-C9AA7CAEB4A7}" srcId="{D89E53EB-4B46-40A7-A3CC-B2FD36387E89}" destId="{F2C5F92D-DD05-425C-B74B-C4319A2883B0}" srcOrd="1" destOrd="0" parTransId="{9F3142DC-272B-4E7B-9DC7-DA6C2EDB18B4}" sibTransId="{4E6C6C0C-8155-4E2E-A481-E1E305E56968}"/>
    <dgm:cxn modelId="{2E729C29-5C80-4895-A577-2E9F5BB1D3D4}" type="presOf" srcId="{5FC1F589-5E9C-4B72-A04A-7BF898FB5006}" destId="{3AE5912E-A938-48ED-8587-4415D85D4831}" srcOrd="0" destOrd="1" presId="urn:microsoft.com/office/officeart/2005/8/layout/vList5"/>
    <dgm:cxn modelId="{0793172B-FF6E-4E9D-B827-56594C70EAE0}" type="presOf" srcId="{75E5C913-EE34-462A-A40F-92437418B856}" destId="{669DBBAF-17EC-45A2-8193-3DCE44172BF9}" srcOrd="0" destOrd="0" presId="urn:microsoft.com/office/officeart/2005/8/layout/vList5"/>
    <dgm:cxn modelId="{16613F2F-6187-405A-A249-6F7C37928997}" srcId="{4C34BEB3-C5D7-412B-8D6F-FC8C3E3EA790}" destId="{34D4CC22-6069-4097-B1D0-3CFEC0A2F137}" srcOrd="0" destOrd="0" parTransId="{F9E6F043-B252-48DE-9F0B-B23C3BF07CC6}" sibTransId="{9F904893-2A88-4FA3-89BC-1CBE6220A27E}"/>
    <dgm:cxn modelId="{7C443440-8531-492D-928E-BE9C44788784}" type="presOf" srcId="{0F1F2F89-D0B0-4E62-A343-890E897EA725}" destId="{914826BC-BD18-42A4-8EB7-73B8D0281AA8}" srcOrd="0" destOrd="0" presId="urn:microsoft.com/office/officeart/2005/8/layout/vList5"/>
    <dgm:cxn modelId="{37053940-A085-4C63-856F-639347D7B9C1}" srcId="{A667CF92-912C-4176-86B1-6032707BF93C}" destId="{5FC1F589-5E9C-4B72-A04A-7BF898FB5006}" srcOrd="1" destOrd="0" parTransId="{35A2C073-2E0F-40C8-960A-93582D751616}" sibTransId="{6F7530A8-6FC7-4691-9113-6BCAF36BEBB3}"/>
    <dgm:cxn modelId="{6D72AF5E-C3B2-4EE0-B909-F14D5E17E8ED}" type="presOf" srcId="{AED16FAC-5D88-4581-974B-86B4AFDC8B27}" destId="{E15B25CC-49B3-43FF-8B0E-81609BCF0F68}" srcOrd="0" destOrd="1" presId="urn:microsoft.com/office/officeart/2005/8/layout/vList5"/>
    <dgm:cxn modelId="{BB2A4868-C7BF-4EBA-8A74-79E98F3A47B7}" srcId="{89730144-3AF2-4241-9640-F6A75CFAF829}" destId="{0F1F2F89-D0B0-4E62-A343-890E897EA725}" srcOrd="5" destOrd="0" parTransId="{F0749640-EA44-4303-A030-7CC6DB855FD1}" sibTransId="{34D0EBA8-6735-450D-89E4-12ABB1BAB457}"/>
    <dgm:cxn modelId="{8194F648-5327-4EC5-8CE5-C5684E6D33CB}" srcId="{2C72E382-6E40-43FD-9EE7-AAB308819D37}" destId="{CC6CE425-BE5A-44DC-9E76-1E67D1B75727}" srcOrd="0" destOrd="0" parTransId="{3DD07DEE-4A76-4E1C-A1FA-AD8C374B577C}" sibTransId="{231E5FBA-CFCB-4FF3-8B74-16AE0F957C8C}"/>
    <dgm:cxn modelId="{CB3BEE74-097F-4496-B533-535E095BE148}" srcId="{4C34BEB3-C5D7-412B-8D6F-FC8C3E3EA790}" destId="{2C19E43E-7207-4A39-B571-74FE3749E999}" srcOrd="2" destOrd="0" parTransId="{4CDC47A7-B424-43BA-BA1A-6EBB87F8FC1A}" sibTransId="{4BB0A7D3-BEA8-44BF-AE3E-3110B0D337A6}"/>
    <dgm:cxn modelId="{90F9F055-B9DE-4F16-B3E9-F634EE486C39}" type="presOf" srcId="{A667CF92-912C-4176-86B1-6032707BF93C}" destId="{69B41727-0BFF-417D-AC46-D9875D30DA1F}" srcOrd="0" destOrd="0" presId="urn:microsoft.com/office/officeart/2005/8/layout/vList5"/>
    <dgm:cxn modelId="{3199E676-BCC1-4952-896C-58919468720D}" type="presOf" srcId="{7E176F3C-0016-4265-99AB-2E1AF6B4CAC8}" destId="{8EE91B9F-E830-494B-B8B8-E615768FE2F0}" srcOrd="0" destOrd="0" presId="urn:microsoft.com/office/officeart/2005/8/layout/vList5"/>
    <dgm:cxn modelId="{2E0B7577-9280-4BB8-AACD-CAD58379FA6F}" srcId="{89730144-3AF2-4241-9640-F6A75CFAF829}" destId="{D89E53EB-4B46-40A7-A3CC-B2FD36387E89}" srcOrd="1" destOrd="0" parTransId="{26841489-F07A-4918-9AF5-76A91431E15B}" sibTransId="{0F1CD6F3-C4C5-43EE-8F9C-9E2EC5FC6D98}"/>
    <dgm:cxn modelId="{9D79E578-7113-4707-88E7-8CB502688D6E}" srcId="{D89E53EB-4B46-40A7-A3CC-B2FD36387E89}" destId="{75E5C913-EE34-462A-A40F-92437418B856}" srcOrd="0" destOrd="0" parTransId="{E335426C-93A8-42B5-A65D-683B48B7B517}" sibTransId="{C9292C88-A475-4C3D-8D53-887C26679A99}"/>
    <dgm:cxn modelId="{B1FBF67C-8098-4B8D-A668-7561869CC858}" type="presOf" srcId="{D5999549-9F89-4D84-8785-EB9BF64E3DDD}" destId="{669DBBAF-17EC-45A2-8193-3DCE44172BF9}" srcOrd="0" destOrd="3" presId="urn:microsoft.com/office/officeart/2005/8/layout/vList5"/>
    <dgm:cxn modelId="{E61B6580-6A1B-44A8-AFDB-39CC5FD9DDFD}" type="presOf" srcId="{A0073441-784F-4C30-8D95-4B2B32492E85}" destId="{50D96F60-4BE3-4F5E-B07F-73693170EA35}" srcOrd="0" destOrd="1" presId="urn:microsoft.com/office/officeart/2005/8/layout/vList5"/>
    <dgm:cxn modelId="{1EF51D8E-59E4-4B65-9D85-9DF2EC876281}" type="presOf" srcId="{8F5A8A9D-214C-4D59-A336-B5C6510F51B1}" destId="{669DBBAF-17EC-45A2-8193-3DCE44172BF9}" srcOrd="0" destOrd="2" presId="urn:microsoft.com/office/officeart/2005/8/layout/vList5"/>
    <dgm:cxn modelId="{EFCA6092-772B-4CF8-A701-985B8094B86A}" srcId="{0F1F2F89-D0B0-4E62-A343-890E897EA725}" destId="{CA63CCB7-3EF0-41C2-A384-AD1F5E5FE854}" srcOrd="0" destOrd="0" parTransId="{B0231D4C-2486-4645-BFEB-A518D5A0C9A1}" sibTransId="{03471E6E-8770-4CE0-8660-81E7C3DDFF7A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2144389B-68FF-4629-8B55-D35188E4D8DE}" type="presOf" srcId="{396C62FE-A9C4-4350-8CAB-18A855F6F24B}" destId="{3AE5912E-A938-48ED-8587-4415D85D4831}" srcOrd="0" destOrd="0" presId="urn:microsoft.com/office/officeart/2005/8/layout/vList5"/>
    <dgm:cxn modelId="{4CD3D59D-1659-4995-ACFE-AFDB68E93B15}" srcId="{A667CF92-912C-4176-86B1-6032707BF93C}" destId="{396C62FE-A9C4-4350-8CAB-18A855F6F24B}" srcOrd="0" destOrd="0" parTransId="{C2D04DB3-0A72-4634-81AF-6490AE625BC6}" sibTransId="{89D791F6-40CA-47F8-A242-BD7BA340B3F0}"/>
    <dgm:cxn modelId="{56A98A9E-6FA0-499D-8D6A-8BC8250FC874}" type="presOf" srcId="{CC6CE425-BE5A-44DC-9E76-1E67D1B75727}" destId="{E15B25CC-49B3-43FF-8B0E-81609BCF0F68}" srcOrd="0" destOrd="0" presId="urn:microsoft.com/office/officeart/2005/8/layout/vList5"/>
    <dgm:cxn modelId="{B33CBFA0-1896-4FB3-AE2B-32AC21D477BE}" type="presOf" srcId="{34D4CC22-6069-4097-B1D0-3CFEC0A2F137}" destId="{6A29E736-7E92-4A4B-A04B-45F62369A07B}" srcOrd="0" destOrd="0" presId="urn:microsoft.com/office/officeart/2005/8/layout/vList5"/>
    <dgm:cxn modelId="{EC48FEA1-CC11-47FF-9FEC-7DD75C25FD44}" type="presOf" srcId="{89730144-3AF2-4241-9640-F6A75CFAF829}" destId="{A5653E73-2BA4-4AF5-9F54-E4DBEF5EFF37}" srcOrd="0" destOrd="0" presId="urn:microsoft.com/office/officeart/2005/8/layout/vList5"/>
    <dgm:cxn modelId="{EC6F04B0-0CA1-4AC9-8443-7229B98EFA73}" srcId="{7E176F3C-0016-4265-99AB-2E1AF6B4CAC8}" destId="{54183A34-4687-4860-B093-71DAEE12D59E}" srcOrd="0" destOrd="0" parTransId="{B5CABECE-8F76-4E36-96B4-990B02605D1E}" sibTransId="{AF9E76A7-0A42-4DA7-86DC-19FB60C158F1}"/>
    <dgm:cxn modelId="{5B2ED1B0-B040-4BB7-A435-39194794A003}" srcId="{D89E53EB-4B46-40A7-A3CC-B2FD36387E89}" destId="{8F5A8A9D-214C-4D59-A336-B5C6510F51B1}" srcOrd="2" destOrd="0" parTransId="{2D2207F9-4F7F-41D8-BA2B-EE9D6F007B3D}" sibTransId="{43C7468F-EBA4-4534-9213-2B58AC2280B0}"/>
    <dgm:cxn modelId="{4B89BDB1-06F1-4FC3-8F91-F75EE8E21F19}" srcId="{89730144-3AF2-4241-9640-F6A75CFAF829}" destId="{2C72E382-6E40-43FD-9EE7-AAB308819D37}" srcOrd="2" destOrd="0" parTransId="{83C04FF3-AC65-4933-9D8A-5F298A0A5B45}" sibTransId="{B0A0EA59-FA31-4895-90A7-BE5B8E614637}"/>
    <dgm:cxn modelId="{908989C4-C21C-48AB-B519-2190BCEFB9E3}" srcId="{D89E53EB-4B46-40A7-A3CC-B2FD36387E89}" destId="{D5999549-9F89-4D84-8785-EB9BF64E3DDD}" srcOrd="3" destOrd="0" parTransId="{444937D6-3067-4AB3-A82C-605D2F6FF605}" sibTransId="{BF5FB72A-88DB-48FC-A8D2-7DA3D3CAD8CB}"/>
    <dgm:cxn modelId="{DA24FDCA-C0D8-4132-931B-BC5A12B24E29}" type="presOf" srcId="{EB3965E4-0CE0-456E-9AA5-BE73CC1B7E61}" destId="{6A29E736-7E92-4A4B-A04B-45F62369A07B}" srcOrd="0" destOrd="1" presId="urn:microsoft.com/office/officeart/2005/8/layout/vList5"/>
    <dgm:cxn modelId="{3C8804E4-6B16-4C98-9590-C6364F029AA7}" type="presOf" srcId="{2C19E43E-7207-4A39-B571-74FE3749E999}" destId="{6A29E736-7E92-4A4B-A04B-45F62369A07B}" srcOrd="0" destOrd="2" presId="urn:microsoft.com/office/officeart/2005/8/layout/vList5"/>
    <dgm:cxn modelId="{5E75FFE6-F391-47C8-8786-6F8F0FB50239}" type="presOf" srcId="{F2C5F92D-DD05-425C-B74B-C4319A2883B0}" destId="{669DBBAF-17EC-45A2-8193-3DCE44172BF9}" srcOrd="0" destOrd="1" presId="urn:microsoft.com/office/officeart/2005/8/layout/vList5"/>
    <dgm:cxn modelId="{C9828FEA-FB6F-47B5-A5DC-7628F8198174}" type="presOf" srcId="{2C72E382-6E40-43FD-9EE7-AAB308819D37}" destId="{959AEB29-696C-41BF-9CA1-8ACEFDDD643E}" srcOrd="0" destOrd="0" presId="urn:microsoft.com/office/officeart/2005/8/layout/vList5"/>
    <dgm:cxn modelId="{6C3281F1-D111-40B0-922D-470712014F55}" srcId="{89730144-3AF2-4241-9640-F6A75CFAF829}" destId="{A667CF92-912C-4176-86B1-6032707BF93C}" srcOrd="4" destOrd="0" parTransId="{18F9C0D3-AF74-40CE-8E47-B264D468B29A}" sibTransId="{13809E5B-C411-4106-BA6C-CEED662D5F52}"/>
    <dgm:cxn modelId="{264D4414-EE60-4186-BFFE-8CE4CF55B198}" type="presParOf" srcId="{A5653E73-2BA4-4AF5-9F54-E4DBEF5EFF37}" destId="{CEB38E53-689B-4DAA-AA38-11373BF143C0}" srcOrd="0" destOrd="0" presId="urn:microsoft.com/office/officeart/2005/8/layout/vList5"/>
    <dgm:cxn modelId="{43AC4906-AED7-42F0-8D62-BFB0E18546FA}" type="presParOf" srcId="{CEB38E53-689B-4DAA-AA38-11373BF143C0}" destId="{8EE91B9F-E830-494B-B8B8-E615768FE2F0}" srcOrd="0" destOrd="0" presId="urn:microsoft.com/office/officeart/2005/8/layout/vList5"/>
    <dgm:cxn modelId="{E5F03CD9-FD21-4189-98B9-DED3000FAB2F}" type="presParOf" srcId="{CEB38E53-689B-4DAA-AA38-11373BF143C0}" destId="{50D96F60-4BE3-4F5E-B07F-73693170EA35}" srcOrd="1" destOrd="0" presId="urn:microsoft.com/office/officeart/2005/8/layout/vList5"/>
    <dgm:cxn modelId="{39FE9903-5572-4393-B5CF-50D5B41C98EA}" type="presParOf" srcId="{A5653E73-2BA4-4AF5-9F54-E4DBEF5EFF37}" destId="{5780F012-851E-48B0-B8DC-D7687DC91201}" srcOrd="1" destOrd="0" presId="urn:microsoft.com/office/officeart/2005/8/layout/vList5"/>
    <dgm:cxn modelId="{2AEBB076-20A8-46FC-9D1D-A7EE5A37E297}" type="presParOf" srcId="{A5653E73-2BA4-4AF5-9F54-E4DBEF5EFF37}" destId="{D0B5DF14-94BC-4777-8E79-9A7563F0096F}" srcOrd="2" destOrd="0" presId="urn:microsoft.com/office/officeart/2005/8/layout/vList5"/>
    <dgm:cxn modelId="{1DC62C2C-01F5-417B-A11C-0297A947CC54}" type="presParOf" srcId="{D0B5DF14-94BC-4777-8E79-9A7563F0096F}" destId="{908DB8E2-851B-4013-B67D-C589F2E07725}" srcOrd="0" destOrd="0" presId="urn:microsoft.com/office/officeart/2005/8/layout/vList5"/>
    <dgm:cxn modelId="{C0AE9B38-92BE-446A-B613-EE923FDA43EA}" type="presParOf" srcId="{D0B5DF14-94BC-4777-8E79-9A7563F0096F}" destId="{669DBBAF-17EC-45A2-8193-3DCE44172BF9}" srcOrd="1" destOrd="0" presId="urn:microsoft.com/office/officeart/2005/8/layout/vList5"/>
    <dgm:cxn modelId="{3339438A-47A7-46CD-97F1-B6F71820B4B9}" type="presParOf" srcId="{A5653E73-2BA4-4AF5-9F54-E4DBEF5EFF37}" destId="{E7F1485B-57AB-4648-B4A2-21968C55236A}" srcOrd="3" destOrd="0" presId="urn:microsoft.com/office/officeart/2005/8/layout/vList5"/>
    <dgm:cxn modelId="{CDF4CFD9-5941-4181-AC48-50C74C5A5848}" type="presParOf" srcId="{A5653E73-2BA4-4AF5-9F54-E4DBEF5EFF37}" destId="{E57C65B3-A090-4AAE-8468-3EE0987EE7CC}" srcOrd="4" destOrd="0" presId="urn:microsoft.com/office/officeart/2005/8/layout/vList5"/>
    <dgm:cxn modelId="{61C3E860-BC3A-4D27-9D13-D353E71C5AF5}" type="presParOf" srcId="{E57C65B3-A090-4AAE-8468-3EE0987EE7CC}" destId="{959AEB29-696C-41BF-9CA1-8ACEFDDD643E}" srcOrd="0" destOrd="0" presId="urn:microsoft.com/office/officeart/2005/8/layout/vList5"/>
    <dgm:cxn modelId="{45C84B8A-E731-4A5C-ABA1-0E7E3D49A316}" type="presParOf" srcId="{E57C65B3-A090-4AAE-8468-3EE0987EE7CC}" destId="{E15B25CC-49B3-43FF-8B0E-81609BCF0F68}" srcOrd="1" destOrd="0" presId="urn:microsoft.com/office/officeart/2005/8/layout/vList5"/>
    <dgm:cxn modelId="{D61AFAB6-217E-4164-8AC5-F19D8E7975A7}" type="presParOf" srcId="{A5653E73-2BA4-4AF5-9F54-E4DBEF5EFF37}" destId="{729773BB-2194-4F7A-B651-3C839A57C0F3}" srcOrd="5" destOrd="0" presId="urn:microsoft.com/office/officeart/2005/8/layout/vList5"/>
    <dgm:cxn modelId="{720A5CF0-9D4D-4AA0-80DA-E3D713068C83}" type="presParOf" srcId="{A5653E73-2BA4-4AF5-9F54-E4DBEF5EFF37}" destId="{D308CFD8-1868-4F50-A1A1-CAA987E9B174}" srcOrd="6" destOrd="0" presId="urn:microsoft.com/office/officeart/2005/8/layout/vList5"/>
    <dgm:cxn modelId="{E2C4BC1E-AE09-45EA-A16A-5FE193C93BF1}" type="presParOf" srcId="{D308CFD8-1868-4F50-A1A1-CAA987E9B174}" destId="{A0706EBD-0908-4022-9925-FF9B7D7380D6}" srcOrd="0" destOrd="0" presId="urn:microsoft.com/office/officeart/2005/8/layout/vList5"/>
    <dgm:cxn modelId="{6DB25078-1FDB-466F-9982-793B927A4684}" type="presParOf" srcId="{D308CFD8-1868-4F50-A1A1-CAA987E9B174}" destId="{6A29E736-7E92-4A4B-A04B-45F62369A07B}" srcOrd="1" destOrd="0" presId="urn:microsoft.com/office/officeart/2005/8/layout/vList5"/>
    <dgm:cxn modelId="{49D1B3F8-557D-4B66-837F-899BE2C8C393}" type="presParOf" srcId="{A5653E73-2BA4-4AF5-9F54-E4DBEF5EFF37}" destId="{2DADE02C-62A1-493E-B6B8-F9DFCC4CEC7E}" srcOrd="7" destOrd="0" presId="urn:microsoft.com/office/officeart/2005/8/layout/vList5"/>
    <dgm:cxn modelId="{1369CBFC-A1F6-41F9-B6FB-4BACB6F422F6}" type="presParOf" srcId="{A5653E73-2BA4-4AF5-9F54-E4DBEF5EFF37}" destId="{0E320181-BDD9-46DA-B31F-54B8B595A8C4}" srcOrd="8" destOrd="0" presId="urn:microsoft.com/office/officeart/2005/8/layout/vList5"/>
    <dgm:cxn modelId="{F2425D02-79C4-4381-A3F2-AC022E41D119}" type="presParOf" srcId="{0E320181-BDD9-46DA-B31F-54B8B595A8C4}" destId="{69B41727-0BFF-417D-AC46-D9875D30DA1F}" srcOrd="0" destOrd="0" presId="urn:microsoft.com/office/officeart/2005/8/layout/vList5"/>
    <dgm:cxn modelId="{FD25C2D4-21AE-4471-A7EF-D8BD2E1FE542}" type="presParOf" srcId="{0E320181-BDD9-46DA-B31F-54B8B595A8C4}" destId="{3AE5912E-A938-48ED-8587-4415D85D4831}" srcOrd="1" destOrd="0" presId="urn:microsoft.com/office/officeart/2005/8/layout/vList5"/>
    <dgm:cxn modelId="{6F334E37-8722-46C3-8A55-F8D4B5D091B0}" type="presParOf" srcId="{A5653E73-2BA4-4AF5-9F54-E4DBEF5EFF37}" destId="{C73B73D2-7708-4913-847A-41EB1605F3AA}" srcOrd="9" destOrd="0" presId="urn:microsoft.com/office/officeart/2005/8/layout/vList5"/>
    <dgm:cxn modelId="{B4C21EE0-3601-437E-9373-68DD8B17C934}" type="presParOf" srcId="{A5653E73-2BA4-4AF5-9F54-E4DBEF5EFF37}" destId="{4907D4DD-8002-4092-8AA6-36BD1FA33173}" srcOrd="10" destOrd="0" presId="urn:microsoft.com/office/officeart/2005/8/layout/vList5"/>
    <dgm:cxn modelId="{69131F3E-154B-40FE-ADE0-F913FD6630E5}" type="presParOf" srcId="{4907D4DD-8002-4092-8AA6-36BD1FA33173}" destId="{914826BC-BD18-42A4-8EB7-73B8D0281AA8}" srcOrd="0" destOrd="0" presId="urn:microsoft.com/office/officeart/2005/8/layout/vList5"/>
    <dgm:cxn modelId="{7491392E-F82A-4E46-86A5-954B5C1B16E4}" type="presParOf" srcId="{4907D4DD-8002-4092-8AA6-36BD1FA33173}" destId="{3C00FEC8-2BBF-49C1-92F9-8A413089678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en-US" sz="2000" b="1" dirty="0"/>
            <a:t>需求理解与场景分析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	进行市场研究、用户访谈等以收集目标用户群体的需求和行为特征，明确产品定位及核心价值。</a:t>
          </a:r>
          <a:endParaRPr lang="zh-CN" altLang="en-US" sz="1400" b="0" kern="1200" dirty="0"/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	列出所有可能的功能点，梳理成功能清单。</a:t>
          </a:r>
          <a:endParaRPr lang="zh-CN" altLang="en-US" sz="1400" b="0" kern="1200" dirty="0"/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88051E5C-F73C-4DDB-8DF4-81964A2CEF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基于收集到的数据，形成详细的用户画像，并通过场景构建来描绘典型使用情景。</a:t>
          </a:r>
        </a:p>
      </dgm:t>
    </dgm:pt>
    <dgm:pt modelId="{A691462B-82F2-44B4-9112-462B55ACD110}" type="parTrans" cxnId="{5D26EC5F-1300-4756-A929-E94663317304}">
      <dgm:prSet/>
      <dgm:spPr/>
      <dgm:t>
        <a:bodyPr/>
        <a:lstStyle/>
        <a:p>
          <a:endParaRPr lang="zh-CN" altLang="en-US"/>
        </a:p>
      </dgm:t>
    </dgm:pt>
    <dgm:pt modelId="{6BCE3E80-C6AD-4DF6-BFD7-5BD7164DB463}" type="sibTrans" cxnId="{5D26EC5F-1300-4756-A929-E94663317304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功能清单创建与核心功能识别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2EF256DE-669A-43B9-B7F6-15BEFF75FF0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对功能清单进行优先级排序，确定并详细描述最为核心的功能模块。</a:t>
          </a:r>
        </a:p>
      </dgm:t>
    </dgm:pt>
    <dgm:pt modelId="{0193F025-CFE4-49D1-85F2-B48C72FCF446}" type="parTrans" cxnId="{97EE636D-83D0-4E57-A22C-8EFCEEED693D}">
      <dgm:prSet/>
      <dgm:spPr/>
      <dgm:t>
        <a:bodyPr/>
        <a:lstStyle/>
        <a:p>
          <a:endParaRPr lang="zh-CN" altLang="en-US"/>
        </a:p>
      </dgm:t>
    </dgm:pt>
    <dgm:pt modelId="{6C74784B-7ADA-49EB-954E-E8011A2B0DFC}" type="sibTrans" cxnId="{97EE636D-83D0-4E57-A22C-8EFCEEED693D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2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2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2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A6E89E25-9E5B-4D11-BE31-F1EB2B774F16}" type="presOf" srcId="{2EF256DE-669A-43B9-B7F6-15BEFF75FF0A}" destId="{8E279A73-30E7-4D6E-9E1A-EE0DD4031511}" srcOrd="0" destOrd="1" presId="urn:microsoft.com/office/officeart/2005/8/layout/vList6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5D26EC5F-1300-4756-A929-E94663317304}" srcId="{7E176F3C-0016-4265-99AB-2E1AF6B4CAC8}" destId="{88051E5C-F73C-4DDB-8DF4-81964A2CEFE5}" srcOrd="1" destOrd="0" parTransId="{A691462B-82F2-44B4-9112-462B55ACD110}" sibTransId="{6BCE3E80-C6AD-4DF6-BFD7-5BD7164DB463}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97EE636D-83D0-4E57-A22C-8EFCEEED693D}" srcId="{FADDCD4D-B9D9-4DD7-A343-4E1EB29E9BE8}" destId="{2EF256DE-669A-43B9-B7F6-15BEFF75FF0A}" srcOrd="1" destOrd="0" parTransId="{0193F025-CFE4-49D1-85F2-B48C72FCF446}" sibTransId="{6C74784B-7ADA-49EB-954E-E8011A2B0DFC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B2C948D5-EFA7-48F1-8800-7241693582A9}" type="presOf" srcId="{88051E5C-F73C-4DDB-8DF4-81964A2CEFE5}" destId="{FF20C259-54CC-4735-877D-E250C8D71000}" srcOrd="0" destOrd="1" presId="urn:microsoft.com/office/officeart/2005/8/layout/vList6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zh-CN" sz="2000" b="1" dirty="0"/>
            <a:t>原型设计与创建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）采用 </a:t>
          </a:r>
          <a:r>
            <a:rPr lang="en-US" altLang="en-US" sz="1400" b="0" kern="1200"/>
            <a:t>Axure</a:t>
          </a:r>
          <a:r>
            <a:rPr lang="zh-CN" altLang="en-US" sz="1400" b="0" kern="1200"/>
            <a:t>、</a:t>
          </a:r>
          <a:r>
            <a:rPr lang="en-US" altLang="en-US" sz="1400" b="0" kern="1200"/>
            <a:t>Sketch</a:t>
          </a:r>
          <a:r>
            <a:rPr lang="zh-CN" altLang="en-US" sz="1400" b="0" kern="1200"/>
            <a:t>、</a:t>
          </a:r>
          <a:r>
            <a:rPr lang="en-US" altLang="en-US" sz="1400" b="0" kern="1200"/>
            <a:t>Adobe XD </a:t>
          </a:r>
          <a:r>
            <a:rPr lang="zh-CN" altLang="en-US" sz="1400" b="0" kern="1200"/>
            <a:t>等工具绘制电商网站的低保真或高保真的线框图，展示页面布局和信息架构。</a:t>
          </a:r>
          <a:endParaRPr lang="zh-CN" altLang="en-US" sz="1400" b="0" kern="1200" dirty="0"/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组织内部评审会，获取团队成员和利益相关者的初步反馈。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原型测试与迭代改进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EDF5F56D-DF03-43AB-9DB9-CE784FCF45BE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）定义交互逻辑，包括页面跳转关系、按钮点击反馈、表单填写过程等。</a:t>
          </a:r>
        </a:p>
      </dgm:t>
    </dgm:pt>
    <dgm:pt modelId="{358245BA-F9E7-4F9E-9044-4894045A4F42}" type="parTrans" cxnId="{B0AB3635-3AFE-4664-965E-F6FFDA37E0A8}">
      <dgm:prSet/>
      <dgm:spPr/>
      <dgm:t>
        <a:bodyPr/>
        <a:lstStyle/>
        <a:p>
          <a:endParaRPr lang="zh-CN" altLang="en-US"/>
        </a:p>
      </dgm:t>
    </dgm:pt>
    <dgm:pt modelId="{58487239-8D3D-417C-81AF-6A74540FAE4D}" type="sibTrans" cxnId="{B0AB3635-3AFE-4664-965E-F6FFDA37E0A8}">
      <dgm:prSet/>
      <dgm:spPr/>
      <dgm:t>
        <a:bodyPr/>
        <a:lstStyle/>
        <a:p>
          <a:endParaRPr lang="zh-CN" altLang="en-US"/>
        </a:p>
      </dgm:t>
    </dgm:pt>
    <dgm:pt modelId="{7FCD2E14-A026-494C-A1DE-6445DA3947D7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开展用户测试，收集潜在用户对原型的意见和建议。</a:t>
          </a:r>
        </a:p>
      </dgm:t>
    </dgm:pt>
    <dgm:pt modelId="{DFE8F712-E1BD-4DC1-96A2-9CEE82227C77}" type="parTrans" cxnId="{B11B4107-8912-41A3-9693-3C4C4260A125}">
      <dgm:prSet/>
      <dgm:spPr/>
      <dgm:t>
        <a:bodyPr/>
        <a:lstStyle/>
        <a:p>
          <a:endParaRPr lang="zh-CN" altLang="en-US"/>
        </a:p>
      </dgm:t>
    </dgm:pt>
    <dgm:pt modelId="{E3D209B5-200D-485F-84BF-5DDA5DF91792}" type="sibTrans" cxnId="{B11B4107-8912-41A3-9693-3C4C4260A125}">
      <dgm:prSet/>
      <dgm:spPr/>
      <dgm:t>
        <a:bodyPr/>
        <a:lstStyle/>
        <a:p>
          <a:endParaRPr lang="zh-CN" altLang="en-US"/>
        </a:p>
      </dgm:t>
    </dgm:pt>
    <dgm:pt modelId="{BC04DB0D-3B5E-49A5-BB4B-95D0ADC36AAE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	根据测试结果对原型进行反复调整和完善，直至达到满意的用户体验水平。</a:t>
          </a:r>
        </a:p>
      </dgm:t>
    </dgm:pt>
    <dgm:pt modelId="{176480CF-2361-45E9-A32E-AA7913A34DF4}" type="parTrans" cxnId="{8C78DC8F-19F4-4353-B738-76E4BF29BF7E}">
      <dgm:prSet/>
      <dgm:spPr/>
      <dgm:t>
        <a:bodyPr/>
        <a:lstStyle/>
        <a:p>
          <a:endParaRPr lang="zh-CN" altLang="en-US"/>
        </a:p>
      </dgm:t>
    </dgm:pt>
    <dgm:pt modelId="{6D0A60D5-7646-4C48-90D3-A715E581F0F8}" type="sibTrans" cxnId="{8C78DC8F-19F4-4353-B738-76E4BF29BF7E}">
      <dgm:prSet/>
      <dgm:spPr/>
      <dgm:t>
        <a:bodyPr/>
        <a:lstStyle/>
        <a:p>
          <a:endParaRPr lang="zh-CN" altLang="en-US"/>
        </a:p>
      </dgm:t>
    </dgm:pt>
    <dgm:pt modelId="{6B2A7774-B312-4A1B-A11C-031303FC2602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0F393133-283C-4D3C-8098-ABC14E3ADADC}" type="pres">
      <dgm:prSet presAssocID="{7E176F3C-0016-4265-99AB-2E1AF6B4CAC8}" presName="linNode" presStyleCnt="0"/>
      <dgm:spPr/>
    </dgm:pt>
    <dgm:pt modelId="{009ABD4F-EF73-4E4D-8E7C-0F616994A254}" type="pres">
      <dgm:prSet presAssocID="{7E176F3C-0016-4265-99AB-2E1AF6B4CAC8}" presName="parentShp" presStyleLbl="node1" presStyleIdx="0" presStyleCnt="2">
        <dgm:presLayoutVars>
          <dgm:bulletEnabled val="1"/>
        </dgm:presLayoutVars>
      </dgm:prSet>
      <dgm:spPr/>
    </dgm:pt>
    <dgm:pt modelId="{FF20C259-54CC-4735-877D-E250C8D71000}" type="pres">
      <dgm:prSet presAssocID="{7E176F3C-0016-4265-99AB-2E1AF6B4CAC8}" presName="childShp" presStyleLbl="bgAccFollowNode1" presStyleIdx="0" presStyleCnt="2">
        <dgm:presLayoutVars>
          <dgm:bulletEnabled val="1"/>
        </dgm:presLayoutVars>
      </dgm:prSet>
      <dgm:spPr/>
    </dgm:pt>
    <dgm:pt modelId="{08DC9CD3-DC18-4C82-A661-DD8B16FE9234}" type="pres">
      <dgm:prSet presAssocID="{62C25548-E0B3-46B6-A9F4-2D83A80D22FC}" presName="spacing" presStyleCnt="0"/>
      <dgm:spPr/>
    </dgm:pt>
    <dgm:pt modelId="{D5B7B330-9295-4633-AA76-D1FA05E2FF16}" type="pres">
      <dgm:prSet presAssocID="{FADDCD4D-B9D9-4DD7-A343-4E1EB29E9BE8}" presName="linNode" presStyleCnt="0"/>
      <dgm:spPr/>
    </dgm:pt>
    <dgm:pt modelId="{16A092A5-38EB-4B32-B44F-D746B62DCFEE}" type="pres">
      <dgm:prSet presAssocID="{FADDCD4D-B9D9-4DD7-A343-4E1EB29E9BE8}" presName="parentShp" presStyleLbl="node1" presStyleIdx="1" presStyleCnt="2">
        <dgm:presLayoutVars>
          <dgm:bulletEnabled val="1"/>
        </dgm:presLayoutVars>
      </dgm:prSet>
      <dgm:spPr/>
    </dgm:pt>
    <dgm:pt modelId="{8E279A73-30E7-4D6E-9E1A-EE0DD4031511}" type="pres">
      <dgm:prSet presAssocID="{FADDCD4D-B9D9-4DD7-A343-4E1EB29E9BE8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B11B4107-8912-41A3-9693-3C4C4260A125}" srcId="{FADDCD4D-B9D9-4DD7-A343-4E1EB29E9BE8}" destId="{7FCD2E14-A026-494C-A1DE-6445DA3947D7}" srcOrd="1" destOrd="0" parTransId="{DFE8F712-E1BD-4DC1-96A2-9CEE82227C77}" sibTransId="{E3D209B5-200D-485F-84BF-5DDA5DF91792}"/>
    <dgm:cxn modelId="{B0CA3810-EA60-4CC0-973B-5B74432D6552}" type="presOf" srcId="{7FCD2E14-A026-494C-A1DE-6445DA3947D7}" destId="{8E279A73-30E7-4D6E-9E1A-EE0DD4031511}" srcOrd="0" destOrd="1" presId="urn:microsoft.com/office/officeart/2005/8/layout/vList6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B0AB3635-3AFE-4664-965E-F6FFDA37E0A8}" srcId="{7E176F3C-0016-4265-99AB-2E1AF6B4CAC8}" destId="{EDF5F56D-DF03-43AB-9DB9-CE784FCF45BE}" srcOrd="1" destOrd="0" parTransId="{358245BA-F9E7-4F9E-9044-4894045A4F42}" sibTransId="{58487239-8D3D-417C-81AF-6A74540FAE4D}"/>
    <dgm:cxn modelId="{62E28C3F-01FD-409C-9CF3-87F131BB7051}" type="presOf" srcId="{89730144-3AF2-4241-9640-F6A75CFAF829}" destId="{6B2A7774-B312-4A1B-A11C-031303FC2602}" srcOrd="0" destOrd="0" presId="urn:microsoft.com/office/officeart/2005/8/layout/vList6"/>
    <dgm:cxn modelId="{F4CDAF48-B662-422E-B2D3-36D65A1B6CE6}" type="presOf" srcId="{BC04DB0D-3B5E-49A5-BB4B-95D0ADC36AAE}" destId="{8E279A73-30E7-4D6E-9E1A-EE0DD4031511}" srcOrd="0" destOrd="2" presId="urn:microsoft.com/office/officeart/2005/8/layout/vList6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37D4B884-BDC6-4FC5-B6B2-258120429A7B}" type="presOf" srcId="{EDF5F56D-DF03-43AB-9DB9-CE784FCF45BE}" destId="{FF20C259-54CC-4735-877D-E250C8D71000}" srcOrd="0" destOrd="1" presId="urn:microsoft.com/office/officeart/2005/8/layout/vList6"/>
    <dgm:cxn modelId="{8C78DC8F-19F4-4353-B738-76E4BF29BF7E}" srcId="{FADDCD4D-B9D9-4DD7-A343-4E1EB29E9BE8}" destId="{BC04DB0D-3B5E-49A5-BB4B-95D0ADC36AAE}" srcOrd="2" destOrd="0" parTransId="{176480CF-2361-45E9-A32E-AA7913A34DF4}" sibTransId="{6D0A60D5-7646-4C48-90D3-A715E581F0F8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D640E2A0-2C4D-49DF-B1B9-9627B1123328}" type="presOf" srcId="{7E176F3C-0016-4265-99AB-2E1AF6B4CAC8}" destId="{009ABD4F-EF73-4E4D-8E7C-0F616994A254}" srcOrd="0" destOrd="0" presId="urn:microsoft.com/office/officeart/2005/8/layout/vList6"/>
    <dgm:cxn modelId="{918C2FD9-399E-4C99-96FD-67C3E2BC223B}" type="presOf" srcId="{FADDCD4D-B9D9-4DD7-A343-4E1EB29E9BE8}" destId="{16A092A5-38EB-4B32-B44F-D746B62DCFEE}" srcOrd="0" destOrd="0" presId="urn:microsoft.com/office/officeart/2005/8/layout/vList6"/>
    <dgm:cxn modelId="{795AB2DF-1729-4197-A2EC-01D1A35A347D}" type="presOf" srcId="{9240D709-DE1C-4080-A5DB-9058B434ECE5}" destId="{8E279A73-30E7-4D6E-9E1A-EE0DD4031511}" srcOrd="0" destOrd="0" presId="urn:microsoft.com/office/officeart/2005/8/layout/vList6"/>
    <dgm:cxn modelId="{3A99C0E8-A580-4454-80E2-340657C631D7}" type="presOf" srcId="{742DC48D-FA94-42EA-A687-C3DAA99577DA}" destId="{FF20C259-54CC-4735-877D-E250C8D71000}" srcOrd="0" destOrd="0" presId="urn:microsoft.com/office/officeart/2005/8/layout/vList6"/>
    <dgm:cxn modelId="{54760310-C23A-40CB-9C32-067F29F7D03F}" type="presParOf" srcId="{6B2A7774-B312-4A1B-A11C-031303FC2602}" destId="{0F393133-283C-4D3C-8098-ABC14E3ADADC}" srcOrd="0" destOrd="0" presId="urn:microsoft.com/office/officeart/2005/8/layout/vList6"/>
    <dgm:cxn modelId="{A99ED374-5F42-4CC1-A05E-275C1A848077}" type="presParOf" srcId="{0F393133-283C-4D3C-8098-ABC14E3ADADC}" destId="{009ABD4F-EF73-4E4D-8E7C-0F616994A254}" srcOrd="0" destOrd="0" presId="urn:microsoft.com/office/officeart/2005/8/layout/vList6"/>
    <dgm:cxn modelId="{79E85719-8C3D-4EB6-A58C-61571328F125}" type="presParOf" srcId="{0F393133-283C-4D3C-8098-ABC14E3ADADC}" destId="{FF20C259-54CC-4735-877D-E250C8D71000}" srcOrd="1" destOrd="0" presId="urn:microsoft.com/office/officeart/2005/8/layout/vList6"/>
    <dgm:cxn modelId="{598E3CD9-92C1-4142-87B2-2CF587FA2750}" type="presParOf" srcId="{6B2A7774-B312-4A1B-A11C-031303FC2602}" destId="{08DC9CD3-DC18-4C82-A661-DD8B16FE9234}" srcOrd="1" destOrd="0" presId="urn:microsoft.com/office/officeart/2005/8/layout/vList6"/>
    <dgm:cxn modelId="{0D75C186-DAA7-4F7C-9231-46B314528D2A}" type="presParOf" srcId="{6B2A7774-B312-4A1B-A11C-031303FC2602}" destId="{D5B7B330-9295-4633-AA76-D1FA05E2FF16}" srcOrd="2" destOrd="0" presId="urn:microsoft.com/office/officeart/2005/8/layout/vList6"/>
    <dgm:cxn modelId="{1EEA48CD-F8A0-42F6-9154-6AF546C11A5A}" type="presParOf" srcId="{D5B7B330-9295-4633-AA76-D1FA05E2FF16}" destId="{16A092A5-38EB-4B32-B44F-D746B62DCFEE}" srcOrd="0" destOrd="0" presId="urn:microsoft.com/office/officeart/2005/8/layout/vList6"/>
    <dgm:cxn modelId="{452C7CF1-6AAD-42AA-A234-F5F5CD0D3685}" type="presParOf" srcId="{D5B7B330-9295-4633-AA76-D1FA05E2FF16}" destId="{8E279A73-30E7-4D6E-9E1A-EE0DD403151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pPr algn="l"/>
          <a:r>
            <a:rPr lang="en-US" altLang="zh-CN" sz="2000" b="1" dirty="0"/>
            <a:t>1. </a:t>
          </a:r>
          <a:r>
            <a:rPr lang="zh-CN" altLang="zh-CN" sz="2000" b="1" dirty="0"/>
            <a:t>色彩运用与视觉风格设定</a:t>
          </a:r>
          <a:endParaRPr lang="zh-CN" altLang="en-US" sz="2000" b="1" dirty="0"/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742DC48D-FA94-42EA-A687-C3DAA99577D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制定电商品牌专属的颜色方案，考虑色彩心理学影响和品牌调性传达。</a:t>
          </a:r>
        </a:p>
      </dgm:t>
    </dgm:pt>
    <dgm:pt modelId="{6F3824F0-2C93-49A6-8631-7751CC995C73}" type="par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0EDA2D9F-0D93-4A29-A1E6-AA9738A5263C}" type="sibTrans" cxnId="{A24BE068-9DAB-4CDB-BCC0-6BA61F6C5C52}">
      <dgm:prSet/>
      <dgm:spPr/>
      <dgm:t>
        <a:bodyPr/>
        <a:lstStyle/>
        <a:p>
          <a:endParaRPr lang="zh-CN" altLang="en-US"/>
        </a:p>
      </dgm:t>
    </dgm:pt>
    <dgm:pt modelId="{9240D709-DE1C-4080-A5DB-9058B434ECE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挑选符合品牌形象和内容情境的图片、插画或图标素材。</a:t>
          </a:r>
        </a:p>
      </dgm:t>
    </dgm:pt>
    <dgm:pt modelId="{6BC9E49C-3C6C-4D29-A6A2-173390295020}" type="par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CC3D1DD2-3209-40F2-B22A-C6B88CAEA495}" type="sibTrans" cxnId="{5B4A1822-00FC-4B01-96F9-E9547B52A283}">
      <dgm:prSet/>
      <dgm:spPr/>
      <dgm:t>
        <a:bodyPr/>
        <a:lstStyle/>
        <a:p>
          <a:endParaRPr lang="zh-CN" altLang="en-US"/>
        </a:p>
      </dgm:t>
    </dgm:pt>
    <dgm:pt modelId="{FADDCD4D-B9D9-4DD7-A343-4E1EB29E9BE8}">
      <dgm:prSet custT="1"/>
      <dgm:spPr/>
      <dgm:t>
        <a:bodyPr/>
        <a:lstStyle/>
        <a:p>
          <a:pPr algn="l"/>
          <a:r>
            <a:rPr lang="en-US" altLang="en-US" sz="2000" b="1" dirty="0"/>
            <a:t>2. </a:t>
          </a:r>
          <a:r>
            <a:rPr lang="zh-CN" altLang="en-US" sz="2000" b="1" dirty="0"/>
            <a:t>图像资源选择与处理</a:t>
          </a:r>
        </a:p>
      </dgm:t>
    </dgm:pt>
    <dgm:pt modelId="{C9A920F4-D9AF-4780-9E5A-EF611FBFA509}" type="sib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31FE579B-8E9D-4799-91B7-7BB22EA31427}" type="parTrans" cxnId="{EF82EC01-9D94-4987-B031-2C6750A3B638}">
      <dgm:prSet/>
      <dgm:spPr/>
      <dgm:t>
        <a:bodyPr/>
        <a:lstStyle/>
        <a:p>
          <a:endParaRPr lang="zh-CN" altLang="en-US"/>
        </a:p>
      </dgm:t>
    </dgm:pt>
    <dgm:pt modelId="{8A84BBE1-F1ED-48C7-BB6D-514D1E461186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字体与排版设计</a:t>
          </a:r>
        </a:p>
      </dgm:t>
    </dgm:pt>
    <dgm:pt modelId="{D5D518C0-6711-4510-92A2-80CAFC3139C4}" type="parTrans" cxnId="{FB49AC4D-256C-4982-9C9C-C367FC7E62A9}">
      <dgm:prSet/>
      <dgm:spPr/>
      <dgm:t>
        <a:bodyPr/>
        <a:lstStyle/>
        <a:p>
          <a:endParaRPr lang="zh-CN" altLang="en-US"/>
        </a:p>
      </dgm:t>
    </dgm:pt>
    <dgm:pt modelId="{47D3883B-41FA-47D6-896E-77EFAC2FF80A}" type="sibTrans" cxnId="{FB49AC4D-256C-4982-9C9C-C367FC7E62A9}">
      <dgm:prSet/>
      <dgm:spPr/>
      <dgm:t>
        <a:bodyPr/>
        <a:lstStyle/>
        <a:p>
          <a:endParaRPr lang="zh-CN" altLang="en-US"/>
        </a:p>
      </dgm:t>
    </dgm:pt>
    <dgm:pt modelId="{8DF0A290-592C-4439-BAA5-EFEC20541AD4}">
      <dgm:prSet custT="1"/>
      <dgm:spPr/>
      <dgm:t>
        <a:bodyPr/>
        <a:lstStyle/>
        <a:p>
          <a:pPr algn="l"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4.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版式布局与动效规划</a:t>
          </a:r>
        </a:p>
      </dgm:t>
    </dgm:pt>
    <dgm:pt modelId="{7C049AD5-8404-4017-9DDD-203232E6933B}" type="parTrans" cxnId="{6049DEAB-7FB5-422E-9521-C4DFCD1EC8F0}">
      <dgm:prSet/>
      <dgm:spPr/>
      <dgm:t>
        <a:bodyPr/>
        <a:lstStyle/>
        <a:p>
          <a:endParaRPr lang="zh-CN" altLang="en-US"/>
        </a:p>
      </dgm:t>
    </dgm:pt>
    <dgm:pt modelId="{0545D965-4E83-484D-BEB7-4AF5E7380C96}" type="sibTrans" cxnId="{6049DEAB-7FB5-422E-9521-C4DFCD1EC8F0}">
      <dgm:prSet/>
      <dgm:spPr/>
      <dgm:t>
        <a:bodyPr/>
        <a:lstStyle/>
        <a:p>
          <a:endParaRPr lang="zh-CN" altLang="en-US"/>
        </a:p>
      </dgm:t>
    </dgm:pt>
    <dgm:pt modelId="{60941058-A395-4E00-9DBA-5397DA05CC69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选用易读且体现品牌特色的字体组合，定制特殊字形或样式（如标题、副标题、正文）。</a:t>
          </a:r>
        </a:p>
      </dgm:t>
    </dgm:pt>
    <dgm:pt modelId="{CD11A8BA-7830-4948-8304-BBA887F08BAE}" type="parTrans" cxnId="{9A6F5C4A-1465-4D7B-B96E-09266209E488}">
      <dgm:prSet/>
      <dgm:spPr/>
      <dgm:t>
        <a:bodyPr/>
        <a:lstStyle/>
        <a:p>
          <a:endParaRPr lang="zh-CN" altLang="en-US"/>
        </a:p>
      </dgm:t>
    </dgm:pt>
    <dgm:pt modelId="{D9D5AD15-387C-4964-9A90-D23A296DC0F0}" type="sibTrans" cxnId="{9A6F5C4A-1465-4D7B-B96E-09266209E488}">
      <dgm:prSet/>
      <dgm:spPr/>
      <dgm:t>
        <a:bodyPr/>
        <a:lstStyle/>
        <a:p>
          <a:endParaRPr lang="zh-CN" altLang="en-US"/>
        </a:p>
      </dgm:t>
    </dgm:pt>
    <dgm:pt modelId="{C4599571-7F6C-4E07-9840-4D1901B95443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设计文本块、列表项、引用等不同文本元素的排版样式，并保持页面内一致性。</a:t>
          </a:r>
        </a:p>
      </dgm:t>
    </dgm:pt>
    <dgm:pt modelId="{9BD2BB66-2407-47DC-8E34-5BA03BE178A1}" type="parTrans" cxnId="{8F3296C8-EC2C-4885-9B33-913CC558F9B4}">
      <dgm:prSet/>
      <dgm:spPr/>
      <dgm:t>
        <a:bodyPr/>
        <a:lstStyle/>
        <a:p>
          <a:endParaRPr lang="zh-CN" altLang="en-US"/>
        </a:p>
      </dgm:t>
    </dgm:pt>
    <dgm:pt modelId="{30D8E795-19A3-4578-84A4-66175CD0E850}" type="sibTrans" cxnId="{8F3296C8-EC2C-4885-9B33-913CC558F9B4}">
      <dgm:prSet/>
      <dgm:spPr/>
      <dgm:t>
        <a:bodyPr/>
        <a:lstStyle/>
        <a:p>
          <a:endParaRPr lang="zh-CN" altLang="en-US"/>
        </a:p>
      </dgm:t>
    </dgm:pt>
    <dgm:pt modelId="{A668AEBE-C0A7-491E-949A-67547EEEDA37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对选定的图像进行裁剪、缩放、格式转换等优化处理，确保加载速度和质量平衡。</a:t>
          </a:r>
        </a:p>
      </dgm:t>
    </dgm:pt>
    <dgm:pt modelId="{4C80FED9-CF50-40BC-97B4-26DD223BAB44}" type="parTrans" cxnId="{34307F9D-9AB7-48DE-B673-E5FDC82F1261}">
      <dgm:prSet/>
      <dgm:spPr/>
      <dgm:t>
        <a:bodyPr/>
        <a:lstStyle/>
        <a:p>
          <a:endParaRPr lang="zh-CN" altLang="en-US"/>
        </a:p>
      </dgm:t>
    </dgm:pt>
    <dgm:pt modelId="{8F064D7F-2F4A-4EF6-96B0-068C83A8DA0F}" type="sibTrans" cxnId="{34307F9D-9AB7-48DE-B673-E5FDC82F1261}">
      <dgm:prSet/>
      <dgm:spPr/>
      <dgm:t>
        <a:bodyPr/>
        <a:lstStyle/>
        <a:p>
          <a:endParaRPr lang="zh-CN" altLang="en-US"/>
        </a:p>
      </dgm:t>
    </dgm:pt>
    <dgm:pt modelId="{88747E43-D949-4C5C-9BA0-75528198C0CA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设计主题色、辅助色以及背景色搭配规则。</a:t>
          </a:r>
        </a:p>
      </dgm:t>
    </dgm:pt>
    <dgm:pt modelId="{56667CE9-1062-4ADB-A4EC-68E9727925FE}" type="parTrans" cxnId="{2669BB68-784B-4289-A85C-41B73F80DC5A}">
      <dgm:prSet/>
      <dgm:spPr/>
      <dgm:t>
        <a:bodyPr/>
        <a:lstStyle/>
        <a:p>
          <a:endParaRPr lang="zh-CN" altLang="en-US"/>
        </a:p>
      </dgm:t>
    </dgm:pt>
    <dgm:pt modelId="{B726CABA-0A92-44EC-9EE3-D500D85D744E}" type="sibTrans" cxnId="{2669BB68-784B-4289-A85C-41B73F80DC5A}">
      <dgm:prSet/>
      <dgm:spPr/>
      <dgm:t>
        <a:bodyPr/>
        <a:lstStyle/>
        <a:p>
          <a:endParaRPr lang="zh-CN" altLang="en-US"/>
        </a:p>
      </dgm:t>
    </dgm:pt>
    <dgm:pt modelId="{1059A3AF-ED0D-4867-AF97-3822C6AAD909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细化页面各区块的空间分配，确保信息层次清晰，视觉焦点突出。</a:t>
          </a:r>
        </a:p>
      </dgm:t>
    </dgm:pt>
    <dgm:pt modelId="{3AA2FB28-8042-418A-BB79-F074A0C78C0A}" type="parTrans" cxnId="{6CDBEE48-5439-4515-9622-13DC40926B23}">
      <dgm:prSet/>
      <dgm:spPr/>
      <dgm:t>
        <a:bodyPr/>
        <a:lstStyle/>
        <a:p>
          <a:endParaRPr lang="zh-CN" altLang="en-US"/>
        </a:p>
      </dgm:t>
    </dgm:pt>
    <dgm:pt modelId="{3F6A4C49-96C8-4FC9-BF0C-1F7D5FD358C6}" type="sibTrans" cxnId="{6CDBEE48-5439-4515-9622-13DC40926B23}">
      <dgm:prSet/>
      <dgm:spPr/>
      <dgm:t>
        <a:bodyPr/>
        <a:lstStyle/>
        <a:p>
          <a:endParaRPr lang="zh-CN" altLang="en-US"/>
        </a:p>
      </dgm:t>
    </dgm:pt>
    <dgm:pt modelId="{723A72A6-B042-489C-960E-C3E463A46085}">
      <dgm:prSet custT="1"/>
      <dgm:spPr/>
      <dgm:t>
        <a:bodyPr/>
        <a:lstStyle/>
        <a:p>
          <a:pPr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构思页面间的过渡效果、动态组件动画，增强用户体验的连贯性和趣味性。</a:t>
          </a:r>
        </a:p>
      </dgm:t>
    </dgm:pt>
    <dgm:pt modelId="{6A723392-3E52-45D5-8711-2C6E6FAC3C3F}" type="parTrans" cxnId="{A19AFA36-6109-44F1-8FEB-FC3ECAA3F414}">
      <dgm:prSet/>
      <dgm:spPr/>
      <dgm:t>
        <a:bodyPr/>
        <a:lstStyle/>
        <a:p>
          <a:endParaRPr lang="zh-CN" altLang="en-US"/>
        </a:p>
      </dgm:t>
    </dgm:pt>
    <dgm:pt modelId="{525C800A-1D07-434B-821D-31A68773FC2D}" type="sibTrans" cxnId="{A19AFA36-6109-44F1-8FEB-FC3ECAA3F414}">
      <dgm:prSet/>
      <dgm:spPr/>
      <dgm:t>
        <a:bodyPr/>
        <a:lstStyle/>
        <a:p>
          <a:endParaRPr lang="zh-CN" altLang="en-US"/>
        </a:p>
      </dgm:t>
    </dgm:pt>
    <dgm:pt modelId="{0F043B32-A179-4E65-811C-5DCFDCE981F5}" type="pres">
      <dgm:prSet presAssocID="{89730144-3AF2-4241-9640-F6A75CFAF829}" presName="Name0" presStyleCnt="0">
        <dgm:presLayoutVars>
          <dgm:dir/>
          <dgm:animLvl val="lvl"/>
          <dgm:resizeHandles/>
        </dgm:presLayoutVars>
      </dgm:prSet>
      <dgm:spPr/>
    </dgm:pt>
    <dgm:pt modelId="{E3884E25-3155-4397-93C5-F50AD178D1EF}" type="pres">
      <dgm:prSet presAssocID="{7E176F3C-0016-4265-99AB-2E1AF6B4CAC8}" presName="linNode" presStyleCnt="0"/>
      <dgm:spPr/>
    </dgm:pt>
    <dgm:pt modelId="{8EB4495F-5F76-4EF8-81D5-F01ADB405F71}" type="pres">
      <dgm:prSet presAssocID="{7E176F3C-0016-4265-99AB-2E1AF6B4CAC8}" presName="parentShp" presStyleLbl="node1" presStyleIdx="0" presStyleCnt="4" custScaleX="78862">
        <dgm:presLayoutVars>
          <dgm:bulletEnabled val="1"/>
        </dgm:presLayoutVars>
      </dgm:prSet>
      <dgm:spPr/>
    </dgm:pt>
    <dgm:pt modelId="{C20AED8D-8100-4EE4-BFB4-C76F73D417F4}" type="pres">
      <dgm:prSet presAssocID="{7E176F3C-0016-4265-99AB-2E1AF6B4CAC8}" presName="childShp" presStyleLbl="bgAccFollowNode1" presStyleIdx="0" presStyleCnt="4" custScaleX="116419">
        <dgm:presLayoutVars>
          <dgm:bulletEnabled val="1"/>
        </dgm:presLayoutVars>
      </dgm:prSet>
      <dgm:spPr/>
    </dgm:pt>
    <dgm:pt modelId="{EFFF6398-6967-4EFB-8765-F9AA5EE354D1}" type="pres">
      <dgm:prSet presAssocID="{62C25548-E0B3-46B6-A9F4-2D83A80D22FC}" presName="spacing" presStyleCnt="0"/>
      <dgm:spPr/>
    </dgm:pt>
    <dgm:pt modelId="{AE44B6F5-8B4A-422B-9374-A4E928C1C238}" type="pres">
      <dgm:prSet presAssocID="{FADDCD4D-B9D9-4DD7-A343-4E1EB29E9BE8}" presName="linNode" presStyleCnt="0"/>
      <dgm:spPr/>
    </dgm:pt>
    <dgm:pt modelId="{7B913461-7179-4267-AEA8-5414B36484CB}" type="pres">
      <dgm:prSet presAssocID="{FADDCD4D-B9D9-4DD7-A343-4E1EB29E9BE8}" presName="parentShp" presStyleLbl="node1" presStyleIdx="1" presStyleCnt="4" custScaleX="78862">
        <dgm:presLayoutVars>
          <dgm:bulletEnabled val="1"/>
        </dgm:presLayoutVars>
      </dgm:prSet>
      <dgm:spPr/>
    </dgm:pt>
    <dgm:pt modelId="{931255F5-94E0-4FCA-AE08-87B6E5875531}" type="pres">
      <dgm:prSet presAssocID="{FADDCD4D-B9D9-4DD7-A343-4E1EB29E9BE8}" presName="childShp" presStyleLbl="bgAccFollowNode1" presStyleIdx="1" presStyleCnt="4" custScaleX="116419">
        <dgm:presLayoutVars>
          <dgm:bulletEnabled val="1"/>
        </dgm:presLayoutVars>
      </dgm:prSet>
      <dgm:spPr/>
    </dgm:pt>
    <dgm:pt modelId="{C0EF5D13-F406-4C6E-8BFB-9852C3F97156}" type="pres">
      <dgm:prSet presAssocID="{C9A920F4-D9AF-4780-9E5A-EF611FBFA509}" presName="spacing" presStyleCnt="0"/>
      <dgm:spPr/>
    </dgm:pt>
    <dgm:pt modelId="{949B7CC0-2C37-4CEA-807F-13187C1E713A}" type="pres">
      <dgm:prSet presAssocID="{8A84BBE1-F1ED-48C7-BB6D-514D1E461186}" presName="linNode" presStyleCnt="0"/>
      <dgm:spPr/>
    </dgm:pt>
    <dgm:pt modelId="{8199BACE-7B83-4776-B8E0-8FA61292AFD9}" type="pres">
      <dgm:prSet presAssocID="{8A84BBE1-F1ED-48C7-BB6D-514D1E461186}" presName="parentShp" presStyleLbl="node1" presStyleIdx="2" presStyleCnt="4" custScaleX="78862">
        <dgm:presLayoutVars>
          <dgm:bulletEnabled val="1"/>
        </dgm:presLayoutVars>
      </dgm:prSet>
      <dgm:spPr/>
    </dgm:pt>
    <dgm:pt modelId="{4D502B94-E7D9-48EF-96B7-4AA1C4E0A4E5}" type="pres">
      <dgm:prSet presAssocID="{8A84BBE1-F1ED-48C7-BB6D-514D1E461186}" presName="childShp" presStyleLbl="bgAccFollowNode1" presStyleIdx="2" presStyleCnt="4" custScaleX="116419">
        <dgm:presLayoutVars>
          <dgm:bulletEnabled val="1"/>
        </dgm:presLayoutVars>
      </dgm:prSet>
      <dgm:spPr/>
    </dgm:pt>
    <dgm:pt modelId="{2B3A81AB-A12A-43FC-B933-E4277F7752B0}" type="pres">
      <dgm:prSet presAssocID="{47D3883B-41FA-47D6-896E-77EFAC2FF80A}" presName="spacing" presStyleCnt="0"/>
      <dgm:spPr/>
    </dgm:pt>
    <dgm:pt modelId="{606C0944-0401-48F7-8496-36D483900E5A}" type="pres">
      <dgm:prSet presAssocID="{8DF0A290-592C-4439-BAA5-EFEC20541AD4}" presName="linNode" presStyleCnt="0"/>
      <dgm:spPr/>
    </dgm:pt>
    <dgm:pt modelId="{4D8DA7D0-AE24-4A60-AE91-14E3D40DC74E}" type="pres">
      <dgm:prSet presAssocID="{8DF0A290-592C-4439-BAA5-EFEC20541AD4}" presName="parentShp" presStyleLbl="node1" presStyleIdx="3" presStyleCnt="4" custScaleX="78862">
        <dgm:presLayoutVars>
          <dgm:bulletEnabled val="1"/>
        </dgm:presLayoutVars>
      </dgm:prSet>
      <dgm:spPr/>
    </dgm:pt>
    <dgm:pt modelId="{6B7F28F5-19B2-4E8D-9CBE-0568E9D093A5}" type="pres">
      <dgm:prSet presAssocID="{8DF0A290-592C-4439-BAA5-EFEC20541AD4}" presName="childShp" presStyleLbl="bgAccFollowNode1" presStyleIdx="3" presStyleCnt="4" custScaleX="116419">
        <dgm:presLayoutVars>
          <dgm:bulletEnabled val="1"/>
        </dgm:presLayoutVars>
      </dgm:prSet>
      <dgm:spPr/>
    </dgm:pt>
  </dgm:ptLst>
  <dgm:cxnLst>
    <dgm:cxn modelId="{EF82EC01-9D94-4987-B031-2C6750A3B638}" srcId="{89730144-3AF2-4241-9640-F6A75CFAF829}" destId="{FADDCD4D-B9D9-4DD7-A343-4E1EB29E9BE8}" srcOrd="1" destOrd="0" parTransId="{31FE579B-8E9D-4799-91B7-7BB22EA31427}" sibTransId="{C9A920F4-D9AF-4780-9E5A-EF611FBFA509}"/>
    <dgm:cxn modelId="{5FDC6D08-1BD2-4F84-B076-56096D278B9A}" type="presOf" srcId="{723A72A6-B042-489C-960E-C3E463A46085}" destId="{6B7F28F5-19B2-4E8D-9CBE-0568E9D093A5}" srcOrd="0" destOrd="1" presId="urn:microsoft.com/office/officeart/2005/8/layout/vList6"/>
    <dgm:cxn modelId="{1579430D-816E-4D2F-899B-AB0FF3267F96}" type="presOf" srcId="{88747E43-D949-4C5C-9BA0-75528198C0CA}" destId="{C20AED8D-8100-4EE4-BFB4-C76F73D417F4}" srcOrd="0" destOrd="1" presId="urn:microsoft.com/office/officeart/2005/8/layout/vList6"/>
    <dgm:cxn modelId="{5B4A1822-00FC-4B01-96F9-E9547B52A283}" srcId="{FADDCD4D-B9D9-4DD7-A343-4E1EB29E9BE8}" destId="{9240D709-DE1C-4080-A5DB-9058B434ECE5}" srcOrd="0" destOrd="0" parTransId="{6BC9E49C-3C6C-4D29-A6A2-173390295020}" sibTransId="{CC3D1DD2-3209-40F2-B22A-C6B88CAEA495}"/>
    <dgm:cxn modelId="{BCF5B926-020D-493C-A0A8-AF49732D184E}" type="presOf" srcId="{FADDCD4D-B9D9-4DD7-A343-4E1EB29E9BE8}" destId="{7B913461-7179-4267-AEA8-5414B36484CB}" srcOrd="0" destOrd="0" presId="urn:microsoft.com/office/officeart/2005/8/layout/vList6"/>
    <dgm:cxn modelId="{7A01BF36-ABC2-40E9-84B8-95B39B35B5F8}" type="presOf" srcId="{89730144-3AF2-4241-9640-F6A75CFAF829}" destId="{0F043B32-A179-4E65-811C-5DCFDCE981F5}" srcOrd="0" destOrd="0" presId="urn:microsoft.com/office/officeart/2005/8/layout/vList6"/>
    <dgm:cxn modelId="{A19AFA36-6109-44F1-8FEB-FC3ECAA3F414}" srcId="{8DF0A290-592C-4439-BAA5-EFEC20541AD4}" destId="{723A72A6-B042-489C-960E-C3E463A46085}" srcOrd="1" destOrd="0" parTransId="{6A723392-3E52-45D5-8711-2C6E6FAC3C3F}" sibTransId="{525C800A-1D07-434B-821D-31A68773FC2D}"/>
    <dgm:cxn modelId="{152DAA5F-1D25-4E11-818D-C16B930F532E}" type="presOf" srcId="{9240D709-DE1C-4080-A5DB-9058B434ECE5}" destId="{931255F5-94E0-4FCA-AE08-87B6E5875531}" srcOrd="0" destOrd="0" presId="urn:microsoft.com/office/officeart/2005/8/layout/vList6"/>
    <dgm:cxn modelId="{2669BB68-784B-4289-A85C-41B73F80DC5A}" srcId="{7E176F3C-0016-4265-99AB-2E1AF6B4CAC8}" destId="{88747E43-D949-4C5C-9BA0-75528198C0CA}" srcOrd="1" destOrd="0" parTransId="{56667CE9-1062-4ADB-A4EC-68E9727925FE}" sibTransId="{B726CABA-0A92-44EC-9EE3-D500D85D744E}"/>
    <dgm:cxn modelId="{A24BE068-9DAB-4CDB-BCC0-6BA61F6C5C52}" srcId="{7E176F3C-0016-4265-99AB-2E1AF6B4CAC8}" destId="{742DC48D-FA94-42EA-A687-C3DAA99577DA}" srcOrd="0" destOrd="0" parTransId="{6F3824F0-2C93-49A6-8631-7751CC995C73}" sibTransId="{0EDA2D9F-0D93-4A29-A1E6-AA9738A5263C}"/>
    <dgm:cxn modelId="{6CDBEE48-5439-4515-9622-13DC40926B23}" srcId="{8DF0A290-592C-4439-BAA5-EFEC20541AD4}" destId="{1059A3AF-ED0D-4867-AF97-3822C6AAD909}" srcOrd="0" destOrd="0" parTransId="{3AA2FB28-8042-418A-BB79-F074A0C78C0A}" sibTransId="{3F6A4C49-96C8-4FC9-BF0C-1F7D5FD358C6}"/>
    <dgm:cxn modelId="{9A6F5C4A-1465-4D7B-B96E-09266209E488}" srcId="{8A84BBE1-F1ED-48C7-BB6D-514D1E461186}" destId="{60941058-A395-4E00-9DBA-5397DA05CC69}" srcOrd="0" destOrd="0" parTransId="{CD11A8BA-7830-4948-8304-BBA887F08BAE}" sibTransId="{D9D5AD15-387C-4964-9A90-D23A296DC0F0}"/>
    <dgm:cxn modelId="{FB49AC4D-256C-4982-9C9C-C367FC7E62A9}" srcId="{89730144-3AF2-4241-9640-F6A75CFAF829}" destId="{8A84BBE1-F1ED-48C7-BB6D-514D1E461186}" srcOrd="2" destOrd="0" parTransId="{D5D518C0-6711-4510-92A2-80CAFC3139C4}" sibTransId="{47D3883B-41FA-47D6-896E-77EFAC2FF80A}"/>
    <dgm:cxn modelId="{12543E4F-A599-498E-93A6-2699135DEE74}" type="presOf" srcId="{7E176F3C-0016-4265-99AB-2E1AF6B4CAC8}" destId="{8EB4495F-5F76-4EF8-81D5-F01ADB405F71}" srcOrd="0" destOrd="0" presId="urn:microsoft.com/office/officeart/2005/8/layout/vList6"/>
    <dgm:cxn modelId="{B82B6371-AC15-4AF1-AFB7-4E8610831A81}" type="presOf" srcId="{8A84BBE1-F1ED-48C7-BB6D-514D1E461186}" destId="{8199BACE-7B83-4776-B8E0-8FA61292AFD9}" srcOrd="0" destOrd="0" presId="urn:microsoft.com/office/officeart/2005/8/layout/vList6"/>
    <dgm:cxn modelId="{4F075655-809F-44F4-ADF7-468800C252C0}" type="presOf" srcId="{8DF0A290-592C-4439-BAA5-EFEC20541AD4}" destId="{4D8DA7D0-AE24-4A60-AE91-14E3D40DC74E}" srcOrd="0" destOrd="0" presId="urn:microsoft.com/office/officeart/2005/8/layout/vList6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34307F9D-9AB7-48DE-B673-E5FDC82F1261}" srcId="{FADDCD4D-B9D9-4DD7-A343-4E1EB29E9BE8}" destId="{A668AEBE-C0A7-491E-949A-67547EEEDA37}" srcOrd="1" destOrd="0" parTransId="{4C80FED9-CF50-40BC-97B4-26DD223BAB44}" sibTransId="{8F064D7F-2F4A-4EF6-96B0-068C83A8DA0F}"/>
    <dgm:cxn modelId="{57088BA7-A8C6-4E88-8F11-91809664E204}" type="presOf" srcId="{C4599571-7F6C-4E07-9840-4D1901B95443}" destId="{4D502B94-E7D9-48EF-96B7-4AA1C4E0A4E5}" srcOrd="0" destOrd="1" presId="urn:microsoft.com/office/officeart/2005/8/layout/vList6"/>
    <dgm:cxn modelId="{6049DEAB-7FB5-422E-9521-C4DFCD1EC8F0}" srcId="{89730144-3AF2-4241-9640-F6A75CFAF829}" destId="{8DF0A290-592C-4439-BAA5-EFEC20541AD4}" srcOrd="3" destOrd="0" parTransId="{7C049AD5-8404-4017-9DDD-203232E6933B}" sibTransId="{0545D965-4E83-484D-BEB7-4AF5E7380C96}"/>
    <dgm:cxn modelId="{FFFC50B6-3C72-4C94-A4E8-839B071EDE39}" type="presOf" srcId="{A668AEBE-C0A7-491E-949A-67547EEEDA37}" destId="{931255F5-94E0-4FCA-AE08-87B6E5875531}" srcOrd="0" destOrd="1" presId="urn:microsoft.com/office/officeart/2005/8/layout/vList6"/>
    <dgm:cxn modelId="{FE3A7FBD-16AD-41B2-8642-A7A2BD239BC4}" type="presOf" srcId="{1059A3AF-ED0D-4867-AF97-3822C6AAD909}" destId="{6B7F28F5-19B2-4E8D-9CBE-0568E9D093A5}" srcOrd="0" destOrd="0" presId="urn:microsoft.com/office/officeart/2005/8/layout/vList6"/>
    <dgm:cxn modelId="{8F3296C8-EC2C-4885-9B33-913CC558F9B4}" srcId="{8A84BBE1-F1ED-48C7-BB6D-514D1E461186}" destId="{C4599571-7F6C-4E07-9840-4D1901B95443}" srcOrd="1" destOrd="0" parTransId="{9BD2BB66-2407-47DC-8E34-5BA03BE178A1}" sibTransId="{30D8E795-19A3-4578-84A4-66175CD0E850}"/>
    <dgm:cxn modelId="{F7213DDE-34FC-4FDC-8A5F-43F1CD5C2C6F}" type="presOf" srcId="{742DC48D-FA94-42EA-A687-C3DAA99577DA}" destId="{C20AED8D-8100-4EE4-BFB4-C76F73D417F4}" srcOrd="0" destOrd="0" presId="urn:microsoft.com/office/officeart/2005/8/layout/vList6"/>
    <dgm:cxn modelId="{7025EAF0-2D25-48ED-89CD-3C30323188D0}" type="presOf" srcId="{60941058-A395-4E00-9DBA-5397DA05CC69}" destId="{4D502B94-E7D9-48EF-96B7-4AA1C4E0A4E5}" srcOrd="0" destOrd="0" presId="urn:microsoft.com/office/officeart/2005/8/layout/vList6"/>
    <dgm:cxn modelId="{14969213-4519-4664-9D51-B001CE39B025}" type="presParOf" srcId="{0F043B32-A179-4E65-811C-5DCFDCE981F5}" destId="{E3884E25-3155-4397-93C5-F50AD178D1EF}" srcOrd="0" destOrd="0" presId="urn:microsoft.com/office/officeart/2005/8/layout/vList6"/>
    <dgm:cxn modelId="{9435AFEB-CDA4-41FC-9AD8-A817F886D853}" type="presParOf" srcId="{E3884E25-3155-4397-93C5-F50AD178D1EF}" destId="{8EB4495F-5F76-4EF8-81D5-F01ADB405F71}" srcOrd="0" destOrd="0" presId="urn:microsoft.com/office/officeart/2005/8/layout/vList6"/>
    <dgm:cxn modelId="{CF0C1A22-8476-4099-9F4C-29337528093E}" type="presParOf" srcId="{E3884E25-3155-4397-93C5-F50AD178D1EF}" destId="{C20AED8D-8100-4EE4-BFB4-C76F73D417F4}" srcOrd="1" destOrd="0" presId="urn:microsoft.com/office/officeart/2005/8/layout/vList6"/>
    <dgm:cxn modelId="{C6711CC4-F8D0-4346-8480-CF66829416DF}" type="presParOf" srcId="{0F043B32-A179-4E65-811C-5DCFDCE981F5}" destId="{EFFF6398-6967-4EFB-8765-F9AA5EE354D1}" srcOrd="1" destOrd="0" presId="urn:microsoft.com/office/officeart/2005/8/layout/vList6"/>
    <dgm:cxn modelId="{DE9C92AA-708E-4F7B-8064-4DFB0596D493}" type="presParOf" srcId="{0F043B32-A179-4E65-811C-5DCFDCE981F5}" destId="{AE44B6F5-8B4A-422B-9374-A4E928C1C238}" srcOrd="2" destOrd="0" presId="urn:microsoft.com/office/officeart/2005/8/layout/vList6"/>
    <dgm:cxn modelId="{02799B1A-3874-415E-AA60-3F6B868D7BF6}" type="presParOf" srcId="{AE44B6F5-8B4A-422B-9374-A4E928C1C238}" destId="{7B913461-7179-4267-AEA8-5414B36484CB}" srcOrd="0" destOrd="0" presId="urn:microsoft.com/office/officeart/2005/8/layout/vList6"/>
    <dgm:cxn modelId="{C561F47F-48DA-4A02-A5D1-F7FA5E0664A1}" type="presParOf" srcId="{AE44B6F5-8B4A-422B-9374-A4E928C1C238}" destId="{931255F5-94E0-4FCA-AE08-87B6E5875531}" srcOrd="1" destOrd="0" presId="urn:microsoft.com/office/officeart/2005/8/layout/vList6"/>
    <dgm:cxn modelId="{05E4773A-7417-4C0F-9E14-CC6FA12B1229}" type="presParOf" srcId="{0F043B32-A179-4E65-811C-5DCFDCE981F5}" destId="{C0EF5D13-F406-4C6E-8BFB-9852C3F97156}" srcOrd="3" destOrd="0" presId="urn:microsoft.com/office/officeart/2005/8/layout/vList6"/>
    <dgm:cxn modelId="{9B0F736B-4982-4A7E-B3B7-B1F69230DF96}" type="presParOf" srcId="{0F043B32-A179-4E65-811C-5DCFDCE981F5}" destId="{949B7CC0-2C37-4CEA-807F-13187C1E713A}" srcOrd="4" destOrd="0" presId="urn:microsoft.com/office/officeart/2005/8/layout/vList6"/>
    <dgm:cxn modelId="{17CE57B5-B6C7-4F4C-8504-0DA84B96DD6C}" type="presParOf" srcId="{949B7CC0-2C37-4CEA-807F-13187C1E713A}" destId="{8199BACE-7B83-4776-B8E0-8FA61292AFD9}" srcOrd="0" destOrd="0" presId="urn:microsoft.com/office/officeart/2005/8/layout/vList6"/>
    <dgm:cxn modelId="{E574BDF9-1B80-4B07-9355-3511B5FC0771}" type="presParOf" srcId="{949B7CC0-2C37-4CEA-807F-13187C1E713A}" destId="{4D502B94-E7D9-48EF-96B7-4AA1C4E0A4E5}" srcOrd="1" destOrd="0" presId="urn:microsoft.com/office/officeart/2005/8/layout/vList6"/>
    <dgm:cxn modelId="{A756D861-3403-4467-92C4-6D90C7475FF5}" type="presParOf" srcId="{0F043B32-A179-4E65-811C-5DCFDCE981F5}" destId="{2B3A81AB-A12A-43FC-B933-E4277F7752B0}" srcOrd="5" destOrd="0" presId="urn:microsoft.com/office/officeart/2005/8/layout/vList6"/>
    <dgm:cxn modelId="{CEBC3172-8653-4EB3-B949-0D2DBF0EA17F}" type="presParOf" srcId="{0F043B32-A179-4E65-811C-5DCFDCE981F5}" destId="{606C0944-0401-48F7-8496-36D483900E5A}" srcOrd="6" destOrd="0" presId="urn:microsoft.com/office/officeart/2005/8/layout/vList6"/>
    <dgm:cxn modelId="{B429B8CD-DF03-4054-A649-8FBF510BEF43}" type="presParOf" srcId="{606C0944-0401-48F7-8496-36D483900E5A}" destId="{4D8DA7D0-AE24-4A60-AE91-14E3D40DC74E}" srcOrd="0" destOrd="0" presId="urn:microsoft.com/office/officeart/2005/8/layout/vList6"/>
    <dgm:cxn modelId="{26D96BF4-C8A0-4D9C-B780-EA176E19306D}" type="presParOf" srcId="{606C0944-0401-48F7-8496-36D483900E5A}" destId="{6B7F28F5-19B2-4E8D-9CBE-0568E9D093A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D217B0-33B6-4679-BB5F-43E041B76D82}">
      <dsp:nvSpPr>
        <dsp:cNvPr id="0" name=""/>
        <dsp:cNvSpPr/>
      </dsp:nvSpPr>
      <dsp:spPr>
        <a:xfrm>
          <a:off x="1479" y="251516"/>
          <a:ext cx="2703997" cy="948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头部区域</a:t>
          </a:r>
        </a:p>
      </dsp:txBody>
      <dsp:txXfrm>
        <a:off x="1479" y="251516"/>
        <a:ext cx="2703997" cy="948771"/>
      </dsp:txXfrm>
    </dsp:sp>
    <dsp:sp modelId="{D3573BED-A72E-4657-B728-DF9073F658CD}">
      <dsp:nvSpPr>
        <dsp:cNvPr id="0" name=""/>
        <dsp:cNvSpPr/>
      </dsp:nvSpPr>
      <dsp:spPr>
        <a:xfrm>
          <a:off x="167514" y="1200287"/>
          <a:ext cx="2371927" cy="3628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</a:rPr>
            <a:t>网站 </a:t>
          </a:r>
          <a:r>
            <a:rPr lang="en-US" altLang="en-US" sz="1400" b="1" kern="1200" dirty="0">
              <a:solidFill>
                <a:srgbClr val="7030A0"/>
              </a:solidFill>
            </a:rPr>
            <a:t>Logo</a:t>
          </a:r>
          <a:r>
            <a:rPr lang="zh-CN" altLang="en-US" sz="1400" b="1" kern="1200" dirty="0">
              <a:solidFill>
                <a:srgbClr val="7030A0"/>
              </a:solidFill>
            </a:rPr>
            <a:t>：</a:t>
          </a:r>
          <a:r>
            <a:rPr lang="zh-CN" altLang="en-US" sz="1400" b="0" kern="1200" dirty="0"/>
            <a:t>是品牌形象的核心标志，常链接回首页。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导航栏：</a:t>
          </a:r>
          <a:r>
            <a:rPr lang="zh-CN" altLang="en-US" sz="1400" b="0" kern="1200" dirty="0"/>
            <a:t>为用户提供便捷的导航路径，帮助他们快速找到所需的内容或服务。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搜索框：</a:t>
          </a:r>
          <a:r>
            <a:rPr lang="zh-CN" altLang="en-US" sz="1400" b="0" kern="1200" dirty="0"/>
            <a:t>允许用户输入关键词进行站内搜索。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登录 </a:t>
          </a: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/ 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注册入口：</a:t>
          </a:r>
          <a:r>
            <a:rPr lang="zh-CN" altLang="en-US" sz="1400" b="0" kern="1200" dirty="0"/>
            <a:t>对于有会员功能的网站来说，这是必不可少的功能按钮。</a:t>
          </a:r>
        </a:p>
      </dsp:txBody>
      <dsp:txXfrm>
        <a:off x="167514" y="1200287"/>
        <a:ext cx="2371927" cy="3628439"/>
      </dsp:txXfrm>
    </dsp:sp>
    <dsp:sp modelId="{A5F8A1F2-D34F-481C-8503-E4D9EEF47A43}">
      <dsp:nvSpPr>
        <dsp:cNvPr id="0" name=""/>
        <dsp:cNvSpPr/>
      </dsp:nvSpPr>
      <dsp:spPr>
        <a:xfrm>
          <a:off x="3037546" y="251516"/>
          <a:ext cx="2371927" cy="948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主体内容区域</a:t>
          </a:r>
        </a:p>
      </dsp:txBody>
      <dsp:txXfrm>
        <a:off x="3037546" y="251516"/>
        <a:ext cx="2371927" cy="948771"/>
      </dsp:txXfrm>
    </dsp:sp>
    <dsp:sp modelId="{DCE73762-C9D1-4EB4-AED1-9D3711EEB576}">
      <dsp:nvSpPr>
        <dsp:cNvPr id="0" name=""/>
        <dsp:cNvSpPr/>
      </dsp:nvSpPr>
      <dsp:spPr>
        <a:xfrm>
          <a:off x="3037546" y="1200287"/>
          <a:ext cx="2371927" cy="3628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文章列表：</a:t>
          </a:r>
          <a:r>
            <a:rPr lang="zh-CN" altLang="en-US" sz="1400" b="0" kern="1200" dirty="0"/>
            <a:t>博客、新闻类网站展示文章标题、摘要及图片等信息。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产品列表或详情页：</a:t>
          </a:r>
          <a:r>
            <a:rPr lang="zh-CN" altLang="en-US" sz="1400" b="0" kern="1200" dirty="0"/>
            <a:t>电商网站展示商品图片、名称、价格及购买选项等。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功能区块：</a:t>
          </a:r>
          <a:r>
            <a:rPr lang="zh-CN" altLang="en-US" sz="1400" b="0" kern="1200" dirty="0"/>
            <a:t>应用型网站或工具型网站展示主要功能模块和服务内容。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多媒体内容：</a:t>
          </a:r>
          <a:r>
            <a:rPr lang="zh-CN" altLang="en-US" sz="1400" b="0" kern="1200" dirty="0"/>
            <a:t>如视频、音频、图像画廊等多媒体展示区。</a:t>
          </a:r>
        </a:p>
      </dsp:txBody>
      <dsp:txXfrm>
        <a:off x="3037546" y="1200287"/>
        <a:ext cx="2371927" cy="3628439"/>
      </dsp:txXfrm>
    </dsp:sp>
    <dsp:sp modelId="{B3D7B448-10CF-42B5-9CEE-A128582FDF14}">
      <dsp:nvSpPr>
        <dsp:cNvPr id="0" name=""/>
        <dsp:cNvSpPr/>
      </dsp:nvSpPr>
      <dsp:spPr>
        <a:xfrm>
          <a:off x="5741543" y="251516"/>
          <a:ext cx="2371927" cy="948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侧边栏</a:t>
          </a:r>
        </a:p>
      </dsp:txBody>
      <dsp:txXfrm>
        <a:off x="5741543" y="251516"/>
        <a:ext cx="2371927" cy="948771"/>
      </dsp:txXfrm>
    </dsp:sp>
    <dsp:sp modelId="{8FAC4308-27C4-4DCA-8D61-A714817A2EC0}">
      <dsp:nvSpPr>
        <dsp:cNvPr id="0" name=""/>
        <dsp:cNvSpPr/>
      </dsp:nvSpPr>
      <dsp:spPr>
        <a:xfrm>
          <a:off x="5741543" y="1200287"/>
          <a:ext cx="2371927" cy="3628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分类目录：</a:t>
          </a:r>
          <a:r>
            <a:rPr lang="zh-CN" altLang="en-US" sz="1400" b="0" kern="1200" dirty="0"/>
            <a:t>按照主题对内容进行分类整理。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最新文章、热门推荐或相关阅读：</a:t>
          </a:r>
          <a:r>
            <a:rPr lang="zh-CN" altLang="en-US" sz="1400" b="0" kern="1200" dirty="0"/>
            <a:t>增加用户停留时间和浏览深度。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广告位：</a:t>
          </a:r>
          <a:r>
            <a:rPr lang="zh-CN" altLang="en-US" sz="1400" b="0" kern="1200" dirty="0"/>
            <a:t>放置广告以实现盈利目的。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社交媒体链接</a:t>
          </a:r>
          <a:r>
            <a:rPr lang="zh-CN" altLang="en-US" sz="1400" b="0" kern="1200" dirty="0"/>
            <a:t>：引导用户关注社交媒体账号。</a:t>
          </a:r>
        </a:p>
      </dsp:txBody>
      <dsp:txXfrm>
        <a:off x="5741543" y="1200287"/>
        <a:ext cx="2371927" cy="3628439"/>
      </dsp:txXfrm>
    </dsp:sp>
    <dsp:sp modelId="{C7CA4AF4-515A-49AF-A1F8-EA166ED21466}">
      <dsp:nvSpPr>
        <dsp:cNvPr id="0" name=""/>
        <dsp:cNvSpPr/>
      </dsp:nvSpPr>
      <dsp:spPr>
        <a:xfrm>
          <a:off x="8445541" y="251516"/>
          <a:ext cx="2371927" cy="948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页脚</a:t>
          </a:r>
        </a:p>
      </dsp:txBody>
      <dsp:txXfrm>
        <a:off x="8445541" y="251516"/>
        <a:ext cx="2371927" cy="948771"/>
      </dsp:txXfrm>
    </dsp:sp>
    <dsp:sp modelId="{521F5420-96E3-4411-A17D-80FA2DA74AF9}">
      <dsp:nvSpPr>
        <dsp:cNvPr id="0" name=""/>
        <dsp:cNvSpPr/>
      </dsp:nvSpPr>
      <dsp:spPr>
        <a:xfrm>
          <a:off x="8445541" y="1200287"/>
          <a:ext cx="2371927" cy="3628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链接导航：</a:t>
          </a:r>
          <a:r>
            <a:rPr lang="zh-CN" altLang="en-US" sz="1400" b="0" kern="1200" dirty="0"/>
            <a:t>再次呈现网站的主要栏目或子页面链接。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法律声明：</a:t>
          </a:r>
          <a:r>
            <a:rPr lang="zh-CN" altLang="en-US" sz="1400" b="0" kern="1200" dirty="0"/>
            <a:t>如隐私政策、使用条款、版权信息等。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联系方式：</a:t>
          </a:r>
          <a:r>
            <a:rPr lang="zh-CN" altLang="en-US" sz="1400" b="0" kern="1200" dirty="0"/>
            <a:t>公司地址、电话、邮箱等联系方式。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社交图标：</a:t>
          </a:r>
          <a:r>
            <a:rPr lang="zh-CN" altLang="en-US" sz="1400" b="0" kern="1200" dirty="0"/>
            <a:t>指向企业或个人在社交媒体上的官方账号。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&gt;	</a:t>
          </a:r>
          <a:r>
            <a:rPr lang="zh-CN" altLang="en-US" sz="1400" b="1" kern="1200" dirty="0">
              <a:solidFill>
                <a:srgbClr val="7030A0"/>
              </a:solidFill>
              <a:latin typeface="Arial"/>
              <a:ea typeface="微软雅黑"/>
              <a:cs typeface="+mn-cs"/>
            </a:rPr>
            <a:t>版权年份和所有者信息。</a:t>
          </a:r>
        </a:p>
      </dsp:txBody>
      <dsp:txXfrm>
        <a:off x="8445541" y="1200287"/>
        <a:ext cx="2371927" cy="36284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3415375" y="429"/>
          <a:ext cx="7398163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为不同类型页面（首页、详情页、表单页等）设计独特的模板和交互模式。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定义各个 </a:t>
          </a:r>
          <a:r>
            <a:rPr lang="en-US" altLang="en-US" sz="1400" b="0" kern="1200" dirty="0"/>
            <a:t>UI </a:t>
          </a:r>
          <a:r>
            <a:rPr lang="zh-CN" altLang="en-US" sz="1400" b="0" kern="1200" dirty="0"/>
            <a:t>组件的设计规格文档，包含尺寸、间距、状态变化等细节。</a:t>
          </a:r>
        </a:p>
      </dsp:txBody>
      <dsp:txXfrm>
        <a:off x="3415375" y="209986"/>
        <a:ext cx="6769494" cy="1257339"/>
      </dsp:txXfrm>
    </dsp:sp>
    <dsp:sp modelId="{009ABD4F-EF73-4E4D-8E7C-0F616994A254}">
      <dsp:nvSpPr>
        <dsp:cNvPr id="0" name=""/>
        <dsp:cNvSpPr/>
      </dsp:nvSpPr>
      <dsp:spPr>
        <a:xfrm>
          <a:off x="5409" y="429"/>
          <a:ext cx="3409965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zh-CN" sz="2000" b="1" kern="1200" dirty="0"/>
            <a:t>页面类型设计与组件规范</a:t>
          </a:r>
          <a:endParaRPr lang="zh-CN" altLang="en-US" sz="2000" b="1" kern="1200" dirty="0"/>
        </a:p>
      </dsp:txBody>
      <dsp:txXfrm>
        <a:off x="87247" y="82267"/>
        <a:ext cx="3246289" cy="1512776"/>
      </dsp:txXfrm>
    </dsp:sp>
    <dsp:sp modelId="{8E279A73-30E7-4D6E-9E1A-EE0DD4031511}">
      <dsp:nvSpPr>
        <dsp:cNvPr id="0" name=""/>
        <dsp:cNvSpPr/>
      </dsp:nvSpPr>
      <dsp:spPr>
        <a:xfrm>
          <a:off x="3415375" y="1844527"/>
          <a:ext cx="7398163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将详细交互设计稿交付给前端开发者，并说明交互事件触发机制和响应方式。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协同工作，确保设计意图准确无误地转化为代码实现。</a:t>
          </a:r>
        </a:p>
      </dsp:txBody>
      <dsp:txXfrm>
        <a:off x="3415375" y="2054084"/>
        <a:ext cx="6769494" cy="1257339"/>
      </dsp:txXfrm>
    </dsp:sp>
    <dsp:sp modelId="{16A092A5-38EB-4B32-B44F-D746B62DCFEE}">
      <dsp:nvSpPr>
        <dsp:cNvPr id="0" name=""/>
        <dsp:cNvSpPr/>
      </dsp:nvSpPr>
      <dsp:spPr>
        <a:xfrm>
          <a:off x="5409" y="1844527"/>
          <a:ext cx="3409965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交互设计与前端开发对接</a:t>
          </a:r>
        </a:p>
      </dsp:txBody>
      <dsp:txXfrm>
        <a:off x="87247" y="1926365"/>
        <a:ext cx="3246289" cy="151277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4277398" y="1803"/>
          <a:ext cx="6626352" cy="9766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页面结构规划与元素布局。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嵌入文本、图像及多媒体资源。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超链接和导航系统实现。</a:t>
          </a:r>
        </a:p>
      </dsp:txBody>
      <dsp:txXfrm>
        <a:off x="4277398" y="123881"/>
        <a:ext cx="6260117" cy="732471"/>
      </dsp:txXfrm>
    </dsp:sp>
    <dsp:sp modelId="{009ABD4F-EF73-4E4D-8E7C-0F616994A254}">
      <dsp:nvSpPr>
        <dsp:cNvPr id="0" name=""/>
        <dsp:cNvSpPr/>
      </dsp:nvSpPr>
      <dsp:spPr>
        <a:xfrm>
          <a:off x="140169" y="1803"/>
          <a:ext cx="4137229" cy="9766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HTML </a:t>
          </a:r>
          <a:r>
            <a:rPr lang="zh-CN" altLang="zh-CN" sz="2000" b="1" kern="1200" dirty="0"/>
            <a:t>结构搭建与内容语义化</a:t>
          </a:r>
          <a:endParaRPr lang="zh-CN" altLang="en-US" sz="2000" b="1" kern="1200" dirty="0"/>
        </a:p>
      </dsp:txBody>
      <dsp:txXfrm>
        <a:off x="187844" y="49478"/>
        <a:ext cx="4041879" cy="881277"/>
      </dsp:txXfrm>
    </dsp:sp>
    <dsp:sp modelId="{8E279A73-30E7-4D6E-9E1A-EE0DD4031511}">
      <dsp:nvSpPr>
        <dsp:cNvPr id="0" name=""/>
        <dsp:cNvSpPr/>
      </dsp:nvSpPr>
      <dsp:spPr>
        <a:xfrm>
          <a:off x="4277398" y="1076093"/>
          <a:ext cx="6626352" cy="9766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</a:t>
          </a:r>
          <a:r>
            <a:rPr lang="en-US" altLang="en-US" sz="1200" b="0" kern="1200" dirty="0"/>
            <a:t>CSS </a:t>
          </a:r>
          <a:r>
            <a:rPr lang="zh-CN" altLang="en-US" sz="1200" b="0" kern="1200" dirty="0"/>
            <a:t>基础样式设定。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精细化样式控制。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响应式设计实践。</a:t>
          </a:r>
        </a:p>
      </dsp:txBody>
      <dsp:txXfrm>
        <a:off x="4277398" y="1198171"/>
        <a:ext cx="6260117" cy="732471"/>
      </dsp:txXfrm>
    </dsp:sp>
    <dsp:sp modelId="{16A092A5-38EB-4B32-B44F-D746B62DCFEE}">
      <dsp:nvSpPr>
        <dsp:cNvPr id="0" name=""/>
        <dsp:cNvSpPr/>
      </dsp:nvSpPr>
      <dsp:spPr>
        <a:xfrm>
          <a:off x="140169" y="1076093"/>
          <a:ext cx="4137229" cy="9766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CSS </a:t>
          </a:r>
          <a:r>
            <a:rPr lang="zh-CN" altLang="en-US" sz="2000" b="1" kern="1200" dirty="0"/>
            <a:t>样式设计与响应式布局</a:t>
          </a:r>
        </a:p>
      </dsp:txBody>
      <dsp:txXfrm>
        <a:off x="187844" y="1123768"/>
        <a:ext cx="4041879" cy="881277"/>
      </dsp:txXfrm>
    </dsp:sp>
    <dsp:sp modelId="{4411CEFD-F890-4175-B3BB-246629D7BC3A}">
      <dsp:nvSpPr>
        <dsp:cNvPr id="0" name=""/>
        <dsp:cNvSpPr/>
      </dsp:nvSpPr>
      <dsp:spPr>
        <a:xfrm>
          <a:off x="4277398" y="2150383"/>
          <a:ext cx="6626352" cy="9766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用户交互行为实现。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数据获取与异步处理。</a:t>
          </a:r>
        </a:p>
      </dsp:txBody>
      <dsp:txXfrm>
        <a:off x="4277398" y="2272461"/>
        <a:ext cx="6260117" cy="732471"/>
      </dsp:txXfrm>
    </dsp:sp>
    <dsp:sp modelId="{E8EECCB1-04CB-41F6-BD2C-A1945BA838BA}">
      <dsp:nvSpPr>
        <dsp:cNvPr id="0" name=""/>
        <dsp:cNvSpPr/>
      </dsp:nvSpPr>
      <dsp:spPr>
        <a:xfrm>
          <a:off x="140169" y="2150383"/>
          <a:ext cx="4137229" cy="9766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JavaScript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动态功能开发</a:t>
          </a:r>
        </a:p>
      </dsp:txBody>
      <dsp:txXfrm>
        <a:off x="187844" y="2198058"/>
        <a:ext cx="4041879" cy="881277"/>
      </dsp:txXfrm>
    </dsp:sp>
    <dsp:sp modelId="{FF8712B0-5C63-469C-AAFF-4C5AD1F659CE}">
      <dsp:nvSpPr>
        <dsp:cNvPr id="0" name=""/>
        <dsp:cNvSpPr/>
      </dsp:nvSpPr>
      <dsp:spPr>
        <a:xfrm>
          <a:off x="4277398" y="3224673"/>
          <a:ext cx="6626352" cy="9766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设计并创建表单组件，结合 </a:t>
          </a:r>
          <a:r>
            <a:rPr lang="en-US" altLang="en-US" sz="1200" b="0" kern="1200" dirty="0"/>
            <a:t>CSS </a:t>
          </a:r>
          <a:r>
            <a:rPr lang="zh-CN" altLang="en-US" sz="1200" b="0" kern="1200" dirty="0"/>
            <a:t>实现自适应和美观布局。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添加客户端验证逻辑，保证提交数据的有效性和安全性。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对接后端服务，实现表单数据的提交和接收。</a:t>
          </a:r>
        </a:p>
      </dsp:txBody>
      <dsp:txXfrm>
        <a:off x="4277398" y="3346751"/>
        <a:ext cx="6260117" cy="732471"/>
      </dsp:txXfrm>
    </dsp:sp>
    <dsp:sp modelId="{5AC9F25A-D327-4B12-BC69-D4F793685040}">
      <dsp:nvSpPr>
        <dsp:cNvPr id="0" name=""/>
        <dsp:cNvSpPr/>
      </dsp:nvSpPr>
      <dsp:spPr>
        <a:xfrm>
          <a:off x="140169" y="3224673"/>
          <a:ext cx="4137229" cy="9766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4.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表单构建与数据处理</a:t>
          </a:r>
        </a:p>
      </dsp:txBody>
      <dsp:txXfrm>
        <a:off x="187844" y="3272348"/>
        <a:ext cx="4041879" cy="881277"/>
      </dsp:txXfrm>
    </dsp:sp>
    <dsp:sp modelId="{CCD9CCA2-C8C2-4535-971B-F4BC86FA4C31}">
      <dsp:nvSpPr>
        <dsp:cNvPr id="0" name=""/>
        <dsp:cNvSpPr/>
      </dsp:nvSpPr>
      <dsp:spPr>
        <a:xfrm>
          <a:off x="4277398" y="4298963"/>
          <a:ext cx="6626352" cy="9766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）与后端开发人员合作，完成数据库连接、</a:t>
          </a:r>
          <a:r>
            <a:rPr lang="en-US" altLang="en-US" sz="1200" b="0" kern="1200" dirty="0"/>
            <a:t>API </a:t>
          </a:r>
          <a:r>
            <a:rPr lang="zh-CN" altLang="en-US" sz="1200" b="0" kern="1200" dirty="0"/>
            <a:t>接口的对接和数据传输逻辑。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调试前后端数据交互，确保数据实时同步和更新正确。</a:t>
          </a:r>
        </a:p>
      </dsp:txBody>
      <dsp:txXfrm>
        <a:off x="4277398" y="4421041"/>
        <a:ext cx="6260117" cy="732471"/>
      </dsp:txXfrm>
    </dsp:sp>
    <dsp:sp modelId="{425D6F1E-5D90-4B60-B7F9-84C01D3390F9}">
      <dsp:nvSpPr>
        <dsp:cNvPr id="0" name=""/>
        <dsp:cNvSpPr/>
      </dsp:nvSpPr>
      <dsp:spPr>
        <a:xfrm>
          <a:off x="140169" y="4298963"/>
          <a:ext cx="4137229" cy="9766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5.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后端集成对接</a:t>
          </a:r>
        </a:p>
      </dsp:txBody>
      <dsp:txXfrm>
        <a:off x="187844" y="4346638"/>
        <a:ext cx="4041879" cy="88127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4216533" y="0"/>
          <a:ext cx="7028688" cy="11004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执行详尽的功能测试计划，检查每个功能模块是否按预期运行。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在多种设备和浏览器环境下进行兼容性测试，排查潜在问题。</a:t>
          </a:r>
        </a:p>
      </dsp:txBody>
      <dsp:txXfrm>
        <a:off x="4216533" y="137555"/>
        <a:ext cx="6616023" cy="825330"/>
      </dsp:txXfrm>
    </dsp:sp>
    <dsp:sp modelId="{009ABD4F-EF73-4E4D-8E7C-0F616994A254}">
      <dsp:nvSpPr>
        <dsp:cNvPr id="0" name=""/>
        <dsp:cNvSpPr/>
      </dsp:nvSpPr>
      <dsp:spPr>
        <a:xfrm>
          <a:off x="469258" y="0"/>
          <a:ext cx="3747275" cy="110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zh-CN" sz="2000" b="1" kern="1200" dirty="0"/>
            <a:t>功能测试与兼容性测试</a:t>
          </a:r>
          <a:endParaRPr lang="zh-CN" altLang="en-US" sz="2000" b="1" kern="1200" dirty="0"/>
        </a:p>
      </dsp:txBody>
      <dsp:txXfrm>
        <a:off x="522977" y="53719"/>
        <a:ext cx="3639837" cy="993002"/>
      </dsp:txXfrm>
    </dsp:sp>
    <dsp:sp modelId="{8E279A73-30E7-4D6E-9E1A-EE0DD4031511}">
      <dsp:nvSpPr>
        <dsp:cNvPr id="0" name=""/>
        <dsp:cNvSpPr/>
      </dsp:nvSpPr>
      <dsp:spPr>
        <a:xfrm>
          <a:off x="4216533" y="1210484"/>
          <a:ext cx="7028688" cy="11004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验证网页在桌面电脑、平板、手机等多终端上的显示效果和交互体验。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利用性能测试工具评估加载速度、渲染效率，优化网页性能。</a:t>
          </a:r>
        </a:p>
      </dsp:txBody>
      <dsp:txXfrm>
        <a:off x="4216533" y="1348039"/>
        <a:ext cx="6616023" cy="825330"/>
      </dsp:txXfrm>
    </dsp:sp>
    <dsp:sp modelId="{16A092A5-38EB-4B32-B44F-D746B62DCFEE}">
      <dsp:nvSpPr>
        <dsp:cNvPr id="0" name=""/>
        <dsp:cNvSpPr/>
      </dsp:nvSpPr>
      <dsp:spPr>
        <a:xfrm>
          <a:off x="469258" y="1210484"/>
          <a:ext cx="3747275" cy="110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响应式与性能测试</a:t>
          </a:r>
        </a:p>
      </dsp:txBody>
      <dsp:txXfrm>
        <a:off x="522977" y="1264203"/>
        <a:ext cx="3639837" cy="993002"/>
      </dsp:txXfrm>
    </dsp:sp>
    <dsp:sp modelId="{E637FDD3-371F-4FFD-A658-59366EA33DF9}">
      <dsp:nvSpPr>
        <dsp:cNvPr id="0" name=""/>
        <dsp:cNvSpPr/>
      </dsp:nvSpPr>
      <dsp:spPr>
        <a:xfrm>
          <a:off x="4216533" y="2420968"/>
          <a:ext cx="7028688" cy="11004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将已完成并测试合格的项目文件上传至服务器。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配置域名绑定与 </a:t>
          </a:r>
          <a:r>
            <a:rPr lang="en-US" altLang="en-US" sz="1400" b="0" kern="1200" dirty="0"/>
            <a:t>SSL </a:t>
          </a:r>
          <a:r>
            <a:rPr lang="zh-CN" altLang="en-US" sz="1400" b="0" kern="1200" dirty="0"/>
            <a:t>证书安装（如果适用），确保网站的可访问性和安全性。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	进行线上环境下的最终确认测试，确保一切正常后正式发布。</a:t>
          </a:r>
        </a:p>
      </dsp:txBody>
      <dsp:txXfrm>
        <a:off x="4216533" y="2558523"/>
        <a:ext cx="6616023" cy="825330"/>
      </dsp:txXfrm>
    </dsp:sp>
    <dsp:sp modelId="{62A50211-412C-4072-BDFF-3F8AFED9DE47}">
      <dsp:nvSpPr>
        <dsp:cNvPr id="0" name=""/>
        <dsp:cNvSpPr/>
      </dsp:nvSpPr>
      <dsp:spPr>
        <a:xfrm>
          <a:off x="469258" y="2420968"/>
          <a:ext cx="3747275" cy="110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部署与上线</a:t>
          </a:r>
        </a:p>
      </dsp:txBody>
      <dsp:txXfrm>
        <a:off x="522977" y="2474687"/>
        <a:ext cx="3639837" cy="9930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4061023" y="0"/>
          <a:ext cx="7448090" cy="15376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实施实时性能指标监测，包括但不限于页面加载速度、响应时间、资源利用率等关键指标。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通过日志分析和故障排查工具识别潜在的技术问题和性能瓶颈。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制定并执行定期的性能优化计划，快速响应并解决出现的问题以提升用户体验。</a:t>
          </a:r>
        </a:p>
      </dsp:txBody>
      <dsp:txXfrm>
        <a:off x="4061023" y="192201"/>
        <a:ext cx="6871488" cy="1153204"/>
      </dsp:txXfrm>
    </dsp:sp>
    <dsp:sp modelId="{009ABD4F-EF73-4E4D-8E7C-0F616994A254}">
      <dsp:nvSpPr>
        <dsp:cNvPr id="0" name=""/>
        <dsp:cNvSpPr/>
      </dsp:nvSpPr>
      <dsp:spPr>
        <a:xfrm>
          <a:off x="205366" y="0"/>
          <a:ext cx="3855657" cy="1537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zh-CN" sz="2000" b="1" kern="1200" dirty="0"/>
            <a:t>网站性能监控与问题修复</a:t>
          </a:r>
          <a:endParaRPr lang="zh-CN" altLang="en-US" sz="2000" b="1" kern="1200" dirty="0"/>
        </a:p>
      </dsp:txBody>
      <dsp:txXfrm>
        <a:off x="280426" y="75060"/>
        <a:ext cx="3705537" cy="1387486"/>
      </dsp:txXfrm>
    </dsp:sp>
    <dsp:sp modelId="{8E279A73-30E7-4D6E-9E1A-EE0DD4031511}">
      <dsp:nvSpPr>
        <dsp:cNvPr id="0" name=""/>
        <dsp:cNvSpPr/>
      </dsp:nvSpPr>
      <dsp:spPr>
        <a:xfrm>
          <a:off x="4061023" y="1691367"/>
          <a:ext cx="7448090" cy="15376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建立多渠道用户反馈机制，如在线调查问卷、客服沟通、社交媒体监听等。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对用户反馈进行分类整理，分析其背后的需求趋势和痛点。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根据业务发展情况与市场变化，结合用户反馈数据，形成改进建议和新功能需求列表。</a:t>
          </a:r>
        </a:p>
      </dsp:txBody>
      <dsp:txXfrm>
        <a:off x="4061023" y="1883568"/>
        <a:ext cx="6871488" cy="1153204"/>
      </dsp:txXfrm>
    </dsp:sp>
    <dsp:sp modelId="{16A092A5-38EB-4B32-B44F-D746B62DCFEE}">
      <dsp:nvSpPr>
        <dsp:cNvPr id="0" name=""/>
        <dsp:cNvSpPr/>
      </dsp:nvSpPr>
      <dsp:spPr>
        <a:xfrm>
          <a:off x="205366" y="1691367"/>
          <a:ext cx="3855657" cy="1537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用户反馈收集与需求整合</a:t>
          </a:r>
        </a:p>
      </dsp:txBody>
      <dsp:txXfrm>
        <a:off x="280426" y="1766427"/>
        <a:ext cx="3705537" cy="1387486"/>
      </dsp:txXfrm>
    </dsp:sp>
    <dsp:sp modelId="{79164011-3E6E-46B2-8D80-902F1662FBEE}">
      <dsp:nvSpPr>
        <dsp:cNvPr id="0" name=""/>
        <dsp:cNvSpPr/>
      </dsp:nvSpPr>
      <dsp:spPr>
        <a:xfrm>
          <a:off x="4061023" y="3382734"/>
          <a:ext cx="7448090" cy="15376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1</a:t>
          </a:r>
          <a:r>
            <a:rPr lang="zh-CN" altLang="en-US" sz="1200" b="0" kern="1200" dirty="0"/>
            <a:t>）	基于用户反馈及业务需求，策划网页内容更新方案，包括文本、图片、视频等多媒体资源的更新替换。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2</a:t>
          </a:r>
          <a:r>
            <a:rPr lang="zh-CN" altLang="en-US" sz="1200" b="0" kern="1200" dirty="0"/>
            <a:t>）	针对用户使用习惯和满意度，调整和优化已有功能模块，确保功能易用性和实用性。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200" b="0" kern="1200" dirty="0"/>
            <a:t>（</a:t>
          </a:r>
          <a:r>
            <a:rPr lang="en-US" altLang="en-US" sz="1200" b="0" kern="1200" dirty="0"/>
            <a:t>3</a:t>
          </a:r>
          <a:r>
            <a:rPr lang="zh-CN" altLang="en-US" sz="1200" b="0" kern="1200" dirty="0"/>
            <a:t>）	开发并上线新的功能特性，满足不断发展的业务需求和市场环境，推动产品创新与竞争力提升。</a:t>
          </a:r>
        </a:p>
      </dsp:txBody>
      <dsp:txXfrm>
        <a:off x="4061023" y="3574935"/>
        <a:ext cx="6871488" cy="1153204"/>
      </dsp:txXfrm>
    </dsp:sp>
    <dsp:sp modelId="{76213C05-C597-4A14-9BF0-8D976E331672}">
      <dsp:nvSpPr>
        <dsp:cNvPr id="0" name=""/>
        <dsp:cNvSpPr/>
      </dsp:nvSpPr>
      <dsp:spPr>
        <a:xfrm>
          <a:off x="205366" y="3382734"/>
          <a:ext cx="3855657" cy="1537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网页内容与功能迭代升级</a:t>
          </a:r>
        </a:p>
      </dsp:txBody>
      <dsp:txXfrm>
        <a:off x="280426" y="3457794"/>
        <a:ext cx="3705537" cy="13874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7164A-47E3-47D3-B697-933636B5A837}">
      <dsp:nvSpPr>
        <dsp:cNvPr id="0" name=""/>
        <dsp:cNvSpPr/>
      </dsp:nvSpPr>
      <dsp:spPr>
        <a:xfrm>
          <a:off x="419748" y="297258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 dirty="0"/>
            <a:t>1.</a:t>
          </a:r>
          <a:r>
            <a:rPr lang="zh-CN" altLang="en-US" sz="1700" kern="1200" dirty="0"/>
            <a:t>文本内容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文本内容是网页传达信息的核心部分，包括文章、标题、段落、列表等。</a:t>
          </a:r>
        </a:p>
      </dsp:txBody>
      <dsp:txXfrm>
        <a:off x="419748" y="297258"/>
        <a:ext cx="4576268" cy="1430083"/>
      </dsp:txXfrm>
    </dsp:sp>
    <dsp:sp modelId="{F5A972EB-D100-4EAE-BE75-757706825AA0}">
      <dsp:nvSpPr>
        <dsp:cNvPr id="0" name=""/>
        <dsp:cNvSpPr/>
      </dsp:nvSpPr>
      <dsp:spPr>
        <a:xfrm>
          <a:off x="229071" y="90690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706543-10C7-41CA-936E-A2C6935E9228}">
      <dsp:nvSpPr>
        <dsp:cNvPr id="0" name=""/>
        <dsp:cNvSpPr/>
      </dsp:nvSpPr>
      <dsp:spPr>
        <a:xfrm>
          <a:off x="5438843" y="297258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 dirty="0"/>
            <a:t>2.</a:t>
          </a:r>
          <a:r>
            <a:rPr lang="zh-CN" altLang="en-US" sz="1700" kern="1200" dirty="0"/>
            <a:t>图像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图像用于丰富网页视觉表现，可以是产品展示、插图、图标等形式。</a:t>
          </a:r>
        </a:p>
      </dsp:txBody>
      <dsp:txXfrm>
        <a:off x="5438843" y="297258"/>
        <a:ext cx="4576268" cy="1430083"/>
      </dsp:txXfrm>
    </dsp:sp>
    <dsp:sp modelId="{34C253B8-759D-47B5-8747-D904733E18D7}">
      <dsp:nvSpPr>
        <dsp:cNvPr id="0" name=""/>
        <dsp:cNvSpPr/>
      </dsp:nvSpPr>
      <dsp:spPr>
        <a:xfrm>
          <a:off x="5248165" y="90690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75F1CD-3499-43E5-AF3F-A0F94DF7BC94}">
      <dsp:nvSpPr>
        <dsp:cNvPr id="0" name=""/>
        <dsp:cNvSpPr/>
      </dsp:nvSpPr>
      <dsp:spPr>
        <a:xfrm>
          <a:off x="419748" y="2097575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 dirty="0"/>
            <a:t>3.</a:t>
          </a:r>
          <a:r>
            <a:rPr lang="zh-CN" altLang="en-US" sz="1700" kern="1200" dirty="0"/>
            <a:t>超链接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超链接是网页之间相互连接的关键机制，允许用户通过点击它跳转到其他页面、文件或者邮箱地址。</a:t>
          </a:r>
        </a:p>
      </dsp:txBody>
      <dsp:txXfrm>
        <a:off x="419748" y="2097575"/>
        <a:ext cx="4576268" cy="1430083"/>
      </dsp:txXfrm>
    </dsp:sp>
    <dsp:sp modelId="{471009AA-6E2B-4843-8264-752443B955F5}">
      <dsp:nvSpPr>
        <dsp:cNvPr id="0" name=""/>
        <dsp:cNvSpPr/>
      </dsp:nvSpPr>
      <dsp:spPr>
        <a:xfrm>
          <a:off x="229071" y="1891007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29DA8-9926-4679-BA5F-D5343212D4F7}">
      <dsp:nvSpPr>
        <dsp:cNvPr id="0" name=""/>
        <dsp:cNvSpPr/>
      </dsp:nvSpPr>
      <dsp:spPr>
        <a:xfrm>
          <a:off x="5438843" y="2097575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 dirty="0"/>
            <a:t>4.</a:t>
          </a:r>
          <a:r>
            <a:rPr lang="zh-CN" altLang="en-US" sz="1700" kern="1200" dirty="0"/>
            <a:t>多媒体内容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多媒体内容包括音频、视频播放器，嵌入式内容等。</a:t>
          </a:r>
        </a:p>
      </dsp:txBody>
      <dsp:txXfrm>
        <a:off x="5438843" y="2097575"/>
        <a:ext cx="4576268" cy="1430083"/>
      </dsp:txXfrm>
    </dsp:sp>
    <dsp:sp modelId="{13E1D414-4B1E-4248-89B0-1E06BCDE024F}">
      <dsp:nvSpPr>
        <dsp:cNvPr id="0" name=""/>
        <dsp:cNvSpPr/>
      </dsp:nvSpPr>
      <dsp:spPr>
        <a:xfrm>
          <a:off x="5248165" y="1891007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CC3164-AE30-4B0E-9BC8-DB4EDDE452C1}">
      <dsp:nvSpPr>
        <dsp:cNvPr id="0" name=""/>
        <dsp:cNvSpPr/>
      </dsp:nvSpPr>
      <dsp:spPr>
        <a:xfrm>
          <a:off x="419748" y="3897892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700" kern="1200" dirty="0"/>
            <a:t>5.</a:t>
          </a:r>
          <a:r>
            <a:rPr lang="zh-CN" altLang="en-US" sz="1700" kern="1200" dirty="0"/>
            <a:t>表单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表单是用户输入数据的区域，如搜索框、注册表单、联系表单等，用于收集用户信息或处理用户请求。</a:t>
          </a:r>
        </a:p>
      </dsp:txBody>
      <dsp:txXfrm>
        <a:off x="419748" y="3897892"/>
        <a:ext cx="4576268" cy="1430083"/>
      </dsp:txXfrm>
    </dsp:sp>
    <dsp:sp modelId="{946CBC0E-2CAB-4A29-AC52-1DF533CF7BFF}">
      <dsp:nvSpPr>
        <dsp:cNvPr id="0" name=""/>
        <dsp:cNvSpPr/>
      </dsp:nvSpPr>
      <dsp:spPr>
        <a:xfrm>
          <a:off x="229071" y="3691324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076F5C-2FFD-4576-9D22-DF201AAC948E}">
      <dsp:nvSpPr>
        <dsp:cNvPr id="0" name=""/>
        <dsp:cNvSpPr/>
      </dsp:nvSpPr>
      <dsp:spPr>
        <a:xfrm>
          <a:off x="5438843" y="3897892"/>
          <a:ext cx="4576268" cy="1430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8644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/>
            <a:t> </a:t>
          </a:r>
          <a:r>
            <a:rPr lang="en-US" altLang="en-US" sz="1700" kern="1200" dirty="0"/>
            <a:t>6.</a:t>
          </a:r>
          <a:r>
            <a:rPr lang="zh-CN" altLang="en-US" sz="1700" kern="1200" dirty="0"/>
            <a:t>动画和交互元素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300" kern="1200" dirty="0"/>
            <a:t>动画和交互元素，如 </a:t>
          </a:r>
          <a:r>
            <a:rPr lang="en-US" altLang="en-US" sz="1300" kern="1200" dirty="0"/>
            <a:t>JavaScript </a:t>
          </a:r>
          <a:r>
            <a:rPr lang="zh-CN" altLang="en-US" sz="1300" kern="1200" dirty="0"/>
            <a:t>特效、</a:t>
          </a:r>
          <a:r>
            <a:rPr lang="en-US" altLang="en-US" sz="1300" kern="1200" dirty="0"/>
            <a:t>CSS </a:t>
          </a:r>
          <a:r>
            <a:rPr lang="zh-CN" altLang="en-US" sz="1300" kern="1200" dirty="0"/>
            <a:t>动画、</a:t>
          </a:r>
          <a:r>
            <a:rPr lang="en-US" altLang="en-US" sz="1300" kern="1200" dirty="0"/>
            <a:t>Flash </a:t>
          </a:r>
          <a:r>
            <a:rPr lang="zh-CN" altLang="en-US" sz="1300" kern="1200" dirty="0"/>
            <a:t>动画（早期应用较多，现在更多使用 </a:t>
          </a:r>
          <a:r>
            <a:rPr lang="en-US" altLang="en-US" sz="1300" kern="1200" dirty="0"/>
            <a:t>HTML5 </a:t>
          </a:r>
          <a:r>
            <a:rPr lang="zh-CN" altLang="en-US" sz="1300" kern="1200" dirty="0"/>
            <a:t>技术实现）、滑块、弹窗等动态效果。</a:t>
          </a:r>
        </a:p>
      </dsp:txBody>
      <dsp:txXfrm>
        <a:off x="5438843" y="3897892"/>
        <a:ext cx="4576268" cy="1430083"/>
      </dsp:txXfrm>
    </dsp:sp>
    <dsp:sp modelId="{8F21BF2C-3C81-43C0-9F61-204CDCD6336F}">
      <dsp:nvSpPr>
        <dsp:cNvPr id="0" name=""/>
        <dsp:cNvSpPr/>
      </dsp:nvSpPr>
      <dsp:spPr>
        <a:xfrm>
          <a:off x="5248165" y="3691324"/>
          <a:ext cx="1001058" cy="150158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15D47-9A68-48DF-8F6B-B2DDB9B38A65}">
      <dsp:nvSpPr>
        <dsp:cNvPr id="0" name=""/>
        <dsp:cNvSpPr/>
      </dsp:nvSpPr>
      <dsp:spPr>
        <a:xfrm>
          <a:off x="192599" y="303653"/>
          <a:ext cx="2503749" cy="7824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996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内容固定不变</a:t>
          </a:r>
        </a:p>
      </dsp:txBody>
      <dsp:txXfrm>
        <a:off x="192599" y="303653"/>
        <a:ext cx="2503749" cy="782421"/>
      </dsp:txXfrm>
    </dsp:sp>
    <dsp:sp modelId="{AC5F6F5E-09A4-4978-B928-FB59D3BB802F}">
      <dsp:nvSpPr>
        <dsp:cNvPr id="0" name=""/>
        <dsp:cNvSpPr/>
      </dsp:nvSpPr>
      <dsp:spPr>
        <a:xfrm>
          <a:off x="88276" y="190636"/>
          <a:ext cx="547695" cy="821542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28906E-AA37-4022-87BD-AC9B126E4AB8}">
      <dsp:nvSpPr>
        <dsp:cNvPr id="0" name=""/>
        <dsp:cNvSpPr/>
      </dsp:nvSpPr>
      <dsp:spPr>
        <a:xfrm>
          <a:off x="2890788" y="310937"/>
          <a:ext cx="2449260" cy="76539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842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开发简单</a:t>
          </a:r>
        </a:p>
      </dsp:txBody>
      <dsp:txXfrm>
        <a:off x="2890788" y="310937"/>
        <a:ext cx="2449260" cy="765393"/>
      </dsp:txXfrm>
    </dsp:sp>
    <dsp:sp modelId="{45737CB5-C6D8-4C82-92A6-335544EF0EDC}">
      <dsp:nvSpPr>
        <dsp:cNvPr id="0" name=""/>
        <dsp:cNvSpPr/>
      </dsp:nvSpPr>
      <dsp:spPr>
        <a:xfrm>
          <a:off x="2788736" y="200380"/>
          <a:ext cx="535775" cy="8036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A660A-3AF8-452E-9585-1278BAFF9D5D}">
      <dsp:nvSpPr>
        <dsp:cNvPr id="0" name=""/>
        <dsp:cNvSpPr/>
      </dsp:nvSpPr>
      <dsp:spPr>
        <a:xfrm>
          <a:off x="5535973" y="303227"/>
          <a:ext cx="2503749" cy="7824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9999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加载速度快</a:t>
          </a:r>
        </a:p>
      </dsp:txBody>
      <dsp:txXfrm>
        <a:off x="5535973" y="303227"/>
        <a:ext cx="2503749" cy="782421"/>
      </dsp:txXfrm>
    </dsp:sp>
    <dsp:sp modelId="{8F0C7569-690D-4565-A207-8A3CF1C23520}">
      <dsp:nvSpPr>
        <dsp:cNvPr id="0" name=""/>
        <dsp:cNvSpPr/>
      </dsp:nvSpPr>
      <dsp:spPr>
        <a:xfrm>
          <a:off x="5432435" y="191062"/>
          <a:ext cx="547695" cy="821542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E9AB21-6688-4B6D-ABD8-933D98EC52CC}">
      <dsp:nvSpPr>
        <dsp:cNvPr id="0" name=""/>
        <dsp:cNvSpPr/>
      </dsp:nvSpPr>
      <dsp:spPr>
        <a:xfrm>
          <a:off x="1514056" y="1291170"/>
          <a:ext cx="2503749" cy="7824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9999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维护成本较高</a:t>
          </a:r>
        </a:p>
      </dsp:txBody>
      <dsp:txXfrm>
        <a:off x="1514056" y="1291170"/>
        <a:ext cx="2503749" cy="782421"/>
      </dsp:txXfrm>
    </dsp:sp>
    <dsp:sp modelId="{563FFA41-75BB-4117-9CFD-5330FA85C31E}">
      <dsp:nvSpPr>
        <dsp:cNvPr id="0" name=""/>
        <dsp:cNvSpPr/>
      </dsp:nvSpPr>
      <dsp:spPr>
        <a:xfrm>
          <a:off x="1410519" y="1179004"/>
          <a:ext cx="547695" cy="821542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851EEB-5D2F-45D6-A0CF-8B15765B6708}">
      <dsp:nvSpPr>
        <dsp:cNvPr id="0" name=""/>
        <dsp:cNvSpPr/>
      </dsp:nvSpPr>
      <dsp:spPr>
        <a:xfrm>
          <a:off x="4213731" y="1291170"/>
          <a:ext cx="2503749" cy="78242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9999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无</a:t>
          </a:r>
          <a:r>
            <a:rPr lang="zh-CN" altLang="en-US" sz="1800" kern="1200"/>
            <a:t>个性化功能</a:t>
          </a:r>
          <a:endParaRPr lang="zh-CN" altLang="en-US" sz="1800" kern="1200" dirty="0"/>
        </a:p>
      </dsp:txBody>
      <dsp:txXfrm>
        <a:off x="4213731" y="1291170"/>
        <a:ext cx="2503749" cy="782421"/>
      </dsp:txXfrm>
    </dsp:sp>
    <dsp:sp modelId="{C103D025-5A7F-4104-B9D2-2A2D506240F1}">
      <dsp:nvSpPr>
        <dsp:cNvPr id="0" name=""/>
        <dsp:cNvSpPr/>
      </dsp:nvSpPr>
      <dsp:spPr>
        <a:xfrm>
          <a:off x="4110193" y="1179004"/>
          <a:ext cx="547695" cy="821542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F15D47-9A68-48DF-8F6B-B2DDB9B38A65}">
      <dsp:nvSpPr>
        <dsp:cNvPr id="0" name=""/>
        <dsp:cNvSpPr/>
      </dsp:nvSpPr>
      <dsp:spPr>
        <a:xfrm>
          <a:off x="220834" y="315655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2235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交互性</a:t>
          </a:r>
        </a:p>
      </dsp:txBody>
      <dsp:txXfrm>
        <a:off x="220834" y="315655"/>
        <a:ext cx="2467252" cy="771016"/>
      </dsp:txXfrm>
    </dsp:sp>
    <dsp:sp modelId="{AC5F6F5E-09A4-4978-B928-FB59D3BB802F}">
      <dsp:nvSpPr>
        <dsp:cNvPr id="0" name=""/>
        <dsp:cNvSpPr/>
      </dsp:nvSpPr>
      <dsp:spPr>
        <a:xfrm>
          <a:off x="118032" y="204286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BB084D-46B3-48BE-A0E1-E2C9CA509763}">
      <dsp:nvSpPr>
        <dsp:cNvPr id="0" name=""/>
        <dsp:cNvSpPr/>
      </dsp:nvSpPr>
      <dsp:spPr>
        <a:xfrm>
          <a:off x="2881774" y="315655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7902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数据库驱动</a:t>
          </a:r>
        </a:p>
      </dsp:txBody>
      <dsp:txXfrm>
        <a:off x="2881774" y="315655"/>
        <a:ext cx="2467252" cy="771016"/>
      </dsp:txXfrm>
    </dsp:sp>
    <dsp:sp modelId="{A94FC401-8CF2-4E59-A38D-03C5A3484681}">
      <dsp:nvSpPr>
        <dsp:cNvPr id="0" name=""/>
        <dsp:cNvSpPr/>
      </dsp:nvSpPr>
      <dsp:spPr>
        <a:xfrm>
          <a:off x="2778972" y="204286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5598AB-B231-4DBC-8798-639CE47B83D9}">
      <dsp:nvSpPr>
        <dsp:cNvPr id="0" name=""/>
        <dsp:cNvSpPr/>
      </dsp:nvSpPr>
      <dsp:spPr>
        <a:xfrm>
          <a:off x="5542715" y="315655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7902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自动更新</a:t>
          </a:r>
        </a:p>
      </dsp:txBody>
      <dsp:txXfrm>
        <a:off x="5542715" y="315655"/>
        <a:ext cx="2467252" cy="771016"/>
      </dsp:txXfrm>
    </dsp:sp>
    <dsp:sp modelId="{61C02307-1A60-4D63-A469-80248FC87E83}">
      <dsp:nvSpPr>
        <dsp:cNvPr id="0" name=""/>
        <dsp:cNvSpPr/>
      </dsp:nvSpPr>
      <dsp:spPr>
        <a:xfrm>
          <a:off x="5439913" y="204286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0E8047-7E1E-41A3-AB9E-80EAA21078A0}">
      <dsp:nvSpPr>
        <dsp:cNvPr id="0" name=""/>
        <dsp:cNvSpPr/>
      </dsp:nvSpPr>
      <dsp:spPr>
        <a:xfrm>
          <a:off x="220834" y="1288926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7902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动态生成 </a:t>
          </a:r>
          <a:r>
            <a:rPr lang="en-US" altLang="en-US" sz="1800" kern="1200" dirty="0"/>
            <a:t>URL</a:t>
          </a:r>
          <a:endParaRPr lang="zh-CN" altLang="en-US" sz="1800" kern="1200" dirty="0"/>
        </a:p>
      </dsp:txBody>
      <dsp:txXfrm>
        <a:off x="220834" y="1288926"/>
        <a:ext cx="2467252" cy="771016"/>
      </dsp:txXfrm>
    </dsp:sp>
    <dsp:sp modelId="{B3ABE748-1613-4364-9B2A-73733A1A4798}">
      <dsp:nvSpPr>
        <dsp:cNvPr id="0" name=""/>
        <dsp:cNvSpPr/>
      </dsp:nvSpPr>
      <dsp:spPr>
        <a:xfrm>
          <a:off x="118032" y="1177557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7087E9-1DCE-4AA2-81C4-992A3F20EEED}">
      <dsp:nvSpPr>
        <dsp:cNvPr id="0" name=""/>
        <dsp:cNvSpPr/>
      </dsp:nvSpPr>
      <dsp:spPr>
        <a:xfrm>
          <a:off x="2881774" y="1288926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7902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性能考虑</a:t>
          </a:r>
        </a:p>
      </dsp:txBody>
      <dsp:txXfrm>
        <a:off x="2881774" y="1288926"/>
        <a:ext cx="2467252" cy="771016"/>
      </dsp:txXfrm>
    </dsp:sp>
    <dsp:sp modelId="{4A9BDB3D-2AC6-4433-8A5E-28759CFBCADC}">
      <dsp:nvSpPr>
        <dsp:cNvPr id="0" name=""/>
        <dsp:cNvSpPr/>
      </dsp:nvSpPr>
      <dsp:spPr>
        <a:xfrm>
          <a:off x="2778972" y="1177557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F48DD6-8541-4008-8D06-DC66F6205AC7}">
      <dsp:nvSpPr>
        <dsp:cNvPr id="0" name=""/>
        <dsp:cNvSpPr/>
      </dsp:nvSpPr>
      <dsp:spPr>
        <a:xfrm>
          <a:off x="5542715" y="1288926"/>
          <a:ext cx="2467252" cy="77101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7902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可扩展性</a:t>
          </a:r>
        </a:p>
      </dsp:txBody>
      <dsp:txXfrm>
        <a:off x="5542715" y="1288926"/>
        <a:ext cx="2467252" cy="771016"/>
      </dsp:txXfrm>
    </dsp:sp>
    <dsp:sp modelId="{B8F30198-B3CE-4E9F-879F-8033B9BB0BEB}">
      <dsp:nvSpPr>
        <dsp:cNvPr id="0" name=""/>
        <dsp:cNvSpPr/>
      </dsp:nvSpPr>
      <dsp:spPr>
        <a:xfrm>
          <a:off x="5439913" y="1177557"/>
          <a:ext cx="539711" cy="80956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9DA273-374A-4E32-85E1-8E855E8A5940}">
      <dsp:nvSpPr>
        <dsp:cNvPr id="0" name=""/>
        <dsp:cNvSpPr/>
      </dsp:nvSpPr>
      <dsp:spPr>
        <a:xfrm>
          <a:off x="6638" y="1189509"/>
          <a:ext cx="2354081" cy="175727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）清晰的视觉层次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）高效的导航系统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）合理的</a:t>
          </a:r>
          <a:r>
            <a:rPr lang="zh-CN" altLang="en-US" sz="1400" b="0" kern="1200"/>
            <a:t>空间布局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</dsp:txBody>
      <dsp:txXfrm>
        <a:off x="47813" y="1230684"/>
        <a:ext cx="2271731" cy="1716097"/>
      </dsp:txXfrm>
    </dsp:sp>
    <dsp:sp modelId="{39A1A0AE-93C7-4C26-A10A-720E23CA8C75}">
      <dsp:nvSpPr>
        <dsp:cNvPr id="0" name=""/>
        <dsp:cNvSpPr/>
      </dsp:nvSpPr>
      <dsp:spPr>
        <a:xfrm>
          <a:off x="6638" y="2946781"/>
          <a:ext cx="2354081" cy="7556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用户体验优化</a:t>
          </a:r>
        </a:p>
      </dsp:txBody>
      <dsp:txXfrm>
        <a:off x="6638" y="2946781"/>
        <a:ext cx="1657803" cy="755626"/>
      </dsp:txXfrm>
    </dsp:sp>
    <dsp:sp modelId="{8DC856FF-AE05-4BEF-97C0-0E12B1FB300E}">
      <dsp:nvSpPr>
        <dsp:cNvPr id="0" name=""/>
        <dsp:cNvSpPr/>
      </dsp:nvSpPr>
      <dsp:spPr>
        <a:xfrm>
          <a:off x="1731035" y="3066805"/>
          <a:ext cx="823928" cy="823928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39AABD-CDD7-4AFC-9C1E-93A9B8A45CBC}">
      <dsp:nvSpPr>
        <dsp:cNvPr id="0" name=""/>
        <dsp:cNvSpPr/>
      </dsp:nvSpPr>
      <dsp:spPr>
        <a:xfrm>
          <a:off x="2759087" y="1189509"/>
          <a:ext cx="2354081" cy="175727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）用户导向的内容策划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）品牌一致性</a:t>
          </a:r>
        </a:p>
      </dsp:txBody>
      <dsp:txXfrm>
        <a:off x="2800262" y="1230684"/>
        <a:ext cx="2271731" cy="1716097"/>
      </dsp:txXfrm>
    </dsp:sp>
    <dsp:sp modelId="{13FFAEF5-4EA9-47FC-AE42-F17525BA7EAF}">
      <dsp:nvSpPr>
        <dsp:cNvPr id="0" name=""/>
        <dsp:cNvSpPr/>
      </dsp:nvSpPr>
      <dsp:spPr>
        <a:xfrm>
          <a:off x="2759087" y="2946781"/>
          <a:ext cx="2354081" cy="7556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内容优先与品牌一致性</a:t>
          </a:r>
        </a:p>
      </dsp:txBody>
      <dsp:txXfrm>
        <a:off x="2759087" y="2946781"/>
        <a:ext cx="1657803" cy="755626"/>
      </dsp:txXfrm>
    </dsp:sp>
    <dsp:sp modelId="{234766DE-852C-4877-A3B3-A75CAC976B00}">
      <dsp:nvSpPr>
        <dsp:cNvPr id="0" name=""/>
        <dsp:cNvSpPr/>
      </dsp:nvSpPr>
      <dsp:spPr>
        <a:xfrm>
          <a:off x="4483483" y="3066805"/>
          <a:ext cx="823928" cy="823928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15FF16-5DDA-48D7-A77B-F16FBA63F201}">
      <dsp:nvSpPr>
        <dsp:cNvPr id="0" name=""/>
        <dsp:cNvSpPr/>
      </dsp:nvSpPr>
      <dsp:spPr>
        <a:xfrm>
          <a:off x="5511535" y="1189509"/>
          <a:ext cx="2354081" cy="175727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）互动元素设计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2</a:t>
          </a:r>
          <a:r>
            <a:rPr lang="zh-CN" altLang="en-US" sz="1400" b="0" kern="1200" dirty="0"/>
            <a:t>）安全保障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</dsp:txBody>
      <dsp:txXfrm>
        <a:off x="5552710" y="1230684"/>
        <a:ext cx="2271731" cy="1716097"/>
      </dsp:txXfrm>
    </dsp:sp>
    <dsp:sp modelId="{B607E888-03C4-47A2-858A-280E1D56B5F8}">
      <dsp:nvSpPr>
        <dsp:cNvPr id="0" name=""/>
        <dsp:cNvSpPr/>
      </dsp:nvSpPr>
      <dsp:spPr>
        <a:xfrm>
          <a:off x="5511535" y="2946781"/>
          <a:ext cx="2354081" cy="7556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互动性设计与安全性提示</a:t>
          </a:r>
        </a:p>
      </dsp:txBody>
      <dsp:txXfrm>
        <a:off x="5511535" y="2946781"/>
        <a:ext cx="1657803" cy="755626"/>
      </dsp:txXfrm>
    </dsp:sp>
    <dsp:sp modelId="{C0160354-7E97-4580-970F-74139B597EA3}">
      <dsp:nvSpPr>
        <dsp:cNvPr id="0" name=""/>
        <dsp:cNvSpPr/>
      </dsp:nvSpPr>
      <dsp:spPr>
        <a:xfrm>
          <a:off x="7235932" y="3066805"/>
          <a:ext cx="823928" cy="823928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C81D81-FB83-415D-B777-A7E485D26D16}">
      <dsp:nvSpPr>
        <dsp:cNvPr id="0" name=""/>
        <dsp:cNvSpPr/>
      </dsp:nvSpPr>
      <dsp:spPr>
        <a:xfrm>
          <a:off x="8263984" y="1189509"/>
          <a:ext cx="2354081" cy="175727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1</a:t>
          </a:r>
          <a:r>
            <a:rPr lang="zh-CN" altLang="en-US" sz="1400" b="0" kern="1200" dirty="0"/>
            <a:t>）色彩搭配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zh-CN" sz="1400" b="0" kern="1200" dirty="0"/>
            <a:t>2</a:t>
          </a:r>
          <a:r>
            <a:rPr lang="zh-CN" altLang="en-US" sz="1400" b="0" kern="1200" dirty="0"/>
            <a:t>）字体选择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zh-CN" altLang="en-US" sz="1400" b="0" kern="1200" dirty="0"/>
        </a:p>
      </dsp:txBody>
      <dsp:txXfrm>
        <a:off x="8305159" y="1230684"/>
        <a:ext cx="2271731" cy="1716097"/>
      </dsp:txXfrm>
    </dsp:sp>
    <dsp:sp modelId="{915C6066-9E9F-48A9-9F12-6BBE8B9B1939}">
      <dsp:nvSpPr>
        <dsp:cNvPr id="0" name=""/>
        <dsp:cNvSpPr/>
      </dsp:nvSpPr>
      <dsp:spPr>
        <a:xfrm>
          <a:off x="8263984" y="2946781"/>
          <a:ext cx="2354081" cy="7556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色彩搭配与字体选择</a:t>
          </a:r>
        </a:p>
      </dsp:txBody>
      <dsp:txXfrm>
        <a:off x="8263984" y="2946781"/>
        <a:ext cx="1657803" cy="755626"/>
      </dsp:txXfrm>
    </dsp:sp>
    <dsp:sp modelId="{2DCE8B34-6A0D-4435-B16C-D6CE9BC8EB74}">
      <dsp:nvSpPr>
        <dsp:cNvPr id="0" name=""/>
        <dsp:cNvSpPr/>
      </dsp:nvSpPr>
      <dsp:spPr>
        <a:xfrm>
          <a:off x="9988381" y="3066805"/>
          <a:ext cx="823928" cy="823928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96F60-4BE3-4F5E-B07F-73693170EA35}">
      <dsp:nvSpPr>
        <dsp:cNvPr id="0" name=""/>
        <dsp:cNvSpPr/>
      </dsp:nvSpPr>
      <dsp:spPr>
        <a:xfrm rot="5400000">
          <a:off x="6179175" y="-3828768"/>
          <a:ext cx="711141" cy="85477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遵循 </a:t>
          </a:r>
          <a:r>
            <a:rPr lang="en-US" altLang="en-US" sz="1100" b="0" kern="1200" dirty="0"/>
            <a:t>W3C </a:t>
          </a:r>
          <a:r>
            <a:rPr lang="zh-CN" altLang="en-US" sz="1100" b="0" kern="1200" dirty="0"/>
            <a:t>标准编写 </a:t>
          </a:r>
          <a:r>
            <a:rPr lang="en-US" altLang="en-US" sz="1100" b="0" kern="1200" dirty="0"/>
            <a:t>HTML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CSS </a:t>
          </a:r>
          <a:r>
            <a:rPr lang="zh-CN" altLang="en-US" sz="1100" b="0" kern="1200" dirty="0"/>
            <a:t>和 </a:t>
          </a:r>
          <a:r>
            <a:rPr lang="en-US" altLang="en-US" sz="1100" b="0" kern="1200" dirty="0"/>
            <a:t>JavaScript </a:t>
          </a:r>
          <a:r>
            <a:rPr lang="zh-CN" altLang="en-US" sz="1100" b="0" kern="1200" dirty="0"/>
            <a:t>代码，确保网页结构清晰，符合语义规范，有利于搜索引擎理解内容并提升 </a:t>
          </a:r>
          <a:r>
            <a:rPr lang="en-US" altLang="en-US" sz="1100" b="0" kern="1200" dirty="0"/>
            <a:t>SEO </a:t>
          </a:r>
          <a:r>
            <a:rPr lang="zh-CN" altLang="en-US" sz="1100" b="0" kern="1200" dirty="0"/>
            <a:t>效果。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使用适合电商网站的 </a:t>
          </a:r>
          <a:r>
            <a:rPr lang="en-US" altLang="en-US" sz="1100" b="0" kern="1200" dirty="0"/>
            <a:t>HTML5 </a:t>
          </a:r>
          <a:r>
            <a:rPr lang="zh-CN" altLang="en-US" sz="1100" b="0" kern="1200" dirty="0"/>
            <a:t>元素（如 </a:t>
          </a:r>
          <a:r>
            <a:rPr lang="en-US" altLang="en-US" sz="1100" b="0" kern="1200" dirty="0"/>
            <a:t>'&lt;article&gt;'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'&lt;section&gt;' </a:t>
          </a:r>
          <a:r>
            <a:rPr lang="zh-CN" altLang="en-US" sz="1100" b="0" kern="1200" dirty="0"/>
            <a:t>等）来组织商品信息和内容区块。</a:t>
          </a:r>
        </a:p>
      </dsp:txBody>
      <dsp:txXfrm rot="-5400000">
        <a:off x="2260864" y="124258"/>
        <a:ext cx="8513050" cy="641711"/>
      </dsp:txXfrm>
    </dsp:sp>
    <dsp:sp modelId="{8EE91B9F-E830-494B-B8B8-E615768FE2F0}">
      <dsp:nvSpPr>
        <dsp:cNvPr id="0" name=""/>
        <dsp:cNvSpPr/>
      </dsp:nvSpPr>
      <dsp:spPr>
        <a:xfrm>
          <a:off x="10319" y="650"/>
          <a:ext cx="2250544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标准化编码与语义化布局</a:t>
          </a:r>
        </a:p>
      </dsp:txBody>
      <dsp:txXfrm>
        <a:off x="53713" y="44044"/>
        <a:ext cx="2163756" cy="802139"/>
      </dsp:txXfrm>
    </dsp:sp>
    <dsp:sp modelId="{669DBBAF-17EC-45A2-8193-3DCE44172BF9}">
      <dsp:nvSpPr>
        <dsp:cNvPr id="0" name=""/>
        <dsp:cNvSpPr/>
      </dsp:nvSpPr>
      <dsp:spPr>
        <a:xfrm rot="5400000">
          <a:off x="6022329" y="-2829639"/>
          <a:ext cx="1012090" cy="85394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对图片、</a:t>
          </a:r>
          <a:r>
            <a:rPr lang="en-US" altLang="en-US" sz="1100" b="0" kern="1200" dirty="0"/>
            <a:t>CSS </a:t>
          </a:r>
          <a:r>
            <a:rPr lang="zh-CN" altLang="en-US" sz="1100" b="0" kern="1200" dirty="0"/>
            <a:t>和 </a:t>
          </a:r>
          <a:r>
            <a:rPr lang="en-US" altLang="en-US" sz="1100" b="0" kern="1200" dirty="0"/>
            <a:t>JavaScript </a:t>
          </a:r>
          <a:r>
            <a:rPr lang="zh-CN" altLang="en-US" sz="1100" b="0" kern="1200" dirty="0"/>
            <a:t>文件进行压缩以减少资源大小，使用 </a:t>
          </a:r>
          <a:r>
            <a:rPr lang="en-US" altLang="en-US" sz="1100" b="0" kern="1200" dirty="0"/>
            <a:t>CDN </a:t>
          </a:r>
          <a:r>
            <a:rPr lang="zh-CN" altLang="en-US" sz="1100" b="0" kern="1200" dirty="0"/>
            <a:t>加速内容分发。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通过合并文件、减少 </a:t>
          </a:r>
          <a:r>
            <a:rPr lang="en-US" altLang="en-US" sz="1100" b="0" kern="1200" dirty="0"/>
            <a:t>HTTP </a:t>
          </a:r>
          <a:r>
            <a:rPr lang="zh-CN" altLang="en-US" sz="1100" b="0" kern="1200" dirty="0"/>
            <a:t>请求、利用缓存策略等方式提高页面加载速度。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对首屏内容进行特别优化，采用懒加载或预加载技术提高用户浏览体验。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合理设置网页标题、描述标签和关键词，确保每个商品页面具有独特且富含关键词的元数据，以提升搜索引擎优化效果。</a:t>
          </a:r>
        </a:p>
      </dsp:txBody>
      <dsp:txXfrm rot="-5400000">
        <a:off x="2258666" y="983430"/>
        <a:ext cx="8490011" cy="913278"/>
      </dsp:txXfrm>
    </dsp:sp>
    <dsp:sp modelId="{908DB8E2-851B-4013-B67D-C589F2E07725}">
      <dsp:nvSpPr>
        <dsp:cNvPr id="0" name=""/>
        <dsp:cNvSpPr/>
      </dsp:nvSpPr>
      <dsp:spPr>
        <a:xfrm>
          <a:off x="10319" y="995605"/>
          <a:ext cx="2248346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速度与性能优化</a:t>
          </a:r>
        </a:p>
      </dsp:txBody>
      <dsp:txXfrm>
        <a:off x="53713" y="1038999"/>
        <a:ext cx="2161558" cy="802139"/>
      </dsp:txXfrm>
    </dsp:sp>
    <dsp:sp modelId="{E15B25CC-49B3-43FF-8B0E-81609BCF0F68}">
      <dsp:nvSpPr>
        <dsp:cNvPr id="0" name=""/>
        <dsp:cNvSpPr/>
      </dsp:nvSpPr>
      <dsp:spPr>
        <a:xfrm rot="5400000">
          <a:off x="6179175" y="-1838858"/>
          <a:ext cx="711141" cy="85477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确保网页能够自适应不同设备屏幕尺寸和浏览器环境，实现跨平台的良好视觉效果与交互体验。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在多种主流浏览器（如 </a:t>
          </a:r>
          <a:r>
            <a:rPr lang="en-US" altLang="en-US" sz="1100" b="0" kern="1200" dirty="0"/>
            <a:t>Chrome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Firefox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Safari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Edge </a:t>
          </a:r>
          <a:r>
            <a:rPr lang="zh-CN" altLang="en-US" sz="1100" b="0" kern="1200" dirty="0"/>
            <a:t>以及移动端浏览器）及设备（桌面电脑、平板、手机等）上进行全面的兼容性测试。</a:t>
          </a:r>
        </a:p>
      </dsp:txBody>
      <dsp:txXfrm rot="-5400000">
        <a:off x="2260864" y="2114168"/>
        <a:ext cx="8513050" cy="641711"/>
      </dsp:txXfrm>
    </dsp:sp>
    <dsp:sp modelId="{959AEB29-696C-41BF-9CA1-8ACEFDDD643E}">
      <dsp:nvSpPr>
        <dsp:cNvPr id="0" name=""/>
        <dsp:cNvSpPr/>
      </dsp:nvSpPr>
      <dsp:spPr>
        <a:xfrm>
          <a:off x="10319" y="1990560"/>
          <a:ext cx="2250544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响应式设计与兼容性测试</a:t>
          </a:r>
        </a:p>
      </dsp:txBody>
      <dsp:txXfrm>
        <a:off x="53713" y="2033954"/>
        <a:ext cx="2163756" cy="802139"/>
      </dsp:txXfrm>
    </dsp:sp>
    <dsp:sp modelId="{6A29E736-7E92-4A4B-A04B-45F62369A07B}">
      <dsp:nvSpPr>
        <dsp:cNvPr id="0" name=""/>
        <dsp:cNvSpPr/>
      </dsp:nvSpPr>
      <dsp:spPr>
        <a:xfrm rot="5400000">
          <a:off x="6179175" y="-905484"/>
          <a:ext cx="711141" cy="85477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采用模块化和组件化的开发方式，将重复使用的部分抽象为组件，方便代码复用和更新。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结合前端框架（如 </a:t>
          </a:r>
          <a:r>
            <a:rPr lang="en-US" altLang="en-US" sz="1100" b="0" kern="1200" dirty="0"/>
            <a:t>React</a:t>
          </a:r>
          <a:r>
            <a:rPr lang="zh-CN" altLang="en-US" sz="1100" b="0" kern="1200" dirty="0"/>
            <a:t>、</a:t>
          </a:r>
          <a:r>
            <a:rPr lang="en-US" altLang="en-US" sz="1100" b="0" kern="1200" dirty="0"/>
            <a:t>Vue.js </a:t>
          </a:r>
          <a:r>
            <a:rPr lang="zh-CN" altLang="en-US" sz="1100" b="0" kern="1200" dirty="0"/>
            <a:t>等）构建 </a:t>
          </a:r>
          <a:r>
            <a:rPr lang="en-US" altLang="en-US" sz="1100" b="0" kern="1200" dirty="0"/>
            <a:t>SPA </a:t>
          </a:r>
          <a:r>
            <a:rPr lang="zh-CN" altLang="en-US" sz="1100" b="0" kern="1200" dirty="0"/>
            <a:t>应用，提升用户体验和后台接口对接效率。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设计良好的后端 </a:t>
          </a:r>
          <a:r>
            <a:rPr lang="en-US" altLang="en-US" sz="1100" b="0" kern="1200" dirty="0"/>
            <a:t>API</a:t>
          </a:r>
          <a:r>
            <a:rPr lang="zh-CN" altLang="en-US" sz="1100" b="0" kern="1200" dirty="0"/>
            <a:t>，使前后端分离，便于后续功能迭代和升级。</a:t>
          </a:r>
        </a:p>
      </dsp:txBody>
      <dsp:txXfrm rot="-5400000">
        <a:off x="2260864" y="3047542"/>
        <a:ext cx="8513050" cy="641711"/>
      </dsp:txXfrm>
    </dsp:sp>
    <dsp:sp modelId="{A0706EBD-0908-4022-9925-FF9B7D7380D6}">
      <dsp:nvSpPr>
        <dsp:cNvPr id="0" name=""/>
        <dsp:cNvSpPr/>
      </dsp:nvSpPr>
      <dsp:spPr>
        <a:xfrm>
          <a:off x="10319" y="2923934"/>
          <a:ext cx="2250544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可维护性和扩展性</a:t>
          </a:r>
        </a:p>
      </dsp:txBody>
      <dsp:txXfrm>
        <a:off x="53713" y="2967328"/>
        <a:ext cx="2163756" cy="802139"/>
      </dsp:txXfrm>
    </dsp:sp>
    <dsp:sp modelId="{3AE5912E-A938-48ED-8587-4415D85D4831}">
      <dsp:nvSpPr>
        <dsp:cNvPr id="0" name=""/>
        <dsp:cNvSpPr/>
      </dsp:nvSpPr>
      <dsp:spPr>
        <a:xfrm rot="5400000">
          <a:off x="6179175" y="27889"/>
          <a:ext cx="711141" cy="85477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考虑到残障人士的需求，遵循 </a:t>
          </a:r>
          <a:r>
            <a:rPr lang="en-US" altLang="en-US" sz="1100" b="0" kern="1200" dirty="0"/>
            <a:t>WCAG</a:t>
          </a:r>
          <a:r>
            <a:rPr lang="zh-CN" altLang="en-US" sz="1100" b="0" kern="1200" dirty="0"/>
            <a:t>（</a:t>
          </a:r>
          <a:r>
            <a:rPr lang="en-US" altLang="en-US" sz="1100" b="0" kern="1200" dirty="0"/>
            <a:t>Web Content Accessibility Guidelines</a:t>
          </a:r>
          <a:r>
            <a:rPr lang="zh-CN" altLang="en-US" sz="1100" b="0" kern="1200" dirty="0"/>
            <a:t>）标准，确保网页对各类用户均具有良好的可访问性。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遵守相关法律法规要求，特别是在处理用户隐私和个人数据时，严格遵守 </a:t>
          </a:r>
          <a:r>
            <a:rPr lang="en-US" altLang="en-US" sz="1100" b="0" kern="1200" dirty="0"/>
            <a:t>GDPR</a:t>
          </a:r>
          <a:r>
            <a:rPr lang="zh-CN" altLang="en-US" sz="1100" b="0" kern="1200" dirty="0"/>
            <a:t>等相关规定。</a:t>
          </a:r>
        </a:p>
      </dsp:txBody>
      <dsp:txXfrm rot="-5400000">
        <a:off x="2260864" y="3980916"/>
        <a:ext cx="8513050" cy="641711"/>
      </dsp:txXfrm>
    </dsp:sp>
    <dsp:sp modelId="{69B41727-0BFF-417D-AC46-D9875D30DA1F}">
      <dsp:nvSpPr>
        <dsp:cNvPr id="0" name=""/>
        <dsp:cNvSpPr/>
      </dsp:nvSpPr>
      <dsp:spPr>
        <a:xfrm>
          <a:off x="10319" y="3857308"/>
          <a:ext cx="2250544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无障碍访问与合规性</a:t>
          </a:r>
        </a:p>
      </dsp:txBody>
      <dsp:txXfrm>
        <a:off x="53713" y="3900702"/>
        <a:ext cx="2163756" cy="802139"/>
      </dsp:txXfrm>
    </dsp:sp>
    <dsp:sp modelId="{3C00FEC8-2BBF-49C1-92F9-8A4130896784}">
      <dsp:nvSpPr>
        <dsp:cNvPr id="0" name=""/>
        <dsp:cNvSpPr/>
      </dsp:nvSpPr>
      <dsp:spPr>
        <a:xfrm rot="5400000">
          <a:off x="6179175" y="961263"/>
          <a:ext cx="711141" cy="854776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100" b="0" kern="1200" dirty="0"/>
            <a:t>随着市场趋势的变化、用户行为习惯的发展以及来自用户反馈的意见，网页制作应保持一定的灵活性和迭代更新能力，根据实际情况适时调整和优化，确保其始终能满足不断变化的用户需求和行业标准，促进网站的整体性能和竞争力的不断提升。</a:t>
          </a:r>
        </a:p>
      </dsp:txBody>
      <dsp:txXfrm rot="-5400000">
        <a:off x="2260864" y="4914290"/>
        <a:ext cx="8513050" cy="641711"/>
      </dsp:txXfrm>
    </dsp:sp>
    <dsp:sp modelId="{914826BC-BD18-42A4-8EB7-73B8D0281AA8}">
      <dsp:nvSpPr>
        <dsp:cNvPr id="0" name=""/>
        <dsp:cNvSpPr/>
      </dsp:nvSpPr>
      <dsp:spPr>
        <a:xfrm>
          <a:off x="10319" y="4790682"/>
          <a:ext cx="2250544" cy="8889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0" kern="1200" dirty="0"/>
            <a:t>动态适应性与持续优化</a:t>
          </a:r>
        </a:p>
      </dsp:txBody>
      <dsp:txXfrm>
        <a:off x="53713" y="4834076"/>
        <a:ext cx="2163756" cy="8021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4327579" y="429"/>
          <a:ext cx="6491368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	进行市场研究、用户访谈等以收集目标用户群体的需求和行为特征，明确产品定位及核心价值。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基于收集到的数据，形成详细的用户画像，并通过场景构建来描绘典型使用情景。</a:t>
          </a:r>
        </a:p>
      </dsp:txBody>
      <dsp:txXfrm>
        <a:off x="4327579" y="209986"/>
        <a:ext cx="5862699" cy="1257339"/>
      </dsp:txXfrm>
    </dsp:sp>
    <dsp:sp modelId="{009ABD4F-EF73-4E4D-8E7C-0F616994A254}">
      <dsp:nvSpPr>
        <dsp:cNvPr id="0" name=""/>
        <dsp:cNvSpPr/>
      </dsp:nvSpPr>
      <dsp:spPr>
        <a:xfrm>
          <a:off x="0" y="429"/>
          <a:ext cx="4327579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en-US" sz="2000" b="1" kern="1200" dirty="0"/>
            <a:t>需求理解与场景分析</a:t>
          </a:r>
        </a:p>
      </dsp:txBody>
      <dsp:txXfrm>
        <a:off x="81838" y="82267"/>
        <a:ext cx="4163903" cy="1512776"/>
      </dsp:txXfrm>
    </dsp:sp>
    <dsp:sp modelId="{8E279A73-30E7-4D6E-9E1A-EE0DD4031511}">
      <dsp:nvSpPr>
        <dsp:cNvPr id="0" name=""/>
        <dsp:cNvSpPr/>
      </dsp:nvSpPr>
      <dsp:spPr>
        <a:xfrm>
          <a:off x="4327579" y="1844527"/>
          <a:ext cx="6491368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	列出所有可能的功能点，梳理成功能清单。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对功能清单进行优先级排序，确定并详细描述最为核心的功能模块。</a:t>
          </a:r>
        </a:p>
      </dsp:txBody>
      <dsp:txXfrm>
        <a:off x="4327579" y="2054084"/>
        <a:ext cx="5862699" cy="1257339"/>
      </dsp:txXfrm>
    </dsp:sp>
    <dsp:sp modelId="{16A092A5-38EB-4B32-B44F-D746B62DCFEE}">
      <dsp:nvSpPr>
        <dsp:cNvPr id="0" name=""/>
        <dsp:cNvSpPr/>
      </dsp:nvSpPr>
      <dsp:spPr>
        <a:xfrm>
          <a:off x="0" y="1844527"/>
          <a:ext cx="4327579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功能清单创建与核心功能识别</a:t>
          </a:r>
        </a:p>
      </dsp:txBody>
      <dsp:txXfrm>
        <a:off x="81838" y="1926365"/>
        <a:ext cx="4163903" cy="15127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C259-54CC-4735-877D-E250C8D71000}">
      <dsp:nvSpPr>
        <dsp:cNvPr id="0" name=""/>
        <dsp:cNvSpPr/>
      </dsp:nvSpPr>
      <dsp:spPr>
        <a:xfrm>
          <a:off x="4327579" y="429"/>
          <a:ext cx="6491368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/>
            <a:t>（</a:t>
          </a:r>
          <a:r>
            <a:rPr lang="en-US" altLang="en-US" sz="1400" b="0" kern="1200"/>
            <a:t>1</a:t>
          </a:r>
          <a:r>
            <a:rPr lang="zh-CN" altLang="en-US" sz="1400" b="0" kern="1200"/>
            <a:t>）采用 </a:t>
          </a:r>
          <a:r>
            <a:rPr lang="en-US" altLang="en-US" sz="1400" b="0" kern="1200"/>
            <a:t>Axure</a:t>
          </a:r>
          <a:r>
            <a:rPr lang="zh-CN" altLang="en-US" sz="1400" b="0" kern="1200"/>
            <a:t>、</a:t>
          </a:r>
          <a:r>
            <a:rPr lang="en-US" altLang="en-US" sz="1400" b="0" kern="1200"/>
            <a:t>Sketch</a:t>
          </a:r>
          <a:r>
            <a:rPr lang="zh-CN" altLang="en-US" sz="1400" b="0" kern="1200"/>
            <a:t>、</a:t>
          </a:r>
          <a:r>
            <a:rPr lang="en-US" altLang="en-US" sz="1400" b="0" kern="1200"/>
            <a:t>Adobe XD </a:t>
          </a:r>
          <a:r>
            <a:rPr lang="zh-CN" altLang="en-US" sz="1400" b="0" kern="1200"/>
            <a:t>等工具绘制电商网站的低保真或高保真的线框图，展示页面布局和信息架构。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）定义交互逻辑，包括页面跳转关系、按钮点击反馈、表单填写过程等。</a:t>
          </a:r>
        </a:p>
      </dsp:txBody>
      <dsp:txXfrm>
        <a:off x="4327579" y="209986"/>
        <a:ext cx="5862699" cy="1257339"/>
      </dsp:txXfrm>
    </dsp:sp>
    <dsp:sp modelId="{009ABD4F-EF73-4E4D-8E7C-0F616994A254}">
      <dsp:nvSpPr>
        <dsp:cNvPr id="0" name=""/>
        <dsp:cNvSpPr/>
      </dsp:nvSpPr>
      <dsp:spPr>
        <a:xfrm>
          <a:off x="0" y="429"/>
          <a:ext cx="4327579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zh-CN" sz="2000" b="1" kern="1200" dirty="0"/>
            <a:t>原型设计与创建</a:t>
          </a:r>
          <a:endParaRPr lang="zh-CN" altLang="en-US" sz="2000" b="1" kern="1200" dirty="0"/>
        </a:p>
      </dsp:txBody>
      <dsp:txXfrm>
        <a:off x="81838" y="82267"/>
        <a:ext cx="4163903" cy="1512776"/>
      </dsp:txXfrm>
    </dsp:sp>
    <dsp:sp modelId="{8E279A73-30E7-4D6E-9E1A-EE0DD4031511}">
      <dsp:nvSpPr>
        <dsp:cNvPr id="0" name=""/>
        <dsp:cNvSpPr/>
      </dsp:nvSpPr>
      <dsp:spPr>
        <a:xfrm>
          <a:off x="4327579" y="1844527"/>
          <a:ext cx="6491368" cy="16764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组织内部评审会，获取团队成员和利益相关者的初步反馈。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开展用户测试，收集潜在用户对原型的意见和建议。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3</a:t>
          </a:r>
          <a:r>
            <a:rPr lang="zh-CN" altLang="en-US" sz="1400" b="0" kern="1200" dirty="0"/>
            <a:t>）	根据测试结果对原型进行反复调整和完善，直至达到满意的用户体验水平。</a:t>
          </a:r>
        </a:p>
      </dsp:txBody>
      <dsp:txXfrm>
        <a:off x="4327579" y="2054084"/>
        <a:ext cx="5862699" cy="1257339"/>
      </dsp:txXfrm>
    </dsp:sp>
    <dsp:sp modelId="{16A092A5-38EB-4B32-B44F-D746B62DCFEE}">
      <dsp:nvSpPr>
        <dsp:cNvPr id="0" name=""/>
        <dsp:cNvSpPr/>
      </dsp:nvSpPr>
      <dsp:spPr>
        <a:xfrm>
          <a:off x="0" y="1844527"/>
          <a:ext cx="4327579" cy="1676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原型测试与迭代改进</a:t>
          </a:r>
        </a:p>
      </dsp:txBody>
      <dsp:txXfrm>
        <a:off x="81838" y="1926365"/>
        <a:ext cx="4163903" cy="151277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0AED8D-8100-4EE4-BFB4-C76F73D417F4}">
      <dsp:nvSpPr>
        <dsp:cNvPr id="0" name=""/>
        <dsp:cNvSpPr/>
      </dsp:nvSpPr>
      <dsp:spPr>
        <a:xfrm>
          <a:off x="3570496" y="1472"/>
          <a:ext cx="7895032" cy="11678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制定电商品牌专属的颜色方案，考虑色彩心理学影响和品牌调性传达。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设计主题色、辅助色以及背景色搭配规则。</a:t>
          </a:r>
        </a:p>
      </dsp:txBody>
      <dsp:txXfrm>
        <a:off x="3570496" y="147458"/>
        <a:ext cx="7457076" cy="875913"/>
      </dsp:txXfrm>
    </dsp:sp>
    <dsp:sp modelId="{8EB4495F-5F76-4EF8-81D5-F01ADB405F71}">
      <dsp:nvSpPr>
        <dsp:cNvPr id="0" name=""/>
        <dsp:cNvSpPr/>
      </dsp:nvSpPr>
      <dsp:spPr>
        <a:xfrm>
          <a:off x="5109" y="1472"/>
          <a:ext cx="3565386" cy="116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/>
            <a:t>1. </a:t>
          </a:r>
          <a:r>
            <a:rPr lang="zh-CN" altLang="zh-CN" sz="2000" b="1" kern="1200" dirty="0"/>
            <a:t>色彩运用与视觉风格设定</a:t>
          </a:r>
          <a:endParaRPr lang="zh-CN" altLang="en-US" sz="2000" b="1" kern="1200" dirty="0"/>
        </a:p>
      </dsp:txBody>
      <dsp:txXfrm>
        <a:off x="62120" y="58483"/>
        <a:ext cx="3451364" cy="1053862"/>
      </dsp:txXfrm>
    </dsp:sp>
    <dsp:sp modelId="{931255F5-94E0-4FCA-AE08-87B6E5875531}">
      <dsp:nvSpPr>
        <dsp:cNvPr id="0" name=""/>
        <dsp:cNvSpPr/>
      </dsp:nvSpPr>
      <dsp:spPr>
        <a:xfrm>
          <a:off x="3570496" y="1286144"/>
          <a:ext cx="7895032" cy="11678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挑选符合品牌形象和内容情境的图片、插画或图标素材。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对选定的图像进行裁剪、缩放、格式转换等优化处理，确保加载速度和质量平衡。</a:t>
          </a:r>
        </a:p>
      </dsp:txBody>
      <dsp:txXfrm>
        <a:off x="3570496" y="1432130"/>
        <a:ext cx="7457076" cy="875913"/>
      </dsp:txXfrm>
    </dsp:sp>
    <dsp:sp modelId="{7B913461-7179-4267-AEA8-5414B36484CB}">
      <dsp:nvSpPr>
        <dsp:cNvPr id="0" name=""/>
        <dsp:cNvSpPr/>
      </dsp:nvSpPr>
      <dsp:spPr>
        <a:xfrm>
          <a:off x="5109" y="1286144"/>
          <a:ext cx="3565386" cy="116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b="1" kern="1200" dirty="0"/>
            <a:t>2. </a:t>
          </a:r>
          <a:r>
            <a:rPr lang="zh-CN" altLang="en-US" sz="2000" b="1" kern="1200" dirty="0"/>
            <a:t>图像资源选择与处理</a:t>
          </a:r>
        </a:p>
      </dsp:txBody>
      <dsp:txXfrm>
        <a:off x="62120" y="1343155"/>
        <a:ext cx="3451364" cy="1053862"/>
      </dsp:txXfrm>
    </dsp:sp>
    <dsp:sp modelId="{4D502B94-E7D9-48EF-96B7-4AA1C4E0A4E5}">
      <dsp:nvSpPr>
        <dsp:cNvPr id="0" name=""/>
        <dsp:cNvSpPr/>
      </dsp:nvSpPr>
      <dsp:spPr>
        <a:xfrm>
          <a:off x="3570496" y="2570817"/>
          <a:ext cx="7895032" cy="11678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选用易读且体现品牌特色的字体组合，定制特殊字形或样式（如标题、副标题、正文）。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设计文本块、列表项、引用等不同文本元素的排版样式，并保持页面内一致性。</a:t>
          </a:r>
        </a:p>
      </dsp:txBody>
      <dsp:txXfrm>
        <a:off x="3570496" y="2716803"/>
        <a:ext cx="7457076" cy="875913"/>
      </dsp:txXfrm>
    </dsp:sp>
    <dsp:sp modelId="{8199BACE-7B83-4776-B8E0-8FA61292AFD9}">
      <dsp:nvSpPr>
        <dsp:cNvPr id="0" name=""/>
        <dsp:cNvSpPr/>
      </dsp:nvSpPr>
      <dsp:spPr>
        <a:xfrm>
          <a:off x="5109" y="2570817"/>
          <a:ext cx="3565386" cy="116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3.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字体与排版设计</a:t>
          </a:r>
        </a:p>
      </dsp:txBody>
      <dsp:txXfrm>
        <a:off x="62120" y="2627828"/>
        <a:ext cx="3451364" cy="1053862"/>
      </dsp:txXfrm>
    </dsp:sp>
    <dsp:sp modelId="{6B7F28F5-19B2-4E8D-9CBE-0568E9D093A5}">
      <dsp:nvSpPr>
        <dsp:cNvPr id="0" name=""/>
        <dsp:cNvSpPr/>
      </dsp:nvSpPr>
      <dsp:spPr>
        <a:xfrm>
          <a:off x="3570496" y="3855489"/>
          <a:ext cx="7895032" cy="11678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1</a:t>
          </a:r>
          <a:r>
            <a:rPr lang="zh-CN" altLang="en-US" sz="1400" b="0" kern="1200" dirty="0"/>
            <a:t>）	细化页面各区块的空间分配，确保信息层次清晰，视觉焦点突出。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zh-CN" altLang="en-US" sz="1400" b="0" kern="1200" dirty="0"/>
            <a:t>（</a:t>
          </a:r>
          <a:r>
            <a:rPr lang="en-US" altLang="en-US" sz="1400" b="0" kern="1200" dirty="0"/>
            <a:t>2</a:t>
          </a:r>
          <a:r>
            <a:rPr lang="zh-CN" altLang="en-US" sz="1400" b="0" kern="1200" dirty="0"/>
            <a:t>）	构思页面间的过渡效果、动态组件动画，增强用户体验的连贯性和趣味性。</a:t>
          </a:r>
        </a:p>
      </dsp:txBody>
      <dsp:txXfrm>
        <a:off x="3570496" y="4001475"/>
        <a:ext cx="7457076" cy="875913"/>
      </dsp:txXfrm>
    </dsp:sp>
    <dsp:sp modelId="{4D8DA7D0-AE24-4A60-AE91-14E3D40DC74E}">
      <dsp:nvSpPr>
        <dsp:cNvPr id="0" name=""/>
        <dsp:cNvSpPr/>
      </dsp:nvSpPr>
      <dsp:spPr>
        <a:xfrm>
          <a:off x="5109" y="3855489"/>
          <a:ext cx="3565386" cy="116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en-US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4. </a:t>
          </a:r>
          <a:r>
            <a:rPr lang="zh-CN" altLang="en-US" sz="2000" b="1" kern="1200" dirty="0">
              <a:solidFill>
                <a:prstClr val="white"/>
              </a:solidFill>
              <a:latin typeface="Arial"/>
              <a:ea typeface="微软雅黑"/>
              <a:cs typeface="+mn-cs"/>
            </a:rPr>
            <a:t>版式布局与动效规划</a:t>
          </a:r>
        </a:p>
      </dsp:txBody>
      <dsp:txXfrm>
        <a:off x="62120" y="3912500"/>
        <a:ext cx="3451364" cy="1053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09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AC8796B-7368-45C3-B8B4-3EFD9ECED49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F3F00590-1F2F-4F2A-A64D-448C981F15C5}" type="slidenum">
              <a:rPr lang="zh-CN" altLang="en-US">
                <a:latin typeface="等线" panose="02010600030101010101" charset="-122"/>
              </a:rPr>
              <a:t>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019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10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558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11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770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12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153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13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047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14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5732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15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865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16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386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17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7624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18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192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19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685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088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20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9220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895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22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16233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23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65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24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8063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F3F00590-1F2F-4F2A-A64D-448C981F15C5}" type="slidenum">
              <a:rPr lang="zh-CN" altLang="en-US">
                <a:latin typeface="等线" panose="02010600030101010101" charset="-122"/>
              </a:rPr>
              <a:t>25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35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3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84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4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111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5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709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6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073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7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595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8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37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9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215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263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73025" y="-3175"/>
            <a:ext cx="5349875" cy="67945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grpSp>
        <p:nvGrpSpPr>
          <p:cNvPr id="4" name="组合 3"/>
          <p:cNvGrpSpPr/>
          <p:nvPr userDrawn="1"/>
        </p:nvGrpSpPr>
        <p:grpSpPr bwMode="auto">
          <a:xfrm>
            <a:off x="-231775" y="0"/>
            <a:ext cx="1811338" cy="1038225"/>
            <a:chOff x="114" y="0"/>
            <a:chExt cx="2373" cy="1636"/>
          </a:xfrm>
        </p:grpSpPr>
        <p:sp>
          <p:nvSpPr>
            <p:cNvPr id="5" name="任意多边形 4"/>
            <p:cNvSpPr/>
            <p:nvPr/>
          </p:nvSpPr>
          <p:spPr>
            <a:xfrm>
              <a:off x="994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252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07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63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21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14" y="0"/>
              <a:ext cx="1092" cy="1636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581150" y="852488"/>
            <a:ext cx="1068863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10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12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15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18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notesSlide" Target="../notesSlides/notesSlide19.xml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notesSlide" Target="../notesSlides/notesSlide20.xml"/><Relationship Id="rId7" Type="http://schemas.openxmlformats.org/officeDocument/2006/relationships/diagramColors" Target="../diagrams/colors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notesSlide" Target="../notesSlides/notesSlide21.xml"/><Relationship Id="rId7" Type="http://schemas.openxmlformats.org/officeDocument/2006/relationships/diagramColors" Target="../diagrams/colors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notesSlide" Target="../notesSlides/notesSlide22.xml"/><Relationship Id="rId7" Type="http://schemas.openxmlformats.org/officeDocument/2006/relationships/diagramColors" Target="../diagrams/colors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notesSlide" Target="../notesSlides/notesSlide23.xml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notesSlide" Target="../notesSlides/notesSlide24.xml"/><Relationship Id="rId7" Type="http://schemas.openxmlformats.org/officeDocument/2006/relationships/diagramColors" Target="../diagrams/colors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8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9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>
            <a:extLst>
              <a:ext uri="{FF2B5EF4-FFF2-40B4-BE49-F238E27FC236}">
                <a16:creationId xmlns:a16="http://schemas.microsoft.com/office/drawing/2014/main" id="{E7944977-3D75-4076-C6EE-7109926A9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7"/>
          <p:cNvSpPr txBox="1">
            <a:spLocks noChangeArrowheads="1"/>
          </p:cNvSpPr>
          <p:nvPr/>
        </p:nvSpPr>
        <p:spPr bwMode="auto">
          <a:xfrm>
            <a:off x="1336764" y="3758448"/>
            <a:ext cx="44979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第    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   章</a:t>
            </a:r>
          </a:p>
        </p:txBody>
      </p:sp>
      <p:sp>
        <p:nvSpPr>
          <p:cNvPr id="6" name="任意多边形: 形状 5"/>
          <p:cNvSpPr/>
          <p:nvPr/>
        </p:nvSpPr>
        <p:spPr>
          <a:xfrm>
            <a:off x="3025365" y="3627212"/>
            <a:ext cx="1120775" cy="109347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219" name="TextBox 37"/>
          <p:cNvSpPr txBox="1">
            <a:spLocks noChangeArrowheads="1"/>
          </p:cNvSpPr>
          <p:nvPr/>
        </p:nvSpPr>
        <p:spPr bwMode="auto">
          <a:xfrm>
            <a:off x="583491" y="4892725"/>
            <a:ext cx="6004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 spc="150" dirty="0">
                <a:solidFill>
                  <a:schemeClr val="accent1"/>
                </a:solidFill>
                <a:uFillTx/>
                <a:latin typeface="微软雅黑" panose="020B0503020204020204" pitchFamily="34" charset="-122"/>
              </a:rPr>
              <a:t>网页设计与制作基础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3BA6AC3-7F0D-3CC3-56CF-9DFC326D1D56}"/>
              </a:ext>
            </a:extLst>
          </p:cNvPr>
          <p:cNvGrpSpPr/>
          <p:nvPr/>
        </p:nvGrpSpPr>
        <p:grpSpPr>
          <a:xfrm>
            <a:off x="113212" y="459874"/>
            <a:ext cx="6629539" cy="3036101"/>
            <a:chOff x="193921" y="541200"/>
            <a:chExt cx="6629539" cy="303610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3E1DBB1-0BEC-563C-95A8-D7CD8B38A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630" y="565616"/>
              <a:ext cx="6620830" cy="301168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14ED36D-7ED3-9E4B-BA28-E91A3A571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3921" y="541200"/>
              <a:ext cx="6620830" cy="3011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4619761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2047875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2.1.4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静态网页和动态网页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98482A96-5B4E-DA5C-C2F3-B52743258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343851"/>
            <a:ext cx="4331017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2. </a:t>
            </a:r>
            <a:r>
              <a:rPr lang="zh-CN" altLang="en-US" sz="2400" b="1" noProof="1">
                <a:solidFill>
                  <a:srgbClr val="273A4F"/>
                </a:solidFill>
              </a:rPr>
              <a:t>动态网页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3A7D4B-9722-BDE8-5BA4-37A881A31EC2}"/>
              </a:ext>
            </a:extLst>
          </p:cNvPr>
          <p:cNvGrpSpPr/>
          <p:nvPr/>
        </p:nvGrpSpPr>
        <p:grpSpPr>
          <a:xfrm>
            <a:off x="877888" y="1343534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723DD12A-CB5F-E092-6D23-368E62B4A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07F890A7-C339-92B2-927F-E5AFC5EC627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82FB224-BF9C-01F8-6C23-ED42125768E8}"/>
              </a:ext>
            </a:extLst>
          </p:cNvPr>
          <p:cNvSpPr txBox="1"/>
          <p:nvPr/>
        </p:nvSpPr>
        <p:spPr>
          <a:xfrm>
            <a:off x="766353" y="2112474"/>
            <a:ext cx="11042471" cy="1440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动态网页是一种网页编程技术，它允许网页的内容和表现形式根据不同的条件或用户请求动态生成。与静态网页不同，动态网页并不是在服务器上存储一个固定的 </a:t>
            </a:r>
            <a:r>
              <a:rPr lang="en-US" altLang="zh-CN" dirty="0"/>
              <a:t>HTML </a:t>
            </a:r>
            <a:r>
              <a:rPr lang="zh-CN" altLang="en-US" dirty="0"/>
              <a:t>文件内容，而是在用户访问时，服务器端的脚本语言（如 </a:t>
            </a:r>
            <a:r>
              <a:rPr lang="en-US" altLang="zh-CN" dirty="0"/>
              <a:t>PHP</a:t>
            </a:r>
            <a:r>
              <a:rPr lang="zh-CN" altLang="en-US" dirty="0"/>
              <a:t>、</a:t>
            </a:r>
            <a:r>
              <a:rPr lang="en-US" altLang="zh-CN" dirty="0"/>
              <a:t>ASP.NET</a:t>
            </a:r>
            <a:r>
              <a:rPr lang="zh-CN" altLang="en-US" dirty="0"/>
              <a:t>、</a:t>
            </a:r>
            <a:r>
              <a:rPr lang="en-US" altLang="zh-CN" dirty="0"/>
              <a:t>JSP</a:t>
            </a:r>
            <a:r>
              <a:rPr lang="zh-CN" altLang="en-US" dirty="0"/>
              <a:t>、</a:t>
            </a:r>
            <a:r>
              <a:rPr lang="en-US" altLang="zh-CN" dirty="0"/>
              <a:t>Python </a:t>
            </a:r>
            <a:r>
              <a:rPr lang="zh-CN" altLang="en-US" dirty="0"/>
              <a:t>等）和数据库系统（如 </a:t>
            </a:r>
            <a:r>
              <a:rPr lang="en-US" altLang="zh-CN" dirty="0"/>
              <a:t>MySQL</a:t>
            </a:r>
            <a:r>
              <a:rPr lang="zh-CN" altLang="en-US" dirty="0"/>
              <a:t>、</a:t>
            </a:r>
            <a:r>
              <a:rPr lang="en-US" altLang="zh-CN" dirty="0"/>
              <a:t>SQL Server </a:t>
            </a:r>
            <a:r>
              <a:rPr lang="zh-CN" altLang="en-US" dirty="0"/>
              <a:t>等）共同作用来实时生成页面内容。这意味着每个用户请求可能会得到个性化或更新鲜的信息。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647554-3CED-1A7C-1B75-04A44827B695}"/>
              </a:ext>
            </a:extLst>
          </p:cNvPr>
          <p:cNvSpPr txBox="1"/>
          <p:nvPr/>
        </p:nvSpPr>
        <p:spPr>
          <a:xfrm>
            <a:off x="766353" y="3837749"/>
            <a:ext cx="3161213" cy="544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DFA000"/>
                </a:solidFill>
              </a:rPr>
              <a:t>动态网页的主要特点</a:t>
            </a:r>
            <a:endParaRPr lang="zh-CN" altLang="en-US" dirty="0"/>
          </a:p>
        </p:txBody>
      </p: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id="{F6AFD62C-DF54-08CD-BFB4-0BB516F59F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3089039"/>
              </p:ext>
            </p:extLst>
          </p:nvPr>
        </p:nvGraphicFramePr>
        <p:xfrm>
          <a:off x="2110378" y="4382034"/>
          <a:ext cx="8128000" cy="2264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77201954"/>
      </p:ext>
    </p:extLst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6291033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888926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2.2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6466593" y="2765425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网页设计基础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9550755"/>
      </p:ext>
    </p:extLst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611086" y="76200"/>
            <a:ext cx="3823062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2.2.1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网页设计的基本原则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B7BE727E-BB66-255E-E3CC-AD0736B2AC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5994509"/>
              </p:ext>
            </p:extLst>
          </p:nvPr>
        </p:nvGraphicFramePr>
        <p:xfrm>
          <a:off x="686526" y="1381517"/>
          <a:ext cx="10818948" cy="508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85335113"/>
      </p:ext>
    </p:extLst>
  </p:cSld>
  <p:clrMapOvr>
    <a:masterClrMapping/>
  </p:clrMapOvr>
  <p:transition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611086" y="76200"/>
            <a:ext cx="3823062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2.2.2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网页设计工具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E0001A24-D7AB-B27A-1A22-CF3B4B33D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841004"/>
            <a:ext cx="3671109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1.	</a:t>
            </a:r>
            <a:r>
              <a:rPr lang="zh-CN" altLang="en-US" sz="2400" b="1" noProof="1">
                <a:solidFill>
                  <a:srgbClr val="273A4F"/>
                </a:solidFill>
              </a:rPr>
              <a:t>图像处理软件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CCB6F8-6CB8-C04F-C588-F8DBF2E264CC}"/>
              </a:ext>
            </a:extLst>
          </p:cNvPr>
          <p:cNvGrpSpPr/>
          <p:nvPr/>
        </p:nvGrpSpPr>
        <p:grpSpPr>
          <a:xfrm>
            <a:off x="877888" y="1840687"/>
            <a:ext cx="1003300" cy="722312"/>
            <a:chOff x="877888" y="1586140"/>
            <a:chExt cx="1003300" cy="722312"/>
          </a:xfrm>
        </p:grpSpPr>
        <p:sp>
          <p:nvSpPr>
            <p:cNvPr id="4" name="íṩľíḍè-Freeform: Shape 9">
              <a:extLst>
                <a:ext uri="{FF2B5EF4-FFF2-40B4-BE49-F238E27FC236}">
                  <a16:creationId xmlns:a16="http://schemas.microsoft.com/office/drawing/2014/main" id="{88A91A60-D4EB-FC61-63F6-47B0E4278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íṩľíḍè-Oval 10">
              <a:extLst>
                <a:ext uri="{FF2B5EF4-FFF2-40B4-BE49-F238E27FC236}">
                  <a16:creationId xmlns:a16="http://schemas.microsoft.com/office/drawing/2014/main" id="{F09641C5-289A-0D53-9341-9A11DEB361D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pic>
        <p:nvPicPr>
          <p:cNvPr id="1027" name="图片 2">
            <a:extLst>
              <a:ext uri="{FF2B5EF4-FFF2-40B4-BE49-F238E27FC236}">
                <a16:creationId xmlns:a16="http://schemas.microsoft.com/office/drawing/2014/main" id="{F8A2E749-5328-29DB-7CCE-13FE5BC01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1986444"/>
            <a:ext cx="4349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3">
            <a:extLst>
              <a:ext uri="{FF2B5EF4-FFF2-40B4-BE49-F238E27FC236}">
                <a16:creationId xmlns:a16="http://schemas.microsoft.com/office/drawing/2014/main" id="{C475EE4C-0EDA-95E3-70E0-8647EC98D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901" y="2044116"/>
            <a:ext cx="1104900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5">
            <a:extLst>
              <a:ext uri="{FF2B5EF4-FFF2-40B4-BE49-F238E27FC236}">
                <a16:creationId xmlns:a16="http://schemas.microsoft.com/office/drawing/2014/main" id="{42E5834E-E20A-D784-EC0C-7F934E9C1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111" y="2029211"/>
            <a:ext cx="1401763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F7EB9706-B189-2D7F-8841-38D12F009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783" y="22680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3">
            <a:extLst>
              <a:ext uri="{FF2B5EF4-FFF2-40B4-BE49-F238E27FC236}">
                <a16:creationId xmlns:a16="http://schemas.microsoft.com/office/drawing/2014/main" id="{6BA3CB44-C56C-1182-6278-0B01C2F81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9706" y="3430007"/>
            <a:ext cx="3671109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2.	</a:t>
            </a:r>
            <a:r>
              <a:rPr lang="zh-CN" altLang="en-US" sz="2400" b="1" noProof="1">
                <a:solidFill>
                  <a:srgbClr val="273A4F"/>
                </a:solidFill>
              </a:rPr>
              <a:t>图形处理软件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7DDE50-659B-25C6-3461-DD0E91984914}"/>
              </a:ext>
            </a:extLst>
          </p:cNvPr>
          <p:cNvGrpSpPr/>
          <p:nvPr/>
        </p:nvGrpSpPr>
        <p:grpSpPr>
          <a:xfrm>
            <a:off x="877411" y="3429690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0B904041-B631-493B-981B-0AE4785A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516CF787-543F-4F07-6740-55EDE8F71D70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8832F47B-D145-EAD2-25CE-2BA5A85B80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3492292"/>
            <a:ext cx="42799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6B34B18-D6F3-FA63-C7A9-8D83231852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710" y="3528487"/>
            <a:ext cx="984250" cy="359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F02625B-E811-12DF-C44F-E3026338579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262" y="3466414"/>
            <a:ext cx="1811655" cy="35941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3">
            <a:extLst>
              <a:ext uri="{FF2B5EF4-FFF2-40B4-BE49-F238E27FC236}">
                <a16:creationId xmlns:a16="http://schemas.microsoft.com/office/drawing/2014/main" id="{D62CD01C-41AB-A043-8FEC-867F420E4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4921500"/>
            <a:ext cx="3671109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3.	</a:t>
            </a:r>
            <a:r>
              <a:rPr lang="zh-CN" altLang="en-US" sz="2400" b="1" noProof="1">
                <a:solidFill>
                  <a:srgbClr val="273A4F"/>
                </a:solidFill>
              </a:rPr>
              <a:t>原型设计软件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5866AF9-723C-2ECF-5444-9AF2481D96B8}"/>
              </a:ext>
            </a:extLst>
          </p:cNvPr>
          <p:cNvGrpSpPr/>
          <p:nvPr/>
        </p:nvGrpSpPr>
        <p:grpSpPr>
          <a:xfrm>
            <a:off x="877888" y="4921183"/>
            <a:ext cx="1003300" cy="722312"/>
            <a:chOff x="877888" y="1586140"/>
            <a:chExt cx="1003300" cy="722312"/>
          </a:xfrm>
        </p:grpSpPr>
        <p:sp>
          <p:nvSpPr>
            <p:cNvPr id="21" name="íṩľíḍè-Freeform: Shape 9">
              <a:extLst>
                <a:ext uri="{FF2B5EF4-FFF2-40B4-BE49-F238E27FC236}">
                  <a16:creationId xmlns:a16="http://schemas.microsoft.com/office/drawing/2014/main" id="{62916686-6FD3-D169-ED95-9268A37B2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ṩľíḍè-Oval 10">
              <a:extLst>
                <a:ext uri="{FF2B5EF4-FFF2-40B4-BE49-F238E27FC236}">
                  <a16:creationId xmlns:a16="http://schemas.microsoft.com/office/drawing/2014/main" id="{E1C35DEC-0724-EC6C-4E9A-283CC75E1AE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9C073152-3319-495F-D643-C247D437836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276" y="5019220"/>
            <a:ext cx="43942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170765A-C668-9D12-5E5A-77A92602EF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95" y="5032002"/>
            <a:ext cx="968375" cy="359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AFE1218-B4D2-77F6-3263-EBD5DAC2337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307" y="5019220"/>
            <a:ext cx="528955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2742DC4-2298-EE7B-76A4-53B5E4A0965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384" y="5021270"/>
            <a:ext cx="323215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44502F9A-CE6B-EF31-99FE-A4D7BF372DA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874" y="5055415"/>
            <a:ext cx="1332230" cy="3594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3731603"/>
      </p:ext>
    </p:extLst>
  </p:cSld>
  <p:clrMapOvr>
    <a:masterClrMapping/>
  </p:clrMapOvr>
  <p:transition>
    <p:strips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6291033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888926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2.3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6466593" y="2765425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网页制作基础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527754"/>
      </p:ext>
    </p:extLst>
  </p:cSld>
  <p:clrMapOvr>
    <a:masterClrMapping/>
  </p:clrMapOvr>
  <p:transition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611086" y="76200"/>
            <a:ext cx="3823062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2.3.1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网页制作的基本原则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B7BE727E-BB66-255E-E3CC-AD0736B2AC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7994078"/>
              </p:ext>
            </p:extLst>
          </p:nvPr>
        </p:nvGraphicFramePr>
        <p:xfrm>
          <a:off x="686526" y="1101540"/>
          <a:ext cx="10818948" cy="5680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95158332"/>
      </p:ext>
    </p:extLst>
  </p:cSld>
  <p:clrMapOvr>
    <a:masterClrMapping/>
  </p:clrMapOvr>
  <p:transition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611086" y="76200"/>
            <a:ext cx="3823062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2.3.2    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网页制作技术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5222EDC-6469-6A0F-3905-16ECD2FADDF9}"/>
              </a:ext>
            </a:extLst>
          </p:cNvPr>
          <p:cNvGrpSpPr/>
          <p:nvPr/>
        </p:nvGrpSpPr>
        <p:grpSpPr>
          <a:xfrm>
            <a:off x="869179" y="1631682"/>
            <a:ext cx="4253404" cy="722312"/>
            <a:chOff x="877888" y="1840687"/>
            <a:chExt cx="4253404" cy="722312"/>
          </a:xfrm>
        </p:grpSpPr>
        <p:sp>
          <p:nvSpPr>
            <p:cNvPr id="2" name="文本框 3">
              <a:extLst>
                <a:ext uri="{FF2B5EF4-FFF2-40B4-BE49-F238E27FC236}">
                  <a16:creationId xmlns:a16="http://schemas.microsoft.com/office/drawing/2014/main" id="{6D6D7073-6EFD-DEA9-6C8C-9957429C20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0183" y="1841004"/>
              <a:ext cx="3671109" cy="580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zh-CN" sz="2400" b="1" noProof="1">
                  <a:solidFill>
                    <a:srgbClr val="273A4F"/>
                  </a:solidFill>
                </a:rPr>
                <a:t>1.	</a:t>
              </a:r>
              <a:r>
                <a:rPr lang="zh-CN" altLang="en-US" sz="2400" b="1" noProof="1">
                  <a:solidFill>
                    <a:srgbClr val="273A4F"/>
                  </a:solidFill>
                </a:rPr>
                <a:t>编辑器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EC1966A-F13E-F754-BD7E-F30C19911061}"/>
                </a:ext>
              </a:extLst>
            </p:cNvPr>
            <p:cNvGrpSpPr/>
            <p:nvPr/>
          </p:nvGrpSpPr>
          <p:grpSpPr>
            <a:xfrm>
              <a:off x="877888" y="1840687"/>
              <a:ext cx="1003300" cy="722312"/>
              <a:chOff x="877888" y="1586140"/>
              <a:chExt cx="1003300" cy="722312"/>
            </a:xfrm>
          </p:grpSpPr>
          <p:sp>
            <p:nvSpPr>
              <p:cNvPr id="4" name="íṩľíḍè-Freeform: Shape 9">
                <a:extLst>
                  <a:ext uri="{FF2B5EF4-FFF2-40B4-BE49-F238E27FC236}">
                    <a16:creationId xmlns:a16="http://schemas.microsoft.com/office/drawing/2014/main" id="{3D6AC717-6784-FCF7-D001-428C135AE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7888" y="1586140"/>
                <a:ext cx="1003300" cy="722312"/>
              </a:xfrm>
              <a:custGeom>
                <a:avLst/>
                <a:gdLst>
                  <a:gd name="T0" fmla="*/ 1424916 w 2507091"/>
                  <a:gd name="T1" fmla="*/ 112 h 2343942"/>
                  <a:gd name="T2" fmla="*/ 1555542 w 2507091"/>
                  <a:gd name="T3" fmla="*/ 75381 h 2343942"/>
                  <a:gd name="T4" fmla="*/ 2409995 w 2507091"/>
                  <a:gd name="T5" fmla="*/ 936988 h 2343942"/>
                  <a:gd name="T6" fmla="*/ 2409995 w 2507091"/>
                  <a:gd name="T7" fmla="*/ 1406955 h 2343942"/>
                  <a:gd name="T8" fmla="*/ 1555542 w 2507091"/>
                  <a:gd name="T9" fmla="*/ 2268563 h 2343942"/>
                  <a:gd name="T10" fmla="*/ 1322510 w 2507091"/>
                  <a:gd name="T11" fmla="*/ 2172828 h 2343942"/>
                  <a:gd name="T12" fmla="*/ 994538 w 2507091"/>
                  <a:gd name="T13" fmla="*/ 1842111 h 2343942"/>
                  <a:gd name="T14" fmla="*/ 1992 w 2507091"/>
                  <a:gd name="T15" fmla="*/ 1842111 h 2343942"/>
                  <a:gd name="T16" fmla="*/ 0 w 2507091"/>
                  <a:gd name="T17" fmla="*/ 1841897 h 2343942"/>
                  <a:gd name="T18" fmla="*/ 8587 w 2507091"/>
                  <a:gd name="T19" fmla="*/ 1841897 h 2343942"/>
                  <a:gd name="T20" fmla="*/ 66848 w 2507091"/>
                  <a:gd name="T21" fmla="*/ 1841897 h 2343942"/>
                  <a:gd name="T22" fmla="*/ 489776 w 2507091"/>
                  <a:gd name="T23" fmla="*/ 1406631 h 2343942"/>
                  <a:gd name="T24" fmla="*/ 489776 w 2507091"/>
                  <a:gd name="T25" fmla="*/ 936545 h 2343942"/>
                  <a:gd name="T26" fmla="*/ 67674 w 2507091"/>
                  <a:gd name="T27" fmla="*/ 510817 h 2343942"/>
                  <a:gd name="T28" fmla="*/ 67395 w 2507091"/>
                  <a:gd name="T29" fmla="*/ 510536 h 2343942"/>
                  <a:gd name="T30" fmla="*/ 85108 w 2507091"/>
                  <a:gd name="T31" fmla="*/ 510536 h 2343942"/>
                  <a:gd name="T32" fmla="*/ 994538 w 2507091"/>
                  <a:gd name="T33" fmla="*/ 510536 h 2343942"/>
                  <a:gd name="T34" fmla="*/ 1322510 w 2507091"/>
                  <a:gd name="T35" fmla="*/ 171115 h 2343942"/>
                  <a:gd name="T36" fmla="*/ 1424916 w 2507091"/>
                  <a:gd name="T37" fmla="*/ 112 h 23439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507091"/>
                  <a:gd name="T58" fmla="*/ 0 h 2343942"/>
                  <a:gd name="T59" fmla="*/ 2507091 w 2507091"/>
                  <a:gd name="T60" fmla="*/ 2343942 h 23439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507091" h="2343942">
                    <a:moveTo>
                      <a:pt x="1424916" y="112"/>
                    </a:moveTo>
                    <a:cubicBezTo>
                      <a:pt x="1462086" y="1948"/>
                      <a:pt x="1506994" y="26426"/>
                      <a:pt x="1555542" y="75381"/>
                    </a:cubicBezTo>
                    <a:cubicBezTo>
                      <a:pt x="1555542" y="75381"/>
                      <a:pt x="1555542" y="75381"/>
                      <a:pt x="2409995" y="936988"/>
                    </a:cubicBezTo>
                    <a:cubicBezTo>
                      <a:pt x="2539457" y="1067534"/>
                      <a:pt x="2539457" y="1276409"/>
                      <a:pt x="2409995" y="1406955"/>
                    </a:cubicBezTo>
                    <a:lnTo>
                      <a:pt x="1555542" y="2268563"/>
                    </a:lnTo>
                    <a:cubicBezTo>
                      <a:pt x="1426080" y="2399109"/>
                      <a:pt x="1322510" y="2355594"/>
                      <a:pt x="1322510" y="2172828"/>
                    </a:cubicBezTo>
                    <a:cubicBezTo>
                      <a:pt x="1322510" y="1990063"/>
                      <a:pt x="1175785" y="1842111"/>
                      <a:pt x="994538" y="1842111"/>
                    </a:cubicBezTo>
                    <a:cubicBezTo>
                      <a:pt x="994538" y="1842111"/>
                      <a:pt x="994538" y="1842111"/>
                      <a:pt x="1992" y="1842111"/>
                    </a:cubicBezTo>
                    <a:lnTo>
                      <a:pt x="0" y="1841897"/>
                    </a:lnTo>
                    <a:lnTo>
                      <a:pt x="8587" y="1841897"/>
                    </a:lnTo>
                    <a:cubicBezTo>
                      <a:pt x="66848" y="1841897"/>
                      <a:pt x="66848" y="1841897"/>
                      <a:pt x="66848" y="1841897"/>
                    </a:cubicBezTo>
                    <a:cubicBezTo>
                      <a:pt x="489776" y="1406631"/>
                      <a:pt x="489776" y="1406631"/>
                      <a:pt x="489776" y="1406631"/>
                    </a:cubicBezTo>
                    <a:cubicBezTo>
                      <a:pt x="619244" y="1276052"/>
                      <a:pt x="619244" y="1067124"/>
                      <a:pt x="489776" y="936545"/>
                    </a:cubicBezTo>
                    <a:cubicBezTo>
                      <a:pt x="119714" y="563304"/>
                      <a:pt x="73456" y="516649"/>
                      <a:pt x="67674" y="510817"/>
                    </a:cubicBezTo>
                    <a:lnTo>
                      <a:pt x="67395" y="510536"/>
                    </a:lnTo>
                    <a:lnTo>
                      <a:pt x="85108" y="510536"/>
                    </a:lnTo>
                    <a:cubicBezTo>
                      <a:pt x="191971" y="510536"/>
                      <a:pt x="436231" y="510536"/>
                      <a:pt x="994538" y="510536"/>
                    </a:cubicBezTo>
                    <a:cubicBezTo>
                      <a:pt x="1175785" y="510536"/>
                      <a:pt x="1322510" y="353880"/>
                      <a:pt x="1322510" y="171115"/>
                    </a:cubicBezTo>
                    <a:cubicBezTo>
                      <a:pt x="1322510" y="56887"/>
                      <a:pt x="1362967" y="-2947"/>
                      <a:pt x="1424916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" name="íṩľíḍè-Oval 10">
                <a:extLst>
                  <a:ext uri="{FF2B5EF4-FFF2-40B4-BE49-F238E27FC236}">
                    <a16:creationId xmlns:a16="http://schemas.microsoft.com/office/drawing/2014/main" id="{982FC144-93A8-FC1F-2EEF-740E3AE8A82A}"/>
                  </a:ext>
                </a:extLst>
              </p:cNvPr>
              <p:cNvSpPr/>
              <p:nvPr/>
            </p:nvSpPr>
            <p:spPr>
              <a:xfrm>
                <a:off x="1289050" y="1774664"/>
                <a:ext cx="341313" cy="34131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en-US" altLang="zh-CN" dirty="0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49D7BED-BB68-D206-7092-9EF747CC9E08}"/>
              </a:ext>
            </a:extLst>
          </p:cNvPr>
          <p:cNvGrpSpPr/>
          <p:nvPr/>
        </p:nvGrpSpPr>
        <p:grpSpPr>
          <a:xfrm>
            <a:off x="869179" y="2897862"/>
            <a:ext cx="4253404" cy="722312"/>
            <a:chOff x="877888" y="3019462"/>
            <a:chExt cx="4253404" cy="722312"/>
          </a:xfrm>
        </p:grpSpPr>
        <p:sp>
          <p:nvSpPr>
            <p:cNvPr id="10" name="文本框 3">
              <a:extLst>
                <a:ext uri="{FF2B5EF4-FFF2-40B4-BE49-F238E27FC236}">
                  <a16:creationId xmlns:a16="http://schemas.microsoft.com/office/drawing/2014/main" id="{E228C628-740B-A189-122D-14DF3AD274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0183" y="3019779"/>
              <a:ext cx="3671109" cy="580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zh-CN" sz="2400" b="1" noProof="1">
                  <a:solidFill>
                    <a:srgbClr val="273A4F"/>
                  </a:solidFill>
                </a:rPr>
                <a:t>2.	</a:t>
              </a:r>
              <a:r>
                <a:rPr lang="zh-CN" altLang="en-US" sz="2400" b="1" noProof="1">
                  <a:solidFill>
                    <a:srgbClr val="273A4F"/>
                  </a:solidFill>
                </a:rPr>
                <a:t>文本标记语言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AB3185E-787F-23AF-468F-0FB334D13BFB}"/>
                </a:ext>
              </a:extLst>
            </p:cNvPr>
            <p:cNvGrpSpPr/>
            <p:nvPr/>
          </p:nvGrpSpPr>
          <p:grpSpPr>
            <a:xfrm>
              <a:off x="877888" y="3019462"/>
              <a:ext cx="1003300" cy="722312"/>
              <a:chOff x="877888" y="1586140"/>
              <a:chExt cx="1003300" cy="722312"/>
            </a:xfrm>
          </p:grpSpPr>
          <p:sp>
            <p:nvSpPr>
              <p:cNvPr id="13" name="íṩľíḍè-Freeform: Shape 9">
                <a:extLst>
                  <a:ext uri="{FF2B5EF4-FFF2-40B4-BE49-F238E27FC236}">
                    <a16:creationId xmlns:a16="http://schemas.microsoft.com/office/drawing/2014/main" id="{DCA3867A-7C21-DE25-57B5-D103DAA198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7888" y="1586140"/>
                <a:ext cx="1003300" cy="722312"/>
              </a:xfrm>
              <a:custGeom>
                <a:avLst/>
                <a:gdLst>
                  <a:gd name="T0" fmla="*/ 1424916 w 2507091"/>
                  <a:gd name="T1" fmla="*/ 112 h 2343942"/>
                  <a:gd name="T2" fmla="*/ 1555542 w 2507091"/>
                  <a:gd name="T3" fmla="*/ 75381 h 2343942"/>
                  <a:gd name="T4" fmla="*/ 2409995 w 2507091"/>
                  <a:gd name="T5" fmla="*/ 936988 h 2343942"/>
                  <a:gd name="T6" fmla="*/ 2409995 w 2507091"/>
                  <a:gd name="T7" fmla="*/ 1406955 h 2343942"/>
                  <a:gd name="T8" fmla="*/ 1555542 w 2507091"/>
                  <a:gd name="T9" fmla="*/ 2268563 h 2343942"/>
                  <a:gd name="T10" fmla="*/ 1322510 w 2507091"/>
                  <a:gd name="T11" fmla="*/ 2172828 h 2343942"/>
                  <a:gd name="T12" fmla="*/ 994538 w 2507091"/>
                  <a:gd name="T13" fmla="*/ 1842111 h 2343942"/>
                  <a:gd name="T14" fmla="*/ 1992 w 2507091"/>
                  <a:gd name="T15" fmla="*/ 1842111 h 2343942"/>
                  <a:gd name="T16" fmla="*/ 0 w 2507091"/>
                  <a:gd name="T17" fmla="*/ 1841897 h 2343942"/>
                  <a:gd name="T18" fmla="*/ 8587 w 2507091"/>
                  <a:gd name="T19" fmla="*/ 1841897 h 2343942"/>
                  <a:gd name="T20" fmla="*/ 66848 w 2507091"/>
                  <a:gd name="T21" fmla="*/ 1841897 h 2343942"/>
                  <a:gd name="T22" fmla="*/ 489776 w 2507091"/>
                  <a:gd name="T23" fmla="*/ 1406631 h 2343942"/>
                  <a:gd name="T24" fmla="*/ 489776 w 2507091"/>
                  <a:gd name="T25" fmla="*/ 936545 h 2343942"/>
                  <a:gd name="T26" fmla="*/ 67674 w 2507091"/>
                  <a:gd name="T27" fmla="*/ 510817 h 2343942"/>
                  <a:gd name="T28" fmla="*/ 67395 w 2507091"/>
                  <a:gd name="T29" fmla="*/ 510536 h 2343942"/>
                  <a:gd name="T30" fmla="*/ 85108 w 2507091"/>
                  <a:gd name="T31" fmla="*/ 510536 h 2343942"/>
                  <a:gd name="T32" fmla="*/ 994538 w 2507091"/>
                  <a:gd name="T33" fmla="*/ 510536 h 2343942"/>
                  <a:gd name="T34" fmla="*/ 1322510 w 2507091"/>
                  <a:gd name="T35" fmla="*/ 171115 h 2343942"/>
                  <a:gd name="T36" fmla="*/ 1424916 w 2507091"/>
                  <a:gd name="T37" fmla="*/ 112 h 23439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507091"/>
                  <a:gd name="T58" fmla="*/ 0 h 2343942"/>
                  <a:gd name="T59" fmla="*/ 2507091 w 2507091"/>
                  <a:gd name="T60" fmla="*/ 2343942 h 23439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507091" h="2343942">
                    <a:moveTo>
                      <a:pt x="1424916" y="112"/>
                    </a:moveTo>
                    <a:cubicBezTo>
                      <a:pt x="1462086" y="1948"/>
                      <a:pt x="1506994" y="26426"/>
                      <a:pt x="1555542" y="75381"/>
                    </a:cubicBezTo>
                    <a:cubicBezTo>
                      <a:pt x="1555542" y="75381"/>
                      <a:pt x="1555542" y="75381"/>
                      <a:pt x="2409995" y="936988"/>
                    </a:cubicBezTo>
                    <a:cubicBezTo>
                      <a:pt x="2539457" y="1067534"/>
                      <a:pt x="2539457" y="1276409"/>
                      <a:pt x="2409995" y="1406955"/>
                    </a:cubicBezTo>
                    <a:lnTo>
                      <a:pt x="1555542" y="2268563"/>
                    </a:lnTo>
                    <a:cubicBezTo>
                      <a:pt x="1426080" y="2399109"/>
                      <a:pt x="1322510" y="2355594"/>
                      <a:pt x="1322510" y="2172828"/>
                    </a:cubicBezTo>
                    <a:cubicBezTo>
                      <a:pt x="1322510" y="1990063"/>
                      <a:pt x="1175785" y="1842111"/>
                      <a:pt x="994538" y="1842111"/>
                    </a:cubicBezTo>
                    <a:cubicBezTo>
                      <a:pt x="994538" y="1842111"/>
                      <a:pt x="994538" y="1842111"/>
                      <a:pt x="1992" y="1842111"/>
                    </a:cubicBezTo>
                    <a:lnTo>
                      <a:pt x="0" y="1841897"/>
                    </a:lnTo>
                    <a:lnTo>
                      <a:pt x="8587" y="1841897"/>
                    </a:lnTo>
                    <a:cubicBezTo>
                      <a:pt x="66848" y="1841897"/>
                      <a:pt x="66848" y="1841897"/>
                      <a:pt x="66848" y="1841897"/>
                    </a:cubicBezTo>
                    <a:cubicBezTo>
                      <a:pt x="489776" y="1406631"/>
                      <a:pt x="489776" y="1406631"/>
                      <a:pt x="489776" y="1406631"/>
                    </a:cubicBezTo>
                    <a:cubicBezTo>
                      <a:pt x="619244" y="1276052"/>
                      <a:pt x="619244" y="1067124"/>
                      <a:pt x="489776" y="936545"/>
                    </a:cubicBezTo>
                    <a:cubicBezTo>
                      <a:pt x="119714" y="563304"/>
                      <a:pt x="73456" y="516649"/>
                      <a:pt x="67674" y="510817"/>
                    </a:cubicBezTo>
                    <a:lnTo>
                      <a:pt x="67395" y="510536"/>
                    </a:lnTo>
                    <a:lnTo>
                      <a:pt x="85108" y="510536"/>
                    </a:lnTo>
                    <a:cubicBezTo>
                      <a:pt x="191971" y="510536"/>
                      <a:pt x="436231" y="510536"/>
                      <a:pt x="994538" y="510536"/>
                    </a:cubicBezTo>
                    <a:cubicBezTo>
                      <a:pt x="1175785" y="510536"/>
                      <a:pt x="1322510" y="353880"/>
                      <a:pt x="1322510" y="171115"/>
                    </a:cubicBezTo>
                    <a:cubicBezTo>
                      <a:pt x="1322510" y="56887"/>
                      <a:pt x="1362967" y="-2947"/>
                      <a:pt x="1424916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íṩľíḍè-Oval 10">
                <a:extLst>
                  <a:ext uri="{FF2B5EF4-FFF2-40B4-BE49-F238E27FC236}">
                    <a16:creationId xmlns:a16="http://schemas.microsoft.com/office/drawing/2014/main" id="{CD63E5A8-3FD6-4623-8ECD-567618806579}"/>
                  </a:ext>
                </a:extLst>
              </p:cNvPr>
              <p:cNvSpPr/>
              <p:nvPr/>
            </p:nvSpPr>
            <p:spPr>
              <a:xfrm>
                <a:off x="1289050" y="1774664"/>
                <a:ext cx="341313" cy="34131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en-US" altLang="zh-CN" dirty="0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B9D90E3-019C-92C9-1370-FEA0830F76DD}"/>
              </a:ext>
            </a:extLst>
          </p:cNvPr>
          <p:cNvGrpSpPr/>
          <p:nvPr/>
        </p:nvGrpSpPr>
        <p:grpSpPr>
          <a:xfrm>
            <a:off x="869179" y="4164042"/>
            <a:ext cx="4253404" cy="722312"/>
            <a:chOff x="877888" y="4921183"/>
            <a:chExt cx="4253404" cy="722312"/>
          </a:xfrm>
        </p:grpSpPr>
        <p:sp>
          <p:nvSpPr>
            <p:cNvPr id="18" name="文本框 3">
              <a:extLst>
                <a:ext uri="{FF2B5EF4-FFF2-40B4-BE49-F238E27FC236}">
                  <a16:creationId xmlns:a16="http://schemas.microsoft.com/office/drawing/2014/main" id="{5C2D8584-FE00-639C-D67D-C5987A207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0183" y="4921500"/>
              <a:ext cx="3671109" cy="580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zh-CN" sz="2400" b="1" noProof="1">
                  <a:solidFill>
                    <a:srgbClr val="273A4F"/>
                  </a:solidFill>
                </a:rPr>
                <a:t>3.	</a:t>
              </a:r>
              <a:r>
                <a:rPr lang="zh-CN" altLang="en-US" sz="2400" b="1" noProof="1">
                  <a:solidFill>
                    <a:srgbClr val="273A4F"/>
                  </a:solidFill>
                </a:rPr>
                <a:t>层叠样式表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67B0F1D-7D7F-55DA-3FC4-6399A1518BF1}"/>
                </a:ext>
              </a:extLst>
            </p:cNvPr>
            <p:cNvGrpSpPr/>
            <p:nvPr/>
          </p:nvGrpSpPr>
          <p:grpSpPr>
            <a:xfrm>
              <a:off x="877888" y="4921183"/>
              <a:ext cx="1003300" cy="722312"/>
              <a:chOff x="877888" y="1586140"/>
              <a:chExt cx="1003300" cy="722312"/>
            </a:xfrm>
          </p:grpSpPr>
          <p:sp>
            <p:nvSpPr>
              <p:cNvPr id="20" name="íṩľíḍè-Freeform: Shape 9">
                <a:extLst>
                  <a:ext uri="{FF2B5EF4-FFF2-40B4-BE49-F238E27FC236}">
                    <a16:creationId xmlns:a16="http://schemas.microsoft.com/office/drawing/2014/main" id="{D8591E65-2731-2935-6D7B-6A612D861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7888" y="1586140"/>
                <a:ext cx="1003300" cy="722312"/>
              </a:xfrm>
              <a:custGeom>
                <a:avLst/>
                <a:gdLst>
                  <a:gd name="T0" fmla="*/ 1424916 w 2507091"/>
                  <a:gd name="T1" fmla="*/ 112 h 2343942"/>
                  <a:gd name="T2" fmla="*/ 1555542 w 2507091"/>
                  <a:gd name="T3" fmla="*/ 75381 h 2343942"/>
                  <a:gd name="T4" fmla="*/ 2409995 w 2507091"/>
                  <a:gd name="T5" fmla="*/ 936988 h 2343942"/>
                  <a:gd name="T6" fmla="*/ 2409995 w 2507091"/>
                  <a:gd name="T7" fmla="*/ 1406955 h 2343942"/>
                  <a:gd name="T8" fmla="*/ 1555542 w 2507091"/>
                  <a:gd name="T9" fmla="*/ 2268563 h 2343942"/>
                  <a:gd name="T10" fmla="*/ 1322510 w 2507091"/>
                  <a:gd name="T11" fmla="*/ 2172828 h 2343942"/>
                  <a:gd name="T12" fmla="*/ 994538 w 2507091"/>
                  <a:gd name="T13" fmla="*/ 1842111 h 2343942"/>
                  <a:gd name="T14" fmla="*/ 1992 w 2507091"/>
                  <a:gd name="T15" fmla="*/ 1842111 h 2343942"/>
                  <a:gd name="T16" fmla="*/ 0 w 2507091"/>
                  <a:gd name="T17" fmla="*/ 1841897 h 2343942"/>
                  <a:gd name="T18" fmla="*/ 8587 w 2507091"/>
                  <a:gd name="T19" fmla="*/ 1841897 h 2343942"/>
                  <a:gd name="T20" fmla="*/ 66848 w 2507091"/>
                  <a:gd name="T21" fmla="*/ 1841897 h 2343942"/>
                  <a:gd name="T22" fmla="*/ 489776 w 2507091"/>
                  <a:gd name="T23" fmla="*/ 1406631 h 2343942"/>
                  <a:gd name="T24" fmla="*/ 489776 w 2507091"/>
                  <a:gd name="T25" fmla="*/ 936545 h 2343942"/>
                  <a:gd name="T26" fmla="*/ 67674 w 2507091"/>
                  <a:gd name="T27" fmla="*/ 510817 h 2343942"/>
                  <a:gd name="T28" fmla="*/ 67395 w 2507091"/>
                  <a:gd name="T29" fmla="*/ 510536 h 2343942"/>
                  <a:gd name="T30" fmla="*/ 85108 w 2507091"/>
                  <a:gd name="T31" fmla="*/ 510536 h 2343942"/>
                  <a:gd name="T32" fmla="*/ 994538 w 2507091"/>
                  <a:gd name="T33" fmla="*/ 510536 h 2343942"/>
                  <a:gd name="T34" fmla="*/ 1322510 w 2507091"/>
                  <a:gd name="T35" fmla="*/ 171115 h 2343942"/>
                  <a:gd name="T36" fmla="*/ 1424916 w 2507091"/>
                  <a:gd name="T37" fmla="*/ 112 h 23439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507091"/>
                  <a:gd name="T58" fmla="*/ 0 h 2343942"/>
                  <a:gd name="T59" fmla="*/ 2507091 w 2507091"/>
                  <a:gd name="T60" fmla="*/ 2343942 h 23439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507091" h="2343942">
                    <a:moveTo>
                      <a:pt x="1424916" y="112"/>
                    </a:moveTo>
                    <a:cubicBezTo>
                      <a:pt x="1462086" y="1948"/>
                      <a:pt x="1506994" y="26426"/>
                      <a:pt x="1555542" y="75381"/>
                    </a:cubicBezTo>
                    <a:cubicBezTo>
                      <a:pt x="1555542" y="75381"/>
                      <a:pt x="1555542" y="75381"/>
                      <a:pt x="2409995" y="936988"/>
                    </a:cubicBezTo>
                    <a:cubicBezTo>
                      <a:pt x="2539457" y="1067534"/>
                      <a:pt x="2539457" y="1276409"/>
                      <a:pt x="2409995" y="1406955"/>
                    </a:cubicBezTo>
                    <a:lnTo>
                      <a:pt x="1555542" y="2268563"/>
                    </a:lnTo>
                    <a:cubicBezTo>
                      <a:pt x="1426080" y="2399109"/>
                      <a:pt x="1322510" y="2355594"/>
                      <a:pt x="1322510" y="2172828"/>
                    </a:cubicBezTo>
                    <a:cubicBezTo>
                      <a:pt x="1322510" y="1990063"/>
                      <a:pt x="1175785" y="1842111"/>
                      <a:pt x="994538" y="1842111"/>
                    </a:cubicBezTo>
                    <a:cubicBezTo>
                      <a:pt x="994538" y="1842111"/>
                      <a:pt x="994538" y="1842111"/>
                      <a:pt x="1992" y="1842111"/>
                    </a:cubicBezTo>
                    <a:lnTo>
                      <a:pt x="0" y="1841897"/>
                    </a:lnTo>
                    <a:lnTo>
                      <a:pt x="8587" y="1841897"/>
                    </a:lnTo>
                    <a:cubicBezTo>
                      <a:pt x="66848" y="1841897"/>
                      <a:pt x="66848" y="1841897"/>
                      <a:pt x="66848" y="1841897"/>
                    </a:cubicBezTo>
                    <a:cubicBezTo>
                      <a:pt x="489776" y="1406631"/>
                      <a:pt x="489776" y="1406631"/>
                      <a:pt x="489776" y="1406631"/>
                    </a:cubicBezTo>
                    <a:cubicBezTo>
                      <a:pt x="619244" y="1276052"/>
                      <a:pt x="619244" y="1067124"/>
                      <a:pt x="489776" y="936545"/>
                    </a:cubicBezTo>
                    <a:cubicBezTo>
                      <a:pt x="119714" y="563304"/>
                      <a:pt x="73456" y="516649"/>
                      <a:pt x="67674" y="510817"/>
                    </a:cubicBezTo>
                    <a:lnTo>
                      <a:pt x="67395" y="510536"/>
                    </a:lnTo>
                    <a:lnTo>
                      <a:pt x="85108" y="510536"/>
                    </a:lnTo>
                    <a:cubicBezTo>
                      <a:pt x="191971" y="510536"/>
                      <a:pt x="436231" y="510536"/>
                      <a:pt x="994538" y="510536"/>
                    </a:cubicBezTo>
                    <a:cubicBezTo>
                      <a:pt x="1175785" y="510536"/>
                      <a:pt x="1322510" y="353880"/>
                      <a:pt x="1322510" y="171115"/>
                    </a:cubicBezTo>
                    <a:cubicBezTo>
                      <a:pt x="1322510" y="56887"/>
                      <a:pt x="1362967" y="-2947"/>
                      <a:pt x="1424916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íṩľíḍè-Oval 10">
                <a:extLst>
                  <a:ext uri="{FF2B5EF4-FFF2-40B4-BE49-F238E27FC236}">
                    <a16:creationId xmlns:a16="http://schemas.microsoft.com/office/drawing/2014/main" id="{0140F4FC-8048-6B90-3BD8-1C77F6E0A573}"/>
                  </a:ext>
                </a:extLst>
              </p:cNvPr>
              <p:cNvSpPr/>
              <p:nvPr/>
            </p:nvSpPr>
            <p:spPr>
              <a:xfrm>
                <a:off x="1289050" y="1774664"/>
                <a:ext cx="341313" cy="34131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en-US" altLang="zh-CN" dirty="0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9B5788-B6D1-3461-7B4D-5821B94FF05C}"/>
              </a:ext>
            </a:extLst>
          </p:cNvPr>
          <p:cNvGrpSpPr/>
          <p:nvPr/>
        </p:nvGrpSpPr>
        <p:grpSpPr>
          <a:xfrm>
            <a:off x="869179" y="5430222"/>
            <a:ext cx="4253404" cy="722312"/>
            <a:chOff x="877888" y="4921183"/>
            <a:chExt cx="4253404" cy="722312"/>
          </a:xfrm>
        </p:grpSpPr>
        <p:sp>
          <p:nvSpPr>
            <p:cNvPr id="43" name="文本框 3">
              <a:extLst>
                <a:ext uri="{FF2B5EF4-FFF2-40B4-BE49-F238E27FC236}">
                  <a16:creationId xmlns:a16="http://schemas.microsoft.com/office/drawing/2014/main" id="{255D3827-F5C8-FE94-9953-28F25C72F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0183" y="4921500"/>
              <a:ext cx="3671109" cy="580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zh-CN" sz="2400" b="1" noProof="1">
                  <a:solidFill>
                    <a:srgbClr val="273A4F"/>
                  </a:solidFill>
                </a:rPr>
                <a:t>4.	</a:t>
              </a:r>
              <a:r>
                <a:rPr lang="zh-CN" altLang="en-US" sz="2400" b="1" noProof="1">
                  <a:solidFill>
                    <a:srgbClr val="273A4F"/>
                  </a:solidFill>
                </a:rPr>
                <a:t>脚本语言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C86CB4DA-BA5E-BA8F-4BFC-38EA15CC454E}"/>
                </a:ext>
              </a:extLst>
            </p:cNvPr>
            <p:cNvGrpSpPr/>
            <p:nvPr/>
          </p:nvGrpSpPr>
          <p:grpSpPr>
            <a:xfrm>
              <a:off x="877888" y="4921183"/>
              <a:ext cx="1003300" cy="722312"/>
              <a:chOff x="877888" y="1586140"/>
              <a:chExt cx="1003300" cy="722312"/>
            </a:xfrm>
          </p:grpSpPr>
          <p:sp>
            <p:nvSpPr>
              <p:cNvPr id="45" name="íṩľíḍè-Freeform: Shape 9">
                <a:extLst>
                  <a:ext uri="{FF2B5EF4-FFF2-40B4-BE49-F238E27FC236}">
                    <a16:creationId xmlns:a16="http://schemas.microsoft.com/office/drawing/2014/main" id="{EBAE07DA-6B47-C9AE-DE81-59E9A49A3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7888" y="1586140"/>
                <a:ext cx="1003300" cy="722312"/>
              </a:xfrm>
              <a:custGeom>
                <a:avLst/>
                <a:gdLst>
                  <a:gd name="T0" fmla="*/ 1424916 w 2507091"/>
                  <a:gd name="T1" fmla="*/ 112 h 2343942"/>
                  <a:gd name="T2" fmla="*/ 1555542 w 2507091"/>
                  <a:gd name="T3" fmla="*/ 75381 h 2343942"/>
                  <a:gd name="T4" fmla="*/ 2409995 w 2507091"/>
                  <a:gd name="T5" fmla="*/ 936988 h 2343942"/>
                  <a:gd name="T6" fmla="*/ 2409995 w 2507091"/>
                  <a:gd name="T7" fmla="*/ 1406955 h 2343942"/>
                  <a:gd name="T8" fmla="*/ 1555542 w 2507091"/>
                  <a:gd name="T9" fmla="*/ 2268563 h 2343942"/>
                  <a:gd name="T10" fmla="*/ 1322510 w 2507091"/>
                  <a:gd name="T11" fmla="*/ 2172828 h 2343942"/>
                  <a:gd name="T12" fmla="*/ 994538 w 2507091"/>
                  <a:gd name="T13" fmla="*/ 1842111 h 2343942"/>
                  <a:gd name="T14" fmla="*/ 1992 w 2507091"/>
                  <a:gd name="T15" fmla="*/ 1842111 h 2343942"/>
                  <a:gd name="T16" fmla="*/ 0 w 2507091"/>
                  <a:gd name="T17" fmla="*/ 1841897 h 2343942"/>
                  <a:gd name="T18" fmla="*/ 8587 w 2507091"/>
                  <a:gd name="T19" fmla="*/ 1841897 h 2343942"/>
                  <a:gd name="T20" fmla="*/ 66848 w 2507091"/>
                  <a:gd name="T21" fmla="*/ 1841897 h 2343942"/>
                  <a:gd name="T22" fmla="*/ 489776 w 2507091"/>
                  <a:gd name="T23" fmla="*/ 1406631 h 2343942"/>
                  <a:gd name="T24" fmla="*/ 489776 w 2507091"/>
                  <a:gd name="T25" fmla="*/ 936545 h 2343942"/>
                  <a:gd name="T26" fmla="*/ 67674 w 2507091"/>
                  <a:gd name="T27" fmla="*/ 510817 h 2343942"/>
                  <a:gd name="T28" fmla="*/ 67395 w 2507091"/>
                  <a:gd name="T29" fmla="*/ 510536 h 2343942"/>
                  <a:gd name="T30" fmla="*/ 85108 w 2507091"/>
                  <a:gd name="T31" fmla="*/ 510536 h 2343942"/>
                  <a:gd name="T32" fmla="*/ 994538 w 2507091"/>
                  <a:gd name="T33" fmla="*/ 510536 h 2343942"/>
                  <a:gd name="T34" fmla="*/ 1322510 w 2507091"/>
                  <a:gd name="T35" fmla="*/ 171115 h 2343942"/>
                  <a:gd name="T36" fmla="*/ 1424916 w 2507091"/>
                  <a:gd name="T37" fmla="*/ 112 h 23439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507091"/>
                  <a:gd name="T58" fmla="*/ 0 h 2343942"/>
                  <a:gd name="T59" fmla="*/ 2507091 w 2507091"/>
                  <a:gd name="T60" fmla="*/ 2343942 h 23439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507091" h="2343942">
                    <a:moveTo>
                      <a:pt x="1424916" y="112"/>
                    </a:moveTo>
                    <a:cubicBezTo>
                      <a:pt x="1462086" y="1948"/>
                      <a:pt x="1506994" y="26426"/>
                      <a:pt x="1555542" y="75381"/>
                    </a:cubicBezTo>
                    <a:cubicBezTo>
                      <a:pt x="1555542" y="75381"/>
                      <a:pt x="1555542" y="75381"/>
                      <a:pt x="2409995" y="936988"/>
                    </a:cubicBezTo>
                    <a:cubicBezTo>
                      <a:pt x="2539457" y="1067534"/>
                      <a:pt x="2539457" y="1276409"/>
                      <a:pt x="2409995" y="1406955"/>
                    </a:cubicBezTo>
                    <a:lnTo>
                      <a:pt x="1555542" y="2268563"/>
                    </a:lnTo>
                    <a:cubicBezTo>
                      <a:pt x="1426080" y="2399109"/>
                      <a:pt x="1322510" y="2355594"/>
                      <a:pt x="1322510" y="2172828"/>
                    </a:cubicBezTo>
                    <a:cubicBezTo>
                      <a:pt x="1322510" y="1990063"/>
                      <a:pt x="1175785" y="1842111"/>
                      <a:pt x="994538" y="1842111"/>
                    </a:cubicBezTo>
                    <a:cubicBezTo>
                      <a:pt x="994538" y="1842111"/>
                      <a:pt x="994538" y="1842111"/>
                      <a:pt x="1992" y="1842111"/>
                    </a:cubicBezTo>
                    <a:lnTo>
                      <a:pt x="0" y="1841897"/>
                    </a:lnTo>
                    <a:lnTo>
                      <a:pt x="8587" y="1841897"/>
                    </a:lnTo>
                    <a:cubicBezTo>
                      <a:pt x="66848" y="1841897"/>
                      <a:pt x="66848" y="1841897"/>
                      <a:pt x="66848" y="1841897"/>
                    </a:cubicBezTo>
                    <a:cubicBezTo>
                      <a:pt x="489776" y="1406631"/>
                      <a:pt x="489776" y="1406631"/>
                      <a:pt x="489776" y="1406631"/>
                    </a:cubicBezTo>
                    <a:cubicBezTo>
                      <a:pt x="619244" y="1276052"/>
                      <a:pt x="619244" y="1067124"/>
                      <a:pt x="489776" y="936545"/>
                    </a:cubicBezTo>
                    <a:cubicBezTo>
                      <a:pt x="119714" y="563304"/>
                      <a:pt x="73456" y="516649"/>
                      <a:pt x="67674" y="510817"/>
                    </a:cubicBezTo>
                    <a:lnTo>
                      <a:pt x="67395" y="510536"/>
                    </a:lnTo>
                    <a:lnTo>
                      <a:pt x="85108" y="510536"/>
                    </a:lnTo>
                    <a:cubicBezTo>
                      <a:pt x="191971" y="510536"/>
                      <a:pt x="436231" y="510536"/>
                      <a:pt x="994538" y="510536"/>
                    </a:cubicBezTo>
                    <a:cubicBezTo>
                      <a:pt x="1175785" y="510536"/>
                      <a:pt x="1322510" y="353880"/>
                      <a:pt x="1322510" y="171115"/>
                    </a:cubicBezTo>
                    <a:cubicBezTo>
                      <a:pt x="1322510" y="56887"/>
                      <a:pt x="1362967" y="-2947"/>
                      <a:pt x="1424916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íṩľíḍè-Oval 10">
                <a:extLst>
                  <a:ext uri="{FF2B5EF4-FFF2-40B4-BE49-F238E27FC236}">
                    <a16:creationId xmlns:a16="http://schemas.microsoft.com/office/drawing/2014/main" id="{919078FB-9AD2-4B1E-E65B-B7F08FB6EA0F}"/>
                  </a:ext>
                </a:extLst>
              </p:cNvPr>
              <p:cNvSpPr/>
              <p:nvPr/>
            </p:nvSpPr>
            <p:spPr>
              <a:xfrm>
                <a:off x="1289050" y="1774664"/>
                <a:ext cx="341313" cy="34131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en-US" altLang="zh-CN" dirty="0"/>
              </a:p>
            </p:txBody>
          </p:sp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D63AE3CD-A3DC-2F95-3BF4-315F70ACDE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583" y="1729719"/>
            <a:ext cx="429895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D8CEA1C-6ACF-5914-7E92-F3AF0EFCE9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191" y="1706306"/>
            <a:ext cx="454025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32484FE4-055A-BCCC-27EC-B2B447F7EF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397" y="1729719"/>
            <a:ext cx="420370" cy="43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98F1E28D-B464-7E77-E0A7-EAD029B70EFE}"/>
              </a:ext>
            </a:extLst>
          </p:cNvPr>
          <p:cNvSpPr txBox="1"/>
          <p:nvPr/>
        </p:nvSpPr>
        <p:spPr>
          <a:xfrm>
            <a:off x="4902924" y="3016929"/>
            <a:ext cx="606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HTML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 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XML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XHTML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Markdown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C601F7A-2680-29F9-7DBD-A0A60995908D}"/>
              </a:ext>
            </a:extLst>
          </p:cNvPr>
          <p:cNvSpPr txBox="1"/>
          <p:nvPr/>
        </p:nvSpPr>
        <p:spPr>
          <a:xfrm>
            <a:off x="4841784" y="4232918"/>
            <a:ext cx="606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CSS</a:t>
            </a:r>
            <a:endParaRPr lang="zh-CN" altLang="en-US" sz="2400" b="1" dirty="0">
              <a:solidFill>
                <a:srgbClr val="DFA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4A3E1D8-B0BB-8EAE-C63E-4C2E1BBD9C29}"/>
              </a:ext>
            </a:extLst>
          </p:cNvPr>
          <p:cNvSpPr txBox="1"/>
          <p:nvPr/>
        </p:nvSpPr>
        <p:spPr>
          <a:xfrm>
            <a:off x="4902923" y="5499098"/>
            <a:ext cx="6069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JavaScript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 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PHP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Ruby 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Python</a:t>
            </a:r>
            <a:r>
              <a:rPr lang="zh-CN" altLang="en-US" sz="2400" b="1" dirty="0">
                <a:solidFill>
                  <a:srgbClr val="DFA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61312"/>
      </p:ext>
    </p:extLst>
  </p:cSld>
  <p:clrMapOvr>
    <a:masterClrMapping/>
  </p:clrMapOvr>
  <p:transition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5669590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267483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2.4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5845150" y="2765425"/>
            <a:ext cx="64171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0393436"/>
      </p:ext>
    </p:extLst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需求分析阶段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3913FA1-F67A-CAEF-EE2C-4F5A2A2E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0476"/>
              </p:ext>
            </p:extLst>
          </p:nvPr>
        </p:nvGraphicFramePr>
        <p:xfrm>
          <a:off x="686526" y="1999825"/>
          <a:ext cx="10818948" cy="3521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3593480"/>
      </p:ext>
    </p:extLst>
  </p:cSld>
  <p:clrMapOvr>
    <a:masterClrMapping/>
  </p:clrMapOvr>
  <p:transition>
    <p:strips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原型设计阶段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3913FA1-F67A-CAEF-EE2C-4F5A2A2E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0215324"/>
              </p:ext>
            </p:extLst>
          </p:nvPr>
        </p:nvGraphicFramePr>
        <p:xfrm>
          <a:off x="686526" y="1999825"/>
          <a:ext cx="10818948" cy="3521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07963396"/>
      </p:ext>
    </p:extLst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2"/>
          <p:cNvSpPr/>
          <p:nvPr/>
        </p:nvSpPr>
        <p:spPr>
          <a:xfrm>
            <a:off x="1881188" y="26127"/>
            <a:ext cx="2873692" cy="6331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32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 本 章 导 读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284C581-B05F-D2DB-1C4D-609BEB421414}"/>
              </a:ext>
            </a:extLst>
          </p:cNvPr>
          <p:cNvGrpSpPr/>
          <p:nvPr/>
        </p:nvGrpSpPr>
        <p:grpSpPr>
          <a:xfrm>
            <a:off x="784860" y="1193074"/>
            <a:ext cx="10850245" cy="5233852"/>
            <a:chOff x="812799" y="1555804"/>
            <a:chExt cx="10850465" cy="130869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C6F7A91-2231-BA86-1177-4C87585481BC}"/>
                </a:ext>
              </a:extLst>
            </p:cNvPr>
            <p:cNvGrpSpPr/>
            <p:nvPr/>
          </p:nvGrpSpPr>
          <p:grpSpPr>
            <a:xfrm>
              <a:off x="812799" y="1555804"/>
              <a:ext cx="10850465" cy="1308695"/>
              <a:chOff x="812799" y="1527811"/>
              <a:chExt cx="10850465" cy="1658272"/>
            </a:xfrm>
          </p:grpSpPr>
          <p:sp>
            <p:nvSpPr>
              <p:cNvPr id="7" name="íṩľíḍè-圆角矩形 61">
                <a:extLst>
                  <a:ext uri="{FF2B5EF4-FFF2-40B4-BE49-F238E27FC236}">
                    <a16:creationId xmlns:a16="http://schemas.microsoft.com/office/drawing/2014/main" id="{188AD268-DA98-97D7-FD65-054D400F43D4}"/>
                  </a:ext>
                </a:extLst>
              </p:cNvPr>
              <p:cNvSpPr/>
              <p:nvPr/>
            </p:nvSpPr>
            <p:spPr>
              <a:xfrm>
                <a:off x="812799" y="1527811"/>
                <a:ext cx="10850465" cy="1658272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/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íṩľíḍè-圆角矩形 61">
                <a:extLst>
                  <a:ext uri="{FF2B5EF4-FFF2-40B4-BE49-F238E27FC236}">
                    <a16:creationId xmlns:a16="http://schemas.microsoft.com/office/drawing/2014/main" id="{225693F3-5307-ED92-CB03-C17F90C7D7FF}"/>
                  </a:ext>
                </a:extLst>
              </p:cNvPr>
              <p:cNvSpPr/>
              <p:nvPr/>
            </p:nvSpPr>
            <p:spPr>
              <a:xfrm>
                <a:off x="906109" y="1591314"/>
                <a:ext cx="10650298" cy="1527325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/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6" name="文本框 41">
              <a:extLst>
                <a:ext uri="{FF2B5EF4-FFF2-40B4-BE49-F238E27FC236}">
                  <a16:creationId xmlns:a16="http://schemas.microsoft.com/office/drawing/2014/main" id="{7D4EBF25-C2AE-36CD-FAF5-450739B2A2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23" y="1666553"/>
              <a:ext cx="10357060" cy="1076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indent="576000" algn="just" eaLnBrk="1" latinLnBrk="0" hangingPunct="1"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在信息化社会的洪流中，网页作为信息传播和交互的重要载体，其设计与制作已成为构建品牌形象、实现商业目标及优化用户体验的关键环节。</a:t>
              </a:r>
            </a:p>
            <a:p>
              <a:pPr marL="0" indent="576000" algn="just" eaLnBrk="1" latinLnBrk="0" hangingPunct="1"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本章主要介绍网页设计与制作的基础知识。首先从网页基础开始，解析网页的概念、结构、组成元素及布局。接着探讨网页设计原则，并列举常用的设计工具以助于实践操作。随后讲解了网页制作的基本原则，涉及代码编写规范、响应式设计和性能优化等内容，同时简要介绍了 </a:t>
              </a:r>
              <a:r>
                <a:rPr lang="en-US" altLang="zh-CN" sz="2000" dirty="0">
                  <a:sym typeface="+mn-ea"/>
                </a:rPr>
                <a:t>HTML</a:t>
              </a:r>
              <a:r>
                <a:rPr lang="zh-CN" altLang="en-US" sz="2000" dirty="0">
                  <a:sym typeface="+mn-ea"/>
                </a:rPr>
                <a:t>、</a:t>
              </a:r>
              <a:r>
                <a:rPr lang="en-US" altLang="zh-CN" sz="2000" dirty="0">
                  <a:sym typeface="+mn-ea"/>
                </a:rPr>
                <a:t>CSS </a:t>
              </a:r>
              <a:r>
                <a:rPr lang="zh-CN" altLang="en-US" sz="2000" dirty="0">
                  <a:sym typeface="+mn-ea"/>
                </a:rPr>
                <a:t>和 </a:t>
              </a:r>
              <a:r>
                <a:rPr lang="en-US" altLang="zh-CN" sz="2000" dirty="0">
                  <a:sym typeface="+mn-ea"/>
                </a:rPr>
                <a:t>JavaScript </a:t>
              </a:r>
              <a:r>
                <a:rPr lang="zh-CN" altLang="en-US" sz="2000" dirty="0">
                  <a:sym typeface="+mn-ea"/>
                </a:rPr>
                <a:t>等关键的前端制作技术。最后介绍了网页设计与制作的整体流程，帮助学生理清从项目启动到最终交付的全过程。</a:t>
              </a:r>
            </a:p>
            <a:p>
              <a:pPr marL="0" indent="576000" algn="just" eaLnBrk="1" latinLnBrk="0" hangingPunct="1"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通过对本章的学习，学生不仅能理解网页的构成原理、设计理念，更能掌握网页设计与制作的整体框架，为后续章节的网页设计与制作实践学习打下基础。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97216267"/>
      </p:ext>
    </p:extLst>
  </p:cSld>
  <p:clrMapOvr>
    <a:masterClrMapping/>
  </p:clrMapOvr>
  <p:transition>
    <p:strips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2.4.3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视觉设计阶段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3913FA1-F67A-CAEF-EE2C-4F5A2A2E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0078000"/>
              </p:ext>
            </p:extLst>
          </p:nvPr>
        </p:nvGraphicFramePr>
        <p:xfrm>
          <a:off x="360680" y="1524000"/>
          <a:ext cx="11470639" cy="5024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82781462"/>
      </p:ext>
    </p:extLst>
  </p:cSld>
  <p:clrMapOvr>
    <a:masterClrMapping/>
  </p:clrMapOvr>
  <p:transition>
    <p:strips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2.4.4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页面设计阶段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AE41D601-7F8C-6A8B-47DC-C052B1DC5F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9479653"/>
              </p:ext>
            </p:extLst>
          </p:nvPr>
        </p:nvGraphicFramePr>
        <p:xfrm>
          <a:off x="686526" y="2095619"/>
          <a:ext cx="10818948" cy="3521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29691134"/>
      </p:ext>
    </p:extLst>
  </p:cSld>
  <p:clrMapOvr>
    <a:masterClrMapping/>
  </p:clrMapOvr>
  <p:transition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2.4.5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前端开发阶段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60567A82-0539-35E9-17B9-02C4CCD4FD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074547"/>
              </p:ext>
            </p:extLst>
          </p:nvPr>
        </p:nvGraphicFramePr>
        <p:xfrm>
          <a:off x="574040" y="1367246"/>
          <a:ext cx="11043920" cy="5277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82680624"/>
      </p:ext>
    </p:extLst>
  </p:cSld>
  <p:clrMapOvr>
    <a:masterClrMapping/>
  </p:clrMapOvr>
  <p:transition>
    <p:strips dir="l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2.4.6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测试与发布阶段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3913FA1-F67A-CAEF-EE2C-4F5A2A2E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7656740"/>
              </p:ext>
            </p:extLst>
          </p:nvPr>
        </p:nvGraphicFramePr>
        <p:xfrm>
          <a:off x="238759" y="2008534"/>
          <a:ext cx="11714481" cy="3521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93982369"/>
      </p:ext>
    </p:extLst>
  </p:cSld>
  <p:clrMapOvr>
    <a:masterClrMapping/>
  </p:clrMapOvr>
  <p:transition>
    <p:strips dir="l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41414" y="76200"/>
            <a:ext cx="4153988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2.4  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网页设计与制作流程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2.4.7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维护与更新阶段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3913FA1-F67A-CAEF-EE2C-4F5A2A2E8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1862848"/>
              </p:ext>
            </p:extLst>
          </p:nvPr>
        </p:nvGraphicFramePr>
        <p:xfrm>
          <a:off x="238759" y="1532709"/>
          <a:ext cx="11714481" cy="4920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8706020"/>
      </p:ext>
    </p:extLst>
  </p:cSld>
  <p:clrMapOvr>
    <a:masterClrMapping/>
  </p:clrMapOvr>
  <p:transition>
    <p:strips dir="l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>
            <a:extLst>
              <a:ext uri="{FF2B5EF4-FFF2-40B4-BE49-F238E27FC236}">
                <a16:creationId xmlns:a16="http://schemas.microsoft.com/office/drawing/2014/main" id="{0F301D52-E1C6-611E-C366-AC9B0F83C8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任意多边形: 形状 5"/>
          <p:cNvSpPr/>
          <p:nvPr/>
        </p:nvSpPr>
        <p:spPr>
          <a:xfrm>
            <a:off x="616585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 dirty="0">
                <a:solidFill>
                  <a:schemeClr val="bg1"/>
                </a:solidFill>
              </a:rPr>
              <a:t>感</a:t>
            </a:r>
          </a:p>
        </p:txBody>
      </p:sp>
      <p:sp>
        <p:nvSpPr>
          <p:cNvPr id="2" name="任意多边形: 形状 5"/>
          <p:cNvSpPr/>
          <p:nvPr/>
        </p:nvSpPr>
        <p:spPr>
          <a:xfrm>
            <a:off x="2296160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谢</a:t>
            </a:r>
          </a:p>
        </p:txBody>
      </p:sp>
      <p:sp>
        <p:nvSpPr>
          <p:cNvPr id="3" name="任意多边形: 形状 5"/>
          <p:cNvSpPr/>
          <p:nvPr/>
        </p:nvSpPr>
        <p:spPr>
          <a:xfrm>
            <a:off x="5655310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看</a:t>
            </a:r>
          </a:p>
        </p:txBody>
      </p:sp>
      <p:sp>
        <p:nvSpPr>
          <p:cNvPr id="4" name="任意多边形: 形状 5"/>
          <p:cNvSpPr/>
          <p:nvPr/>
        </p:nvSpPr>
        <p:spPr>
          <a:xfrm>
            <a:off x="3975735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观</a:t>
            </a:r>
          </a:p>
        </p:txBody>
      </p:sp>
    </p:spTree>
    <p:extLst>
      <p:ext uri="{BB962C8B-B14F-4D97-AF65-F5344CB8AC3E}">
        <p14:creationId xmlns:p14="http://schemas.microsoft.com/office/powerpoint/2010/main" val="2681524837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2"/>
          <p:cNvSpPr/>
          <p:nvPr/>
        </p:nvSpPr>
        <p:spPr>
          <a:xfrm>
            <a:off x="1881187" y="26127"/>
            <a:ext cx="2986903" cy="6331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32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 学 习 目 标</a:t>
            </a: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1247480" y="1889674"/>
            <a:ext cx="9697040" cy="39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理解网页的概念、结构、构成元素和布局。</a:t>
            </a:r>
          </a:p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掌握网页设计的基本原则和常用的网页设计工具。</a:t>
            </a:r>
          </a:p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掌握网页制作的基本原则和常用的网页制作技术。</a:t>
            </a:r>
          </a:p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掌握网页设计与制作的整体流程。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67010"/>
      </p:ext>
    </p:extLst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143D8D3D-FC3B-E8C1-C66C-95D4B33105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2806" y="0"/>
            <a:ext cx="3950563" cy="6858000"/>
          </a:xfrm>
          <a:prstGeom prst="rect">
            <a:avLst/>
          </a:prstGeom>
        </p:spPr>
      </p:pic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5027493" y="805375"/>
            <a:ext cx="52059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4611142-FB03-CD18-C875-8B0BC7C69742}"/>
              </a:ext>
            </a:extLst>
          </p:cNvPr>
          <p:cNvGrpSpPr/>
          <p:nvPr/>
        </p:nvGrpSpPr>
        <p:grpSpPr>
          <a:xfrm>
            <a:off x="-13148" y="5344357"/>
            <a:ext cx="12205148" cy="1513642"/>
            <a:chOff x="8313738" y="1468438"/>
            <a:chExt cx="3421062" cy="484187"/>
          </a:xfrm>
        </p:grpSpPr>
        <p:sp>
          <p:nvSpPr>
            <p:cNvPr id="21" name="任意多边形 20"/>
            <p:cNvSpPr/>
            <p:nvPr/>
          </p:nvSpPr>
          <p:spPr>
            <a:xfrm>
              <a:off x="115490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143793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132681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121410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110297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099185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88072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076801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065688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054576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043305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032192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021080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009967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99869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987583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976471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965200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954087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942975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931862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920591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9094788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898366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87095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5982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64870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853598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4248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8313738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D7B6F15-766B-84BE-B557-1400266EAEEE}"/>
              </a:ext>
            </a:extLst>
          </p:cNvPr>
          <p:cNvCxnSpPr>
            <a:cxnSpLocks/>
          </p:cNvCxnSpPr>
          <p:nvPr/>
        </p:nvCxnSpPr>
        <p:spPr>
          <a:xfrm>
            <a:off x="4887360" y="881658"/>
            <a:ext cx="0" cy="4160605"/>
          </a:xfrm>
          <a:prstGeom prst="line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2">
            <a:extLst>
              <a:ext uri="{FF2B5EF4-FFF2-40B4-BE49-F238E27FC236}">
                <a16:creationId xmlns:a16="http://schemas.microsoft.com/office/drawing/2014/main" id="{931C730C-86C4-B30F-F01C-CF4D3E3FD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493" y="1999143"/>
            <a:ext cx="64238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2.2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网页设计基础</a:t>
            </a:r>
            <a:endParaRPr lang="en-US" altLang="zh-CN" sz="44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5" name="文本框 52">
            <a:extLst>
              <a:ext uri="{FF2B5EF4-FFF2-40B4-BE49-F238E27FC236}">
                <a16:creationId xmlns:a16="http://schemas.microsoft.com/office/drawing/2014/main" id="{6ED58452-59A8-A598-975A-A0C3946EC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493" y="3192911"/>
            <a:ext cx="65849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2.3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网页制作基础</a:t>
            </a:r>
            <a:endParaRPr lang="en-US" altLang="zh-CN" sz="44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D234BE4-1C27-D2D4-702A-EC6C7BCD7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36" y="382612"/>
            <a:ext cx="3572566" cy="2975106"/>
          </a:xfrm>
          <a:prstGeom prst="rect">
            <a:avLst/>
          </a:prstGeom>
        </p:spPr>
      </p:pic>
      <p:sp>
        <p:nvSpPr>
          <p:cNvPr id="7" name="文本框 52">
            <a:extLst>
              <a:ext uri="{FF2B5EF4-FFF2-40B4-BE49-F238E27FC236}">
                <a16:creationId xmlns:a16="http://schemas.microsoft.com/office/drawing/2014/main" id="{FBE4EB37-138A-F264-D2A8-33EDA92F2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493" y="4386679"/>
            <a:ext cx="68684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2.4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网页设计与制作流程</a:t>
            </a:r>
            <a:endParaRPr lang="en-US" altLang="zh-CN" sz="44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2023942"/>
      </p:ext>
    </p:extLst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6291033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888927" y="2775374"/>
            <a:ext cx="123463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2.1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6466593" y="2765425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网页基础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611217"/>
      </p:ext>
    </p:extLst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2047875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2.1.1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网页的概念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560" y="1615446"/>
            <a:ext cx="10850880" cy="43237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网页（</a:t>
            </a:r>
            <a:r>
              <a:rPr lang="en-US" altLang="zh-CN" sz="2000" dirty="0"/>
              <a:t>web page</a:t>
            </a:r>
            <a:r>
              <a:rPr lang="zh-CN" altLang="en-US" sz="2000" dirty="0"/>
              <a:t>）是组成网站的基本单元，一个网页可以包含文本、图像、视频等各种内容以及交互元素，它构成了用户在互联网上看到的单个页面内容。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网页在本质上是一个文件，一个存储在互联网上特定计算机服务器上的文件集合， 这些文件通常由 </a:t>
            </a:r>
            <a:r>
              <a:rPr lang="en-US" altLang="zh-CN" sz="2000" dirty="0"/>
              <a:t>HTML</a:t>
            </a:r>
            <a:r>
              <a:rPr lang="zh-CN" altLang="en-US" sz="2000" dirty="0"/>
              <a:t>、</a:t>
            </a:r>
            <a:r>
              <a:rPr lang="en-US" altLang="zh-CN" sz="2000" dirty="0"/>
              <a:t>CSS</a:t>
            </a:r>
            <a:r>
              <a:rPr lang="zh-CN" altLang="en-US" sz="2000" dirty="0"/>
              <a:t>、</a:t>
            </a:r>
            <a:r>
              <a:rPr lang="en-US" altLang="zh-CN" sz="2000" dirty="0"/>
              <a:t>JavaScript </a:t>
            </a:r>
            <a:r>
              <a:rPr lang="zh-CN" altLang="en-US" sz="2000" dirty="0"/>
              <a:t>等编程语言编写而成，并通过 </a:t>
            </a:r>
            <a:r>
              <a:rPr lang="en-US" altLang="zh-CN" sz="2000" dirty="0"/>
              <a:t>HTTP </a:t>
            </a:r>
            <a:r>
              <a:rPr lang="zh-CN" altLang="en-US" sz="2000" dirty="0"/>
              <a:t>或 </a:t>
            </a:r>
            <a:r>
              <a:rPr lang="en-US" altLang="zh-CN" sz="2000" dirty="0"/>
              <a:t>HTTPS </a:t>
            </a:r>
            <a:r>
              <a:rPr lang="zh-CN" altLang="en-US" sz="2000" dirty="0"/>
              <a:t>协议进行传输。每一个网页都有其唯一的地址标识（网址），即统一资源定位符（</a:t>
            </a:r>
            <a:r>
              <a:rPr lang="en-US" altLang="zh-CN" sz="2000" dirty="0"/>
              <a:t>URL</a:t>
            </a:r>
            <a:r>
              <a:rPr lang="zh-CN" altLang="en-US" sz="2000" dirty="0"/>
              <a:t>），它如同网页的“门牌号”，使得全球范围内的任何联网设备都能准确无误地找到并访问该网页。当用户在浏览器中输入网址时，系统将通过域名解析服务将其转换为服务器的 </a:t>
            </a:r>
            <a:r>
              <a:rPr lang="en-US" altLang="zh-CN" sz="2000" dirty="0"/>
              <a:t>IP </a:t>
            </a:r>
            <a:r>
              <a:rPr lang="zh-CN" altLang="en-US" sz="2000" dirty="0"/>
              <a:t>地址，并向该服务器发送 </a:t>
            </a:r>
            <a:r>
              <a:rPr lang="en-US" altLang="zh-CN" sz="2000" dirty="0"/>
              <a:t>HTTP </a:t>
            </a:r>
            <a:r>
              <a:rPr lang="zh-CN" altLang="en-US" sz="2000" dirty="0"/>
              <a:t>请求。服务器接收到请求后，检索并处理相关网页文件， 以数据包的形式返回用户的计算机。用户端浏览器随后解析这些包含 </a:t>
            </a:r>
            <a:r>
              <a:rPr lang="en-US" altLang="zh-CN" sz="2000" dirty="0"/>
              <a:t>HTML</a:t>
            </a:r>
            <a:r>
              <a:rPr lang="zh-CN" altLang="en-US" sz="2000" dirty="0"/>
              <a:t>、</a:t>
            </a:r>
            <a:r>
              <a:rPr lang="en-US" altLang="zh-CN" sz="2000" dirty="0"/>
              <a:t>CSS </a:t>
            </a:r>
            <a:r>
              <a:rPr lang="zh-CN" altLang="en-US" sz="2000" dirty="0"/>
              <a:t>和</a:t>
            </a:r>
            <a:r>
              <a:rPr lang="en-US" altLang="zh-CN" sz="2000" dirty="0"/>
              <a:t>JavaScript </a:t>
            </a:r>
            <a:r>
              <a:rPr lang="zh-CN" altLang="en-US" sz="2000" dirty="0"/>
              <a:t>代码的数据包，构建并渲染出可视化的网页界面，实现信息的有效传播与互动体验。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676165"/>
      </p:ext>
    </p:extLst>
  </p:cSld>
  <p:clrMapOvr>
    <a:masterClrMapping/>
  </p:clrMapOvr>
  <p:transition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2047875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2.1.2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网页的结构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DD8AF327-1203-33CE-955D-7D35EC51D0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4163192"/>
              </p:ext>
            </p:extLst>
          </p:nvPr>
        </p:nvGraphicFramePr>
        <p:xfrm>
          <a:off x="686526" y="1381517"/>
          <a:ext cx="10818948" cy="508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4213951"/>
      </p:ext>
    </p:extLst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2047875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2.1.3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网页的构成元素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5C22420A-1E9E-1AF8-DA1E-3D30B11CF7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755220"/>
              </p:ext>
            </p:extLst>
          </p:nvPr>
        </p:nvGraphicFramePr>
        <p:xfrm>
          <a:off x="973908" y="1309158"/>
          <a:ext cx="1024418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20617242"/>
      </p:ext>
    </p:extLst>
  </p:cSld>
  <p:clrMapOvr>
    <a:masterClrMapping/>
  </p:clrMapOvr>
  <p:transition>
    <p:strips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2047875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2.1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　网页基础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2.1.4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静态网页和动态网页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98482A96-5B4E-DA5C-C2F3-B52743258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343851"/>
            <a:ext cx="4331017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1. </a:t>
            </a:r>
            <a:r>
              <a:rPr lang="zh-CN" altLang="en-US" sz="2400" b="1" noProof="1">
                <a:solidFill>
                  <a:srgbClr val="273A4F"/>
                </a:solidFill>
              </a:rPr>
              <a:t>静态网页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3A7D4B-9722-BDE8-5BA4-37A881A31EC2}"/>
              </a:ext>
            </a:extLst>
          </p:cNvPr>
          <p:cNvGrpSpPr/>
          <p:nvPr/>
        </p:nvGrpSpPr>
        <p:grpSpPr>
          <a:xfrm>
            <a:off x="877888" y="1343534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723DD12A-CB5F-E092-6D23-368E62B4A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07F890A7-C339-92B2-927F-E5AFC5EC627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82FB224-BF9C-01F8-6C23-ED42125768E8}"/>
              </a:ext>
            </a:extLst>
          </p:cNvPr>
          <p:cNvSpPr txBox="1"/>
          <p:nvPr/>
        </p:nvSpPr>
        <p:spPr>
          <a:xfrm>
            <a:off x="766353" y="2112474"/>
            <a:ext cx="11042471" cy="1440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静态网页是一种预先编写好固定内容并存储在服务器上的网页文件，当用户访问时， 服务器直接将这些文件发送到用户的浏览器上展示。这类网页的内容和结构是相对固定的，不会根据用户的请求或交互而发生改变。</a:t>
            </a:r>
            <a:endParaRPr lang="en-US" altLang="zh-CN" dirty="0"/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647554-3CED-1A7C-1B75-04A44827B695}"/>
              </a:ext>
            </a:extLst>
          </p:cNvPr>
          <p:cNvSpPr txBox="1"/>
          <p:nvPr/>
        </p:nvSpPr>
        <p:spPr>
          <a:xfrm>
            <a:off x="766353" y="3469163"/>
            <a:ext cx="3161213" cy="544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DFA000"/>
                </a:solidFill>
              </a:rPr>
              <a:t>静态网页的主要特点</a:t>
            </a:r>
            <a:endParaRPr lang="zh-CN" altLang="en-US" dirty="0"/>
          </a:p>
        </p:txBody>
      </p: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id="{F6AFD62C-DF54-08CD-BFB4-0BB516F59F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3715866"/>
              </p:ext>
            </p:extLst>
          </p:nvPr>
        </p:nvGraphicFramePr>
        <p:xfrm>
          <a:off x="2032000" y="4145280"/>
          <a:ext cx="8128000" cy="2264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62169529"/>
      </p:ext>
    </p:extLst>
  </p:cSld>
  <p:clrMapOvr>
    <a:masterClrMapping/>
  </p:clrMapOvr>
  <p:transition>
    <p:strips dir="l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WRmOTRlY2Y0OWNjYTM5ZWE1NTA0MTFiMjVjNWQxOD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vnqhzbk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</a:spPr>
      <a:bodyPr anchor="ctr"/>
      <a:lstStyle>
        <a:defPPr algn="ctr">
          <a:defRPr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</TotalTime>
  <Words>3093</Words>
  <Application>Microsoft Office PowerPoint</Application>
  <PresentationFormat>宽屏</PresentationFormat>
  <Paragraphs>251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050品牌推广方案商业计划书</dc:title>
  <dc:creator>Administrator</dc:creator>
  <cp:lastModifiedBy>Ming Bi</cp:lastModifiedBy>
  <cp:revision>326</cp:revision>
  <dcterms:created xsi:type="dcterms:W3CDTF">2017-09-08T02:47:00Z</dcterms:created>
  <dcterms:modified xsi:type="dcterms:W3CDTF">2024-09-12T08:14:12Z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818C808D688C4C9AB8F988CACDB22A48_11</vt:lpwstr>
  </property>
</Properties>
</file>