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4.xml" ContentType="application/vnd.openxmlformats-officedocument.presentationml.tags+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tags/tag23.xml" ContentType="application/vnd.openxmlformats-officedocument.presentationml.tags+xml"/>
  <Override PartName="/ppt/notesSlides/notesSlide23.xml" ContentType="application/vnd.openxmlformats-officedocument.presentationml.notesSlide+xml"/>
  <Override PartName="/ppt/tags/tag24.xml" ContentType="application/vnd.openxmlformats-officedocument.presentationml.tags+xml"/>
  <Override PartName="/ppt/notesSlides/notesSlide24.xml" ContentType="application/vnd.openxmlformats-officedocument.presentationml.notesSlide+xml"/>
  <Override PartName="/ppt/tags/tag25.xml" ContentType="application/vnd.openxmlformats-officedocument.presentationml.tags+xml"/>
  <Override PartName="/ppt/notesSlides/notesSlide25.xml" ContentType="application/vnd.openxmlformats-officedocument.presentationml.notesSlide+xml"/>
  <Override PartName="/ppt/tags/tag26.xml" ContentType="application/vnd.openxmlformats-officedocument.presentationml.tags+xml"/>
  <Override PartName="/ppt/notesSlides/notesSlide26.xml" ContentType="application/vnd.openxmlformats-officedocument.presentationml.notesSlide+xml"/>
  <Override PartName="/ppt/tags/tag27.xml" ContentType="application/vnd.openxmlformats-officedocument.presentationml.tags+xml"/>
  <Override PartName="/ppt/notesSlides/notesSlide27.xml" ContentType="application/vnd.openxmlformats-officedocument.presentationml.notesSlide+xml"/>
  <Override PartName="/ppt/tags/tag28.xml" ContentType="application/vnd.openxmlformats-officedocument.presentationml.tags+xml"/>
  <Override PartName="/ppt/notesSlides/notesSlide28.xml" ContentType="application/vnd.openxmlformats-officedocument.presentationml.notesSlide+xml"/>
  <Override PartName="/ppt/tags/tag29.xml" ContentType="application/vnd.openxmlformats-officedocument.presentationml.tags+xml"/>
  <Override PartName="/ppt/notesSlides/notesSlide29.xml" ContentType="application/vnd.openxmlformats-officedocument.presentationml.notesSlide+xml"/>
  <Override PartName="/ppt/tags/tag30.xml" ContentType="application/vnd.openxmlformats-officedocument.presentationml.tags+xml"/>
  <Override PartName="/ppt/notesSlides/notesSlide30.xml" ContentType="application/vnd.openxmlformats-officedocument.presentationml.notesSlide+xml"/>
  <Override PartName="/ppt/tags/tag31.xml" ContentType="application/vnd.openxmlformats-officedocument.presentationml.tags+xml"/>
  <Override PartName="/ppt/notesSlides/notesSlide3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32.xml" ContentType="application/vnd.openxmlformats-officedocument.presentationml.tags+xml"/>
  <Override PartName="/ppt/notesSlides/notesSlide3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33.xml" ContentType="application/vnd.openxmlformats-officedocument.presentationml.tags+xml"/>
  <Override PartName="/ppt/notesSlides/notesSlide3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34.xml" ContentType="application/vnd.openxmlformats-officedocument.presentationml.tags+xml"/>
  <Override PartName="/ppt/notesSlides/notesSlide3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35.xml" ContentType="application/vnd.openxmlformats-officedocument.presentationml.tags+xml"/>
  <Override PartName="/ppt/notesSlides/notesSlide3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36.xml" ContentType="application/vnd.openxmlformats-officedocument.presentationml.tags+xml"/>
  <Override PartName="/ppt/notesSlides/notesSlide3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tags/tag37.xml" ContentType="application/vnd.openxmlformats-officedocument.presentationml.tags+xml"/>
  <Override PartName="/ppt/notesSlides/notesSlide3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tags/tag38.xml" ContentType="application/vnd.openxmlformats-officedocument.presentationml.tags+xml"/>
  <Override PartName="/ppt/notesSlides/notesSlide38.xml" ContentType="application/vnd.openxmlformats-officedocument.presentationml.notesSlide+xml"/>
  <Override PartName="/ppt/tags/tag39.xml" ContentType="application/vnd.openxmlformats-officedocument.presentationml.tags+xml"/>
  <Override PartName="/ppt/notesSlides/notesSlide39.xml" ContentType="application/vnd.openxmlformats-officedocument.presentationml.notesSlide+xml"/>
  <Override PartName="/ppt/tags/tag40.xml" ContentType="application/vnd.openxmlformats-officedocument.presentationml.tags+xml"/>
  <Override PartName="/ppt/notesSlides/notesSlide40.xml" ContentType="application/vnd.openxmlformats-officedocument.presentationml.notesSlide+xml"/>
  <Override PartName="/ppt/tags/tag41.xml" ContentType="application/vnd.openxmlformats-officedocument.presentationml.tags+xml"/>
  <Override PartName="/ppt/notesSlides/notesSlide41.xml" ContentType="application/vnd.openxmlformats-officedocument.presentationml.notesSlide+xml"/>
  <Override PartName="/ppt/tags/tag42.xml" ContentType="application/vnd.openxmlformats-officedocument.presentationml.tags+xml"/>
  <Override PartName="/ppt/notesSlides/notesSlide42.xml" ContentType="application/vnd.openxmlformats-officedocument.presentationml.notesSlide+xml"/>
  <Override PartName="/ppt/tags/tag43.xml" ContentType="application/vnd.openxmlformats-officedocument.presentationml.tags+xml"/>
  <Override PartName="/ppt/notesSlides/notesSlide43.xml" ContentType="application/vnd.openxmlformats-officedocument.presentationml.notesSlide+xml"/>
  <Override PartName="/ppt/tags/tag44.xml" ContentType="application/vnd.openxmlformats-officedocument.presentationml.tags+xml"/>
  <Override PartName="/ppt/notesSlides/notesSlide44.xml" ContentType="application/vnd.openxmlformats-officedocument.presentationml.notesSlide+xml"/>
  <Override PartName="/ppt/tags/tag45.xml" ContentType="application/vnd.openxmlformats-officedocument.presentationml.tags+xml"/>
  <Override PartName="/ppt/notesSlides/notesSlide45.xml" ContentType="application/vnd.openxmlformats-officedocument.presentationml.notesSlide+xml"/>
  <Override PartName="/ppt/tags/tag46.xml" ContentType="application/vnd.openxmlformats-officedocument.presentationml.tags+xml"/>
  <Override PartName="/ppt/notesSlides/notesSlide46.xml" ContentType="application/vnd.openxmlformats-officedocument.presentationml.notesSlide+xml"/>
  <Override PartName="/ppt/tags/tag47.xml" ContentType="application/vnd.openxmlformats-officedocument.presentationml.tags+xml"/>
  <Override PartName="/ppt/notesSlides/notesSlide47.xml" ContentType="application/vnd.openxmlformats-officedocument.presentationml.notesSlide+xml"/>
  <Override PartName="/ppt/tags/tag48.xml" ContentType="application/vnd.openxmlformats-officedocument.presentationml.tags+xml"/>
  <Override PartName="/ppt/notesSlides/notesSlide48.xml" ContentType="application/vnd.openxmlformats-officedocument.presentationml.notesSlide+xml"/>
  <Override PartName="/ppt/tags/tag49.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handoutMasterIdLst>
    <p:handoutMasterId r:id="rId53"/>
  </p:handoutMasterIdLst>
  <p:sldIdLst>
    <p:sldId id="583" r:id="rId2"/>
    <p:sldId id="593" r:id="rId3"/>
    <p:sldId id="438" r:id="rId4"/>
    <p:sldId id="626" r:id="rId5"/>
    <p:sldId id="587" r:id="rId6"/>
    <p:sldId id="588" r:id="rId7"/>
    <p:sldId id="627" r:id="rId8"/>
    <p:sldId id="629" r:id="rId9"/>
    <p:sldId id="630" r:id="rId10"/>
    <p:sldId id="631" r:id="rId11"/>
    <p:sldId id="632" r:id="rId12"/>
    <p:sldId id="633" r:id="rId13"/>
    <p:sldId id="628" r:id="rId14"/>
    <p:sldId id="634" r:id="rId15"/>
    <p:sldId id="650" r:id="rId16"/>
    <p:sldId id="637" r:id="rId17"/>
    <p:sldId id="638" r:id="rId18"/>
    <p:sldId id="639" r:id="rId19"/>
    <p:sldId id="640" r:id="rId20"/>
    <p:sldId id="641" r:id="rId21"/>
    <p:sldId id="642" r:id="rId22"/>
    <p:sldId id="643" r:id="rId23"/>
    <p:sldId id="644" r:id="rId24"/>
    <p:sldId id="645" r:id="rId25"/>
    <p:sldId id="646" r:id="rId26"/>
    <p:sldId id="647" r:id="rId27"/>
    <p:sldId id="648" r:id="rId28"/>
    <p:sldId id="649" r:id="rId29"/>
    <p:sldId id="651" r:id="rId30"/>
    <p:sldId id="653" r:id="rId31"/>
    <p:sldId id="654" r:id="rId32"/>
    <p:sldId id="655" r:id="rId33"/>
    <p:sldId id="656" r:id="rId34"/>
    <p:sldId id="657" r:id="rId35"/>
    <p:sldId id="658" r:id="rId36"/>
    <p:sldId id="660" r:id="rId37"/>
    <p:sldId id="659" r:id="rId38"/>
    <p:sldId id="661" r:id="rId39"/>
    <p:sldId id="662" r:id="rId40"/>
    <p:sldId id="663" r:id="rId41"/>
    <p:sldId id="652" r:id="rId42"/>
    <p:sldId id="664" r:id="rId43"/>
    <p:sldId id="665" r:id="rId44"/>
    <p:sldId id="666" r:id="rId45"/>
    <p:sldId id="667" r:id="rId46"/>
    <p:sldId id="668" r:id="rId47"/>
    <p:sldId id="669" r:id="rId48"/>
    <p:sldId id="670" r:id="rId49"/>
    <p:sldId id="671" r:id="rId50"/>
    <p:sldId id="581" r:id="rId51"/>
  </p:sldIdLst>
  <p:sldSz cx="12192000" cy="6858000"/>
  <p:notesSz cx="6858000" cy="9144000"/>
  <p:custDataLst>
    <p:tags r:id="rId54"/>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1074" userDrawn="1">
          <p15:clr>
            <a:srgbClr val="A4A3A4"/>
          </p15:clr>
        </p15:guide>
        <p15:guide id="2" pos="553" userDrawn="1">
          <p15:clr>
            <a:srgbClr val="A4A3A4"/>
          </p15:clr>
        </p15:guide>
        <p15:guide id="3" pos="7205" userDrawn="1">
          <p15:clr>
            <a:srgbClr val="A4A3A4"/>
          </p15:clr>
        </p15:guide>
        <p15:guide id="4" pos="35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A000"/>
    <a:srgbClr val="273A4F"/>
    <a:srgbClr val="FFC32B"/>
    <a:srgbClr val="58626C"/>
    <a:srgbClr val="F5F5F5"/>
    <a:srgbClr val="FFFFFF"/>
    <a:srgbClr val="DECF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94" autoAdjust="0"/>
    <p:restoredTop sz="94660" autoAdjust="0"/>
  </p:normalViewPr>
  <p:slideViewPr>
    <p:cSldViewPr snapToGrid="0" showGuides="1">
      <p:cViewPr varScale="1">
        <p:scale>
          <a:sx n="110" d="100"/>
          <a:sy n="110" d="100"/>
        </p:scale>
        <p:origin x="396" y="108"/>
      </p:cViewPr>
      <p:guideLst>
        <p:guide orient="horz" pos="1074"/>
        <p:guide pos="553"/>
        <p:guide pos="7205"/>
        <p:guide pos="3538"/>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900637-8728-46C1-B04C-3132194EF3F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D49FA94C-EDA5-42D4-BD0A-D98A333C566C}">
      <dgm:prSet phldrT="[文本]"/>
      <dgm:spPr/>
      <dgm:t>
        <a:bodyPr/>
        <a:lstStyle/>
        <a:p>
          <a:r>
            <a:rPr lang="en-US" altLang="en-US" dirty="0"/>
            <a:t>1.	</a:t>
          </a:r>
          <a:r>
            <a:rPr lang="zh-CN" altLang="en-US" dirty="0"/>
            <a:t>初期阶段</a:t>
          </a:r>
        </a:p>
      </dgm:t>
    </dgm:pt>
    <dgm:pt modelId="{50744A0D-63C4-4848-925F-BC622B9AF550}" type="parTrans" cxnId="{6F912F43-7C91-4DF6-907E-FDD69C8A1D61}">
      <dgm:prSet/>
      <dgm:spPr/>
      <dgm:t>
        <a:bodyPr/>
        <a:lstStyle/>
        <a:p>
          <a:endParaRPr lang="zh-CN" altLang="en-US"/>
        </a:p>
      </dgm:t>
    </dgm:pt>
    <dgm:pt modelId="{429704EA-A3F8-4405-B00F-67255BBFC5BD}" type="sibTrans" cxnId="{6F912F43-7C91-4DF6-907E-FDD69C8A1D61}">
      <dgm:prSet/>
      <dgm:spPr/>
      <dgm:t>
        <a:bodyPr/>
        <a:lstStyle/>
        <a:p>
          <a:endParaRPr lang="zh-CN" altLang="en-US"/>
        </a:p>
      </dgm:t>
    </dgm:pt>
    <dgm:pt modelId="{C069BD8C-4C55-4E56-B15A-73F44ECA1015}">
      <dgm:prSet/>
      <dgm:spPr/>
      <dgm:t>
        <a:bodyPr/>
        <a:lstStyle/>
        <a:p>
          <a:r>
            <a:rPr lang="en-US" altLang="en-US" dirty="0"/>
            <a:t>1997 </a:t>
          </a:r>
          <a:r>
            <a:rPr lang="zh-CN" altLang="en-US" dirty="0"/>
            <a:t>年 </a:t>
          </a:r>
          <a:r>
            <a:rPr lang="en-US" altLang="en-US" dirty="0"/>
            <a:t>12 </a:t>
          </a:r>
          <a:r>
            <a:rPr lang="zh-CN" altLang="en-US" dirty="0"/>
            <a:t>月，</a:t>
          </a:r>
          <a:r>
            <a:rPr lang="en-US" altLang="en-US" dirty="0"/>
            <a:t>Dreamweaver 1.0 </a:t>
          </a:r>
          <a:r>
            <a:rPr lang="zh-CN" altLang="en-US" dirty="0"/>
            <a:t>由 </a:t>
          </a:r>
          <a:r>
            <a:rPr lang="en-US" altLang="en-US" dirty="0"/>
            <a:t>Macromedia </a:t>
          </a:r>
          <a:r>
            <a:rPr lang="zh-CN" altLang="en-US" dirty="0"/>
            <a:t>公司发布。这是 </a:t>
          </a:r>
          <a:r>
            <a:rPr lang="en-US" altLang="en-US" dirty="0"/>
            <a:t>Dreamweaver </a:t>
          </a:r>
          <a:r>
            <a:rPr lang="zh-CN" altLang="en-US" dirty="0"/>
            <a:t>的初始版本，它作为一款专业的网页开发工具，提供了可视化的界面和简单的编辑功能，使得非专业的网页设计师也能够轻松创建网页。</a:t>
          </a:r>
        </a:p>
      </dgm:t>
    </dgm:pt>
    <dgm:pt modelId="{5A28E7EF-DEEC-4108-BAD6-79278882A484}" type="parTrans" cxnId="{B1853EA9-DFF4-4ED2-A1AB-9FE5BA794655}">
      <dgm:prSet/>
      <dgm:spPr/>
      <dgm:t>
        <a:bodyPr/>
        <a:lstStyle/>
        <a:p>
          <a:endParaRPr lang="zh-CN" altLang="en-US"/>
        </a:p>
      </dgm:t>
    </dgm:pt>
    <dgm:pt modelId="{4FA74BCC-A4A6-4EAE-A15B-55812432E320}" type="sibTrans" cxnId="{B1853EA9-DFF4-4ED2-A1AB-9FE5BA794655}">
      <dgm:prSet/>
      <dgm:spPr/>
      <dgm:t>
        <a:bodyPr/>
        <a:lstStyle/>
        <a:p>
          <a:endParaRPr lang="zh-CN" altLang="en-US"/>
        </a:p>
      </dgm:t>
    </dgm:pt>
    <dgm:pt modelId="{6728B0E1-8F01-4A22-BFA8-2C374DE79821}">
      <dgm:prSet/>
      <dgm:spPr/>
      <dgm:t>
        <a:bodyPr/>
        <a:lstStyle/>
        <a:p>
          <a:r>
            <a:rPr lang="en-US" altLang="en-US" dirty="0"/>
            <a:t>2.	</a:t>
          </a:r>
          <a:r>
            <a:rPr lang="zh-CN" altLang="en-US" dirty="0"/>
            <a:t>成长阶段</a:t>
          </a:r>
        </a:p>
      </dgm:t>
    </dgm:pt>
    <dgm:pt modelId="{33B7C466-5DB2-4BF0-A96D-C3C8FAE99E36}" type="parTrans" cxnId="{486646ED-1DA7-4B61-AB62-F07FFC6BAB9B}">
      <dgm:prSet/>
      <dgm:spPr/>
      <dgm:t>
        <a:bodyPr/>
        <a:lstStyle/>
        <a:p>
          <a:endParaRPr lang="zh-CN" altLang="en-US"/>
        </a:p>
      </dgm:t>
    </dgm:pt>
    <dgm:pt modelId="{C6C4F85B-43BA-4892-A537-D830DB8C87FE}" type="sibTrans" cxnId="{486646ED-1DA7-4B61-AB62-F07FFC6BAB9B}">
      <dgm:prSet/>
      <dgm:spPr/>
      <dgm:t>
        <a:bodyPr/>
        <a:lstStyle/>
        <a:p>
          <a:endParaRPr lang="zh-CN" altLang="en-US"/>
        </a:p>
      </dgm:t>
    </dgm:pt>
    <dgm:pt modelId="{00DC4A37-9983-4D70-84B7-AE9ECE98E525}">
      <dgm:prSet/>
      <dgm:spPr/>
      <dgm:t>
        <a:bodyPr/>
        <a:lstStyle/>
        <a:p>
          <a:r>
            <a:rPr lang="zh-CN" altLang="en-US" dirty="0"/>
            <a:t>在随后的几年中，</a:t>
          </a:r>
          <a:r>
            <a:rPr lang="en-US" altLang="en-US" dirty="0"/>
            <a:t>Macromedia </a:t>
          </a:r>
          <a:r>
            <a:rPr lang="zh-CN" altLang="en-US" dirty="0"/>
            <a:t>公司不断对 </a:t>
          </a:r>
          <a:r>
            <a:rPr lang="en-US" altLang="en-US" dirty="0"/>
            <a:t>Dreamweaver </a:t>
          </a:r>
          <a:r>
            <a:rPr lang="zh-CN" altLang="en-US" dirty="0"/>
            <a:t>进行升级和改进，推出了</a:t>
          </a:r>
          <a:r>
            <a:rPr lang="en-US" altLang="en-US" dirty="0"/>
            <a:t>Dreamweaver 2.0</a:t>
          </a:r>
          <a:r>
            <a:rPr lang="zh-CN" altLang="en-US" dirty="0"/>
            <a:t>（</a:t>
          </a:r>
          <a:r>
            <a:rPr lang="en-US" altLang="en-US" dirty="0"/>
            <a:t>1998 </a:t>
          </a:r>
          <a:r>
            <a:rPr lang="zh-CN" altLang="en-US" dirty="0"/>
            <a:t>年 </a:t>
          </a:r>
          <a:r>
            <a:rPr lang="en-US" altLang="en-US" dirty="0"/>
            <a:t>12 </a:t>
          </a:r>
          <a:r>
            <a:rPr lang="zh-CN" altLang="en-US" dirty="0"/>
            <a:t>月）和 </a:t>
          </a:r>
          <a:r>
            <a:rPr lang="en-US" altLang="en-US" dirty="0"/>
            <a:t>Dreamweaver 3.0</a:t>
          </a:r>
          <a:r>
            <a:rPr lang="zh-CN" altLang="en-US" dirty="0"/>
            <a:t>（</a:t>
          </a:r>
          <a:r>
            <a:rPr lang="en-US" altLang="en-US" dirty="0"/>
            <a:t>1999 </a:t>
          </a:r>
          <a:r>
            <a:rPr lang="zh-CN" altLang="en-US" dirty="0"/>
            <a:t>年 </a:t>
          </a:r>
          <a:r>
            <a:rPr lang="en-US" altLang="en-US" dirty="0"/>
            <a:t>12 </a:t>
          </a:r>
          <a:r>
            <a:rPr lang="zh-CN" altLang="en-US" dirty="0"/>
            <a:t>月）。这些版本在功能和性能上进行了优化，支持更多的网站开发技术和语言。</a:t>
          </a:r>
        </a:p>
      </dgm:t>
    </dgm:pt>
    <dgm:pt modelId="{36ED9227-1193-4903-A9D8-618CF6FC0800}" type="parTrans" cxnId="{308D7D95-BB5E-4427-A16D-A5D91337A0F1}">
      <dgm:prSet/>
      <dgm:spPr/>
      <dgm:t>
        <a:bodyPr/>
        <a:lstStyle/>
        <a:p>
          <a:endParaRPr lang="zh-CN" altLang="en-US"/>
        </a:p>
      </dgm:t>
    </dgm:pt>
    <dgm:pt modelId="{750F45A2-666E-4724-9ABD-EC2B55809324}" type="sibTrans" cxnId="{308D7D95-BB5E-4427-A16D-A5D91337A0F1}">
      <dgm:prSet/>
      <dgm:spPr/>
      <dgm:t>
        <a:bodyPr/>
        <a:lstStyle/>
        <a:p>
          <a:endParaRPr lang="zh-CN" altLang="en-US"/>
        </a:p>
      </dgm:t>
    </dgm:pt>
    <dgm:pt modelId="{5A9E59F2-7E65-45BF-9C1B-6C9570646AF0}">
      <dgm:prSet/>
      <dgm:spPr/>
      <dgm:t>
        <a:bodyPr/>
        <a:lstStyle/>
        <a:p>
          <a:r>
            <a:rPr lang="en-US" altLang="en-US" dirty="0"/>
            <a:t>3.	</a:t>
          </a:r>
          <a:r>
            <a:rPr lang="zh-CN" altLang="en-US" dirty="0"/>
            <a:t>成熟阶段</a:t>
          </a:r>
        </a:p>
      </dgm:t>
    </dgm:pt>
    <dgm:pt modelId="{1814341E-0BD4-44CA-AAAA-FB3D39A8EA11}" type="parTrans" cxnId="{462C61E6-1CCD-4613-A285-8FF105626131}">
      <dgm:prSet/>
      <dgm:spPr/>
      <dgm:t>
        <a:bodyPr/>
        <a:lstStyle/>
        <a:p>
          <a:endParaRPr lang="zh-CN" altLang="en-US"/>
        </a:p>
      </dgm:t>
    </dgm:pt>
    <dgm:pt modelId="{A9B3FDE7-A21E-424D-A235-53EB6A4130AA}" type="sibTrans" cxnId="{462C61E6-1CCD-4613-A285-8FF105626131}">
      <dgm:prSet/>
      <dgm:spPr/>
      <dgm:t>
        <a:bodyPr/>
        <a:lstStyle/>
        <a:p>
          <a:endParaRPr lang="zh-CN" altLang="en-US"/>
        </a:p>
      </dgm:t>
    </dgm:pt>
    <dgm:pt modelId="{EC52614A-FF44-4AFE-9FDC-C7D6B73F2BD1}">
      <dgm:prSet/>
      <dgm:spPr/>
      <dgm:t>
        <a:bodyPr/>
        <a:lstStyle/>
        <a:p>
          <a:r>
            <a:rPr lang="zh-CN" altLang="en-US" dirty="0"/>
            <a:t>进入 </a:t>
          </a:r>
          <a:r>
            <a:rPr lang="en-US" altLang="en-US" dirty="0"/>
            <a:t>21 </a:t>
          </a:r>
          <a:r>
            <a:rPr lang="zh-CN" altLang="en-US" dirty="0"/>
            <a:t>世纪，随着互联网的普及和网页设计技术的发展，</a:t>
          </a:r>
          <a:r>
            <a:rPr lang="en-US" altLang="en-US" dirty="0"/>
            <a:t>Dreamweaver </a:t>
          </a:r>
          <a:r>
            <a:rPr lang="zh-CN" altLang="en-US" dirty="0"/>
            <a:t>的功能也变得越来越强大和完善。</a:t>
          </a:r>
          <a:r>
            <a:rPr lang="en-US" altLang="en-US" dirty="0"/>
            <a:t>2003 </a:t>
          </a:r>
          <a:r>
            <a:rPr lang="zh-CN" altLang="en-US" dirty="0"/>
            <a:t>年，</a:t>
          </a:r>
          <a:r>
            <a:rPr lang="en-US" altLang="en-US" dirty="0"/>
            <a:t>Macromedia </a:t>
          </a:r>
          <a:r>
            <a:rPr lang="zh-CN" altLang="en-US" dirty="0"/>
            <a:t>公司发布了 </a:t>
          </a:r>
          <a:r>
            <a:rPr lang="en-US" altLang="en-US" dirty="0"/>
            <a:t>Dreamweaver 4.0</a:t>
          </a:r>
          <a:r>
            <a:rPr lang="zh-CN" altLang="en-US" dirty="0"/>
            <a:t>，这是一个里程碑式的版本，它引入了很多创新的功能和特性，如实时预览、代码提示、智能标签等。这些功能使得 </a:t>
          </a:r>
          <a:r>
            <a:rPr lang="en-US" altLang="en-US" dirty="0"/>
            <a:t>Dreamweaver </a:t>
          </a:r>
          <a:r>
            <a:rPr lang="zh-CN" altLang="en-US" dirty="0"/>
            <a:t>成为当时最受欢迎的网页开发工具之一。</a:t>
          </a:r>
        </a:p>
      </dgm:t>
    </dgm:pt>
    <dgm:pt modelId="{65BDC269-AA5F-4F0D-B114-E719A5FC2FD0}" type="parTrans" cxnId="{252F78BB-AF9A-4E23-A423-193ED812671D}">
      <dgm:prSet/>
      <dgm:spPr/>
      <dgm:t>
        <a:bodyPr/>
        <a:lstStyle/>
        <a:p>
          <a:endParaRPr lang="zh-CN" altLang="en-US"/>
        </a:p>
      </dgm:t>
    </dgm:pt>
    <dgm:pt modelId="{D795438F-39B3-4749-A261-0FFA9BC93DAC}" type="sibTrans" cxnId="{252F78BB-AF9A-4E23-A423-193ED812671D}">
      <dgm:prSet/>
      <dgm:spPr/>
      <dgm:t>
        <a:bodyPr/>
        <a:lstStyle/>
        <a:p>
          <a:endParaRPr lang="zh-CN" altLang="en-US"/>
        </a:p>
      </dgm:t>
    </dgm:pt>
    <dgm:pt modelId="{95E07662-D336-4BDC-96BE-C662E4DFC6CE}">
      <dgm:prSet/>
      <dgm:spPr/>
      <dgm:t>
        <a:bodyPr/>
        <a:lstStyle/>
        <a:p>
          <a:r>
            <a:rPr lang="en-US" altLang="en-US" dirty="0"/>
            <a:t>4.	</a:t>
          </a:r>
          <a:r>
            <a:rPr lang="zh-CN" altLang="en-US" dirty="0"/>
            <a:t>转型阶段</a:t>
          </a:r>
        </a:p>
      </dgm:t>
    </dgm:pt>
    <dgm:pt modelId="{7B946C79-EF54-4BE4-9047-776E572D4D9E}" type="parTrans" cxnId="{C87EDFE2-B3C7-4638-A22B-6377AC8C8F0C}">
      <dgm:prSet/>
      <dgm:spPr/>
      <dgm:t>
        <a:bodyPr/>
        <a:lstStyle/>
        <a:p>
          <a:endParaRPr lang="zh-CN" altLang="en-US"/>
        </a:p>
      </dgm:t>
    </dgm:pt>
    <dgm:pt modelId="{9D397348-6865-4C87-B06B-341FCBD5105F}" type="sibTrans" cxnId="{C87EDFE2-B3C7-4638-A22B-6377AC8C8F0C}">
      <dgm:prSet/>
      <dgm:spPr/>
      <dgm:t>
        <a:bodyPr/>
        <a:lstStyle/>
        <a:p>
          <a:endParaRPr lang="zh-CN" altLang="en-US"/>
        </a:p>
      </dgm:t>
    </dgm:pt>
    <dgm:pt modelId="{5AF06151-EE95-4671-9339-42EE09289CB4}">
      <dgm:prSet/>
      <dgm:spPr/>
      <dgm:t>
        <a:bodyPr/>
        <a:lstStyle/>
        <a:p>
          <a:r>
            <a:rPr lang="en-US" altLang="en-US" dirty="0"/>
            <a:t>2005 </a:t>
          </a:r>
          <a:r>
            <a:rPr lang="zh-CN" altLang="en-US" dirty="0"/>
            <a:t>年，</a:t>
          </a:r>
          <a:r>
            <a:rPr lang="en-US" altLang="en-US" dirty="0"/>
            <a:t>Adobe </a:t>
          </a:r>
          <a:r>
            <a:rPr lang="zh-CN" altLang="en-US" dirty="0"/>
            <a:t>公司收购了 </a:t>
          </a:r>
          <a:r>
            <a:rPr lang="en-US" altLang="en-US" dirty="0"/>
            <a:t>Macromedia </a:t>
          </a:r>
          <a:r>
            <a:rPr lang="zh-CN" altLang="en-US" dirty="0"/>
            <a:t>公司，并继续开发和改进 </a:t>
          </a:r>
          <a:r>
            <a:rPr lang="en-US" altLang="en-US" dirty="0"/>
            <a:t>Dreamweaver</a:t>
          </a:r>
          <a:r>
            <a:rPr lang="zh-CN" altLang="en-US" dirty="0"/>
            <a:t>。在这个阶段，</a:t>
          </a:r>
          <a:r>
            <a:rPr lang="en-US" altLang="en-US" dirty="0"/>
            <a:t>Dreamweaver </a:t>
          </a:r>
          <a:r>
            <a:rPr lang="zh-CN" altLang="en-US" dirty="0"/>
            <a:t>开始向更加全面的网站开发工具转变，支持更多的网站开发技术和语言。例如，</a:t>
          </a:r>
          <a:r>
            <a:rPr lang="en-US" altLang="en-US" dirty="0"/>
            <a:t>Adobe Dreamweaver CS4 </a:t>
          </a:r>
          <a:r>
            <a:rPr lang="zh-CN" altLang="en-US" dirty="0"/>
            <a:t>引入对 </a:t>
          </a:r>
          <a:r>
            <a:rPr lang="en-US" altLang="en-US" dirty="0"/>
            <a:t>AJAX </a:t>
          </a:r>
          <a:r>
            <a:rPr lang="zh-CN" altLang="en-US" dirty="0"/>
            <a:t>和 </a:t>
          </a:r>
          <a:r>
            <a:rPr lang="en-US" altLang="en-US" dirty="0"/>
            <a:t>JavaScript </a:t>
          </a:r>
          <a:r>
            <a:rPr lang="zh-CN" altLang="en-US" dirty="0"/>
            <a:t>框架的支持。同时， </a:t>
          </a:r>
          <a:r>
            <a:rPr lang="en-US" altLang="en-US" dirty="0"/>
            <a:t>Adobe Dreamweaver </a:t>
          </a:r>
          <a:r>
            <a:rPr lang="zh-CN" altLang="en-US" dirty="0"/>
            <a:t>也开始支持移动应用开发，为移动设备提供了更好的网页浏览体验。</a:t>
          </a:r>
        </a:p>
      </dgm:t>
    </dgm:pt>
    <dgm:pt modelId="{D5EDBD48-D5FA-4BCB-9BC4-DD5F328655DC}" type="parTrans" cxnId="{5AAA223B-FCA2-4EB9-9216-092F1DC62633}">
      <dgm:prSet/>
      <dgm:spPr/>
      <dgm:t>
        <a:bodyPr/>
        <a:lstStyle/>
        <a:p>
          <a:endParaRPr lang="zh-CN" altLang="en-US"/>
        </a:p>
      </dgm:t>
    </dgm:pt>
    <dgm:pt modelId="{DD82C4B4-18EE-499A-827A-7A4DAE01BC01}" type="sibTrans" cxnId="{5AAA223B-FCA2-4EB9-9216-092F1DC62633}">
      <dgm:prSet/>
      <dgm:spPr/>
      <dgm:t>
        <a:bodyPr/>
        <a:lstStyle/>
        <a:p>
          <a:endParaRPr lang="zh-CN" altLang="en-US"/>
        </a:p>
      </dgm:t>
    </dgm:pt>
    <dgm:pt modelId="{C5470A97-0C05-4DD3-9329-AC7D358AE3DE}">
      <dgm:prSet/>
      <dgm:spPr/>
      <dgm:t>
        <a:bodyPr/>
        <a:lstStyle/>
        <a:p>
          <a:r>
            <a:rPr lang="en-US" altLang="en-US" dirty="0"/>
            <a:t>5.	</a:t>
          </a:r>
          <a:r>
            <a:rPr lang="zh-CN" altLang="en-US" dirty="0"/>
            <a:t>现代阶段</a:t>
          </a:r>
        </a:p>
      </dgm:t>
    </dgm:pt>
    <dgm:pt modelId="{72B3432D-969E-499F-9283-B1E8A9F8D613}" type="parTrans" cxnId="{0657CC71-2ADB-4289-9A4E-19ED3F8CBDF0}">
      <dgm:prSet/>
      <dgm:spPr/>
      <dgm:t>
        <a:bodyPr/>
        <a:lstStyle/>
        <a:p>
          <a:endParaRPr lang="zh-CN" altLang="en-US"/>
        </a:p>
      </dgm:t>
    </dgm:pt>
    <dgm:pt modelId="{162A8A85-BD10-4F9A-BBC8-3D020BACB1EF}" type="sibTrans" cxnId="{0657CC71-2ADB-4289-9A4E-19ED3F8CBDF0}">
      <dgm:prSet/>
      <dgm:spPr/>
      <dgm:t>
        <a:bodyPr/>
        <a:lstStyle/>
        <a:p>
          <a:endParaRPr lang="zh-CN" altLang="en-US"/>
        </a:p>
      </dgm:t>
    </dgm:pt>
    <dgm:pt modelId="{3395BCD9-48F5-4235-B63E-3A09215F03C7}">
      <dgm:prSet/>
      <dgm:spPr/>
      <dgm:t>
        <a:bodyPr/>
        <a:lstStyle/>
        <a:p>
          <a:r>
            <a:rPr lang="zh-CN" altLang="en-US" dirty="0"/>
            <a:t>近年来，随着移动互联网的快速发展，</a:t>
          </a:r>
          <a:r>
            <a:rPr lang="en-US" altLang="en-US" dirty="0"/>
            <a:t>Dreamweaver </a:t>
          </a:r>
          <a:r>
            <a:rPr lang="zh-CN" altLang="en-US" dirty="0"/>
            <a:t>也在不断更新和进化。最新的</a:t>
          </a:r>
          <a:r>
            <a:rPr lang="en-US" altLang="en-US" dirty="0"/>
            <a:t>Adobe Dreamweaver CC </a:t>
          </a:r>
          <a:r>
            <a:rPr lang="zh-CN" altLang="en-US" dirty="0"/>
            <a:t>版本提供了更加强大的功能和特性，如实时协作、代码片段库、自动化代码生成等。这些功能使得 </a:t>
          </a:r>
          <a:r>
            <a:rPr lang="en-US" altLang="en-US" dirty="0"/>
            <a:t>Dreamweaver </a:t>
          </a:r>
          <a:r>
            <a:rPr lang="zh-CN" altLang="en-US" dirty="0"/>
            <a:t>成为一款现代化的网站开发工具，可以满足各种复杂的网站开发需求。</a:t>
          </a:r>
        </a:p>
      </dgm:t>
    </dgm:pt>
    <dgm:pt modelId="{8B6F64EF-D543-4664-9DC2-A7696D6733F3}" type="parTrans" cxnId="{C02655E8-E263-457F-91CA-784EC5D057BA}">
      <dgm:prSet/>
      <dgm:spPr/>
      <dgm:t>
        <a:bodyPr/>
        <a:lstStyle/>
        <a:p>
          <a:endParaRPr lang="zh-CN" altLang="en-US"/>
        </a:p>
      </dgm:t>
    </dgm:pt>
    <dgm:pt modelId="{ACC48125-D706-4123-ACBF-1E951E56EE73}" type="sibTrans" cxnId="{C02655E8-E263-457F-91CA-784EC5D057BA}">
      <dgm:prSet/>
      <dgm:spPr/>
      <dgm:t>
        <a:bodyPr/>
        <a:lstStyle/>
        <a:p>
          <a:endParaRPr lang="zh-CN" altLang="en-US"/>
        </a:p>
      </dgm:t>
    </dgm:pt>
    <dgm:pt modelId="{8BC730CF-8990-40C5-874D-67FB217C4C4F}">
      <dgm:prSet/>
      <dgm:spPr/>
      <dgm:t>
        <a:bodyPr/>
        <a:lstStyle/>
        <a:p>
          <a:endParaRPr lang="zh-CN" altLang="en-US" dirty="0"/>
        </a:p>
      </dgm:t>
    </dgm:pt>
    <dgm:pt modelId="{E70F707F-03C0-45EA-9E8D-9EC4D4AAAB98}" type="parTrans" cxnId="{A9F0540B-7190-47A8-A4F6-1BCFFCD45345}">
      <dgm:prSet/>
      <dgm:spPr/>
      <dgm:t>
        <a:bodyPr/>
        <a:lstStyle/>
        <a:p>
          <a:endParaRPr lang="zh-CN" altLang="en-US"/>
        </a:p>
      </dgm:t>
    </dgm:pt>
    <dgm:pt modelId="{700C89DC-B25E-4F14-93FF-F4C5DB5D9B77}" type="sibTrans" cxnId="{A9F0540B-7190-47A8-A4F6-1BCFFCD45345}">
      <dgm:prSet/>
      <dgm:spPr/>
      <dgm:t>
        <a:bodyPr/>
        <a:lstStyle/>
        <a:p>
          <a:endParaRPr lang="zh-CN" altLang="en-US"/>
        </a:p>
      </dgm:t>
    </dgm:pt>
    <dgm:pt modelId="{129F1750-326C-473B-8267-C544FCBE0F80}" type="pres">
      <dgm:prSet presAssocID="{5B900637-8728-46C1-B04C-3132194EF3FA}" presName="vert0" presStyleCnt="0">
        <dgm:presLayoutVars>
          <dgm:dir/>
          <dgm:animOne val="branch"/>
          <dgm:animLvl val="lvl"/>
        </dgm:presLayoutVars>
      </dgm:prSet>
      <dgm:spPr/>
    </dgm:pt>
    <dgm:pt modelId="{A53807D4-DBCF-4FD4-8307-3C6634AF3A85}" type="pres">
      <dgm:prSet presAssocID="{D49FA94C-EDA5-42D4-BD0A-D98A333C566C}" presName="thickLine" presStyleLbl="alignNode1" presStyleIdx="0" presStyleCnt="6"/>
      <dgm:spPr/>
    </dgm:pt>
    <dgm:pt modelId="{9268E547-9BB7-4ACE-B1D9-4F3A85E8200C}" type="pres">
      <dgm:prSet presAssocID="{D49FA94C-EDA5-42D4-BD0A-D98A333C566C}" presName="horz1" presStyleCnt="0"/>
      <dgm:spPr/>
    </dgm:pt>
    <dgm:pt modelId="{22326ADB-4368-4A36-83C4-8916E5C78DAB}" type="pres">
      <dgm:prSet presAssocID="{D49FA94C-EDA5-42D4-BD0A-D98A333C566C}" presName="tx1" presStyleLbl="revTx" presStyleIdx="0" presStyleCnt="11" custScaleX="131510"/>
      <dgm:spPr/>
    </dgm:pt>
    <dgm:pt modelId="{F28DD170-358F-4BE4-B8D7-8F56DE007542}" type="pres">
      <dgm:prSet presAssocID="{D49FA94C-EDA5-42D4-BD0A-D98A333C566C}" presName="vert1" presStyleCnt="0"/>
      <dgm:spPr/>
    </dgm:pt>
    <dgm:pt modelId="{FEBEE5CE-5E89-45F8-BA38-EE965EB2B858}" type="pres">
      <dgm:prSet presAssocID="{C069BD8C-4C55-4E56-B15A-73F44ECA1015}" presName="vertSpace2a" presStyleCnt="0"/>
      <dgm:spPr/>
    </dgm:pt>
    <dgm:pt modelId="{4676858A-64FC-4C21-8246-3C48D635F1A6}" type="pres">
      <dgm:prSet presAssocID="{C069BD8C-4C55-4E56-B15A-73F44ECA1015}" presName="horz2" presStyleCnt="0"/>
      <dgm:spPr/>
    </dgm:pt>
    <dgm:pt modelId="{73D394DE-F993-4A77-BEA9-1430F32651AD}" type="pres">
      <dgm:prSet presAssocID="{C069BD8C-4C55-4E56-B15A-73F44ECA1015}" presName="horzSpace2" presStyleCnt="0"/>
      <dgm:spPr/>
    </dgm:pt>
    <dgm:pt modelId="{4E0FF583-7892-4B24-AC3F-646E46554B52}" type="pres">
      <dgm:prSet presAssocID="{C069BD8C-4C55-4E56-B15A-73F44ECA1015}" presName="tx2" presStyleLbl="revTx" presStyleIdx="1" presStyleCnt="11" custScaleX="129815"/>
      <dgm:spPr/>
    </dgm:pt>
    <dgm:pt modelId="{DD1F5B59-5708-48A3-9D08-C60A5CE41A12}" type="pres">
      <dgm:prSet presAssocID="{C069BD8C-4C55-4E56-B15A-73F44ECA1015}" presName="vert2" presStyleCnt="0"/>
      <dgm:spPr/>
    </dgm:pt>
    <dgm:pt modelId="{13D0D1B6-F2C4-4587-A358-417982BCC453}" type="pres">
      <dgm:prSet presAssocID="{C069BD8C-4C55-4E56-B15A-73F44ECA1015}" presName="thinLine2b" presStyleLbl="callout" presStyleIdx="0" presStyleCnt="5"/>
      <dgm:spPr/>
    </dgm:pt>
    <dgm:pt modelId="{15489DD2-A878-4672-9AFA-42D5115C3881}" type="pres">
      <dgm:prSet presAssocID="{C069BD8C-4C55-4E56-B15A-73F44ECA1015}" presName="vertSpace2b" presStyleCnt="0"/>
      <dgm:spPr/>
    </dgm:pt>
    <dgm:pt modelId="{605BB4D0-6060-481F-8E5A-06626DB5F03B}" type="pres">
      <dgm:prSet presAssocID="{6728B0E1-8F01-4A22-BFA8-2C374DE79821}" presName="thickLine" presStyleLbl="alignNode1" presStyleIdx="1" presStyleCnt="6"/>
      <dgm:spPr/>
    </dgm:pt>
    <dgm:pt modelId="{A250E1AD-0759-4EB8-95EF-2CCB1CF6C344}" type="pres">
      <dgm:prSet presAssocID="{6728B0E1-8F01-4A22-BFA8-2C374DE79821}" presName="horz1" presStyleCnt="0"/>
      <dgm:spPr/>
    </dgm:pt>
    <dgm:pt modelId="{041541DE-8649-4CA6-BC5C-8087BAB9D002}" type="pres">
      <dgm:prSet presAssocID="{6728B0E1-8F01-4A22-BFA8-2C374DE79821}" presName="tx1" presStyleLbl="revTx" presStyleIdx="2" presStyleCnt="11"/>
      <dgm:spPr/>
    </dgm:pt>
    <dgm:pt modelId="{76BD3F1D-3721-4CD5-8C2D-95A2EA474E7E}" type="pres">
      <dgm:prSet presAssocID="{6728B0E1-8F01-4A22-BFA8-2C374DE79821}" presName="vert1" presStyleCnt="0"/>
      <dgm:spPr/>
    </dgm:pt>
    <dgm:pt modelId="{DFE4AD05-6E9B-4B05-9EA4-69F7E4A8F5F8}" type="pres">
      <dgm:prSet presAssocID="{00DC4A37-9983-4D70-84B7-AE9ECE98E525}" presName="vertSpace2a" presStyleCnt="0"/>
      <dgm:spPr/>
    </dgm:pt>
    <dgm:pt modelId="{6322FB9E-F77C-44B4-B110-841E95DB0D27}" type="pres">
      <dgm:prSet presAssocID="{00DC4A37-9983-4D70-84B7-AE9ECE98E525}" presName="horz2" presStyleCnt="0"/>
      <dgm:spPr/>
    </dgm:pt>
    <dgm:pt modelId="{3EA7FA2C-8B76-4E28-B5AF-95C19E660AA2}" type="pres">
      <dgm:prSet presAssocID="{00DC4A37-9983-4D70-84B7-AE9ECE98E525}" presName="horzSpace2" presStyleCnt="0"/>
      <dgm:spPr/>
    </dgm:pt>
    <dgm:pt modelId="{50233C45-9C09-4BF7-A743-4AA3FB9E29E3}" type="pres">
      <dgm:prSet presAssocID="{00DC4A37-9983-4D70-84B7-AE9ECE98E525}" presName="tx2" presStyleLbl="revTx" presStyleIdx="3" presStyleCnt="11"/>
      <dgm:spPr/>
    </dgm:pt>
    <dgm:pt modelId="{D2090EEA-9BC3-43AC-B488-C6919DEC1ACC}" type="pres">
      <dgm:prSet presAssocID="{00DC4A37-9983-4D70-84B7-AE9ECE98E525}" presName="vert2" presStyleCnt="0"/>
      <dgm:spPr/>
    </dgm:pt>
    <dgm:pt modelId="{90AEC3BC-38BE-4409-B3BE-07AE0B95428E}" type="pres">
      <dgm:prSet presAssocID="{00DC4A37-9983-4D70-84B7-AE9ECE98E525}" presName="thinLine2b" presStyleLbl="callout" presStyleIdx="1" presStyleCnt="5"/>
      <dgm:spPr/>
    </dgm:pt>
    <dgm:pt modelId="{74FD75D1-B268-4EC8-89B3-4493573DAFD2}" type="pres">
      <dgm:prSet presAssocID="{00DC4A37-9983-4D70-84B7-AE9ECE98E525}" presName="vertSpace2b" presStyleCnt="0"/>
      <dgm:spPr/>
    </dgm:pt>
    <dgm:pt modelId="{926DA31D-F4E3-4DEC-8BF0-C805E20FCBEE}" type="pres">
      <dgm:prSet presAssocID="{5A9E59F2-7E65-45BF-9C1B-6C9570646AF0}" presName="thickLine" presStyleLbl="alignNode1" presStyleIdx="2" presStyleCnt="6"/>
      <dgm:spPr/>
    </dgm:pt>
    <dgm:pt modelId="{D060C965-4F6E-490D-82A0-E14FD61EFCFC}" type="pres">
      <dgm:prSet presAssocID="{5A9E59F2-7E65-45BF-9C1B-6C9570646AF0}" presName="horz1" presStyleCnt="0"/>
      <dgm:spPr/>
    </dgm:pt>
    <dgm:pt modelId="{3C72DDF3-0EEC-4A7F-B21D-10771BB8AA88}" type="pres">
      <dgm:prSet presAssocID="{5A9E59F2-7E65-45BF-9C1B-6C9570646AF0}" presName="tx1" presStyleLbl="revTx" presStyleIdx="4" presStyleCnt="11"/>
      <dgm:spPr/>
    </dgm:pt>
    <dgm:pt modelId="{DA32B9DF-445D-4E44-A1C3-736DEF7BF5FA}" type="pres">
      <dgm:prSet presAssocID="{5A9E59F2-7E65-45BF-9C1B-6C9570646AF0}" presName="vert1" presStyleCnt="0"/>
      <dgm:spPr/>
    </dgm:pt>
    <dgm:pt modelId="{500EE5DF-ED5D-4058-95A9-2A1BBF5671A8}" type="pres">
      <dgm:prSet presAssocID="{EC52614A-FF44-4AFE-9FDC-C7D6B73F2BD1}" presName="vertSpace2a" presStyleCnt="0"/>
      <dgm:spPr/>
    </dgm:pt>
    <dgm:pt modelId="{1D4E52A4-DD14-4A05-98FD-8E45AB2D08F0}" type="pres">
      <dgm:prSet presAssocID="{EC52614A-FF44-4AFE-9FDC-C7D6B73F2BD1}" presName="horz2" presStyleCnt="0"/>
      <dgm:spPr/>
    </dgm:pt>
    <dgm:pt modelId="{D91A7971-C985-424D-A302-D5904425F343}" type="pres">
      <dgm:prSet presAssocID="{EC52614A-FF44-4AFE-9FDC-C7D6B73F2BD1}" presName="horzSpace2" presStyleCnt="0"/>
      <dgm:spPr/>
    </dgm:pt>
    <dgm:pt modelId="{1F270C91-388B-4075-ADF1-B16D9696A143}" type="pres">
      <dgm:prSet presAssocID="{EC52614A-FF44-4AFE-9FDC-C7D6B73F2BD1}" presName="tx2" presStyleLbl="revTx" presStyleIdx="5" presStyleCnt="11"/>
      <dgm:spPr/>
    </dgm:pt>
    <dgm:pt modelId="{4D5B7C01-DE46-4FC5-AC4D-0ABCAA1BDA38}" type="pres">
      <dgm:prSet presAssocID="{EC52614A-FF44-4AFE-9FDC-C7D6B73F2BD1}" presName="vert2" presStyleCnt="0"/>
      <dgm:spPr/>
    </dgm:pt>
    <dgm:pt modelId="{F79C1F78-64F2-4F76-A4B0-0643C661ED87}" type="pres">
      <dgm:prSet presAssocID="{EC52614A-FF44-4AFE-9FDC-C7D6B73F2BD1}" presName="thinLine2b" presStyleLbl="callout" presStyleIdx="2" presStyleCnt="5"/>
      <dgm:spPr/>
    </dgm:pt>
    <dgm:pt modelId="{1A941949-955A-41A5-B747-8081A2ABC62D}" type="pres">
      <dgm:prSet presAssocID="{EC52614A-FF44-4AFE-9FDC-C7D6B73F2BD1}" presName="vertSpace2b" presStyleCnt="0"/>
      <dgm:spPr/>
    </dgm:pt>
    <dgm:pt modelId="{1A6DD2B5-46A4-4CF8-AE20-5FE6A33EC1B0}" type="pres">
      <dgm:prSet presAssocID="{95E07662-D336-4BDC-96BE-C662E4DFC6CE}" presName="thickLine" presStyleLbl="alignNode1" presStyleIdx="3" presStyleCnt="6"/>
      <dgm:spPr/>
    </dgm:pt>
    <dgm:pt modelId="{46841C3F-B5E9-4AFA-B41C-A1C1A5A35BC3}" type="pres">
      <dgm:prSet presAssocID="{95E07662-D336-4BDC-96BE-C662E4DFC6CE}" presName="horz1" presStyleCnt="0"/>
      <dgm:spPr/>
    </dgm:pt>
    <dgm:pt modelId="{B5C2952B-D91E-428B-B0D5-2A034404BCBD}" type="pres">
      <dgm:prSet presAssocID="{95E07662-D336-4BDC-96BE-C662E4DFC6CE}" presName="tx1" presStyleLbl="revTx" presStyleIdx="6" presStyleCnt="11"/>
      <dgm:spPr/>
    </dgm:pt>
    <dgm:pt modelId="{BEA69332-B36E-4B19-BFEA-D961ECE203E4}" type="pres">
      <dgm:prSet presAssocID="{95E07662-D336-4BDC-96BE-C662E4DFC6CE}" presName="vert1" presStyleCnt="0"/>
      <dgm:spPr/>
    </dgm:pt>
    <dgm:pt modelId="{5807396E-CB2F-47D5-BD58-BA7B916FAA2D}" type="pres">
      <dgm:prSet presAssocID="{5AF06151-EE95-4671-9339-42EE09289CB4}" presName="vertSpace2a" presStyleCnt="0"/>
      <dgm:spPr/>
    </dgm:pt>
    <dgm:pt modelId="{63C15B6B-C254-42BB-B8F2-0A139555F1A9}" type="pres">
      <dgm:prSet presAssocID="{5AF06151-EE95-4671-9339-42EE09289CB4}" presName="horz2" presStyleCnt="0"/>
      <dgm:spPr/>
    </dgm:pt>
    <dgm:pt modelId="{4753ED95-36E7-46A5-8E5F-2A157478B308}" type="pres">
      <dgm:prSet presAssocID="{5AF06151-EE95-4671-9339-42EE09289CB4}" presName="horzSpace2" presStyleCnt="0"/>
      <dgm:spPr/>
    </dgm:pt>
    <dgm:pt modelId="{7AC70894-41E1-426E-8C9A-4884B0872077}" type="pres">
      <dgm:prSet presAssocID="{5AF06151-EE95-4671-9339-42EE09289CB4}" presName="tx2" presStyleLbl="revTx" presStyleIdx="7" presStyleCnt="11"/>
      <dgm:spPr/>
    </dgm:pt>
    <dgm:pt modelId="{66D70163-7FE7-497B-B353-787DC999A9C0}" type="pres">
      <dgm:prSet presAssocID="{5AF06151-EE95-4671-9339-42EE09289CB4}" presName="vert2" presStyleCnt="0"/>
      <dgm:spPr/>
    </dgm:pt>
    <dgm:pt modelId="{53647999-370D-4F4F-961B-4BB35F0C7B43}" type="pres">
      <dgm:prSet presAssocID="{5AF06151-EE95-4671-9339-42EE09289CB4}" presName="thinLine2b" presStyleLbl="callout" presStyleIdx="3" presStyleCnt="5"/>
      <dgm:spPr/>
    </dgm:pt>
    <dgm:pt modelId="{7AC7AFCB-177F-4B4D-B085-12D125267AA8}" type="pres">
      <dgm:prSet presAssocID="{5AF06151-EE95-4671-9339-42EE09289CB4}" presName="vertSpace2b" presStyleCnt="0"/>
      <dgm:spPr/>
    </dgm:pt>
    <dgm:pt modelId="{921F6594-8CEC-465F-B0FB-240843F52E12}" type="pres">
      <dgm:prSet presAssocID="{C5470A97-0C05-4DD3-9329-AC7D358AE3DE}" presName="thickLine" presStyleLbl="alignNode1" presStyleIdx="4" presStyleCnt="6"/>
      <dgm:spPr/>
    </dgm:pt>
    <dgm:pt modelId="{D3D919D7-A05F-44E1-AEC8-6C4BD1BB4B95}" type="pres">
      <dgm:prSet presAssocID="{C5470A97-0C05-4DD3-9329-AC7D358AE3DE}" presName="horz1" presStyleCnt="0"/>
      <dgm:spPr/>
    </dgm:pt>
    <dgm:pt modelId="{D93CDB6A-DA60-450B-B138-66C1DD038472}" type="pres">
      <dgm:prSet presAssocID="{C5470A97-0C05-4DD3-9329-AC7D358AE3DE}" presName="tx1" presStyleLbl="revTx" presStyleIdx="8" presStyleCnt="11"/>
      <dgm:spPr/>
    </dgm:pt>
    <dgm:pt modelId="{5675A2F2-0103-4029-B175-3485A7FB8273}" type="pres">
      <dgm:prSet presAssocID="{C5470A97-0C05-4DD3-9329-AC7D358AE3DE}" presName="vert1" presStyleCnt="0"/>
      <dgm:spPr/>
    </dgm:pt>
    <dgm:pt modelId="{C2D12E84-8238-4843-BC24-D4699ED12AAC}" type="pres">
      <dgm:prSet presAssocID="{3395BCD9-48F5-4235-B63E-3A09215F03C7}" presName="vertSpace2a" presStyleCnt="0"/>
      <dgm:spPr/>
    </dgm:pt>
    <dgm:pt modelId="{F420BFBE-6DEB-4472-89C3-E80D1A3BB939}" type="pres">
      <dgm:prSet presAssocID="{3395BCD9-48F5-4235-B63E-3A09215F03C7}" presName="horz2" presStyleCnt="0"/>
      <dgm:spPr/>
    </dgm:pt>
    <dgm:pt modelId="{E441F3F6-2B49-40BE-A618-AD2615AD7448}" type="pres">
      <dgm:prSet presAssocID="{3395BCD9-48F5-4235-B63E-3A09215F03C7}" presName="horzSpace2" presStyleCnt="0"/>
      <dgm:spPr/>
    </dgm:pt>
    <dgm:pt modelId="{164C16CB-D616-4C93-AA0A-B8B95D882EB1}" type="pres">
      <dgm:prSet presAssocID="{3395BCD9-48F5-4235-B63E-3A09215F03C7}" presName="tx2" presStyleLbl="revTx" presStyleIdx="9" presStyleCnt="11"/>
      <dgm:spPr/>
    </dgm:pt>
    <dgm:pt modelId="{D566B520-ADE5-423C-A23C-C67349C73140}" type="pres">
      <dgm:prSet presAssocID="{3395BCD9-48F5-4235-B63E-3A09215F03C7}" presName="vert2" presStyleCnt="0"/>
      <dgm:spPr/>
    </dgm:pt>
    <dgm:pt modelId="{F695826A-C00F-4FF3-9BAE-7156C6EBC112}" type="pres">
      <dgm:prSet presAssocID="{3395BCD9-48F5-4235-B63E-3A09215F03C7}" presName="thinLine2b" presStyleLbl="callout" presStyleIdx="4" presStyleCnt="5"/>
      <dgm:spPr/>
    </dgm:pt>
    <dgm:pt modelId="{DEE23116-FDCD-43C5-B09D-CAD8C635597A}" type="pres">
      <dgm:prSet presAssocID="{3395BCD9-48F5-4235-B63E-3A09215F03C7}" presName="vertSpace2b" presStyleCnt="0"/>
      <dgm:spPr/>
    </dgm:pt>
    <dgm:pt modelId="{E70CB5C6-C493-4BA8-9040-79F94EF6F01E}" type="pres">
      <dgm:prSet presAssocID="{8BC730CF-8990-40C5-874D-67FB217C4C4F}" presName="thickLine" presStyleLbl="alignNode1" presStyleIdx="5" presStyleCnt="6"/>
      <dgm:spPr/>
    </dgm:pt>
    <dgm:pt modelId="{3781B2B8-67B6-4F3A-8BAC-02A44F339A72}" type="pres">
      <dgm:prSet presAssocID="{8BC730CF-8990-40C5-874D-67FB217C4C4F}" presName="horz1" presStyleCnt="0"/>
      <dgm:spPr/>
    </dgm:pt>
    <dgm:pt modelId="{290C1621-F758-4B26-81EB-23A61BBC72FD}" type="pres">
      <dgm:prSet presAssocID="{8BC730CF-8990-40C5-874D-67FB217C4C4F}" presName="tx1" presStyleLbl="revTx" presStyleIdx="10" presStyleCnt="11"/>
      <dgm:spPr/>
    </dgm:pt>
    <dgm:pt modelId="{B780E3ED-4C1A-4E4A-AB0D-82A04D5C2A20}" type="pres">
      <dgm:prSet presAssocID="{8BC730CF-8990-40C5-874D-67FB217C4C4F}" presName="vert1" presStyleCnt="0"/>
      <dgm:spPr/>
    </dgm:pt>
  </dgm:ptLst>
  <dgm:cxnLst>
    <dgm:cxn modelId="{A9F0540B-7190-47A8-A4F6-1BCFFCD45345}" srcId="{5B900637-8728-46C1-B04C-3132194EF3FA}" destId="{8BC730CF-8990-40C5-874D-67FB217C4C4F}" srcOrd="5" destOrd="0" parTransId="{E70F707F-03C0-45EA-9E8D-9EC4D4AAAB98}" sibTransId="{700C89DC-B25E-4F14-93FF-F4C5DB5D9B77}"/>
    <dgm:cxn modelId="{E8DF0E20-106F-44A0-9898-7F70CBB5282F}" type="presOf" srcId="{5AF06151-EE95-4671-9339-42EE09289CB4}" destId="{7AC70894-41E1-426E-8C9A-4884B0872077}" srcOrd="0" destOrd="0" presId="urn:microsoft.com/office/officeart/2008/layout/LinedList"/>
    <dgm:cxn modelId="{2510A839-00C5-492A-AB87-C8B468CE3DCE}" type="presOf" srcId="{3395BCD9-48F5-4235-B63E-3A09215F03C7}" destId="{164C16CB-D616-4C93-AA0A-B8B95D882EB1}" srcOrd="0" destOrd="0" presId="urn:microsoft.com/office/officeart/2008/layout/LinedList"/>
    <dgm:cxn modelId="{5AAA223B-FCA2-4EB9-9216-092F1DC62633}" srcId="{95E07662-D336-4BDC-96BE-C662E4DFC6CE}" destId="{5AF06151-EE95-4671-9339-42EE09289CB4}" srcOrd="0" destOrd="0" parTransId="{D5EDBD48-D5FA-4BCB-9BC4-DD5F328655DC}" sibTransId="{DD82C4B4-18EE-499A-827A-7A4DAE01BC01}"/>
    <dgm:cxn modelId="{6F912F43-7C91-4DF6-907E-FDD69C8A1D61}" srcId="{5B900637-8728-46C1-B04C-3132194EF3FA}" destId="{D49FA94C-EDA5-42D4-BD0A-D98A333C566C}" srcOrd="0" destOrd="0" parTransId="{50744A0D-63C4-4848-925F-BC622B9AF550}" sibTransId="{429704EA-A3F8-4405-B00F-67255BBFC5BD}"/>
    <dgm:cxn modelId="{1F820346-7C11-49E0-8D29-337398BAC320}" type="presOf" srcId="{C069BD8C-4C55-4E56-B15A-73F44ECA1015}" destId="{4E0FF583-7892-4B24-AC3F-646E46554B52}" srcOrd="0" destOrd="0" presId="urn:microsoft.com/office/officeart/2008/layout/LinedList"/>
    <dgm:cxn modelId="{D69FB466-FE17-4770-9389-63F4F9A8FBC6}" type="presOf" srcId="{5B900637-8728-46C1-B04C-3132194EF3FA}" destId="{129F1750-326C-473B-8267-C544FCBE0F80}" srcOrd="0" destOrd="0" presId="urn:microsoft.com/office/officeart/2008/layout/LinedList"/>
    <dgm:cxn modelId="{C75EAD69-0CDB-412A-BABD-A6CD885E22F8}" type="presOf" srcId="{D49FA94C-EDA5-42D4-BD0A-D98A333C566C}" destId="{22326ADB-4368-4A36-83C4-8916E5C78DAB}" srcOrd="0" destOrd="0" presId="urn:microsoft.com/office/officeart/2008/layout/LinedList"/>
    <dgm:cxn modelId="{D862634F-D624-490E-8149-CF30950EFF71}" type="presOf" srcId="{8BC730CF-8990-40C5-874D-67FB217C4C4F}" destId="{290C1621-F758-4B26-81EB-23A61BBC72FD}" srcOrd="0" destOrd="0" presId="urn:microsoft.com/office/officeart/2008/layout/LinedList"/>
    <dgm:cxn modelId="{0657CC71-2ADB-4289-9A4E-19ED3F8CBDF0}" srcId="{5B900637-8728-46C1-B04C-3132194EF3FA}" destId="{C5470A97-0C05-4DD3-9329-AC7D358AE3DE}" srcOrd="4" destOrd="0" parTransId="{72B3432D-969E-499F-9283-B1E8A9F8D613}" sibTransId="{162A8A85-BD10-4F9A-BBC8-3D020BACB1EF}"/>
    <dgm:cxn modelId="{1260EE75-6E26-4E12-9244-AC915B221A56}" type="presOf" srcId="{5A9E59F2-7E65-45BF-9C1B-6C9570646AF0}" destId="{3C72DDF3-0EEC-4A7F-B21D-10771BB8AA88}" srcOrd="0" destOrd="0" presId="urn:microsoft.com/office/officeart/2008/layout/LinedList"/>
    <dgm:cxn modelId="{2129A889-8771-4844-8540-96BC98EEB681}" type="presOf" srcId="{6728B0E1-8F01-4A22-BFA8-2C374DE79821}" destId="{041541DE-8649-4CA6-BC5C-8087BAB9D002}" srcOrd="0" destOrd="0" presId="urn:microsoft.com/office/officeart/2008/layout/LinedList"/>
    <dgm:cxn modelId="{308D7D95-BB5E-4427-A16D-A5D91337A0F1}" srcId="{6728B0E1-8F01-4A22-BFA8-2C374DE79821}" destId="{00DC4A37-9983-4D70-84B7-AE9ECE98E525}" srcOrd="0" destOrd="0" parTransId="{36ED9227-1193-4903-A9D8-618CF6FC0800}" sibTransId="{750F45A2-666E-4724-9ABD-EC2B55809324}"/>
    <dgm:cxn modelId="{B1853EA9-DFF4-4ED2-A1AB-9FE5BA794655}" srcId="{D49FA94C-EDA5-42D4-BD0A-D98A333C566C}" destId="{C069BD8C-4C55-4E56-B15A-73F44ECA1015}" srcOrd="0" destOrd="0" parTransId="{5A28E7EF-DEEC-4108-BAD6-79278882A484}" sibTransId="{4FA74BCC-A4A6-4EAE-A15B-55812432E320}"/>
    <dgm:cxn modelId="{08C2C4B6-F261-4F1D-9530-956AE032EDE4}" type="presOf" srcId="{95E07662-D336-4BDC-96BE-C662E4DFC6CE}" destId="{B5C2952B-D91E-428B-B0D5-2A034404BCBD}" srcOrd="0" destOrd="0" presId="urn:microsoft.com/office/officeart/2008/layout/LinedList"/>
    <dgm:cxn modelId="{252F78BB-AF9A-4E23-A423-193ED812671D}" srcId="{5A9E59F2-7E65-45BF-9C1B-6C9570646AF0}" destId="{EC52614A-FF44-4AFE-9FDC-C7D6B73F2BD1}" srcOrd="0" destOrd="0" parTransId="{65BDC269-AA5F-4F0D-B114-E719A5FC2FD0}" sibTransId="{D795438F-39B3-4749-A261-0FFA9BC93DAC}"/>
    <dgm:cxn modelId="{C87EDFE2-B3C7-4638-A22B-6377AC8C8F0C}" srcId="{5B900637-8728-46C1-B04C-3132194EF3FA}" destId="{95E07662-D336-4BDC-96BE-C662E4DFC6CE}" srcOrd="3" destOrd="0" parTransId="{7B946C79-EF54-4BE4-9047-776E572D4D9E}" sibTransId="{9D397348-6865-4C87-B06B-341FCBD5105F}"/>
    <dgm:cxn modelId="{C95328E6-6F80-4BAC-B408-8F893149C335}" type="presOf" srcId="{EC52614A-FF44-4AFE-9FDC-C7D6B73F2BD1}" destId="{1F270C91-388B-4075-ADF1-B16D9696A143}" srcOrd="0" destOrd="0" presId="urn:microsoft.com/office/officeart/2008/layout/LinedList"/>
    <dgm:cxn modelId="{462C61E6-1CCD-4613-A285-8FF105626131}" srcId="{5B900637-8728-46C1-B04C-3132194EF3FA}" destId="{5A9E59F2-7E65-45BF-9C1B-6C9570646AF0}" srcOrd="2" destOrd="0" parTransId="{1814341E-0BD4-44CA-AAAA-FB3D39A8EA11}" sibTransId="{A9B3FDE7-A21E-424D-A235-53EB6A4130AA}"/>
    <dgm:cxn modelId="{C02655E8-E263-457F-91CA-784EC5D057BA}" srcId="{C5470A97-0C05-4DD3-9329-AC7D358AE3DE}" destId="{3395BCD9-48F5-4235-B63E-3A09215F03C7}" srcOrd="0" destOrd="0" parTransId="{8B6F64EF-D543-4664-9DC2-A7696D6733F3}" sibTransId="{ACC48125-D706-4123-ACBF-1E951E56EE73}"/>
    <dgm:cxn modelId="{486646ED-1DA7-4B61-AB62-F07FFC6BAB9B}" srcId="{5B900637-8728-46C1-B04C-3132194EF3FA}" destId="{6728B0E1-8F01-4A22-BFA8-2C374DE79821}" srcOrd="1" destOrd="0" parTransId="{33B7C466-5DB2-4BF0-A96D-C3C8FAE99E36}" sibTransId="{C6C4F85B-43BA-4892-A537-D830DB8C87FE}"/>
    <dgm:cxn modelId="{0D7D87FB-18C4-4A6B-A153-03952AB6D83A}" type="presOf" srcId="{00DC4A37-9983-4D70-84B7-AE9ECE98E525}" destId="{50233C45-9C09-4BF7-A743-4AA3FB9E29E3}" srcOrd="0" destOrd="0" presId="urn:microsoft.com/office/officeart/2008/layout/LinedList"/>
    <dgm:cxn modelId="{43DCE6FB-70DD-4FE9-8172-15E93B2707A6}" type="presOf" srcId="{C5470A97-0C05-4DD3-9329-AC7D358AE3DE}" destId="{D93CDB6A-DA60-450B-B138-66C1DD038472}" srcOrd="0" destOrd="0" presId="urn:microsoft.com/office/officeart/2008/layout/LinedList"/>
    <dgm:cxn modelId="{2594B2A5-2EB5-4680-908A-5FD403C83073}" type="presParOf" srcId="{129F1750-326C-473B-8267-C544FCBE0F80}" destId="{A53807D4-DBCF-4FD4-8307-3C6634AF3A85}" srcOrd="0" destOrd="0" presId="urn:microsoft.com/office/officeart/2008/layout/LinedList"/>
    <dgm:cxn modelId="{23F2A2CE-48D4-4DA6-9213-6EF1F8E2EFD3}" type="presParOf" srcId="{129F1750-326C-473B-8267-C544FCBE0F80}" destId="{9268E547-9BB7-4ACE-B1D9-4F3A85E8200C}" srcOrd="1" destOrd="0" presId="urn:microsoft.com/office/officeart/2008/layout/LinedList"/>
    <dgm:cxn modelId="{FDAFB7D0-2496-4A8A-B1F2-780ECC20E305}" type="presParOf" srcId="{9268E547-9BB7-4ACE-B1D9-4F3A85E8200C}" destId="{22326ADB-4368-4A36-83C4-8916E5C78DAB}" srcOrd="0" destOrd="0" presId="urn:microsoft.com/office/officeart/2008/layout/LinedList"/>
    <dgm:cxn modelId="{1DEA4838-B3ED-4DF8-9B09-0D860107EBCD}" type="presParOf" srcId="{9268E547-9BB7-4ACE-B1D9-4F3A85E8200C}" destId="{F28DD170-358F-4BE4-B8D7-8F56DE007542}" srcOrd="1" destOrd="0" presId="urn:microsoft.com/office/officeart/2008/layout/LinedList"/>
    <dgm:cxn modelId="{D84A1B54-3656-4811-9DC6-84E43EBCA10A}" type="presParOf" srcId="{F28DD170-358F-4BE4-B8D7-8F56DE007542}" destId="{FEBEE5CE-5E89-45F8-BA38-EE965EB2B858}" srcOrd="0" destOrd="0" presId="urn:microsoft.com/office/officeart/2008/layout/LinedList"/>
    <dgm:cxn modelId="{F2383A3C-401D-42E6-A90F-F090B1D5D5EE}" type="presParOf" srcId="{F28DD170-358F-4BE4-B8D7-8F56DE007542}" destId="{4676858A-64FC-4C21-8246-3C48D635F1A6}" srcOrd="1" destOrd="0" presId="urn:microsoft.com/office/officeart/2008/layout/LinedList"/>
    <dgm:cxn modelId="{7123E518-A57E-43B9-8DD4-820E1A608434}" type="presParOf" srcId="{4676858A-64FC-4C21-8246-3C48D635F1A6}" destId="{73D394DE-F993-4A77-BEA9-1430F32651AD}" srcOrd="0" destOrd="0" presId="urn:microsoft.com/office/officeart/2008/layout/LinedList"/>
    <dgm:cxn modelId="{150A459A-D91A-4223-8D0E-CF69A76C2A27}" type="presParOf" srcId="{4676858A-64FC-4C21-8246-3C48D635F1A6}" destId="{4E0FF583-7892-4B24-AC3F-646E46554B52}" srcOrd="1" destOrd="0" presId="urn:microsoft.com/office/officeart/2008/layout/LinedList"/>
    <dgm:cxn modelId="{D1E6CA31-F26A-47DA-BFE4-7B13258F08FA}" type="presParOf" srcId="{4676858A-64FC-4C21-8246-3C48D635F1A6}" destId="{DD1F5B59-5708-48A3-9D08-C60A5CE41A12}" srcOrd="2" destOrd="0" presId="urn:microsoft.com/office/officeart/2008/layout/LinedList"/>
    <dgm:cxn modelId="{4F0141A9-4414-44EC-91DA-7876A45017C7}" type="presParOf" srcId="{F28DD170-358F-4BE4-B8D7-8F56DE007542}" destId="{13D0D1B6-F2C4-4587-A358-417982BCC453}" srcOrd="2" destOrd="0" presId="urn:microsoft.com/office/officeart/2008/layout/LinedList"/>
    <dgm:cxn modelId="{E17C6EDB-1B12-4890-8A90-E6B7D34BC52C}" type="presParOf" srcId="{F28DD170-358F-4BE4-B8D7-8F56DE007542}" destId="{15489DD2-A878-4672-9AFA-42D5115C3881}" srcOrd="3" destOrd="0" presId="urn:microsoft.com/office/officeart/2008/layout/LinedList"/>
    <dgm:cxn modelId="{EEC728AC-1771-4113-B669-A770DD5D34FA}" type="presParOf" srcId="{129F1750-326C-473B-8267-C544FCBE0F80}" destId="{605BB4D0-6060-481F-8E5A-06626DB5F03B}" srcOrd="2" destOrd="0" presId="urn:microsoft.com/office/officeart/2008/layout/LinedList"/>
    <dgm:cxn modelId="{C1027017-5914-4F52-B171-659F7BE9A8F6}" type="presParOf" srcId="{129F1750-326C-473B-8267-C544FCBE0F80}" destId="{A250E1AD-0759-4EB8-95EF-2CCB1CF6C344}" srcOrd="3" destOrd="0" presId="urn:microsoft.com/office/officeart/2008/layout/LinedList"/>
    <dgm:cxn modelId="{085511ED-7C4C-43BF-ABBC-D88D8F8F16F9}" type="presParOf" srcId="{A250E1AD-0759-4EB8-95EF-2CCB1CF6C344}" destId="{041541DE-8649-4CA6-BC5C-8087BAB9D002}" srcOrd="0" destOrd="0" presId="urn:microsoft.com/office/officeart/2008/layout/LinedList"/>
    <dgm:cxn modelId="{30B208D2-A482-495A-9B52-6F98BD70ED89}" type="presParOf" srcId="{A250E1AD-0759-4EB8-95EF-2CCB1CF6C344}" destId="{76BD3F1D-3721-4CD5-8C2D-95A2EA474E7E}" srcOrd="1" destOrd="0" presId="urn:microsoft.com/office/officeart/2008/layout/LinedList"/>
    <dgm:cxn modelId="{7AB4D8B2-BE26-4377-9000-C5E47B6C9F34}" type="presParOf" srcId="{76BD3F1D-3721-4CD5-8C2D-95A2EA474E7E}" destId="{DFE4AD05-6E9B-4B05-9EA4-69F7E4A8F5F8}" srcOrd="0" destOrd="0" presId="urn:microsoft.com/office/officeart/2008/layout/LinedList"/>
    <dgm:cxn modelId="{9D51B046-8E98-4889-BBD5-AFD3A6987267}" type="presParOf" srcId="{76BD3F1D-3721-4CD5-8C2D-95A2EA474E7E}" destId="{6322FB9E-F77C-44B4-B110-841E95DB0D27}" srcOrd="1" destOrd="0" presId="urn:microsoft.com/office/officeart/2008/layout/LinedList"/>
    <dgm:cxn modelId="{1801C11C-BF86-459A-A665-E0CA95FD3FCA}" type="presParOf" srcId="{6322FB9E-F77C-44B4-B110-841E95DB0D27}" destId="{3EA7FA2C-8B76-4E28-B5AF-95C19E660AA2}" srcOrd="0" destOrd="0" presId="urn:microsoft.com/office/officeart/2008/layout/LinedList"/>
    <dgm:cxn modelId="{29EF306F-C2DD-4EA8-9025-5637BD86EDE0}" type="presParOf" srcId="{6322FB9E-F77C-44B4-B110-841E95DB0D27}" destId="{50233C45-9C09-4BF7-A743-4AA3FB9E29E3}" srcOrd="1" destOrd="0" presId="urn:microsoft.com/office/officeart/2008/layout/LinedList"/>
    <dgm:cxn modelId="{B5318EDB-1D68-4711-90B6-DD7533EE8B02}" type="presParOf" srcId="{6322FB9E-F77C-44B4-B110-841E95DB0D27}" destId="{D2090EEA-9BC3-43AC-B488-C6919DEC1ACC}" srcOrd="2" destOrd="0" presId="urn:microsoft.com/office/officeart/2008/layout/LinedList"/>
    <dgm:cxn modelId="{B89B49A9-884D-4E0B-95F1-DA8E57A86D8D}" type="presParOf" srcId="{76BD3F1D-3721-4CD5-8C2D-95A2EA474E7E}" destId="{90AEC3BC-38BE-4409-B3BE-07AE0B95428E}" srcOrd="2" destOrd="0" presId="urn:microsoft.com/office/officeart/2008/layout/LinedList"/>
    <dgm:cxn modelId="{1E6B842A-E046-48A0-B9F1-3860660642D8}" type="presParOf" srcId="{76BD3F1D-3721-4CD5-8C2D-95A2EA474E7E}" destId="{74FD75D1-B268-4EC8-89B3-4493573DAFD2}" srcOrd="3" destOrd="0" presId="urn:microsoft.com/office/officeart/2008/layout/LinedList"/>
    <dgm:cxn modelId="{8E7CC5C1-7C87-49BB-A141-AA1F4B3BBD98}" type="presParOf" srcId="{129F1750-326C-473B-8267-C544FCBE0F80}" destId="{926DA31D-F4E3-4DEC-8BF0-C805E20FCBEE}" srcOrd="4" destOrd="0" presId="urn:microsoft.com/office/officeart/2008/layout/LinedList"/>
    <dgm:cxn modelId="{1616AD70-F2F4-446E-B81B-256392C761E6}" type="presParOf" srcId="{129F1750-326C-473B-8267-C544FCBE0F80}" destId="{D060C965-4F6E-490D-82A0-E14FD61EFCFC}" srcOrd="5" destOrd="0" presId="urn:microsoft.com/office/officeart/2008/layout/LinedList"/>
    <dgm:cxn modelId="{35655DB2-5F8B-4BE7-B109-1912A1C3A760}" type="presParOf" srcId="{D060C965-4F6E-490D-82A0-E14FD61EFCFC}" destId="{3C72DDF3-0EEC-4A7F-B21D-10771BB8AA88}" srcOrd="0" destOrd="0" presId="urn:microsoft.com/office/officeart/2008/layout/LinedList"/>
    <dgm:cxn modelId="{6ACA381E-1FAE-43A0-A407-F4D1F9B04D54}" type="presParOf" srcId="{D060C965-4F6E-490D-82A0-E14FD61EFCFC}" destId="{DA32B9DF-445D-4E44-A1C3-736DEF7BF5FA}" srcOrd="1" destOrd="0" presId="urn:microsoft.com/office/officeart/2008/layout/LinedList"/>
    <dgm:cxn modelId="{BE1A074D-4B1A-42C5-B4A2-1FA51E895BBB}" type="presParOf" srcId="{DA32B9DF-445D-4E44-A1C3-736DEF7BF5FA}" destId="{500EE5DF-ED5D-4058-95A9-2A1BBF5671A8}" srcOrd="0" destOrd="0" presId="urn:microsoft.com/office/officeart/2008/layout/LinedList"/>
    <dgm:cxn modelId="{6FB9ACAC-7E04-4453-8F35-867781D9F866}" type="presParOf" srcId="{DA32B9DF-445D-4E44-A1C3-736DEF7BF5FA}" destId="{1D4E52A4-DD14-4A05-98FD-8E45AB2D08F0}" srcOrd="1" destOrd="0" presId="urn:microsoft.com/office/officeart/2008/layout/LinedList"/>
    <dgm:cxn modelId="{A8249C51-3CB0-4EF3-91F1-F245E71E9AC5}" type="presParOf" srcId="{1D4E52A4-DD14-4A05-98FD-8E45AB2D08F0}" destId="{D91A7971-C985-424D-A302-D5904425F343}" srcOrd="0" destOrd="0" presId="urn:microsoft.com/office/officeart/2008/layout/LinedList"/>
    <dgm:cxn modelId="{06300D90-BEF1-496D-87C3-44D88EB9E0E3}" type="presParOf" srcId="{1D4E52A4-DD14-4A05-98FD-8E45AB2D08F0}" destId="{1F270C91-388B-4075-ADF1-B16D9696A143}" srcOrd="1" destOrd="0" presId="urn:microsoft.com/office/officeart/2008/layout/LinedList"/>
    <dgm:cxn modelId="{498FE290-3371-421E-B8B7-E52B05B8F4CF}" type="presParOf" srcId="{1D4E52A4-DD14-4A05-98FD-8E45AB2D08F0}" destId="{4D5B7C01-DE46-4FC5-AC4D-0ABCAA1BDA38}" srcOrd="2" destOrd="0" presId="urn:microsoft.com/office/officeart/2008/layout/LinedList"/>
    <dgm:cxn modelId="{5499366F-78F0-435C-BC3C-D12B1249D969}" type="presParOf" srcId="{DA32B9DF-445D-4E44-A1C3-736DEF7BF5FA}" destId="{F79C1F78-64F2-4F76-A4B0-0643C661ED87}" srcOrd="2" destOrd="0" presId="urn:microsoft.com/office/officeart/2008/layout/LinedList"/>
    <dgm:cxn modelId="{CD13F068-593C-4A7A-B0D4-DD5E82423070}" type="presParOf" srcId="{DA32B9DF-445D-4E44-A1C3-736DEF7BF5FA}" destId="{1A941949-955A-41A5-B747-8081A2ABC62D}" srcOrd="3" destOrd="0" presId="urn:microsoft.com/office/officeart/2008/layout/LinedList"/>
    <dgm:cxn modelId="{48450F3A-0A06-4DEC-9E4A-7F6E3EEE8CF5}" type="presParOf" srcId="{129F1750-326C-473B-8267-C544FCBE0F80}" destId="{1A6DD2B5-46A4-4CF8-AE20-5FE6A33EC1B0}" srcOrd="6" destOrd="0" presId="urn:microsoft.com/office/officeart/2008/layout/LinedList"/>
    <dgm:cxn modelId="{576371CA-3845-4AE0-B9B6-60898D5CB6D4}" type="presParOf" srcId="{129F1750-326C-473B-8267-C544FCBE0F80}" destId="{46841C3F-B5E9-4AFA-B41C-A1C1A5A35BC3}" srcOrd="7" destOrd="0" presId="urn:microsoft.com/office/officeart/2008/layout/LinedList"/>
    <dgm:cxn modelId="{EE3B2BB0-DEBB-481C-98EF-DECB4E7CB4E9}" type="presParOf" srcId="{46841C3F-B5E9-4AFA-B41C-A1C1A5A35BC3}" destId="{B5C2952B-D91E-428B-B0D5-2A034404BCBD}" srcOrd="0" destOrd="0" presId="urn:microsoft.com/office/officeart/2008/layout/LinedList"/>
    <dgm:cxn modelId="{A88DC87D-8464-42B9-BF14-07D6F6B94309}" type="presParOf" srcId="{46841C3F-B5E9-4AFA-B41C-A1C1A5A35BC3}" destId="{BEA69332-B36E-4B19-BFEA-D961ECE203E4}" srcOrd="1" destOrd="0" presId="urn:microsoft.com/office/officeart/2008/layout/LinedList"/>
    <dgm:cxn modelId="{B7F525EE-3290-42BE-8A3E-FBE4BA61DD8A}" type="presParOf" srcId="{BEA69332-B36E-4B19-BFEA-D961ECE203E4}" destId="{5807396E-CB2F-47D5-BD58-BA7B916FAA2D}" srcOrd="0" destOrd="0" presId="urn:microsoft.com/office/officeart/2008/layout/LinedList"/>
    <dgm:cxn modelId="{22591B8A-9A38-4202-829D-53FA25C631F6}" type="presParOf" srcId="{BEA69332-B36E-4B19-BFEA-D961ECE203E4}" destId="{63C15B6B-C254-42BB-B8F2-0A139555F1A9}" srcOrd="1" destOrd="0" presId="urn:microsoft.com/office/officeart/2008/layout/LinedList"/>
    <dgm:cxn modelId="{20A4BC52-5B02-42B8-B8A8-E45CA0F73203}" type="presParOf" srcId="{63C15B6B-C254-42BB-B8F2-0A139555F1A9}" destId="{4753ED95-36E7-46A5-8E5F-2A157478B308}" srcOrd="0" destOrd="0" presId="urn:microsoft.com/office/officeart/2008/layout/LinedList"/>
    <dgm:cxn modelId="{3B285584-9BF4-4887-B3F4-0937DE28AF64}" type="presParOf" srcId="{63C15B6B-C254-42BB-B8F2-0A139555F1A9}" destId="{7AC70894-41E1-426E-8C9A-4884B0872077}" srcOrd="1" destOrd="0" presId="urn:microsoft.com/office/officeart/2008/layout/LinedList"/>
    <dgm:cxn modelId="{3D9E16A4-2BBE-4E65-8B10-A95B7FB38C79}" type="presParOf" srcId="{63C15B6B-C254-42BB-B8F2-0A139555F1A9}" destId="{66D70163-7FE7-497B-B353-787DC999A9C0}" srcOrd="2" destOrd="0" presId="urn:microsoft.com/office/officeart/2008/layout/LinedList"/>
    <dgm:cxn modelId="{C0CDA354-3807-44A1-A7C5-9C538633B5AF}" type="presParOf" srcId="{BEA69332-B36E-4B19-BFEA-D961ECE203E4}" destId="{53647999-370D-4F4F-961B-4BB35F0C7B43}" srcOrd="2" destOrd="0" presId="urn:microsoft.com/office/officeart/2008/layout/LinedList"/>
    <dgm:cxn modelId="{C68CE182-3545-4844-868B-0BBB5E043DED}" type="presParOf" srcId="{BEA69332-B36E-4B19-BFEA-D961ECE203E4}" destId="{7AC7AFCB-177F-4B4D-B085-12D125267AA8}" srcOrd="3" destOrd="0" presId="urn:microsoft.com/office/officeart/2008/layout/LinedList"/>
    <dgm:cxn modelId="{E4BFC45B-9055-43A1-9B44-F986D5C92128}" type="presParOf" srcId="{129F1750-326C-473B-8267-C544FCBE0F80}" destId="{921F6594-8CEC-465F-B0FB-240843F52E12}" srcOrd="8" destOrd="0" presId="urn:microsoft.com/office/officeart/2008/layout/LinedList"/>
    <dgm:cxn modelId="{4FD9C520-7A95-47D6-B658-775AE9D1DB82}" type="presParOf" srcId="{129F1750-326C-473B-8267-C544FCBE0F80}" destId="{D3D919D7-A05F-44E1-AEC8-6C4BD1BB4B95}" srcOrd="9" destOrd="0" presId="urn:microsoft.com/office/officeart/2008/layout/LinedList"/>
    <dgm:cxn modelId="{0A12DEAE-EF03-420C-AF69-69012B059705}" type="presParOf" srcId="{D3D919D7-A05F-44E1-AEC8-6C4BD1BB4B95}" destId="{D93CDB6A-DA60-450B-B138-66C1DD038472}" srcOrd="0" destOrd="0" presId="urn:microsoft.com/office/officeart/2008/layout/LinedList"/>
    <dgm:cxn modelId="{BBB349F4-B183-4899-AC2E-D4F588B1CE25}" type="presParOf" srcId="{D3D919D7-A05F-44E1-AEC8-6C4BD1BB4B95}" destId="{5675A2F2-0103-4029-B175-3485A7FB8273}" srcOrd="1" destOrd="0" presId="urn:microsoft.com/office/officeart/2008/layout/LinedList"/>
    <dgm:cxn modelId="{539C7B41-23B3-4989-AC6A-ACE1FDAE9255}" type="presParOf" srcId="{5675A2F2-0103-4029-B175-3485A7FB8273}" destId="{C2D12E84-8238-4843-BC24-D4699ED12AAC}" srcOrd="0" destOrd="0" presId="urn:microsoft.com/office/officeart/2008/layout/LinedList"/>
    <dgm:cxn modelId="{A361DDA9-9A51-49BA-8C07-602A2C27C471}" type="presParOf" srcId="{5675A2F2-0103-4029-B175-3485A7FB8273}" destId="{F420BFBE-6DEB-4472-89C3-E80D1A3BB939}" srcOrd="1" destOrd="0" presId="urn:microsoft.com/office/officeart/2008/layout/LinedList"/>
    <dgm:cxn modelId="{C42330D0-D594-4351-BD6E-FF3C95EA9F41}" type="presParOf" srcId="{F420BFBE-6DEB-4472-89C3-E80D1A3BB939}" destId="{E441F3F6-2B49-40BE-A618-AD2615AD7448}" srcOrd="0" destOrd="0" presId="urn:microsoft.com/office/officeart/2008/layout/LinedList"/>
    <dgm:cxn modelId="{946246FE-05D0-4FDB-8B0B-44C4B429524C}" type="presParOf" srcId="{F420BFBE-6DEB-4472-89C3-E80D1A3BB939}" destId="{164C16CB-D616-4C93-AA0A-B8B95D882EB1}" srcOrd="1" destOrd="0" presId="urn:microsoft.com/office/officeart/2008/layout/LinedList"/>
    <dgm:cxn modelId="{C30E8206-FC7B-49A9-BA7B-6FCA769CAFB8}" type="presParOf" srcId="{F420BFBE-6DEB-4472-89C3-E80D1A3BB939}" destId="{D566B520-ADE5-423C-A23C-C67349C73140}" srcOrd="2" destOrd="0" presId="urn:microsoft.com/office/officeart/2008/layout/LinedList"/>
    <dgm:cxn modelId="{3CF3DC9A-C6AF-4B15-8EB0-8EB6206715B9}" type="presParOf" srcId="{5675A2F2-0103-4029-B175-3485A7FB8273}" destId="{F695826A-C00F-4FF3-9BAE-7156C6EBC112}" srcOrd="2" destOrd="0" presId="urn:microsoft.com/office/officeart/2008/layout/LinedList"/>
    <dgm:cxn modelId="{20473E69-86F0-4B88-811F-22D349F472C5}" type="presParOf" srcId="{5675A2F2-0103-4029-B175-3485A7FB8273}" destId="{DEE23116-FDCD-43C5-B09D-CAD8C635597A}" srcOrd="3" destOrd="0" presId="urn:microsoft.com/office/officeart/2008/layout/LinedList"/>
    <dgm:cxn modelId="{9EDBF7CC-DD80-49D6-9477-F533AD51FE08}" type="presParOf" srcId="{129F1750-326C-473B-8267-C544FCBE0F80}" destId="{E70CB5C6-C493-4BA8-9040-79F94EF6F01E}" srcOrd="10" destOrd="0" presId="urn:microsoft.com/office/officeart/2008/layout/LinedList"/>
    <dgm:cxn modelId="{20A590DA-4117-4BEA-9FF2-8A974228FD64}" type="presParOf" srcId="{129F1750-326C-473B-8267-C544FCBE0F80}" destId="{3781B2B8-67B6-4F3A-8BAC-02A44F339A72}" srcOrd="11" destOrd="0" presId="urn:microsoft.com/office/officeart/2008/layout/LinedList"/>
    <dgm:cxn modelId="{5D705320-251E-41AC-9851-BBFC7774FEA3}" type="presParOf" srcId="{3781B2B8-67B6-4F3A-8BAC-02A44F339A72}" destId="{290C1621-F758-4B26-81EB-23A61BBC72FD}" srcOrd="0" destOrd="0" presId="urn:microsoft.com/office/officeart/2008/layout/LinedList"/>
    <dgm:cxn modelId="{4540AAEC-5139-4653-9EFA-9403BBFC69AB}" type="presParOf" srcId="{3781B2B8-67B6-4F3A-8BAC-02A44F339A72}" destId="{B780E3ED-4C1A-4E4A-AB0D-82A04D5C2A20}"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9730144-3AF2-4241-9640-F6A75CFAF829}"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pPr algn="l"/>
          <a:r>
            <a:rPr lang="zh-CN" altLang="en-US" sz="2200" dirty="0"/>
            <a:t>通过菜单栏的“文件”→“打开”选项。</a:t>
          </a:r>
        </a:p>
      </dgm:t>
    </dgm:pt>
    <dgm:pt modelId="{059E3597-94DE-42FC-A994-0AF2C29BDC88}" type="parTrans" cxnId="{5E4E8A96-4C97-49F1-AAB3-6B8CAB8A0E10}">
      <dgm:prSet/>
      <dgm:spPr/>
      <dgm:t>
        <a:bodyPr/>
        <a:lstStyle/>
        <a:p>
          <a:pPr algn="l"/>
          <a:endParaRPr lang="zh-CN" altLang="en-US" sz="2200"/>
        </a:p>
      </dgm:t>
    </dgm:pt>
    <dgm:pt modelId="{62C25548-E0B3-46B6-A9F4-2D83A80D22FC}" type="sibTrans" cxnId="{5E4E8A96-4C97-49F1-AAB3-6B8CAB8A0E10}">
      <dgm:prSet/>
      <dgm:spPr/>
      <dgm:t>
        <a:bodyPr/>
        <a:lstStyle/>
        <a:p>
          <a:pPr algn="l"/>
          <a:endParaRPr lang="zh-CN" altLang="en-US" sz="2200"/>
        </a:p>
      </dgm:t>
    </dgm:pt>
    <dgm:pt modelId="{91B489B8-4A41-48C1-B497-F5B11886F8FA}">
      <dgm:prSet custT="1"/>
      <dgm:spPr/>
      <dgm:t>
        <a:bodyPr/>
        <a:lstStyle/>
        <a:p>
          <a:pPr algn="l"/>
          <a:r>
            <a:rPr lang="zh-CN" altLang="en-US" sz="2200" dirty="0"/>
            <a:t>直接拖曳文件到 </a:t>
          </a:r>
          <a:r>
            <a:rPr lang="en-US" altLang="en-US" sz="2200" dirty="0"/>
            <a:t>Dreamweaver </a:t>
          </a:r>
          <a:r>
            <a:rPr lang="zh-CN" altLang="en-US" sz="2200" dirty="0"/>
            <a:t>窗口。</a:t>
          </a:r>
        </a:p>
      </dgm:t>
    </dgm:pt>
    <dgm:pt modelId="{DC4F7F7F-B46C-4C7A-851A-E9F75266B96A}" type="parTrans" cxnId="{2257F2E5-D1E5-4244-9994-FF5328816335}">
      <dgm:prSet/>
      <dgm:spPr/>
      <dgm:t>
        <a:bodyPr/>
        <a:lstStyle/>
        <a:p>
          <a:endParaRPr lang="zh-CN" altLang="en-US" sz="2200"/>
        </a:p>
      </dgm:t>
    </dgm:pt>
    <dgm:pt modelId="{5C3792F2-BB65-47C9-BE3E-3C1DF512316B}" type="sibTrans" cxnId="{2257F2E5-D1E5-4244-9994-FF5328816335}">
      <dgm:prSet/>
      <dgm:spPr/>
      <dgm:t>
        <a:bodyPr/>
        <a:lstStyle/>
        <a:p>
          <a:endParaRPr lang="zh-CN" altLang="en-US" sz="2200"/>
        </a:p>
      </dgm:t>
    </dgm:pt>
    <dgm:pt modelId="{41DE3336-C4C6-4549-B57E-7AA2BF1F4B11}">
      <dgm:prSet custT="1"/>
      <dgm:spPr/>
      <dgm:t>
        <a:bodyPr/>
        <a:lstStyle/>
        <a:p>
          <a:pPr algn="l"/>
          <a:r>
            <a:rPr lang="zh-CN" altLang="en-US" sz="2200" dirty="0"/>
            <a:t>从最近项目或文件列表中打开。</a:t>
          </a:r>
        </a:p>
      </dgm:t>
    </dgm:pt>
    <dgm:pt modelId="{B31C9FF3-1CAC-40CD-84E9-695C63616420}" type="parTrans" cxnId="{417D73F5-F792-4D43-BDC7-AF3101FE5D94}">
      <dgm:prSet/>
      <dgm:spPr/>
      <dgm:t>
        <a:bodyPr/>
        <a:lstStyle/>
        <a:p>
          <a:endParaRPr lang="zh-CN" altLang="en-US" sz="2200"/>
        </a:p>
      </dgm:t>
    </dgm:pt>
    <dgm:pt modelId="{2ECE86ED-E761-424D-AA64-A9C5774A32A2}" type="sibTrans" cxnId="{417D73F5-F792-4D43-BDC7-AF3101FE5D94}">
      <dgm:prSet/>
      <dgm:spPr/>
      <dgm:t>
        <a:bodyPr/>
        <a:lstStyle/>
        <a:p>
          <a:endParaRPr lang="zh-CN" altLang="en-US" sz="2200"/>
        </a:p>
      </dgm:t>
    </dgm:pt>
    <dgm:pt modelId="{D82DC689-3EB0-46DF-857B-BF11D86C6241}">
      <dgm:prSet custT="1"/>
      <dgm:spPr/>
      <dgm:t>
        <a:bodyPr/>
        <a:lstStyle/>
        <a:p>
          <a:pPr algn="l"/>
          <a:r>
            <a:rPr lang="zh-CN" altLang="en-US" sz="2200" dirty="0"/>
            <a:t>通过站点管理面板。</a:t>
          </a:r>
        </a:p>
      </dgm:t>
    </dgm:pt>
    <dgm:pt modelId="{B6ACE441-45A6-4C43-AC28-005494B3145A}" type="parTrans" cxnId="{CE8CFDBC-6E71-4604-9A98-72829F35AF90}">
      <dgm:prSet/>
      <dgm:spPr/>
      <dgm:t>
        <a:bodyPr/>
        <a:lstStyle/>
        <a:p>
          <a:endParaRPr lang="zh-CN" altLang="en-US" sz="2200"/>
        </a:p>
      </dgm:t>
    </dgm:pt>
    <dgm:pt modelId="{4412621C-E63C-4EEE-9404-7E456ED759E3}" type="sibTrans" cxnId="{CE8CFDBC-6E71-4604-9A98-72829F35AF90}">
      <dgm:prSet/>
      <dgm:spPr/>
      <dgm:t>
        <a:bodyPr/>
        <a:lstStyle/>
        <a:p>
          <a:endParaRPr lang="zh-CN" altLang="en-US" sz="2200"/>
        </a:p>
      </dgm:t>
    </dgm:pt>
    <dgm:pt modelId="{AC4F7328-246D-448F-B7EE-078091EF2441}" type="pres">
      <dgm:prSet presAssocID="{89730144-3AF2-4241-9640-F6A75CFAF829}" presName="linearFlow" presStyleCnt="0">
        <dgm:presLayoutVars>
          <dgm:dir/>
          <dgm:resizeHandles val="exact"/>
        </dgm:presLayoutVars>
      </dgm:prSet>
      <dgm:spPr/>
    </dgm:pt>
    <dgm:pt modelId="{42C09854-F64A-45DE-B1E7-523BCE0E7652}" type="pres">
      <dgm:prSet presAssocID="{7E176F3C-0016-4265-99AB-2E1AF6B4CAC8}" presName="composite" presStyleCnt="0"/>
      <dgm:spPr/>
    </dgm:pt>
    <dgm:pt modelId="{AFC76FC0-2A77-4E0E-9708-490149AA2F2F}" type="pres">
      <dgm:prSet presAssocID="{7E176F3C-0016-4265-99AB-2E1AF6B4CAC8}" presName="imgShp" presStyleLbl="fgImgPlace1" presStyleIdx="0" presStyleCnt="4"/>
      <dgm:spPr/>
    </dgm:pt>
    <dgm:pt modelId="{2AD66104-3718-4C6C-B896-ADE3647B7984}" type="pres">
      <dgm:prSet presAssocID="{7E176F3C-0016-4265-99AB-2E1AF6B4CAC8}" presName="txShp" presStyleLbl="node1" presStyleIdx="0" presStyleCnt="4">
        <dgm:presLayoutVars>
          <dgm:bulletEnabled val="1"/>
        </dgm:presLayoutVars>
      </dgm:prSet>
      <dgm:spPr/>
    </dgm:pt>
    <dgm:pt modelId="{AEB3DF32-FDEA-43E9-AE1B-8DD492E6CBE9}" type="pres">
      <dgm:prSet presAssocID="{62C25548-E0B3-46B6-A9F4-2D83A80D22FC}" presName="spacing" presStyleCnt="0"/>
      <dgm:spPr/>
    </dgm:pt>
    <dgm:pt modelId="{60C72B1F-3202-4EA7-9297-312B900554D2}" type="pres">
      <dgm:prSet presAssocID="{91B489B8-4A41-48C1-B497-F5B11886F8FA}" presName="composite" presStyleCnt="0"/>
      <dgm:spPr/>
    </dgm:pt>
    <dgm:pt modelId="{FDE61A13-9D52-4ACB-8EFB-B51A5E008FFF}" type="pres">
      <dgm:prSet presAssocID="{91B489B8-4A41-48C1-B497-F5B11886F8FA}" presName="imgShp" presStyleLbl="fgImgPlace1" presStyleIdx="1" presStyleCnt="4"/>
      <dgm:spPr/>
    </dgm:pt>
    <dgm:pt modelId="{62B7437C-A892-4BFC-8C28-B03E65E4BA54}" type="pres">
      <dgm:prSet presAssocID="{91B489B8-4A41-48C1-B497-F5B11886F8FA}" presName="txShp" presStyleLbl="node1" presStyleIdx="1" presStyleCnt="4">
        <dgm:presLayoutVars>
          <dgm:bulletEnabled val="1"/>
        </dgm:presLayoutVars>
      </dgm:prSet>
      <dgm:spPr/>
    </dgm:pt>
    <dgm:pt modelId="{712A3CE0-AB82-429F-8D0F-A12D6F26E474}" type="pres">
      <dgm:prSet presAssocID="{5C3792F2-BB65-47C9-BE3E-3C1DF512316B}" presName="spacing" presStyleCnt="0"/>
      <dgm:spPr/>
    </dgm:pt>
    <dgm:pt modelId="{3A823120-1D64-4C7E-BED2-CA4D08B97A4C}" type="pres">
      <dgm:prSet presAssocID="{41DE3336-C4C6-4549-B57E-7AA2BF1F4B11}" presName="composite" presStyleCnt="0"/>
      <dgm:spPr/>
    </dgm:pt>
    <dgm:pt modelId="{58C53380-8CA8-431F-8D1D-FCA3F5DE9A65}" type="pres">
      <dgm:prSet presAssocID="{41DE3336-C4C6-4549-B57E-7AA2BF1F4B11}" presName="imgShp" presStyleLbl="fgImgPlace1" presStyleIdx="2" presStyleCnt="4"/>
      <dgm:spPr/>
    </dgm:pt>
    <dgm:pt modelId="{2CD8EE14-312B-4043-9E9D-FB47184C839F}" type="pres">
      <dgm:prSet presAssocID="{41DE3336-C4C6-4549-B57E-7AA2BF1F4B11}" presName="txShp" presStyleLbl="node1" presStyleIdx="2" presStyleCnt="4">
        <dgm:presLayoutVars>
          <dgm:bulletEnabled val="1"/>
        </dgm:presLayoutVars>
      </dgm:prSet>
      <dgm:spPr/>
    </dgm:pt>
    <dgm:pt modelId="{64248A93-1CFE-45AC-98B2-EE623855AC32}" type="pres">
      <dgm:prSet presAssocID="{2ECE86ED-E761-424D-AA64-A9C5774A32A2}" presName="spacing" presStyleCnt="0"/>
      <dgm:spPr/>
    </dgm:pt>
    <dgm:pt modelId="{76B55CBB-7988-495E-A06A-B396BE888B75}" type="pres">
      <dgm:prSet presAssocID="{D82DC689-3EB0-46DF-857B-BF11D86C6241}" presName="composite" presStyleCnt="0"/>
      <dgm:spPr/>
    </dgm:pt>
    <dgm:pt modelId="{47122AD1-94BE-4469-BC6A-96BF5A5B9B8E}" type="pres">
      <dgm:prSet presAssocID="{D82DC689-3EB0-46DF-857B-BF11D86C6241}" presName="imgShp" presStyleLbl="fgImgPlace1" presStyleIdx="3" presStyleCnt="4"/>
      <dgm:spPr/>
    </dgm:pt>
    <dgm:pt modelId="{37E9401D-00F4-4FCF-93A5-DEB36E2364E5}" type="pres">
      <dgm:prSet presAssocID="{D82DC689-3EB0-46DF-857B-BF11D86C6241}" presName="txShp" presStyleLbl="node1" presStyleIdx="3" presStyleCnt="4">
        <dgm:presLayoutVars>
          <dgm:bulletEnabled val="1"/>
        </dgm:presLayoutVars>
      </dgm:prSet>
      <dgm:spPr/>
    </dgm:pt>
  </dgm:ptLst>
  <dgm:cxnLst>
    <dgm:cxn modelId="{2AB9FD00-EDD8-4C17-8591-226424A362DA}" type="presOf" srcId="{91B489B8-4A41-48C1-B497-F5B11886F8FA}" destId="{62B7437C-A892-4BFC-8C28-B03E65E4BA54}" srcOrd="0" destOrd="0" presId="urn:microsoft.com/office/officeart/2005/8/layout/vList3"/>
    <dgm:cxn modelId="{31267944-60CA-4766-B88C-1F2451F840F8}" type="presOf" srcId="{89730144-3AF2-4241-9640-F6A75CFAF829}" destId="{AC4F7328-246D-448F-B7EE-078091EF2441}" srcOrd="0" destOrd="0" presId="urn:microsoft.com/office/officeart/2005/8/layout/vList3"/>
    <dgm:cxn modelId="{334AAF51-173B-4834-AF7E-AD36CA45AA22}" type="presOf" srcId="{41DE3336-C4C6-4549-B57E-7AA2BF1F4B11}" destId="{2CD8EE14-312B-4043-9E9D-FB47184C839F}" srcOrd="0" destOrd="0" presId="urn:microsoft.com/office/officeart/2005/8/layout/vList3"/>
    <dgm:cxn modelId="{68329086-5416-4793-B14F-63A2F8B9D51F}" type="presOf" srcId="{7E176F3C-0016-4265-99AB-2E1AF6B4CAC8}" destId="{2AD66104-3718-4C6C-B896-ADE3647B7984}" srcOrd="0" destOrd="0" presId="urn:microsoft.com/office/officeart/2005/8/layout/vList3"/>
    <dgm:cxn modelId="{5E4E8A96-4C97-49F1-AAB3-6B8CAB8A0E10}" srcId="{89730144-3AF2-4241-9640-F6A75CFAF829}" destId="{7E176F3C-0016-4265-99AB-2E1AF6B4CAC8}" srcOrd="0" destOrd="0" parTransId="{059E3597-94DE-42FC-A994-0AF2C29BDC88}" sibTransId="{62C25548-E0B3-46B6-A9F4-2D83A80D22FC}"/>
    <dgm:cxn modelId="{EF4B279D-85C6-4522-B50B-B5D7D023B62C}" type="presOf" srcId="{D82DC689-3EB0-46DF-857B-BF11D86C6241}" destId="{37E9401D-00F4-4FCF-93A5-DEB36E2364E5}" srcOrd="0" destOrd="0" presId="urn:microsoft.com/office/officeart/2005/8/layout/vList3"/>
    <dgm:cxn modelId="{CE8CFDBC-6E71-4604-9A98-72829F35AF90}" srcId="{89730144-3AF2-4241-9640-F6A75CFAF829}" destId="{D82DC689-3EB0-46DF-857B-BF11D86C6241}" srcOrd="3" destOrd="0" parTransId="{B6ACE441-45A6-4C43-AC28-005494B3145A}" sibTransId="{4412621C-E63C-4EEE-9404-7E456ED759E3}"/>
    <dgm:cxn modelId="{2257F2E5-D1E5-4244-9994-FF5328816335}" srcId="{89730144-3AF2-4241-9640-F6A75CFAF829}" destId="{91B489B8-4A41-48C1-B497-F5B11886F8FA}" srcOrd="1" destOrd="0" parTransId="{DC4F7F7F-B46C-4C7A-851A-E9F75266B96A}" sibTransId="{5C3792F2-BB65-47C9-BE3E-3C1DF512316B}"/>
    <dgm:cxn modelId="{417D73F5-F792-4D43-BDC7-AF3101FE5D94}" srcId="{89730144-3AF2-4241-9640-F6A75CFAF829}" destId="{41DE3336-C4C6-4549-B57E-7AA2BF1F4B11}" srcOrd="2" destOrd="0" parTransId="{B31C9FF3-1CAC-40CD-84E9-695C63616420}" sibTransId="{2ECE86ED-E761-424D-AA64-A9C5774A32A2}"/>
    <dgm:cxn modelId="{A47C892A-9B1C-458C-AC58-79206708D6FE}" type="presParOf" srcId="{AC4F7328-246D-448F-B7EE-078091EF2441}" destId="{42C09854-F64A-45DE-B1E7-523BCE0E7652}" srcOrd="0" destOrd="0" presId="urn:microsoft.com/office/officeart/2005/8/layout/vList3"/>
    <dgm:cxn modelId="{3225B661-2E2B-43CB-934A-CA3804769299}" type="presParOf" srcId="{42C09854-F64A-45DE-B1E7-523BCE0E7652}" destId="{AFC76FC0-2A77-4E0E-9708-490149AA2F2F}" srcOrd="0" destOrd="0" presId="urn:microsoft.com/office/officeart/2005/8/layout/vList3"/>
    <dgm:cxn modelId="{75688BA9-B691-4F97-8DF1-DCB1B79B2621}" type="presParOf" srcId="{42C09854-F64A-45DE-B1E7-523BCE0E7652}" destId="{2AD66104-3718-4C6C-B896-ADE3647B7984}" srcOrd="1" destOrd="0" presId="urn:microsoft.com/office/officeart/2005/8/layout/vList3"/>
    <dgm:cxn modelId="{D32850E7-1570-4FC2-A3DA-EE5FF7A3D083}" type="presParOf" srcId="{AC4F7328-246D-448F-B7EE-078091EF2441}" destId="{AEB3DF32-FDEA-43E9-AE1B-8DD492E6CBE9}" srcOrd="1" destOrd="0" presId="urn:microsoft.com/office/officeart/2005/8/layout/vList3"/>
    <dgm:cxn modelId="{8CA7A204-2862-4CCB-9981-3F58CBE32DF0}" type="presParOf" srcId="{AC4F7328-246D-448F-B7EE-078091EF2441}" destId="{60C72B1F-3202-4EA7-9297-312B900554D2}" srcOrd="2" destOrd="0" presId="urn:microsoft.com/office/officeart/2005/8/layout/vList3"/>
    <dgm:cxn modelId="{B01BF293-E9C6-4E7D-8316-117DF66960ED}" type="presParOf" srcId="{60C72B1F-3202-4EA7-9297-312B900554D2}" destId="{FDE61A13-9D52-4ACB-8EFB-B51A5E008FFF}" srcOrd="0" destOrd="0" presId="urn:microsoft.com/office/officeart/2005/8/layout/vList3"/>
    <dgm:cxn modelId="{79E6BD06-B632-4038-9AB5-00467C0FFA2F}" type="presParOf" srcId="{60C72B1F-3202-4EA7-9297-312B900554D2}" destId="{62B7437C-A892-4BFC-8C28-B03E65E4BA54}" srcOrd="1" destOrd="0" presId="urn:microsoft.com/office/officeart/2005/8/layout/vList3"/>
    <dgm:cxn modelId="{CA6CC3B6-CFE4-40E8-A2C6-61E3A6839408}" type="presParOf" srcId="{AC4F7328-246D-448F-B7EE-078091EF2441}" destId="{712A3CE0-AB82-429F-8D0F-A12D6F26E474}" srcOrd="3" destOrd="0" presId="urn:microsoft.com/office/officeart/2005/8/layout/vList3"/>
    <dgm:cxn modelId="{23BDE6C6-3CEE-4981-ABF0-1D38C5AD359F}" type="presParOf" srcId="{AC4F7328-246D-448F-B7EE-078091EF2441}" destId="{3A823120-1D64-4C7E-BED2-CA4D08B97A4C}" srcOrd="4" destOrd="0" presId="urn:microsoft.com/office/officeart/2005/8/layout/vList3"/>
    <dgm:cxn modelId="{C3F8EA37-574E-448F-85A4-AB9A9234D2B8}" type="presParOf" srcId="{3A823120-1D64-4C7E-BED2-CA4D08B97A4C}" destId="{58C53380-8CA8-431F-8D1D-FCA3F5DE9A65}" srcOrd="0" destOrd="0" presId="urn:microsoft.com/office/officeart/2005/8/layout/vList3"/>
    <dgm:cxn modelId="{3673F2A1-7564-475B-A39B-4CBB217CD3D6}" type="presParOf" srcId="{3A823120-1D64-4C7E-BED2-CA4D08B97A4C}" destId="{2CD8EE14-312B-4043-9E9D-FB47184C839F}" srcOrd="1" destOrd="0" presId="urn:microsoft.com/office/officeart/2005/8/layout/vList3"/>
    <dgm:cxn modelId="{33D77464-54B9-4066-AE1C-1F0E7CDA767F}" type="presParOf" srcId="{AC4F7328-246D-448F-B7EE-078091EF2441}" destId="{64248A93-1CFE-45AC-98B2-EE623855AC32}" srcOrd="5" destOrd="0" presId="urn:microsoft.com/office/officeart/2005/8/layout/vList3"/>
    <dgm:cxn modelId="{745A18E3-6A99-4BFF-9328-C0994C0B016B}" type="presParOf" srcId="{AC4F7328-246D-448F-B7EE-078091EF2441}" destId="{76B55CBB-7988-495E-A06A-B396BE888B75}" srcOrd="6" destOrd="0" presId="urn:microsoft.com/office/officeart/2005/8/layout/vList3"/>
    <dgm:cxn modelId="{56E5ECB4-1AFE-467B-B9A7-E9B447B40422}" type="presParOf" srcId="{76B55CBB-7988-495E-A06A-B396BE888B75}" destId="{47122AD1-94BE-4469-BC6A-96BF5A5B9B8E}" srcOrd="0" destOrd="0" presId="urn:microsoft.com/office/officeart/2005/8/layout/vList3"/>
    <dgm:cxn modelId="{9AE44680-8B6C-4F38-A2EE-8139ABF4BC0C}" type="presParOf" srcId="{76B55CBB-7988-495E-A06A-B396BE888B75}" destId="{37E9401D-00F4-4FCF-93A5-DEB36E2364E5}"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9730144-3AF2-4241-9640-F6A75CFAF829}"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dgm:spPr/>
      <dgm:t>
        <a:bodyPr/>
        <a:lstStyle/>
        <a:p>
          <a:pPr algn="l"/>
          <a:r>
            <a:rPr lang="zh-CN" altLang="en-US" dirty="0"/>
            <a:t>选择菜单栏中的“文件”→“关闭”选项。</a:t>
          </a:r>
        </a:p>
      </dgm:t>
    </dgm:pt>
    <dgm:pt modelId="{059E3597-94DE-42FC-A994-0AF2C29BDC88}" type="parTrans" cxnId="{5E4E8A96-4C97-49F1-AAB3-6B8CAB8A0E10}">
      <dgm:prSet/>
      <dgm:spPr/>
      <dgm:t>
        <a:bodyPr/>
        <a:lstStyle/>
        <a:p>
          <a:pPr algn="l"/>
          <a:endParaRPr lang="zh-CN" altLang="en-US"/>
        </a:p>
      </dgm:t>
    </dgm:pt>
    <dgm:pt modelId="{62C25548-E0B3-46B6-A9F4-2D83A80D22FC}" type="sibTrans" cxnId="{5E4E8A96-4C97-49F1-AAB3-6B8CAB8A0E10}">
      <dgm:prSet/>
      <dgm:spPr/>
      <dgm:t>
        <a:bodyPr/>
        <a:lstStyle/>
        <a:p>
          <a:pPr algn="l"/>
          <a:endParaRPr lang="zh-CN" altLang="en-US"/>
        </a:p>
      </dgm:t>
    </dgm:pt>
    <dgm:pt modelId="{B60BBA3D-3254-412B-864F-393DD0C7F59B}">
      <dgm:prSet/>
      <dgm:spPr/>
      <dgm:t>
        <a:bodyPr/>
        <a:lstStyle/>
        <a:p>
          <a:pPr algn="l"/>
          <a:r>
            <a:rPr lang="zh-CN" altLang="en-US" dirty="0"/>
            <a:t>使用快捷键</a:t>
          </a:r>
          <a:r>
            <a:rPr lang="en-US" altLang="en-US" dirty="0" err="1"/>
            <a:t>Ctrl+W</a:t>
          </a:r>
          <a:r>
            <a:rPr lang="zh-CN" altLang="en-US" dirty="0"/>
            <a:t>（</a:t>
          </a:r>
          <a:r>
            <a:rPr lang="en-US" altLang="en-US" dirty="0"/>
            <a:t>Windows </a:t>
          </a:r>
          <a:r>
            <a:rPr lang="zh-CN" altLang="en-US" dirty="0"/>
            <a:t>系统）或 </a:t>
          </a:r>
          <a:r>
            <a:rPr lang="en-US" altLang="en-US" dirty="0" err="1"/>
            <a:t>Cmd+W</a:t>
          </a:r>
          <a:r>
            <a:rPr lang="zh-CN" altLang="en-US" dirty="0"/>
            <a:t>（</a:t>
          </a:r>
          <a:r>
            <a:rPr lang="en-US" altLang="en-US" dirty="0"/>
            <a:t>macOS </a:t>
          </a:r>
          <a:r>
            <a:rPr lang="zh-CN" altLang="en-US" dirty="0"/>
            <a:t>系统）。</a:t>
          </a:r>
        </a:p>
      </dgm:t>
    </dgm:pt>
    <dgm:pt modelId="{2A8C6666-4E4B-4992-AB3A-6E8348784D0A}" type="parTrans" cxnId="{7459332A-7335-411A-8A0A-034399773E52}">
      <dgm:prSet/>
      <dgm:spPr/>
      <dgm:t>
        <a:bodyPr/>
        <a:lstStyle/>
        <a:p>
          <a:pPr algn="l"/>
          <a:endParaRPr lang="zh-CN" altLang="en-US"/>
        </a:p>
      </dgm:t>
    </dgm:pt>
    <dgm:pt modelId="{C21FC3F8-5519-4611-B9B3-DBFEC391D69E}" type="sibTrans" cxnId="{7459332A-7335-411A-8A0A-034399773E52}">
      <dgm:prSet/>
      <dgm:spPr/>
      <dgm:t>
        <a:bodyPr/>
        <a:lstStyle/>
        <a:p>
          <a:pPr algn="l"/>
          <a:endParaRPr lang="zh-CN" altLang="en-US"/>
        </a:p>
      </dgm:t>
    </dgm:pt>
    <dgm:pt modelId="{0C96776A-F045-48EC-90B0-2D09A48984EA}">
      <dgm:prSet/>
      <dgm:spPr/>
      <dgm:t>
        <a:bodyPr/>
        <a:lstStyle/>
        <a:p>
          <a:pPr algn="l"/>
          <a:r>
            <a:rPr lang="zh-CN" altLang="en-US" dirty="0"/>
            <a:t>单击关闭按钮</a:t>
          </a:r>
        </a:p>
      </dgm:t>
    </dgm:pt>
    <dgm:pt modelId="{FD5F0182-A4F4-49A3-A5E7-867BB9E765D5}" type="parTrans" cxnId="{EC903B5F-983A-4C1C-B800-69B1D7445FC6}">
      <dgm:prSet/>
      <dgm:spPr/>
      <dgm:t>
        <a:bodyPr/>
        <a:lstStyle/>
        <a:p>
          <a:pPr algn="l"/>
          <a:endParaRPr lang="zh-CN" altLang="en-US"/>
        </a:p>
      </dgm:t>
    </dgm:pt>
    <dgm:pt modelId="{00839217-8E89-45A4-AF23-6542B6529EFB}" type="sibTrans" cxnId="{EC903B5F-983A-4C1C-B800-69B1D7445FC6}">
      <dgm:prSet/>
      <dgm:spPr/>
      <dgm:t>
        <a:bodyPr/>
        <a:lstStyle/>
        <a:p>
          <a:pPr algn="l"/>
          <a:endParaRPr lang="zh-CN" altLang="en-US"/>
        </a:p>
      </dgm:t>
    </dgm:pt>
    <dgm:pt modelId="{AC4F7328-246D-448F-B7EE-078091EF2441}" type="pres">
      <dgm:prSet presAssocID="{89730144-3AF2-4241-9640-F6A75CFAF829}" presName="linearFlow" presStyleCnt="0">
        <dgm:presLayoutVars>
          <dgm:dir/>
          <dgm:resizeHandles val="exact"/>
        </dgm:presLayoutVars>
      </dgm:prSet>
      <dgm:spPr/>
    </dgm:pt>
    <dgm:pt modelId="{42C09854-F64A-45DE-B1E7-523BCE0E7652}" type="pres">
      <dgm:prSet presAssocID="{7E176F3C-0016-4265-99AB-2E1AF6B4CAC8}" presName="composite" presStyleCnt="0"/>
      <dgm:spPr/>
    </dgm:pt>
    <dgm:pt modelId="{AFC76FC0-2A77-4E0E-9708-490149AA2F2F}" type="pres">
      <dgm:prSet presAssocID="{7E176F3C-0016-4265-99AB-2E1AF6B4CAC8}" presName="imgShp" presStyleLbl="fgImgPlace1" presStyleIdx="0" presStyleCnt="3"/>
      <dgm:spPr/>
    </dgm:pt>
    <dgm:pt modelId="{2AD66104-3718-4C6C-B896-ADE3647B7984}" type="pres">
      <dgm:prSet presAssocID="{7E176F3C-0016-4265-99AB-2E1AF6B4CAC8}" presName="txShp" presStyleLbl="node1" presStyleIdx="0" presStyleCnt="3">
        <dgm:presLayoutVars>
          <dgm:bulletEnabled val="1"/>
        </dgm:presLayoutVars>
      </dgm:prSet>
      <dgm:spPr/>
    </dgm:pt>
    <dgm:pt modelId="{AEB3DF32-FDEA-43E9-AE1B-8DD492E6CBE9}" type="pres">
      <dgm:prSet presAssocID="{62C25548-E0B3-46B6-A9F4-2D83A80D22FC}" presName="spacing" presStyleCnt="0"/>
      <dgm:spPr/>
    </dgm:pt>
    <dgm:pt modelId="{92BC2E0A-4361-4939-9AD8-84E99009955B}" type="pres">
      <dgm:prSet presAssocID="{B60BBA3D-3254-412B-864F-393DD0C7F59B}" presName="composite" presStyleCnt="0"/>
      <dgm:spPr/>
    </dgm:pt>
    <dgm:pt modelId="{87FBDA0D-3075-42E3-8471-919206B104F1}" type="pres">
      <dgm:prSet presAssocID="{B60BBA3D-3254-412B-864F-393DD0C7F59B}" presName="imgShp" presStyleLbl="fgImgPlace1" presStyleIdx="1" presStyleCnt="3"/>
      <dgm:spPr/>
    </dgm:pt>
    <dgm:pt modelId="{1C7216C2-BE26-46F6-AA34-AA7308BD524A}" type="pres">
      <dgm:prSet presAssocID="{B60BBA3D-3254-412B-864F-393DD0C7F59B}" presName="txShp" presStyleLbl="node1" presStyleIdx="1" presStyleCnt="3">
        <dgm:presLayoutVars>
          <dgm:bulletEnabled val="1"/>
        </dgm:presLayoutVars>
      </dgm:prSet>
      <dgm:spPr/>
    </dgm:pt>
    <dgm:pt modelId="{F6602D3F-831A-493F-B436-EADDD71C91F6}" type="pres">
      <dgm:prSet presAssocID="{C21FC3F8-5519-4611-B9B3-DBFEC391D69E}" presName="spacing" presStyleCnt="0"/>
      <dgm:spPr/>
    </dgm:pt>
    <dgm:pt modelId="{9FA475C0-1F41-4A93-B40E-E436C9C6A71A}" type="pres">
      <dgm:prSet presAssocID="{0C96776A-F045-48EC-90B0-2D09A48984EA}" presName="composite" presStyleCnt="0"/>
      <dgm:spPr/>
    </dgm:pt>
    <dgm:pt modelId="{90C1C5D7-8287-4028-B856-80615F722DD2}" type="pres">
      <dgm:prSet presAssocID="{0C96776A-F045-48EC-90B0-2D09A48984EA}" presName="imgShp" presStyleLbl="fgImgPlace1" presStyleIdx="2" presStyleCnt="3"/>
      <dgm:spPr/>
    </dgm:pt>
    <dgm:pt modelId="{78BEB018-F634-4F75-B912-96181768730A}" type="pres">
      <dgm:prSet presAssocID="{0C96776A-F045-48EC-90B0-2D09A48984EA}" presName="txShp" presStyleLbl="node1" presStyleIdx="2" presStyleCnt="3">
        <dgm:presLayoutVars>
          <dgm:bulletEnabled val="1"/>
        </dgm:presLayoutVars>
      </dgm:prSet>
      <dgm:spPr/>
    </dgm:pt>
  </dgm:ptLst>
  <dgm:cxnLst>
    <dgm:cxn modelId="{DE1BD319-3CCA-4CBC-964E-96167C72E579}" type="presOf" srcId="{B60BBA3D-3254-412B-864F-393DD0C7F59B}" destId="{1C7216C2-BE26-46F6-AA34-AA7308BD524A}" srcOrd="0" destOrd="0" presId="urn:microsoft.com/office/officeart/2005/8/layout/vList3"/>
    <dgm:cxn modelId="{0825D621-135D-4C87-BDF5-0DAE06285E52}" type="presOf" srcId="{0C96776A-F045-48EC-90B0-2D09A48984EA}" destId="{78BEB018-F634-4F75-B912-96181768730A}" srcOrd="0" destOrd="0" presId="urn:microsoft.com/office/officeart/2005/8/layout/vList3"/>
    <dgm:cxn modelId="{7459332A-7335-411A-8A0A-034399773E52}" srcId="{89730144-3AF2-4241-9640-F6A75CFAF829}" destId="{B60BBA3D-3254-412B-864F-393DD0C7F59B}" srcOrd="1" destOrd="0" parTransId="{2A8C6666-4E4B-4992-AB3A-6E8348784D0A}" sibTransId="{C21FC3F8-5519-4611-B9B3-DBFEC391D69E}"/>
    <dgm:cxn modelId="{EC903B5F-983A-4C1C-B800-69B1D7445FC6}" srcId="{89730144-3AF2-4241-9640-F6A75CFAF829}" destId="{0C96776A-F045-48EC-90B0-2D09A48984EA}" srcOrd="2" destOrd="0" parTransId="{FD5F0182-A4F4-49A3-A5E7-867BB9E765D5}" sibTransId="{00839217-8E89-45A4-AF23-6542B6529EFB}"/>
    <dgm:cxn modelId="{31267944-60CA-4766-B88C-1F2451F840F8}" type="presOf" srcId="{89730144-3AF2-4241-9640-F6A75CFAF829}" destId="{AC4F7328-246D-448F-B7EE-078091EF2441}" srcOrd="0" destOrd="0" presId="urn:microsoft.com/office/officeart/2005/8/layout/vList3"/>
    <dgm:cxn modelId="{68329086-5416-4793-B14F-63A2F8B9D51F}" type="presOf" srcId="{7E176F3C-0016-4265-99AB-2E1AF6B4CAC8}" destId="{2AD66104-3718-4C6C-B896-ADE3647B7984}" srcOrd="0" destOrd="0" presId="urn:microsoft.com/office/officeart/2005/8/layout/vList3"/>
    <dgm:cxn modelId="{5E4E8A96-4C97-49F1-AAB3-6B8CAB8A0E10}" srcId="{89730144-3AF2-4241-9640-F6A75CFAF829}" destId="{7E176F3C-0016-4265-99AB-2E1AF6B4CAC8}" srcOrd="0" destOrd="0" parTransId="{059E3597-94DE-42FC-A994-0AF2C29BDC88}" sibTransId="{62C25548-E0B3-46B6-A9F4-2D83A80D22FC}"/>
    <dgm:cxn modelId="{A47C892A-9B1C-458C-AC58-79206708D6FE}" type="presParOf" srcId="{AC4F7328-246D-448F-B7EE-078091EF2441}" destId="{42C09854-F64A-45DE-B1E7-523BCE0E7652}" srcOrd="0" destOrd="0" presId="urn:microsoft.com/office/officeart/2005/8/layout/vList3"/>
    <dgm:cxn modelId="{3225B661-2E2B-43CB-934A-CA3804769299}" type="presParOf" srcId="{42C09854-F64A-45DE-B1E7-523BCE0E7652}" destId="{AFC76FC0-2A77-4E0E-9708-490149AA2F2F}" srcOrd="0" destOrd="0" presId="urn:microsoft.com/office/officeart/2005/8/layout/vList3"/>
    <dgm:cxn modelId="{75688BA9-B691-4F97-8DF1-DCB1B79B2621}" type="presParOf" srcId="{42C09854-F64A-45DE-B1E7-523BCE0E7652}" destId="{2AD66104-3718-4C6C-B896-ADE3647B7984}" srcOrd="1" destOrd="0" presId="urn:microsoft.com/office/officeart/2005/8/layout/vList3"/>
    <dgm:cxn modelId="{D32850E7-1570-4FC2-A3DA-EE5FF7A3D083}" type="presParOf" srcId="{AC4F7328-246D-448F-B7EE-078091EF2441}" destId="{AEB3DF32-FDEA-43E9-AE1B-8DD492E6CBE9}" srcOrd="1" destOrd="0" presId="urn:microsoft.com/office/officeart/2005/8/layout/vList3"/>
    <dgm:cxn modelId="{92A57E46-E9C6-4B03-BDE1-AD3E9D0B62DD}" type="presParOf" srcId="{AC4F7328-246D-448F-B7EE-078091EF2441}" destId="{92BC2E0A-4361-4939-9AD8-84E99009955B}" srcOrd="2" destOrd="0" presId="urn:microsoft.com/office/officeart/2005/8/layout/vList3"/>
    <dgm:cxn modelId="{DDC320D6-6EEF-4CA5-8A02-54946F4F9178}" type="presParOf" srcId="{92BC2E0A-4361-4939-9AD8-84E99009955B}" destId="{87FBDA0D-3075-42E3-8471-919206B104F1}" srcOrd="0" destOrd="0" presId="urn:microsoft.com/office/officeart/2005/8/layout/vList3"/>
    <dgm:cxn modelId="{243ADE7F-EBE4-4B53-A7CE-1D4F1D6336AB}" type="presParOf" srcId="{92BC2E0A-4361-4939-9AD8-84E99009955B}" destId="{1C7216C2-BE26-46F6-AA34-AA7308BD524A}" srcOrd="1" destOrd="0" presId="urn:microsoft.com/office/officeart/2005/8/layout/vList3"/>
    <dgm:cxn modelId="{C8CCCCC2-6352-487A-A8DD-3741C8D458EA}" type="presParOf" srcId="{AC4F7328-246D-448F-B7EE-078091EF2441}" destId="{F6602D3F-831A-493F-B436-EADDD71C91F6}" srcOrd="3" destOrd="0" presId="urn:microsoft.com/office/officeart/2005/8/layout/vList3"/>
    <dgm:cxn modelId="{08DC5C8B-0014-4BAD-89D6-03C76F72E792}" type="presParOf" srcId="{AC4F7328-246D-448F-B7EE-078091EF2441}" destId="{9FA475C0-1F41-4A93-B40E-E436C9C6A71A}" srcOrd="4" destOrd="0" presId="urn:microsoft.com/office/officeart/2005/8/layout/vList3"/>
    <dgm:cxn modelId="{58C2AAEF-054F-4654-B1A7-4E19C84EA115}" type="presParOf" srcId="{9FA475C0-1F41-4A93-B40E-E436C9C6A71A}" destId="{90C1C5D7-8287-4028-B856-80615F722DD2}" srcOrd="0" destOrd="0" presId="urn:microsoft.com/office/officeart/2005/8/layout/vList3"/>
    <dgm:cxn modelId="{E413E16E-4A6A-4161-88DA-9277F9006948}" type="presParOf" srcId="{9FA475C0-1F41-4A93-B40E-E436C9C6A71A}" destId="{78BEB018-F634-4F75-B912-96181768730A}"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9730144-3AF2-4241-9640-F6A75CFAF829}"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dgm:spPr/>
      <dgm:t>
        <a:bodyPr/>
        <a:lstStyle/>
        <a:p>
          <a:r>
            <a:rPr lang="zh-CN" altLang="en-US" dirty="0"/>
            <a:t>双击桌面快捷方式图标</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FABD95ED-BA06-4FFE-9DAC-9B0AA6A7189A}">
      <dgm:prSet/>
      <dgm:spPr/>
      <dgm:t>
        <a:bodyPr/>
        <a:lstStyle/>
        <a:p>
          <a:r>
            <a:rPr lang="zh-CN" altLang="en-US" dirty="0"/>
            <a:t>通过开始菜单启动</a:t>
          </a:r>
        </a:p>
      </dgm:t>
    </dgm:pt>
    <dgm:pt modelId="{DBA4CD97-95FB-4BF6-9506-0DF11B076ADA}" type="parTrans" cxnId="{44B17CB4-B76D-45CB-A9FC-E1C2FA74FAD2}">
      <dgm:prSet/>
      <dgm:spPr/>
      <dgm:t>
        <a:bodyPr/>
        <a:lstStyle/>
        <a:p>
          <a:endParaRPr lang="zh-CN" altLang="en-US"/>
        </a:p>
      </dgm:t>
    </dgm:pt>
    <dgm:pt modelId="{5FDA719E-715A-4443-995D-FC03B88903D9}" type="sibTrans" cxnId="{44B17CB4-B76D-45CB-A9FC-E1C2FA74FAD2}">
      <dgm:prSet/>
      <dgm:spPr/>
      <dgm:t>
        <a:bodyPr/>
        <a:lstStyle/>
        <a:p>
          <a:endParaRPr lang="zh-CN" altLang="en-US"/>
        </a:p>
      </dgm:t>
    </dgm:pt>
    <dgm:pt modelId="{9EC70205-E244-4491-8377-7A1E2D42D90E}">
      <dgm:prSet/>
      <dgm:spPr/>
      <dgm:t>
        <a:bodyPr/>
        <a:lstStyle/>
        <a:p>
          <a:r>
            <a:rPr lang="zh-CN" altLang="en-US" dirty="0"/>
            <a:t>通过 </a:t>
          </a:r>
          <a:r>
            <a:rPr lang="en-US" altLang="en-US" dirty="0"/>
            <a:t>Adobe Creative Cloud </a:t>
          </a:r>
          <a:r>
            <a:rPr lang="zh-CN" altLang="en-US" dirty="0"/>
            <a:t>启动</a:t>
          </a:r>
        </a:p>
      </dgm:t>
    </dgm:pt>
    <dgm:pt modelId="{092DD04E-DCA7-4B26-9076-59D222A8EE3C}" type="parTrans" cxnId="{6F8C9A25-D481-4A21-98DF-BD3B2CF6FDA0}">
      <dgm:prSet/>
      <dgm:spPr/>
      <dgm:t>
        <a:bodyPr/>
        <a:lstStyle/>
        <a:p>
          <a:endParaRPr lang="zh-CN" altLang="en-US"/>
        </a:p>
      </dgm:t>
    </dgm:pt>
    <dgm:pt modelId="{4057DE06-7DE2-4509-AF52-85486C63158F}" type="sibTrans" cxnId="{6F8C9A25-D481-4A21-98DF-BD3B2CF6FDA0}">
      <dgm:prSet/>
      <dgm:spPr/>
      <dgm:t>
        <a:bodyPr/>
        <a:lstStyle/>
        <a:p>
          <a:endParaRPr lang="zh-CN" altLang="en-US"/>
        </a:p>
      </dgm:t>
    </dgm:pt>
    <dgm:pt modelId="{130D0A44-7B6D-4DDC-840A-3E15A5B9F0D8}">
      <dgm:prSet/>
      <dgm:spPr/>
      <dgm:t>
        <a:bodyPr/>
        <a:lstStyle/>
        <a:p>
          <a:r>
            <a:rPr lang="zh-CN" altLang="en-US" dirty="0"/>
            <a:t>命令行启动</a:t>
          </a:r>
        </a:p>
      </dgm:t>
    </dgm:pt>
    <dgm:pt modelId="{0CB1D982-CB6B-48F6-BBC1-9DFD5F586134}" type="parTrans" cxnId="{0A2F7397-0D72-42BE-B999-7949B44E59B0}">
      <dgm:prSet/>
      <dgm:spPr/>
      <dgm:t>
        <a:bodyPr/>
        <a:lstStyle/>
        <a:p>
          <a:endParaRPr lang="zh-CN" altLang="en-US"/>
        </a:p>
      </dgm:t>
    </dgm:pt>
    <dgm:pt modelId="{D4FC94A8-2886-4C29-BFD0-9FE4F727A4C7}" type="sibTrans" cxnId="{0A2F7397-0D72-42BE-B999-7949B44E59B0}">
      <dgm:prSet/>
      <dgm:spPr/>
      <dgm:t>
        <a:bodyPr/>
        <a:lstStyle/>
        <a:p>
          <a:endParaRPr lang="zh-CN" altLang="en-US"/>
        </a:p>
      </dgm:t>
    </dgm:pt>
    <dgm:pt modelId="{AC4F7328-246D-448F-B7EE-078091EF2441}" type="pres">
      <dgm:prSet presAssocID="{89730144-3AF2-4241-9640-F6A75CFAF829}" presName="linearFlow" presStyleCnt="0">
        <dgm:presLayoutVars>
          <dgm:dir/>
          <dgm:resizeHandles val="exact"/>
        </dgm:presLayoutVars>
      </dgm:prSet>
      <dgm:spPr/>
    </dgm:pt>
    <dgm:pt modelId="{42C09854-F64A-45DE-B1E7-523BCE0E7652}" type="pres">
      <dgm:prSet presAssocID="{7E176F3C-0016-4265-99AB-2E1AF6B4CAC8}" presName="composite" presStyleCnt="0"/>
      <dgm:spPr/>
    </dgm:pt>
    <dgm:pt modelId="{AFC76FC0-2A77-4E0E-9708-490149AA2F2F}" type="pres">
      <dgm:prSet presAssocID="{7E176F3C-0016-4265-99AB-2E1AF6B4CAC8}" presName="imgShp" presStyleLbl="fgImgPlace1" presStyleIdx="0" presStyleCnt="4"/>
      <dgm:spPr/>
    </dgm:pt>
    <dgm:pt modelId="{2AD66104-3718-4C6C-B896-ADE3647B7984}" type="pres">
      <dgm:prSet presAssocID="{7E176F3C-0016-4265-99AB-2E1AF6B4CAC8}" presName="txShp" presStyleLbl="node1" presStyleIdx="0" presStyleCnt="4">
        <dgm:presLayoutVars>
          <dgm:bulletEnabled val="1"/>
        </dgm:presLayoutVars>
      </dgm:prSet>
      <dgm:spPr/>
    </dgm:pt>
    <dgm:pt modelId="{AEB3DF32-FDEA-43E9-AE1B-8DD492E6CBE9}" type="pres">
      <dgm:prSet presAssocID="{62C25548-E0B3-46B6-A9F4-2D83A80D22FC}" presName="spacing" presStyleCnt="0"/>
      <dgm:spPr/>
    </dgm:pt>
    <dgm:pt modelId="{07E9AC52-C55B-43AD-AF87-E9D0388CB98B}" type="pres">
      <dgm:prSet presAssocID="{FABD95ED-BA06-4FFE-9DAC-9B0AA6A7189A}" presName="composite" presStyleCnt="0"/>
      <dgm:spPr/>
    </dgm:pt>
    <dgm:pt modelId="{533F756C-31CB-4E0D-A93A-882F569BC310}" type="pres">
      <dgm:prSet presAssocID="{FABD95ED-BA06-4FFE-9DAC-9B0AA6A7189A}" presName="imgShp" presStyleLbl="fgImgPlace1" presStyleIdx="1" presStyleCnt="4"/>
      <dgm:spPr/>
    </dgm:pt>
    <dgm:pt modelId="{85C7C637-605B-404E-9FEB-61FD6EAF2675}" type="pres">
      <dgm:prSet presAssocID="{FABD95ED-BA06-4FFE-9DAC-9B0AA6A7189A}" presName="txShp" presStyleLbl="node1" presStyleIdx="1" presStyleCnt="4">
        <dgm:presLayoutVars>
          <dgm:bulletEnabled val="1"/>
        </dgm:presLayoutVars>
      </dgm:prSet>
      <dgm:spPr/>
    </dgm:pt>
    <dgm:pt modelId="{6234A16F-A8B3-4DB0-A118-96EAB9129900}" type="pres">
      <dgm:prSet presAssocID="{5FDA719E-715A-4443-995D-FC03B88903D9}" presName="spacing" presStyleCnt="0"/>
      <dgm:spPr/>
    </dgm:pt>
    <dgm:pt modelId="{74B1E9A4-93F0-466D-BCB3-3E1C524A5A9C}" type="pres">
      <dgm:prSet presAssocID="{9EC70205-E244-4491-8377-7A1E2D42D90E}" presName="composite" presStyleCnt="0"/>
      <dgm:spPr/>
    </dgm:pt>
    <dgm:pt modelId="{826DE70E-EF44-4BE6-A4BF-57F1549E6BEB}" type="pres">
      <dgm:prSet presAssocID="{9EC70205-E244-4491-8377-7A1E2D42D90E}" presName="imgShp" presStyleLbl="fgImgPlace1" presStyleIdx="2" presStyleCnt="4"/>
      <dgm:spPr/>
    </dgm:pt>
    <dgm:pt modelId="{B94A5D09-248F-47A8-9EB2-99F729803E86}" type="pres">
      <dgm:prSet presAssocID="{9EC70205-E244-4491-8377-7A1E2D42D90E}" presName="txShp" presStyleLbl="node1" presStyleIdx="2" presStyleCnt="4">
        <dgm:presLayoutVars>
          <dgm:bulletEnabled val="1"/>
        </dgm:presLayoutVars>
      </dgm:prSet>
      <dgm:spPr/>
    </dgm:pt>
    <dgm:pt modelId="{2AB9CF24-325D-47A4-96AE-1296ED7B631F}" type="pres">
      <dgm:prSet presAssocID="{4057DE06-7DE2-4509-AF52-85486C63158F}" presName="spacing" presStyleCnt="0"/>
      <dgm:spPr/>
    </dgm:pt>
    <dgm:pt modelId="{90C90236-B4F4-40CB-99DD-95A14BD2E41F}" type="pres">
      <dgm:prSet presAssocID="{130D0A44-7B6D-4DDC-840A-3E15A5B9F0D8}" presName="composite" presStyleCnt="0"/>
      <dgm:spPr/>
    </dgm:pt>
    <dgm:pt modelId="{52C63C5F-2E73-4724-A4ED-4DC595D01023}" type="pres">
      <dgm:prSet presAssocID="{130D0A44-7B6D-4DDC-840A-3E15A5B9F0D8}" presName="imgShp" presStyleLbl="fgImgPlace1" presStyleIdx="3" presStyleCnt="4"/>
      <dgm:spPr/>
    </dgm:pt>
    <dgm:pt modelId="{F3165EBD-36D5-45BA-9427-CBEA82FFBD18}" type="pres">
      <dgm:prSet presAssocID="{130D0A44-7B6D-4DDC-840A-3E15A5B9F0D8}" presName="txShp" presStyleLbl="node1" presStyleIdx="3" presStyleCnt="4">
        <dgm:presLayoutVars>
          <dgm:bulletEnabled val="1"/>
        </dgm:presLayoutVars>
      </dgm:prSet>
      <dgm:spPr/>
    </dgm:pt>
  </dgm:ptLst>
  <dgm:cxnLst>
    <dgm:cxn modelId="{6F8C9A25-D481-4A21-98DF-BD3B2CF6FDA0}" srcId="{89730144-3AF2-4241-9640-F6A75CFAF829}" destId="{9EC70205-E244-4491-8377-7A1E2D42D90E}" srcOrd="2" destOrd="0" parTransId="{092DD04E-DCA7-4B26-9076-59D222A8EE3C}" sibTransId="{4057DE06-7DE2-4509-AF52-85486C63158F}"/>
    <dgm:cxn modelId="{FFBD382D-6FB4-44A2-A9A7-D083E1B1FAC2}" type="presOf" srcId="{130D0A44-7B6D-4DDC-840A-3E15A5B9F0D8}" destId="{F3165EBD-36D5-45BA-9427-CBEA82FFBD18}" srcOrd="0" destOrd="0" presId="urn:microsoft.com/office/officeart/2005/8/layout/vList3"/>
    <dgm:cxn modelId="{8FC14264-62BE-4777-B4A8-6C68D42C1DD4}" type="presOf" srcId="{9EC70205-E244-4491-8377-7A1E2D42D90E}" destId="{B94A5D09-248F-47A8-9EB2-99F729803E86}" srcOrd="0" destOrd="0" presId="urn:microsoft.com/office/officeart/2005/8/layout/vList3"/>
    <dgm:cxn modelId="{31267944-60CA-4766-B88C-1F2451F840F8}" type="presOf" srcId="{89730144-3AF2-4241-9640-F6A75CFAF829}" destId="{AC4F7328-246D-448F-B7EE-078091EF2441}" srcOrd="0" destOrd="0" presId="urn:microsoft.com/office/officeart/2005/8/layout/vList3"/>
    <dgm:cxn modelId="{68329086-5416-4793-B14F-63A2F8B9D51F}" type="presOf" srcId="{7E176F3C-0016-4265-99AB-2E1AF6B4CAC8}" destId="{2AD66104-3718-4C6C-B896-ADE3647B7984}" srcOrd="0" destOrd="0" presId="urn:microsoft.com/office/officeart/2005/8/layout/vList3"/>
    <dgm:cxn modelId="{9E4E5195-A690-45C0-8034-7C25354DC4E1}" type="presOf" srcId="{FABD95ED-BA06-4FFE-9DAC-9B0AA6A7189A}" destId="{85C7C637-605B-404E-9FEB-61FD6EAF2675}" srcOrd="0" destOrd="0" presId="urn:microsoft.com/office/officeart/2005/8/layout/vList3"/>
    <dgm:cxn modelId="{5E4E8A96-4C97-49F1-AAB3-6B8CAB8A0E10}" srcId="{89730144-3AF2-4241-9640-F6A75CFAF829}" destId="{7E176F3C-0016-4265-99AB-2E1AF6B4CAC8}" srcOrd="0" destOrd="0" parTransId="{059E3597-94DE-42FC-A994-0AF2C29BDC88}" sibTransId="{62C25548-E0B3-46B6-A9F4-2D83A80D22FC}"/>
    <dgm:cxn modelId="{0A2F7397-0D72-42BE-B999-7949B44E59B0}" srcId="{89730144-3AF2-4241-9640-F6A75CFAF829}" destId="{130D0A44-7B6D-4DDC-840A-3E15A5B9F0D8}" srcOrd="3" destOrd="0" parTransId="{0CB1D982-CB6B-48F6-BBC1-9DFD5F586134}" sibTransId="{D4FC94A8-2886-4C29-BFD0-9FE4F727A4C7}"/>
    <dgm:cxn modelId="{44B17CB4-B76D-45CB-A9FC-E1C2FA74FAD2}" srcId="{89730144-3AF2-4241-9640-F6A75CFAF829}" destId="{FABD95ED-BA06-4FFE-9DAC-9B0AA6A7189A}" srcOrd="1" destOrd="0" parTransId="{DBA4CD97-95FB-4BF6-9506-0DF11B076ADA}" sibTransId="{5FDA719E-715A-4443-995D-FC03B88903D9}"/>
    <dgm:cxn modelId="{A47C892A-9B1C-458C-AC58-79206708D6FE}" type="presParOf" srcId="{AC4F7328-246D-448F-B7EE-078091EF2441}" destId="{42C09854-F64A-45DE-B1E7-523BCE0E7652}" srcOrd="0" destOrd="0" presId="urn:microsoft.com/office/officeart/2005/8/layout/vList3"/>
    <dgm:cxn modelId="{3225B661-2E2B-43CB-934A-CA3804769299}" type="presParOf" srcId="{42C09854-F64A-45DE-B1E7-523BCE0E7652}" destId="{AFC76FC0-2A77-4E0E-9708-490149AA2F2F}" srcOrd="0" destOrd="0" presId="urn:microsoft.com/office/officeart/2005/8/layout/vList3"/>
    <dgm:cxn modelId="{75688BA9-B691-4F97-8DF1-DCB1B79B2621}" type="presParOf" srcId="{42C09854-F64A-45DE-B1E7-523BCE0E7652}" destId="{2AD66104-3718-4C6C-B896-ADE3647B7984}" srcOrd="1" destOrd="0" presId="urn:microsoft.com/office/officeart/2005/8/layout/vList3"/>
    <dgm:cxn modelId="{D32850E7-1570-4FC2-A3DA-EE5FF7A3D083}" type="presParOf" srcId="{AC4F7328-246D-448F-B7EE-078091EF2441}" destId="{AEB3DF32-FDEA-43E9-AE1B-8DD492E6CBE9}" srcOrd="1" destOrd="0" presId="urn:microsoft.com/office/officeart/2005/8/layout/vList3"/>
    <dgm:cxn modelId="{6B9F0902-EF8D-413E-911D-6059F310567F}" type="presParOf" srcId="{AC4F7328-246D-448F-B7EE-078091EF2441}" destId="{07E9AC52-C55B-43AD-AF87-E9D0388CB98B}" srcOrd="2" destOrd="0" presId="urn:microsoft.com/office/officeart/2005/8/layout/vList3"/>
    <dgm:cxn modelId="{3C2BE610-B6A2-400B-A01D-4FB1690A68CE}" type="presParOf" srcId="{07E9AC52-C55B-43AD-AF87-E9D0388CB98B}" destId="{533F756C-31CB-4E0D-A93A-882F569BC310}" srcOrd="0" destOrd="0" presId="urn:microsoft.com/office/officeart/2005/8/layout/vList3"/>
    <dgm:cxn modelId="{54130B21-3F27-4D73-AF6D-E06E1E49DAE0}" type="presParOf" srcId="{07E9AC52-C55B-43AD-AF87-E9D0388CB98B}" destId="{85C7C637-605B-404E-9FEB-61FD6EAF2675}" srcOrd="1" destOrd="0" presId="urn:microsoft.com/office/officeart/2005/8/layout/vList3"/>
    <dgm:cxn modelId="{756925F0-9899-48AE-9D92-C74ED13CB239}" type="presParOf" srcId="{AC4F7328-246D-448F-B7EE-078091EF2441}" destId="{6234A16F-A8B3-4DB0-A118-96EAB9129900}" srcOrd="3" destOrd="0" presId="urn:microsoft.com/office/officeart/2005/8/layout/vList3"/>
    <dgm:cxn modelId="{4B3ACFE3-5073-4BA4-B6FA-705AD1F651C7}" type="presParOf" srcId="{AC4F7328-246D-448F-B7EE-078091EF2441}" destId="{74B1E9A4-93F0-466D-BCB3-3E1C524A5A9C}" srcOrd="4" destOrd="0" presId="urn:microsoft.com/office/officeart/2005/8/layout/vList3"/>
    <dgm:cxn modelId="{2BF8AA92-795C-4F4F-9C0A-E1D81BE910F3}" type="presParOf" srcId="{74B1E9A4-93F0-466D-BCB3-3E1C524A5A9C}" destId="{826DE70E-EF44-4BE6-A4BF-57F1549E6BEB}" srcOrd="0" destOrd="0" presId="urn:microsoft.com/office/officeart/2005/8/layout/vList3"/>
    <dgm:cxn modelId="{116319E0-AF8D-4B7E-8792-31A08D60AB27}" type="presParOf" srcId="{74B1E9A4-93F0-466D-BCB3-3E1C524A5A9C}" destId="{B94A5D09-248F-47A8-9EB2-99F729803E86}" srcOrd="1" destOrd="0" presId="urn:microsoft.com/office/officeart/2005/8/layout/vList3"/>
    <dgm:cxn modelId="{3E07E5F1-717B-4AA8-8C72-3264FA712231}" type="presParOf" srcId="{AC4F7328-246D-448F-B7EE-078091EF2441}" destId="{2AB9CF24-325D-47A4-96AE-1296ED7B631F}" srcOrd="5" destOrd="0" presId="urn:microsoft.com/office/officeart/2005/8/layout/vList3"/>
    <dgm:cxn modelId="{FEB71056-E880-4BFF-BC63-32E50C76599B}" type="presParOf" srcId="{AC4F7328-246D-448F-B7EE-078091EF2441}" destId="{90C90236-B4F4-40CB-99DD-95A14BD2E41F}" srcOrd="6" destOrd="0" presId="urn:microsoft.com/office/officeart/2005/8/layout/vList3"/>
    <dgm:cxn modelId="{80F23700-D657-4818-A4FB-258AA5900CA2}" type="presParOf" srcId="{90C90236-B4F4-40CB-99DD-95A14BD2E41F}" destId="{52C63C5F-2E73-4724-A4ED-4DC595D01023}" srcOrd="0" destOrd="0" presId="urn:microsoft.com/office/officeart/2005/8/layout/vList3"/>
    <dgm:cxn modelId="{D17D40EC-ADB0-41B3-9127-275123874BE6}" type="presParOf" srcId="{90C90236-B4F4-40CB-99DD-95A14BD2E41F}" destId="{F3165EBD-36D5-45BA-9427-CBEA82FFBD18}"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9730144-3AF2-4241-9640-F6A75CFAF829}"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dgm:spPr/>
      <dgm:t>
        <a:bodyPr/>
        <a:lstStyle/>
        <a:p>
          <a:r>
            <a:rPr lang="zh-CN" altLang="en-US" dirty="0"/>
            <a:t>通过菜单栏“文件”</a:t>
          </a:r>
          <a:r>
            <a:rPr lang="en-US" altLang="zh-CN" dirty="0"/>
            <a:t>—</a:t>
          </a:r>
          <a:r>
            <a:rPr lang="zh-CN" altLang="zh-CN" dirty="0"/>
            <a:t>“退出”</a:t>
          </a:r>
          <a:r>
            <a:rPr lang="zh-CN" altLang="en-US" dirty="0"/>
            <a:t>操作</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E35C4A6D-B3A5-44F9-AD5F-7DED3E0EB26B}">
      <dgm:prSet/>
      <dgm:spPr/>
      <dgm:t>
        <a:bodyPr/>
        <a:lstStyle/>
        <a:p>
          <a:r>
            <a:rPr lang="zh-CN" altLang="en-US" dirty="0"/>
            <a:t>单击窗口右上角红色的关闭按钮</a:t>
          </a:r>
        </a:p>
      </dgm:t>
    </dgm:pt>
    <dgm:pt modelId="{46D11A0A-A59B-45C9-84CA-2653720CE305}" type="parTrans" cxnId="{8654DE8B-84C6-407C-A22A-EBFE9A975E9F}">
      <dgm:prSet/>
      <dgm:spPr/>
      <dgm:t>
        <a:bodyPr/>
        <a:lstStyle/>
        <a:p>
          <a:endParaRPr lang="zh-CN" altLang="en-US"/>
        </a:p>
      </dgm:t>
    </dgm:pt>
    <dgm:pt modelId="{765ACFBB-9A76-4333-955E-64FE69F9F08B}" type="sibTrans" cxnId="{8654DE8B-84C6-407C-A22A-EBFE9A975E9F}">
      <dgm:prSet/>
      <dgm:spPr/>
      <dgm:t>
        <a:bodyPr/>
        <a:lstStyle/>
        <a:p>
          <a:endParaRPr lang="zh-CN" altLang="en-US"/>
        </a:p>
      </dgm:t>
    </dgm:pt>
    <dgm:pt modelId="{CE37CB5C-5271-474B-831A-7BC2435149B8}">
      <dgm:prSet/>
      <dgm:spPr/>
      <dgm:t>
        <a:bodyPr/>
        <a:lstStyle/>
        <a:p>
          <a:r>
            <a:rPr lang="zh-CN" altLang="en-US" dirty="0"/>
            <a:t>使用快捷键</a:t>
          </a:r>
          <a:r>
            <a:rPr lang="en-US" altLang="en-US" dirty="0"/>
            <a:t>Alt+F4</a:t>
          </a:r>
          <a:r>
            <a:rPr lang="zh-CN" altLang="en-US" dirty="0"/>
            <a:t>（</a:t>
          </a:r>
          <a:r>
            <a:rPr lang="en-US" altLang="en-US" dirty="0"/>
            <a:t>Windows </a:t>
          </a:r>
          <a:r>
            <a:rPr lang="zh-CN" altLang="en-US" dirty="0"/>
            <a:t>系统）或 </a:t>
          </a:r>
          <a:r>
            <a:rPr lang="en-US" altLang="en-US" dirty="0"/>
            <a:t>Cmd+Q</a:t>
          </a:r>
          <a:r>
            <a:rPr lang="zh-CN" altLang="en-US" dirty="0"/>
            <a:t>（</a:t>
          </a:r>
          <a:r>
            <a:rPr lang="en-US" altLang="en-US" dirty="0"/>
            <a:t>macOS</a:t>
          </a:r>
          <a:r>
            <a:rPr lang="zh-CN" altLang="en-US" dirty="0"/>
            <a:t>系统）</a:t>
          </a:r>
        </a:p>
      </dgm:t>
    </dgm:pt>
    <dgm:pt modelId="{8737B1BE-D296-495F-A5EE-80999FC1F6BC}" type="sibTrans" cxnId="{4030CBF2-3C05-43E1-9984-BF1BBDF15A88}">
      <dgm:prSet/>
      <dgm:spPr/>
      <dgm:t>
        <a:bodyPr/>
        <a:lstStyle/>
        <a:p>
          <a:endParaRPr lang="zh-CN" altLang="en-US"/>
        </a:p>
      </dgm:t>
    </dgm:pt>
    <dgm:pt modelId="{4B7E6536-EF9F-43A4-B436-AF9C5542413F}" type="parTrans" cxnId="{4030CBF2-3C05-43E1-9984-BF1BBDF15A88}">
      <dgm:prSet/>
      <dgm:spPr/>
      <dgm:t>
        <a:bodyPr/>
        <a:lstStyle/>
        <a:p>
          <a:endParaRPr lang="zh-CN" altLang="en-US"/>
        </a:p>
      </dgm:t>
    </dgm:pt>
    <dgm:pt modelId="{AC4F7328-246D-448F-B7EE-078091EF2441}" type="pres">
      <dgm:prSet presAssocID="{89730144-3AF2-4241-9640-F6A75CFAF829}" presName="linearFlow" presStyleCnt="0">
        <dgm:presLayoutVars>
          <dgm:dir/>
          <dgm:resizeHandles val="exact"/>
        </dgm:presLayoutVars>
      </dgm:prSet>
      <dgm:spPr/>
    </dgm:pt>
    <dgm:pt modelId="{42C09854-F64A-45DE-B1E7-523BCE0E7652}" type="pres">
      <dgm:prSet presAssocID="{7E176F3C-0016-4265-99AB-2E1AF6B4CAC8}" presName="composite" presStyleCnt="0"/>
      <dgm:spPr/>
    </dgm:pt>
    <dgm:pt modelId="{AFC76FC0-2A77-4E0E-9708-490149AA2F2F}" type="pres">
      <dgm:prSet presAssocID="{7E176F3C-0016-4265-99AB-2E1AF6B4CAC8}" presName="imgShp" presStyleLbl="fgImgPlace1" presStyleIdx="0" presStyleCnt="3"/>
      <dgm:spPr/>
    </dgm:pt>
    <dgm:pt modelId="{2AD66104-3718-4C6C-B896-ADE3647B7984}" type="pres">
      <dgm:prSet presAssocID="{7E176F3C-0016-4265-99AB-2E1AF6B4CAC8}" presName="txShp" presStyleLbl="node1" presStyleIdx="0" presStyleCnt="3">
        <dgm:presLayoutVars>
          <dgm:bulletEnabled val="1"/>
        </dgm:presLayoutVars>
      </dgm:prSet>
      <dgm:spPr/>
    </dgm:pt>
    <dgm:pt modelId="{AEB3DF32-FDEA-43E9-AE1B-8DD492E6CBE9}" type="pres">
      <dgm:prSet presAssocID="{62C25548-E0B3-46B6-A9F4-2D83A80D22FC}" presName="spacing" presStyleCnt="0"/>
      <dgm:spPr/>
    </dgm:pt>
    <dgm:pt modelId="{10817B15-CD97-42D5-BAB8-6BDBC9310B24}" type="pres">
      <dgm:prSet presAssocID="{CE37CB5C-5271-474B-831A-7BC2435149B8}" presName="composite" presStyleCnt="0"/>
      <dgm:spPr/>
    </dgm:pt>
    <dgm:pt modelId="{6CABC325-B3C5-406E-9487-3625CF9AD0FF}" type="pres">
      <dgm:prSet presAssocID="{CE37CB5C-5271-474B-831A-7BC2435149B8}" presName="imgShp" presStyleLbl="fgImgPlace1" presStyleIdx="1" presStyleCnt="3"/>
      <dgm:spPr/>
    </dgm:pt>
    <dgm:pt modelId="{57A4FE99-7479-41E1-95AC-F2C7DEF2F22C}" type="pres">
      <dgm:prSet presAssocID="{CE37CB5C-5271-474B-831A-7BC2435149B8}" presName="txShp" presStyleLbl="node1" presStyleIdx="1" presStyleCnt="3">
        <dgm:presLayoutVars>
          <dgm:bulletEnabled val="1"/>
        </dgm:presLayoutVars>
      </dgm:prSet>
      <dgm:spPr/>
    </dgm:pt>
    <dgm:pt modelId="{D7FEC069-52D7-4587-97CE-3F9D7E1078F6}" type="pres">
      <dgm:prSet presAssocID="{8737B1BE-D296-495F-A5EE-80999FC1F6BC}" presName="spacing" presStyleCnt="0"/>
      <dgm:spPr/>
    </dgm:pt>
    <dgm:pt modelId="{A090786A-682D-4449-9FB1-624963D57ED8}" type="pres">
      <dgm:prSet presAssocID="{E35C4A6D-B3A5-44F9-AD5F-7DED3E0EB26B}" presName="composite" presStyleCnt="0"/>
      <dgm:spPr/>
    </dgm:pt>
    <dgm:pt modelId="{76950951-670A-4751-99D4-2947A68ADEFA}" type="pres">
      <dgm:prSet presAssocID="{E35C4A6D-B3A5-44F9-AD5F-7DED3E0EB26B}" presName="imgShp" presStyleLbl="fgImgPlace1" presStyleIdx="2" presStyleCnt="3"/>
      <dgm:spPr/>
    </dgm:pt>
    <dgm:pt modelId="{777F8128-0D7F-4681-9EE1-B5F82C7382C4}" type="pres">
      <dgm:prSet presAssocID="{E35C4A6D-B3A5-44F9-AD5F-7DED3E0EB26B}" presName="txShp" presStyleLbl="node1" presStyleIdx="2" presStyleCnt="3">
        <dgm:presLayoutVars>
          <dgm:bulletEnabled val="1"/>
        </dgm:presLayoutVars>
      </dgm:prSet>
      <dgm:spPr/>
    </dgm:pt>
  </dgm:ptLst>
  <dgm:cxnLst>
    <dgm:cxn modelId="{30CFF52D-D587-4724-82D7-42F9A68875B1}" type="presOf" srcId="{CE37CB5C-5271-474B-831A-7BC2435149B8}" destId="{57A4FE99-7479-41E1-95AC-F2C7DEF2F22C}" srcOrd="0" destOrd="0" presId="urn:microsoft.com/office/officeart/2005/8/layout/vList3"/>
    <dgm:cxn modelId="{31267944-60CA-4766-B88C-1F2451F840F8}" type="presOf" srcId="{89730144-3AF2-4241-9640-F6A75CFAF829}" destId="{AC4F7328-246D-448F-B7EE-078091EF2441}" srcOrd="0" destOrd="0" presId="urn:microsoft.com/office/officeart/2005/8/layout/vList3"/>
    <dgm:cxn modelId="{68329086-5416-4793-B14F-63A2F8B9D51F}" type="presOf" srcId="{7E176F3C-0016-4265-99AB-2E1AF6B4CAC8}" destId="{2AD66104-3718-4C6C-B896-ADE3647B7984}" srcOrd="0" destOrd="0" presId="urn:microsoft.com/office/officeart/2005/8/layout/vList3"/>
    <dgm:cxn modelId="{8654DE8B-84C6-407C-A22A-EBFE9A975E9F}" srcId="{89730144-3AF2-4241-9640-F6A75CFAF829}" destId="{E35C4A6D-B3A5-44F9-AD5F-7DED3E0EB26B}" srcOrd="2" destOrd="0" parTransId="{46D11A0A-A59B-45C9-84CA-2653720CE305}" sibTransId="{765ACFBB-9A76-4333-955E-64FE69F9F08B}"/>
    <dgm:cxn modelId="{5E4E8A96-4C97-49F1-AAB3-6B8CAB8A0E10}" srcId="{89730144-3AF2-4241-9640-F6A75CFAF829}" destId="{7E176F3C-0016-4265-99AB-2E1AF6B4CAC8}" srcOrd="0" destOrd="0" parTransId="{059E3597-94DE-42FC-A994-0AF2C29BDC88}" sibTransId="{62C25548-E0B3-46B6-A9F4-2D83A80D22FC}"/>
    <dgm:cxn modelId="{95ECD4D4-0314-436F-AB3C-8C7DA8F7F183}" type="presOf" srcId="{E35C4A6D-B3A5-44F9-AD5F-7DED3E0EB26B}" destId="{777F8128-0D7F-4681-9EE1-B5F82C7382C4}" srcOrd="0" destOrd="0" presId="urn:microsoft.com/office/officeart/2005/8/layout/vList3"/>
    <dgm:cxn modelId="{4030CBF2-3C05-43E1-9984-BF1BBDF15A88}" srcId="{89730144-3AF2-4241-9640-F6A75CFAF829}" destId="{CE37CB5C-5271-474B-831A-7BC2435149B8}" srcOrd="1" destOrd="0" parTransId="{4B7E6536-EF9F-43A4-B436-AF9C5542413F}" sibTransId="{8737B1BE-D296-495F-A5EE-80999FC1F6BC}"/>
    <dgm:cxn modelId="{A47C892A-9B1C-458C-AC58-79206708D6FE}" type="presParOf" srcId="{AC4F7328-246D-448F-B7EE-078091EF2441}" destId="{42C09854-F64A-45DE-B1E7-523BCE0E7652}" srcOrd="0" destOrd="0" presId="urn:microsoft.com/office/officeart/2005/8/layout/vList3"/>
    <dgm:cxn modelId="{3225B661-2E2B-43CB-934A-CA3804769299}" type="presParOf" srcId="{42C09854-F64A-45DE-B1E7-523BCE0E7652}" destId="{AFC76FC0-2A77-4E0E-9708-490149AA2F2F}" srcOrd="0" destOrd="0" presId="urn:microsoft.com/office/officeart/2005/8/layout/vList3"/>
    <dgm:cxn modelId="{75688BA9-B691-4F97-8DF1-DCB1B79B2621}" type="presParOf" srcId="{42C09854-F64A-45DE-B1E7-523BCE0E7652}" destId="{2AD66104-3718-4C6C-B896-ADE3647B7984}" srcOrd="1" destOrd="0" presId="urn:microsoft.com/office/officeart/2005/8/layout/vList3"/>
    <dgm:cxn modelId="{D32850E7-1570-4FC2-A3DA-EE5FF7A3D083}" type="presParOf" srcId="{AC4F7328-246D-448F-B7EE-078091EF2441}" destId="{AEB3DF32-FDEA-43E9-AE1B-8DD492E6CBE9}" srcOrd="1" destOrd="0" presId="urn:microsoft.com/office/officeart/2005/8/layout/vList3"/>
    <dgm:cxn modelId="{AA06E52F-7FF9-443E-BBFB-3D268BD1253C}" type="presParOf" srcId="{AC4F7328-246D-448F-B7EE-078091EF2441}" destId="{10817B15-CD97-42D5-BAB8-6BDBC9310B24}" srcOrd="2" destOrd="0" presId="urn:microsoft.com/office/officeart/2005/8/layout/vList3"/>
    <dgm:cxn modelId="{64BE4DFF-530B-43E3-AAD9-3373FE87E9AF}" type="presParOf" srcId="{10817B15-CD97-42D5-BAB8-6BDBC9310B24}" destId="{6CABC325-B3C5-406E-9487-3625CF9AD0FF}" srcOrd="0" destOrd="0" presId="urn:microsoft.com/office/officeart/2005/8/layout/vList3"/>
    <dgm:cxn modelId="{4BF7543A-E21C-4278-A47E-8950CE09D688}" type="presParOf" srcId="{10817B15-CD97-42D5-BAB8-6BDBC9310B24}" destId="{57A4FE99-7479-41E1-95AC-F2C7DEF2F22C}" srcOrd="1" destOrd="0" presId="urn:microsoft.com/office/officeart/2005/8/layout/vList3"/>
    <dgm:cxn modelId="{E0D1D3CF-94DF-4F15-B844-FD0104791603}" type="presParOf" srcId="{AC4F7328-246D-448F-B7EE-078091EF2441}" destId="{D7FEC069-52D7-4587-97CE-3F9D7E1078F6}" srcOrd="3" destOrd="0" presId="urn:microsoft.com/office/officeart/2005/8/layout/vList3"/>
    <dgm:cxn modelId="{1ADA1BED-CF0C-46DF-BCA3-3BF6C63A5028}" type="presParOf" srcId="{AC4F7328-246D-448F-B7EE-078091EF2441}" destId="{A090786A-682D-4449-9FB1-624963D57ED8}" srcOrd="4" destOrd="0" presId="urn:microsoft.com/office/officeart/2005/8/layout/vList3"/>
    <dgm:cxn modelId="{0A7C2DAD-6325-480E-9C8C-0AC37B2BF092}" type="presParOf" srcId="{A090786A-682D-4449-9FB1-624963D57ED8}" destId="{76950951-670A-4751-99D4-2947A68ADEFA}" srcOrd="0" destOrd="0" presId="urn:microsoft.com/office/officeart/2005/8/layout/vList3"/>
    <dgm:cxn modelId="{3E05A024-B8DF-4991-B5C9-58C564A4F940}" type="presParOf" srcId="{A090786A-682D-4449-9FB1-624963D57ED8}" destId="{777F8128-0D7F-4681-9EE1-B5F82C7382C4}"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9730144-3AF2-4241-9640-F6A75CFAF82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600" b="1" dirty="0"/>
            <a:t>（</a:t>
          </a:r>
          <a:r>
            <a:rPr lang="en-US" altLang="en-US" sz="1600" b="1" dirty="0"/>
            <a:t>1</a:t>
          </a:r>
          <a:r>
            <a:rPr lang="zh-CN" altLang="en-US" sz="1600" b="1" dirty="0"/>
            <a:t>）	本地文件夹</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1E617AB6-480B-4015-8C0F-E9C2DB4416B6}">
      <dgm:prSet custT="1"/>
      <dgm:spPr/>
      <dgm:t>
        <a:bodyPr/>
        <a:lstStyle/>
        <a:p>
          <a:r>
            <a:rPr lang="zh-CN" altLang="en-US" sz="1600" b="1" dirty="0"/>
            <a:t>（</a:t>
          </a:r>
          <a:r>
            <a:rPr lang="en-US" altLang="en-US" sz="1600" b="1" dirty="0"/>
            <a:t>2</a:t>
          </a:r>
          <a:r>
            <a:rPr lang="zh-CN" altLang="en-US" sz="1600" b="1" dirty="0"/>
            <a:t>）	远程文件夹</a:t>
          </a:r>
        </a:p>
      </dgm:t>
    </dgm:pt>
    <dgm:pt modelId="{E18BFE0B-C384-4FC8-9B59-5409DC5306E7}" type="parTrans" cxnId="{FF9CD8F6-DD2D-492D-A2B6-346F038D82B4}">
      <dgm:prSet/>
      <dgm:spPr/>
      <dgm:t>
        <a:bodyPr/>
        <a:lstStyle/>
        <a:p>
          <a:endParaRPr lang="zh-CN" altLang="en-US"/>
        </a:p>
      </dgm:t>
    </dgm:pt>
    <dgm:pt modelId="{CACC58A0-50C8-4845-83E8-6C76EC92254A}" type="sibTrans" cxnId="{FF9CD8F6-DD2D-492D-A2B6-346F038D82B4}">
      <dgm:prSet/>
      <dgm:spPr/>
      <dgm:t>
        <a:bodyPr/>
        <a:lstStyle/>
        <a:p>
          <a:endParaRPr lang="zh-CN" altLang="en-US"/>
        </a:p>
      </dgm:t>
    </dgm:pt>
    <dgm:pt modelId="{FA71A1DB-E2D7-4E56-BDF1-8E5413278D1B}">
      <dgm:prSet custT="1"/>
      <dgm:spPr/>
      <dgm:t>
        <a:bodyPr/>
        <a:lstStyle/>
        <a:p>
          <a:r>
            <a:rPr lang="zh-CN" altLang="en-US" sz="1600" b="1" dirty="0"/>
            <a:t>（</a:t>
          </a:r>
          <a:r>
            <a:rPr lang="en-US" altLang="en-US" sz="1600" b="1" dirty="0"/>
            <a:t>3</a:t>
          </a:r>
          <a:r>
            <a:rPr lang="zh-CN" altLang="en-US" sz="1600" b="1" dirty="0"/>
            <a:t>）	测试文件夹</a:t>
          </a:r>
        </a:p>
      </dgm:t>
    </dgm:pt>
    <dgm:pt modelId="{FBE777E9-D3A2-43D1-96E0-29C63DA4FA02}" type="parTrans" cxnId="{53D8F9EA-D645-423D-9029-C999A3DEC531}">
      <dgm:prSet/>
      <dgm:spPr/>
      <dgm:t>
        <a:bodyPr/>
        <a:lstStyle/>
        <a:p>
          <a:endParaRPr lang="zh-CN" altLang="en-US"/>
        </a:p>
      </dgm:t>
    </dgm:pt>
    <dgm:pt modelId="{DE8342C1-F95E-442C-A09B-4448A9FF15BE}" type="sibTrans" cxnId="{53D8F9EA-D645-423D-9029-C999A3DEC531}">
      <dgm:prSet/>
      <dgm:spPr/>
      <dgm:t>
        <a:bodyPr/>
        <a:lstStyle/>
        <a:p>
          <a:endParaRPr lang="zh-CN" altLang="en-US"/>
        </a:p>
      </dgm:t>
    </dgm:pt>
    <dgm:pt modelId="{54D1749A-EA02-4701-A4EA-3A0BF62929B7}">
      <dgm:prSet/>
      <dgm:spPr/>
      <dgm:t>
        <a:bodyPr/>
        <a:lstStyle/>
        <a:p>
          <a:r>
            <a:rPr lang="zh-CN" altLang="en-US" dirty="0"/>
            <a:t>对于动态网页开发（如 </a:t>
          </a:r>
          <a:r>
            <a:rPr lang="en-US" altLang="en-US" dirty="0"/>
            <a:t>PHP</a:t>
          </a:r>
          <a:r>
            <a:rPr lang="zh-CN" altLang="en-US" dirty="0"/>
            <a:t>、</a:t>
          </a:r>
          <a:r>
            <a:rPr lang="en-US" altLang="en-US" dirty="0"/>
            <a:t>ASP</a:t>
          </a:r>
          <a:r>
            <a:rPr lang="zh-CN" altLang="en-US" dirty="0"/>
            <a:t>、</a:t>
          </a:r>
          <a:r>
            <a:rPr lang="en-US" altLang="en-US" dirty="0"/>
            <a:t>JSP </a:t>
          </a:r>
          <a:r>
            <a:rPr lang="zh-CN" altLang="en-US" dirty="0"/>
            <a:t>等），</a:t>
          </a:r>
          <a:r>
            <a:rPr lang="en-US" altLang="en-US" dirty="0"/>
            <a:t>Dreamweaver </a:t>
          </a:r>
          <a:r>
            <a:rPr lang="zh-CN" altLang="en-US" dirty="0"/>
            <a:t>允许设置一个测试服务器，其文件夹用于部署尚未上线或正在调试阶段的动态网页应用程序。这个测试环境模拟生产服务器配置，便于开发者在不干扰实际线上运行的情况下对代码进行实时测试和功能验证。在一些情况下，测试文件夹可能与远程文件夹相同，但配置不同，以便于区分不同的服务器环境（如开发、</a:t>
          </a:r>
          <a:r>
            <a:rPr lang="en-US" altLang="en-US" dirty="0"/>
            <a:t>staging </a:t>
          </a:r>
          <a:r>
            <a:rPr lang="zh-CN" altLang="en-US" dirty="0"/>
            <a:t>和生产环境）。在设计开发网站时，如果有动态表单、</a:t>
          </a:r>
          <a:r>
            <a:rPr lang="en-US" altLang="en-US" dirty="0"/>
            <a:t>PHP </a:t>
          </a:r>
          <a:r>
            <a:rPr lang="zh-CN" altLang="en-US" dirty="0"/>
            <a:t>内容，可为站点设置测试文件夹。</a:t>
          </a:r>
        </a:p>
      </dgm:t>
    </dgm:pt>
    <dgm:pt modelId="{04F28CDA-C33C-466B-97C2-238524AF86E6}" type="parTrans" cxnId="{E4741F3B-D2C2-4F6A-9BFA-70220FB98592}">
      <dgm:prSet/>
      <dgm:spPr/>
      <dgm:t>
        <a:bodyPr/>
        <a:lstStyle/>
        <a:p>
          <a:endParaRPr lang="zh-CN" altLang="en-US"/>
        </a:p>
      </dgm:t>
    </dgm:pt>
    <dgm:pt modelId="{9598ABD1-A76B-46A6-AF95-F0CA9D3BD72A}" type="sibTrans" cxnId="{E4741F3B-D2C2-4F6A-9BFA-70220FB98592}">
      <dgm:prSet/>
      <dgm:spPr/>
      <dgm:t>
        <a:bodyPr/>
        <a:lstStyle/>
        <a:p>
          <a:endParaRPr lang="zh-CN" altLang="en-US"/>
        </a:p>
      </dgm:t>
    </dgm:pt>
    <dgm:pt modelId="{583DF496-1543-4AE7-9F63-0A73D94DA4A0}">
      <dgm:prSet/>
      <dgm:spPr/>
      <dgm:t>
        <a:bodyPr/>
        <a:lstStyle/>
        <a:p>
          <a:r>
            <a:rPr lang="zh-CN" altLang="en-US" dirty="0"/>
            <a:t>远程文件夹是指设计者将文件存储在运行 </a:t>
          </a:r>
          <a:r>
            <a:rPr lang="en-US" altLang="en-US" dirty="0"/>
            <a:t>Web </a:t>
          </a:r>
          <a:r>
            <a:rPr lang="zh-CN" altLang="en-US" dirty="0"/>
            <a:t>服务器的计算机上的位置。</a:t>
          </a:r>
          <a:r>
            <a:rPr lang="en-US" altLang="en-US" dirty="0"/>
            <a:t>Web </a:t>
          </a:r>
          <a:r>
            <a:rPr lang="zh-CN" altLang="en-US" dirty="0"/>
            <a:t>服务器通常是（但并非总是）使站点在网上公开可用的计算机。当网站开发完成后，设计者可以通过 </a:t>
          </a:r>
          <a:r>
            <a:rPr lang="en-US" altLang="en-US" dirty="0"/>
            <a:t>FTP </a:t>
          </a:r>
          <a:r>
            <a:rPr lang="zh-CN" altLang="en-US" dirty="0"/>
            <a:t>或其他文件传输协议，将本地文件夹中的内容上传到远程文件夹，以便互联网用户可以通过浏览器访问这些内容，同时保留本地副本以便根据需要更新文件。远程服务器通常由 </a:t>
          </a:r>
          <a:r>
            <a:rPr lang="en-US" altLang="en-US" dirty="0"/>
            <a:t>ISP</a:t>
          </a:r>
          <a:r>
            <a:rPr lang="zh-CN" altLang="en-US" dirty="0"/>
            <a:t>（互联网服务提供商）或云服务提供商维护，确保站点在全球范围内全天候在线可用。</a:t>
          </a:r>
        </a:p>
      </dgm:t>
    </dgm:pt>
    <dgm:pt modelId="{ED9F58B7-6EF3-4A85-B269-140B3AEE2B88}" type="parTrans" cxnId="{48C5271B-7986-4525-89A8-FFE6E3BFAAC4}">
      <dgm:prSet/>
      <dgm:spPr/>
      <dgm:t>
        <a:bodyPr/>
        <a:lstStyle/>
        <a:p>
          <a:endParaRPr lang="zh-CN" altLang="en-US"/>
        </a:p>
      </dgm:t>
    </dgm:pt>
    <dgm:pt modelId="{3BF4B70D-0100-4A5B-936F-5081223E3A06}" type="sibTrans" cxnId="{48C5271B-7986-4525-89A8-FFE6E3BFAAC4}">
      <dgm:prSet/>
      <dgm:spPr/>
      <dgm:t>
        <a:bodyPr/>
        <a:lstStyle/>
        <a:p>
          <a:endParaRPr lang="zh-CN" altLang="en-US"/>
        </a:p>
      </dgm:t>
    </dgm:pt>
    <dgm:pt modelId="{28B47829-F476-4E1C-90B3-61BFAA0A1A99}">
      <dgm:prSet phldrT="[文本]"/>
      <dgm:spPr/>
      <dgm:t>
        <a:bodyPr/>
        <a:lstStyle/>
        <a:p>
          <a:r>
            <a:rPr lang="zh-CN" altLang="en-US" dirty="0"/>
            <a:t>本地文件夹即工作目录，是开发人员在本地计算机上存储网站所有源文件和资源的实际位置，是设计者在 </a:t>
          </a:r>
          <a:r>
            <a:rPr lang="en-US" altLang="en-US" dirty="0"/>
            <a:t>Dreamweaver </a:t>
          </a:r>
          <a:r>
            <a:rPr lang="zh-CN" altLang="en-US" dirty="0"/>
            <a:t>中进行网页设计、编码和预览的主要工作环境。此目录可以位于任何硬盘驱动器或网络共享位置，并且通常包含 </a:t>
          </a:r>
          <a:r>
            <a:rPr lang="en-US" altLang="en-US" dirty="0"/>
            <a:t>HTML</a:t>
          </a:r>
          <a:r>
            <a:rPr lang="zh-CN" altLang="en-US" dirty="0"/>
            <a:t>、</a:t>
          </a:r>
          <a:r>
            <a:rPr lang="en-US" altLang="en-US" dirty="0"/>
            <a:t>CSS</a:t>
          </a:r>
          <a:r>
            <a:rPr lang="zh-CN" altLang="en-US" dirty="0"/>
            <a:t>、</a:t>
          </a:r>
          <a:r>
            <a:rPr lang="en-US" altLang="en-US" dirty="0"/>
            <a:t>JavaScript</a:t>
          </a:r>
          <a:r>
            <a:rPr lang="zh-CN" altLang="en-US" dirty="0"/>
            <a:t>、图像和其他媒体文件等组成网站的所有元素。</a:t>
          </a:r>
          <a:r>
            <a:rPr lang="en-US" altLang="en-US" dirty="0"/>
            <a:t>Dreamweaver </a:t>
          </a:r>
          <a:r>
            <a:rPr lang="zh-CN" altLang="en-US" dirty="0"/>
            <a:t>将此文件夹称为“您的本地站点根目录”。</a:t>
          </a:r>
        </a:p>
      </dgm:t>
    </dgm:pt>
    <dgm:pt modelId="{95A99D3C-E508-4655-AE8B-4E9F5A179EB2}" type="parTrans" cxnId="{FF3CE3DF-0970-42D3-866E-8F2EEDE980C7}">
      <dgm:prSet/>
      <dgm:spPr/>
      <dgm:t>
        <a:bodyPr/>
        <a:lstStyle/>
        <a:p>
          <a:endParaRPr lang="zh-CN" altLang="en-US"/>
        </a:p>
      </dgm:t>
    </dgm:pt>
    <dgm:pt modelId="{E0716632-CECA-428F-9755-42BE4ADC56A3}" type="sibTrans" cxnId="{FF3CE3DF-0970-42D3-866E-8F2EEDE980C7}">
      <dgm:prSet/>
      <dgm:spPr/>
      <dgm:t>
        <a:bodyPr/>
        <a:lstStyle/>
        <a:p>
          <a:endParaRPr lang="zh-CN" altLang="en-US"/>
        </a:p>
      </dgm:t>
    </dgm:pt>
    <dgm:pt modelId="{CCC30104-9D4D-45A8-AC89-B338AB706E82}" type="pres">
      <dgm:prSet presAssocID="{89730144-3AF2-4241-9640-F6A75CFAF829}" presName="linear" presStyleCnt="0">
        <dgm:presLayoutVars>
          <dgm:dir/>
          <dgm:animLvl val="lvl"/>
          <dgm:resizeHandles val="exact"/>
        </dgm:presLayoutVars>
      </dgm:prSet>
      <dgm:spPr/>
    </dgm:pt>
    <dgm:pt modelId="{43DB8999-0839-442B-8157-8F10FA675E20}" type="pres">
      <dgm:prSet presAssocID="{7E176F3C-0016-4265-99AB-2E1AF6B4CAC8}" presName="parentLin" presStyleCnt="0"/>
      <dgm:spPr/>
    </dgm:pt>
    <dgm:pt modelId="{B8A14806-578B-4208-A554-BB1C93E742F6}" type="pres">
      <dgm:prSet presAssocID="{7E176F3C-0016-4265-99AB-2E1AF6B4CAC8}" presName="parentLeftMargin" presStyleLbl="node1" presStyleIdx="0" presStyleCnt="3"/>
      <dgm:spPr/>
    </dgm:pt>
    <dgm:pt modelId="{8AB8EE58-D1B2-42B0-B830-CBC451373EF9}" type="pres">
      <dgm:prSet presAssocID="{7E176F3C-0016-4265-99AB-2E1AF6B4CAC8}" presName="parentText" presStyleLbl="node1" presStyleIdx="0" presStyleCnt="3">
        <dgm:presLayoutVars>
          <dgm:chMax val="0"/>
          <dgm:bulletEnabled val="1"/>
        </dgm:presLayoutVars>
      </dgm:prSet>
      <dgm:spPr/>
    </dgm:pt>
    <dgm:pt modelId="{91F9463B-D1F0-4E70-9EA6-E3861A2AA8AB}" type="pres">
      <dgm:prSet presAssocID="{7E176F3C-0016-4265-99AB-2E1AF6B4CAC8}" presName="negativeSpace" presStyleCnt="0"/>
      <dgm:spPr/>
    </dgm:pt>
    <dgm:pt modelId="{DFC9CEA3-29A4-41BF-B434-05088BCD47FC}" type="pres">
      <dgm:prSet presAssocID="{7E176F3C-0016-4265-99AB-2E1AF6B4CAC8}" presName="childText" presStyleLbl="conFgAcc1" presStyleIdx="0" presStyleCnt="3">
        <dgm:presLayoutVars>
          <dgm:bulletEnabled val="1"/>
        </dgm:presLayoutVars>
      </dgm:prSet>
      <dgm:spPr/>
    </dgm:pt>
    <dgm:pt modelId="{F1DE6931-5BE8-459E-BECC-303BC1F0ED0E}" type="pres">
      <dgm:prSet presAssocID="{62C25548-E0B3-46B6-A9F4-2D83A80D22FC}" presName="spaceBetweenRectangles" presStyleCnt="0"/>
      <dgm:spPr/>
    </dgm:pt>
    <dgm:pt modelId="{D9A173EB-3B8D-439A-AC81-389F64E2E6E1}" type="pres">
      <dgm:prSet presAssocID="{1E617AB6-480B-4015-8C0F-E9C2DB4416B6}" presName="parentLin" presStyleCnt="0"/>
      <dgm:spPr/>
    </dgm:pt>
    <dgm:pt modelId="{DB771321-04DD-477A-9B62-FA677474B8A3}" type="pres">
      <dgm:prSet presAssocID="{1E617AB6-480B-4015-8C0F-E9C2DB4416B6}" presName="parentLeftMargin" presStyleLbl="node1" presStyleIdx="0" presStyleCnt="3"/>
      <dgm:spPr/>
    </dgm:pt>
    <dgm:pt modelId="{0B156D8E-66EA-4E0A-B5F7-E7FF30D20F63}" type="pres">
      <dgm:prSet presAssocID="{1E617AB6-480B-4015-8C0F-E9C2DB4416B6}" presName="parentText" presStyleLbl="node1" presStyleIdx="1" presStyleCnt="3">
        <dgm:presLayoutVars>
          <dgm:chMax val="0"/>
          <dgm:bulletEnabled val="1"/>
        </dgm:presLayoutVars>
      </dgm:prSet>
      <dgm:spPr/>
    </dgm:pt>
    <dgm:pt modelId="{AD5DC77D-77F8-4677-9C90-F165A493B29E}" type="pres">
      <dgm:prSet presAssocID="{1E617AB6-480B-4015-8C0F-E9C2DB4416B6}" presName="negativeSpace" presStyleCnt="0"/>
      <dgm:spPr/>
    </dgm:pt>
    <dgm:pt modelId="{BF7B188C-C8EF-4B54-9739-534D18DBDA98}" type="pres">
      <dgm:prSet presAssocID="{1E617AB6-480B-4015-8C0F-E9C2DB4416B6}" presName="childText" presStyleLbl="conFgAcc1" presStyleIdx="1" presStyleCnt="3">
        <dgm:presLayoutVars>
          <dgm:bulletEnabled val="1"/>
        </dgm:presLayoutVars>
      </dgm:prSet>
      <dgm:spPr/>
    </dgm:pt>
    <dgm:pt modelId="{A72BA65D-09C8-4E78-8B81-CFE74271C239}" type="pres">
      <dgm:prSet presAssocID="{CACC58A0-50C8-4845-83E8-6C76EC92254A}" presName="spaceBetweenRectangles" presStyleCnt="0"/>
      <dgm:spPr/>
    </dgm:pt>
    <dgm:pt modelId="{C0B5C994-9FE7-4F90-8C84-72140C88BC8A}" type="pres">
      <dgm:prSet presAssocID="{FA71A1DB-E2D7-4E56-BDF1-8E5413278D1B}" presName="parentLin" presStyleCnt="0"/>
      <dgm:spPr/>
    </dgm:pt>
    <dgm:pt modelId="{213C466B-1021-4588-9D32-3B884582685E}" type="pres">
      <dgm:prSet presAssocID="{FA71A1DB-E2D7-4E56-BDF1-8E5413278D1B}" presName="parentLeftMargin" presStyleLbl="node1" presStyleIdx="1" presStyleCnt="3"/>
      <dgm:spPr/>
    </dgm:pt>
    <dgm:pt modelId="{CA6CBA36-0473-48B5-BB51-CBAA473FCA0D}" type="pres">
      <dgm:prSet presAssocID="{FA71A1DB-E2D7-4E56-BDF1-8E5413278D1B}" presName="parentText" presStyleLbl="node1" presStyleIdx="2" presStyleCnt="3">
        <dgm:presLayoutVars>
          <dgm:chMax val="0"/>
          <dgm:bulletEnabled val="1"/>
        </dgm:presLayoutVars>
      </dgm:prSet>
      <dgm:spPr/>
    </dgm:pt>
    <dgm:pt modelId="{9C9A833E-4FA5-426D-9D3E-2A0E31794F8B}" type="pres">
      <dgm:prSet presAssocID="{FA71A1DB-E2D7-4E56-BDF1-8E5413278D1B}" presName="negativeSpace" presStyleCnt="0"/>
      <dgm:spPr/>
    </dgm:pt>
    <dgm:pt modelId="{B5E21CA6-E5B4-4C6D-AA42-82D025439741}" type="pres">
      <dgm:prSet presAssocID="{FA71A1DB-E2D7-4E56-BDF1-8E5413278D1B}" presName="childText" presStyleLbl="conFgAcc1" presStyleIdx="2" presStyleCnt="3">
        <dgm:presLayoutVars>
          <dgm:bulletEnabled val="1"/>
        </dgm:presLayoutVars>
      </dgm:prSet>
      <dgm:spPr/>
    </dgm:pt>
  </dgm:ptLst>
  <dgm:cxnLst>
    <dgm:cxn modelId="{3169B001-AEF3-4EDF-9D65-DF89C729018B}" type="presOf" srcId="{7E176F3C-0016-4265-99AB-2E1AF6B4CAC8}" destId="{8AB8EE58-D1B2-42B0-B830-CBC451373EF9}" srcOrd="1" destOrd="0" presId="urn:microsoft.com/office/officeart/2005/8/layout/list1"/>
    <dgm:cxn modelId="{48C5271B-7986-4525-89A8-FFE6E3BFAAC4}" srcId="{1E617AB6-480B-4015-8C0F-E9C2DB4416B6}" destId="{583DF496-1543-4AE7-9F63-0A73D94DA4A0}" srcOrd="0" destOrd="0" parTransId="{ED9F58B7-6EF3-4A85-B269-140B3AEE2B88}" sibTransId="{3BF4B70D-0100-4A5B-936F-5081223E3A06}"/>
    <dgm:cxn modelId="{97678D21-AE36-42D5-B230-6E97C88FAFEA}" type="presOf" srcId="{1E617AB6-480B-4015-8C0F-E9C2DB4416B6}" destId="{DB771321-04DD-477A-9B62-FA677474B8A3}" srcOrd="0" destOrd="0" presId="urn:microsoft.com/office/officeart/2005/8/layout/list1"/>
    <dgm:cxn modelId="{BCAFB22F-6DF4-40DF-967B-2AE7294764C9}" type="presOf" srcId="{54D1749A-EA02-4701-A4EA-3A0BF62929B7}" destId="{B5E21CA6-E5B4-4C6D-AA42-82D025439741}" srcOrd="0" destOrd="0" presId="urn:microsoft.com/office/officeart/2005/8/layout/list1"/>
    <dgm:cxn modelId="{7C2B083B-8AAC-49F0-988C-8E495AD6D9A3}" type="presOf" srcId="{FA71A1DB-E2D7-4E56-BDF1-8E5413278D1B}" destId="{CA6CBA36-0473-48B5-BB51-CBAA473FCA0D}" srcOrd="1" destOrd="0" presId="urn:microsoft.com/office/officeart/2005/8/layout/list1"/>
    <dgm:cxn modelId="{E4741F3B-D2C2-4F6A-9BFA-70220FB98592}" srcId="{FA71A1DB-E2D7-4E56-BDF1-8E5413278D1B}" destId="{54D1749A-EA02-4701-A4EA-3A0BF62929B7}" srcOrd="0" destOrd="0" parTransId="{04F28CDA-C33C-466B-97C2-238524AF86E6}" sibTransId="{9598ABD1-A76B-46A6-AF95-F0CA9D3BD72A}"/>
    <dgm:cxn modelId="{23F55142-BF37-4FE7-A7F0-96C4C9A4E7CC}" type="presOf" srcId="{28B47829-F476-4E1C-90B3-61BFAA0A1A99}" destId="{DFC9CEA3-29A4-41BF-B434-05088BCD47FC}" srcOrd="0" destOrd="0" presId="urn:microsoft.com/office/officeart/2005/8/layout/list1"/>
    <dgm:cxn modelId="{CDA1F089-7637-4C31-9A80-FEB429B5E9BE}" type="presOf" srcId="{583DF496-1543-4AE7-9F63-0A73D94DA4A0}" destId="{BF7B188C-C8EF-4B54-9739-534D18DBDA98}" srcOrd="0" destOrd="0" presId="urn:microsoft.com/office/officeart/2005/8/layout/list1"/>
    <dgm:cxn modelId="{9C4A0994-0E85-44F7-9E37-C836B7CA24E1}" type="presOf" srcId="{89730144-3AF2-4241-9640-F6A75CFAF829}" destId="{CCC30104-9D4D-45A8-AC89-B338AB706E82}" srcOrd="0" destOrd="0" presId="urn:microsoft.com/office/officeart/2005/8/layout/list1"/>
    <dgm:cxn modelId="{5E4E8A96-4C97-49F1-AAB3-6B8CAB8A0E10}" srcId="{89730144-3AF2-4241-9640-F6A75CFAF829}" destId="{7E176F3C-0016-4265-99AB-2E1AF6B4CAC8}" srcOrd="0" destOrd="0" parTransId="{059E3597-94DE-42FC-A994-0AF2C29BDC88}" sibTransId="{62C25548-E0B3-46B6-A9F4-2D83A80D22FC}"/>
    <dgm:cxn modelId="{8C2A3AA1-F047-4E84-84BC-FAEDC2E76BA6}" type="presOf" srcId="{7E176F3C-0016-4265-99AB-2E1AF6B4CAC8}" destId="{B8A14806-578B-4208-A554-BB1C93E742F6}" srcOrd="0" destOrd="0" presId="urn:microsoft.com/office/officeart/2005/8/layout/list1"/>
    <dgm:cxn modelId="{D0E7EAA3-53C5-4202-9AE9-F3BA4A2B18A2}" type="presOf" srcId="{FA71A1DB-E2D7-4E56-BDF1-8E5413278D1B}" destId="{213C466B-1021-4588-9D32-3B884582685E}" srcOrd="0" destOrd="0" presId="urn:microsoft.com/office/officeart/2005/8/layout/list1"/>
    <dgm:cxn modelId="{554631C0-D482-48E3-A50F-1A0C1E89CEF8}" type="presOf" srcId="{1E617AB6-480B-4015-8C0F-E9C2DB4416B6}" destId="{0B156D8E-66EA-4E0A-B5F7-E7FF30D20F63}" srcOrd="1" destOrd="0" presId="urn:microsoft.com/office/officeart/2005/8/layout/list1"/>
    <dgm:cxn modelId="{FF3CE3DF-0970-42D3-866E-8F2EEDE980C7}" srcId="{7E176F3C-0016-4265-99AB-2E1AF6B4CAC8}" destId="{28B47829-F476-4E1C-90B3-61BFAA0A1A99}" srcOrd="0" destOrd="0" parTransId="{95A99D3C-E508-4655-AE8B-4E9F5A179EB2}" sibTransId="{E0716632-CECA-428F-9755-42BE4ADC56A3}"/>
    <dgm:cxn modelId="{53D8F9EA-D645-423D-9029-C999A3DEC531}" srcId="{89730144-3AF2-4241-9640-F6A75CFAF829}" destId="{FA71A1DB-E2D7-4E56-BDF1-8E5413278D1B}" srcOrd="2" destOrd="0" parTransId="{FBE777E9-D3A2-43D1-96E0-29C63DA4FA02}" sibTransId="{DE8342C1-F95E-442C-A09B-4448A9FF15BE}"/>
    <dgm:cxn modelId="{FF9CD8F6-DD2D-492D-A2B6-346F038D82B4}" srcId="{89730144-3AF2-4241-9640-F6A75CFAF829}" destId="{1E617AB6-480B-4015-8C0F-E9C2DB4416B6}" srcOrd="1" destOrd="0" parTransId="{E18BFE0B-C384-4FC8-9B59-5409DC5306E7}" sibTransId="{CACC58A0-50C8-4845-83E8-6C76EC92254A}"/>
    <dgm:cxn modelId="{E4DF9B64-9EA7-40FF-AD2B-8A1FDD184558}" type="presParOf" srcId="{CCC30104-9D4D-45A8-AC89-B338AB706E82}" destId="{43DB8999-0839-442B-8157-8F10FA675E20}" srcOrd="0" destOrd="0" presId="urn:microsoft.com/office/officeart/2005/8/layout/list1"/>
    <dgm:cxn modelId="{13EF7CDE-DC87-4682-B47F-B6CBFADCC130}" type="presParOf" srcId="{43DB8999-0839-442B-8157-8F10FA675E20}" destId="{B8A14806-578B-4208-A554-BB1C93E742F6}" srcOrd="0" destOrd="0" presId="urn:microsoft.com/office/officeart/2005/8/layout/list1"/>
    <dgm:cxn modelId="{5730C911-7EA4-4A8C-BD1B-E2D9B3B08013}" type="presParOf" srcId="{43DB8999-0839-442B-8157-8F10FA675E20}" destId="{8AB8EE58-D1B2-42B0-B830-CBC451373EF9}" srcOrd="1" destOrd="0" presId="urn:microsoft.com/office/officeart/2005/8/layout/list1"/>
    <dgm:cxn modelId="{2BAB5262-03BE-433A-8503-04551F9E0151}" type="presParOf" srcId="{CCC30104-9D4D-45A8-AC89-B338AB706E82}" destId="{91F9463B-D1F0-4E70-9EA6-E3861A2AA8AB}" srcOrd="1" destOrd="0" presId="urn:microsoft.com/office/officeart/2005/8/layout/list1"/>
    <dgm:cxn modelId="{F15D6D27-76C2-446C-B42E-9C545D42F942}" type="presParOf" srcId="{CCC30104-9D4D-45A8-AC89-B338AB706E82}" destId="{DFC9CEA3-29A4-41BF-B434-05088BCD47FC}" srcOrd="2" destOrd="0" presId="urn:microsoft.com/office/officeart/2005/8/layout/list1"/>
    <dgm:cxn modelId="{DA227530-F90E-4E02-A50C-58B9735FA368}" type="presParOf" srcId="{CCC30104-9D4D-45A8-AC89-B338AB706E82}" destId="{F1DE6931-5BE8-459E-BECC-303BC1F0ED0E}" srcOrd="3" destOrd="0" presId="urn:microsoft.com/office/officeart/2005/8/layout/list1"/>
    <dgm:cxn modelId="{F734A5FC-93A6-4F28-B701-068BE9A1DA95}" type="presParOf" srcId="{CCC30104-9D4D-45A8-AC89-B338AB706E82}" destId="{D9A173EB-3B8D-439A-AC81-389F64E2E6E1}" srcOrd="4" destOrd="0" presId="urn:microsoft.com/office/officeart/2005/8/layout/list1"/>
    <dgm:cxn modelId="{E164AB5D-9D8F-44D3-8EE7-954ACE667A83}" type="presParOf" srcId="{D9A173EB-3B8D-439A-AC81-389F64E2E6E1}" destId="{DB771321-04DD-477A-9B62-FA677474B8A3}" srcOrd="0" destOrd="0" presId="urn:microsoft.com/office/officeart/2005/8/layout/list1"/>
    <dgm:cxn modelId="{14D2C9D3-2E0C-48F7-8FBF-46D45289AAAA}" type="presParOf" srcId="{D9A173EB-3B8D-439A-AC81-389F64E2E6E1}" destId="{0B156D8E-66EA-4E0A-B5F7-E7FF30D20F63}" srcOrd="1" destOrd="0" presId="urn:microsoft.com/office/officeart/2005/8/layout/list1"/>
    <dgm:cxn modelId="{30A04230-A8BC-4840-80CD-A6B367B525B6}" type="presParOf" srcId="{CCC30104-9D4D-45A8-AC89-B338AB706E82}" destId="{AD5DC77D-77F8-4677-9C90-F165A493B29E}" srcOrd="5" destOrd="0" presId="urn:microsoft.com/office/officeart/2005/8/layout/list1"/>
    <dgm:cxn modelId="{1FDDFA9F-E2AB-4EAF-B70D-D1496BEDC8F1}" type="presParOf" srcId="{CCC30104-9D4D-45A8-AC89-B338AB706E82}" destId="{BF7B188C-C8EF-4B54-9739-534D18DBDA98}" srcOrd="6" destOrd="0" presId="urn:microsoft.com/office/officeart/2005/8/layout/list1"/>
    <dgm:cxn modelId="{00FA6E30-57A1-446C-ADF1-96DC509CCFB6}" type="presParOf" srcId="{CCC30104-9D4D-45A8-AC89-B338AB706E82}" destId="{A72BA65D-09C8-4E78-8B81-CFE74271C239}" srcOrd="7" destOrd="0" presId="urn:microsoft.com/office/officeart/2005/8/layout/list1"/>
    <dgm:cxn modelId="{BCD60BB5-DFF5-4AE1-94A8-9F776404EA10}" type="presParOf" srcId="{CCC30104-9D4D-45A8-AC89-B338AB706E82}" destId="{C0B5C994-9FE7-4F90-8C84-72140C88BC8A}" srcOrd="8" destOrd="0" presId="urn:microsoft.com/office/officeart/2005/8/layout/list1"/>
    <dgm:cxn modelId="{0233C33B-3273-4E05-BA59-EC3D9680EF16}" type="presParOf" srcId="{C0B5C994-9FE7-4F90-8C84-72140C88BC8A}" destId="{213C466B-1021-4588-9D32-3B884582685E}" srcOrd="0" destOrd="0" presId="urn:microsoft.com/office/officeart/2005/8/layout/list1"/>
    <dgm:cxn modelId="{8DA8DD02-3E6B-42EF-9449-5081BF143086}" type="presParOf" srcId="{C0B5C994-9FE7-4F90-8C84-72140C88BC8A}" destId="{CA6CBA36-0473-48B5-BB51-CBAA473FCA0D}" srcOrd="1" destOrd="0" presId="urn:microsoft.com/office/officeart/2005/8/layout/list1"/>
    <dgm:cxn modelId="{964B57AD-B436-4ED3-9FA3-503F5154E781}" type="presParOf" srcId="{CCC30104-9D4D-45A8-AC89-B338AB706E82}" destId="{9C9A833E-4FA5-426D-9D3E-2A0E31794F8B}" srcOrd="9" destOrd="0" presId="urn:microsoft.com/office/officeart/2005/8/layout/list1"/>
    <dgm:cxn modelId="{7EBF0203-D406-428B-97AB-0976195D1299}" type="presParOf" srcId="{CCC30104-9D4D-45A8-AC89-B338AB706E82}" destId="{B5E21CA6-E5B4-4C6D-AA42-82D025439741}" srcOrd="10"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9730144-3AF2-4241-9640-F6A75CFAF829}"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dgm:spPr/>
      <dgm:t>
        <a:bodyPr/>
        <a:lstStyle/>
        <a:p>
          <a:r>
            <a:rPr lang="zh-CN" altLang="en-US" dirty="0"/>
            <a:t>网站中的文件和文件夹名称不应包含空格或任何下列字符：</a:t>
          </a:r>
          <a:r>
            <a:rPr lang="en-US" altLang="en-US" dirty="0"/>
            <a:t>/</a:t>
          </a:r>
          <a:r>
            <a:rPr lang="zh-CN" altLang="en-US" dirty="0"/>
            <a:t>、</a:t>
          </a:r>
          <a:r>
            <a:rPr lang="en-US" altLang="en-US" dirty="0"/>
            <a:t>\</a:t>
          </a:r>
          <a:r>
            <a:rPr lang="zh-CN" altLang="en-US" dirty="0"/>
            <a:t>、</a:t>
          </a:r>
          <a:r>
            <a:rPr lang="en-US" altLang="en-US" dirty="0"/>
            <a:t>?</a:t>
          </a:r>
          <a:r>
            <a:rPr lang="zh-CN" altLang="en-US" dirty="0"/>
            <a:t>、</a:t>
          </a:r>
          <a:r>
            <a:rPr lang="en-US" altLang="en-US" dirty="0"/>
            <a:t>%</a:t>
          </a:r>
          <a:r>
            <a:rPr lang="zh-CN" altLang="en-US" dirty="0"/>
            <a:t>、*、</a:t>
          </a:r>
          <a:r>
            <a:rPr lang="en-US" altLang="en-US" dirty="0"/>
            <a:t>:</a:t>
          </a:r>
          <a:r>
            <a:rPr lang="zh-CN" altLang="en-US" dirty="0"/>
            <a:t>、</a:t>
          </a:r>
          <a:r>
            <a:rPr lang="en-US" altLang="en-US" dirty="0"/>
            <a:t>|</a:t>
          </a:r>
          <a:r>
            <a:rPr lang="zh-CN" altLang="en-US" dirty="0"/>
            <a:t>、</a:t>
          </a:r>
          <a:r>
            <a:rPr lang="en-US" altLang="en-US" dirty="0"/>
            <a:t>"</a:t>
          </a:r>
          <a:r>
            <a:rPr lang="zh-CN" altLang="en-US" dirty="0"/>
            <a:t>、</a:t>
          </a:r>
          <a:r>
            <a:rPr lang="en-US" altLang="en-US" dirty="0"/>
            <a:t>&lt;</a:t>
          </a:r>
          <a:r>
            <a:rPr lang="zh-CN" altLang="en-US" dirty="0"/>
            <a:t>、</a:t>
          </a:r>
          <a:r>
            <a:rPr lang="en-US" altLang="en-US" dirty="0"/>
            <a:t>&gt;</a:t>
          </a:r>
          <a:r>
            <a:rPr lang="zh-CN" altLang="en-US" dirty="0"/>
            <a:t>。</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FEE163ED-BEC4-42CB-AF69-1CF67CC44D6F}">
      <dgm:prSet/>
      <dgm:spPr/>
      <dgm:t>
        <a:bodyPr/>
        <a:lstStyle/>
        <a:p>
          <a:r>
            <a:rPr lang="zh-CN" altLang="en-US" dirty="0"/>
            <a:t>尽管允许使用其他特殊字符，但最好仅使用字母、数字字符，连字符和下画线。</a:t>
          </a:r>
        </a:p>
      </dgm:t>
    </dgm:pt>
    <dgm:pt modelId="{5E2FD783-B15E-4349-A1A6-3673E1B2ED2C}" type="parTrans" cxnId="{7EA8808E-92A7-41B2-B26A-0F53BEC3EFE3}">
      <dgm:prSet/>
      <dgm:spPr/>
      <dgm:t>
        <a:bodyPr/>
        <a:lstStyle/>
        <a:p>
          <a:endParaRPr lang="zh-CN" altLang="en-US"/>
        </a:p>
      </dgm:t>
    </dgm:pt>
    <dgm:pt modelId="{E4038311-8422-4BF3-9F97-0BC17478CD06}" type="sibTrans" cxnId="{7EA8808E-92A7-41B2-B26A-0F53BEC3EFE3}">
      <dgm:prSet/>
      <dgm:spPr/>
      <dgm:t>
        <a:bodyPr/>
        <a:lstStyle/>
        <a:p>
          <a:endParaRPr lang="zh-CN" altLang="en-US"/>
        </a:p>
      </dgm:t>
    </dgm:pt>
    <dgm:pt modelId="{F26BF593-B1B9-4588-80EF-BC3B04E0DADB}">
      <dgm:prSet/>
      <dgm:spPr/>
      <dgm:t>
        <a:bodyPr/>
        <a:lstStyle/>
        <a:p>
          <a:r>
            <a:rPr lang="zh-CN" altLang="en-US" dirty="0"/>
            <a:t>大多数文件和文件夹名称最终会成为网页 </a:t>
          </a:r>
          <a:r>
            <a:rPr lang="en-US" altLang="en-US" dirty="0"/>
            <a:t>URL </a:t>
          </a:r>
          <a:r>
            <a:rPr lang="zh-CN" altLang="en-US" dirty="0"/>
            <a:t>的一部分，因此要保持简短而有意义。毕竟用户很难记住长的 </a:t>
          </a:r>
          <a:r>
            <a:rPr lang="en-US" altLang="en-US" dirty="0"/>
            <a:t>URL</a:t>
          </a:r>
          <a:r>
            <a:rPr lang="zh-CN" altLang="en-US" dirty="0"/>
            <a:t>，并且在移动设备上的浏览器中键入时也不方便。</a:t>
          </a:r>
        </a:p>
      </dgm:t>
    </dgm:pt>
    <dgm:pt modelId="{D2C310AB-2A53-429D-9A95-3AC0B161B6AF}" type="parTrans" cxnId="{5B06A625-5CAF-4197-906A-D948B0AC19B9}">
      <dgm:prSet/>
      <dgm:spPr/>
      <dgm:t>
        <a:bodyPr/>
        <a:lstStyle/>
        <a:p>
          <a:endParaRPr lang="zh-CN" altLang="en-US"/>
        </a:p>
      </dgm:t>
    </dgm:pt>
    <dgm:pt modelId="{EA762D9A-BCAB-41D9-8CAE-B1283E2536B0}" type="sibTrans" cxnId="{5B06A625-5CAF-4197-906A-D948B0AC19B9}">
      <dgm:prSet/>
      <dgm:spPr/>
      <dgm:t>
        <a:bodyPr/>
        <a:lstStyle/>
        <a:p>
          <a:endParaRPr lang="zh-CN" altLang="en-US"/>
        </a:p>
      </dgm:t>
    </dgm:pt>
    <dgm:pt modelId="{D34660BF-B6E3-47FD-BD06-C6ADCBB28157}">
      <dgm:prSet/>
      <dgm:spPr/>
      <dgm:t>
        <a:bodyPr/>
        <a:lstStyle/>
        <a:p>
          <a:r>
            <a:rPr lang="zh-CN" altLang="en-US" dirty="0"/>
            <a:t>坚持在文件和文件夹名称中使用小写字母，以避免出现找不到文件的问题。大多数 </a:t>
          </a:r>
          <a:r>
            <a:rPr lang="en-US" altLang="en-US" dirty="0"/>
            <a:t>Web </a:t>
          </a:r>
          <a:r>
            <a:rPr lang="zh-CN" altLang="en-US" dirty="0"/>
            <a:t>服务器是基于 </a:t>
          </a:r>
          <a:r>
            <a:rPr lang="en-US" altLang="en-US" dirty="0"/>
            <a:t>Linux </a:t>
          </a:r>
          <a:r>
            <a:rPr lang="zh-CN" altLang="en-US" dirty="0"/>
            <a:t>系统的，而 </a:t>
          </a:r>
          <a:r>
            <a:rPr lang="en-US" altLang="en-US" dirty="0"/>
            <a:t>Linux </a:t>
          </a:r>
          <a:r>
            <a:rPr lang="zh-CN" altLang="en-US" dirty="0"/>
            <a:t>系统区分大小写。</a:t>
          </a:r>
        </a:p>
      </dgm:t>
    </dgm:pt>
    <dgm:pt modelId="{6BBC4EF3-3067-4B50-9C2A-72CD4C8D5F55}" type="parTrans" cxnId="{B6F3FED7-195A-48D9-AE70-17E361625CE9}">
      <dgm:prSet/>
      <dgm:spPr/>
      <dgm:t>
        <a:bodyPr/>
        <a:lstStyle/>
        <a:p>
          <a:endParaRPr lang="zh-CN" altLang="en-US"/>
        </a:p>
      </dgm:t>
    </dgm:pt>
    <dgm:pt modelId="{04E53177-1BD2-49C4-B5A0-82F4BA1546D6}" type="sibTrans" cxnId="{B6F3FED7-195A-48D9-AE70-17E361625CE9}">
      <dgm:prSet/>
      <dgm:spPr/>
      <dgm:t>
        <a:bodyPr/>
        <a:lstStyle/>
        <a:p>
          <a:endParaRPr lang="zh-CN" altLang="en-US"/>
        </a:p>
      </dgm:t>
    </dgm:pt>
    <dgm:pt modelId="{D9741326-8C68-4AFD-BF55-DFA73E65B585}" type="pres">
      <dgm:prSet presAssocID="{89730144-3AF2-4241-9640-F6A75CFAF829}" presName="Name0" presStyleCnt="0">
        <dgm:presLayoutVars>
          <dgm:chMax/>
          <dgm:chPref/>
          <dgm:dir/>
        </dgm:presLayoutVars>
      </dgm:prSet>
      <dgm:spPr/>
    </dgm:pt>
    <dgm:pt modelId="{F22790F7-9491-4F2C-952D-03A7A86D4E88}" type="pres">
      <dgm:prSet presAssocID="{7E176F3C-0016-4265-99AB-2E1AF6B4CAC8}" presName="parenttextcomposite" presStyleCnt="0"/>
      <dgm:spPr/>
    </dgm:pt>
    <dgm:pt modelId="{1902CD88-701E-419E-BE60-A0BB8629AFBE}" type="pres">
      <dgm:prSet presAssocID="{7E176F3C-0016-4265-99AB-2E1AF6B4CAC8}" presName="parenttext" presStyleLbl="revTx" presStyleIdx="0" presStyleCnt="4">
        <dgm:presLayoutVars>
          <dgm:chMax/>
          <dgm:chPref val="2"/>
          <dgm:bulletEnabled val="1"/>
        </dgm:presLayoutVars>
      </dgm:prSet>
      <dgm:spPr/>
    </dgm:pt>
    <dgm:pt modelId="{316FAB42-E5AE-4249-B735-9F74A2F5212C}" type="pres">
      <dgm:prSet presAssocID="{7E176F3C-0016-4265-99AB-2E1AF6B4CAC8}" presName="parallelogramComposite" presStyleCnt="0"/>
      <dgm:spPr/>
    </dgm:pt>
    <dgm:pt modelId="{C27C2DBE-7420-4D90-AFE0-073D49E45868}" type="pres">
      <dgm:prSet presAssocID="{7E176F3C-0016-4265-99AB-2E1AF6B4CAC8}" presName="parallelogram1" presStyleLbl="alignNode1" presStyleIdx="0" presStyleCnt="28"/>
      <dgm:spPr/>
    </dgm:pt>
    <dgm:pt modelId="{292B0065-280B-4DF0-AF9E-88DDA2D132C3}" type="pres">
      <dgm:prSet presAssocID="{7E176F3C-0016-4265-99AB-2E1AF6B4CAC8}" presName="parallelogram2" presStyleLbl="alignNode1" presStyleIdx="1" presStyleCnt="28"/>
      <dgm:spPr/>
    </dgm:pt>
    <dgm:pt modelId="{5ABFA8CC-54AB-4B0E-A844-40E6800FA315}" type="pres">
      <dgm:prSet presAssocID="{7E176F3C-0016-4265-99AB-2E1AF6B4CAC8}" presName="parallelogram3" presStyleLbl="alignNode1" presStyleIdx="2" presStyleCnt="28"/>
      <dgm:spPr/>
    </dgm:pt>
    <dgm:pt modelId="{338EC7AB-1BFC-45B9-BA10-26CC78DD32D6}" type="pres">
      <dgm:prSet presAssocID="{7E176F3C-0016-4265-99AB-2E1AF6B4CAC8}" presName="parallelogram4" presStyleLbl="alignNode1" presStyleIdx="3" presStyleCnt="28"/>
      <dgm:spPr/>
    </dgm:pt>
    <dgm:pt modelId="{7ABA58AD-E1A4-436C-B4D6-4AE3A714511D}" type="pres">
      <dgm:prSet presAssocID="{7E176F3C-0016-4265-99AB-2E1AF6B4CAC8}" presName="parallelogram5" presStyleLbl="alignNode1" presStyleIdx="4" presStyleCnt="28"/>
      <dgm:spPr/>
    </dgm:pt>
    <dgm:pt modelId="{99DAD18F-1D3C-4ACA-826A-3E30EACD488F}" type="pres">
      <dgm:prSet presAssocID="{7E176F3C-0016-4265-99AB-2E1AF6B4CAC8}" presName="parallelogram6" presStyleLbl="alignNode1" presStyleIdx="5" presStyleCnt="28"/>
      <dgm:spPr/>
    </dgm:pt>
    <dgm:pt modelId="{5253044D-105F-4D66-BA22-0FEFD8DABD25}" type="pres">
      <dgm:prSet presAssocID="{7E176F3C-0016-4265-99AB-2E1AF6B4CAC8}" presName="parallelogram7" presStyleLbl="alignNode1" presStyleIdx="6" presStyleCnt="28"/>
      <dgm:spPr/>
    </dgm:pt>
    <dgm:pt modelId="{C248476D-65C2-4752-A19E-709C344F2195}" type="pres">
      <dgm:prSet presAssocID="{62C25548-E0B3-46B6-A9F4-2D83A80D22FC}" presName="sibTrans" presStyleCnt="0"/>
      <dgm:spPr/>
    </dgm:pt>
    <dgm:pt modelId="{88A6D9CB-EDA9-430C-9F52-A30B8CDD5025}" type="pres">
      <dgm:prSet presAssocID="{FEE163ED-BEC4-42CB-AF69-1CF67CC44D6F}" presName="parenttextcomposite" presStyleCnt="0"/>
      <dgm:spPr/>
    </dgm:pt>
    <dgm:pt modelId="{A1D99C2D-7BCA-4B6C-BB3B-E7727BDAD67B}" type="pres">
      <dgm:prSet presAssocID="{FEE163ED-BEC4-42CB-AF69-1CF67CC44D6F}" presName="parenttext" presStyleLbl="revTx" presStyleIdx="1" presStyleCnt="4">
        <dgm:presLayoutVars>
          <dgm:chMax/>
          <dgm:chPref val="2"/>
          <dgm:bulletEnabled val="1"/>
        </dgm:presLayoutVars>
      </dgm:prSet>
      <dgm:spPr/>
    </dgm:pt>
    <dgm:pt modelId="{253239FE-A028-4E4C-BE38-C7127B76012B}" type="pres">
      <dgm:prSet presAssocID="{FEE163ED-BEC4-42CB-AF69-1CF67CC44D6F}" presName="parallelogramComposite" presStyleCnt="0"/>
      <dgm:spPr/>
    </dgm:pt>
    <dgm:pt modelId="{78B9EEE8-E9AA-44D3-A031-131A9F98E5E3}" type="pres">
      <dgm:prSet presAssocID="{FEE163ED-BEC4-42CB-AF69-1CF67CC44D6F}" presName="parallelogram1" presStyleLbl="alignNode1" presStyleIdx="7" presStyleCnt="28"/>
      <dgm:spPr/>
    </dgm:pt>
    <dgm:pt modelId="{8DB8DEB5-09A0-40EC-B119-C1456A6593C0}" type="pres">
      <dgm:prSet presAssocID="{FEE163ED-BEC4-42CB-AF69-1CF67CC44D6F}" presName="parallelogram2" presStyleLbl="alignNode1" presStyleIdx="8" presStyleCnt="28"/>
      <dgm:spPr/>
    </dgm:pt>
    <dgm:pt modelId="{2E478773-2BB3-4680-9C21-F783906973A4}" type="pres">
      <dgm:prSet presAssocID="{FEE163ED-BEC4-42CB-AF69-1CF67CC44D6F}" presName="parallelogram3" presStyleLbl="alignNode1" presStyleIdx="9" presStyleCnt="28"/>
      <dgm:spPr/>
    </dgm:pt>
    <dgm:pt modelId="{714C9A5C-3E61-4211-A554-CC2AD952AE87}" type="pres">
      <dgm:prSet presAssocID="{FEE163ED-BEC4-42CB-AF69-1CF67CC44D6F}" presName="parallelogram4" presStyleLbl="alignNode1" presStyleIdx="10" presStyleCnt="28"/>
      <dgm:spPr/>
    </dgm:pt>
    <dgm:pt modelId="{2C42D11D-8DC8-4DC0-BE4D-4BCD73C4094D}" type="pres">
      <dgm:prSet presAssocID="{FEE163ED-BEC4-42CB-AF69-1CF67CC44D6F}" presName="parallelogram5" presStyleLbl="alignNode1" presStyleIdx="11" presStyleCnt="28"/>
      <dgm:spPr/>
    </dgm:pt>
    <dgm:pt modelId="{FA96C8D7-030C-4B42-9DC9-CC4CB228C1BD}" type="pres">
      <dgm:prSet presAssocID="{FEE163ED-BEC4-42CB-AF69-1CF67CC44D6F}" presName="parallelogram6" presStyleLbl="alignNode1" presStyleIdx="12" presStyleCnt="28"/>
      <dgm:spPr/>
    </dgm:pt>
    <dgm:pt modelId="{70843AC8-B211-4E78-98A7-D4222070014D}" type="pres">
      <dgm:prSet presAssocID="{FEE163ED-BEC4-42CB-AF69-1CF67CC44D6F}" presName="parallelogram7" presStyleLbl="alignNode1" presStyleIdx="13" presStyleCnt="28"/>
      <dgm:spPr/>
    </dgm:pt>
    <dgm:pt modelId="{B6A1EEE3-88F1-47FA-8705-35AD9E6F1611}" type="pres">
      <dgm:prSet presAssocID="{E4038311-8422-4BF3-9F97-0BC17478CD06}" presName="sibTrans" presStyleCnt="0"/>
      <dgm:spPr/>
    </dgm:pt>
    <dgm:pt modelId="{ABEDF400-CD94-4083-A256-476F4A2B3E04}" type="pres">
      <dgm:prSet presAssocID="{F26BF593-B1B9-4588-80EF-BC3B04E0DADB}" presName="parenttextcomposite" presStyleCnt="0"/>
      <dgm:spPr/>
    </dgm:pt>
    <dgm:pt modelId="{9E92FE63-5A85-4600-B0F9-DDCE66C12C5B}" type="pres">
      <dgm:prSet presAssocID="{F26BF593-B1B9-4588-80EF-BC3B04E0DADB}" presName="parenttext" presStyleLbl="revTx" presStyleIdx="2" presStyleCnt="4">
        <dgm:presLayoutVars>
          <dgm:chMax/>
          <dgm:chPref val="2"/>
          <dgm:bulletEnabled val="1"/>
        </dgm:presLayoutVars>
      </dgm:prSet>
      <dgm:spPr/>
    </dgm:pt>
    <dgm:pt modelId="{A6345186-18E1-48E6-AD07-2E6B7704C0B2}" type="pres">
      <dgm:prSet presAssocID="{F26BF593-B1B9-4588-80EF-BC3B04E0DADB}" presName="parallelogramComposite" presStyleCnt="0"/>
      <dgm:spPr/>
    </dgm:pt>
    <dgm:pt modelId="{FABBB09E-44A4-4F3C-8E10-47DC587E49C3}" type="pres">
      <dgm:prSet presAssocID="{F26BF593-B1B9-4588-80EF-BC3B04E0DADB}" presName="parallelogram1" presStyleLbl="alignNode1" presStyleIdx="14" presStyleCnt="28"/>
      <dgm:spPr/>
    </dgm:pt>
    <dgm:pt modelId="{CA934D0A-3F7A-4435-A621-CE88830F2117}" type="pres">
      <dgm:prSet presAssocID="{F26BF593-B1B9-4588-80EF-BC3B04E0DADB}" presName="parallelogram2" presStyleLbl="alignNode1" presStyleIdx="15" presStyleCnt="28"/>
      <dgm:spPr/>
    </dgm:pt>
    <dgm:pt modelId="{B7490CC7-2870-47C2-BE4A-3867A645F06C}" type="pres">
      <dgm:prSet presAssocID="{F26BF593-B1B9-4588-80EF-BC3B04E0DADB}" presName="parallelogram3" presStyleLbl="alignNode1" presStyleIdx="16" presStyleCnt="28"/>
      <dgm:spPr/>
    </dgm:pt>
    <dgm:pt modelId="{1206202E-1528-4089-AF05-74C781AE2357}" type="pres">
      <dgm:prSet presAssocID="{F26BF593-B1B9-4588-80EF-BC3B04E0DADB}" presName="parallelogram4" presStyleLbl="alignNode1" presStyleIdx="17" presStyleCnt="28"/>
      <dgm:spPr/>
    </dgm:pt>
    <dgm:pt modelId="{C7288596-7EA5-48C2-95D1-F08A898AD9B6}" type="pres">
      <dgm:prSet presAssocID="{F26BF593-B1B9-4588-80EF-BC3B04E0DADB}" presName="parallelogram5" presStyleLbl="alignNode1" presStyleIdx="18" presStyleCnt="28"/>
      <dgm:spPr/>
    </dgm:pt>
    <dgm:pt modelId="{54A4FE3C-7860-48AB-8F73-73A765879048}" type="pres">
      <dgm:prSet presAssocID="{F26BF593-B1B9-4588-80EF-BC3B04E0DADB}" presName="parallelogram6" presStyleLbl="alignNode1" presStyleIdx="19" presStyleCnt="28"/>
      <dgm:spPr/>
    </dgm:pt>
    <dgm:pt modelId="{1991F2DA-5DBA-47D0-8201-CCC65611EC04}" type="pres">
      <dgm:prSet presAssocID="{F26BF593-B1B9-4588-80EF-BC3B04E0DADB}" presName="parallelogram7" presStyleLbl="alignNode1" presStyleIdx="20" presStyleCnt="28"/>
      <dgm:spPr/>
    </dgm:pt>
    <dgm:pt modelId="{76B018CA-299A-4557-93AA-A54682EDDA1C}" type="pres">
      <dgm:prSet presAssocID="{EA762D9A-BCAB-41D9-8CAE-B1283E2536B0}" presName="sibTrans" presStyleCnt="0"/>
      <dgm:spPr/>
    </dgm:pt>
    <dgm:pt modelId="{3B91F0E4-4B9F-4862-AF35-19F9F3249EFD}" type="pres">
      <dgm:prSet presAssocID="{D34660BF-B6E3-47FD-BD06-C6ADCBB28157}" presName="parenttextcomposite" presStyleCnt="0"/>
      <dgm:spPr/>
    </dgm:pt>
    <dgm:pt modelId="{47DAEDAA-470D-44A6-8197-00029C478112}" type="pres">
      <dgm:prSet presAssocID="{D34660BF-B6E3-47FD-BD06-C6ADCBB28157}" presName="parenttext" presStyleLbl="revTx" presStyleIdx="3" presStyleCnt="4">
        <dgm:presLayoutVars>
          <dgm:chMax/>
          <dgm:chPref val="2"/>
          <dgm:bulletEnabled val="1"/>
        </dgm:presLayoutVars>
      </dgm:prSet>
      <dgm:spPr/>
    </dgm:pt>
    <dgm:pt modelId="{75915CBE-2105-485F-BA62-8C1FC81DE722}" type="pres">
      <dgm:prSet presAssocID="{D34660BF-B6E3-47FD-BD06-C6ADCBB28157}" presName="parallelogramComposite" presStyleCnt="0"/>
      <dgm:spPr/>
    </dgm:pt>
    <dgm:pt modelId="{9DD816A9-03C1-43A8-AE8D-9845B6197D59}" type="pres">
      <dgm:prSet presAssocID="{D34660BF-B6E3-47FD-BD06-C6ADCBB28157}" presName="parallelogram1" presStyleLbl="alignNode1" presStyleIdx="21" presStyleCnt="28"/>
      <dgm:spPr/>
    </dgm:pt>
    <dgm:pt modelId="{86269AA8-29CD-4531-B8F7-39DEA5874164}" type="pres">
      <dgm:prSet presAssocID="{D34660BF-B6E3-47FD-BD06-C6ADCBB28157}" presName="parallelogram2" presStyleLbl="alignNode1" presStyleIdx="22" presStyleCnt="28"/>
      <dgm:spPr/>
    </dgm:pt>
    <dgm:pt modelId="{C75C6DD9-6F02-45F5-9CA1-E45221166D44}" type="pres">
      <dgm:prSet presAssocID="{D34660BF-B6E3-47FD-BD06-C6ADCBB28157}" presName="parallelogram3" presStyleLbl="alignNode1" presStyleIdx="23" presStyleCnt="28"/>
      <dgm:spPr/>
    </dgm:pt>
    <dgm:pt modelId="{64E6E7CE-1EC7-4439-869C-B209E98F27F6}" type="pres">
      <dgm:prSet presAssocID="{D34660BF-B6E3-47FD-BD06-C6ADCBB28157}" presName="parallelogram4" presStyleLbl="alignNode1" presStyleIdx="24" presStyleCnt="28"/>
      <dgm:spPr/>
    </dgm:pt>
    <dgm:pt modelId="{4FD6DB80-523F-4A3B-99E6-505DE81D0C06}" type="pres">
      <dgm:prSet presAssocID="{D34660BF-B6E3-47FD-BD06-C6ADCBB28157}" presName="parallelogram5" presStyleLbl="alignNode1" presStyleIdx="25" presStyleCnt="28"/>
      <dgm:spPr/>
    </dgm:pt>
    <dgm:pt modelId="{41C8119B-4D00-4E40-AA5E-C73B3B9C4F91}" type="pres">
      <dgm:prSet presAssocID="{D34660BF-B6E3-47FD-BD06-C6ADCBB28157}" presName="parallelogram6" presStyleLbl="alignNode1" presStyleIdx="26" presStyleCnt="28"/>
      <dgm:spPr/>
    </dgm:pt>
    <dgm:pt modelId="{FE39D372-25A5-421F-8E25-A59F6CD18F0B}" type="pres">
      <dgm:prSet presAssocID="{D34660BF-B6E3-47FD-BD06-C6ADCBB28157}" presName="parallelogram7" presStyleLbl="alignNode1" presStyleIdx="27" presStyleCnt="28"/>
      <dgm:spPr/>
    </dgm:pt>
  </dgm:ptLst>
  <dgm:cxnLst>
    <dgm:cxn modelId="{B67DB90B-7B87-4C91-92F4-9C1238AB6508}" type="presOf" srcId="{7E176F3C-0016-4265-99AB-2E1AF6B4CAC8}" destId="{1902CD88-701E-419E-BE60-A0BB8629AFBE}" srcOrd="0" destOrd="0" presId="urn:microsoft.com/office/officeart/2008/layout/VerticalAccentList"/>
    <dgm:cxn modelId="{5B06A625-5CAF-4197-906A-D948B0AC19B9}" srcId="{89730144-3AF2-4241-9640-F6A75CFAF829}" destId="{F26BF593-B1B9-4588-80EF-BC3B04E0DADB}" srcOrd="2" destOrd="0" parTransId="{D2C310AB-2A53-429D-9A95-3AC0B161B6AF}" sibTransId="{EA762D9A-BCAB-41D9-8CAE-B1283E2536B0}"/>
    <dgm:cxn modelId="{0DB66F3C-2566-442E-BA4A-8C29603DE27D}" type="presOf" srcId="{D34660BF-B6E3-47FD-BD06-C6ADCBB28157}" destId="{47DAEDAA-470D-44A6-8197-00029C478112}" srcOrd="0" destOrd="0" presId="urn:microsoft.com/office/officeart/2008/layout/VerticalAccentList"/>
    <dgm:cxn modelId="{B28A1C69-3578-4BD9-8ADB-3D2BA6C36E17}" type="presOf" srcId="{F26BF593-B1B9-4588-80EF-BC3B04E0DADB}" destId="{9E92FE63-5A85-4600-B0F9-DDCE66C12C5B}" srcOrd="0" destOrd="0" presId="urn:microsoft.com/office/officeart/2008/layout/VerticalAccentList"/>
    <dgm:cxn modelId="{7EA8808E-92A7-41B2-B26A-0F53BEC3EFE3}" srcId="{89730144-3AF2-4241-9640-F6A75CFAF829}" destId="{FEE163ED-BEC4-42CB-AF69-1CF67CC44D6F}" srcOrd="1" destOrd="0" parTransId="{5E2FD783-B15E-4349-A1A6-3673E1B2ED2C}" sibTransId="{E4038311-8422-4BF3-9F97-0BC17478CD06}"/>
    <dgm:cxn modelId="{22E45296-774B-47EB-AD30-4EA8B681135D}" type="presOf" srcId="{89730144-3AF2-4241-9640-F6A75CFAF829}" destId="{D9741326-8C68-4AFD-BF55-DFA73E65B585}" srcOrd="0" destOrd="0" presId="urn:microsoft.com/office/officeart/2008/layout/VerticalAccentList"/>
    <dgm:cxn modelId="{5E4E8A96-4C97-49F1-AAB3-6B8CAB8A0E10}" srcId="{89730144-3AF2-4241-9640-F6A75CFAF829}" destId="{7E176F3C-0016-4265-99AB-2E1AF6B4CAC8}" srcOrd="0" destOrd="0" parTransId="{059E3597-94DE-42FC-A994-0AF2C29BDC88}" sibTransId="{62C25548-E0B3-46B6-A9F4-2D83A80D22FC}"/>
    <dgm:cxn modelId="{DAAB44A8-6C6A-4919-AB7E-3380B25ACE21}" type="presOf" srcId="{FEE163ED-BEC4-42CB-AF69-1CF67CC44D6F}" destId="{A1D99C2D-7BCA-4B6C-BB3B-E7727BDAD67B}" srcOrd="0" destOrd="0" presId="urn:microsoft.com/office/officeart/2008/layout/VerticalAccentList"/>
    <dgm:cxn modelId="{B6F3FED7-195A-48D9-AE70-17E361625CE9}" srcId="{89730144-3AF2-4241-9640-F6A75CFAF829}" destId="{D34660BF-B6E3-47FD-BD06-C6ADCBB28157}" srcOrd="3" destOrd="0" parTransId="{6BBC4EF3-3067-4B50-9C2A-72CD4C8D5F55}" sibTransId="{04E53177-1BD2-49C4-B5A0-82F4BA1546D6}"/>
    <dgm:cxn modelId="{BEAFB014-091F-42B7-B6B8-AE0B4F84A2C8}" type="presParOf" srcId="{D9741326-8C68-4AFD-BF55-DFA73E65B585}" destId="{F22790F7-9491-4F2C-952D-03A7A86D4E88}" srcOrd="0" destOrd="0" presId="urn:microsoft.com/office/officeart/2008/layout/VerticalAccentList"/>
    <dgm:cxn modelId="{4F097AC5-398B-4163-889A-87801CA50351}" type="presParOf" srcId="{F22790F7-9491-4F2C-952D-03A7A86D4E88}" destId="{1902CD88-701E-419E-BE60-A0BB8629AFBE}" srcOrd="0" destOrd="0" presId="urn:microsoft.com/office/officeart/2008/layout/VerticalAccentList"/>
    <dgm:cxn modelId="{A31E17E6-BF97-4785-A26D-F76CAFF2B8EB}" type="presParOf" srcId="{D9741326-8C68-4AFD-BF55-DFA73E65B585}" destId="{316FAB42-E5AE-4249-B735-9F74A2F5212C}" srcOrd="1" destOrd="0" presId="urn:microsoft.com/office/officeart/2008/layout/VerticalAccentList"/>
    <dgm:cxn modelId="{71D46609-E7E8-45F9-90D2-0EF51B30C853}" type="presParOf" srcId="{316FAB42-E5AE-4249-B735-9F74A2F5212C}" destId="{C27C2DBE-7420-4D90-AFE0-073D49E45868}" srcOrd="0" destOrd="0" presId="urn:microsoft.com/office/officeart/2008/layout/VerticalAccentList"/>
    <dgm:cxn modelId="{80E9178D-1889-4DA6-BCCA-DA45722AB336}" type="presParOf" srcId="{316FAB42-E5AE-4249-B735-9F74A2F5212C}" destId="{292B0065-280B-4DF0-AF9E-88DDA2D132C3}" srcOrd="1" destOrd="0" presId="urn:microsoft.com/office/officeart/2008/layout/VerticalAccentList"/>
    <dgm:cxn modelId="{C9982E8F-7867-4B05-8EEC-F363DE5F1893}" type="presParOf" srcId="{316FAB42-E5AE-4249-B735-9F74A2F5212C}" destId="{5ABFA8CC-54AB-4B0E-A844-40E6800FA315}" srcOrd="2" destOrd="0" presId="urn:microsoft.com/office/officeart/2008/layout/VerticalAccentList"/>
    <dgm:cxn modelId="{3712DCC2-958D-41E6-BA6F-B9D89D1AE524}" type="presParOf" srcId="{316FAB42-E5AE-4249-B735-9F74A2F5212C}" destId="{338EC7AB-1BFC-45B9-BA10-26CC78DD32D6}" srcOrd="3" destOrd="0" presId="urn:microsoft.com/office/officeart/2008/layout/VerticalAccentList"/>
    <dgm:cxn modelId="{F387322B-A343-4E73-A1C4-B3E5CF3AC348}" type="presParOf" srcId="{316FAB42-E5AE-4249-B735-9F74A2F5212C}" destId="{7ABA58AD-E1A4-436C-B4D6-4AE3A714511D}" srcOrd="4" destOrd="0" presId="urn:microsoft.com/office/officeart/2008/layout/VerticalAccentList"/>
    <dgm:cxn modelId="{354F9078-DB59-4A56-9E8C-09ECF2942C9C}" type="presParOf" srcId="{316FAB42-E5AE-4249-B735-9F74A2F5212C}" destId="{99DAD18F-1D3C-4ACA-826A-3E30EACD488F}" srcOrd="5" destOrd="0" presId="urn:microsoft.com/office/officeart/2008/layout/VerticalAccentList"/>
    <dgm:cxn modelId="{57B2EBDD-9A2B-46EA-9AA0-5989E9539ADB}" type="presParOf" srcId="{316FAB42-E5AE-4249-B735-9F74A2F5212C}" destId="{5253044D-105F-4D66-BA22-0FEFD8DABD25}" srcOrd="6" destOrd="0" presId="urn:microsoft.com/office/officeart/2008/layout/VerticalAccentList"/>
    <dgm:cxn modelId="{2171BA84-7242-479B-BD38-025948F5FACF}" type="presParOf" srcId="{D9741326-8C68-4AFD-BF55-DFA73E65B585}" destId="{C248476D-65C2-4752-A19E-709C344F2195}" srcOrd="2" destOrd="0" presId="urn:microsoft.com/office/officeart/2008/layout/VerticalAccentList"/>
    <dgm:cxn modelId="{C53CE930-ACE7-4825-B203-E39580DEF772}" type="presParOf" srcId="{D9741326-8C68-4AFD-BF55-DFA73E65B585}" destId="{88A6D9CB-EDA9-430C-9F52-A30B8CDD5025}" srcOrd="3" destOrd="0" presId="urn:microsoft.com/office/officeart/2008/layout/VerticalAccentList"/>
    <dgm:cxn modelId="{B6077988-8437-4BC5-819A-0DDAB3FBE0DC}" type="presParOf" srcId="{88A6D9CB-EDA9-430C-9F52-A30B8CDD5025}" destId="{A1D99C2D-7BCA-4B6C-BB3B-E7727BDAD67B}" srcOrd="0" destOrd="0" presId="urn:microsoft.com/office/officeart/2008/layout/VerticalAccentList"/>
    <dgm:cxn modelId="{76939501-FAA7-4307-97FD-4415B52F63AF}" type="presParOf" srcId="{D9741326-8C68-4AFD-BF55-DFA73E65B585}" destId="{253239FE-A028-4E4C-BE38-C7127B76012B}" srcOrd="4" destOrd="0" presId="urn:microsoft.com/office/officeart/2008/layout/VerticalAccentList"/>
    <dgm:cxn modelId="{569A8AC5-EB4C-4B0E-BD24-F9BB569B5521}" type="presParOf" srcId="{253239FE-A028-4E4C-BE38-C7127B76012B}" destId="{78B9EEE8-E9AA-44D3-A031-131A9F98E5E3}" srcOrd="0" destOrd="0" presId="urn:microsoft.com/office/officeart/2008/layout/VerticalAccentList"/>
    <dgm:cxn modelId="{491EE2FB-EBAC-4C2F-9724-CD7D51A2AC5B}" type="presParOf" srcId="{253239FE-A028-4E4C-BE38-C7127B76012B}" destId="{8DB8DEB5-09A0-40EC-B119-C1456A6593C0}" srcOrd="1" destOrd="0" presId="urn:microsoft.com/office/officeart/2008/layout/VerticalAccentList"/>
    <dgm:cxn modelId="{E5E02FA4-B5DE-485C-80D9-DAE84CF1AB3D}" type="presParOf" srcId="{253239FE-A028-4E4C-BE38-C7127B76012B}" destId="{2E478773-2BB3-4680-9C21-F783906973A4}" srcOrd="2" destOrd="0" presId="urn:microsoft.com/office/officeart/2008/layout/VerticalAccentList"/>
    <dgm:cxn modelId="{53FDAB30-876C-408B-916E-41086EAAEFBF}" type="presParOf" srcId="{253239FE-A028-4E4C-BE38-C7127B76012B}" destId="{714C9A5C-3E61-4211-A554-CC2AD952AE87}" srcOrd="3" destOrd="0" presId="urn:microsoft.com/office/officeart/2008/layout/VerticalAccentList"/>
    <dgm:cxn modelId="{74566E12-218F-4049-A19B-4DF238570F3C}" type="presParOf" srcId="{253239FE-A028-4E4C-BE38-C7127B76012B}" destId="{2C42D11D-8DC8-4DC0-BE4D-4BCD73C4094D}" srcOrd="4" destOrd="0" presId="urn:microsoft.com/office/officeart/2008/layout/VerticalAccentList"/>
    <dgm:cxn modelId="{70F6B4BA-D156-49DD-AD0C-28D7F4C0CE06}" type="presParOf" srcId="{253239FE-A028-4E4C-BE38-C7127B76012B}" destId="{FA96C8D7-030C-4B42-9DC9-CC4CB228C1BD}" srcOrd="5" destOrd="0" presId="urn:microsoft.com/office/officeart/2008/layout/VerticalAccentList"/>
    <dgm:cxn modelId="{5C932199-7EA9-4344-9195-5C0828DC01ED}" type="presParOf" srcId="{253239FE-A028-4E4C-BE38-C7127B76012B}" destId="{70843AC8-B211-4E78-98A7-D4222070014D}" srcOrd="6" destOrd="0" presId="urn:microsoft.com/office/officeart/2008/layout/VerticalAccentList"/>
    <dgm:cxn modelId="{6A3A362F-FEC7-4A8D-801B-46E441681D0C}" type="presParOf" srcId="{D9741326-8C68-4AFD-BF55-DFA73E65B585}" destId="{B6A1EEE3-88F1-47FA-8705-35AD9E6F1611}" srcOrd="5" destOrd="0" presId="urn:microsoft.com/office/officeart/2008/layout/VerticalAccentList"/>
    <dgm:cxn modelId="{A9B2F450-9F1B-4090-8935-449301A9673B}" type="presParOf" srcId="{D9741326-8C68-4AFD-BF55-DFA73E65B585}" destId="{ABEDF400-CD94-4083-A256-476F4A2B3E04}" srcOrd="6" destOrd="0" presId="urn:microsoft.com/office/officeart/2008/layout/VerticalAccentList"/>
    <dgm:cxn modelId="{68338647-23C7-45B5-BB3B-4535187EF0AF}" type="presParOf" srcId="{ABEDF400-CD94-4083-A256-476F4A2B3E04}" destId="{9E92FE63-5A85-4600-B0F9-DDCE66C12C5B}" srcOrd="0" destOrd="0" presId="urn:microsoft.com/office/officeart/2008/layout/VerticalAccentList"/>
    <dgm:cxn modelId="{59DA5D84-46DD-474C-879D-E6724C7284DC}" type="presParOf" srcId="{D9741326-8C68-4AFD-BF55-DFA73E65B585}" destId="{A6345186-18E1-48E6-AD07-2E6B7704C0B2}" srcOrd="7" destOrd="0" presId="urn:microsoft.com/office/officeart/2008/layout/VerticalAccentList"/>
    <dgm:cxn modelId="{EA49A968-802F-4124-93D4-FF3DEB864964}" type="presParOf" srcId="{A6345186-18E1-48E6-AD07-2E6B7704C0B2}" destId="{FABBB09E-44A4-4F3C-8E10-47DC587E49C3}" srcOrd="0" destOrd="0" presId="urn:microsoft.com/office/officeart/2008/layout/VerticalAccentList"/>
    <dgm:cxn modelId="{2B1705D5-2C18-4681-9910-2FCCB635953B}" type="presParOf" srcId="{A6345186-18E1-48E6-AD07-2E6B7704C0B2}" destId="{CA934D0A-3F7A-4435-A621-CE88830F2117}" srcOrd="1" destOrd="0" presId="urn:microsoft.com/office/officeart/2008/layout/VerticalAccentList"/>
    <dgm:cxn modelId="{1CDAA543-2F93-4B5F-AEDF-8EC07D5F2532}" type="presParOf" srcId="{A6345186-18E1-48E6-AD07-2E6B7704C0B2}" destId="{B7490CC7-2870-47C2-BE4A-3867A645F06C}" srcOrd="2" destOrd="0" presId="urn:microsoft.com/office/officeart/2008/layout/VerticalAccentList"/>
    <dgm:cxn modelId="{798DED11-6AF7-44D0-A242-153F957EED4B}" type="presParOf" srcId="{A6345186-18E1-48E6-AD07-2E6B7704C0B2}" destId="{1206202E-1528-4089-AF05-74C781AE2357}" srcOrd="3" destOrd="0" presId="urn:microsoft.com/office/officeart/2008/layout/VerticalAccentList"/>
    <dgm:cxn modelId="{B8817AE2-049B-473F-BC53-4544064AC13F}" type="presParOf" srcId="{A6345186-18E1-48E6-AD07-2E6B7704C0B2}" destId="{C7288596-7EA5-48C2-95D1-F08A898AD9B6}" srcOrd="4" destOrd="0" presId="urn:microsoft.com/office/officeart/2008/layout/VerticalAccentList"/>
    <dgm:cxn modelId="{FEB5989F-AB76-4149-8ED7-F7F481063607}" type="presParOf" srcId="{A6345186-18E1-48E6-AD07-2E6B7704C0B2}" destId="{54A4FE3C-7860-48AB-8F73-73A765879048}" srcOrd="5" destOrd="0" presId="urn:microsoft.com/office/officeart/2008/layout/VerticalAccentList"/>
    <dgm:cxn modelId="{A0FB24B5-D483-487C-ABD8-FDA6D43DE663}" type="presParOf" srcId="{A6345186-18E1-48E6-AD07-2E6B7704C0B2}" destId="{1991F2DA-5DBA-47D0-8201-CCC65611EC04}" srcOrd="6" destOrd="0" presId="urn:microsoft.com/office/officeart/2008/layout/VerticalAccentList"/>
    <dgm:cxn modelId="{13C11D77-CF05-4BC9-BFE3-2EE1110C0C79}" type="presParOf" srcId="{D9741326-8C68-4AFD-BF55-DFA73E65B585}" destId="{76B018CA-299A-4557-93AA-A54682EDDA1C}" srcOrd="8" destOrd="0" presId="urn:microsoft.com/office/officeart/2008/layout/VerticalAccentList"/>
    <dgm:cxn modelId="{9F7B787F-05AB-46D8-8AED-1D64CCAB39AE}" type="presParOf" srcId="{D9741326-8C68-4AFD-BF55-DFA73E65B585}" destId="{3B91F0E4-4B9F-4862-AF35-19F9F3249EFD}" srcOrd="9" destOrd="0" presId="urn:microsoft.com/office/officeart/2008/layout/VerticalAccentList"/>
    <dgm:cxn modelId="{1F789A41-4FE4-4B0B-B41A-ABEA375ABBF2}" type="presParOf" srcId="{3B91F0E4-4B9F-4862-AF35-19F9F3249EFD}" destId="{47DAEDAA-470D-44A6-8197-00029C478112}" srcOrd="0" destOrd="0" presId="urn:microsoft.com/office/officeart/2008/layout/VerticalAccentList"/>
    <dgm:cxn modelId="{A62D73FB-7BB3-4FA8-9FE8-F87DD46169F2}" type="presParOf" srcId="{D9741326-8C68-4AFD-BF55-DFA73E65B585}" destId="{75915CBE-2105-485F-BA62-8C1FC81DE722}" srcOrd="10" destOrd="0" presId="urn:microsoft.com/office/officeart/2008/layout/VerticalAccentList"/>
    <dgm:cxn modelId="{4F78C443-64D1-46EB-A35E-5C621EA60487}" type="presParOf" srcId="{75915CBE-2105-485F-BA62-8C1FC81DE722}" destId="{9DD816A9-03C1-43A8-AE8D-9845B6197D59}" srcOrd="0" destOrd="0" presId="urn:microsoft.com/office/officeart/2008/layout/VerticalAccentList"/>
    <dgm:cxn modelId="{3C212A0E-3665-4629-A348-6258E4F3A74F}" type="presParOf" srcId="{75915CBE-2105-485F-BA62-8C1FC81DE722}" destId="{86269AA8-29CD-4531-B8F7-39DEA5874164}" srcOrd="1" destOrd="0" presId="urn:microsoft.com/office/officeart/2008/layout/VerticalAccentList"/>
    <dgm:cxn modelId="{8EC0971C-DB9D-4302-B4E6-9A5B37D66948}" type="presParOf" srcId="{75915CBE-2105-485F-BA62-8C1FC81DE722}" destId="{C75C6DD9-6F02-45F5-9CA1-E45221166D44}" srcOrd="2" destOrd="0" presId="urn:microsoft.com/office/officeart/2008/layout/VerticalAccentList"/>
    <dgm:cxn modelId="{85A8F4F7-626A-427E-9B83-B7B248725A23}" type="presParOf" srcId="{75915CBE-2105-485F-BA62-8C1FC81DE722}" destId="{64E6E7CE-1EC7-4439-869C-B209E98F27F6}" srcOrd="3" destOrd="0" presId="urn:microsoft.com/office/officeart/2008/layout/VerticalAccentList"/>
    <dgm:cxn modelId="{645C1BCD-DA2D-4581-AA05-537AAF0FF6DF}" type="presParOf" srcId="{75915CBE-2105-485F-BA62-8C1FC81DE722}" destId="{4FD6DB80-523F-4A3B-99E6-505DE81D0C06}" srcOrd="4" destOrd="0" presId="urn:microsoft.com/office/officeart/2008/layout/VerticalAccentList"/>
    <dgm:cxn modelId="{0FCF9EB2-7BF1-42FD-973A-DB926A5A1B26}" type="presParOf" srcId="{75915CBE-2105-485F-BA62-8C1FC81DE722}" destId="{41C8119B-4D00-4E40-AA5E-C73B3B9C4F91}" srcOrd="5" destOrd="0" presId="urn:microsoft.com/office/officeart/2008/layout/VerticalAccentList"/>
    <dgm:cxn modelId="{88C93D01-139F-42CB-86DE-4850EA6DA58A}" type="presParOf" srcId="{75915CBE-2105-485F-BA62-8C1FC81DE722}" destId="{FE39D372-25A5-421F-8E25-A59F6CD18F0B}" srcOrd="6" destOrd="0" presId="urn:microsoft.com/office/officeart/2008/layout/VerticalAccent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B900637-8728-46C1-B04C-3132194EF3F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D49FA94C-EDA5-42D4-BD0A-D98A333C566C}">
      <dgm:prSet phldrT="[文本]" custT="1"/>
      <dgm:spPr/>
      <dgm:t>
        <a:bodyPr anchor="ctr"/>
        <a:lstStyle/>
        <a:p>
          <a:r>
            <a:rPr lang="en-US" altLang="en-US" sz="2400" dirty="0"/>
            <a:t>HTML </a:t>
          </a:r>
          <a:r>
            <a:rPr lang="zh-CN" altLang="en-US" sz="2400" dirty="0"/>
            <a:t>文件</a:t>
          </a:r>
        </a:p>
      </dgm:t>
    </dgm:pt>
    <dgm:pt modelId="{50744A0D-63C4-4848-925F-BC622B9AF550}" type="parTrans" cxnId="{6F912F43-7C91-4DF6-907E-FDD69C8A1D61}">
      <dgm:prSet/>
      <dgm:spPr/>
      <dgm:t>
        <a:bodyPr/>
        <a:lstStyle/>
        <a:p>
          <a:endParaRPr lang="zh-CN" altLang="en-US"/>
        </a:p>
      </dgm:t>
    </dgm:pt>
    <dgm:pt modelId="{429704EA-A3F8-4405-B00F-67255BBFC5BD}" type="sibTrans" cxnId="{6F912F43-7C91-4DF6-907E-FDD69C8A1D61}">
      <dgm:prSet/>
      <dgm:spPr/>
      <dgm:t>
        <a:bodyPr/>
        <a:lstStyle/>
        <a:p>
          <a:endParaRPr lang="zh-CN" altLang="en-US"/>
        </a:p>
      </dgm:t>
    </dgm:pt>
    <dgm:pt modelId="{90A8C2BB-CFF9-498D-82E5-055C9B23322F}">
      <dgm:prSet custT="1"/>
      <dgm:spPr/>
      <dgm:t>
        <a:bodyPr/>
        <a:lstStyle/>
        <a:p>
          <a:r>
            <a:rPr lang="en-US" altLang="en-US" sz="1400" dirty="0"/>
            <a:t>Dreamweaver </a:t>
          </a:r>
          <a:r>
            <a:rPr lang="zh-CN" altLang="en-US" sz="1400" dirty="0"/>
            <a:t>中使用的主要文件类型是 </a:t>
          </a:r>
          <a:r>
            <a:rPr lang="en-US" altLang="en-US" sz="1400" dirty="0"/>
            <a:t>HTML </a:t>
          </a:r>
          <a:r>
            <a:rPr lang="zh-CN" altLang="en-US" sz="1400" dirty="0"/>
            <a:t>文件。</a:t>
          </a:r>
          <a:r>
            <a:rPr lang="en-US" altLang="en-US" sz="1400" dirty="0"/>
            <a:t>HTML </a:t>
          </a:r>
          <a:r>
            <a:rPr lang="zh-CN" altLang="en-US" sz="1400" dirty="0"/>
            <a:t>文件（全称为超文本标记语言文件）包含基于标记的语言，负责在浏览器中显示网页。可以使用 </a:t>
          </a:r>
          <a:r>
            <a:rPr lang="en-US" altLang="en-US" sz="1400" dirty="0"/>
            <a:t>.html </a:t>
          </a:r>
          <a:r>
            <a:rPr lang="zh-CN" altLang="en-US" sz="1400" dirty="0"/>
            <a:t>或 </a:t>
          </a:r>
          <a:r>
            <a:rPr lang="en-US" altLang="en-US" sz="1400" dirty="0"/>
            <a:t>.htm </a:t>
          </a:r>
          <a:r>
            <a:rPr lang="zh-CN" altLang="en-US" sz="1400" dirty="0"/>
            <a:t>扩展名保存 </a:t>
          </a:r>
          <a:r>
            <a:rPr lang="en-US" altLang="en-US" sz="1400" dirty="0"/>
            <a:t>HTML </a:t>
          </a:r>
          <a:r>
            <a:rPr lang="zh-CN" altLang="en-US" sz="1400" dirty="0"/>
            <a:t>文件。</a:t>
          </a:r>
          <a:r>
            <a:rPr lang="en-US" altLang="en-US" sz="1400" dirty="0"/>
            <a:t>Dreamweaver </a:t>
          </a:r>
          <a:r>
            <a:rPr lang="zh-CN" altLang="en-US" sz="1400" dirty="0"/>
            <a:t>默认情况下使用 </a:t>
          </a:r>
          <a:r>
            <a:rPr lang="en-US" altLang="en-US" sz="1400" dirty="0"/>
            <a:t>.html </a:t>
          </a:r>
          <a:r>
            <a:rPr lang="zh-CN" altLang="en-US" sz="1400" dirty="0"/>
            <a:t>扩展名保存文件。</a:t>
          </a:r>
        </a:p>
      </dgm:t>
    </dgm:pt>
    <dgm:pt modelId="{98B11866-95C8-42B4-9ACE-79B802B2461C}" type="parTrans" cxnId="{1869FCF0-D70F-4A21-A184-BC8164D19318}">
      <dgm:prSet/>
      <dgm:spPr/>
      <dgm:t>
        <a:bodyPr/>
        <a:lstStyle/>
        <a:p>
          <a:endParaRPr lang="zh-CN" altLang="en-US"/>
        </a:p>
      </dgm:t>
    </dgm:pt>
    <dgm:pt modelId="{B04AADE5-9F0E-4A85-AAD2-D925CBCF349A}" type="sibTrans" cxnId="{1869FCF0-D70F-4A21-A184-BC8164D19318}">
      <dgm:prSet/>
      <dgm:spPr/>
      <dgm:t>
        <a:bodyPr/>
        <a:lstStyle/>
        <a:p>
          <a:endParaRPr lang="zh-CN" altLang="en-US"/>
        </a:p>
      </dgm:t>
    </dgm:pt>
    <dgm:pt modelId="{26B0EDF0-A8F6-41CB-8990-F46E51785547}">
      <dgm:prSet custT="1"/>
      <dgm:spPr/>
      <dgm:t>
        <a:bodyPr anchor="ctr"/>
        <a:lstStyle/>
        <a:p>
          <a:r>
            <a:rPr lang="en-US" altLang="en-US" sz="2400" dirty="0"/>
            <a:t>CSS </a:t>
          </a:r>
          <a:r>
            <a:rPr lang="zh-CN" altLang="en-US" sz="2400" dirty="0"/>
            <a:t>文件</a:t>
          </a:r>
        </a:p>
      </dgm:t>
    </dgm:pt>
    <dgm:pt modelId="{EFDC9B6B-3F8D-42C9-97C1-6F2B66592F13}" type="parTrans" cxnId="{FD9041B6-0D99-427C-BD1B-AF28B1BF27ED}">
      <dgm:prSet/>
      <dgm:spPr/>
      <dgm:t>
        <a:bodyPr/>
        <a:lstStyle/>
        <a:p>
          <a:endParaRPr lang="zh-CN" altLang="en-US"/>
        </a:p>
      </dgm:t>
    </dgm:pt>
    <dgm:pt modelId="{F5653A57-98BF-48FB-86FE-8389D1E55A48}" type="sibTrans" cxnId="{FD9041B6-0D99-427C-BD1B-AF28B1BF27ED}">
      <dgm:prSet/>
      <dgm:spPr/>
      <dgm:t>
        <a:bodyPr/>
        <a:lstStyle/>
        <a:p>
          <a:endParaRPr lang="zh-CN" altLang="en-US"/>
        </a:p>
      </dgm:t>
    </dgm:pt>
    <dgm:pt modelId="{5E50F50B-18CE-48BC-823A-AFFB3DAB0B8D}">
      <dgm:prSet custT="1"/>
      <dgm:spPr/>
      <dgm:t>
        <a:bodyPr/>
        <a:lstStyle/>
        <a:p>
          <a:r>
            <a:rPr lang="zh-CN" altLang="en-US" sz="1400" dirty="0"/>
            <a:t>层叠样式表文件的扩展名为 </a:t>
          </a:r>
          <a:r>
            <a:rPr lang="en-US" altLang="en-US" sz="1400" dirty="0"/>
            <a:t>.css</a:t>
          </a:r>
          <a:r>
            <a:rPr lang="zh-CN" altLang="en-US" sz="1400" dirty="0"/>
            <a:t>。它们用于设置 </a:t>
          </a:r>
          <a:r>
            <a:rPr lang="en-US" altLang="en-US" sz="1400" dirty="0"/>
            <a:t>HTML </a:t>
          </a:r>
          <a:r>
            <a:rPr lang="zh-CN" altLang="en-US" sz="1400" dirty="0"/>
            <a:t>内容的格式并控制各个页面元素的位置。</a:t>
          </a:r>
        </a:p>
      </dgm:t>
    </dgm:pt>
    <dgm:pt modelId="{96017C0D-F904-4009-9A7C-9C9B9B616A8E}" type="parTrans" cxnId="{4454F77A-C522-47A0-9E7C-1F237DC13AB6}">
      <dgm:prSet/>
      <dgm:spPr/>
      <dgm:t>
        <a:bodyPr/>
        <a:lstStyle/>
        <a:p>
          <a:endParaRPr lang="zh-CN" altLang="en-US"/>
        </a:p>
      </dgm:t>
    </dgm:pt>
    <dgm:pt modelId="{588BD67C-96FF-4225-8753-2DD897910CAF}" type="sibTrans" cxnId="{4454F77A-C522-47A0-9E7C-1F237DC13AB6}">
      <dgm:prSet/>
      <dgm:spPr/>
      <dgm:t>
        <a:bodyPr/>
        <a:lstStyle/>
        <a:p>
          <a:endParaRPr lang="zh-CN" altLang="en-US"/>
        </a:p>
      </dgm:t>
    </dgm:pt>
    <dgm:pt modelId="{9942780A-95D9-424E-87F8-077A17F54C4D}">
      <dgm:prSet custT="1"/>
      <dgm:spPr/>
      <dgm:t>
        <a:bodyPr anchor="ctr"/>
        <a:lstStyle/>
        <a:p>
          <a:r>
            <a:rPr lang="en-US" altLang="en-US" sz="2400" dirty="0"/>
            <a:t>GIF </a:t>
          </a:r>
          <a:r>
            <a:rPr lang="zh-CN" altLang="en-US" sz="2400" dirty="0"/>
            <a:t>文件</a:t>
          </a:r>
        </a:p>
      </dgm:t>
    </dgm:pt>
    <dgm:pt modelId="{2B1E7856-06CA-4734-A423-CB14AA998B1A}" type="parTrans" cxnId="{6145F0D8-54C0-419C-907B-48CAF6AB5B3F}">
      <dgm:prSet/>
      <dgm:spPr/>
      <dgm:t>
        <a:bodyPr/>
        <a:lstStyle/>
        <a:p>
          <a:endParaRPr lang="zh-CN" altLang="en-US"/>
        </a:p>
      </dgm:t>
    </dgm:pt>
    <dgm:pt modelId="{8D150320-90DC-4796-BDCC-F5C596FD08E1}" type="sibTrans" cxnId="{6145F0D8-54C0-419C-907B-48CAF6AB5B3F}">
      <dgm:prSet/>
      <dgm:spPr/>
      <dgm:t>
        <a:bodyPr/>
        <a:lstStyle/>
        <a:p>
          <a:endParaRPr lang="zh-CN" altLang="en-US"/>
        </a:p>
      </dgm:t>
    </dgm:pt>
    <dgm:pt modelId="{0D4FDC6A-A776-48D0-9C7A-E144BE4D0C16}">
      <dgm:prSet custT="1"/>
      <dgm:spPr/>
      <dgm:t>
        <a:bodyPr/>
        <a:lstStyle/>
        <a:p>
          <a:r>
            <a:rPr lang="zh-CN" altLang="en-US" sz="1400" dirty="0"/>
            <a:t>图形交换格式文件的扩展名为 </a:t>
          </a:r>
          <a:r>
            <a:rPr lang="en-US" altLang="en-US" sz="1400" dirty="0"/>
            <a:t>.gif</a:t>
          </a:r>
          <a:r>
            <a:rPr lang="zh-CN" altLang="en-US" sz="1400" dirty="0"/>
            <a:t>。</a:t>
          </a:r>
          <a:r>
            <a:rPr lang="en-US" altLang="en-US" sz="1400" dirty="0"/>
            <a:t>GIF </a:t>
          </a:r>
          <a:r>
            <a:rPr lang="zh-CN" altLang="en-US" sz="1400" dirty="0"/>
            <a:t>格式是用于卡通、徽标、具有透明区域的图形、动画的常用 </a:t>
          </a:r>
          <a:r>
            <a:rPr lang="en-US" altLang="en-US" sz="1400" dirty="0"/>
            <a:t>Web </a:t>
          </a:r>
          <a:r>
            <a:rPr lang="zh-CN" altLang="en-US" sz="1400" dirty="0"/>
            <a:t>图形格式。</a:t>
          </a:r>
          <a:r>
            <a:rPr lang="en-US" altLang="en-US" sz="1400" dirty="0"/>
            <a:t>GIF </a:t>
          </a:r>
          <a:r>
            <a:rPr lang="zh-CN" altLang="en-US" sz="1400" dirty="0"/>
            <a:t>格式最多包含 </a:t>
          </a:r>
          <a:r>
            <a:rPr lang="en-US" altLang="en-US" sz="1400" dirty="0"/>
            <a:t>256 </a:t>
          </a:r>
          <a:r>
            <a:rPr lang="zh-CN" altLang="en-US" sz="1400" dirty="0"/>
            <a:t>种颜色。</a:t>
          </a:r>
        </a:p>
      </dgm:t>
    </dgm:pt>
    <dgm:pt modelId="{C2BD4365-6BF0-42FB-9875-01DE9ECBC01B}" type="parTrans" cxnId="{6DE532D9-58E8-462F-951C-F6A8E83DCABD}">
      <dgm:prSet/>
      <dgm:spPr/>
      <dgm:t>
        <a:bodyPr/>
        <a:lstStyle/>
        <a:p>
          <a:endParaRPr lang="zh-CN" altLang="en-US"/>
        </a:p>
      </dgm:t>
    </dgm:pt>
    <dgm:pt modelId="{A91962A3-5EE9-4475-B8F8-EF5F1356D3B2}" type="sibTrans" cxnId="{6DE532D9-58E8-462F-951C-F6A8E83DCABD}">
      <dgm:prSet/>
      <dgm:spPr/>
      <dgm:t>
        <a:bodyPr/>
        <a:lstStyle/>
        <a:p>
          <a:endParaRPr lang="zh-CN" altLang="en-US"/>
        </a:p>
      </dgm:t>
    </dgm:pt>
    <dgm:pt modelId="{C72F0899-854D-4B40-B689-73D6FE1B187E}">
      <dgm:prSet custT="1"/>
      <dgm:spPr/>
      <dgm:t>
        <a:bodyPr anchor="ctr"/>
        <a:lstStyle/>
        <a:p>
          <a:r>
            <a:rPr lang="en-US" altLang="en-US" sz="2400" dirty="0"/>
            <a:t>JPEG </a:t>
          </a:r>
          <a:r>
            <a:rPr lang="zh-CN" altLang="en-US" sz="2400" dirty="0"/>
            <a:t>文件</a:t>
          </a:r>
        </a:p>
      </dgm:t>
    </dgm:pt>
    <dgm:pt modelId="{7B245AF6-BCC4-4245-A402-CEF2FCFC2E80}" type="parTrans" cxnId="{C0755079-D073-4591-A1A6-9436B9449F0B}">
      <dgm:prSet/>
      <dgm:spPr/>
      <dgm:t>
        <a:bodyPr/>
        <a:lstStyle/>
        <a:p>
          <a:endParaRPr lang="zh-CN" altLang="en-US"/>
        </a:p>
      </dgm:t>
    </dgm:pt>
    <dgm:pt modelId="{93FFA6F8-805D-4B25-BA2B-52618EF5FA6A}" type="sibTrans" cxnId="{C0755079-D073-4591-A1A6-9436B9449F0B}">
      <dgm:prSet/>
      <dgm:spPr/>
      <dgm:t>
        <a:bodyPr/>
        <a:lstStyle/>
        <a:p>
          <a:endParaRPr lang="zh-CN" altLang="en-US"/>
        </a:p>
      </dgm:t>
    </dgm:pt>
    <dgm:pt modelId="{AEBF7650-EB80-4A43-B1E1-9CA8B202D04B}">
      <dgm:prSet custT="1"/>
      <dgm:spPr/>
      <dgm:t>
        <a:bodyPr/>
        <a:lstStyle/>
        <a:p>
          <a:r>
            <a:rPr lang="zh-CN" altLang="en-US" sz="1400" dirty="0"/>
            <a:t>联合图像专家组文件（根据创建该格式的组织命名）的扩展名为 </a:t>
          </a:r>
          <a:r>
            <a:rPr lang="en-US" altLang="en-US" sz="1400" dirty="0"/>
            <a:t>.jpg</a:t>
          </a:r>
          <a:r>
            <a:rPr lang="zh-CN" altLang="en-US" sz="1400" dirty="0"/>
            <a:t>，通常是照片或色彩较鲜明的图像。</a:t>
          </a:r>
          <a:r>
            <a:rPr lang="en-US" altLang="en-US" sz="1400" dirty="0"/>
            <a:t>JPEG </a:t>
          </a:r>
          <a:r>
            <a:rPr lang="zh-CN" altLang="en-US" sz="1400" dirty="0"/>
            <a:t>格式最适合用于数码照片或扫描的照片、使用纹理的图像、具有渐变色过渡的图像以及需要 </a:t>
          </a:r>
          <a:r>
            <a:rPr lang="en-US" altLang="en-US" sz="1400" dirty="0"/>
            <a:t>256 </a:t>
          </a:r>
          <a:r>
            <a:rPr lang="zh-CN" altLang="en-US" sz="1400" dirty="0"/>
            <a:t>种以上颜色的任何图像。</a:t>
          </a:r>
        </a:p>
      </dgm:t>
    </dgm:pt>
    <dgm:pt modelId="{1A7A36E2-47E8-40C4-B540-2DBB76092AED}" type="parTrans" cxnId="{CB590A44-EBBD-401D-B0AD-15DA028B9E76}">
      <dgm:prSet/>
      <dgm:spPr/>
      <dgm:t>
        <a:bodyPr/>
        <a:lstStyle/>
        <a:p>
          <a:endParaRPr lang="zh-CN" altLang="en-US"/>
        </a:p>
      </dgm:t>
    </dgm:pt>
    <dgm:pt modelId="{FAEC435C-131B-4DAB-8F68-E25B39F2977C}" type="sibTrans" cxnId="{CB590A44-EBBD-401D-B0AD-15DA028B9E76}">
      <dgm:prSet/>
      <dgm:spPr/>
      <dgm:t>
        <a:bodyPr/>
        <a:lstStyle/>
        <a:p>
          <a:endParaRPr lang="zh-CN" altLang="en-US"/>
        </a:p>
      </dgm:t>
    </dgm:pt>
    <dgm:pt modelId="{2F9C52B1-4DB6-48D8-B952-22EC00CCF29B}">
      <dgm:prSet custT="1"/>
      <dgm:spPr/>
      <dgm:t>
        <a:bodyPr anchor="ctr"/>
        <a:lstStyle/>
        <a:p>
          <a:r>
            <a:rPr lang="en-US" altLang="en-US" sz="2400" dirty="0"/>
            <a:t>XML </a:t>
          </a:r>
          <a:r>
            <a:rPr lang="zh-CN" altLang="en-US" sz="2400" dirty="0"/>
            <a:t>文件</a:t>
          </a:r>
        </a:p>
      </dgm:t>
    </dgm:pt>
    <dgm:pt modelId="{ACD8E6A0-D1D2-4283-8C33-8FEC3C4FE2E6}" type="parTrans" cxnId="{5C1C1E9F-104B-4AB6-8531-03336B99BE8C}">
      <dgm:prSet/>
      <dgm:spPr/>
      <dgm:t>
        <a:bodyPr/>
        <a:lstStyle/>
        <a:p>
          <a:endParaRPr lang="zh-CN" altLang="en-US"/>
        </a:p>
      </dgm:t>
    </dgm:pt>
    <dgm:pt modelId="{3B42A9C8-BD72-4319-811A-A2CA1CCA4132}" type="sibTrans" cxnId="{5C1C1E9F-104B-4AB6-8531-03336B99BE8C}">
      <dgm:prSet/>
      <dgm:spPr/>
      <dgm:t>
        <a:bodyPr/>
        <a:lstStyle/>
        <a:p>
          <a:endParaRPr lang="zh-CN" altLang="en-US"/>
        </a:p>
      </dgm:t>
    </dgm:pt>
    <dgm:pt modelId="{23D17E52-9CCB-43C0-948E-EBCE11A497E4}">
      <dgm:prSet custT="1"/>
      <dgm:spPr/>
      <dgm:t>
        <a:bodyPr/>
        <a:lstStyle/>
        <a:p>
          <a:r>
            <a:rPr lang="zh-CN" altLang="en-US" sz="1400" dirty="0"/>
            <a:t>可扩展标记语言文件的扩展名为 </a:t>
          </a:r>
          <a:r>
            <a:rPr lang="en-US" altLang="en-US" sz="1400" dirty="0"/>
            <a:t>.xml</a:t>
          </a:r>
          <a:r>
            <a:rPr lang="zh-CN" altLang="en-US" sz="1400" dirty="0"/>
            <a:t>。它们包含原始形式的数据，可使用可扩展样式表语言（</a:t>
          </a:r>
          <a:r>
            <a:rPr lang="en-US" altLang="en-US" sz="1400" dirty="0"/>
            <a:t>extensible stylesheet language, XSL</a:t>
          </a:r>
          <a:r>
            <a:rPr lang="zh-CN" altLang="en-US" sz="1400" dirty="0"/>
            <a:t>）来设置这些数据的格式。</a:t>
          </a:r>
        </a:p>
      </dgm:t>
    </dgm:pt>
    <dgm:pt modelId="{A2FC84B7-572C-4422-89EC-91BD20BE03FC}" type="parTrans" cxnId="{BA6208E0-66D1-4F61-A526-2E45A2E85A49}">
      <dgm:prSet/>
      <dgm:spPr/>
      <dgm:t>
        <a:bodyPr/>
        <a:lstStyle/>
        <a:p>
          <a:endParaRPr lang="zh-CN" altLang="en-US"/>
        </a:p>
      </dgm:t>
    </dgm:pt>
    <dgm:pt modelId="{644AD258-7801-4C82-9CAA-504019AB796E}" type="sibTrans" cxnId="{BA6208E0-66D1-4F61-A526-2E45A2E85A49}">
      <dgm:prSet/>
      <dgm:spPr/>
      <dgm:t>
        <a:bodyPr/>
        <a:lstStyle/>
        <a:p>
          <a:endParaRPr lang="zh-CN" altLang="en-US"/>
        </a:p>
      </dgm:t>
    </dgm:pt>
    <dgm:pt modelId="{8DB83508-243E-459C-BA2E-B46B0383DE77}" type="pres">
      <dgm:prSet presAssocID="{5B900637-8728-46C1-B04C-3132194EF3FA}" presName="vert0" presStyleCnt="0">
        <dgm:presLayoutVars>
          <dgm:dir/>
          <dgm:animOne val="branch"/>
          <dgm:animLvl val="lvl"/>
        </dgm:presLayoutVars>
      </dgm:prSet>
      <dgm:spPr/>
    </dgm:pt>
    <dgm:pt modelId="{ABD20D23-B055-426F-99F8-0B8A68DA9787}" type="pres">
      <dgm:prSet presAssocID="{D49FA94C-EDA5-42D4-BD0A-D98A333C566C}" presName="thickLine" presStyleLbl="alignNode1" presStyleIdx="0" presStyleCnt="5"/>
      <dgm:spPr/>
    </dgm:pt>
    <dgm:pt modelId="{143B1C7C-1C2F-42C4-87E1-42A304CE5BF6}" type="pres">
      <dgm:prSet presAssocID="{D49FA94C-EDA5-42D4-BD0A-D98A333C566C}" presName="horz1" presStyleCnt="0"/>
      <dgm:spPr/>
    </dgm:pt>
    <dgm:pt modelId="{E0009849-C994-4DEE-BFD7-5FBDF3D9879B}" type="pres">
      <dgm:prSet presAssocID="{D49FA94C-EDA5-42D4-BD0A-D98A333C566C}" presName="tx1" presStyleLbl="revTx" presStyleIdx="0" presStyleCnt="10"/>
      <dgm:spPr/>
    </dgm:pt>
    <dgm:pt modelId="{5FE2F7EA-D35D-4ED4-B53F-D4EC9A74F723}" type="pres">
      <dgm:prSet presAssocID="{D49FA94C-EDA5-42D4-BD0A-D98A333C566C}" presName="vert1" presStyleCnt="0"/>
      <dgm:spPr/>
    </dgm:pt>
    <dgm:pt modelId="{42137E0D-947A-45AC-8468-8C76F02A9B49}" type="pres">
      <dgm:prSet presAssocID="{90A8C2BB-CFF9-498D-82E5-055C9B23322F}" presName="vertSpace2a" presStyleCnt="0"/>
      <dgm:spPr/>
    </dgm:pt>
    <dgm:pt modelId="{E49D1E2E-533E-41F1-8C68-B3505C31BA31}" type="pres">
      <dgm:prSet presAssocID="{90A8C2BB-CFF9-498D-82E5-055C9B23322F}" presName="horz2" presStyleCnt="0"/>
      <dgm:spPr/>
    </dgm:pt>
    <dgm:pt modelId="{DBE1D514-DB31-4AEA-A790-ECB00B84FF23}" type="pres">
      <dgm:prSet presAssocID="{90A8C2BB-CFF9-498D-82E5-055C9B23322F}" presName="horzSpace2" presStyleCnt="0"/>
      <dgm:spPr/>
    </dgm:pt>
    <dgm:pt modelId="{D0C40822-0AC1-40D6-875B-392870C20826}" type="pres">
      <dgm:prSet presAssocID="{90A8C2BB-CFF9-498D-82E5-055C9B23322F}" presName="tx2" presStyleLbl="revTx" presStyleIdx="1" presStyleCnt="10"/>
      <dgm:spPr/>
    </dgm:pt>
    <dgm:pt modelId="{C4E0F6F7-B07A-449A-A393-DCB5D72140E4}" type="pres">
      <dgm:prSet presAssocID="{90A8C2BB-CFF9-498D-82E5-055C9B23322F}" presName="vert2" presStyleCnt="0"/>
      <dgm:spPr/>
    </dgm:pt>
    <dgm:pt modelId="{A7A95AAA-F6CC-41CF-8C5B-F8DFFA151CCD}" type="pres">
      <dgm:prSet presAssocID="{90A8C2BB-CFF9-498D-82E5-055C9B23322F}" presName="thinLine2b" presStyleLbl="callout" presStyleIdx="0" presStyleCnt="5"/>
      <dgm:spPr/>
    </dgm:pt>
    <dgm:pt modelId="{13BAAB2C-84F8-47D6-9979-12122ABE00B4}" type="pres">
      <dgm:prSet presAssocID="{90A8C2BB-CFF9-498D-82E5-055C9B23322F}" presName="vertSpace2b" presStyleCnt="0"/>
      <dgm:spPr/>
    </dgm:pt>
    <dgm:pt modelId="{689E9EF9-C798-4880-8B02-EBDC8C68001B}" type="pres">
      <dgm:prSet presAssocID="{26B0EDF0-A8F6-41CB-8990-F46E51785547}" presName="thickLine" presStyleLbl="alignNode1" presStyleIdx="1" presStyleCnt="5"/>
      <dgm:spPr/>
    </dgm:pt>
    <dgm:pt modelId="{DEE153F7-C93F-4352-A67F-2C10200B6B0D}" type="pres">
      <dgm:prSet presAssocID="{26B0EDF0-A8F6-41CB-8990-F46E51785547}" presName="horz1" presStyleCnt="0"/>
      <dgm:spPr/>
    </dgm:pt>
    <dgm:pt modelId="{64FF65C7-8876-4CD1-8695-0B95EB6C7073}" type="pres">
      <dgm:prSet presAssocID="{26B0EDF0-A8F6-41CB-8990-F46E51785547}" presName="tx1" presStyleLbl="revTx" presStyleIdx="2" presStyleCnt="10"/>
      <dgm:spPr/>
    </dgm:pt>
    <dgm:pt modelId="{875D4960-D71A-40C5-B73A-3EC042C67118}" type="pres">
      <dgm:prSet presAssocID="{26B0EDF0-A8F6-41CB-8990-F46E51785547}" presName="vert1" presStyleCnt="0"/>
      <dgm:spPr/>
    </dgm:pt>
    <dgm:pt modelId="{3261B9CF-1A2A-4626-96AB-41569723AA8A}" type="pres">
      <dgm:prSet presAssocID="{5E50F50B-18CE-48BC-823A-AFFB3DAB0B8D}" presName="vertSpace2a" presStyleCnt="0"/>
      <dgm:spPr/>
    </dgm:pt>
    <dgm:pt modelId="{79E74505-5F69-4C4A-95DB-67F9EA75F816}" type="pres">
      <dgm:prSet presAssocID="{5E50F50B-18CE-48BC-823A-AFFB3DAB0B8D}" presName="horz2" presStyleCnt="0"/>
      <dgm:spPr/>
    </dgm:pt>
    <dgm:pt modelId="{5F61DF50-079A-48FB-B063-1CF8FA977C0F}" type="pres">
      <dgm:prSet presAssocID="{5E50F50B-18CE-48BC-823A-AFFB3DAB0B8D}" presName="horzSpace2" presStyleCnt="0"/>
      <dgm:spPr/>
    </dgm:pt>
    <dgm:pt modelId="{EE1769F0-BC87-4F56-B941-37DA1D267135}" type="pres">
      <dgm:prSet presAssocID="{5E50F50B-18CE-48BC-823A-AFFB3DAB0B8D}" presName="tx2" presStyleLbl="revTx" presStyleIdx="3" presStyleCnt="10"/>
      <dgm:spPr/>
    </dgm:pt>
    <dgm:pt modelId="{50B053F9-650F-476A-A1DD-CB323832ED8B}" type="pres">
      <dgm:prSet presAssocID="{5E50F50B-18CE-48BC-823A-AFFB3DAB0B8D}" presName="vert2" presStyleCnt="0"/>
      <dgm:spPr/>
    </dgm:pt>
    <dgm:pt modelId="{89D8BD0B-6C3C-44CF-B21A-2965841F7948}" type="pres">
      <dgm:prSet presAssocID="{5E50F50B-18CE-48BC-823A-AFFB3DAB0B8D}" presName="thinLine2b" presStyleLbl="callout" presStyleIdx="1" presStyleCnt="5"/>
      <dgm:spPr/>
    </dgm:pt>
    <dgm:pt modelId="{D7528655-DF22-45C8-9570-8E61C5AA0765}" type="pres">
      <dgm:prSet presAssocID="{5E50F50B-18CE-48BC-823A-AFFB3DAB0B8D}" presName="vertSpace2b" presStyleCnt="0"/>
      <dgm:spPr/>
    </dgm:pt>
    <dgm:pt modelId="{12726457-1782-48F7-BDFF-842D140D93ED}" type="pres">
      <dgm:prSet presAssocID="{9942780A-95D9-424E-87F8-077A17F54C4D}" presName="thickLine" presStyleLbl="alignNode1" presStyleIdx="2" presStyleCnt="5"/>
      <dgm:spPr/>
    </dgm:pt>
    <dgm:pt modelId="{413B6895-73A8-46E5-982D-137CF3BE1A03}" type="pres">
      <dgm:prSet presAssocID="{9942780A-95D9-424E-87F8-077A17F54C4D}" presName="horz1" presStyleCnt="0"/>
      <dgm:spPr/>
    </dgm:pt>
    <dgm:pt modelId="{01BF4547-0C2F-4081-B3EF-48FEAF3F7F09}" type="pres">
      <dgm:prSet presAssocID="{9942780A-95D9-424E-87F8-077A17F54C4D}" presName="tx1" presStyleLbl="revTx" presStyleIdx="4" presStyleCnt="10"/>
      <dgm:spPr/>
    </dgm:pt>
    <dgm:pt modelId="{654BFFC3-4407-496B-8DDE-A29677A6A1F5}" type="pres">
      <dgm:prSet presAssocID="{9942780A-95D9-424E-87F8-077A17F54C4D}" presName="vert1" presStyleCnt="0"/>
      <dgm:spPr/>
    </dgm:pt>
    <dgm:pt modelId="{A880ADE4-BE44-4A57-912C-EBDBD98F110F}" type="pres">
      <dgm:prSet presAssocID="{0D4FDC6A-A776-48D0-9C7A-E144BE4D0C16}" presName="vertSpace2a" presStyleCnt="0"/>
      <dgm:spPr/>
    </dgm:pt>
    <dgm:pt modelId="{80B12229-EE7F-440A-B9DD-0ADBCFC9117F}" type="pres">
      <dgm:prSet presAssocID="{0D4FDC6A-A776-48D0-9C7A-E144BE4D0C16}" presName="horz2" presStyleCnt="0"/>
      <dgm:spPr/>
    </dgm:pt>
    <dgm:pt modelId="{93298830-FD75-48BC-BEA3-3328B375C2DF}" type="pres">
      <dgm:prSet presAssocID="{0D4FDC6A-A776-48D0-9C7A-E144BE4D0C16}" presName="horzSpace2" presStyleCnt="0"/>
      <dgm:spPr/>
    </dgm:pt>
    <dgm:pt modelId="{C000EEAA-6707-4294-A6B1-96B941017BA7}" type="pres">
      <dgm:prSet presAssocID="{0D4FDC6A-A776-48D0-9C7A-E144BE4D0C16}" presName="tx2" presStyleLbl="revTx" presStyleIdx="5" presStyleCnt="10"/>
      <dgm:spPr/>
    </dgm:pt>
    <dgm:pt modelId="{9D129524-C05F-447F-AE85-92E78222808E}" type="pres">
      <dgm:prSet presAssocID="{0D4FDC6A-A776-48D0-9C7A-E144BE4D0C16}" presName="vert2" presStyleCnt="0"/>
      <dgm:spPr/>
    </dgm:pt>
    <dgm:pt modelId="{435D7981-8F7D-4F46-A32C-018E8A8EE998}" type="pres">
      <dgm:prSet presAssocID="{0D4FDC6A-A776-48D0-9C7A-E144BE4D0C16}" presName="thinLine2b" presStyleLbl="callout" presStyleIdx="2" presStyleCnt="5"/>
      <dgm:spPr/>
    </dgm:pt>
    <dgm:pt modelId="{C6C42674-A07A-4FBF-9B87-EE9C4A6B68E5}" type="pres">
      <dgm:prSet presAssocID="{0D4FDC6A-A776-48D0-9C7A-E144BE4D0C16}" presName="vertSpace2b" presStyleCnt="0"/>
      <dgm:spPr/>
    </dgm:pt>
    <dgm:pt modelId="{3A38F8C6-295B-4053-93E2-097A2E77281C}" type="pres">
      <dgm:prSet presAssocID="{C72F0899-854D-4B40-B689-73D6FE1B187E}" presName="thickLine" presStyleLbl="alignNode1" presStyleIdx="3" presStyleCnt="5"/>
      <dgm:spPr/>
    </dgm:pt>
    <dgm:pt modelId="{7ECD4803-5B2E-42BA-AC44-001A38E6F32D}" type="pres">
      <dgm:prSet presAssocID="{C72F0899-854D-4B40-B689-73D6FE1B187E}" presName="horz1" presStyleCnt="0"/>
      <dgm:spPr/>
    </dgm:pt>
    <dgm:pt modelId="{E1A10EDB-918C-4ABA-A2A5-A6116A4865D9}" type="pres">
      <dgm:prSet presAssocID="{C72F0899-854D-4B40-B689-73D6FE1B187E}" presName="tx1" presStyleLbl="revTx" presStyleIdx="6" presStyleCnt="10"/>
      <dgm:spPr/>
    </dgm:pt>
    <dgm:pt modelId="{70E73048-2936-4824-85C8-070E9D52546E}" type="pres">
      <dgm:prSet presAssocID="{C72F0899-854D-4B40-B689-73D6FE1B187E}" presName="vert1" presStyleCnt="0"/>
      <dgm:spPr/>
    </dgm:pt>
    <dgm:pt modelId="{9C946255-512E-4204-ABF9-7EA6D1C3637D}" type="pres">
      <dgm:prSet presAssocID="{AEBF7650-EB80-4A43-B1E1-9CA8B202D04B}" presName="vertSpace2a" presStyleCnt="0"/>
      <dgm:spPr/>
    </dgm:pt>
    <dgm:pt modelId="{F797DA5D-6DA3-4AB2-B8CF-B544CC03A27B}" type="pres">
      <dgm:prSet presAssocID="{AEBF7650-EB80-4A43-B1E1-9CA8B202D04B}" presName="horz2" presStyleCnt="0"/>
      <dgm:spPr/>
    </dgm:pt>
    <dgm:pt modelId="{D0278190-4712-4EF9-84DD-62C1D19A1071}" type="pres">
      <dgm:prSet presAssocID="{AEBF7650-EB80-4A43-B1E1-9CA8B202D04B}" presName="horzSpace2" presStyleCnt="0"/>
      <dgm:spPr/>
    </dgm:pt>
    <dgm:pt modelId="{93921F00-96E3-4C50-AF24-2F0C09CF55BB}" type="pres">
      <dgm:prSet presAssocID="{AEBF7650-EB80-4A43-B1E1-9CA8B202D04B}" presName="tx2" presStyleLbl="revTx" presStyleIdx="7" presStyleCnt="10"/>
      <dgm:spPr/>
    </dgm:pt>
    <dgm:pt modelId="{40B3D500-E329-473C-B122-7979BD8A4827}" type="pres">
      <dgm:prSet presAssocID="{AEBF7650-EB80-4A43-B1E1-9CA8B202D04B}" presName="vert2" presStyleCnt="0"/>
      <dgm:spPr/>
    </dgm:pt>
    <dgm:pt modelId="{810ADEF2-62DD-4234-AEAF-7ED0A75DD0E8}" type="pres">
      <dgm:prSet presAssocID="{AEBF7650-EB80-4A43-B1E1-9CA8B202D04B}" presName="thinLine2b" presStyleLbl="callout" presStyleIdx="3" presStyleCnt="5"/>
      <dgm:spPr/>
    </dgm:pt>
    <dgm:pt modelId="{DD4A5DA8-6120-4155-A0D1-089B02D02D46}" type="pres">
      <dgm:prSet presAssocID="{AEBF7650-EB80-4A43-B1E1-9CA8B202D04B}" presName="vertSpace2b" presStyleCnt="0"/>
      <dgm:spPr/>
    </dgm:pt>
    <dgm:pt modelId="{F3367EFF-A415-4C2A-AF5A-5887D14F2466}" type="pres">
      <dgm:prSet presAssocID="{2F9C52B1-4DB6-48D8-B952-22EC00CCF29B}" presName="thickLine" presStyleLbl="alignNode1" presStyleIdx="4" presStyleCnt="5"/>
      <dgm:spPr/>
    </dgm:pt>
    <dgm:pt modelId="{5FD3A9AE-94CE-4D1E-8FAB-B3A61B7089C4}" type="pres">
      <dgm:prSet presAssocID="{2F9C52B1-4DB6-48D8-B952-22EC00CCF29B}" presName="horz1" presStyleCnt="0"/>
      <dgm:spPr/>
    </dgm:pt>
    <dgm:pt modelId="{F77A73CE-98DF-48F8-AEEF-24498E97D082}" type="pres">
      <dgm:prSet presAssocID="{2F9C52B1-4DB6-48D8-B952-22EC00CCF29B}" presName="tx1" presStyleLbl="revTx" presStyleIdx="8" presStyleCnt="10"/>
      <dgm:spPr/>
    </dgm:pt>
    <dgm:pt modelId="{B86F1164-B079-4B10-8305-4FA3AF5C9D11}" type="pres">
      <dgm:prSet presAssocID="{2F9C52B1-4DB6-48D8-B952-22EC00CCF29B}" presName="vert1" presStyleCnt="0"/>
      <dgm:spPr/>
    </dgm:pt>
    <dgm:pt modelId="{BC4F63CE-F1E5-4045-A4FF-9763288EBBAE}" type="pres">
      <dgm:prSet presAssocID="{23D17E52-9CCB-43C0-948E-EBCE11A497E4}" presName="vertSpace2a" presStyleCnt="0"/>
      <dgm:spPr/>
    </dgm:pt>
    <dgm:pt modelId="{C1D8C9FA-FCF2-44ED-94E3-F479925EC7F5}" type="pres">
      <dgm:prSet presAssocID="{23D17E52-9CCB-43C0-948E-EBCE11A497E4}" presName="horz2" presStyleCnt="0"/>
      <dgm:spPr/>
    </dgm:pt>
    <dgm:pt modelId="{4F2040C4-3B3A-4AE6-8650-2FCEE658FAD7}" type="pres">
      <dgm:prSet presAssocID="{23D17E52-9CCB-43C0-948E-EBCE11A497E4}" presName="horzSpace2" presStyleCnt="0"/>
      <dgm:spPr/>
    </dgm:pt>
    <dgm:pt modelId="{B5E171C0-F985-4090-83CA-F273E2DAA24D}" type="pres">
      <dgm:prSet presAssocID="{23D17E52-9CCB-43C0-948E-EBCE11A497E4}" presName="tx2" presStyleLbl="revTx" presStyleIdx="9" presStyleCnt="10"/>
      <dgm:spPr/>
    </dgm:pt>
    <dgm:pt modelId="{31064C97-96E8-41E2-9DF3-1F8FCAD032DF}" type="pres">
      <dgm:prSet presAssocID="{23D17E52-9CCB-43C0-948E-EBCE11A497E4}" presName="vert2" presStyleCnt="0"/>
      <dgm:spPr/>
    </dgm:pt>
    <dgm:pt modelId="{93915AFE-43DB-4672-8904-56A9762E9204}" type="pres">
      <dgm:prSet presAssocID="{23D17E52-9CCB-43C0-948E-EBCE11A497E4}" presName="thinLine2b" presStyleLbl="callout" presStyleIdx="4" presStyleCnt="5"/>
      <dgm:spPr/>
    </dgm:pt>
    <dgm:pt modelId="{FFF77F62-FEE7-4E77-AED6-DDA8CF6C6919}" type="pres">
      <dgm:prSet presAssocID="{23D17E52-9CCB-43C0-948E-EBCE11A497E4}" presName="vertSpace2b" presStyleCnt="0"/>
      <dgm:spPr/>
    </dgm:pt>
  </dgm:ptLst>
  <dgm:cxnLst>
    <dgm:cxn modelId="{EDADE31F-A50C-4A4A-9FBB-65A7BF6CD9E1}" type="presOf" srcId="{C72F0899-854D-4B40-B689-73D6FE1B187E}" destId="{E1A10EDB-918C-4ABA-A2A5-A6116A4865D9}" srcOrd="0" destOrd="0" presId="urn:microsoft.com/office/officeart/2008/layout/LinedList"/>
    <dgm:cxn modelId="{C864F925-A9F0-4006-9670-F903E978318A}" type="presOf" srcId="{9942780A-95D9-424E-87F8-077A17F54C4D}" destId="{01BF4547-0C2F-4081-B3EF-48FEAF3F7F09}" srcOrd="0" destOrd="0" presId="urn:microsoft.com/office/officeart/2008/layout/LinedList"/>
    <dgm:cxn modelId="{00680628-81A3-4D66-84A5-7B6F5DAFFC60}" type="presOf" srcId="{90A8C2BB-CFF9-498D-82E5-055C9B23322F}" destId="{D0C40822-0AC1-40D6-875B-392870C20826}" srcOrd="0" destOrd="0" presId="urn:microsoft.com/office/officeart/2008/layout/LinedList"/>
    <dgm:cxn modelId="{68312037-96BC-490D-A3B6-904C6DDBB9EA}" type="presOf" srcId="{D49FA94C-EDA5-42D4-BD0A-D98A333C566C}" destId="{E0009849-C994-4DEE-BFD7-5FBDF3D9879B}" srcOrd="0" destOrd="0" presId="urn:microsoft.com/office/officeart/2008/layout/LinedList"/>
    <dgm:cxn modelId="{6F912F43-7C91-4DF6-907E-FDD69C8A1D61}" srcId="{5B900637-8728-46C1-B04C-3132194EF3FA}" destId="{D49FA94C-EDA5-42D4-BD0A-D98A333C566C}" srcOrd="0" destOrd="0" parTransId="{50744A0D-63C4-4848-925F-BC622B9AF550}" sibTransId="{429704EA-A3F8-4405-B00F-67255BBFC5BD}"/>
    <dgm:cxn modelId="{CB590A44-EBBD-401D-B0AD-15DA028B9E76}" srcId="{C72F0899-854D-4B40-B689-73D6FE1B187E}" destId="{AEBF7650-EB80-4A43-B1E1-9CA8B202D04B}" srcOrd="0" destOrd="0" parTransId="{1A7A36E2-47E8-40C4-B540-2DBB76092AED}" sibTransId="{FAEC435C-131B-4DAB-8F68-E25B39F2977C}"/>
    <dgm:cxn modelId="{9B051F67-71D1-4BF9-A942-8E85AD88FC33}" type="presOf" srcId="{0D4FDC6A-A776-48D0-9C7A-E144BE4D0C16}" destId="{C000EEAA-6707-4294-A6B1-96B941017BA7}" srcOrd="0" destOrd="0" presId="urn:microsoft.com/office/officeart/2008/layout/LinedList"/>
    <dgm:cxn modelId="{AA33124D-87A7-4929-B0D4-A287CE1E32D6}" type="presOf" srcId="{26B0EDF0-A8F6-41CB-8990-F46E51785547}" destId="{64FF65C7-8876-4CD1-8695-0B95EB6C7073}" srcOrd="0" destOrd="0" presId="urn:microsoft.com/office/officeart/2008/layout/LinedList"/>
    <dgm:cxn modelId="{E9B90476-165F-434D-9BE2-898F0B32D06C}" type="presOf" srcId="{5E50F50B-18CE-48BC-823A-AFFB3DAB0B8D}" destId="{EE1769F0-BC87-4F56-B941-37DA1D267135}" srcOrd="0" destOrd="0" presId="urn:microsoft.com/office/officeart/2008/layout/LinedList"/>
    <dgm:cxn modelId="{DFEE0A79-05CE-4506-AB36-87AE44060747}" type="presOf" srcId="{23D17E52-9CCB-43C0-948E-EBCE11A497E4}" destId="{B5E171C0-F985-4090-83CA-F273E2DAA24D}" srcOrd="0" destOrd="0" presId="urn:microsoft.com/office/officeart/2008/layout/LinedList"/>
    <dgm:cxn modelId="{C0755079-D073-4591-A1A6-9436B9449F0B}" srcId="{5B900637-8728-46C1-B04C-3132194EF3FA}" destId="{C72F0899-854D-4B40-B689-73D6FE1B187E}" srcOrd="3" destOrd="0" parTransId="{7B245AF6-BCC4-4245-A402-CEF2FCFC2E80}" sibTransId="{93FFA6F8-805D-4B25-BA2B-52618EF5FA6A}"/>
    <dgm:cxn modelId="{4454F77A-C522-47A0-9E7C-1F237DC13AB6}" srcId="{26B0EDF0-A8F6-41CB-8990-F46E51785547}" destId="{5E50F50B-18CE-48BC-823A-AFFB3DAB0B8D}" srcOrd="0" destOrd="0" parTransId="{96017C0D-F904-4009-9A7C-9C9B9B616A8E}" sibTransId="{588BD67C-96FF-4225-8753-2DD897910CAF}"/>
    <dgm:cxn modelId="{5C1C1E9F-104B-4AB6-8531-03336B99BE8C}" srcId="{5B900637-8728-46C1-B04C-3132194EF3FA}" destId="{2F9C52B1-4DB6-48D8-B952-22EC00CCF29B}" srcOrd="4" destOrd="0" parTransId="{ACD8E6A0-D1D2-4283-8C33-8FEC3C4FE2E6}" sibTransId="{3B42A9C8-BD72-4319-811A-A2CA1CCA4132}"/>
    <dgm:cxn modelId="{FD9041B6-0D99-427C-BD1B-AF28B1BF27ED}" srcId="{5B900637-8728-46C1-B04C-3132194EF3FA}" destId="{26B0EDF0-A8F6-41CB-8990-F46E51785547}" srcOrd="1" destOrd="0" parTransId="{EFDC9B6B-3F8D-42C9-97C1-6F2B66592F13}" sibTransId="{F5653A57-98BF-48FB-86FE-8389D1E55A48}"/>
    <dgm:cxn modelId="{6145F0D8-54C0-419C-907B-48CAF6AB5B3F}" srcId="{5B900637-8728-46C1-B04C-3132194EF3FA}" destId="{9942780A-95D9-424E-87F8-077A17F54C4D}" srcOrd="2" destOrd="0" parTransId="{2B1E7856-06CA-4734-A423-CB14AA998B1A}" sibTransId="{8D150320-90DC-4796-BDCC-F5C596FD08E1}"/>
    <dgm:cxn modelId="{6DE532D9-58E8-462F-951C-F6A8E83DCABD}" srcId="{9942780A-95D9-424E-87F8-077A17F54C4D}" destId="{0D4FDC6A-A776-48D0-9C7A-E144BE4D0C16}" srcOrd="0" destOrd="0" parTransId="{C2BD4365-6BF0-42FB-9875-01DE9ECBC01B}" sibTransId="{A91962A3-5EE9-4475-B8F8-EF5F1356D3B2}"/>
    <dgm:cxn modelId="{BA6208E0-66D1-4F61-A526-2E45A2E85A49}" srcId="{2F9C52B1-4DB6-48D8-B952-22EC00CCF29B}" destId="{23D17E52-9CCB-43C0-948E-EBCE11A497E4}" srcOrd="0" destOrd="0" parTransId="{A2FC84B7-572C-4422-89EC-91BD20BE03FC}" sibTransId="{644AD258-7801-4C82-9CAA-504019AB796E}"/>
    <dgm:cxn modelId="{93E33FE0-BC93-4312-A905-117CE4424A43}" type="presOf" srcId="{5B900637-8728-46C1-B04C-3132194EF3FA}" destId="{8DB83508-243E-459C-BA2E-B46B0383DE77}" srcOrd="0" destOrd="0" presId="urn:microsoft.com/office/officeart/2008/layout/LinedList"/>
    <dgm:cxn modelId="{15C7B5E8-FE29-436C-AA6D-F796943AB5E2}" type="presOf" srcId="{2F9C52B1-4DB6-48D8-B952-22EC00CCF29B}" destId="{F77A73CE-98DF-48F8-AEEF-24498E97D082}" srcOrd="0" destOrd="0" presId="urn:microsoft.com/office/officeart/2008/layout/LinedList"/>
    <dgm:cxn modelId="{7D98C0EA-E6F8-4B7A-A1AD-87C2116C9A3A}" type="presOf" srcId="{AEBF7650-EB80-4A43-B1E1-9CA8B202D04B}" destId="{93921F00-96E3-4C50-AF24-2F0C09CF55BB}" srcOrd="0" destOrd="0" presId="urn:microsoft.com/office/officeart/2008/layout/LinedList"/>
    <dgm:cxn modelId="{1869FCF0-D70F-4A21-A184-BC8164D19318}" srcId="{D49FA94C-EDA5-42D4-BD0A-D98A333C566C}" destId="{90A8C2BB-CFF9-498D-82E5-055C9B23322F}" srcOrd="0" destOrd="0" parTransId="{98B11866-95C8-42B4-9ACE-79B802B2461C}" sibTransId="{B04AADE5-9F0E-4A85-AAD2-D925CBCF349A}"/>
    <dgm:cxn modelId="{EDB50DF1-821B-4C1E-914A-1BDB660C7632}" type="presParOf" srcId="{8DB83508-243E-459C-BA2E-B46B0383DE77}" destId="{ABD20D23-B055-426F-99F8-0B8A68DA9787}" srcOrd="0" destOrd="0" presId="urn:microsoft.com/office/officeart/2008/layout/LinedList"/>
    <dgm:cxn modelId="{8D16F9EC-78FC-42F2-BC24-1359777481C0}" type="presParOf" srcId="{8DB83508-243E-459C-BA2E-B46B0383DE77}" destId="{143B1C7C-1C2F-42C4-87E1-42A304CE5BF6}" srcOrd="1" destOrd="0" presId="urn:microsoft.com/office/officeart/2008/layout/LinedList"/>
    <dgm:cxn modelId="{5B10F2A5-9461-468E-B7F1-C27125F609C8}" type="presParOf" srcId="{143B1C7C-1C2F-42C4-87E1-42A304CE5BF6}" destId="{E0009849-C994-4DEE-BFD7-5FBDF3D9879B}" srcOrd="0" destOrd="0" presId="urn:microsoft.com/office/officeart/2008/layout/LinedList"/>
    <dgm:cxn modelId="{A2EFFFCB-9708-432F-8A17-F7899B80AB88}" type="presParOf" srcId="{143B1C7C-1C2F-42C4-87E1-42A304CE5BF6}" destId="{5FE2F7EA-D35D-4ED4-B53F-D4EC9A74F723}" srcOrd="1" destOrd="0" presId="urn:microsoft.com/office/officeart/2008/layout/LinedList"/>
    <dgm:cxn modelId="{28452E09-2D5C-47A7-AA34-3512A1F8E0E1}" type="presParOf" srcId="{5FE2F7EA-D35D-4ED4-B53F-D4EC9A74F723}" destId="{42137E0D-947A-45AC-8468-8C76F02A9B49}" srcOrd="0" destOrd="0" presId="urn:microsoft.com/office/officeart/2008/layout/LinedList"/>
    <dgm:cxn modelId="{837470CA-896A-447D-80B8-51F59DE31967}" type="presParOf" srcId="{5FE2F7EA-D35D-4ED4-B53F-D4EC9A74F723}" destId="{E49D1E2E-533E-41F1-8C68-B3505C31BA31}" srcOrd="1" destOrd="0" presId="urn:microsoft.com/office/officeart/2008/layout/LinedList"/>
    <dgm:cxn modelId="{9E07AEF0-2F60-4B45-BF37-8AA03CFAF2A2}" type="presParOf" srcId="{E49D1E2E-533E-41F1-8C68-B3505C31BA31}" destId="{DBE1D514-DB31-4AEA-A790-ECB00B84FF23}" srcOrd="0" destOrd="0" presId="urn:microsoft.com/office/officeart/2008/layout/LinedList"/>
    <dgm:cxn modelId="{FBD3E25D-28B6-4501-87FB-0D485EE94372}" type="presParOf" srcId="{E49D1E2E-533E-41F1-8C68-B3505C31BA31}" destId="{D0C40822-0AC1-40D6-875B-392870C20826}" srcOrd="1" destOrd="0" presId="urn:microsoft.com/office/officeart/2008/layout/LinedList"/>
    <dgm:cxn modelId="{8860FCF4-DD10-4807-8B59-E1DB5B143043}" type="presParOf" srcId="{E49D1E2E-533E-41F1-8C68-B3505C31BA31}" destId="{C4E0F6F7-B07A-449A-A393-DCB5D72140E4}" srcOrd="2" destOrd="0" presId="urn:microsoft.com/office/officeart/2008/layout/LinedList"/>
    <dgm:cxn modelId="{42DF587D-73DA-4D7A-85D8-CE63E2EAE9EA}" type="presParOf" srcId="{5FE2F7EA-D35D-4ED4-B53F-D4EC9A74F723}" destId="{A7A95AAA-F6CC-41CF-8C5B-F8DFFA151CCD}" srcOrd="2" destOrd="0" presId="urn:microsoft.com/office/officeart/2008/layout/LinedList"/>
    <dgm:cxn modelId="{1173A4AB-DAB6-4E48-846A-0F6D27E009EA}" type="presParOf" srcId="{5FE2F7EA-D35D-4ED4-B53F-D4EC9A74F723}" destId="{13BAAB2C-84F8-47D6-9979-12122ABE00B4}" srcOrd="3" destOrd="0" presId="urn:microsoft.com/office/officeart/2008/layout/LinedList"/>
    <dgm:cxn modelId="{747A262C-893D-4D7A-BB56-FBB71366A273}" type="presParOf" srcId="{8DB83508-243E-459C-BA2E-B46B0383DE77}" destId="{689E9EF9-C798-4880-8B02-EBDC8C68001B}" srcOrd="2" destOrd="0" presId="urn:microsoft.com/office/officeart/2008/layout/LinedList"/>
    <dgm:cxn modelId="{A710FC47-977B-404B-A69A-1EA36EE51A9B}" type="presParOf" srcId="{8DB83508-243E-459C-BA2E-B46B0383DE77}" destId="{DEE153F7-C93F-4352-A67F-2C10200B6B0D}" srcOrd="3" destOrd="0" presId="urn:microsoft.com/office/officeart/2008/layout/LinedList"/>
    <dgm:cxn modelId="{140D91C6-30FD-49F7-8FC1-5B0F271F3458}" type="presParOf" srcId="{DEE153F7-C93F-4352-A67F-2C10200B6B0D}" destId="{64FF65C7-8876-4CD1-8695-0B95EB6C7073}" srcOrd="0" destOrd="0" presId="urn:microsoft.com/office/officeart/2008/layout/LinedList"/>
    <dgm:cxn modelId="{8BFD287F-CCBD-4AD9-BA27-E2EDCF080AD9}" type="presParOf" srcId="{DEE153F7-C93F-4352-A67F-2C10200B6B0D}" destId="{875D4960-D71A-40C5-B73A-3EC042C67118}" srcOrd="1" destOrd="0" presId="urn:microsoft.com/office/officeart/2008/layout/LinedList"/>
    <dgm:cxn modelId="{B0C816FB-F112-45BB-9C62-281239CC6B09}" type="presParOf" srcId="{875D4960-D71A-40C5-B73A-3EC042C67118}" destId="{3261B9CF-1A2A-4626-96AB-41569723AA8A}" srcOrd="0" destOrd="0" presId="urn:microsoft.com/office/officeart/2008/layout/LinedList"/>
    <dgm:cxn modelId="{8480E1AE-2FD7-43C9-A9B3-AC7E2D41AADB}" type="presParOf" srcId="{875D4960-D71A-40C5-B73A-3EC042C67118}" destId="{79E74505-5F69-4C4A-95DB-67F9EA75F816}" srcOrd="1" destOrd="0" presId="urn:microsoft.com/office/officeart/2008/layout/LinedList"/>
    <dgm:cxn modelId="{FE803095-6112-441E-AE5D-F27137D7FB5A}" type="presParOf" srcId="{79E74505-5F69-4C4A-95DB-67F9EA75F816}" destId="{5F61DF50-079A-48FB-B063-1CF8FA977C0F}" srcOrd="0" destOrd="0" presId="urn:microsoft.com/office/officeart/2008/layout/LinedList"/>
    <dgm:cxn modelId="{A74A1250-2244-4360-A329-216F35146C0C}" type="presParOf" srcId="{79E74505-5F69-4C4A-95DB-67F9EA75F816}" destId="{EE1769F0-BC87-4F56-B941-37DA1D267135}" srcOrd="1" destOrd="0" presId="urn:microsoft.com/office/officeart/2008/layout/LinedList"/>
    <dgm:cxn modelId="{AB9D92C9-9009-414F-BC7A-61A98F301E55}" type="presParOf" srcId="{79E74505-5F69-4C4A-95DB-67F9EA75F816}" destId="{50B053F9-650F-476A-A1DD-CB323832ED8B}" srcOrd="2" destOrd="0" presId="urn:microsoft.com/office/officeart/2008/layout/LinedList"/>
    <dgm:cxn modelId="{E93A58FF-F917-411B-BFDC-1F5747957718}" type="presParOf" srcId="{875D4960-D71A-40C5-B73A-3EC042C67118}" destId="{89D8BD0B-6C3C-44CF-B21A-2965841F7948}" srcOrd="2" destOrd="0" presId="urn:microsoft.com/office/officeart/2008/layout/LinedList"/>
    <dgm:cxn modelId="{E45FD366-231C-492F-84A7-CA65A73F299D}" type="presParOf" srcId="{875D4960-D71A-40C5-B73A-3EC042C67118}" destId="{D7528655-DF22-45C8-9570-8E61C5AA0765}" srcOrd="3" destOrd="0" presId="urn:microsoft.com/office/officeart/2008/layout/LinedList"/>
    <dgm:cxn modelId="{725F2EC3-512E-4556-8904-B8E9F35B841B}" type="presParOf" srcId="{8DB83508-243E-459C-BA2E-B46B0383DE77}" destId="{12726457-1782-48F7-BDFF-842D140D93ED}" srcOrd="4" destOrd="0" presId="urn:microsoft.com/office/officeart/2008/layout/LinedList"/>
    <dgm:cxn modelId="{42BD7A67-5C4C-4DC6-A468-40192FC28372}" type="presParOf" srcId="{8DB83508-243E-459C-BA2E-B46B0383DE77}" destId="{413B6895-73A8-46E5-982D-137CF3BE1A03}" srcOrd="5" destOrd="0" presId="urn:microsoft.com/office/officeart/2008/layout/LinedList"/>
    <dgm:cxn modelId="{2F2126BB-D090-4789-952B-552ACC0DE32D}" type="presParOf" srcId="{413B6895-73A8-46E5-982D-137CF3BE1A03}" destId="{01BF4547-0C2F-4081-B3EF-48FEAF3F7F09}" srcOrd="0" destOrd="0" presId="urn:microsoft.com/office/officeart/2008/layout/LinedList"/>
    <dgm:cxn modelId="{A37C7427-E894-432E-B3A2-295AF859A54D}" type="presParOf" srcId="{413B6895-73A8-46E5-982D-137CF3BE1A03}" destId="{654BFFC3-4407-496B-8DDE-A29677A6A1F5}" srcOrd="1" destOrd="0" presId="urn:microsoft.com/office/officeart/2008/layout/LinedList"/>
    <dgm:cxn modelId="{43013A57-5611-4B1B-A296-17E6E5249AA5}" type="presParOf" srcId="{654BFFC3-4407-496B-8DDE-A29677A6A1F5}" destId="{A880ADE4-BE44-4A57-912C-EBDBD98F110F}" srcOrd="0" destOrd="0" presId="urn:microsoft.com/office/officeart/2008/layout/LinedList"/>
    <dgm:cxn modelId="{F3480F6E-2F4E-4A95-B567-993B5523BF5C}" type="presParOf" srcId="{654BFFC3-4407-496B-8DDE-A29677A6A1F5}" destId="{80B12229-EE7F-440A-B9DD-0ADBCFC9117F}" srcOrd="1" destOrd="0" presId="urn:microsoft.com/office/officeart/2008/layout/LinedList"/>
    <dgm:cxn modelId="{6676580E-620F-4506-8D8B-7200D57B8E23}" type="presParOf" srcId="{80B12229-EE7F-440A-B9DD-0ADBCFC9117F}" destId="{93298830-FD75-48BC-BEA3-3328B375C2DF}" srcOrd="0" destOrd="0" presId="urn:microsoft.com/office/officeart/2008/layout/LinedList"/>
    <dgm:cxn modelId="{FDC2B2F0-1FDB-4724-A850-2AE7C2872985}" type="presParOf" srcId="{80B12229-EE7F-440A-B9DD-0ADBCFC9117F}" destId="{C000EEAA-6707-4294-A6B1-96B941017BA7}" srcOrd="1" destOrd="0" presId="urn:microsoft.com/office/officeart/2008/layout/LinedList"/>
    <dgm:cxn modelId="{0DFF5805-BF55-47A0-AAF9-9F9C581F3941}" type="presParOf" srcId="{80B12229-EE7F-440A-B9DD-0ADBCFC9117F}" destId="{9D129524-C05F-447F-AE85-92E78222808E}" srcOrd="2" destOrd="0" presId="urn:microsoft.com/office/officeart/2008/layout/LinedList"/>
    <dgm:cxn modelId="{D8FF8FD9-C369-426C-A603-0D25D3BBBAF4}" type="presParOf" srcId="{654BFFC3-4407-496B-8DDE-A29677A6A1F5}" destId="{435D7981-8F7D-4F46-A32C-018E8A8EE998}" srcOrd="2" destOrd="0" presId="urn:microsoft.com/office/officeart/2008/layout/LinedList"/>
    <dgm:cxn modelId="{995B7975-6DED-45D9-8C73-974BD472A09F}" type="presParOf" srcId="{654BFFC3-4407-496B-8DDE-A29677A6A1F5}" destId="{C6C42674-A07A-4FBF-9B87-EE9C4A6B68E5}" srcOrd="3" destOrd="0" presId="urn:microsoft.com/office/officeart/2008/layout/LinedList"/>
    <dgm:cxn modelId="{8F7B4E23-2C29-4944-8644-DBD5E66B8920}" type="presParOf" srcId="{8DB83508-243E-459C-BA2E-B46B0383DE77}" destId="{3A38F8C6-295B-4053-93E2-097A2E77281C}" srcOrd="6" destOrd="0" presId="urn:microsoft.com/office/officeart/2008/layout/LinedList"/>
    <dgm:cxn modelId="{C4C692FF-F268-4AFC-865A-017EF782E115}" type="presParOf" srcId="{8DB83508-243E-459C-BA2E-B46B0383DE77}" destId="{7ECD4803-5B2E-42BA-AC44-001A38E6F32D}" srcOrd="7" destOrd="0" presId="urn:microsoft.com/office/officeart/2008/layout/LinedList"/>
    <dgm:cxn modelId="{F8B77B3B-2940-4000-BDE2-E1D023E1F8EF}" type="presParOf" srcId="{7ECD4803-5B2E-42BA-AC44-001A38E6F32D}" destId="{E1A10EDB-918C-4ABA-A2A5-A6116A4865D9}" srcOrd="0" destOrd="0" presId="urn:microsoft.com/office/officeart/2008/layout/LinedList"/>
    <dgm:cxn modelId="{8808DB57-89C3-4852-9599-155DFA0284D0}" type="presParOf" srcId="{7ECD4803-5B2E-42BA-AC44-001A38E6F32D}" destId="{70E73048-2936-4824-85C8-070E9D52546E}" srcOrd="1" destOrd="0" presId="urn:microsoft.com/office/officeart/2008/layout/LinedList"/>
    <dgm:cxn modelId="{7B90EA95-21C3-4B70-9E09-624EB5F9428F}" type="presParOf" srcId="{70E73048-2936-4824-85C8-070E9D52546E}" destId="{9C946255-512E-4204-ABF9-7EA6D1C3637D}" srcOrd="0" destOrd="0" presId="urn:microsoft.com/office/officeart/2008/layout/LinedList"/>
    <dgm:cxn modelId="{BCBBBBD5-54E6-4D40-9EC7-FC93221DF86A}" type="presParOf" srcId="{70E73048-2936-4824-85C8-070E9D52546E}" destId="{F797DA5D-6DA3-4AB2-B8CF-B544CC03A27B}" srcOrd="1" destOrd="0" presId="urn:microsoft.com/office/officeart/2008/layout/LinedList"/>
    <dgm:cxn modelId="{807407ED-24EF-41E1-A367-6E88C8739B50}" type="presParOf" srcId="{F797DA5D-6DA3-4AB2-B8CF-B544CC03A27B}" destId="{D0278190-4712-4EF9-84DD-62C1D19A1071}" srcOrd="0" destOrd="0" presId="urn:microsoft.com/office/officeart/2008/layout/LinedList"/>
    <dgm:cxn modelId="{3DB36BE9-B483-4382-AB68-EA30559038AB}" type="presParOf" srcId="{F797DA5D-6DA3-4AB2-B8CF-B544CC03A27B}" destId="{93921F00-96E3-4C50-AF24-2F0C09CF55BB}" srcOrd="1" destOrd="0" presId="urn:microsoft.com/office/officeart/2008/layout/LinedList"/>
    <dgm:cxn modelId="{123502EE-9454-4B1A-91C6-CB47065510D7}" type="presParOf" srcId="{F797DA5D-6DA3-4AB2-B8CF-B544CC03A27B}" destId="{40B3D500-E329-473C-B122-7979BD8A4827}" srcOrd="2" destOrd="0" presId="urn:microsoft.com/office/officeart/2008/layout/LinedList"/>
    <dgm:cxn modelId="{F93E7ED1-BDA6-4927-93A6-8DC03105F0A2}" type="presParOf" srcId="{70E73048-2936-4824-85C8-070E9D52546E}" destId="{810ADEF2-62DD-4234-AEAF-7ED0A75DD0E8}" srcOrd="2" destOrd="0" presId="urn:microsoft.com/office/officeart/2008/layout/LinedList"/>
    <dgm:cxn modelId="{77BD9F9C-A4D4-4466-9021-58595CD9AA59}" type="presParOf" srcId="{70E73048-2936-4824-85C8-070E9D52546E}" destId="{DD4A5DA8-6120-4155-A0D1-089B02D02D46}" srcOrd="3" destOrd="0" presId="urn:microsoft.com/office/officeart/2008/layout/LinedList"/>
    <dgm:cxn modelId="{AB63C8B9-9BCF-4B02-AF4A-72CBA0C6408F}" type="presParOf" srcId="{8DB83508-243E-459C-BA2E-B46B0383DE77}" destId="{F3367EFF-A415-4C2A-AF5A-5887D14F2466}" srcOrd="8" destOrd="0" presId="urn:microsoft.com/office/officeart/2008/layout/LinedList"/>
    <dgm:cxn modelId="{502DD118-DBBE-41F9-8DF6-B4AA0DC20C24}" type="presParOf" srcId="{8DB83508-243E-459C-BA2E-B46B0383DE77}" destId="{5FD3A9AE-94CE-4D1E-8FAB-B3A61B7089C4}" srcOrd="9" destOrd="0" presId="urn:microsoft.com/office/officeart/2008/layout/LinedList"/>
    <dgm:cxn modelId="{DFBB185D-9983-410F-9C61-4E648055D76A}" type="presParOf" srcId="{5FD3A9AE-94CE-4D1E-8FAB-B3A61B7089C4}" destId="{F77A73CE-98DF-48F8-AEEF-24498E97D082}" srcOrd="0" destOrd="0" presId="urn:microsoft.com/office/officeart/2008/layout/LinedList"/>
    <dgm:cxn modelId="{D6E4D715-3DE5-4614-908C-403369C1C315}" type="presParOf" srcId="{5FD3A9AE-94CE-4D1E-8FAB-B3A61B7089C4}" destId="{B86F1164-B079-4B10-8305-4FA3AF5C9D11}" srcOrd="1" destOrd="0" presId="urn:microsoft.com/office/officeart/2008/layout/LinedList"/>
    <dgm:cxn modelId="{8071A767-EFF5-426E-9A24-7C42D84C7FCE}" type="presParOf" srcId="{B86F1164-B079-4B10-8305-4FA3AF5C9D11}" destId="{BC4F63CE-F1E5-4045-A4FF-9763288EBBAE}" srcOrd="0" destOrd="0" presId="urn:microsoft.com/office/officeart/2008/layout/LinedList"/>
    <dgm:cxn modelId="{DDA70731-87FF-4C1D-B3D1-53DA40A152EA}" type="presParOf" srcId="{B86F1164-B079-4B10-8305-4FA3AF5C9D11}" destId="{C1D8C9FA-FCF2-44ED-94E3-F479925EC7F5}" srcOrd="1" destOrd="0" presId="urn:microsoft.com/office/officeart/2008/layout/LinedList"/>
    <dgm:cxn modelId="{CD014B2A-9478-451A-A64D-B64EDE1DAB15}" type="presParOf" srcId="{C1D8C9FA-FCF2-44ED-94E3-F479925EC7F5}" destId="{4F2040C4-3B3A-4AE6-8650-2FCEE658FAD7}" srcOrd="0" destOrd="0" presId="urn:microsoft.com/office/officeart/2008/layout/LinedList"/>
    <dgm:cxn modelId="{AFCCA52E-3EEF-412B-B83D-15F7D629EA7C}" type="presParOf" srcId="{C1D8C9FA-FCF2-44ED-94E3-F479925EC7F5}" destId="{B5E171C0-F985-4090-83CA-F273E2DAA24D}" srcOrd="1" destOrd="0" presId="urn:microsoft.com/office/officeart/2008/layout/LinedList"/>
    <dgm:cxn modelId="{87E3ED9B-F9B0-4276-A582-4E0CE82D5987}" type="presParOf" srcId="{C1D8C9FA-FCF2-44ED-94E3-F479925EC7F5}" destId="{31064C97-96E8-41E2-9DF3-1F8FCAD032DF}" srcOrd="2" destOrd="0" presId="urn:microsoft.com/office/officeart/2008/layout/LinedList"/>
    <dgm:cxn modelId="{621151A1-763D-4F63-8E64-D6AB0A5C892A}" type="presParOf" srcId="{B86F1164-B079-4B10-8305-4FA3AF5C9D11}" destId="{93915AFE-43DB-4672-8904-56A9762E9204}" srcOrd="2" destOrd="0" presId="urn:microsoft.com/office/officeart/2008/layout/LinedList"/>
    <dgm:cxn modelId="{08EF9B00-9E4E-4D66-842E-67C4C2FF956C}" type="presParOf" srcId="{B86F1164-B079-4B10-8305-4FA3AF5C9D11}" destId="{FFF77F62-FEE7-4E77-AED6-DDA8CF6C6919}" srcOrd="3"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B900637-8728-46C1-B04C-3132194EF3F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D49FA94C-EDA5-42D4-BD0A-D98A333C566C}">
      <dgm:prSet phldrT="[文本]" custT="1"/>
      <dgm:spPr/>
      <dgm:t>
        <a:bodyPr anchor="ctr"/>
        <a:lstStyle/>
        <a:p>
          <a:r>
            <a:rPr lang="en-US" altLang="en-US" sz="2400" dirty="0"/>
            <a:t>index.html</a:t>
          </a:r>
          <a:endParaRPr lang="zh-CN" altLang="en-US" sz="2400" dirty="0"/>
        </a:p>
      </dgm:t>
    </dgm:pt>
    <dgm:pt modelId="{50744A0D-63C4-4848-925F-BC622B9AF550}" type="parTrans" cxnId="{6F912F43-7C91-4DF6-907E-FDD69C8A1D61}">
      <dgm:prSet/>
      <dgm:spPr/>
      <dgm:t>
        <a:bodyPr/>
        <a:lstStyle/>
        <a:p>
          <a:endParaRPr lang="zh-CN" altLang="en-US"/>
        </a:p>
      </dgm:t>
    </dgm:pt>
    <dgm:pt modelId="{429704EA-A3F8-4405-B00F-67255BBFC5BD}" type="sibTrans" cxnId="{6F912F43-7C91-4DF6-907E-FDD69C8A1D61}">
      <dgm:prSet/>
      <dgm:spPr/>
      <dgm:t>
        <a:bodyPr/>
        <a:lstStyle/>
        <a:p>
          <a:endParaRPr lang="zh-CN" altLang="en-US"/>
        </a:p>
      </dgm:t>
    </dgm:pt>
    <dgm:pt modelId="{A7D1254D-C7DE-418E-B6BC-CDC7226B5474}">
      <dgm:prSet custT="1"/>
      <dgm:spPr/>
      <dgm:t>
        <a:bodyPr/>
        <a:lstStyle/>
        <a:p>
          <a:r>
            <a:rPr lang="en-US" altLang="en-US" sz="2400" dirty="0"/>
            <a:t>images </a:t>
          </a:r>
          <a:r>
            <a:rPr lang="zh-CN" altLang="en-US" sz="2400" dirty="0"/>
            <a:t>文件夹</a:t>
          </a:r>
        </a:p>
      </dgm:t>
    </dgm:pt>
    <dgm:pt modelId="{0FE40757-8DF5-4E6F-BD7E-0D2731EE14BE}" type="parTrans" cxnId="{DF74BC95-96A0-4B3C-B159-3B0B25AA6752}">
      <dgm:prSet/>
      <dgm:spPr/>
      <dgm:t>
        <a:bodyPr/>
        <a:lstStyle/>
        <a:p>
          <a:endParaRPr lang="zh-CN" altLang="en-US"/>
        </a:p>
      </dgm:t>
    </dgm:pt>
    <dgm:pt modelId="{B144536F-353C-4AA7-9505-07BDAF667D00}" type="sibTrans" cxnId="{DF74BC95-96A0-4B3C-B159-3B0B25AA6752}">
      <dgm:prSet/>
      <dgm:spPr/>
      <dgm:t>
        <a:bodyPr/>
        <a:lstStyle/>
        <a:p>
          <a:endParaRPr lang="zh-CN" altLang="en-US"/>
        </a:p>
      </dgm:t>
    </dgm:pt>
    <dgm:pt modelId="{E2D44069-14C5-4997-82D0-155C13AC8E61}">
      <dgm:prSet custT="1"/>
      <dgm:spPr/>
      <dgm:t>
        <a:bodyPr/>
        <a:lstStyle/>
        <a:p>
          <a:r>
            <a:rPr lang="en-US" altLang="en-US" sz="2400" dirty="0"/>
            <a:t>styles </a:t>
          </a:r>
          <a:r>
            <a:rPr lang="zh-CN" altLang="en-US" sz="2400" dirty="0"/>
            <a:t>文件夹</a:t>
          </a:r>
        </a:p>
      </dgm:t>
    </dgm:pt>
    <dgm:pt modelId="{E96EAF9D-5147-41F0-BFBF-388747CCC8F9}" type="parTrans" cxnId="{63A5B654-5516-4937-9625-FB07E3E96E22}">
      <dgm:prSet/>
      <dgm:spPr/>
      <dgm:t>
        <a:bodyPr/>
        <a:lstStyle/>
        <a:p>
          <a:endParaRPr lang="zh-CN" altLang="en-US"/>
        </a:p>
      </dgm:t>
    </dgm:pt>
    <dgm:pt modelId="{6D708F88-7E83-4562-99B7-A1EE2DBF7C51}" type="sibTrans" cxnId="{63A5B654-5516-4937-9625-FB07E3E96E22}">
      <dgm:prSet/>
      <dgm:spPr/>
      <dgm:t>
        <a:bodyPr/>
        <a:lstStyle/>
        <a:p>
          <a:endParaRPr lang="zh-CN" altLang="en-US"/>
        </a:p>
      </dgm:t>
    </dgm:pt>
    <dgm:pt modelId="{C111922A-393D-4CB3-95BC-221DE1965E8C}">
      <dgm:prSet custT="1"/>
      <dgm:spPr/>
      <dgm:t>
        <a:bodyPr/>
        <a:lstStyle/>
        <a:p>
          <a:r>
            <a:rPr lang="en-US" altLang="en-US" sz="2400" dirty="0"/>
            <a:t>scripts </a:t>
          </a:r>
          <a:r>
            <a:rPr lang="zh-CN" altLang="en-US" sz="2400" dirty="0"/>
            <a:t>文件夹</a:t>
          </a:r>
        </a:p>
      </dgm:t>
    </dgm:pt>
    <dgm:pt modelId="{8F673F73-F571-4206-9755-62223E2D5912}" type="parTrans" cxnId="{C576B27D-23D6-4619-80B8-29E1C7D65AF9}">
      <dgm:prSet/>
      <dgm:spPr/>
      <dgm:t>
        <a:bodyPr/>
        <a:lstStyle/>
        <a:p>
          <a:endParaRPr lang="zh-CN" altLang="en-US"/>
        </a:p>
      </dgm:t>
    </dgm:pt>
    <dgm:pt modelId="{D33ECD45-B180-473C-9579-EF6AAA7CFC48}" type="sibTrans" cxnId="{C576B27D-23D6-4619-80B8-29E1C7D65AF9}">
      <dgm:prSet/>
      <dgm:spPr/>
      <dgm:t>
        <a:bodyPr/>
        <a:lstStyle/>
        <a:p>
          <a:endParaRPr lang="zh-CN" altLang="en-US"/>
        </a:p>
      </dgm:t>
    </dgm:pt>
    <dgm:pt modelId="{6CEB08A8-B2E7-4DCF-9C39-F07EAA1D6DD3}">
      <dgm:prSet phldrT="[文本]" custT="1"/>
      <dgm:spPr/>
      <dgm:t>
        <a:bodyPr anchor="ctr"/>
        <a:lstStyle/>
        <a:p>
          <a:r>
            <a:rPr lang="zh-CN" altLang="en-US" sz="1600" dirty="0"/>
            <a:t>这个文件一般会包含主页内容，也就是人们第一次进入网站时看到的文字和图片。可以使用文本编辑器，创建一个名为 </a:t>
          </a:r>
          <a:r>
            <a:rPr lang="en-US" altLang="en-US" sz="1600" dirty="0"/>
            <a:t>index.html </a:t>
          </a:r>
          <a:r>
            <a:rPr lang="zh-CN" altLang="en-US" sz="1600" dirty="0"/>
            <a:t>的新文件，并将其保存在 </a:t>
          </a:r>
          <a:r>
            <a:rPr lang="en-US" altLang="en-US" sz="1600" dirty="0"/>
            <a:t>test-site </a:t>
          </a:r>
          <a:r>
            <a:rPr lang="zh-CN" altLang="en-US" sz="1600" dirty="0"/>
            <a:t>文件夹内。</a:t>
          </a:r>
        </a:p>
      </dgm:t>
    </dgm:pt>
    <dgm:pt modelId="{0EAB31A2-95F5-4C62-941C-64AC68758059}" type="parTrans" cxnId="{0D08F324-8F7B-40FF-9DDD-786CE4191520}">
      <dgm:prSet/>
      <dgm:spPr/>
      <dgm:t>
        <a:bodyPr/>
        <a:lstStyle/>
        <a:p>
          <a:endParaRPr lang="zh-CN" altLang="en-US"/>
        </a:p>
      </dgm:t>
    </dgm:pt>
    <dgm:pt modelId="{0380032B-72D8-4C77-8B15-C601935E77D7}" type="sibTrans" cxnId="{0D08F324-8F7B-40FF-9DDD-786CE4191520}">
      <dgm:prSet/>
      <dgm:spPr/>
      <dgm:t>
        <a:bodyPr/>
        <a:lstStyle/>
        <a:p>
          <a:endParaRPr lang="zh-CN" altLang="en-US"/>
        </a:p>
      </dgm:t>
    </dgm:pt>
    <dgm:pt modelId="{702319F8-2B21-41AB-BD85-30CF1608F5EF}">
      <dgm:prSet custT="1"/>
      <dgm:spPr/>
      <dgm:t>
        <a:bodyPr/>
        <a:lstStyle/>
        <a:p>
          <a:r>
            <a:rPr lang="zh-CN" altLang="en-US" sz="1600" dirty="0"/>
            <a:t>这个文件夹包含网站上使用的所有图片。</a:t>
          </a:r>
        </a:p>
      </dgm:t>
    </dgm:pt>
    <dgm:pt modelId="{AB6BA967-40E9-4624-BB34-E0D13EE6B556}" type="parTrans" cxnId="{C7BB84E5-7D57-4776-AF2F-E03331FA602B}">
      <dgm:prSet/>
      <dgm:spPr/>
      <dgm:t>
        <a:bodyPr/>
        <a:lstStyle/>
        <a:p>
          <a:endParaRPr lang="zh-CN" altLang="en-US"/>
        </a:p>
      </dgm:t>
    </dgm:pt>
    <dgm:pt modelId="{49025E48-08CB-4BFE-A0C8-C01B5B5592A6}" type="sibTrans" cxnId="{C7BB84E5-7D57-4776-AF2F-E03331FA602B}">
      <dgm:prSet/>
      <dgm:spPr/>
      <dgm:t>
        <a:bodyPr/>
        <a:lstStyle/>
        <a:p>
          <a:endParaRPr lang="zh-CN" altLang="en-US"/>
        </a:p>
      </dgm:t>
    </dgm:pt>
    <dgm:pt modelId="{F5CE8861-0A89-4AB7-A267-06BE4DCEB9E1}">
      <dgm:prSet custT="1"/>
      <dgm:spPr/>
      <dgm:t>
        <a:bodyPr/>
        <a:lstStyle/>
        <a:p>
          <a:r>
            <a:rPr lang="zh-CN" altLang="en-US" sz="1600" dirty="0"/>
            <a:t>这个文件夹包含用于设置内容样式的</a:t>
          </a:r>
          <a:r>
            <a:rPr lang="en-US" altLang="en-US" sz="1600" dirty="0"/>
            <a:t>CSS </a:t>
          </a:r>
          <a:r>
            <a:rPr lang="zh-CN" altLang="en-US" sz="1600" dirty="0"/>
            <a:t>代码（例如，设置文本和背景颜色）。</a:t>
          </a:r>
        </a:p>
      </dgm:t>
    </dgm:pt>
    <dgm:pt modelId="{985E0F7E-8903-4B3B-A17A-FA266CC18CDB}" type="parTrans" cxnId="{9F5DAA57-829E-4A22-9195-DF8D16E1A036}">
      <dgm:prSet/>
      <dgm:spPr/>
      <dgm:t>
        <a:bodyPr/>
        <a:lstStyle/>
        <a:p>
          <a:endParaRPr lang="zh-CN" altLang="en-US"/>
        </a:p>
      </dgm:t>
    </dgm:pt>
    <dgm:pt modelId="{5F911FBA-DE94-44E5-A429-C965CAD8A327}" type="sibTrans" cxnId="{9F5DAA57-829E-4A22-9195-DF8D16E1A036}">
      <dgm:prSet/>
      <dgm:spPr/>
      <dgm:t>
        <a:bodyPr/>
        <a:lstStyle/>
        <a:p>
          <a:endParaRPr lang="zh-CN" altLang="en-US"/>
        </a:p>
      </dgm:t>
    </dgm:pt>
    <dgm:pt modelId="{590D1C91-FA65-4EF5-98A7-5A745D45F964}">
      <dgm:prSet custT="1"/>
      <dgm:spPr/>
      <dgm:t>
        <a:bodyPr/>
        <a:lstStyle/>
        <a:p>
          <a:r>
            <a:rPr lang="zh-CN" altLang="en-US" sz="1600" dirty="0"/>
            <a:t>这个文件夹包含所有用于向网站添加交互功能的 </a:t>
          </a:r>
          <a:r>
            <a:rPr lang="en-US" altLang="en-US" sz="1600" dirty="0"/>
            <a:t>JavaScript </a:t>
          </a:r>
          <a:r>
            <a:rPr lang="zh-CN" altLang="en-US" sz="1600" dirty="0"/>
            <a:t>代码（例如，点击时加载数据的按钮）。</a:t>
          </a:r>
        </a:p>
      </dgm:t>
    </dgm:pt>
    <dgm:pt modelId="{1677A592-FBA6-46B5-A913-A07ADE590943}" type="parTrans" cxnId="{CFD2C509-58B7-4E61-A096-9DACE04188CC}">
      <dgm:prSet/>
      <dgm:spPr/>
      <dgm:t>
        <a:bodyPr/>
        <a:lstStyle/>
        <a:p>
          <a:endParaRPr lang="zh-CN" altLang="en-US"/>
        </a:p>
      </dgm:t>
    </dgm:pt>
    <dgm:pt modelId="{085C5F4C-DB4B-41FA-B99B-0219CE19E19B}" type="sibTrans" cxnId="{CFD2C509-58B7-4E61-A096-9DACE04188CC}">
      <dgm:prSet/>
      <dgm:spPr/>
      <dgm:t>
        <a:bodyPr/>
        <a:lstStyle/>
        <a:p>
          <a:endParaRPr lang="zh-CN" altLang="en-US"/>
        </a:p>
      </dgm:t>
    </dgm:pt>
    <dgm:pt modelId="{59CF2F87-F510-4619-BC33-E9DFBC61E11C}" type="pres">
      <dgm:prSet presAssocID="{5B900637-8728-46C1-B04C-3132194EF3FA}" presName="Name0" presStyleCnt="0">
        <dgm:presLayoutVars>
          <dgm:dir/>
          <dgm:animLvl val="lvl"/>
          <dgm:resizeHandles val="exact"/>
        </dgm:presLayoutVars>
      </dgm:prSet>
      <dgm:spPr/>
    </dgm:pt>
    <dgm:pt modelId="{7BCC9843-459D-49E4-8D9C-845D574D470A}" type="pres">
      <dgm:prSet presAssocID="{D49FA94C-EDA5-42D4-BD0A-D98A333C566C}" presName="linNode" presStyleCnt="0"/>
      <dgm:spPr/>
    </dgm:pt>
    <dgm:pt modelId="{3184D92E-86CB-43FB-A610-F3822A50777D}" type="pres">
      <dgm:prSet presAssocID="{D49FA94C-EDA5-42D4-BD0A-D98A333C566C}" presName="parentText" presStyleLbl="node1" presStyleIdx="0" presStyleCnt="4">
        <dgm:presLayoutVars>
          <dgm:chMax val="1"/>
          <dgm:bulletEnabled val="1"/>
        </dgm:presLayoutVars>
      </dgm:prSet>
      <dgm:spPr/>
    </dgm:pt>
    <dgm:pt modelId="{74515552-A497-4602-BA59-409174AB157E}" type="pres">
      <dgm:prSet presAssocID="{D49FA94C-EDA5-42D4-BD0A-D98A333C566C}" presName="descendantText" presStyleLbl="alignAccFollowNode1" presStyleIdx="0" presStyleCnt="4">
        <dgm:presLayoutVars>
          <dgm:bulletEnabled val="1"/>
        </dgm:presLayoutVars>
      </dgm:prSet>
      <dgm:spPr/>
    </dgm:pt>
    <dgm:pt modelId="{891C1EFC-8721-4938-AA64-CA57D1291A69}" type="pres">
      <dgm:prSet presAssocID="{429704EA-A3F8-4405-B00F-67255BBFC5BD}" presName="sp" presStyleCnt="0"/>
      <dgm:spPr/>
    </dgm:pt>
    <dgm:pt modelId="{E66D7CA2-F589-45A6-BBC6-B6035CE4AD1E}" type="pres">
      <dgm:prSet presAssocID="{A7D1254D-C7DE-418E-B6BC-CDC7226B5474}" presName="linNode" presStyleCnt="0"/>
      <dgm:spPr/>
    </dgm:pt>
    <dgm:pt modelId="{471A7583-9696-418E-9000-4C97C50E7761}" type="pres">
      <dgm:prSet presAssocID="{A7D1254D-C7DE-418E-B6BC-CDC7226B5474}" presName="parentText" presStyleLbl="node1" presStyleIdx="1" presStyleCnt="4">
        <dgm:presLayoutVars>
          <dgm:chMax val="1"/>
          <dgm:bulletEnabled val="1"/>
        </dgm:presLayoutVars>
      </dgm:prSet>
      <dgm:spPr/>
    </dgm:pt>
    <dgm:pt modelId="{5CFFA9D5-94C6-4085-99D9-E4E01F404D48}" type="pres">
      <dgm:prSet presAssocID="{A7D1254D-C7DE-418E-B6BC-CDC7226B5474}" presName="descendantText" presStyleLbl="alignAccFollowNode1" presStyleIdx="1" presStyleCnt="4">
        <dgm:presLayoutVars>
          <dgm:bulletEnabled val="1"/>
        </dgm:presLayoutVars>
      </dgm:prSet>
      <dgm:spPr/>
    </dgm:pt>
    <dgm:pt modelId="{E01A4206-4A78-497B-AF79-B672E846A712}" type="pres">
      <dgm:prSet presAssocID="{B144536F-353C-4AA7-9505-07BDAF667D00}" presName="sp" presStyleCnt="0"/>
      <dgm:spPr/>
    </dgm:pt>
    <dgm:pt modelId="{6ED3F4B9-376C-41B0-8ED8-5CA762CB4771}" type="pres">
      <dgm:prSet presAssocID="{E2D44069-14C5-4997-82D0-155C13AC8E61}" presName="linNode" presStyleCnt="0"/>
      <dgm:spPr/>
    </dgm:pt>
    <dgm:pt modelId="{D68A0F53-6005-4EB0-BC74-1CB031F9595E}" type="pres">
      <dgm:prSet presAssocID="{E2D44069-14C5-4997-82D0-155C13AC8E61}" presName="parentText" presStyleLbl="node1" presStyleIdx="2" presStyleCnt="4">
        <dgm:presLayoutVars>
          <dgm:chMax val="1"/>
          <dgm:bulletEnabled val="1"/>
        </dgm:presLayoutVars>
      </dgm:prSet>
      <dgm:spPr/>
    </dgm:pt>
    <dgm:pt modelId="{059A6B0F-6C58-488C-9FA1-D14894B2842C}" type="pres">
      <dgm:prSet presAssocID="{E2D44069-14C5-4997-82D0-155C13AC8E61}" presName="descendantText" presStyleLbl="alignAccFollowNode1" presStyleIdx="2" presStyleCnt="4">
        <dgm:presLayoutVars>
          <dgm:bulletEnabled val="1"/>
        </dgm:presLayoutVars>
      </dgm:prSet>
      <dgm:spPr/>
    </dgm:pt>
    <dgm:pt modelId="{B4DC50AE-24CB-47D7-9926-485D6DE4B3BD}" type="pres">
      <dgm:prSet presAssocID="{6D708F88-7E83-4562-99B7-A1EE2DBF7C51}" presName="sp" presStyleCnt="0"/>
      <dgm:spPr/>
    </dgm:pt>
    <dgm:pt modelId="{03FCDC25-1850-4385-BF30-53724B2231BA}" type="pres">
      <dgm:prSet presAssocID="{C111922A-393D-4CB3-95BC-221DE1965E8C}" presName="linNode" presStyleCnt="0"/>
      <dgm:spPr/>
    </dgm:pt>
    <dgm:pt modelId="{A38B67C6-53D2-428D-8111-247AEDA1D43C}" type="pres">
      <dgm:prSet presAssocID="{C111922A-393D-4CB3-95BC-221DE1965E8C}" presName="parentText" presStyleLbl="node1" presStyleIdx="3" presStyleCnt="4">
        <dgm:presLayoutVars>
          <dgm:chMax val="1"/>
          <dgm:bulletEnabled val="1"/>
        </dgm:presLayoutVars>
      </dgm:prSet>
      <dgm:spPr/>
    </dgm:pt>
    <dgm:pt modelId="{FC22622D-291B-4B09-8EB4-F419E959B9F4}" type="pres">
      <dgm:prSet presAssocID="{C111922A-393D-4CB3-95BC-221DE1965E8C}" presName="descendantText" presStyleLbl="alignAccFollowNode1" presStyleIdx="3" presStyleCnt="4">
        <dgm:presLayoutVars>
          <dgm:bulletEnabled val="1"/>
        </dgm:presLayoutVars>
      </dgm:prSet>
      <dgm:spPr/>
    </dgm:pt>
  </dgm:ptLst>
  <dgm:cxnLst>
    <dgm:cxn modelId="{CFD2C509-58B7-4E61-A096-9DACE04188CC}" srcId="{C111922A-393D-4CB3-95BC-221DE1965E8C}" destId="{590D1C91-FA65-4EF5-98A7-5A745D45F964}" srcOrd="0" destOrd="0" parTransId="{1677A592-FBA6-46B5-A913-A07ADE590943}" sibTransId="{085C5F4C-DB4B-41FA-B99B-0219CE19E19B}"/>
    <dgm:cxn modelId="{0D08F324-8F7B-40FF-9DDD-786CE4191520}" srcId="{D49FA94C-EDA5-42D4-BD0A-D98A333C566C}" destId="{6CEB08A8-B2E7-4DCF-9C39-F07EAA1D6DD3}" srcOrd="0" destOrd="0" parTransId="{0EAB31A2-95F5-4C62-941C-64AC68758059}" sibTransId="{0380032B-72D8-4C77-8B15-C601935E77D7}"/>
    <dgm:cxn modelId="{3A02BC2C-447B-45B6-88CD-5F97D51D4883}" type="presOf" srcId="{590D1C91-FA65-4EF5-98A7-5A745D45F964}" destId="{FC22622D-291B-4B09-8EB4-F419E959B9F4}" srcOrd="0" destOrd="0" presId="urn:microsoft.com/office/officeart/2005/8/layout/vList5"/>
    <dgm:cxn modelId="{6F912F43-7C91-4DF6-907E-FDD69C8A1D61}" srcId="{5B900637-8728-46C1-B04C-3132194EF3FA}" destId="{D49FA94C-EDA5-42D4-BD0A-D98A333C566C}" srcOrd="0" destOrd="0" parTransId="{50744A0D-63C4-4848-925F-BC622B9AF550}" sibTransId="{429704EA-A3F8-4405-B00F-67255BBFC5BD}"/>
    <dgm:cxn modelId="{B55E1766-4ED6-45E5-85D0-5AE7FBDF26B6}" type="presOf" srcId="{F5CE8861-0A89-4AB7-A267-06BE4DCEB9E1}" destId="{059A6B0F-6C58-488C-9FA1-D14894B2842C}" srcOrd="0" destOrd="0" presId="urn:microsoft.com/office/officeart/2005/8/layout/vList5"/>
    <dgm:cxn modelId="{B71F7274-89E6-4245-8682-267F0158AF7C}" type="presOf" srcId="{E2D44069-14C5-4997-82D0-155C13AC8E61}" destId="{D68A0F53-6005-4EB0-BC74-1CB031F9595E}" srcOrd="0" destOrd="0" presId="urn:microsoft.com/office/officeart/2005/8/layout/vList5"/>
    <dgm:cxn modelId="{63A5B654-5516-4937-9625-FB07E3E96E22}" srcId="{5B900637-8728-46C1-B04C-3132194EF3FA}" destId="{E2D44069-14C5-4997-82D0-155C13AC8E61}" srcOrd="2" destOrd="0" parTransId="{E96EAF9D-5147-41F0-BFBF-388747CCC8F9}" sibTransId="{6D708F88-7E83-4562-99B7-A1EE2DBF7C51}"/>
    <dgm:cxn modelId="{57B18777-34FB-46F9-BC56-C0892BC56966}" type="presOf" srcId="{702319F8-2B21-41AB-BD85-30CF1608F5EF}" destId="{5CFFA9D5-94C6-4085-99D9-E4E01F404D48}" srcOrd="0" destOrd="0" presId="urn:microsoft.com/office/officeart/2005/8/layout/vList5"/>
    <dgm:cxn modelId="{9F5DAA57-829E-4A22-9195-DF8D16E1A036}" srcId="{E2D44069-14C5-4997-82D0-155C13AC8E61}" destId="{F5CE8861-0A89-4AB7-A267-06BE4DCEB9E1}" srcOrd="0" destOrd="0" parTransId="{985E0F7E-8903-4B3B-A17A-FA266CC18CDB}" sibTransId="{5F911FBA-DE94-44E5-A429-C965CAD8A327}"/>
    <dgm:cxn modelId="{C576B27D-23D6-4619-80B8-29E1C7D65AF9}" srcId="{5B900637-8728-46C1-B04C-3132194EF3FA}" destId="{C111922A-393D-4CB3-95BC-221DE1965E8C}" srcOrd="3" destOrd="0" parTransId="{8F673F73-F571-4206-9755-62223E2D5912}" sibTransId="{D33ECD45-B180-473C-9579-EF6AAA7CFC48}"/>
    <dgm:cxn modelId="{AD469E8B-29EC-4E2A-85CF-D6961C85E0BE}" type="presOf" srcId="{C111922A-393D-4CB3-95BC-221DE1965E8C}" destId="{A38B67C6-53D2-428D-8111-247AEDA1D43C}" srcOrd="0" destOrd="0" presId="urn:microsoft.com/office/officeart/2005/8/layout/vList5"/>
    <dgm:cxn modelId="{8CBF2291-84F9-4A72-A44B-DEC964E1EA19}" type="presOf" srcId="{D49FA94C-EDA5-42D4-BD0A-D98A333C566C}" destId="{3184D92E-86CB-43FB-A610-F3822A50777D}" srcOrd="0" destOrd="0" presId="urn:microsoft.com/office/officeart/2005/8/layout/vList5"/>
    <dgm:cxn modelId="{DF74BC95-96A0-4B3C-B159-3B0B25AA6752}" srcId="{5B900637-8728-46C1-B04C-3132194EF3FA}" destId="{A7D1254D-C7DE-418E-B6BC-CDC7226B5474}" srcOrd="1" destOrd="0" parTransId="{0FE40757-8DF5-4E6F-BD7E-0D2731EE14BE}" sibTransId="{B144536F-353C-4AA7-9505-07BDAF667D00}"/>
    <dgm:cxn modelId="{2923B4A1-2212-4306-9D28-365BEF6F3847}" type="presOf" srcId="{6CEB08A8-B2E7-4DCF-9C39-F07EAA1D6DD3}" destId="{74515552-A497-4602-BA59-409174AB157E}" srcOrd="0" destOrd="0" presId="urn:microsoft.com/office/officeart/2005/8/layout/vList5"/>
    <dgm:cxn modelId="{67BBC2DB-867D-46FE-ADD2-3E9B54A7F5DA}" type="presOf" srcId="{5B900637-8728-46C1-B04C-3132194EF3FA}" destId="{59CF2F87-F510-4619-BC33-E9DFBC61E11C}" srcOrd="0" destOrd="0" presId="urn:microsoft.com/office/officeart/2005/8/layout/vList5"/>
    <dgm:cxn modelId="{C7BB84E5-7D57-4776-AF2F-E03331FA602B}" srcId="{A7D1254D-C7DE-418E-B6BC-CDC7226B5474}" destId="{702319F8-2B21-41AB-BD85-30CF1608F5EF}" srcOrd="0" destOrd="0" parTransId="{AB6BA967-40E9-4624-BB34-E0D13EE6B556}" sibTransId="{49025E48-08CB-4BFE-A0C8-C01B5B5592A6}"/>
    <dgm:cxn modelId="{F83733F5-1DA1-40B6-AAB9-1FA2167C3366}" type="presOf" srcId="{A7D1254D-C7DE-418E-B6BC-CDC7226B5474}" destId="{471A7583-9696-418E-9000-4C97C50E7761}" srcOrd="0" destOrd="0" presId="urn:microsoft.com/office/officeart/2005/8/layout/vList5"/>
    <dgm:cxn modelId="{3D3F2652-4B99-4621-B8CE-EA735669822A}" type="presParOf" srcId="{59CF2F87-F510-4619-BC33-E9DFBC61E11C}" destId="{7BCC9843-459D-49E4-8D9C-845D574D470A}" srcOrd="0" destOrd="0" presId="urn:microsoft.com/office/officeart/2005/8/layout/vList5"/>
    <dgm:cxn modelId="{2BE67E33-1488-4BC5-AD28-9C78544801C9}" type="presParOf" srcId="{7BCC9843-459D-49E4-8D9C-845D574D470A}" destId="{3184D92E-86CB-43FB-A610-F3822A50777D}" srcOrd="0" destOrd="0" presId="urn:microsoft.com/office/officeart/2005/8/layout/vList5"/>
    <dgm:cxn modelId="{47DA1031-E97A-4914-935C-87B001BA9F30}" type="presParOf" srcId="{7BCC9843-459D-49E4-8D9C-845D574D470A}" destId="{74515552-A497-4602-BA59-409174AB157E}" srcOrd="1" destOrd="0" presId="urn:microsoft.com/office/officeart/2005/8/layout/vList5"/>
    <dgm:cxn modelId="{95071F2C-5CD9-4060-AF6A-D0ABAB5AF497}" type="presParOf" srcId="{59CF2F87-F510-4619-BC33-E9DFBC61E11C}" destId="{891C1EFC-8721-4938-AA64-CA57D1291A69}" srcOrd="1" destOrd="0" presId="urn:microsoft.com/office/officeart/2005/8/layout/vList5"/>
    <dgm:cxn modelId="{CED0529A-EC63-496B-8213-8FF2B79C82AC}" type="presParOf" srcId="{59CF2F87-F510-4619-BC33-E9DFBC61E11C}" destId="{E66D7CA2-F589-45A6-BBC6-B6035CE4AD1E}" srcOrd="2" destOrd="0" presId="urn:microsoft.com/office/officeart/2005/8/layout/vList5"/>
    <dgm:cxn modelId="{1E48EECF-E48F-49C2-BA34-9064F9BF9DA3}" type="presParOf" srcId="{E66D7CA2-F589-45A6-BBC6-B6035CE4AD1E}" destId="{471A7583-9696-418E-9000-4C97C50E7761}" srcOrd="0" destOrd="0" presId="urn:microsoft.com/office/officeart/2005/8/layout/vList5"/>
    <dgm:cxn modelId="{23BF42E4-E6DD-4267-87CA-4290581E7670}" type="presParOf" srcId="{E66D7CA2-F589-45A6-BBC6-B6035CE4AD1E}" destId="{5CFFA9D5-94C6-4085-99D9-E4E01F404D48}" srcOrd="1" destOrd="0" presId="urn:microsoft.com/office/officeart/2005/8/layout/vList5"/>
    <dgm:cxn modelId="{3FB6B986-76DD-460A-AE94-4B3A6C82F89D}" type="presParOf" srcId="{59CF2F87-F510-4619-BC33-E9DFBC61E11C}" destId="{E01A4206-4A78-497B-AF79-B672E846A712}" srcOrd="3" destOrd="0" presId="urn:microsoft.com/office/officeart/2005/8/layout/vList5"/>
    <dgm:cxn modelId="{DAED64CB-45A3-4739-83B4-C942B96D53B4}" type="presParOf" srcId="{59CF2F87-F510-4619-BC33-E9DFBC61E11C}" destId="{6ED3F4B9-376C-41B0-8ED8-5CA762CB4771}" srcOrd="4" destOrd="0" presId="urn:microsoft.com/office/officeart/2005/8/layout/vList5"/>
    <dgm:cxn modelId="{30B14228-E60E-450E-9CEF-9AE75B2B7991}" type="presParOf" srcId="{6ED3F4B9-376C-41B0-8ED8-5CA762CB4771}" destId="{D68A0F53-6005-4EB0-BC74-1CB031F9595E}" srcOrd="0" destOrd="0" presId="urn:microsoft.com/office/officeart/2005/8/layout/vList5"/>
    <dgm:cxn modelId="{8B277D47-A5AC-4E2F-96AA-6305BF810F59}" type="presParOf" srcId="{6ED3F4B9-376C-41B0-8ED8-5CA762CB4771}" destId="{059A6B0F-6C58-488C-9FA1-D14894B2842C}" srcOrd="1" destOrd="0" presId="urn:microsoft.com/office/officeart/2005/8/layout/vList5"/>
    <dgm:cxn modelId="{5BC860B2-FF69-4ABD-BCCF-EABEA8A367F2}" type="presParOf" srcId="{59CF2F87-F510-4619-BC33-E9DFBC61E11C}" destId="{B4DC50AE-24CB-47D7-9926-485D6DE4B3BD}" srcOrd="5" destOrd="0" presId="urn:microsoft.com/office/officeart/2005/8/layout/vList5"/>
    <dgm:cxn modelId="{1DEC2600-2AA9-4FED-89C0-E4A0AE676525}" type="presParOf" srcId="{59CF2F87-F510-4619-BC33-E9DFBC61E11C}" destId="{03FCDC25-1850-4385-BF30-53724B2231BA}" srcOrd="6" destOrd="0" presId="urn:microsoft.com/office/officeart/2005/8/layout/vList5"/>
    <dgm:cxn modelId="{B56DEBDE-F3AA-4B42-A1B9-08BCCC6F229A}" type="presParOf" srcId="{03FCDC25-1850-4385-BF30-53724B2231BA}" destId="{A38B67C6-53D2-428D-8111-247AEDA1D43C}" srcOrd="0" destOrd="0" presId="urn:microsoft.com/office/officeart/2005/8/layout/vList5"/>
    <dgm:cxn modelId="{C2A5BCA6-897F-4424-835D-C00499F645AB}" type="presParOf" srcId="{03FCDC25-1850-4385-BF30-53724B2231BA}" destId="{FC22622D-291B-4B09-8EB4-F419E959B9F4}"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B900637-8728-46C1-B04C-3132194EF3F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D49FA94C-EDA5-42D4-BD0A-D98A333C566C}">
      <dgm:prSet phldrT="[文本]" custT="1"/>
      <dgm:spPr/>
      <dgm:t>
        <a:bodyPr anchor="ctr"/>
        <a:lstStyle/>
        <a:p>
          <a:r>
            <a:rPr lang="en-US" altLang="en-US" sz="1800"/>
            <a:t>&gt;	</a:t>
          </a:r>
          <a:r>
            <a:rPr lang="zh-CN" altLang="en-US" sz="1800"/>
            <a:t>若引用的目标文件与 </a:t>
          </a:r>
          <a:r>
            <a:rPr lang="en-US" altLang="en-US" sz="1800"/>
            <a:t>HTML </a:t>
          </a:r>
          <a:r>
            <a:rPr lang="zh-CN" altLang="en-US" sz="1800"/>
            <a:t>文件同级，只需直接使用文件名，如 </a:t>
          </a:r>
          <a:r>
            <a:rPr lang="en-US" altLang="en-US" sz="1800"/>
            <a:t>my-image.jpg</a:t>
          </a:r>
          <a:r>
            <a:rPr lang="zh-CN" altLang="en-US" sz="1800"/>
            <a:t>。</a:t>
          </a:r>
          <a:endParaRPr lang="zh-CN" altLang="en-US" sz="1800" dirty="0"/>
        </a:p>
      </dgm:t>
    </dgm:pt>
    <dgm:pt modelId="{50744A0D-63C4-4848-925F-BC622B9AF550}" type="parTrans" cxnId="{6F912F43-7C91-4DF6-907E-FDD69C8A1D61}">
      <dgm:prSet/>
      <dgm:spPr/>
      <dgm:t>
        <a:bodyPr/>
        <a:lstStyle/>
        <a:p>
          <a:endParaRPr lang="zh-CN" altLang="en-US" sz="1800"/>
        </a:p>
      </dgm:t>
    </dgm:pt>
    <dgm:pt modelId="{429704EA-A3F8-4405-B00F-67255BBFC5BD}" type="sibTrans" cxnId="{6F912F43-7C91-4DF6-907E-FDD69C8A1D61}">
      <dgm:prSet/>
      <dgm:spPr/>
      <dgm:t>
        <a:bodyPr/>
        <a:lstStyle/>
        <a:p>
          <a:endParaRPr lang="zh-CN" altLang="en-US" sz="1800"/>
        </a:p>
      </dgm:t>
    </dgm:pt>
    <dgm:pt modelId="{1E9BBA50-6CC8-415B-8378-895F8203D4BA}">
      <dgm:prSet custT="1"/>
      <dgm:spPr/>
      <dgm:t>
        <a:bodyPr/>
        <a:lstStyle/>
        <a:p>
          <a:r>
            <a:rPr lang="en-US" altLang="en-US" sz="1800" dirty="0"/>
            <a:t>&gt;	</a:t>
          </a:r>
          <a:r>
            <a:rPr lang="zh-CN" altLang="en-US" sz="1800" dirty="0"/>
            <a:t>要引用子目录中的文件，应在路径前面写上目录名，再加上一个正斜杠，如</a:t>
          </a:r>
          <a:r>
            <a:rPr lang="en-US" altLang="en-US" sz="1800" dirty="0"/>
            <a:t>subdirectory/my-image.jpg</a:t>
          </a:r>
          <a:r>
            <a:rPr lang="zh-CN" altLang="en-US" sz="1800" dirty="0"/>
            <a:t>。</a:t>
          </a:r>
        </a:p>
      </dgm:t>
    </dgm:pt>
    <dgm:pt modelId="{12F2DC24-256A-41BA-9394-DFA4E7FF4E77}" type="parTrans" cxnId="{B88D3810-DB37-47D4-9F86-07838181332D}">
      <dgm:prSet/>
      <dgm:spPr/>
      <dgm:t>
        <a:bodyPr/>
        <a:lstStyle/>
        <a:p>
          <a:endParaRPr lang="zh-CN" altLang="en-US" sz="1800"/>
        </a:p>
      </dgm:t>
    </dgm:pt>
    <dgm:pt modelId="{7C3992B6-56CF-484F-884B-9D298EAF0CEA}" type="sibTrans" cxnId="{B88D3810-DB37-47D4-9F86-07838181332D}">
      <dgm:prSet/>
      <dgm:spPr/>
      <dgm:t>
        <a:bodyPr/>
        <a:lstStyle/>
        <a:p>
          <a:endParaRPr lang="zh-CN" altLang="en-US" sz="1800"/>
        </a:p>
      </dgm:t>
    </dgm:pt>
    <dgm:pt modelId="{24A48529-CCBD-4C6F-96C8-FCBCF2A73321}">
      <dgm:prSet custT="1"/>
      <dgm:spPr/>
      <dgm:t>
        <a:bodyPr/>
        <a:lstStyle/>
        <a:p>
          <a:r>
            <a:rPr lang="en-US" altLang="en-US" sz="1800" dirty="0"/>
            <a:t>&gt;	</a:t>
          </a:r>
          <a:r>
            <a:rPr lang="zh-CN" altLang="en-US" sz="1800" dirty="0"/>
            <a:t>若引用的目标文件位于 </a:t>
          </a:r>
          <a:r>
            <a:rPr lang="en-US" altLang="en-US" sz="1800" dirty="0"/>
            <a:t>HTML </a:t>
          </a:r>
          <a:r>
            <a:rPr lang="zh-CN" altLang="en-US" sz="1800" dirty="0"/>
            <a:t>文件的上级，需要加上两个点。举个例子，如果</a:t>
          </a:r>
          <a:r>
            <a:rPr lang="en-US" altLang="en-US" sz="1800" dirty="0"/>
            <a:t>index.html </a:t>
          </a:r>
          <a:r>
            <a:rPr lang="zh-CN" altLang="en-US" sz="1800" dirty="0"/>
            <a:t>在 </a:t>
          </a:r>
          <a:r>
            <a:rPr lang="en-US" altLang="en-US" sz="1800" dirty="0"/>
            <a:t>test-site </a:t>
          </a:r>
          <a:r>
            <a:rPr lang="zh-CN" altLang="en-US" sz="1800" dirty="0"/>
            <a:t>的一个子文件夹内，而 </a:t>
          </a:r>
          <a:r>
            <a:rPr lang="en-US" altLang="en-US" sz="1800" dirty="0"/>
            <a:t>my-image.jpg </a:t>
          </a:r>
          <a:r>
            <a:rPr lang="zh-CN" altLang="en-US" sz="1800" dirty="0"/>
            <a:t>在 </a:t>
          </a:r>
          <a:r>
            <a:rPr lang="en-US" altLang="en-US" sz="1800" dirty="0"/>
            <a:t>test-site </a:t>
          </a:r>
          <a:r>
            <a:rPr lang="zh-CN" altLang="en-US" sz="1800" dirty="0"/>
            <a:t>内，你可以使用 </a:t>
          </a:r>
          <a:r>
            <a:rPr lang="en-US" altLang="en-US" sz="1800" dirty="0"/>
            <a:t>../my-image.jpg </a:t>
          </a:r>
          <a:r>
            <a:rPr lang="zh-CN" altLang="en-US" sz="1800" dirty="0"/>
            <a:t>从 </a:t>
          </a:r>
          <a:r>
            <a:rPr lang="en-US" altLang="en-US" sz="1800" dirty="0"/>
            <a:t>index.html </a:t>
          </a:r>
          <a:r>
            <a:rPr lang="zh-CN" altLang="en-US" sz="1800" dirty="0"/>
            <a:t>引用 </a:t>
          </a:r>
          <a:r>
            <a:rPr lang="en-US" altLang="en-US" sz="1800" dirty="0"/>
            <a:t>my-image.jpg</a:t>
          </a:r>
          <a:r>
            <a:rPr lang="zh-CN" altLang="en-US" sz="1800" dirty="0"/>
            <a:t>。</a:t>
          </a:r>
        </a:p>
      </dgm:t>
    </dgm:pt>
    <dgm:pt modelId="{E2FDD8D4-CB41-4D92-AB96-A8F97CA91DFB}" type="parTrans" cxnId="{0AE019E7-962F-43C7-BF1A-3B54FF8F1EBB}">
      <dgm:prSet/>
      <dgm:spPr/>
      <dgm:t>
        <a:bodyPr/>
        <a:lstStyle/>
        <a:p>
          <a:endParaRPr lang="zh-CN" altLang="en-US" sz="1800"/>
        </a:p>
      </dgm:t>
    </dgm:pt>
    <dgm:pt modelId="{DCC77A3A-FDDB-4542-BEFB-73B5583C9370}" type="sibTrans" cxnId="{0AE019E7-962F-43C7-BF1A-3B54FF8F1EBB}">
      <dgm:prSet/>
      <dgm:spPr/>
      <dgm:t>
        <a:bodyPr/>
        <a:lstStyle/>
        <a:p>
          <a:endParaRPr lang="zh-CN" altLang="en-US" sz="1800"/>
        </a:p>
      </dgm:t>
    </dgm:pt>
    <dgm:pt modelId="{0FEA3946-6315-40E1-8007-712468E52D44}">
      <dgm:prSet custT="1"/>
      <dgm:spPr/>
      <dgm:t>
        <a:bodyPr/>
        <a:lstStyle/>
        <a:p>
          <a:r>
            <a:rPr lang="en-US" altLang="en-US" sz="1800" dirty="0"/>
            <a:t>&gt;	</a:t>
          </a:r>
          <a:r>
            <a:rPr lang="zh-CN" altLang="en-US" sz="1800" dirty="0"/>
            <a:t>以上方法可以随意组合，如 </a:t>
          </a:r>
          <a:r>
            <a:rPr lang="en-US" altLang="en-US" sz="1800" dirty="0"/>
            <a:t>../subdirectory/another-subdirectory/my-image.jpg</a:t>
          </a:r>
          <a:r>
            <a:rPr lang="zh-CN" altLang="en-US" sz="1800" dirty="0"/>
            <a:t>。</a:t>
          </a:r>
        </a:p>
      </dgm:t>
    </dgm:pt>
    <dgm:pt modelId="{3217028A-AF33-405B-8B71-3BB502C0F994}" type="parTrans" cxnId="{E8A89011-0CE0-4750-8089-8728D6BCC953}">
      <dgm:prSet/>
      <dgm:spPr/>
      <dgm:t>
        <a:bodyPr/>
        <a:lstStyle/>
        <a:p>
          <a:endParaRPr lang="zh-CN" altLang="en-US" sz="1800"/>
        </a:p>
      </dgm:t>
    </dgm:pt>
    <dgm:pt modelId="{3219C3DC-F632-4A4D-A343-CD0DFDF946AD}" type="sibTrans" cxnId="{E8A89011-0CE0-4750-8089-8728D6BCC953}">
      <dgm:prSet/>
      <dgm:spPr/>
      <dgm:t>
        <a:bodyPr/>
        <a:lstStyle/>
        <a:p>
          <a:endParaRPr lang="zh-CN" altLang="en-US" sz="1800"/>
        </a:p>
      </dgm:t>
    </dgm:pt>
    <dgm:pt modelId="{A22770FC-4C18-4479-8B45-F335B94C1602}" type="pres">
      <dgm:prSet presAssocID="{5B900637-8728-46C1-B04C-3132194EF3FA}" presName="linear" presStyleCnt="0">
        <dgm:presLayoutVars>
          <dgm:animLvl val="lvl"/>
          <dgm:resizeHandles val="exact"/>
        </dgm:presLayoutVars>
      </dgm:prSet>
      <dgm:spPr/>
    </dgm:pt>
    <dgm:pt modelId="{685354DC-9EDA-437B-8668-3F1DAF4ECC5E}" type="pres">
      <dgm:prSet presAssocID="{D49FA94C-EDA5-42D4-BD0A-D98A333C566C}" presName="parentText" presStyleLbl="node1" presStyleIdx="0" presStyleCnt="4">
        <dgm:presLayoutVars>
          <dgm:chMax val="0"/>
          <dgm:bulletEnabled val="1"/>
        </dgm:presLayoutVars>
      </dgm:prSet>
      <dgm:spPr/>
    </dgm:pt>
    <dgm:pt modelId="{DC17C82B-CFDA-431F-9D6E-8258A655F4A4}" type="pres">
      <dgm:prSet presAssocID="{429704EA-A3F8-4405-B00F-67255BBFC5BD}" presName="spacer" presStyleCnt="0"/>
      <dgm:spPr/>
    </dgm:pt>
    <dgm:pt modelId="{F34522DC-9582-4838-A37A-1F062BF54C0A}" type="pres">
      <dgm:prSet presAssocID="{1E9BBA50-6CC8-415B-8378-895F8203D4BA}" presName="parentText" presStyleLbl="node1" presStyleIdx="1" presStyleCnt="4">
        <dgm:presLayoutVars>
          <dgm:chMax val="0"/>
          <dgm:bulletEnabled val="1"/>
        </dgm:presLayoutVars>
      </dgm:prSet>
      <dgm:spPr/>
    </dgm:pt>
    <dgm:pt modelId="{958A36CC-485A-4849-B3A4-7D68105017D0}" type="pres">
      <dgm:prSet presAssocID="{7C3992B6-56CF-484F-884B-9D298EAF0CEA}" presName="spacer" presStyleCnt="0"/>
      <dgm:spPr/>
    </dgm:pt>
    <dgm:pt modelId="{9E96508E-0FF0-4374-87D1-C9C993F78BFF}" type="pres">
      <dgm:prSet presAssocID="{24A48529-CCBD-4C6F-96C8-FCBCF2A73321}" presName="parentText" presStyleLbl="node1" presStyleIdx="2" presStyleCnt="4">
        <dgm:presLayoutVars>
          <dgm:chMax val="0"/>
          <dgm:bulletEnabled val="1"/>
        </dgm:presLayoutVars>
      </dgm:prSet>
      <dgm:spPr/>
    </dgm:pt>
    <dgm:pt modelId="{E6C84B30-A2B5-4127-94CC-00CC7A95630D}" type="pres">
      <dgm:prSet presAssocID="{DCC77A3A-FDDB-4542-BEFB-73B5583C9370}" presName="spacer" presStyleCnt="0"/>
      <dgm:spPr/>
    </dgm:pt>
    <dgm:pt modelId="{9969AF50-D013-4C91-9FF2-8D814A8BDD1C}" type="pres">
      <dgm:prSet presAssocID="{0FEA3946-6315-40E1-8007-712468E52D44}" presName="parentText" presStyleLbl="node1" presStyleIdx="3" presStyleCnt="4">
        <dgm:presLayoutVars>
          <dgm:chMax val="0"/>
          <dgm:bulletEnabled val="1"/>
        </dgm:presLayoutVars>
      </dgm:prSet>
      <dgm:spPr/>
    </dgm:pt>
  </dgm:ptLst>
  <dgm:cxnLst>
    <dgm:cxn modelId="{D19EAE09-BE23-4B75-AD1D-6ABE1F3BB7BA}" type="presOf" srcId="{1E9BBA50-6CC8-415B-8378-895F8203D4BA}" destId="{F34522DC-9582-4838-A37A-1F062BF54C0A}" srcOrd="0" destOrd="0" presId="urn:microsoft.com/office/officeart/2005/8/layout/vList2"/>
    <dgm:cxn modelId="{D119620E-CA49-4725-8A7C-CD36FC5CEC05}" type="presOf" srcId="{24A48529-CCBD-4C6F-96C8-FCBCF2A73321}" destId="{9E96508E-0FF0-4374-87D1-C9C993F78BFF}" srcOrd="0" destOrd="0" presId="urn:microsoft.com/office/officeart/2005/8/layout/vList2"/>
    <dgm:cxn modelId="{B88D3810-DB37-47D4-9F86-07838181332D}" srcId="{5B900637-8728-46C1-B04C-3132194EF3FA}" destId="{1E9BBA50-6CC8-415B-8378-895F8203D4BA}" srcOrd="1" destOrd="0" parTransId="{12F2DC24-256A-41BA-9394-DFA4E7FF4E77}" sibTransId="{7C3992B6-56CF-484F-884B-9D298EAF0CEA}"/>
    <dgm:cxn modelId="{E8A89011-0CE0-4750-8089-8728D6BCC953}" srcId="{5B900637-8728-46C1-B04C-3132194EF3FA}" destId="{0FEA3946-6315-40E1-8007-712468E52D44}" srcOrd="3" destOrd="0" parTransId="{3217028A-AF33-405B-8B71-3BB502C0F994}" sibTransId="{3219C3DC-F632-4A4D-A343-CD0DFDF946AD}"/>
    <dgm:cxn modelId="{6F912F43-7C91-4DF6-907E-FDD69C8A1D61}" srcId="{5B900637-8728-46C1-B04C-3132194EF3FA}" destId="{D49FA94C-EDA5-42D4-BD0A-D98A333C566C}" srcOrd="0" destOrd="0" parTransId="{50744A0D-63C4-4848-925F-BC622B9AF550}" sibTransId="{429704EA-A3F8-4405-B00F-67255BBFC5BD}"/>
    <dgm:cxn modelId="{4587B152-F4A2-417D-9716-628FAB99B7D8}" type="presOf" srcId="{D49FA94C-EDA5-42D4-BD0A-D98A333C566C}" destId="{685354DC-9EDA-437B-8668-3F1DAF4ECC5E}" srcOrd="0" destOrd="0" presId="urn:microsoft.com/office/officeart/2005/8/layout/vList2"/>
    <dgm:cxn modelId="{B10F40B5-DC83-481C-BB27-0E9BB96BB0F6}" type="presOf" srcId="{5B900637-8728-46C1-B04C-3132194EF3FA}" destId="{A22770FC-4C18-4479-8B45-F335B94C1602}" srcOrd="0" destOrd="0" presId="urn:microsoft.com/office/officeart/2005/8/layout/vList2"/>
    <dgm:cxn modelId="{842E58BB-320C-406D-8EC1-5FF165E3EF7B}" type="presOf" srcId="{0FEA3946-6315-40E1-8007-712468E52D44}" destId="{9969AF50-D013-4C91-9FF2-8D814A8BDD1C}" srcOrd="0" destOrd="0" presId="urn:microsoft.com/office/officeart/2005/8/layout/vList2"/>
    <dgm:cxn modelId="{0AE019E7-962F-43C7-BF1A-3B54FF8F1EBB}" srcId="{5B900637-8728-46C1-B04C-3132194EF3FA}" destId="{24A48529-CCBD-4C6F-96C8-FCBCF2A73321}" srcOrd="2" destOrd="0" parTransId="{E2FDD8D4-CB41-4D92-AB96-A8F97CA91DFB}" sibTransId="{DCC77A3A-FDDB-4542-BEFB-73B5583C9370}"/>
    <dgm:cxn modelId="{8E213DE3-E56C-4BA6-B60A-379F46DDF83D}" type="presParOf" srcId="{A22770FC-4C18-4479-8B45-F335B94C1602}" destId="{685354DC-9EDA-437B-8668-3F1DAF4ECC5E}" srcOrd="0" destOrd="0" presId="urn:microsoft.com/office/officeart/2005/8/layout/vList2"/>
    <dgm:cxn modelId="{36AAFC3E-C40D-46AD-AF9C-3106F1624705}" type="presParOf" srcId="{A22770FC-4C18-4479-8B45-F335B94C1602}" destId="{DC17C82B-CFDA-431F-9D6E-8258A655F4A4}" srcOrd="1" destOrd="0" presId="urn:microsoft.com/office/officeart/2005/8/layout/vList2"/>
    <dgm:cxn modelId="{E0F3648A-56EA-438C-96A2-9F0B5F7D3670}" type="presParOf" srcId="{A22770FC-4C18-4479-8B45-F335B94C1602}" destId="{F34522DC-9582-4838-A37A-1F062BF54C0A}" srcOrd="2" destOrd="0" presId="urn:microsoft.com/office/officeart/2005/8/layout/vList2"/>
    <dgm:cxn modelId="{87B6CCF1-D382-4306-8198-00FBEC5F725A}" type="presParOf" srcId="{A22770FC-4C18-4479-8B45-F335B94C1602}" destId="{958A36CC-485A-4849-B3A4-7D68105017D0}" srcOrd="3" destOrd="0" presId="urn:microsoft.com/office/officeart/2005/8/layout/vList2"/>
    <dgm:cxn modelId="{590D0660-51C7-4046-A255-65B28339E6BD}" type="presParOf" srcId="{A22770FC-4C18-4479-8B45-F335B94C1602}" destId="{9E96508E-0FF0-4374-87D1-C9C993F78BFF}" srcOrd="4" destOrd="0" presId="urn:microsoft.com/office/officeart/2005/8/layout/vList2"/>
    <dgm:cxn modelId="{7A6446D8-8A08-4762-8445-0E92A67952B0}" type="presParOf" srcId="{A22770FC-4C18-4479-8B45-F335B94C1602}" destId="{E6C84B30-A2B5-4127-94CC-00CC7A95630D}" srcOrd="5" destOrd="0" presId="urn:microsoft.com/office/officeart/2005/8/layout/vList2"/>
    <dgm:cxn modelId="{99F4AFCA-235C-4983-9016-2E12B547BC32}" type="presParOf" srcId="{A22770FC-4C18-4479-8B45-F335B94C1602}" destId="{9969AF50-D013-4C91-9FF2-8D814A8BDD1C}"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9730144-3AF2-4241-9640-F6A75CFAF829}"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dgm:spPr/>
      <dgm:t>
        <a:bodyPr/>
        <a:lstStyle/>
        <a:p>
          <a:pPr algn="l"/>
          <a:r>
            <a:rPr lang="zh-CN" altLang="en-US" dirty="0"/>
            <a:t>选择菜单栏中的“文件”→“新建”选项。</a:t>
          </a:r>
        </a:p>
      </dgm:t>
    </dgm:pt>
    <dgm:pt modelId="{059E3597-94DE-42FC-A994-0AF2C29BDC88}" type="parTrans" cxnId="{5E4E8A96-4C97-49F1-AAB3-6B8CAB8A0E10}">
      <dgm:prSet/>
      <dgm:spPr/>
      <dgm:t>
        <a:bodyPr/>
        <a:lstStyle/>
        <a:p>
          <a:pPr algn="l"/>
          <a:endParaRPr lang="zh-CN" altLang="en-US"/>
        </a:p>
      </dgm:t>
    </dgm:pt>
    <dgm:pt modelId="{62C25548-E0B3-46B6-A9F4-2D83A80D22FC}" type="sibTrans" cxnId="{5E4E8A96-4C97-49F1-AAB3-6B8CAB8A0E10}">
      <dgm:prSet/>
      <dgm:spPr/>
      <dgm:t>
        <a:bodyPr/>
        <a:lstStyle/>
        <a:p>
          <a:pPr algn="l"/>
          <a:endParaRPr lang="zh-CN" altLang="en-US"/>
        </a:p>
      </dgm:t>
    </dgm:pt>
    <dgm:pt modelId="{B60BBA3D-3254-412B-864F-393DD0C7F59B}">
      <dgm:prSet/>
      <dgm:spPr/>
      <dgm:t>
        <a:bodyPr/>
        <a:lstStyle/>
        <a:p>
          <a:pPr algn="l"/>
          <a:r>
            <a:rPr lang="zh-CN" altLang="en-US" dirty="0"/>
            <a:t>在站点面板中右击所选站点的本地根目录，然后选择“新建”→“文档”选项。</a:t>
          </a:r>
        </a:p>
      </dgm:t>
    </dgm:pt>
    <dgm:pt modelId="{2A8C6666-4E4B-4992-AB3A-6E8348784D0A}" type="parTrans" cxnId="{7459332A-7335-411A-8A0A-034399773E52}">
      <dgm:prSet/>
      <dgm:spPr/>
      <dgm:t>
        <a:bodyPr/>
        <a:lstStyle/>
        <a:p>
          <a:pPr algn="l"/>
          <a:endParaRPr lang="zh-CN" altLang="en-US"/>
        </a:p>
      </dgm:t>
    </dgm:pt>
    <dgm:pt modelId="{C21FC3F8-5519-4611-B9B3-DBFEC391D69E}" type="sibTrans" cxnId="{7459332A-7335-411A-8A0A-034399773E52}">
      <dgm:prSet/>
      <dgm:spPr/>
      <dgm:t>
        <a:bodyPr/>
        <a:lstStyle/>
        <a:p>
          <a:pPr algn="l"/>
          <a:endParaRPr lang="zh-CN" altLang="en-US"/>
        </a:p>
      </dgm:t>
    </dgm:pt>
    <dgm:pt modelId="{0C96776A-F045-48EC-90B0-2D09A48984EA}">
      <dgm:prSet/>
      <dgm:spPr/>
      <dgm:t>
        <a:bodyPr/>
        <a:lstStyle/>
        <a:p>
          <a:pPr algn="l"/>
          <a:r>
            <a:rPr lang="zh-CN" altLang="en-US" dirty="0"/>
            <a:t>直接使用快捷键 </a:t>
          </a:r>
          <a:r>
            <a:rPr lang="en-US" altLang="en-US" dirty="0"/>
            <a:t>Ctrl+N</a:t>
          </a:r>
          <a:r>
            <a:rPr lang="zh-CN" altLang="en-US" dirty="0"/>
            <a:t>（</a:t>
          </a:r>
          <a:r>
            <a:rPr lang="en-US" altLang="en-US" dirty="0"/>
            <a:t>Windows </a:t>
          </a:r>
          <a:r>
            <a:rPr lang="zh-CN" altLang="en-US" dirty="0"/>
            <a:t>系统）或 </a:t>
          </a:r>
          <a:r>
            <a:rPr lang="en-US" altLang="en-US" dirty="0"/>
            <a:t>Cmd+N</a:t>
          </a:r>
          <a:r>
            <a:rPr lang="zh-CN" altLang="en-US" dirty="0"/>
            <a:t>（</a:t>
          </a:r>
          <a:r>
            <a:rPr lang="en-US" altLang="en-US" dirty="0"/>
            <a:t>macOS </a:t>
          </a:r>
          <a:r>
            <a:rPr lang="zh-CN" altLang="en-US" dirty="0"/>
            <a:t>系统）。</a:t>
          </a:r>
        </a:p>
      </dgm:t>
    </dgm:pt>
    <dgm:pt modelId="{FD5F0182-A4F4-49A3-A5E7-867BB9E765D5}" type="parTrans" cxnId="{EC903B5F-983A-4C1C-B800-69B1D7445FC6}">
      <dgm:prSet/>
      <dgm:spPr/>
      <dgm:t>
        <a:bodyPr/>
        <a:lstStyle/>
        <a:p>
          <a:pPr algn="l"/>
          <a:endParaRPr lang="zh-CN" altLang="en-US"/>
        </a:p>
      </dgm:t>
    </dgm:pt>
    <dgm:pt modelId="{00839217-8E89-45A4-AF23-6542B6529EFB}" type="sibTrans" cxnId="{EC903B5F-983A-4C1C-B800-69B1D7445FC6}">
      <dgm:prSet/>
      <dgm:spPr/>
      <dgm:t>
        <a:bodyPr/>
        <a:lstStyle/>
        <a:p>
          <a:pPr algn="l"/>
          <a:endParaRPr lang="zh-CN" altLang="en-US"/>
        </a:p>
      </dgm:t>
    </dgm:pt>
    <dgm:pt modelId="{AC4F7328-246D-448F-B7EE-078091EF2441}" type="pres">
      <dgm:prSet presAssocID="{89730144-3AF2-4241-9640-F6A75CFAF829}" presName="linearFlow" presStyleCnt="0">
        <dgm:presLayoutVars>
          <dgm:dir/>
          <dgm:resizeHandles val="exact"/>
        </dgm:presLayoutVars>
      </dgm:prSet>
      <dgm:spPr/>
    </dgm:pt>
    <dgm:pt modelId="{42C09854-F64A-45DE-B1E7-523BCE0E7652}" type="pres">
      <dgm:prSet presAssocID="{7E176F3C-0016-4265-99AB-2E1AF6B4CAC8}" presName="composite" presStyleCnt="0"/>
      <dgm:spPr/>
    </dgm:pt>
    <dgm:pt modelId="{AFC76FC0-2A77-4E0E-9708-490149AA2F2F}" type="pres">
      <dgm:prSet presAssocID="{7E176F3C-0016-4265-99AB-2E1AF6B4CAC8}" presName="imgShp" presStyleLbl="fgImgPlace1" presStyleIdx="0" presStyleCnt="3"/>
      <dgm:spPr/>
    </dgm:pt>
    <dgm:pt modelId="{2AD66104-3718-4C6C-B896-ADE3647B7984}" type="pres">
      <dgm:prSet presAssocID="{7E176F3C-0016-4265-99AB-2E1AF6B4CAC8}" presName="txShp" presStyleLbl="node1" presStyleIdx="0" presStyleCnt="3">
        <dgm:presLayoutVars>
          <dgm:bulletEnabled val="1"/>
        </dgm:presLayoutVars>
      </dgm:prSet>
      <dgm:spPr/>
    </dgm:pt>
    <dgm:pt modelId="{AEB3DF32-FDEA-43E9-AE1B-8DD492E6CBE9}" type="pres">
      <dgm:prSet presAssocID="{62C25548-E0B3-46B6-A9F4-2D83A80D22FC}" presName="spacing" presStyleCnt="0"/>
      <dgm:spPr/>
    </dgm:pt>
    <dgm:pt modelId="{92BC2E0A-4361-4939-9AD8-84E99009955B}" type="pres">
      <dgm:prSet presAssocID="{B60BBA3D-3254-412B-864F-393DD0C7F59B}" presName="composite" presStyleCnt="0"/>
      <dgm:spPr/>
    </dgm:pt>
    <dgm:pt modelId="{87FBDA0D-3075-42E3-8471-919206B104F1}" type="pres">
      <dgm:prSet presAssocID="{B60BBA3D-3254-412B-864F-393DD0C7F59B}" presName="imgShp" presStyleLbl="fgImgPlace1" presStyleIdx="1" presStyleCnt="3"/>
      <dgm:spPr/>
    </dgm:pt>
    <dgm:pt modelId="{1C7216C2-BE26-46F6-AA34-AA7308BD524A}" type="pres">
      <dgm:prSet presAssocID="{B60BBA3D-3254-412B-864F-393DD0C7F59B}" presName="txShp" presStyleLbl="node1" presStyleIdx="1" presStyleCnt="3">
        <dgm:presLayoutVars>
          <dgm:bulletEnabled val="1"/>
        </dgm:presLayoutVars>
      </dgm:prSet>
      <dgm:spPr/>
    </dgm:pt>
    <dgm:pt modelId="{F6602D3F-831A-493F-B436-EADDD71C91F6}" type="pres">
      <dgm:prSet presAssocID="{C21FC3F8-5519-4611-B9B3-DBFEC391D69E}" presName="spacing" presStyleCnt="0"/>
      <dgm:spPr/>
    </dgm:pt>
    <dgm:pt modelId="{9FA475C0-1F41-4A93-B40E-E436C9C6A71A}" type="pres">
      <dgm:prSet presAssocID="{0C96776A-F045-48EC-90B0-2D09A48984EA}" presName="composite" presStyleCnt="0"/>
      <dgm:spPr/>
    </dgm:pt>
    <dgm:pt modelId="{90C1C5D7-8287-4028-B856-80615F722DD2}" type="pres">
      <dgm:prSet presAssocID="{0C96776A-F045-48EC-90B0-2D09A48984EA}" presName="imgShp" presStyleLbl="fgImgPlace1" presStyleIdx="2" presStyleCnt="3"/>
      <dgm:spPr/>
    </dgm:pt>
    <dgm:pt modelId="{78BEB018-F634-4F75-B912-96181768730A}" type="pres">
      <dgm:prSet presAssocID="{0C96776A-F045-48EC-90B0-2D09A48984EA}" presName="txShp" presStyleLbl="node1" presStyleIdx="2" presStyleCnt="3">
        <dgm:presLayoutVars>
          <dgm:bulletEnabled val="1"/>
        </dgm:presLayoutVars>
      </dgm:prSet>
      <dgm:spPr/>
    </dgm:pt>
  </dgm:ptLst>
  <dgm:cxnLst>
    <dgm:cxn modelId="{DE1BD319-3CCA-4CBC-964E-96167C72E579}" type="presOf" srcId="{B60BBA3D-3254-412B-864F-393DD0C7F59B}" destId="{1C7216C2-BE26-46F6-AA34-AA7308BD524A}" srcOrd="0" destOrd="0" presId="urn:microsoft.com/office/officeart/2005/8/layout/vList3"/>
    <dgm:cxn modelId="{0825D621-135D-4C87-BDF5-0DAE06285E52}" type="presOf" srcId="{0C96776A-F045-48EC-90B0-2D09A48984EA}" destId="{78BEB018-F634-4F75-B912-96181768730A}" srcOrd="0" destOrd="0" presId="urn:microsoft.com/office/officeart/2005/8/layout/vList3"/>
    <dgm:cxn modelId="{7459332A-7335-411A-8A0A-034399773E52}" srcId="{89730144-3AF2-4241-9640-F6A75CFAF829}" destId="{B60BBA3D-3254-412B-864F-393DD0C7F59B}" srcOrd="1" destOrd="0" parTransId="{2A8C6666-4E4B-4992-AB3A-6E8348784D0A}" sibTransId="{C21FC3F8-5519-4611-B9B3-DBFEC391D69E}"/>
    <dgm:cxn modelId="{EC903B5F-983A-4C1C-B800-69B1D7445FC6}" srcId="{89730144-3AF2-4241-9640-F6A75CFAF829}" destId="{0C96776A-F045-48EC-90B0-2D09A48984EA}" srcOrd="2" destOrd="0" parTransId="{FD5F0182-A4F4-49A3-A5E7-867BB9E765D5}" sibTransId="{00839217-8E89-45A4-AF23-6542B6529EFB}"/>
    <dgm:cxn modelId="{31267944-60CA-4766-B88C-1F2451F840F8}" type="presOf" srcId="{89730144-3AF2-4241-9640-F6A75CFAF829}" destId="{AC4F7328-246D-448F-B7EE-078091EF2441}" srcOrd="0" destOrd="0" presId="urn:microsoft.com/office/officeart/2005/8/layout/vList3"/>
    <dgm:cxn modelId="{68329086-5416-4793-B14F-63A2F8B9D51F}" type="presOf" srcId="{7E176F3C-0016-4265-99AB-2E1AF6B4CAC8}" destId="{2AD66104-3718-4C6C-B896-ADE3647B7984}" srcOrd="0" destOrd="0" presId="urn:microsoft.com/office/officeart/2005/8/layout/vList3"/>
    <dgm:cxn modelId="{5E4E8A96-4C97-49F1-AAB3-6B8CAB8A0E10}" srcId="{89730144-3AF2-4241-9640-F6A75CFAF829}" destId="{7E176F3C-0016-4265-99AB-2E1AF6B4CAC8}" srcOrd="0" destOrd="0" parTransId="{059E3597-94DE-42FC-A994-0AF2C29BDC88}" sibTransId="{62C25548-E0B3-46B6-A9F4-2D83A80D22FC}"/>
    <dgm:cxn modelId="{A47C892A-9B1C-458C-AC58-79206708D6FE}" type="presParOf" srcId="{AC4F7328-246D-448F-B7EE-078091EF2441}" destId="{42C09854-F64A-45DE-B1E7-523BCE0E7652}" srcOrd="0" destOrd="0" presId="urn:microsoft.com/office/officeart/2005/8/layout/vList3"/>
    <dgm:cxn modelId="{3225B661-2E2B-43CB-934A-CA3804769299}" type="presParOf" srcId="{42C09854-F64A-45DE-B1E7-523BCE0E7652}" destId="{AFC76FC0-2A77-4E0E-9708-490149AA2F2F}" srcOrd="0" destOrd="0" presId="urn:microsoft.com/office/officeart/2005/8/layout/vList3"/>
    <dgm:cxn modelId="{75688BA9-B691-4F97-8DF1-DCB1B79B2621}" type="presParOf" srcId="{42C09854-F64A-45DE-B1E7-523BCE0E7652}" destId="{2AD66104-3718-4C6C-B896-ADE3647B7984}" srcOrd="1" destOrd="0" presId="urn:microsoft.com/office/officeart/2005/8/layout/vList3"/>
    <dgm:cxn modelId="{D32850E7-1570-4FC2-A3DA-EE5FF7A3D083}" type="presParOf" srcId="{AC4F7328-246D-448F-B7EE-078091EF2441}" destId="{AEB3DF32-FDEA-43E9-AE1B-8DD492E6CBE9}" srcOrd="1" destOrd="0" presId="urn:microsoft.com/office/officeart/2005/8/layout/vList3"/>
    <dgm:cxn modelId="{92A57E46-E9C6-4B03-BDE1-AD3E9D0B62DD}" type="presParOf" srcId="{AC4F7328-246D-448F-B7EE-078091EF2441}" destId="{92BC2E0A-4361-4939-9AD8-84E99009955B}" srcOrd="2" destOrd="0" presId="urn:microsoft.com/office/officeart/2005/8/layout/vList3"/>
    <dgm:cxn modelId="{DDC320D6-6EEF-4CA5-8A02-54946F4F9178}" type="presParOf" srcId="{92BC2E0A-4361-4939-9AD8-84E99009955B}" destId="{87FBDA0D-3075-42E3-8471-919206B104F1}" srcOrd="0" destOrd="0" presId="urn:microsoft.com/office/officeart/2005/8/layout/vList3"/>
    <dgm:cxn modelId="{243ADE7F-EBE4-4B53-A7CE-1D4F1D6336AB}" type="presParOf" srcId="{92BC2E0A-4361-4939-9AD8-84E99009955B}" destId="{1C7216C2-BE26-46F6-AA34-AA7308BD524A}" srcOrd="1" destOrd="0" presId="urn:microsoft.com/office/officeart/2005/8/layout/vList3"/>
    <dgm:cxn modelId="{C8CCCCC2-6352-487A-A8DD-3741C8D458EA}" type="presParOf" srcId="{AC4F7328-246D-448F-B7EE-078091EF2441}" destId="{F6602D3F-831A-493F-B436-EADDD71C91F6}" srcOrd="3" destOrd="0" presId="urn:microsoft.com/office/officeart/2005/8/layout/vList3"/>
    <dgm:cxn modelId="{08DC5C8B-0014-4BAD-89D6-03C76F72E792}" type="presParOf" srcId="{AC4F7328-246D-448F-B7EE-078091EF2441}" destId="{9FA475C0-1F41-4A93-B40E-E436C9C6A71A}" srcOrd="4" destOrd="0" presId="urn:microsoft.com/office/officeart/2005/8/layout/vList3"/>
    <dgm:cxn modelId="{58C2AAEF-054F-4654-B1A7-4E19C84EA115}" type="presParOf" srcId="{9FA475C0-1F41-4A93-B40E-E436C9C6A71A}" destId="{90C1C5D7-8287-4028-B856-80615F722DD2}" srcOrd="0" destOrd="0" presId="urn:microsoft.com/office/officeart/2005/8/layout/vList3"/>
    <dgm:cxn modelId="{E413E16E-4A6A-4161-88DA-9277F9006948}" type="presParOf" srcId="{9FA475C0-1F41-4A93-B40E-E436C9C6A71A}" destId="{78BEB018-F634-4F75-B912-96181768730A}"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3807D4-DBCF-4FD4-8307-3C6634AF3A85}">
      <dsp:nvSpPr>
        <dsp:cNvPr id="0" name=""/>
        <dsp:cNvSpPr/>
      </dsp:nvSpPr>
      <dsp:spPr>
        <a:xfrm>
          <a:off x="0" y="2645"/>
          <a:ext cx="1024418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326ADB-4368-4A36-83C4-8916E5C78DAB}">
      <dsp:nvSpPr>
        <dsp:cNvPr id="0" name=""/>
        <dsp:cNvSpPr/>
      </dsp:nvSpPr>
      <dsp:spPr>
        <a:xfrm>
          <a:off x="0" y="2645"/>
          <a:ext cx="2076075" cy="902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en-US" sz="1900" kern="1200" dirty="0"/>
            <a:t>1.	</a:t>
          </a:r>
          <a:r>
            <a:rPr lang="zh-CN" altLang="en-US" sz="1900" kern="1200" dirty="0"/>
            <a:t>初期阶段</a:t>
          </a:r>
        </a:p>
      </dsp:txBody>
      <dsp:txXfrm>
        <a:off x="0" y="2645"/>
        <a:ext cx="2076075" cy="902229"/>
      </dsp:txXfrm>
    </dsp:sp>
    <dsp:sp modelId="{4E0FF583-7892-4B24-AC3F-646E46554B52}">
      <dsp:nvSpPr>
        <dsp:cNvPr id="0" name=""/>
        <dsp:cNvSpPr/>
      </dsp:nvSpPr>
      <dsp:spPr>
        <a:xfrm>
          <a:off x="2194473" y="43616"/>
          <a:ext cx="8043571" cy="819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altLang="en-US" sz="1100" kern="1200" dirty="0"/>
            <a:t>1997 </a:t>
          </a:r>
          <a:r>
            <a:rPr lang="zh-CN" altLang="en-US" sz="1100" kern="1200" dirty="0"/>
            <a:t>年 </a:t>
          </a:r>
          <a:r>
            <a:rPr lang="en-US" altLang="en-US" sz="1100" kern="1200" dirty="0"/>
            <a:t>12 </a:t>
          </a:r>
          <a:r>
            <a:rPr lang="zh-CN" altLang="en-US" sz="1100" kern="1200" dirty="0"/>
            <a:t>月，</a:t>
          </a:r>
          <a:r>
            <a:rPr lang="en-US" altLang="en-US" sz="1100" kern="1200" dirty="0"/>
            <a:t>Dreamweaver 1.0 </a:t>
          </a:r>
          <a:r>
            <a:rPr lang="zh-CN" altLang="en-US" sz="1100" kern="1200" dirty="0"/>
            <a:t>由 </a:t>
          </a:r>
          <a:r>
            <a:rPr lang="en-US" altLang="en-US" sz="1100" kern="1200" dirty="0"/>
            <a:t>Macromedia </a:t>
          </a:r>
          <a:r>
            <a:rPr lang="zh-CN" altLang="en-US" sz="1100" kern="1200" dirty="0"/>
            <a:t>公司发布。这是 </a:t>
          </a:r>
          <a:r>
            <a:rPr lang="en-US" altLang="en-US" sz="1100" kern="1200" dirty="0"/>
            <a:t>Dreamweaver </a:t>
          </a:r>
          <a:r>
            <a:rPr lang="zh-CN" altLang="en-US" sz="1100" kern="1200" dirty="0"/>
            <a:t>的初始版本，它作为一款专业的网页开发工具，提供了可视化的界面和简单的编辑功能，使得非专业的网页设计师也能够轻松创建网页。</a:t>
          </a:r>
        </a:p>
      </dsp:txBody>
      <dsp:txXfrm>
        <a:off x="2194473" y="43616"/>
        <a:ext cx="8043571" cy="819407"/>
      </dsp:txXfrm>
    </dsp:sp>
    <dsp:sp modelId="{13D0D1B6-F2C4-4587-A358-417982BCC453}">
      <dsp:nvSpPr>
        <dsp:cNvPr id="0" name=""/>
        <dsp:cNvSpPr/>
      </dsp:nvSpPr>
      <dsp:spPr>
        <a:xfrm>
          <a:off x="2076075" y="863023"/>
          <a:ext cx="631457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05BB4D0-6060-481F-8E5A-06626DB5F03B}">
      <dsp:nvSpPr>
        <dsp:cNvPr id="0" name=""/>
        <dsp:cNvSpPr/>
      </dsp:nvSpPr>
      <dsp:spPr>
        <a:xfrm>
          <a:off x="0" y="904875"/>
          <a:ext cx="1024418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1541DE-8649-4CA6-BC5C-8087BAB9D002}">
      <dsp:nvSpPr>
        <dsp:cNvPr id="0" name=""/>
        <dsp:cNvSpPr/>
      </dsp:nvSpPr>
      <dsp:spPr>
        <a:xfrm>
          <a:off x="0" y="904875"/>
          <a:ext cx="2048836" cy="902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en-US" sz="1900" kern="1200" dirty="0"/>
            <a:t>2.	</a:t>
          </a:r>
          <a:r>
            <a:rPr lang="zh-CN" altLang="en-US" sz="1900" kern="1200" dirty="0"/>
            <a:t>成长阶段</a:t>
          </a:r>
        </a:p>
      </dsp:txBody>
      <dsp:txXfrm>
        <a:off x="0" y="904875"/>
        <a:ext cx="2048836" cy="902229"/>
      </dsp:txXfrm>
    </dsp:sp>
    <dsp:sp modelId="{50233C45-9C09-4BF7-A743-4AA3FB9E29E3}">
      <dsp:nvSpPr>
        <dsp:cNvPr id="0" name=""/>
        <dsp:cNvSpPr/>
      </dsp:nvSpPr>
      <dsp:spPr>
        <a:xfrm>
          <a:off x="2202499" y="945845"/>
          <a:ext cx="8041683" cy="819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zh-CN" altLang="en-US" sz="1100" kern="1200" dirty="0"/>
            <a:t>在随后的几年中，</a:t>
          </a:r>
          <a:r>
            <a:rPr lang="en-US" altLang="en-US" sz="1100" kern="1200" dirty="0"/>
            <a:t>Macromedia </a:t>
          </a:r>
          <a:r>
            <a:rPr lang="zh-CN" altLang="en-US" sz="1100" kern="1200" dirty="0"/>
            <a:t>公司不断对 </a:t>
          </a:r>
          <a:r>
            <a:rPr lang="en-US" altLang="en-US" sz="1100" kern="1200" dirty="0"/>
            <a:t>Dreamweaver </a:t>
          </a:r>
          <a:r>
            <a:rPr lang="zh-CN" altLang="en-US" sz="1100" kern="1200" dirty="0"/>
            <a:t>进行升级和改进，推出了</a:t>
          </a:r>
          <a:r>
            <a:rPr lang="en-US" altLang="en-US" sz="1100" kern="1200" dirty="0"/>
            <a:t>Dreamweaver 2.0</a:t>
          </a:r>
          <a:r>
            <a:rPr lang="zh-CN" altLang="en-US" sz="1100" kern="1200" dirty="0"/>
            <a:t>（</a:t>
          </a:r>
          <a:r>
            <a:rPr lang="en-US" altLang="en-US" sz="1100" kern="1200" dirty="0"/>
            <a:t>1998 </a:t>
          </a:r>
          <a:r>
            <a:rPr lang="zh-CN" altLang="en-US" sz="1100" kern="1200" dirty="0"/>
            <a:t>年 </a:t>
          </a:r>
          <a:r>
            <a:rPr lang="en-US" altLang="en-US" sz="1100" kern="1200" dirty="0"/>
            <a:t>12 </a:t>
          </a:r>
          <a:r>
            <a:rPr lang="zh-CN" altLang="en-US" sz="1100" kern="1200" dirty="0"/>
            <a:t>月）和 </a:t>
          </a:r>
          <a:r>
            <a:rPr lang="en-US" altLang="en-US" sz="1100" kern="1200" dirty="0"/>
            <a:t>Dreamweaver 3.0</a:t>
          </a:r>
          <a:r>
            <a:rPr lang="zh-CN" altLang="en-US" sz="1100" kern="1200" dirty="0"/>
            <a:t>（</a:t>
          </a:r>
          <a:r>
            <a:rPr lang="en-US" altLang="en-US" sz="1100" kern="1200" dirty="0"/>
            <a:t>1999 </a:t>
          </a:r>
          <a:r>
            <a:rPr lang="zh-CN" altLang="en-US" sz="1100" kern="1200" dirty="0"/>
            <a:t>年 </a:t>
          </a:r>
          <a:r>
            <a:rPr lang="en-US" altLang="en-US" sz="1100" kern="1200" dirty="0"/>
            <a:t>12 </a:t>
          </a:r>
          <a:r>
            <a:rPr lang="zh-CN" altLang="en-US" sz="1100" kern="1200" dirty="0"/>
            <a:t>月）。这些版本在功能和性能上进行了优化，支持更多的网站开发技术和语言。</a:t>
          </a:r>
        </a:p>
      </dsp:txBody>
      <dsp:txXfrm>
        <a:off x="2202499" y="945845"/>
        <a:ext cx="8041683" cy="819407"/>
      </dsp:txXfrm>
    </dsp:sp>
    <dsp:sp modelId="{90AEC3BC-38BE-4409-B3BE-07AE0B95428E}">
      <dsp:nvSpPr>
        <dsp:cNvPr id="0" name=""/>
        <dsp:cNvSpPr/>
      </dsp:nvSpPr>
      <dsp:spPr>
        <a:xfrm>
          <a:off x="2048836" y="1765252"/>
          <a:ext cx="819534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6DA31D-F4E3-4DEC-8BF0-C805E20FCBEE}">
      <dsp:nvSpPr>
        <dsp:cNvPr id="0" name=""/>
        <dsp:cNvSpPr/>
      </dsp:nvSpPr>
      <dsp:spPr>
        <a:xfrm>
          <a:off x="0" y="1807104"/>
          <a:ext cx="1024418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C72DDF3-0EEC-4A7F-B21D-10771BB8AA88}">
      <dsp:nvSpPr>
        <dsp:cNvPr id="0" name=""/>
        <dsp:cNvSpPr/>
      </dsp:nvSpPr>
      <dsp:spPr>
        <a:xfrm>
          <a:off x="0" y="1807104"/>
          <a:ext cx="2048836" cy="902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en-US" sz="1900" kern="1200" dirty="0"/>
            <a:t>3.	</a:t>
          </a:r>
          <a:r>
            <a:rPr lang="zh-CN" altLang="en-US" sz="1900" kern="1200" dirty="0"/>
            <a:t>成熟阶段</a:t>
          </a:r>
        </a:p>
      </dsp:txBody>
      <dsp:txXfrm>
        <a:off x="0" y="1807104"/>
        <a:ext cx="2048836" cy="902229"/>
      </dsp:txXfrm>
    </dsp:sp>
    <dsp:sp modelId="{1F270C91-388B-4075-ADF1-B16D9696A143}">
      <dsp:nvSpPr>
        <dsp:cNvPr id="0" name=""/>
        <dsp:cNvSpPr/>
      </dsp:nvSpPr>
      <dsp:spPr>
        <a:xfrm>
          <a:off x="2202499" y="1848074"/>
          <a:ext cx="8041683" cy="819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zh-CN" altLang="en-US" sz="1100" kern="1200" dirty="0"/>
            <a:t>进入 </a:t>
          </a:r>
          <a:r>
            <a:rPr lang="en-US" altLang="en-US" sz="1100" kern="1200" dirty="0"/>
            <a:t>21 </a:t>
          </a:r>
          <a:r>
            <a:rPr lang="zh-CN" altLang="en-US" sz="1100" kern="1200" dirty="0"/>
            <a:t>世纪，随着互联网的普及和网页设计技术的发展，</a:t>
          </a:r>
          <a:r>
            <a:rPr lang="en-US" altLang="en-US" sz="1100" kern="1200" dirty="0"/>
            <a:t>Dreamweaver </a:t>
          </a:r>
          <a:r>
            <a:rPr lang="zh-CN" altLang="en-US" sz="1100" kern="1200" dirty="0"/>
            <a:t>的功能也变得越来越强大和完善。</a:t>
          </a:r>
          <a:r>
            <a:rPr lang="en-US" altLang="en-US" sz="1100" kern="1200" dirty="0"/>
            <a:t>2003 </a:t>
          </a:r>
          <a:r>
            <a:rPr lang="zh-CN" altLang="en-US" sz="1100" kern="1200" dirty="0"/>
            <a:t>年，</a:t>
          </a:r>
          <a:r>
            <a:rPr lang="en-US" altLang="en-US" sz="1100" kern="1200" dirty="0"/>
            <a:t>Macromedia </a:t>
          </a:r>
          <a:r>
            <a:rPr lang="zh-CN" altLang="en-US" sz="1100" kern="1200" dirty="0"/>
            <a:t>公司发布了 </a:t>
          </a:r>
          <a:r>
            <a:rPr lang="en-US" altLang="en-US" sz="1100" kern="1200" dirty="0"/>
            <a:t>Dreamweaver 4.0</a:t>
          </a:r>
          <a:r>
            <a:rPr lang="zh-CN" altLang="en-US" sz="1100" kern="1200" dirty="0"/>
            <a:t>，这是一个里程碑式的版本，它引入了很多创新的功能和特性，如实时预览、代码提示、智能标签等。这些功能使得 </a:t>
          </a:r>
          <a:r>
            <a:rPr lang="en-US" altLang="en-US" sz="1100" kern="1200" dirty="0"/>
            <a:t>Dreamweaver </a:t>
          </a:r>
          <a:r>
            <a:rPr lang="zh-CN" altLang="en-US" sz="1100" kern="1200" dirty="0"/>
            <a:t>成为当时最受欢迎的网页开发工具之一。</a:t>
          </a:r>
        </a:p>
      </dsp:txBody>
      <dsp:txXfrm>
        <a:off x="2202499" y="1848074"/>
        <a:ext cx="8041683" cy="819407"/>
      </dsp:txXfrm>
    </dsp:sp>
    <dsp:sp modelId="{F79C1F78-64F2-4F76-A4B0-0643C661ED87}">
      <dsp:nvSpPr>
        <dsp:cNvPr id="0" name=""/>
        <dsp:cNvSpPr/>
      </dsp:nvSpPr>
      <dsp:spPr>
        <a:xfrm>
          <a:off x="2048836" y="2667482"/>
          <a:ext cx="819534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A6DD2B5-46A4-4CF8-AE20-5FE6A33EC1B0}">
      <dsp:nvSpPr>
        <dsp:cNvPr id="0" name=""/>
        <dsp:cNvSpPr/>
      </dsp:nvSpPr>
      <dsp:spPr>
        <a:xfrm>
          <a:off x="0" y="2709333"/>
          <a:ext cx="1024418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C2952B-D91E-428B-B0D5-2A034404BCBD}">
      <dsp:nvSpPr>
        <dsp:cNvPr id="0" name=""/>
        <dsp:cNvSpPr/>
      </dsp:nvSpPr>
      <dsp:spPr>
        <a:xfrm>
          <a:off x="0" y="2709333"/>
          <a:ext cx="2048836" cy="902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en-US" sz="1900" kern="1200" dirty="0"/>
            <a:t>4.	</a:t>
          </a:r>
          <a:r>
            <a:rPr lang="zh-CN" altLang="en-US" sz="1900" kern="1200" dirty="0"/>
            <a:t>转型阶段</a:t>
          </a:r>
        </a:p>
      </dsp:txBody>
      <dsp:txXfrm>
        <a:off x="0" y="2709333"/>
        <a:ext cx="2048836" cy="902229"/>
      </dsp:txXfrm>
    </dsp:sp>
    <dsp:sp modelId="{7AC70894-41E1-426E-8C9A-4884B0872077}">
      <dsp:nvSpPr>
        <dsp:cNvPr id="0" name=""/>
        <dsp:cNvSpPr/>
      </dsp:nvSpPr>
      <dsp:spPr>
        <a:xfrm>
          <a:off x="2202499" y="2750303"/>
          <a:ext cx="8041683" cy="819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altLang="en-US" sz="1100" kern="1200" dirty="0"/>
            <a:t>2005 </a:t>
          </a:r>
          <a:r>
            <a:rPr lang="zh-CN" altLang="en-US" sz="1100" kern="1200" dirty="0"/>
            <a:t>年，</a:t>
          </a:r>
          <a:r>
            <a:rPr lang="en-US" altLang="en-US" sz="1100" kern="1200" dirty="0"/>
            <a:t>Adobe </a:t>
          </a:r>
          <a:r>
            <a:rPr lang="zh-CN" altLang="en-US" sz="1100" kern="1200" dirty="0"/>
            <a:t>公司收购了 </a:t>
          </a:r>
          <a:r>
            <a:rPr lang="en-US" altLang="en-US" sz="1100" kern="1200" dirty="0"/>
            <a:t>Macromedia </a:t>
          </a:r>
          <a:r>
            <a:rPr lang="zh-CN" altLang="en-US" sz="1100" kern="1200" dirty="0"/>
            <a:t>公司，并继续开发和改进 </a:t>
          </a:r>
          <a:r>
            <a:rPr lang="en-US" altLang="en-US" sz="1100" kern="1200" dirty="0"/>
            <a:t>Dreamweaver</a:t>
          </a:r>
          <a:r>
            <a:rPr lang="zh-CN" altLang="en-US" sz="1100" kern="1200" dirty="0"/>
            <a:t>。在这个阶段，</a:t>
          </a:r>
          <a:r>
            <a:rPr lang="en-US" altLang="en-US" sz="1100" kern="1200" dirty="0"/>
            <a:t>Dreamweaver </a:t>
          </a:r>
          <a:r>
            <a:rPr lang="zh-CN" altLang="en-US" sz="1100" kern="1200" dirty="0"/>
            <a:t>开始向更加全面的网站开发工具转变，支持更多的网站开发技术和语言。例如，</a:t>
          </a:r>
          <a:r>
            <a:rPr lang="en-US" altLang="en-US" sz="1100" kern="1200" dirty="0"/>
            <a:t>Adobe Dreamweaver CS4 </a:t>
          </a:r>
          <a:r>
            <a:rPr lang="zh-CN" altLang="en-US" sz="1100" kern="1200" dirty="0"/>
            <a:t>引入对 </a:t>
          </a:r>
          <a:r>
            <a:rPr lang="en-US" altLang="en-US" sz="1100" kern="1200" dirty="0"/>
            <a:t>AJAX </a:t>
          </a:r>
          <a:r>
            <a:rPr lang="zh-CN" altLang="en-US" sz="1100" kern="1200" dirty="0"/>
            <a:t>和 </a:t>
          </a:r>
          <a:r>
            <a:rPr lang="en-US" altLang="en-US" sz="1100" kern="1200" dirty="0"/>
            <a:t>JavaScript </a:t>
          </a:r>
          <a:r>
            <a:rPr lang="zh-CN" altLang="en-US" sz="1100" kern="1200" dirty="0"/>
            <a:t>框架的支持。同时， </a:t>
          </a:r>
          <a:r>
            <a:rPr lang="en-US" altLang="en-US" sz="1100" kern="1200" dirty="0"/>
            <a:t>Adobe Dreamweaver </a:t>
          </a:r>
          <a:r>
            <a:rPr lang="zh-CN" altLang="en-US" sz="1100" kern="1200" dirty="0"/>
            <a:t>也开始支持移动应用开发，为移动设备提供了更好的网页浏览体验。</a:t>
          </a:r>
        </a:p>
      </dsp:txBody>
      <dsp:txXfrm>
        <a:off x="2202499" y="2750303"/>
        <a:ext cx="8041683" cy="819407"/>
      </dsp:txXfrm>
    </dsp:sp>
    <dsp:sp modelId="{53647999-370D-4F4F-961B-4BB35F0C7B43}">
      <dsp:nvSpPr>
        <dsp:cNvPr id="0" name=""/>
        <dsp:cNvSpPr/>
      </dsp:nvSpPr>
      <dsp:spPr>
        <a:xfrm>
          <a:off x="2048836" y="3569711"/>
          <a:ext cx="819534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21F6594-8CEC-465F-B0FB-240843F52E12}">
      <dsp:nvSpPr>
        <dsp:cNvPr id="0" name=""/>
        <dsp:cNvSpPr/>
      </dsp:nvSpPr>
      <dsp:spPr>
        <a:xfrm>
          <a:off x="0" y="3611562"/>
          <a:ext cx="1024418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93CDB6A-DA60-450B-B138-66C1DD038472}">
      <dsp:nvSpPr>
        <dsp:cNvPr id="0" name=""/>
        <dsp:cNvSpPr/>
      </dsp:nvSpPr>
      <dsp:spPr>
        <a:xfrm>
          <a:off x="0" y="3611562"/>
          <a:ext cx="2048836" cy="902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altLang="en-US" sz="1900" kern="1200" dirty="0"/>
            <a:t>5.	</a:t>
          </a:r>
          <a:r>
            <a:rPr lang="zh-CN" altLang="en-US" sz="1900" kern="1200" dirty="0"/>
            <a:t>现代阶段</a:t>
          </a:r>
        </a:p>
      </dsp:txBody>
      <dsp:txXfrm>
        <a:off x="0" y="3611562"/>
        <a:ext cx="2048836" cy="902229"/>
      </dsp:txXfrm>
    </dsp:sp>
    <dsp:sp modelId="{164C16CB-D616-4C93-AA0A-B8B95D882EB1}">
      <dsp:nvSpPr>
        <dsp:cNvPr id="0" name=""/>
        <dsp:cNvSpPr/>
      </dsp:nvSpPr>
      <dsp:spPr>
        <a:xfrm>
          <a:off x="2202499" y="3652533"/>
          <a:ext cx="8041683" cy="819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zh-CN" altLang="en-US" sz="1100" kern="1200" dirty="0"/>
            <a:t>近年来，随着移动互联网的快速发展，</a:t>
          </a:r>
          <a:r>
            <a:rPr lang="en-US" altLang="en-US" sz="1100" kern="1200" dirty="0"/>
            <a:t>Dreamweaver </a:t>
          </a:r>
          <a:r>
            <a:rPr lang="zh-CN" altLang="en-US" sz="1100" kern="1200" dirty="0"/>
            <a:t>也在不断更新和进化。最新的</a:t>
          </a:r>
          <a:r>
            <a:rPr lang="en-US" altLang="en-US" sz="1100" kern="1200" dirty="0"/>
            <a:t>Adobe Dreamweaver CC </a:t>
          </a:r>
          <a:r>
            <a:rPr lang="zh-CN" altLang="en-US" sz="1100" kern="1200" dirty="0"/>
            <a:t>版本提供了更加强大的功能和特性，如实时协作、代码片段库、自动化代码生成等。这些功能使得 </a:t>
          </a:r>
          <a:r>
            <a:rPr lang="en-US" altLang="en-US" sz="1100" kern="1200" dirty="0"/>
            <a:t>Dreamweaver </a:t>
          </a:r>
          <a:r>
            <a:rPr lang="zh-CN" altLang="en-US" sz="1100" kern="1200" dirty="0"/>
            <a:t>成为一款现代化的网站开发工具，可以满足各种复杂的网站开发需求。</a:t>
          </a:r>
        </a:p>
      </dsp:txBody>
      <dsp:txXfrm>
        <a:off x="2202499" y="3652533"/>
        <a:ext cx="8041683" cy="819407"/>
      </dsp:txXfrm>
    </dsp:sp>
    <dsp:sp modelId="{F695826A-C00F-4FF3-9BAE-7156C6EBC112}">
      <dsp:nvSpPr>
        <dsp:cNvPr id="0" name=""/>
        <dsp:cNvSpPr/>
      </dsp:nvSpPr>
      <dsp:spPr>
        <a:xfrm>
          <a:off x="2048836" y="4471940"/>
          <a:ext cx="8195346"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70CB5C6-C493-4BA8-9040-79F94EF6F01E}">
      <dsp:nvSpPr>
        <dsp:cNvPr id="0" name=""/>
        <dsp:cNvSpPr/>
      </dsp:nvSpPr>
      <dsp:spPr>
        <a:xfrm>
          <a:off x="0" y="4513791"/>
          <a:ext cx="1024418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90C1621-F758-4B26-81EB-23A61BBC72FD}">
      <dsp:nvSpPr>
        <dsp:cNvPr id="0" name=""/>
        <dsp:cNvSpPr/>
      </dsp:nvSpPr>
      <dsp:spPr>
        <a:xfrm>
          <a:off x="0" y="4513791"/>
          <a:ext cx="2048836" cy="902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endParaRPr lang="zh-CN" altLang="en-US" sz="1900" kern="1200" dirty="0"/>
        </a:p>
      </dsp:txBody>
      <dsp:txXfrm>
        <a:off x="0" y="4513791"/>
        <a:ext cx="2048836" cy="90222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D66104-3718-4C6C-B896-ADE3647B7984}">
      <dsp:nvSpPr>
        <dsp:cNvPr id="0" name=""/>
        <dsp:cNvSpPr/>
      </dsp:nvSpPr>
      <dsp:spPr>
        <a:xfrm rot="10800000">
          <a:off x="1914529" y="1802"/>
          <a:ext cx="6808128" cy="79880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2250" tIns="83820" rIns="156464" bIns="83820" numCol="1" spcCol="1270" anchor="ctr" anchorCtr="0">
          <a:noAutofit/>
        </a:bodyPr>
        <a:lstStyle/>
        <a:p>
          <a:pPr marL="0" lvl="0" indent="0" algn="l" defTabSz="977900">
            <a:lnSpc>
              <a:spcPct val="90000"/>
            </a:lnSpc>
            <a:spcBef>
              <a:spcPct val="0"/>
            </a:spcBef>
            <a:spcAft>
              <a:spcPct val="35000"/>
            </a:spcAft>
            <a:buNone/>
          </a:pPr>
          <a:r>
            <a:rPr lang="zh-CN" altLang="en-US" sz="2200" kern="1200" dirty="0"/>
            <a:t>通过菜单栏的“文件”→“打开”选项。</a:t>
          </a:r>
        </a:p>
      </dsp:txBody>
      <dsp:txXfrm rot="10800000">
        <a:off x="2114229" y="1802"/>
        <a:ext cx="6608428" cy="798802"/>
      </dsp:txXfrm>
    </dsp:sp>
    <dsp:sp modelId="{AFC76FC0-2A77-4E0E-9708-490149AA2F2F}">
      <dsp:nvSpPr>
        <dsp:cNvPr id="0" name=""/>
        <dsp:cNvSpPr/>
      </dsp:nvSpPr>
      <dsp:spPr>
        <a:xfrm>
          <a:off x="1515128" y="1802"/>
          <a:ext cx="798802" cy="798802"/>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2B7437C-A892-4BFC-8C28-B03E65E4BA54}">
      <dsp:nvSpPr>
        <dsp:cNvPr id="0" name=""/>
        <dsp:cNvSpPr/>
      </dsp:nvSpPr>
      <dsp:spPr>
        <a:xfrm rot="10800000">
          <a:off x="1914529" y="1026286"/>
          <a:ext cx="6808128" cy="79880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2250" tIns="83820" rIns="156464" bIns="83820" numCol="1" spcCol="1270" anchor="ctr" anchorCtr="0">
          <a:noAutofit/>
        </a:bodyPr>
        <a:lstStyle/>
        <a:p>
          <a:pPr marL="0" lvl="0" indent="0" algn="l" defTabSz="977900">
            <a:lnSpc>
              <a:spcPct val="90000"/>
            </a:lnSpc>
            <a:spcBef>
              <a:spcPct val="0"/>
            </a:spcBef>
            <a:spcAft>
              <a:spcPct val="35000"/>
            </a:spcAft>
            <a:buNone/>
          </a:pPr>
          <a:r>
            <a:rPr lang="zh-CN" altLang="en-US" sz="2200" kern="1200" dirty="0"/>
            <a:t>直接拖曳文件到 </a:t>
          </a:r>
          <a:r>
            <a:rPr lang="en-US" altLang="en-US" sz="2200" kern="1200" dirty="0"/>
            <a:t>Dreamweaver </a:t>
          </a:r>
          <a:r>
            <a:rPr lang="zh-CN" altLang="en-US" sz="2200" kern="1200" dirty="0"/>
            <a:t>窗口。</a:t>
          </a:r>
        </a:p>
      </dsp:txBody>
      <dsp:txXfrm rot="10800000">
        <a:off x="2114229" y="1026286"/>
        <a:ext cx="6608428" cy="798802"/>
      </dsp:txXfrm>
    </dsp:sp>
    <dsp:sp modelId="{FDE61A13-9D52-4ACB-8EFB-B51A5E008FFF}">
      <dsp:nvSpPr>
        <dsp:cNvPr id="0" name=""/>
        <dsp:cNvSpPr/>
      </dsp:nvSpPr>
      <dsp:spPr>
        <a:xfrm>
          <a:off x="1515128" y="1026286"/>
          <a:ext cx="798802" cy="798802"/>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CD8EE14-312B-4043-9E9D-FB47184C839F}">
      <dsp:nvSpPr>
        <dsp:cNvPr id="0" name=""/>
        <dsp:cNvSpPr/>
      </dsp:nvSpPr>
      <dsp:spPr>
        <a:xfrm rot="10800000">
          <a:off x="1914529" y="2050770"/>
          <a:ext cx="6808128" cy="79880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2250" tIns="83820" rIns="156464" bIns="83820" numCol="1" spcCol="1270" anchor="ctr" anchorCtr="0">
          <a:noAutofit/>
        </a:bodyPr>
        <a:lstStyle/>
        <a:p>
          <a:pPr marL="0" lvl="0" indent="0" algn="l" defTabSz="977900">
            <a:lnSpc>
              <a:spcPct val="90000"/>
            </a:lnSpc>
            <a:spcBef>
              <a:spcPct val="0"/>
            </a:spcBef>
            <a:spcAft>
              <a:spcPct val="35000"/>
            </a:spcAft>
            <a:buNone/>
          </a:pPr>
          <a:r>
            <a:rPr lang="zh-CN" altLang="en-US" sz="2200" kern="1200" dirty="0"/>
            <a:t>从最近项目或文件列表中打开。</a:t>
          </a:r>
        </a:p>
      </dsp:txBody>
      <dsp:txXfrm rot="10800000">
        <a:off x="2114229" y="2050770"/>
        <a:ext cx="6608428" cy="798802"/>
      </dsp:txXfrm>
    </dsp:sp>
    <dsp:sp modelId="{58C53380-8CA8-431F-8D1D-FCA3F5DE9A65}">
      <dsp:nvSpPr>
        <dsp:cNvPr id="0" name=""/>
        <dsp:cNvSpPr/>
      </dsp:nvSpPr>
      <dsp:spPr>
        <a:xfrm>
          <a:off x="1515128" y="2050770"/>
          <a:ext cx="798802" cy="798802"/>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7E9401D-00F4-4FCF-93A5-DEB36E2364E5}">
      <dsp:nvSpPr>
        <dsp:cNvPr id="0" name=""/>
        <dsp:cNvSpPr/>
      </dsp:nvSpPr>
      <dsp:spPr>
        <a:xfrm rot="10800000">
          <a:off x="1914529" y="3075254"/>
          <a:ext cx="6808128" cy="79880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2250" tIns="83820" rIns="156464" bIns="83820" numCol="1" spcCol="1270" anchor="ctr" anchorCtr="0">
          <a:noAutofit/>
        </a:bodyPr>
        <a:lstStyle/>
        <a:p>
          <a:pPr marL="0" lvl="0" indent="0" algn="l" defTabSz="977900">
            <a:lnSpc>
              <a:spcPct val="90000"/>
            </a:lnSpc>
            <a:spcBef>
              <a:spcPct val="0"/>
            </a:spcBef>
            <a:spcAft>
              <a:spcPct val="35000"/>
            </a:spcAft>
            <a:buNone/>
          </a:pPr>
          <a:r>
            <a:rPr lang="zh-CN" altLang="en-US" sz="2200" kern="1200" dirty="0"/>
            <a:t>通过站点管理面板。</a:t>
          </a:r>
        </a:p>
      </dsp:txBody>
      <dsp:txXfrm rot="10800000">
        <a:off x="2114229" y="3075254"/>
        <a:ext cx="6608428" cy="798802"/>
      </dsp:txXfrm>
    </dsp:sp>
    <dsp:sp modelId="{47122AD1-94BE-4469-BC6A-96BF5A5B9B8E}">
      <dsp:nvSpPr>
        <dsp:cNvPr id="0" name=""/>
        <dsp:cNvSpPr/>
      </dsp:nvSpPr>
      <dsp:spPr>
        <a:xfrm>
          <a:off x="1515128" y="3075254"/>
          <a:ext cx="798802" cy="798802"/>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D66104-3718-4C6C-B896-ADE3647B7984}">
      <dsp:nvSpPr>
        <dsp:cNvPr id="0" name=""/>
        <dsp:cNvSpPr/>
      </dsp:nvSpPr>
      <dsp:spPr>
        <a:xfrm rot="10800000">
          <a:off x="1986539" y="609"/>
          <a:ext cx="6808128" cy="108684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9266" tIns="83820" rIns="156464" bIns="83820" numCol="1" spcCol="1270" anchor="ctr" anchorCtr="0">
          <a:noAutofit/>
        </a:bodyPr>
        <a:lstStyle/>
        <a:p>
          <a:pPr marL="0" lvl="0" indent="0" algn="l" defTabSz="977900">
            <a:lnSpc>
              <a:spcPct val="90000"/>
            </a:lnSpc>
            <a:spcBef>
              <a:spcPct val="0"/>
            </a:spcBef>
            <a:spcAft>
              <a:spcPct val="35000"/>
            </a:spcAft>
            <a:buNone/>
          </a:pPr>
          <a:r>
            <a:rPr lang="zh-CN" altLang="en-US" sz="2200" kern="1200" dirty="0"/>
            <a:t>选择菜单栏中的“文件”→“关闭”选项。</a:t>
          </a:r>
        </a:p>
      </dsp:txBody>
      <dsp:txXfrm rot="10800000">
        <a:off x="2258249" y="609"/>
        <a:ext cx="6536418" cy="1086840"/>
      </dsp:txXfrm>
    </dsp:sp>
    <dsp:sp modelId="{AFC76FC0-2A77-4E0E-9708-490149AA2F2F}">
      <dsp:nvSpPr>
        <dsp:cNvPr id="0" name=""/>
        <dsp:cNvSpPr/>
      </dsp:nvSpPr>
      <dsp:spPr>
        <a:xfrm>
          <a:off x="1443119" y="609"/>
          <a:ext cx="1086840" cy="1086840"/>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C7216C2-BE26-46F6-AA34-AA7308BD524A}">
      <dsp:nvSpPr>
        <dsp:cNvPr id="0" name=""/>
        <dsp:cNvSpPr/>
      </dsp:nvSpPr>
      <dsp:spPr>
        <a:xfrm rot="10800000">
          <a:off x="1986539" y="1394509"/>
          <a:ext cx="6808128" cy="108684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9266" tIns="83820" rIns="156464" bIns="83820" numCol="1" spcCol="1270" anchor="ctr" anchorCtr="0">
          <a:noAutofit/>
        </a:bodyPr>
        <a:lstStyle/>
        <a:p>
          <a:pPr marL="0" lvl="0" indent="0" algn="l" defTabSz="977900">
            <a:lnSpc>
              <a:spcPct val="90000"/>
            </a:lnSpc>
            <a:spcBef>
              <a:spcPct val="0"/>
            </a:spcBef>
            <a:spcAft>
              <a:spcPct val="35000"/>
            </a:spcAft>
            <a:buNone/>
          </a:pPr>
          <a:r>
            <a:rPr lang="zh-CN" altLang="en-US" sz="2200" kern="1200" dirty="0"/>
            <a:t>使用快捷键</a:t>
          </a:r>
          <a:r>
            <a:rPr lang="en-US" altLang="en-US" sz="2200" kern="1200" dirty="0" err="1"/>
            <a:t>Ctrl+W</a:t>
          </a:r>
          <a:r>
            <a:rPr lang="zh-CN" altLang="en-US" sz="2200" kern="1200" dirty="0"/>
            <a:t>（</a:t>
          </a:r>
          <a:r>
            <a:rPr lang="en-US" altLang="en-US" sz="2200" kern="1200" dirty="0"/>
            <a:t>Windows </a:t>
          </a:r>
          <a:r>
            <a:rPr lang="zh-CN" altLang="en-US" sz="2200" kern="1200" dirty="0"/>
            <a:t>系统）或 </a:t>
          </a:r>
          <a:r>
            <a:rPr lang="en-US" altLang="en-US" sz="2200" kern="1200" dirty="0" err="1"/>
            <a:t>Cmd+W</a:t>
          </a:r>
          <a:r>
            <a:rPr lang="zh-CN" altLang="en-US" sz="2200" kern="1200" dirty="0"/>
            <a:t>（</a:t>
          </a:r>
          <a:r>
            <a:rPr lang="en-US" altLang="en-US" sz="2200" kern="1200" dirty="0"/>
            <a:t>macOS </a:t>
          </a:r>
          <a:r>
            <a:rPr lang="zh-CN" altLang="en-US" sz="2200" kern="1200" dirty="0"/>
            <a:t>系统）。</a:t>
          </a:r>
        </a:p>
      </dsp:txBody>
      <dsp:txXfrm rot="10800000">
        <a:off x="2258249" y="1394509"/>
        <a:ext cx="6536418" cy="1086840"/>
      </dsp:txXfrm>
    </dsp:sp>
    <dsp:sp modelId="{87FBDA0D-3075-42E3-8471-919206B104F1}">
      <dsp:nvSpPr>
        <dsp:cNvPr id="0" name=""/>
        <dsp:cNvSpPr/>
      </dsp:nvSpPr>
      <dsp:spPr>
        <a:xfrm>
          <a:off x="1443119" y="1394509"/>
          <a:ext cx="1086840" cy="1086840"/>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BEB018-F634-4F75-B912-96181768730A}">
      <dsp:nvSpPr>
        <dsp:cNvPr id="0" name=""/>
        <dsp:cNvSpPr/>
      </dsp:nvSpPr>
      <dsp:spPr>
        <a:xfrm rot="10800000">
          <a:off x="1986539" y="2788409"/>
          <a:ext cx="6808128" cy="108684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9266" tIns="83820" rIns="156464" bIns="83820" numCol="1" spcCol="1270" anchor="ctr" anchorCtr="0">
          <a:noAutofit/>
        </a:bodyPr>
        <a:lstStyle/>
        <a:p>
          <a:pPr marL="0" lvl="0" indent="0" algn="l" defTabSz="977900">
            <a:lnSpc>
              <a:spcPct val="90000"/>
            </a:lnSpc>
            <a:spcBef>
              <a:spcPct val="0"/>
            </a:spcBef>
            <a:spcAft>
              <a:spcPct val="35000"/>
            </a:spcAft>
            <a:buNone/>
          </a:pPr>
          <a:r>
            <a:rPr lang="zh-CN" altLang="en-US" sz="2200" kern="1200" dirty="0"/>
            <a:t>单击关闭按钮</a:t>
          </a:r>
        </a:p>
      </dsp:txBody>
      <dsp:txXfrm rot="10800000">
        <a:off x="2258249" y="2788409"/>
        <a:ext cx="6536418" cy="1086840"/>
      </dsp:txXfrm>
    </dsp:sp>
    <dsp:sp modelId="{90C1C5D7-8287-4028-B856-80615F722DD2}">
      <dsp:nvSpPr>
        <dsp:cNvPr id="0" name=""/>
        <dsp:cNvSpPr/>
      </dsp:nvSpPr>
      <dsp:spPr>
        <a:xfrm>
          <a:off x="1443119" y="2788409"/>
          <a:ext cx="1086840" cy="1086840"/>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D66104-3718-4C6C-B896-ADE3647B7984}">
      <dsp:nvSpPr>
        <dsp:cNvPr id="0" name=""/>
        <dsp:cNvSpPr/>
      </dsp:nvSpPr>
      <dsp:spPr>
        <a:xfrm rot="10800000">
          <a:off x="1559207" y="1576"/>
          <a:ext cx="5405120" cy="79107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8840" tIns="95250" rIns="17780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t>双击桌面快捷方式图标</a:t>
          </a:r>
        </a:p>
      </dsp:txBody>
      <dsp:txXfrm rot="10800000">
        <a:off x="1756975" y="1576"/>
        <a:ext cx="5207352" cy="791071"/>
      </dsp:txXfrm>
    </dsp:sp>
    <dsp:sp modelId="{AFC76FC0-2A77-4E0E-9708-490149AA2F2F}">
      <dsp:nvSpPr>
        <dsp:cNvPr id="0" name=""/>
        <dsp:cNvSpPr/>
      </dsp:nvSpPr>
      <dsp:spPr>
        <a:xfrm>
          <a:off x="1163672" y="1576"/>
          <a:ext cx="791071" cy="79107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5C7C637-605B-404E-9FEB-61FD6EAF2675}">
      <dsp:nvSpPr>
        <dsp:cNvPr id="0" name=""/>
        <dsp:cNvSpPr/>
      </dsp:nvSpPr>
      <dsp:spPr>
        <a:xfrm rot="10800000">
          <a:off x="1559207" y="1028788"/>
          <a:ext cx="5405120" cy="79107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8840" tIns="95250" rIns="17780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t>通过开始菜单启动</a:t>
          </a:r>
        </a:p>
      </dsp:txBody>
      <dsp:txXfrm rot="10800000">
        <a:off x="1756975" y="1028788"/>
        <a:ext cx="5207352" cy="791071"/>
      </dsp:txXfrm>
    </dsp:sp>
    <dsp:sp modelId="{533F756C-31CB-4E0D-A93A-882F569BC310}">
      <dsp:nvSpPr>
        <dsp:cNvPr id="0" name=""/>
        <dsp:cNvSpPr/>
      </dsp:nvSpPr>
      <dsp:spPr>
        <a:xfrm>
          <a:off x="1163672" y="1028788"/>
          <a:ext cx="791071" cy="79107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94A5D09-248F-47A8-9EB2-99F729803E86}">
      <dsp:nvSpPr>
        <dsp:cNvPr id="0" name=""/>
        <dsp:cNvSpPr/>
      </dsp:nvSpPr>
      <dsp:spPr>
        <a:xfrm rot="10800000">
          <a:off x="1559207" y="2055999"/>
          <a:ext cx="5405120" cy="79107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8840" tIns="95250" rIns="17780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t>通过 </a:t>
          </a:r>
          <a:r>
            <a:rPr lang="en-US" altLang="en-US" sz="2500" kern="1200" dirty="0"/>
            <a:t>Adobe Creative Cloud </a:t>
          </a:r>
          <a:r>
            <a:rPr lang="zh-CN" altLang="en-US" sz="2500" kern="1200" dirty="0"/>
            <a:t>启动</a:t>
          </a:r>
        </a:p>
      </dsp:txBody>
      <dsp:txXfrm rot="10800000">
        <a:off x="1756975" y="2055999"/>
        <a:ext cx="5207352" cy="791071"/>
      </dsp:txXfrm>
    </dsp:sp>
    <dsp:sp modelId="{826DE70E-EF44-4BE6-A4BF-57F1549E6BEB}">
      <dsp:nvSpPr>
        <dsp:cNvPr id="0" name=""/>
        <dsp:cNvSpPr/>
      </dsp:nvSpPr>
      <dsp:spPr>
        <a:xfrm>
          <a:off x="1163672" y="2055999"/>
          <a:ext cx="791071" cy="79107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165EBD-36D5-45BA-9427-CBEA82FFBD18}">
      <dsp:nvSpPr>
        <dsp:cNvPr id="0" name=""/>
        <dsp:cNvSpPr/>
      </dsp:nvSpPr>
      <dsp:spPr>
        <a:xfrm rot="10800000">
          <a:off x="1559207" y="3083211"/>
          <a:ext cx="5405120" cy="79107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8840" tIns="95250" rIns="177800" bIns="95250" numCol="1" spcCol="1270" anchor="ctr" anchorCtr="0">
          <a:noAutofit/>
        </a:bodyPr>
        <a:lstStyle/>
        <a:p>
          <a:pPr marL="0" lvl="0" indent="0" algn="ctr" defTabSz="1111250">
            <a:lnSpc>
              <a:spcPct val="90000"/>
            </a:lnSpc>
            <a:spcBef>
              <a:spcPct val="0"/>
            </a:spcBef>
            <a:spcAft>
              <a:spcPct val="35000"/>
            </a:spcAft>
            <a:buNone/>
          </a:pPr>
          <a:r>
            <a:rPr lang="zh-CN" altLang="en-US" sz="2500" kern="1200" dirty="0"/>
            <a:t>命令行启动</a:t>
          </a:r>
        </a:p>
      </dsp:txBody>
      <dsp:txXfrm rot="10800000">
        <a:off x="1756975" y="3083211"/>
        <a:ext cx="5207352" cy="791071"/>
      </dsp:txXfrm>
    </dsp:sp>
    <dsp:sp modelId="{52C63C5F-2E73-4724-A4ED-4DC595D01023}">
      <dsp:nvSpPr>
        <dsp:cNvPr id="0" name=""/>
        <dsp:cNvSpPr/>
      </dsp:nvSpPr>
      <dsp:spPr>
        <a:xfrm>
          <a:off x="1163672" y="3083211"/>
          <a:ext cx="791071" cy="79107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D66104-3718-4C6C-B896-ADE3647B7984}">
      <dsp:nvSpPr>
        <dsp:cNvPr id="0" name=""/>
        <dsp:cNvSpPr/>
      </dsp:nvSpPr>
      <dsp:spPr>
        <a:xfrm rot="10800000">
          <a:off x="1630670" y="1080"/>
          <a:ext cx="5405120" cy="107692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4892" tIns="83820" rIns="156464" bIns="83820" numCol="1" spcCol="1270" anchor="ctr" anchorCtr="0">
          <a:noAutofit/>
        </a:bodyPr>
        <a:lstStyle/>
        <a:p>
          <a:pPr marL="0" lvl="0" indent="0" algn="ctr" defTabSz="977900">
            <a:lnSpc>
              <a:spcPct val="90000"/>
            </a:lnSpc>
            <a:spcBef>
              <a:spcPct val="0"/>
            </a:spcBef>
            <a:spcAft>
              <a:spcPct val="35000"/>
            </a:spcAft>
            <a:buNone/>
          </a:pPr>
          <a:r>
            <a:rPr lang="zh-CN" altLang="en-US" sz="2200" kern="1200" dirty="0"/>
            <a:t>通过菜单栏“文件”</a:t>
          </a:r>
          <a:r>
            <a:rPr lang="en-US" altLang="zh-CN" sz="2200" kern="1200" dirty="0"/>
            <a:t>—</a:t>
          </a:r>
          <a:r>
            <a:rPr lang="zh-CN" altLang="zh-CN" sz="2200" kern="1200" dirty="0"/>
            <a:t>“退出”</a:t>
          </a:r>
          <a:r>
            <a:rPr lang="zh-CN" altLang="en-US" sz="2200" kern="1200" dirty="0"/>
            <a:t>操作</a:t>
          </a:r>
        </a:p>
      </dsp:txBody>
      <dsp:txXfrm rot="10800000">
        <a:off x="1899900" y="1080"/>
        <a:ext cx="5135890" cy="1076920"/>
      </dsp:txXfrm>
    </dsp:sp>
    <dsp:sp modelId="{AFC76FC0-2A77-4E0E-9708-490149AA2F2F}">
      <dsp:nvSpPr>
        <dsp:cNvPr id="0" name=""/>
        <dsp:cNvSpPr/>
      </dsp:nvSpPr>
      <dsp:spPr>
        <a:xfrm>
          <a:off x="1092209" y="1080"/>
          <a:ext cx="1076920" cy="1076920"/>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7A4FE99-7479-41E1-95AC-F2C7DEF2F22C}">
      <dsp:nvSpPr>
        <dsp:cNvPr id="0" name=""/>
        <dsp:cNvSpPr/>
      </dsp:nvSpPr>
      <dsp:spPr>
        <a:xfrm rot="10800000">
          <a:off x="1630670" y="1399469"/>
          <a:ext cx="5405120" cy="107692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4892" tIns="83820" rIns="156464" bIns="83820" numCol="1" spcCol="1270" anchor="ctr" anchorCtr="0">
          <a:noAutofit/>
        </a:bodyPr>
        <a:lstStyle/>
        <a:p>
          <a:pPr marL="0" lvl="0" indent="0" algn="ctr" defTabSz="977900">
            <a:lnSpc>
              <a:spcPct val="90000"/>
            </a:lnSpc>
            <a:spcBef>
              <a:spcPct val="0"/>
            </a:spcBef>
            <a:spcAft>
              <a:spcPct val="35000"/>
            </a:spcAft>
            <a:buNone/>
          </a:pPr>
          <a:r>
            <a:rPr lang="zh-CN" altLang="en-US" sz="2200" kern="1200" dirty="0"/>
            <a:t>使用快捷键</a:t>
          </a:r>
          <a:r>
            <a:rPr lang="en-US" altLang="en-US" sz="2200" kern="1200" dirty="0"/>
            <a:t>Alt+F4</a:t>
          </a:r>
          <a:r>
            <a:rPr lang="zh-CN" altLang="en-US" sz="2200" kern="1200" dirty="0"/>
            <a:t>（</a:t>
          </a:r>
          <a:r>
            <a:rPr lang="en-US" altLang="en-US" sz="2200" kern="1200" dirty="0"/>
            <a:t>Windows </a:t>
          </a:r>
          <a:r>
            <a:rPr lang="zh-CN" altLang="en-US" sz="2200" kern="1200" dirty="0"/>
            <a:t>系统）或 </a:t>
          </a:r>
          <a:r>
            <a:rPr lang="en-US" altLang="en-US" sz="2200" kern="1200" dirty="0"/>
            <a:t>Cmd+Q</a:t>
          </a:r>
          <a:r>
            <a:rPr lang="zh-CN" altLang="en-US" sz="2200" kern="1200" dirty="0"/>
            <a:t>（</a:t>
          </a:r>
          <a:r>
            <a:rPr lang="en-US" altLang="en-US" sz="2200" kern="1200" dirty="0"/>
            <a:t>macOS</a:t>
          </a:r>
          <a:r>
            <a:rPr lang="zh-CN" altLang="en-US" sz="2200" kern="1200" dirty="0"/>
            <a:t>系统）</a:t>
          </a:r>
        </a:p>
      </dsp:txBody>
      <dsp:txXfrm rot="10800000">
        <a:off x="1899900" y="1399469"/>
        <a:ext cx="5135890" cy="1076920"/>
      </dsp:txXfrm>
    </dsp:sp>
    <dsp:sp modelId="{6CABC325-B3C5-406E-9487-3625CF9AD0FF}">
      <dsp:nvSpPr>
        <dsp:cNvPr id="0" name=""/>
        <dsp:cNvSpPr/>
      </dsp:nvSpPr>
      <dsp:spPr>
        <a:xfrm>
          <a:off x="1092209" y="1399469"/>
          <a:ext cx="1076920" cy="1076920"/>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77F8128-0D7F-4681-9EE1-B5F82C7382C4}">
      <dsp:nvSpPr>
        <dsp:cNvPr id="0" name=""/>
        <dsp:cNvSpPr/>
      </dsp:nvSpPr>
      <dsp:spPr>
        <a:xfrm rot="10800000">
          <a:off x="1630670" y="2797858"/>
          <a:ext cx="5405120" cy="107692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4892" tIns="83820" rIns="156464" bIns="83820" numCol="1" spcCol="1270" anchor="ctr" anchorCtr="0">
          <a:noAutofit/>
        </a:bodyPr>
        <a:lstStyle/>
        <a:p>
          <a:pPr marL="0" lvl="0" indent="0" algn="ctr" defTabSz="977900">
            <a:lnSpc>
              <a:spcPct val="90000"/>
            </a:lnSpc>
            <a:spcBef>
              <a:spcPct val="0"/>
            </a:spcBef>
            <a:spcAft>
              <a:spcPct val="35000"/>
            </a:spcAft>
            <a:buNone/>
          </a:pPr>
          <a:r>
            <a:rPr lang="zh-CN" altLang="en-US" sz="2200" kern="1200" dirty="0"/>
            <a:t>单击窗口右上角红色的关闭按钮</a:t>
          </a:r>
        </a:p>
      </dsp:txBody>
      <dsp:txXfrm rot="10800000">
        <a:off x="1899900" y="2797858"/>
        <a:ext cx="5135890" cy="1076920"/>
      </dsp:txXfrm>
    </dsp:sp>
    <dsp:sp modelId="{76950951-670A-4751-99D4-2947A68ADEFA}">
      <dsp:nvSpPr>
        <dsp:cNvPr id="0" name=""/>
        <dsp:cNvSpPr/>
      </dsp:nvSpPr>
      <dsp:spPr>
        <a:xfrm>
          <a:off x="1092209" y="2797858"/>
          <a:ext cx="1076920" cy="1076920"/>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C9CEA3-29A4-41BF-B434-05088BCD47FC}">
      <dsp:nvSpPr>
        <dsp:cNvPr id="0" name=""/>
        <dsp:cNvSpPr/>
      </dsp:nvSpPr>
      <dsp:spPr>
        <a:xfrm>
          <a:off x="0" y="320913"/>
          <a:ext cx="10560050" cy="1058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9577" tIns="249936" rIns="819577" bIns="85344" numCol="1" spcCol="1270" anchor="t" anchorCtr="0">
          <a:noAutofit/>
        </a:bodyPr>
        <a:lstStyle/>
        <a:p>
          <a:pPr marL="114300" lvl="1" indent="-114300" algn="l" defTabSz="533400">
            <a:lnSpc>
              <a:spcPct val="90000"/>
            </a:lnSpc>
            <a:spcBef>
              <a:spcPct val="0"/>
            </a:spcBef>
            <a:spcAft>
              <a:spcPct val="15000"/>
            </a:spcAft>
            <a:buChar char="•"/>
          </a:pPr>
          <a:r>
            <a:rPr lang="zh-CN" altLang="en-US" sz="1200" kern="1200" dirty="0"/>
            <a:t>本地文件夹即工作目录，是开发人员在本地计算机上存储网站所有源文件和资源的实际位置，是设计者在 </a:t>
          </a:r>
          <a:r>
            <a:rPr lang="en-US" altLang="en-US" sz="1200" kern="1200" dirty="0"/>
            <a:t>Dreamweaver </a:t>
          </a:r>
          <a:r>
            <a:rPr lang="zh-CN" altLang="en-US" sz="1200" kern="1200" dirty="0"/>
            <a:t>中进行网页设计、编码和预览的主要工作环境。此目录可以位于任何硬盘驱动器或网络共享位置，并且通常包含 </a:t>
          </a:r>
          <a:r>
            <a:rPr lang="en-US" altLang="en-US" sz="1200" kern="1200" dirty="0"/>
            <a:t>HTML</a:t>
          </a:r>
          <a:r>
            <a:rPr lang="zh-CN" altLang="en-US" sz="1200" kern="1200" dirty="0"/>
            <a:t>、</a:t>
          </a:r>
          <a:r>
            <a:rPr lang="en-US" altLang="en-US" sz="1200" kern="1200" dirty="0"/>
            <a:t>CSS</a:t>
          </a:r>
          <a:r>
            <a:rPr lang="zh-CN" altLang="en-US" sz="1200" kern="1200" dirty="0"/>
            <a:t>、</a:t>
          </a:r>
          <a:r>
            <a:rPr lang="en-US" altLang="en-US" sz="1200" kern="1200" dirty="0"/>
            <a:t>JavaScript</a:t>
          </a:r>
          <a:r>
            <a:rPr lang="zh-CN" altLang="en-US" sz="1200" kern="1200" dirty="0"/>
            <a:t>、图像和其他媒体文件等组成网站的所有元素。</a:t>
          </a:r>
          <a:r>
            <a:rPr lang="en-US" altLang="en-US" sz="1200" kern="1200" dirty="0"/>
            <a:t>Dreamweaver </a:t>
          </a:r>
          <a:r>
            <a:rPr lang="zh-CN" altLang="en-US" sz="1200" kern="1200" dirty="0"/>
            <a:t>将此文件夹称为“您的本地站点根目录”。</a:t>
          </a:r>
        </a:p>
      </dsp:txBody>
      <dsp:txXfrm>
        <a:off x="0" y="320913"/>
        <a:ext cx="10560050" cy="1058400"/>
      </dsp:txXfrm>
    </dsp:sp>
    <dsp:sp modelId="{8AB8EE58-D1B2-42B0-B830-CBC451373EF9}">
      <dsp:nvSpPr>
        <dsp:cNvPr id="0" name=""/>
        <dsp:cNvSpPr/>
      </dsp:nvSpPr>
      <dsp:spPr>
        <a:xfrm>
          <a:off x="528002" y="143793"/>
          <a:ext cx="7392035" cy="3542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1" tIns="0" rIns="279401" bIns="0" numCol="1" spcCol="1270" anchor="ctr" anchorCtr="0">
          <a:noAutofit/>
        </a:bodyPr>
        <a:lstStyle/>
        <a:p>
          <a:pPr marL="0" lvl="0" indent="0" algn="l" defTabSz="711200">
            <a:lnSpc>
              <a:spcPct val="90000"/>
            </a:lnSpc>
            <a:spcBef>
              <a:spcPct val="0"/>
            </a:spcBef>
            <a:spcAft>
              <a:spcPct val="35000"/>
            </a:spcAft>
            <a:buNone/>
          </a:pPr>
          <a:r>
            <a:rPr lang="zh-CN" altLang="en-US" sz="1600" b="1" kern="1200" dirty="0"/>
            <a:t>（</a:t>
          </a:r>
          <a:r>
            <a:rPr lang="en-US" altLang="en-US" sz="1600" b="1" kern="1200" dirty="0"/>
            <a:t>1</a:t>
          </a:r>
          <a:r>
            <a:rPr lang="zh-CN" altLang="en-US" sz="1600" b="1" kern="1200" dirty="0"/>
            <a:t>）	本地文件夹</a:t>
          </a:r>
        </a:p>
      </dsp:txBody>
      <dsp:txXfrm>
        <a:off x="545295" y="161086"/>
        <a:ext cx="7357449" cy="319654"/>
      </dsp:txXfrm>
    </dsp:sp>
    <dsp:sp modelId="{BF7B188C-C8EF-4B54-9739-534D18DBDA98}">
      <dsp:nvSpPr>
        <dsp:cNvPr id="0" name=""/>
        <dsp:cNvSpPr/>
      </dsp:nvSpPr>
      <dsp:spPr>
        <a:xfrm>
          <a:off x="0" y="1621233"/>
          <a:ext cx="10560050" cy="1285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9577" tIns="249936" rIns="819577" bIns="85344" numCol="1" spcCol="1270" anchor="t" anchorCtr="0">
          <a:noAutofit/>
        </a:bodyPr>
        <a:lstStyle/>
        <a:p>
          <a:pPr marL="114300" lvl="1" indent="-114300" algn="l" defTabSz="533400">
            <a:lnSpc>
              <a:spcPct val="90000"/>
            </a:lnSpc>
            <a:spcBef>
              <a:spcPct val="0"/>
            </a:spcBef>
            <a:spcAft>
              <a:spcPct val="15000"/>
            </a:spcAft>
            <a:buChar char="•"/>
          </a:pPr>
          <a:r>
            <a:rPr lang="zh-CN" altLang="en-US" sz="1200" kern="1200" dirty="0"/>
            <a:t>远程文件夹是指设计者将文件存储在运行 </a:t>
          </a:r>
          <a:r>
            <a:rPr lang="en-US" altLang="en-US" sz="1200" kern="1200" dirty="0"/>
            <a:t>Web </a:t>
          </a:r>
          <a:r>
            <a:rPr lang="zh-CN" altLang="en-US" sz="1200" kern="1200" dirty="0"/>
            <a:t>服务器的计算机上的位置。</a:t>
          </a:r>
          <a:r>
            <a:rPr lang="en-US" altLang="en-US" sz="1200" kern="1200" dirty="0"/>
            <a:t>Web </a:t>
          </a:r>
          <a:r>
            <a:rPr lang="zh-CN" altLang="en-US" sz="1200" kern="1200" dirty="0"/>
            <a:t>服务器通常是（但并非总是）使站点在网上公开可用的计算机。当网站开发完成后，设计者可以通过 </a:t>
          </a:r>
          <a:r>
            <a:rPr lang="en-US" altLang="en-US" sz="1200" kern="1200" dirty="0"/>
            <a:t>FTP </a:t>
          </a:r>
          <a:r>
            <a:rPr lang="zh-CN" altLang="en-US" sz="1200" kern="1200" dirty="0"/>
            <a:t>或其他文件传输协议，将本地文件夹中的内容上传到远程文件夹，以便互联网用户可以通过浏览器访问这些内容，同时保留本地副本以便根据需要更新文件。远程服务器通常由 </a:t>
          </a:r>
          <a:r>
            <a:rPr lang="en-US" altLang="en-US" sz="1200" kern="1200" dirty="0"/>
            <a:t>ISP</a:t>
          </a:r>
          <a:r>
            <a:rPr lang="zh-CN" altLang="en-US" sz="1200" kern="1200" dirty="0"/>
            <a:t>（互联网服务提供商）或云服务提供商维护，确保站点在全球范围内全天候在线可用。</a:t>
          </a:r>
        </a:p>
      </dsp:txBody>
      <dsp:txXfrm>
        <a:off x="0" y="1621233"/>
        <a:ext cx="10560050" cy="1285200"/>
      </dsp:txXfrm>
    </dsp:sp>
    <dsp:sp modelId="{0B156D8E-66EA-4E0A-B5F7-E7FF30D20F63}">
      <dsp:nvSpPr>
        <dsp:cNvPr id="0" name=""/>
        <dsp:cNvSpPr/>
      </dsp:nvSpPr>
      <dsp:spPr>
        <a:xfrm>
          <a:off x="528002" y="1444113"/>
          <a:ext cx="7392035" cy="3542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1" tIns="0" rIns="279401" bIns="0" numCol="1" spcCol="1270" anchor="ctr" anchorCtr="0">
          <a:noAutofit/>
        </a:bodyPr>
        <a:lstStyle/>
        <a:p>
          <a:pPr marL="0" lvl="0" indent="0" algn="l" defTabSz="711200">
            <a:lnSpc>
              <a:spcPct val="90000"/>
            </a:lnSpc>
            <a:spcBef>
              <a:spcPct val="0"/>
            </a:spcBef>
            <a:spcAft>
              <a:spcPct val="35000"/>
            </a:spcAft>
            <a:buNone/>
          </a:pPr>
          <a:r>
            <a:rPr lang="zh-CN" altLang="en-US" sz="1600" b="1" kern="1200" dirty="0"/>
            <a:t>（</a:t>
          </a:r>
          <a:r>
            <a:rPr lang="en-US" altLang="en-US" sz="1600" b="1" kern="1200" dirty="0"/>
            <a:t>2</a:t>
          </a:r>
          <a:r>
            <a:rPr lang="zh-CN" altLang="en-US" sz="1600" b="1" kern="1200" dirty="0"/>
            <a:t>）	远程文件夹</a:t>
          </a:r>
        </a:p>
      </dsp:txBody>
      <dsp:txXfrm>
        <a:off x="545295" y="1461406"/>
        <a:ext cx="7357449" cy="319654"/>
      </dsp:txXfrm>
    </dsp:sp>
    <dsp:sp modelId="{B5E21CA6-E5B4-4C6D-AA42-82D025439741}">
      <dsp:nvSpPr>
        <dsp:cNvPr id="0" name=""/>
        <dsp:cNvSpPr/>
      </dsp:nvSpPr>
      <dsp:spPr>
        <a:xfrm>
          <a:off x="0" y="3148353"/>
          <a:ext cx="10560050" cy="1285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9577" tIns="249936" rIns="819577" bIns="85344" numCol="1" spcCol="1270" anchor="t" anchorCtr="0">
          <a:noAutofit/>
        </a:bodyPr>
        <a:lstStyle/>
        <a:p>
          <a:pPr marL="114300" lvl="1" indent="-114300" algn="l" defTabSz="533400">
            <a:lnSpc>
              <a:spcPct val="90000"/>
            </a:lnSpc>
            <a:spcBef>
              <a:spcPct val="0"/>
            </a:spcBef>
            <a:spcAft>
              <a:spcPct val="15000"/>
            </a:spcAft>
            <a:buChar char="•"/>
          </a:pPr>
          <a:r>
            <a:rPr lang="zh-CN" altLang="en-US" sz="1200" kern="1200" dirty="0"/>
            <a:t>对于动态网页开发（如 </a:t>
          </a:r>
          <a:r>
            <a:rPr lang="en-US" altLang="en-US" sz="1200" kern="1200" dirty="0"/>
            <a:t>PHP</a:t>
          </a:r>
          <a:r>
            <a:rPr lang="zh-CN" altLang="en-US" sz="1200" kern="1200" dirty="0"/>
            <a:t>、</a:t>
          </a:r>
          <a:r>
            <a:rPr lang="en-US" altLang="en-US" sz="1200" kern="1200" dirty="0"/>
            <a:t>ASP</a:t>
          </a:r>
          <a:r>
            <a:rPr lang="zh-CN" altLang="en-US" sz="1200" kern="1200" dirty="0"/>
            <a:t>、</a:t>
          </a:r>
          <a:r>
            <a:rPr lang="en-US" altLang="en-US" sz="1200" kern="1200" dirty="0"/>
            <a:t>JSP </a:t>
          </a:r>
          <a:r>
            <a:rPr lang="zh-CN" altLang="en-US" sz="1200" kern="1200" dirty="0"/>
            <a:t>等），</a:t>
          </a:r>
          <a:r>
            <a:rPr lang="en-US" altLang="en-US" sz="1200" kern="1200" dirty="0"/>
            <a:t>Dreamweaver </a:t>
          </a:r>
          <a:r>
            <a:rPr lang="zh-CN" altLang="en-US" sz="1200" kern="1200" dirty="0"/>
            <a:t>允许设置一个测试服务器，其文件夹用于部署尚未上线或正在调试阶段的动态网页应用程序。这个测试环境模拟生产服务器配置，便于开发者在不干扰实际线上运行的情况下对代码进行实时测试和功能验证。在一些情况下，测试文件夹可能与远程文件夹相同，但配置不同，以便于区分不同的服务器环境（如开发、</a:t>
          </a:r>
          <a:r>
            <a:rPr lang="en-US" altLang="en-US" sz="1200" kern="1200" dirty="0"/>
            <a:t>staging </a:t>
          </a:r>
          <a:r>
            <a:rPr lang="zh-CN" altLang="en-US" sz="1200" kern="1200" dirty="0"/>
            <a:t>和生产环境）。在设计开发网站时，如果有动态表单、</a:t>
          </a:r>
          <a:r>
            <a:rPr lang="en-US" altLang="en-US" sz="1200" kern="1200" dirty="0"/>
            <a:t>PHP </a:t>
          </a:r>
          <a:r>
            <a:rPr lang="zh-CN" altLang="en-US" sz="1200" kern="1200" dirty="0"/>
            <a:t>内容，可为站点设置测试文件夹。</a:t>
          </a:r>
        </a:p>
      </dsp:txBody>
      <dsp:txXfrm>
        <a:off x="0" y="3148353"/>
        <a:ext cx="10560050" cy="1285200"/>
      </dsp:txXfrm>
    </dsp:sp>
    <dsp:sp modelId="{CA6CBA36-0473-48B5-BB51-CBAA473FCA0D}">
      <dsp:nvSpPr>
        <dsp:cNvPr id="0" name=""/>
        <dsp:cNvSpPr/>
      </dsp:nvSpPr>
      <dsp:spPr>
        <a:xfrm>
          <a:off x="528002" y="2971233"/>
          <a:ext cx="7392035" cy="3542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1" tIns="0" rIns="279401" bIns="0" numCol="1" spcCol="1270" anchor="ctr" anchorCtr="0">
          <a:noAutofit/>
        </a:bodyPr>
        <a:lstStyle/>
        <a:p>
          <a:pPr marL="0" lvl="0" indent="0" algn="l" defTabSz="711200">
            <a:lnSpc>
              <a:spcPct val="90000"/>
            </a:lnSpc>
            <a:spcBef>
              <a:spcPct val="0"/>
            </a:spcBef>
            <a:spcAft>
              <a:spcPct val="35000"/>
            </a:spcAft>
            <a:buNone/>
          </a:pPr>
          <a:r>
            <a:rPr lang="zh-CN" altLang="en-US" sz="1600" b="1" kern="1200" dirty="0"/>
            <a:t>（</a:t>
          </a:r>
          <a:r>
            <a:rPr lang="en-US" altLang="en-US" sz="1600" b="1" kern="1200" dirty="0"/>
            <a:t>3</a:t>
          </a:r>
          <a:r>
            <a:rPr lang="zh-CN" altLang="en-US" sz="1600" b="1" kern="1200" dirty="0"/>
            <a:t>）	测试文件夹</a:t>
          </a:r>
        </a:p>
      </dsp:txBody>
      <dsp:txXfrm>
        <a:off x="545295" y="2988526"/>
        <a:ext cx="7357449" cy="31965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02CD88-701E-419E-BE60-A0BB8629AFBE}">
      <dsp:nvSpPr>
        <dsp:cNvPr id="0" name=""/>
        <dsp:cNvSpPr/>
      </dsp:nvSpPr>
      <dsp:spPr>
        <a:xfrm>
          <a:off x="536479" y="75822"/>
          <a:ext cx="9656636" cy="8778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marL="0" lvl="0" indent="0" algn="l" defTabSz="800100">
            <a:lnSpc>
              <a:spcPct val="90000"/>
            </a:lnSpc>
            <a:spcBef>
              <a:spcPct val="0"/>
            </a:spcBef>
            <a:spcAft>
              <a:spcPct val="35000"/>
            </a:spcAft>
            <a:buNone/>
          </a:pPr>
          <a:r>
            <a:rPr lang="zh-CN" altLang="en-US" sz="1800" kern="1200" dirty="0"/>
            <a:t>网站中的文件和文件夹名称不应包含空格或任何下列字符：</a:t>
          </a:r>
          <a:r>
            <a:rPr lang="en-US" altLang="en-US" sz="1800" kern="1200" dirty="0"/>
            <a:t>/</a:t>
          </a:r>
          <a:r>
            <a:rPr lang="zh-CN" altLang="en-US" sz="1800" kern="1200" dirty="0"/>
            <a:t>、</a:t>
          </a:r>
          <a:r>
            <a:rPr lang="en-US" altLang="en-US" sz="1800" kern="1200" dirty="0"/>
            <a:t>\</a:t>
          </a:r>
          <a:r>
            <a:rPr lang="zh-CN" altLang="en-US" sz="1800" kern="1200" dirty="0"/>
            <a:t>、</a:t>
          </a:r>
          <a:r>
            <a:rPr lang="en-US" altLang="en-US" sz="1800" kern="1200" dirty="0"/>
            <a:t>?</a:t>
          </a:r>
          <a:r>
            <a:rPr lang="zh-CN" altLang="en-US" sz="1800" kern="1200" dirty="0"/>
            <a:t>、</a:t>
          </a:r>
          <a:r>
            <a:rPr lang="en-US" altLang="en-US" sz="1800" kern="1200" dirty="0"/>
            <a:t>%</a:t>
          </a:r>
          <a:r>
            <a:rPr lang="zh-CN" altLang="en-US" sz="1800" kern="1200" dirty="0"/>
            <a:t>、*、</a:t>
          </a:r>
          <a:r>
            <a:rPr lang="en-US" altLang="en-US" sz="1800" kern="1200" dirty="0"/>
            <a:t>:</a:t>
          </a:r>
          <a:r>
            <a:rPr lang="zh-CN" altLang="en-US" sz="1800" kern="1200" dirty="0"/>
            <a:t>、</a:t>
          </a:r>
          <a:r>
            <a:rPr lang="en-US" altLang="en-US" sz="1800" kern="1200" dirty="0"/>
            <a:t>|</a:t>
          </a:r>
          <a:r>
            <a:rPr lang="zh-CN" altLang="en-US" sz="1800" kern="1200" dirty="0"/>
            <a:t>、</a:t>
          </a:r>
          <a:r>
            <a:rPr lang="en-US" altLang="en-US" sz="1800" kern="1200" dirty="0"/>
            <a:t>"</a:t>
          </a:r>
          <a:r>
            <a:rPr lang="zh-CN" altLang="en-US" sz="1800" kern="1200" dirty="0"/>
            <a:t>、</a:t>
          </a:r>
          <a:r>
            <a:rPr lang="en-US" altLang="en-US" sz="1800" kern="1200" dirty="0"/>
            <a:t>&lt;</a:t>
          </a:r>
          <a:r>
            <a:rPr lang="zh-CN" altLang="en-US" sz="1800" kern="1200" dirty="0"/>
            <a:t>、</a:t>
          </a:r>
          <a:r>
            <a:rPr lang="en-US" altLang="en-US" sz="1800" kern="1200" dirty="0"/>
            <a:t>&gt;</a:t>
          </a:r>
          <a:r>
            <a:rPr lang="zh-CN" altLang="en-US" sz="1800" kern="1200" dirty="0"/>
            <a:t>。</a:t>
          </a:r>
        </a:p>
      </dsp:txBody>
      <dsp:txXfrm>
        <a:off x="536479" y="75822"/>
        <a:ext cx="9656636" cy="877876"/>
      </dsp:txXfrm>
    </dsp:sp>
    <dsp:sp modelId="{C27C2DBE-7420-4D90-AFE0-073D49E45868}">
      <dsp:nvSpPr>
        <dsp:cNvPr id="0" name=""/>
        <dsp:cNvSpPr/>
      </dsp:nvSpPr>
      <dsp:spPr>
        <a:xfrm>
          <a:off x="536479" y="953698"/>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92B0065-280B-4DF0-AF9E-88DDA2D132C3}">
      <dsp:nvSpPr>
        <dsp:cNvPr id="0" name=""/>
        <dsp:cNvSpPr/>
      </dsp:nvSpPr>
      <dsp:spPr>
        <a:xfrm>
          <a:off x="1899138" y="953698"/>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BFA8CC-54AB-4B0E-A844-40E6800FA315}">
      <dsp:nvSpPr>
        <dsp:cNvPr id="0" name=""/>
        <dsp:cNvSpPr/>
      </dsp:nvSpPr>
      <dsp:spPr>
        <a:xfrm>
          <a:off x="3261797" y="953698"/>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38EC7AB-1BFC-45B9-BA10-26CC78DD32D6}">
      <dsp:nvSpPr>
        <dsp:cNvPr id="0" name=""/>
        <dsp:cNvSpPr/>
      </dsp:nvSpPr>
      <dsp:spPr>
        <a:xfrm>
          <a:off x="4624455" y="953698"/>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BA58AD-E1A4-436C-B4D6-4AE3A714511D}">
      <dsp:nvSpPr>
        <dsp:cNvPr id="0" name=""/>
        <dsp:cNvSpPr/>
      </dsp:nvSpPr>
      <dsp:spPr>
        <a:xfrm>
          <a:off x="5987114" y="953698"/>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DAD18F-1D3C-4ACA-826A-3E30EACD488F}">
      <dsp:nvSpPr>
        <dsp:cNvPr id="0" name=""/>
        <dsp:cNvSpPr/>
      </dsp:nvSpPr>
      <dsp:spPr>
        <a:xfrm>
          <a:off x="7349773" y="953698"/>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253044D-105F-4D66-BA22-0FEFD8DABD25}">
      <dsp:nvSpPr>
        <dsp:cNvPr id="0" name=""/>
        <dsp:cNvSpPr/>
      </dsp:nvSpPr>
      <dsp:spPr>
        <a:xfrm>
          <a:off x="8712431" y="953698"/>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1D99C2D-7BCA-4B6C-BB3B-E7727BDAD67B}">
      <dsp:nvSpPr>
        <dsp:cNvPr id="0" name=""/>
        <dsp:cNvSpPr/>
      </dsp:nvSpPr>
      <dsp:spPr>
        <a:xfrm>
          <a:off x="536479" y="1264493"/>
          <a:ext cx="9656636" cy="8778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marL="0" lvl="0" indent="0" algn="l" defTabSz="800100">
            <a:lnSpc>
              <a:spcPct val="90000"/>
            </a:lnSpc>
            <a:spcBef>
              <a:spcPct val="0"/>
            </a:spcBef>
            <a:spcAft>
              <a:spcPct val="35000"/>
            </a:spcAft>
            <a:buNone/>
          </a:pPr>
          <a:r>
            <a:rPr lang="zh-CN" altLang="en-US" sz="1800" kern="1200" dirty="0"/>
            <a:t>尽管允许使用其他特殊字符，但最好仅使用字母、数字字符，连字符和下画线。</a:t>
          </a:r>
        </a:p>
      </dsp:txBody>
      <dsp:txXfrm>
        <a:off x="536479" y="1264493"/>
        <a:ext cx="9656636" cy="877876"/>
      </dsp:txXfrm>
    </dsp:sp>
    <dsp:sp modelId="{78B9EEE8-E9AA-44D3-A031-131A9F98E5E3}">
      <dsp:nvSpPr>
        <dsp:cNvPr id="0" name=""/>
        <dsp:cNvSpPr/>
      </dsp:nvSpPr>
      <dsp:spPr>
        <a:xfrm>
          <a:off x="536479" y="2142369"/>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B8DEB5-09A0-40EC-B119-C1456A6593C0}">
      <dsp:nvSpPr>
        <dsp:cNvPr id="0" name=""/>
        <dsp:cNvSpPr/>
      </dsp:nvSpPr>
      <dsp:spPr>
        <a:xfrm>
          <a:off x="1899138" y="2142369"/>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478773-2BB3-4680-9C21-F783906973A4}">
      <dsp:nvSpPr>
        <dsp:cNvPr id="0" name=""/>
        <dsp:cNvSpPr/>
      </dsp:nvSpPr>
      <dsp:spPr>
        <a:xfrm>
          <a:off x="3261797" y="2142369"/>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4C9A5C-3E61-4211-A554-CC2AD952AE87}">
      <dsp:nvSpPr>
        <dsp:cNvPr id="0" name=""/>
        <dsp:cNvSpPr/>
      </dsp:nvSpPr>
      <dsp:spPr>
        <a:xfrm>
          <a:off x="4624455" y="2142369"/>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42D11D-8DC8-4DC0-BE4D-4BCD73C4094D}">
      <dsp:nvSpPr>
        <dsp:cNvPr id="0" name=""/>
        <dsp:cNvSpPr/>
      </dsp:nvSpPr>
      <dsp:spPr>
        <a:xfrm>
          <a:off x="5987114" y="2142369"/>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A96C8D7-030C-4B42-9DC9-CC4CB228C1BD}">
      <dsp:nvSpPr>
        <dsp:cNvPr id="0" name=""/>
        <dsp:cNvSpPr/>
      </dsp:nvSpPr>
      <dsp:spPr>
        <a:xfrm>
          <a:off x="7349773" y="2142369"/>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0843AC8-B211-4E78-98A7-D4222070014D}">
      <dsp:nvSpPr>
        <dsp:cNvPr id="0" name=""/>
        <dsp:cNvSpPr/>
      </dsp:nvSpPr>
      <dsp:spPr>
        <a:xfrm>
          <a:off x="8712431" y="2142369"/>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92FE63-5A85-4600-B0F9-DDCE66C12C5B}">
      <dsp:nvSpPr>
        <dsp:cNvPr id="0" name=""/>
        <dsp:cNvSpPr/>
      </dsp:nvSpPr>
      <dsp:spPr>
        <a:xfrm>
          <a:off x="536479" y="2453163"/>
          <a:ext cx="9656636" cy="8778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marL="0" lvl="0" indent="0" algn="l" defTabSz="800100">
            <a:lnSpc>
              <a:spcPct val="90000"/>
            </a:lnSpc>
            <a:spcBef>
              <a:spcPct val="0"/>
            </a:spcBef>
            <a:spcAft>
              <a:spcPct val="35000"/>
            </a:spcAft>
            <a:buNone/>
          </a:pPr>
          <a:r>
            <a:rPr lang="zh-CN" altLang="en-US" sz="1800" kern="1200" dirty="0"/>
            <a:t>大多数文件和文件夹名称最终会成为网页 </a:t>
          </a:r>
          <a:r>
            <a:rPr lang="en-US" altLang="en-US" sz="1800" kern="1200" dirty="0"/>
            <a:t>URL </a:t>
          </a:r>
          <a:r>
            <a:rPr lang="zh-CN" altLang="en-US" sz="1800" kern="1200" dirty="0"/>
            <a:t>的一部分，因此要保持简短而有意义。毕竟用户很难记住长的 </a:t>
          </a:r>
          <a:r>
            <a:rPr lang="en-US" altLang="en-US" sz="1800" kern="1200" dirty="0"/>
            <a:t>URL</a:t>
          </a:r>
          <a:r>
            <a:rPr lang="zh-CN" altLang="en-US" sz="1800" kern="1200" dirty="0"/>
            <a:t>，并且在移动设备上的浏览器中键入时也不方便。</a:t>
          </a:r>
        </a:p>
      </dsp:txBody>
      <dsp:txXfrm>
        <a:off x="536479" y="2453163"/>
        <a:ext cx="9656636" cy="877876"/>
      </dsp:txXfrm>
    </dsp:sp>
    <dsp:sp modelId="{FABBB09E-44A4-4F3C-8E10-47DC587E49C3}">
      <dsp:nvSpPr>
        <dsp:cNvPr id="0" name=""/>
        <dsp:cNvSpPr/>
      </dsp:nvSpPr>
      <dsp:spPr>
        <a:xfrm>
          <a:off x="536479" y="3331039"/>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934D0A-3F7A-4435-A621-CE88830F2117}">
      <dsp:nvSpPr>
        <dsp:cNvPr id="0" name=""/>
        <dsp:cNvSpPr/>
      </dsp:nvSpPr>
      <dsp:spPr>
        <a:xfrm>
          <a:off x="1899138" y="3331039"/>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490CC7-2870-47C2-BE4A-3867A645F06C}">
      <dsp:nvSpPr>
        <dsp:cNvPr id="0" name=""/>
        <dsp:cNvSpPr/>
      </dsp:nvSpPr>
      <dsp:spPr>
        <a:xfrm>
          <a:off x="3261797" y="3331039"/>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206202E-1528-4089-AF05-74C781AE2357}">
      <dsp:nvSpPr>
        <dsp:cNvPr id="0" name=""/>
        <dsp:cNvSpPr/>
      </dsp:nvSpPr>
      <dsp:spPr>
        <a:xfrm>
          <a:off x="4624455" y="3331039"/>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288596-7EA5-48C2-95D1-F08A898AD9B6}">
      <dsp:nvSpPr>
        <dsp:cNvPr id="0" name=""/>
        <dsp:cNvSpPr/>
      </dsp:nvSpPr>
      <dsp:spPr>
        <a:xfrm>
          <a:off x="5987114" y="3331039"/>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4A4FE3C-7860-48AB-8F73-73A765879048}">
      <dsp:nvSpPr>
        <dsp:cNvPr id="0" name=""/>
        <dsp:cNvSpPr/>
      </dsp:nvSpPr>
      <dsp:spPr>
        <a:xfrm>
          <a:off x="7349773" y="3331039"/>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91F2DA-5DBA-47D0-8201-CCC65611EC04}">
      <dsp:nvSpPr>
        <dsp:cNvPr id="0" name=""/>
        <dsp:cNvSpPr/>
      </dsp:nvSpPr>
      <dsp:spPr>
        <a:xfrm>
          <a:off x="8712431" y="3331039"/>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7DAEDAA-470D-44A6-8197-00029C478112}">
      <dsp:nvSpPr>
        <dsp:cNvPr id="0" name=""/>
        <dsp:cNvSpPr/>
      </dsp:nvSpPr>
      <dsp:spPr>
        <a:xfrm>
          <a:off x="536479" y="3641834"/>
          <a:ext cx="9656636" cy="8778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marL="0" lvl="0" indent="0" algn="l" defTabSz="800100">
            <a:lnSpc>
              <a:spcPct val="90000"/>
            </a:lnSpc>
            <a:spcBef>
              <a:spcPct val="0"/>
            </a:spcBef>
            <a:spcAft>
              <a:spcPct val="35000"/>
            </a:spcAft>
            <a:buNone/>
          </a:pPr>
          <a:r>
            <a:rPr lang="zh-CN" altLang="en-US" sz="1800" kern="1200" dirty="0"/>
            <a:t>坚持在文件和文件夹名称中使用小写字母，以避免出现找不到文件的问题。大多数 </a:t>
          </a:r>
          <a:r>
            <a:rPr lang="en-US" altLang="en-US" sz="1800" kern="1200" dirty="0"/>
            <a:t>Web </a:t>
          </a:r>
          <a:r>
            <a:rPr lang="zh-CN" altLang="en-US" sz="1800" kern="1200" dirty="0"/>
            <a:t>服务器是基于 </a:t>
          </a:r>
          <a:r>
            <a:rPr lang="en-US" altLang="en-US" sz="1800" kern="1200" dirty="0"/>
            <a:t>Linux </a:t>
          </a:r>
          <a:r>
            <a:rPr lang="zh-CN" altLang="en-US" sz="1800" kern="1200" dirty="0"/>
            <a:t>系统的，而 </a:t>
          </a:r>
          <a:r>
            <a:rPr lang="en-US" altLang="en-US" sz="1800" kern="1200" dirty="0"/>
            <a:t>Linux </a:t>
          </a:r>
          <a:r>
            <a:rPr lang="zh-CN" altLang="en-US" sz="1800" kern="1200" dirty="0"/>
            <a:t>系统区分大小写。</a:t>
          </a:r>
        </a:p>
      </dsp:txBody>
      <dsp:txXfrm>
        <a:off x="536479" y="3641834"/>
        <a:ext cx="9656636" cy="877876"/>
      </dsp:txXfrm>
    </dsp:sp>
    <dsp:sp modelId="{9DD816A9-03C1-43A8-AE8D-9845B6197D59}">
      <dsp:nvSpPr>
        <dsp:cNvPr id="0" name=""/>
        <dsp:cNvSpPr/>
      </dsp:nvSpPr>
      <dsp:spPr>
        <a:xfrm>
          <a:off x="536479" y="4519710"/>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6269AA8-29CD-4531-B8F7-39DEA5874164}">
      <dsp:nvSpPr>
        <dsp:cNvPr id="0" name=""/>
        <dsp:cNvSpPr/>
      </dsp:nvSpPr>
      <dsp:spPr>
        <a:xfrm>
          <a:off x="1899138" y="4519710"/>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5C6DD9-6F02-45F5-9CA1-E45221166D44}">
      <dsp:nvSpPr>
        <dsp:cNvPr id="0" name=""/>
        <dsp:cNvSpPr/>
      </dsp:nvSpPr>
      <dsp:spPr>
        <a:xfrm>
          <a:off x="3261797" y="4519710"/>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E6E7CE-1EC7-4439-869C-B209E98F27F6}">
      <dsp:nvSpPr>
        <dsp:cNvPr id="0" name=""/>
        <dsp:cNvSpPr/>
      </dsp:nvSpPr>
      <dsp:spPr>
        <a:xfrm>
          <a:off x="4624455" y="4519710"/>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D6DB80-523F-4A3B-99E6-505DE81D0C06}">
      <dsp:nvSpPr>
        <dsp:cNvPr id="0" name=""/>
        <dsp:cNvSpPr/>
      </dsp:nvSpPr>
      <dsp:spPr>
        <a:xfrm>
          <a:off x="5987114" y="4519710"/>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C8119B-4D00-4E40-AA5E-C73B3B9C4F91}">
      <dsp:nvSpPr>
        <dsp:cNvPr id="0" name=""/>
        <dsp:cNvSpPr/>
      </dsp:nvSpPr>
      <dsp:spPr>
        <a:xfrm>
          <a:off x="7349773" y="4519710"/>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39D372-25A5-421F-8E25-A59F6CD18F0B}">
      <dsp:nvSpPr>
        <dsp:cNvPr id="0" name=""/>
        <dsp:cNvSpPr/>
      </dsp:nvSpPr>
      <dsp:spPr>
        <a:xfrm>
          <a:off x="8712431" y="4519710"/>
          <a:ext cx="1287551" cy="21459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D20D23-B055-426F-99F8-0B8A68DA9787}">
      <dsp:nvSpPr>
        <dsp:cNvPr id="0" name=""/>
        <dsp:cNvSpPr/>
      </dsp:nvSpPr>
      <dsp:spPr>
        <a:xfrm>
          <a:off x="0" y="661"/>
          <a:ext cx="10541817"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009849-C994-4DEE-BFD7-5FBDF3D9879B}">
      <dsp:nvSpPr>
        <dsp:cNvPr id="0" name=""/>
        <dsp:cNvSpPr/>
      </dsp:nvSpPr>
      <dsp:spPr>
        <a:xfrm>
          <a:off x="0" y="661"/>
          <a:ext cx="2108363" cy="10834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HTML </a:t>
          </a:r>
          <a:r>
            <a:rPr lang="zh-CN" altLang="en-US" sz="2400" kern="1200" dirty="0"/>
            <a:t>文件</a:t>
          </a:r>
        </a:p>
      </dsp:txBody>
      <dsp:txXfrm>
        <a:off x="0" y="661"/>
        <a:ext cx="2108363" cy="1083468"/>
      </dsp:txXfrm>
    </dsp:sp>
    <dsp:sp modelId="{D0C40822-0AC1-40D6-875B-392870C20826}">
      <dsp:nvSpPr>
        <dsp:cNvPr id="0" name=""/>
        <dsp:cNvSpPr/>
      </dsp:nvSpPr>
      <dsp:spPr>
        <a:xfrm>
          <a:off x="2266490" y="49861"/>
          <a:ext cx="8275326"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en-US" altLang="en-US" sz="1400" kern="1200" dirty="0"/>
            <a:t>Dreamweaver </a:t>
          </a:r>
          <a:r>
            <a:rPr lang="zh-CN" altLang="en-US" sz="1400" kern="1200" dirty="0"/>
            <a:t>中使用的主要文件类型是 </a:t>
          </a:r>
          <a:r>
            <a:rPr lang="en-US" altLang="en-US" sz="1400" kern="1200" dirty="0"/>
            <a:t>HTML </a:t>
          </a:r>
          <a:r>
            <a:rPr lang="zh-CN" altLang="en-US" sz="1400" kern="1200" dirty="0"/>
            <a:t>文件。</a:t>
          </a:r>
          <a:r>
            <a:rPr lang="en-US" altLang="en-US" sz="1400" kern="1200" dirty="0"/>
            <a:t>HTML </a:t>
          </a:r>
          <a:r>
            <a:rPr lang="zh-CN" altLang="en-US" sz="1400" kern="1200" dirty="0"/>
            <a:t>文件（全称为超文本标记语言文件）包含基于标记的语言，负责在浏览器中显示网页。可以使用 </a:t>
          </a:r>
          <a:r>
            <a:rPr lang="en-US" altLang="en-US" sz="1400" kern="1200" dirty="0"/>
            <a:t>.html </a:t>
          </a:r>
          <a:r>
            <a:rPr lang="zh-CN" altLang="en-US" sz="1400" kern="1200" dirty="0"/>
            <a:t>或 </a:t>
          </a:r>
          <a:r>
            <a:rPr lang="en-US" altLang="en-US" sz="1400" kern="1200" dirty="0"/>
            <a:t>.htm </a:t>
          </a:r>
          <a:r>
            <a:rPr lang="zh-CN" altLang="en-US" sz="1400" kern="1200" dirty="0"/>
            <a:t>扩展名保存 </a:t>
          </a:r>
          <a:r>
            <a:rPr lang="en-US" altLang="en-US" sz="1400" kern="1200" dirty="0"/>
            <a:t>HTML </a:t>
          </a:r>
          <a:r>
            <a:rPr lang="zh-CN" altLang="en-US" sz="1400" kern="1200" dirty="0"/>
            <a:t>文件。</a:t>
          </a:r>
          <a:r>
            <a:rPr lang="en-US" altLang="en-US" sz="1400" kern="1200" dirty="0"/>
            <a:t>Dreamweaver </a:t>
          </a:r>
          <a:r>
            <a:rPr lang="zh-CN" altLang="en-US" sz="1400" kern="1200" dirty="0"/>
            <a:t>默认情况下使用 </a:t>
          </a:r>
          <a:r>
            <a:rPr lang="en-US" altLang="en-US" sz="1400" kern="1200" dirty="0"/>
            <a:t>.html </a:t>
          </a:r>
          <a:r>
            <a:rPr lang="zh-CN" altLang="en-US" sz="1400" kern="1200" dirty="0"/>
            <a:t>扩展名保存文件。</a:t>
          </a:r>
        </a:p>
      </dsp:txBody>
      <dsp:txXfrm>
        <a:off x="2266490" y="49861"/>
        <a:ext cx="8275326" cy="984009"/>
      </dsp:txXfrm>
    </dsp:sp>
    <dsp:sp modelId="{A7A95AAA-F6CC-41CF-8C5B-F8DFFA151CCD}">
      <dsp:nvSpPr>
        <dsp:cNvPr id="0" name=""/>
        <dsp:cNvSpPr/>
      </dsp:nvSpPr>
      <dsp:spPr>
        <a:xfrm>
          <a:off x="2108363" y="1033871"/>
          <a:ext cx="843345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89E9EF9-C798-4880-8B02-EBDC8C68001B}">
      <dsp:nvSpPr>
        <dsp:cNvPr id="0" name=""/>
        <dsp:cNvSpPr/>
      </dsp:nvSpPr>
      <dsp:spPr>
        <a:xfrm>
          <a:off x="0" y="1084130"/>
          <a:ext cx="10541817"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FF65C7-8876-4CD1-8695-0B95EB6C7073}">
      <dsp:nvSpPr>
        <dsp:cNvPr id="0" name=""/>
        <dsp:cNvSpPr/>
      </dsp:nvSpPr>
      <dsp:spPr>
        <a:xfrm>
          <a:off x="0" y="1084130"/>
          <a:ext cx="2108363" cy="10834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CSS </a:t>
          </a:r>
          <a:r>
            <a:rPr lang="zh-CN" altLang="en-US" sz="2400" kern="1200" dirty="0"/>
            <a:t>文件</a:t>
          </a:r>
        </a:p>
      </dsp:txBody>
      <dsp:txXfrm>
        <a:off x="0" y="1084130"/>
        <a:ext cx="2108363" cy="1083468"/>
      </dsp:txXfrm>
    </dsp:sp>
    <dsp:sp modelId="{EE1769F0-BC87-4F56-B941-37DA1D267135}">
      <dsp:nvSpPr>
        <dsp:cNvPr id="0" name=""/>
        <dsp:cNvSpPr/>
      </dsp:nvSpPr>
      <dsp:spPr>
        <a:xfrm>
          <a:off x="2266490" y="1133330"/>
          <a:ext cx="8275326"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zh-CN" altLang="en-US" sz="1400" kern="1200" dirty="0"/>
            <a:t>层叠样式表文件的扩展名为 </a:t>
          </a:r>
          <a:r>
            <a:rPr lang="en-US" altLang="en-US" sz="1400" kern="1200" dirty="0"/>
            <a:t>.css</a:t>
          </a:r>
          <a:r>
            <a:rPr lang="zh-CN" altLang="en-US" sz="1400" kern="1200" dirty="0"/>
            <a:t>。它们用于设置 </a:t>
          </a:r>
          <a:r>
            <a:rPr lang="en-US" altLang="en-US" sz="1400" kern="1200" dirty="0"/>
            <a:t>HTML </a:t>
          </a:r>
          <a:r>
            <a:rPr lang="zh-CN" altLang="en-US" sz="1400" kern="1200" dirty="0"/>
            <a:t>内容的格式并控制各个页面元素的位置。</a:t>
          </a:r>
        </a:p>
      </dsp:txBody>
      <dsp:txXfrm>
        <a:off x="2266490" y="1133330"/>
        <a:ext cx="8275326" cy="984009"/>
      </dsp:txXfrm>
    </dsp:sp>
    <dsp:sp modelId="{89D8BD0B-6C3C-44CF-B21A-2965841F7948}">
      <dsp:nvSpPr>
        <dsp:cNvPr id="0" name=""/>
        <dsp:cNvSpPr/>
      </dsp:nvSpPr>
      <dsp:spPr>
        <a:xfrm>
          <a:off x="2108363" y="2117340"/>
          <a:ext cx="843345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2726457-1782-48F7-BDFF-842D140D93ED}">
      <dsp:nvSpPr>
        <dsp:cNvPr id="0" name=""/>
        <dsp:cNvSpPr/>
      </dsp:nvSpPr>
      <dsp:spPr>
        <a:xfrm>
          <a:off x="0" y="2167599"/>
          <a:ext cx="10541817"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1BF4547-0C2F-4081-B3EF-48FEAF3F7F09}">
      <dsp:nvSpPr>
        <dsp:cNvPr id="0" name=""/>
        <dsp:cNvSpPr/>
      </dsp:nvSpPr>
      <dsp:spPr>
        <a:xfrm>
          <a:off x="0" y="2167599"/>
          <a:ext cx="2108363" cy="10834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GIF </a:t>
          </a:r>
          <a:r>
            <a:rPr lang="zh-CN" altLang="en-US" sz="2400" kern="1200" dirty="0"/>
            <a:t>文件</a:t>
          </a:r>
        </a:p>
      </dsp:txBody>
      <dsp:txXfrm>
        <a:off x="0" y="2167599"/>
        <a:ext cx="2108363" cy="1083468"/>
      </dsp:txXfrm>
    </dsp:sp>
    <dsp:sp modelId="{C000EEAA-6707-4294-A6B1-96B941017BA7}">
      <dsp:nvSpPr>
        <dsp:cNvPr id="0" name=""/>
        <dsp:cNvSpPr/>
      </dsp:nvSpPr>
      <dsp:spPr>
        <a:xfrm>
          <a:off x="2266490" y="2216799"/>
          <a:ext cx="8275326"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zh-CN" altLang="en-US" sz="1400" kern="1200" dirty="0"/>
            <a:t>图形交换格式文件的扩展名为 </a:t>
          </a:r>
          <a:r>
            <a:rPr lang="en-US" altLang="en-US" sz="1400" kern="1200" dirty="0"/>
            <a:t>.gif</a:t>
          </a:r>
          <a:r>
            <a:rPr lang="zh-CN" altLang="en-US" sz="1400" kern="1200" dirty="0"/>
            <a:t>。</a:t>
          </a:r>
          <a:r>
            <a:rPr lang="en-US" altLang="en-US" sz="1400" kern="1200" dirty="0"/>
            <a:t>GIF </a:t>
          </a:r>
          <a:r>
            <a:rPr lang="zh-CN" altLang="en-US" sz="1400" kern="1200" dirty="0"/>
            <a:t>格式是用于卡通、徽标、具有透明区域的图形、动画的常用 </a:t>
          </a:r>
          <a:r>
            <a:rPr lang="en-US" altLang="en-US" sz="1400" kern="1200" dirty="0"/>
            <a:t>Web </a:t>
          </a:r>
          <a:r>
            <a:rPr lang="zh-CN" altLang="en-US" sz="1400" kern="1200" dirty="0"/>
            <a:t>图形格式。</a:t>
          </a:r>
          <a:r>
            <a:rPr lang="en-US" altLang="en-US" sz="1400" kern="1200" dirty="0"/>
            <a:t>GIF </a:t>
          </a:r>
          <a:r>
            <a:rPr lang="zh-CN" altLang="en-US" sz="1400" kern="1200" dirty="0"/>
            <a:t>格式最多包含 </a:t>
          </a:r>
          <a:r>
            <a:rPr lang="en-US" altLang="en-US" sz="1400" kern="1200" dirty="0"/>
            <a:t>256 </a:t>
          </a:r>
          <a:r>
            <a:rPr lang="zh-CN" altLang="en-US" sz="1400" kern="1200" dirty="0"/>
            <a:t>种颜色。</a:t>
          </a:r>
        </a:p>
      </dsp:txBody>
      <dsp:txXfrm>
        <a:off x="2266490" y="2216799"/>
        <a:ext cx="8275326" cy="984009"/>
      </dsp:txXfrm>
    </dsp:sp>
    <dsp:sp modelId="{435D7981-8F7D-4F46-A32C-018E8A8EE998}">
      <dsp:nvSpPr>
        <dsp:cNvPr id="0" name=""/>
        <dsp:cNvSpPr/>
      </dsp:nvSpPr>
      <dsp:spPr>
        <a:xfrm>
          <a:off x="2108363" y="3200809"/>
          <a:ext cx="843345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A38F8C6-295B-4053-93E2-097A2E77281C}">
      <dsp:nvSpPr>
        <dsp:cNvPr id="0" name=""/>
        <dsp:cNvSpPr/>
      </dsp:nvSpPr>
      <dsp:spPr>
        <a:xfrm>
          <a:off x="0" y="3251067"/>
          <a:ext cx="10541817"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1A10EDB-918C-4ABA-A2A5-A6116A4865D9}">
      <dsp:nvSpPr>
        <dsp:cNvPr id="0" name=""/>
        <dsp:cNvSpPr/>
      </dsp:nvSpPr>
      <dsp:spPr>
        <a:xfrm>
          <a:off x="0" y="3251067"/>
          <a:ext cx="2108363" cy="10834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JPEG </a:t>
          </a:r>
          <a:r>
            <a:rPr lang="zh-CN" altLang="en-US" sz="2400" kern="1200" dirty="0"/>
            <a:t>文件</a:t>
          </a:r>
        </a:p>
      </dsp:txBody>
      <dsp:txXfrm>
        <a:off x="0" y="3251067"/>
        <a:ext cx="2108363" cy="1083468"/>
      </dsp:txXfrm>
    </dsp:sp>
    <dsp:sp modelId="{93921F00-96E3-4C50-AF24-2F0C09CF55BB}">
      <dsp:nvSpPr>
        <dsp:cNvPr id="0" name=""/>
        <dsp:cNvSpPr/>
      </dsp:nvSpPr>
      <dsp:spPr>
        <a:xfrm>
          <a:off x="2266490" y="3300268"/>
          <a:ext cx="8275326"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zh-CN" altLang="en-US" sz="1400" kern="1200" dirty="0"/>
            <a:t>联合图像专家组文件（根据创建该格式的组织命名）的扩展名为 </a:t>
          </a:r>
          <a:r>
            <a:rPr lang="en-US" altLang="en-US" sz="1400" kern="1200" dirty="0"/>
            <a:t>.jpg</a:t>
          </a:r>
          <a:r>
            <a:rPr lang="zh-CN" altLang="en-US" sz="1400" kern="1200" dirty="0"/>
            <a:t>，通常是照片或色彩较鲜明的图像。</a:t>
          </a:r>
          <a:r>
            <a:rPr lang="en-US" altLang="en-US" sz="1400" kern="1200" dirty="0"/>
            <a:t>JPEG </a:t>
          </a:r>
          <a:r>
            <a:rPr lang="zh-CN" altLang="en-US" sz="1400" kern="1200" dirty="0"/>
            <a:t>格式最适合用于数码照片或扫描的照片、使用纹理的图像、具有渐变色过渡的图像以及需要 </a:t>
          </a:r>
          <a:r>
            <a:rPr lang="en-US" altLang="en-US" sz="1400" kern="1200" dirty="0"/>
            <a:t>256 </a:t>
          </a:r>
          <a:r>
            <a:rPr lang="zh-CN" altLang="en-US" sz="1400" kern="1200" dirty="0"/>
            <a:t>种以上颜色的任何图像。</a:t>
          </a:r>
        </a:p>
      </dsp:txBody>
      <dsp:txXfrm>
        <a:off x="2266490" y="3300268"/>
        <a:ext cx="8275326" cy="984009"/>
      </dsp:txXfrm>
    </dsp:sp>
    <dsp:sp modelId="{810ADEF2-62DD-4234-AEAF-7ED0A75DD0E8}">
      <dsp:nvSpPr>
        <dsp:cNvPr id="0" name=""/>
        <dsp:cNvSpPr/>
      </dsp:nvSpPr>
      <dsp:spPr>
        <a:xfrm>
          <a:off x="2108363" y="4284278"/>
          <a:ext cx="843345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367EFF-A415-4C2A-AF5A-5887D14F2466}">
      <dsp:nvSpPr>
        <dsp:cNvPr id="0" name=""/>
        <dsp:cNvSpPr/>
      </dsp:nvSpPr>
      <dsp:spPr>
        <a:xfrm>
          <a:off x="0" y="4334536"/>
          <a:ext cx="10541817"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77A73CE-98DF-48F8-AEEF-24498E97D082}">
      <dsp:nvSpPr>
        <dsp:cNvPr id="0" name=""/>
        <dsp:cNvSpPr/>
      </dsp:nvSpPr>
      <dsp:spPr>
        <a:xfrm>
          <a:off x="0" y="4334536"/>
          <a:ext cx="2108363" cy="10834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XML </a:t>
          </a:r>
          <a:r>
            <a:rPr lang="zh-CN" altLang="en-US" sz="2400" kern="1200" dirty="0"/>
            <a:t>文件</a:t>
          </a:r>
        </a:p>
      </dsp:txBody>
      <dsp:txXfrm>
        <a:off x="0" y="4334536"/>
        <a:ext cx="2108363" cy="1083468"/>
      </dsp:txXfrm>
    </dsp:sp>
    <dsp:sp modelId="{B5E171C0-F985-4090-83CA-F273E2DAA24D}">
      <dsp:nvSpPr>
        <dsp:cNvPr id="0" name=""/>
        <dsp:cNvSpPr/>
      </dsp:nvSpPr>
      <dsp:spPr>
        <a:xfrm>
          <a:off x="2266490" y="4383737"/>
          <a:ext cx="8275326"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zh-CN" altLang="en-US" sz="1400" kern="1200" dirty="0"/>
            <a:t>可扩展标记语言文件的扩展名为 </a:t>
          </a:r>
          <a:r>
            <a:rPr lang="en-US" altLang="en-US" sz="1400" kern="1200" dirty="0"/>
            <a:t>.xml</a:t>
          </a:r>
          <a:r>
            <a:rPr lang="zh-CN" altLang="en-US" sz="1400" kern="1200" dirty="0"/>
            <a:t>。它们包含原始形式的数据，可使用可扩展样式表语言（</a:t>
          </a:r>
          <a:r>
            <a:rPr lang="en-US" altLang="en-US" sz="1400" kern="1200" dirty="0"/>
            <a:t>extensible stylesheet language, XSL</a:t>
          </a:r>
          <a:r>
            <a:rPr lang="zh-CN" altLang="en-US" sz="1400" kern="1200" dirty="0"/>
            <a:t>）来设置这些数据的格式。</a:t>
          </a:r>
        </a:p>
      </dsp:txBody>
      <dsp:txXfrm>
        <a:off x="2266490" y="4383737"/>
        <a:ext cx="8275326" cy="984009"/>
      </dsp:txXfrm>
    </dsp:sp>
    <dsp:sp modelId="{93915AFE-43DB-4672-8904-56A9762E9204}">
      <dsp:nvSpPr>
        <dsp:cNvPr id="0" name=""/>
        <dsp:cNvSpPr/>
      </dsp:nvSpPr>
      <dsp:spPr>
        <a:xfrm>
          <a:off x="2108363" y="5367746"/>
          <a:ext cx="843345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515552-A497-4602-BA59-409174AB157E}">
      <dsp:nvSpPr>
        <dsp:cNvPr id="0" name=""/>
        <dsp:cNvSpPr/>
      </dsp:nvSpPr>
      <dsp:spPr>
        <a:xfrm rot="5400000">
          <a:off x="6646677" y="-2718471"/>
          <a:ext cx="1043516" cy="674676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t>这个文件一般会包含主页内容，也就是人们第一次进入网站时看到的文字和图片。可以使用文本编辑器，创建一个名为 </a:t>
          </a:r>
          <a:r>
            <a:rPr lang="en-US" altLang="en-US" sz="1600" kern="1200" dirty="0"/>
            <a:t>index.html </a:t>
          </a:r>
          <a:r>
            <a:rPr lang="zh-CN" altLang="en-US" sz="1600" kern="1200" dirty="0"/>
            <a:t>的新文件，并将其保存在 </a:t>
          </a:r>
          <a:r>
            <a:rPr lang="en-US" altLang="en-US" sz="1600" kern="1200" dirty="0"/>
            <a:t>test-site </a:t>
          </a:r>
          <a:r>
            <a:rPr lang="zh-CN" altLang="en-US" sz="1600" kern="1200" dirty="0"/>
            <a:t>文件夹内。</a:t>
          </a:r>
        </a:p>
      </dsp:txBody>
      <dsp:txXfrm rot="-5400000">
        <a:off x="3795054" y="184092"/>
        <a:ext cx="6695822" cy="941636"/>
      </dsp:txXfrm>
    </dsp:sp>
    <dsp:sp modelId="{3184D92E-86CB-43FB-A610-F3822A50777D}">
      <dsp:nvSpPr>
        <dsp:cNvPr id="0" name=""/>
        <dsp:cNvSpPr/>
      </dsp:nvSpPr>
      <dsp:spPr>
        <a:xfrm>
          <a:off x="0" y="2711"/>
          <a:ext cx="3795054" cy="130439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altLang="en-US" sz="2400" kern="1200" dirty="0"/>
            <a:t>index.html</a:t>
          </a:r>
          <a:endParaRPr lang="zh-CN" altLang="en-US" sz="2400" kern="1200" dirty="0"/>
        </a:p>
      </dsp:txBody>
      <dsp:txXfrm>
        <a:off x="63675" y="66386"/>
        <a:ext cx="3667704" cy="1177045"/>
      </dsp:txXfrm>
    </dsp:sp>
    <dsp:sp modelId="{5CFFA9D5-94C6-4085-99D9-E4E01F404D48}">
      <dsp:nvSpPr>
        <dsp:cNvPr id="0" name=""/>
        <dsp:cNvSpPr/>
      </dsp:nvSpPr>
      <dsp:spPr>
        <a:xfrm rot="5400000">
          <a:off x="6646677" y="-1348855"/>
          <a:ext cx="1043516" cy="674676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t>这个文件夹包含网站上使用的所有图片。</a:t>
          </a:r>
        </a:p>
      </dsp:txBody>
      <dsp:txXfrm rot="-5400000">
        <a:off x="3795054" y="1553708"/>
        <a:ext cx="6695822" cy="941636"/>
      </dsp:txXfrm>
    </dsp:sp>
    <dsp:sp modelId="{471A7583-9696-418E-9000-4C97C50E7761}">
      <dsp:nvSpPr>
        <dsp:cNvPr id="0" name=""/>
        <dsp:cNvSpPr/>
      </dsp:nvSpPr>
      <dsp:spPr>
        <a:xfrm>
          <a:off x="0" y="1372327"/>
          <a:ext cx="3795054" cy="130439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altLang="en-US" sz="2400" kern="1200" dirty="0"/>
            <a:t>images </a:t>
          </a:r>
          <a:r>
            <a:rPr lang="zh-CN" altLang="en-US" sz="2400" kern="1200" dirty="0"/>
            <a:t>文件夹</a:t>
          </a:r>
        </a:p>
      </dsp:txBody>
      <dsp:txXfrm>
        <a:off x="63675" y="1436002"/>
        <a:ext cx="3667704" cy="1177045"/>
      </dsp:txXfrm>
    </dsp:sp>
    <dsp:sp modelId="{059A6B0F-6C58-488C-9FA1-D14894B2842C}">
      <dsp:nvSpPr>
        <dsp:cNvPr id="0" name=""/>
        <dsp:cNvSpPr/>
      </dsp:nvSpPr>
      <dsp:spPr>
        <a:xfrm rot="5400000">
          <a:off x="6646677" y="20759"/>
          <a:ext cx="1043516" cy="674676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t>这个文件夹包含用于设置内容样式的</a:t>
          </a:r>
          <a:r>
            <a:rPr lang="en-US" altLang="en-US" sz="1600" kern="1200" dirty="0"/>
            <a:t>CSS </a:t>
          </a:r>
          <a:r>
            <a:rPr lang="zh-CN" altLang="en-US" sz="1600" kern="1200" dirty="0"/>
            <a:t>代码（例如，设置文本和背景颜色）。</a:t>
          </a:r>
        </a:p>
      </dsp:txBody>
      <dsp:txXfrm rot="-5400000">
        <a:off x="3795054" y="2923322"/>
        <a:ext cx="6695822" cy="941636"/>
      </dsp:txXfrm>
    </dsp:sp>
    <dsp:sp modelId="{D68A0F53-6005-4EB0-BC74-1CB031F9595E}">
      <dsp:nvSpPr>
        <dsp:cNvPr id="0" name=""/>
        <dsp:cNvSpPr/>
      </dsp:nvSpPr>
      <dsp:spPr>
        <a:xfrm>
          <a:off x="0" y="2741943"/>
          <a:ext cx="3795054" cy="130439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altLang="en-US" sz="2400" kern="1200" dirty="0"/>
            <a:t>styles </a:t>
          </a:r>
          <a:r>
            <a:rPr lang="zh-CN" altLang="en-US" sz="2400" kern="1200" dirty="0"/>
            <a:t>文件夹</a:t>
          </a:r>
        </a:p>
      </dsp:txBody>
      <dsp:txXfrm>
        <a:off x="63675" y="2805618"/>
        <a:ext cx="3667704" cy="1177045"/>
      </dsp:txXfrm>
    </dsp:sp>
    <dsp:sp modelId="{FC22622D-291B-4B09-8EB4-F419E959B9F4}">
      <dsp:nvSpPr>
        <dsp:cNvPr id="0" name=""/>
        <dsp:cNvSpPr/>
      </dsp:nvSpPr>
      <dsp:spPr>
        <a:xfrm rot="5400000">
          <a:off x="6646677" y="1390375"/>
          <a:ext cx="1043516" cy="674676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a:t>这个文件夹包含所有用于向网站添加交互功能的 </a:t>
          </a:r>
          <a:r>
            <a:rPr lang="en-US" altLang="en-US" sz="1600" kern="1200" dirty="0"/>
            <a:t>JavaScript </a:t>
          </a:r>
          <a:r>
            <a:rPr lang="zh-CN" altLang="en-US" sz="1600" kern="1200" dirty="0"/>
            <a:t>代码（例如，点击时加载数据的按钮）。</a:t>
          </a:r>
        </a:p>
      </dsp:txBody>
      <dsp:txXfrm rot="-5400000">
        <a:off x="3795054" y="4292938"/>
        <a:ext cx="6695822" cy="941636"/>
      </dsp:txXfrm>
    </dsp:sp>
    <dsp:sp modelId="{A38B67C6-53D2-428D-8111-247AEDA1D43C}">
      <dsp:nvSpPr>
        <dsp:cNvPr id="0" name=""/>
        <dsp:cNvSpPr/>
      </dsp:nvSpPr>
      <dsp:spPr>
        <a:xfrm>
          <a:off x="0" y="4111559"/>
          <a:ext cx="3795054" cy="130439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altLang="en-US" sz="2400" kern="1200" dirty="0"/>
            <a:t>scripts </a:t>
          </a:r>
          <a:r>
            <a:rPr lang="zh-CN" altLang="en-US" sz="2400" kern="1200" dirty="0"/>
            <a:t>文件夹</a:t>
          </a:r>
        </a:p>
      </dsp:txBody>
      <dsp:txXfrm>
        <a:off x="63675" y="4175234"/>
        <a:ext cx="3667704" cy="117704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5354DC-9EDA-437B-8668-3F1DAF4ECC5E}">
      <dsp:nvSpPr>
        <dsp:cNvPr id="0" name=""/>
        <dsp:cNvSpPr/>
      </dsp:nvSpPr>
      <dsp:spPr>
        <a:xfrm>
          <a:off x="0" y="642"/>
          <a:ext cx="10541817" cy="134369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kern="1200"/>
            <a:t>&gt;	</a:t>
          </a:r>
          <a:r>
            <a:rPr lang="zh-CN" altLang="en-US" sz="1800" kern="1200"/>
            <a:t>若引用的目标文件与 </a:t>
          </a:r>
          <a:r>
            <a:rPr lang="en-US" altLang="en-US" sz="1800" kern="1200"/>
            <a:t>HTML </a:t>
          </a:r>
          <a:r>
            <a:rPr lang="zh-CN" altLang="en-US" sz="1800" kern="1200"/>
            <a:t>文件同级，只需直接使用文件名，如 </a:t>
          </a:r>
          <a:r>
            <a:rPr lang="en-US" altLang="en-US" sz="1800" kern="1200"/>
            <a:t>my-image.jpg</a:t>
          </a:r>
          <a:r>
            <a:rPr lang="zh-CN" altLang="en-US" sz="1800" kern="1200"/>
            <a:t>。</a:t>
          </a:r>
          <a:endParaRPr lang="zh-CN" altLang="en-US" sz="1800" kern="1200" dirty="0"/>
        </a:p>
      </dsp:txBody>
      <dsp:txXfrm>
        <a:off x="65594" y="66236"/>
        <a:ext cx="10410629" cy="1212505"/>
      </dsp:txXfrm>
    </dsp:sp>
    <dsp:sp modelId="{F34522DC-9582-4838-A37A-1F062BF54C0A}">
      <dsp:nvSpPr>
        <dsp:cNvPr id="0" name=""/>
        <dsp:cNvSpPr/>
      </dsp:nvSpPr>
      <dsp:spPr>
        <a:xfrm>
          <a:off x="0" y="1358538"/>
          <a:ext cx="10541817" cy="134369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kern="1200" dirty="0"/>
            <a:t>&gt;	</a:t>
          </a:r>
          <a:r>
            <a:rPr lang="zh-CN" altLang="en-US" sz="1800" kern="1200" dirty="0"/>
            <a:t>要引用子目录中的文件，应在路径前面写上目录名，再加上一个正斜杠，如</a:t>
          </a:r>
          <a:r>
            <a:rPr lang="en-US" altLang="en-US" sz="1800" kern="1200" dirty="0"/>
            <a:t>subdirectory/my-image.jpg</a:t>
          </a:r>
          <a:r>
            <a:rPr lang="zh-CN" altLang="en-US" sz="1800" kern="1200" dirty="0"/>
            <a:t>。</a:t>
          </a:r>
        </a:p>
      </dsp:txBody>
      <dsp:txXfrm>
        <a:off x="65594" y="1424132"/>
        <a:ext cx="10410629" cy="1212505"/>
      </dsp:txXfrm>
    </dsp:sp>
    <dsp:sp modelId="{9E96508E-0FF0-4374-87D1-C9C993F78BFF}">
      <dsp:nvSpPr>
        <dsp:cNvPr id="0" name=""/>
        <dsp:cNvSpPr/>
      </dsp:nvSpPr>
      <dsp:spPr>
        <a:xfrm>
          <a:off x="0" y="2716435"/>
          <a:ext cx="10541817" cy="134369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kern="1200" dirty="0"/>
            <a:t>&gt;	</a:t>
          </a:r>
          <a:r>
            <a:rPr lang="zh-CN" altLang="en-US" sz="1800" kern="1200" dirty="0"/>
            <a:t>若引用的目标文件位于 </a:t>
          </a:r>
          <a:r>
            <a:rPr lang="en-US" altLang="en-US" sz="1800" kern="1200" dirty="0"/>
            <a:t>HTML </a:t>
          </a:r>
          <a:r>
            <a:rPr lang="zh-CN" altLang="en-US" sz="1800" kern="1200" dirty="0"/>
            <a:t>文件的上级，需要加上两个点。举个例子，如果</a:t>
          </a:r>
          <a:r>
            <a:rPr lang="en-US" altLang="en-US" sz="1800" kern="1200" dirty="0"/>
            <a:t>index.html </a:t>
          </a:r>
          <a:r>
            <a:rPr lang="zh-CN" altLang="en-US" sz="1800" kern="1200" dirty="0"/>
            <a:t>在 </a:t>
          </a:r>
          <a:r>
            <a:rPr lang="en-US" altLang="en-US" sz="1800" kern="1200" dirty="0"/>
            <a:t>test-site </a:t>
          </a:r>
          <a:r>
            <a:rPr lang="zh-CN" altLang="en-US" sz="1800" kern="1200" dirty="0"/>
            <a:t>的一个子文件夹内，而 </a:t>
          </a:r>
          <a:r>
            <a:rPr lang="en-US" altLang="en-US" sz="1800" kern="1200" dirty="0"/>
            <a:t>my-image.jpg </a:t>
          </a:r>
          <a:r>
            <a:rPr lang="zh-CN" altLang="en-US" sz="1800" kern="1200" dirty="0"/>
            <a:t>在 </a:t>
          </a:r>
          <a:r>
            <a:rPr lang="en-US" altLang="en-US" sz="1800" kern="1200" dirty="0"/>
            <a:t>test-site </a:t>
          </a:r>
          <a:r>
            <a:rPr lang="zh-CN" altLang="en-US" sz="1800" kern="1200" dirty="0"/>
            <a:t>内，你可以使用 </a:t>
          </a:r>
          <a:r>
            <a:rPr lang="en-US" altLang="en-US" sz="1800" kern="1200" dirty="0"/>
            <a:t>../my-image.jpg </a:t>
          </a:r>
          <a:r>
            <a:rPr lang="zh-CN" altLang="en-US" sz="1800" kern="1200" dirty="0"/>
            <a:t>从 </a:t>
          </a:r>
          <a:r>
            <a:rPr lang="en-US" altLang="en-US" sz="1800" kern="1200" dirty="0"/>
            <a:t>index.html </a:t>
          </a:r>
          <a:r>
            <a:rPr lang="zh-CN" altLang="en-US" sz="1800" kern="1200" dirty="0"/>
            <a:t>引用 </a:t>
          </a:r>
          <a:r>
            <a:rPr lang="en-US" altLang="en-US" sz="1800" kern="1200" dirty="0"/>
            <a:t>my-image.jpg</a:t>
          </a:r>
          <a:r>
            <a:rPr lang="zh-CN" altLang="en-US" sz="1800" kern="1200" dirty="0"/>
            <a:t>。</a:t>
          </a:r>
        </a:p>
      </dsp:txBody>
      <dsp:txXfrm>
        <a:off x="65594" y="2782029"/>
        <a:ext cx="10410629" cy="1212505"/>
      </dsp:txXfrm>
    </dsp:sp>
    <dsp:sp modelId="{9969AF50-D013-4C91-9FF2-8D814A8BDD1C}">
      <dsp:nvSpPr>
        <dsp:cNvPr id="0" name=""/>
        <dsp:cNvSpPr/>
      </dsp:nvSpPr>
      <dsp:spPr>
        <a:xfrm>
          <a:off x="0" y="4074331"/>
          <a:ext cx="10541817" cy="134369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kern="1200" dirty="0"/>
            <a:t>&gt;	</a:t>
          </a:r>
          <a:r>
            <a:rPr lang="zh-CN" altLang="en-US" sz="1800" kern="1200" dirty="0"/>
            <a:t>以上方法可以随意组合，如 </a:t>
          </a:r>
          <a:r>
            <a:rPr lang="en-US" altLang="en-US" sz="1800" kern="1200" dirty="0"/>
            <a:t>../subdirectory/another-subdirectory/my-image.jpg</a:t>
          </a:r>
          <a:r>
            <a:rPr lang="zh-CN" altLang="en-US" sz="1800" kern="1200" dirty="0"/>
            <a:t>。</a:t>
          </a:r>
        </a:p>
      </dsp:txBody>
      <dsp:txXfrm>
        <a:off x="65594" y="4139925"/>
        <a:ext cx="10410629" cy="121250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D66104-3718-4C6C-B896-ADE3647B7984}">
      <dsp:nvSpPr>
        <dsp:cNvPr id="0" name=""/>
        <dsp:cNvSpPr/>
      </dsp:nvSpPr>
      <dsp:spPr>
        <a:xfrm rot="10800000">
          <a:off x="1986539" y="609"/>
          <a:ext cx="6808128" cy="108684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9266" tIns="83820" rIns="156464" bIns="83820" numCol="1" spcCol="1270" anchor="ctr" anchorCtr="0">
          <a:noAutofit/>
        </a:bodyPr>
        <a:lstStyle/>
        <a:p>
          <a:pPr marL="0" lvl="0" indent="0" algn="l" defTabSz="977900">
            <a:lnSpc>
              <a:spcPct val="90000"/>
            </a:lnSpc>
            <a:spcBef>
              <a:spcPct val="0"/>
            </a:spcBef>
            <a:spcAft>
              <a:spcPct val="35000"/>
            </a:spcAft>
            <a:buNone/>
          </a:pPr>
          <a:r>
            <a:rPr lang="zh-CN" altLang="en-US" sz="2200" kern="1200" dirty="0"/>
            <a:t>选择菜单栏中的“文件”→“新建”选项。</a:t>
          </a:r>
        </a:p>
      </dsp:txBody>
      <dsp:txXfrm rot="10800000">
        <a:off x="2258249" y="609"/>
        <a:ext cx="6536418" cy="1086840"/>
      </dsp:txXfrm>
    </dsp:sp>
    <dsp:sp modelId="{AFC76FC0-2A77-4E0E-9708-490149AA2F2F}">
      <dsp:nvSpPr>
        <dsp:cNvPr id="0" name=""/>
        <dsp:cNvSpPr/>
      </dsp:nvSpPr>
      <dsp:spPr>
        <a:xfrm>
          <a:off x="1443119" y="609"/>
          <a:ext cx="1086840" cy="1086840"/>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C7216C2-BE26-46F6-AA34-AA7308BD524A}">
      <dsp:nvSpPr>
        <dsp:cNvPr id="0" name=""/>
        <dsp:cNvSpPr/>
      </dsp:nvSpPr>
      <dsp:spPr>
        <a:xfrm rot="10800000">
          <a:off x="1986539" y="1394509"/>
          <a:ext cx="6808128" cy="108684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9266" tIns="83820" rIns="156464" bIns="83820" numCol="1" spcCol="1270" anchor="ctr" anchorCtr="0">
          <a:noAutofit/>
        </a:bodyPr>
        <a:lstStyle/>
        <a:p>
          <a:pPr marL="0" lvl="0" indent="0" algn="l" defTabSz="977900">
            <a:lnSpc>
              <a:spcPct val="90000"/>
            </a:lnSpc>
            <a:spcBef>
              <a:spcPct val="0"/>
            </a:spcBef>
            <a:spcAft>
              <a:spcPct val="35000"/>
            </a:spcAft>
            <a:buNone/>
          </a:pPr>
          <a:r>
            <a:rPr lang="zh-CN" altLang="en-US" sz="2200" kern="1200" dirty="0"/>
            <a:t>在站点面板中右击所选站点的本地根目录，然后选择“新建”→“文档”选项。</a:t>
          </a:r>
        </a:p>
      </dsp:txBody>
      <dsp:txXfrm rot="10800000">
        <a:off x="2258249" y="1394509"/>
        <a:ext cx="6536418" cy="1086840"/>
      </dsp:txXfrm>
    </dsp:sp>
    <dsp:sp modelId="{87FBDA0D-3075-42E3-8471-919206B104F1}">
      <dsp:nvSpPr>
        <dsp:cNvPr id="0" name=""/>
        <dsp:cNvSpPr/>
      </dsp:nvSpPr>
      <dsp:spPr>
        <a:xfrm>
          <a:off x="1443119" y="1394509"/>
          <a:ext cx="1086840" cy="1086840"/>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BEB018-F634-4F75-B912-96181768730A}">
      <dsp:nvSpPr>
        <dsp:cNvPr id="0" name=""/>
        <dsp:cNvSpPr/>
      </dsp:nvSpPr>
      <dsp:spPr>
        <a:xfrm rot="10800000">
          <a:off x="1986539" y="2788409"/>
          <a:ext cx="6808128" cy="108684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9266" tIns="83820" rIns="156464" bIns="83820" numCol="1" spcCol="1270" anchor="ctr" anchorCtr="0">
          <a:noAutofit/>
        </a:bodyPr>
        <a:lstStyle/>
        <a:p>
          <a:pPr marL="0" lvl="0" indent="0" algn="l" defTabSz="977900">
            <a:lnSpc>
              <a:spcPct val="90000"/>
            </a:lnSpc>
            <a:spcBef>
              <a:spcPct val="0"/>
            </a:spcBef>
            <a:spcAft>
              <a:spcPct val="35000"/>
            </a:spcAft>
            <a:buNone/>
          </a:pPr>
          <a:r>
            <a:rPr lang="zh-CN" altLang="en-US" sz="2200" kern="1200" dirty="0"/>
            <a:t>直接使用快捷键 </a:t>
          </a:r>
          <a:r>
            <a:rPr lang="en-US" altLang="en-US" sz="2200" kern="1200" dirty="0"/>
            <a:t>Ctrl+N</a:t>
          </a:r>
          <a:r>
            <a:rPr lang="zh-CN" altLang="en-US" sz="2200" kern="1200" dirty="0"/>
            <a:t>（</a:t>
          </a:r>
          <a:r>
            <a:rPr lang="en-US" altLang="en-US" sz="2200" kern="1200" dirty="0"/>
            <a:t>Windows </a:t>
          </a:r>
          <a:r>
            <a:rPr lang="zh-CN" altLang="en-US" sz="2200" kern="1200" dirty="0"/>
            <a:t>系统）或 </a:t>
          </a:r>
          <a:r>
            <a:rPr lang="en-US" altLang="en-US" sz="2200" kern="1200" dirty="0"/>
            <a:t>Cmd+N</a:t>
          </a:r>
          <a:r>
            <a:rPr lang="zh-CN" altLang="en-US" sz="2200" kern="1200" dirty="0"/>
            <a:t>（</a:t>
          </a:r>
          <a:r>
            <a:rPr lang="en-US" altLang="en-US" sz="2200" kern="1200" dirty="0"/>
            <a:t>macOS </a:t>
          </a:r>
          <a:r>
            <a:rPr lang="zh-CN" altLang="en-US" sz="2200" kern="1200" dirty="0"/>
            <a:t>系统）。</a:t>
          </a:r>
        </a:p>
      </dsp:txBody>
      <dsp:txXfrm rot="10800000">
        <a:off x="2258249" y="2788409"/>
        <a:ext cx="6536418" cy="1086840"/>
      </dsp:txXfrm>
    </dsp:sp>
    <dsp:sp modelId="{90C1C5D7-8287-4028-B856-80615F722DD2}">
      <dsp:nvSpPr>
        <dsp:cNvPr id="0" name=""/>
        <dsp:cNvSpPr/>
      </dsp:nvSpPr>
      <dsp:spPr>
        <a:xfrm>
          <a:off x="1443119" y="2788409"/>
          <a:ext cx="1086840" cy="1086840"/>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2024/9/13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buFontTx/>
              <a:buNone/>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a:buFontTx/>
              <a:buNone/>
              <a:defRPr sz="1200" noProof="1">
                <a:latin typeface="等线" panose="02010600030101010101" charset="-122"/>
              </a:defRPr>
            </a:lvl1pPr>
          </a:lstStyle>
          <a:p>
            <a:pPr>
              <a:defRPr/>
            </a:pPr>
            <a:endParaRPr lang="zh-CN" altLang="en-US"/>
          </a:p>
        </p:txBody>
      </p:sp>
      <p:sp>
        <p:nvSpPr>
          <p:cNvPr id="80900"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6149" name="备注占位符 4"/>
          <p:cNvSpPr>
            <a:spLocks noGrp="1" noChangeArrowheads="1"/>
          </p:cNvSpPr>
          <p:nvPr>
            <p:ph type="body" sz="quarter" idx="9"/>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buFontTx/>
              <a:buNone/>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smtClean="0"/>
            </a:lvl1pPr>
          </a:lstStyle>
          <a:p>
            <a:pPr>
              <a:defRPr/>
            </a:pPr>
            <a:fld id="{5AC8796B-7368-45C3-B8B4-3EFD9ECED490}"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等线" panose="02010600030101010101" charset="-122"/>
      </a:defRPr>
    </a:lvl1pPr>
    <a:lvl2pPr marL="457200" algn="l" rtl="0" eaLnBrk="0" fontAlgn="base" hangingPunct="0">
      <a:spcBef>
        <a:spcPct val="0"/>
      </a:spcBef>
      <a:spcAft>
        <a:spcPct val="0"/>
      </a:spcAft>
      <a:defRPr sz="1200" kern="1200">
        <a:solidFill>
          <a:schemeClr val="tx1"/>
        </a:solidFill>
        <a:latin typeface="+mn-lt"/>
        <a:ea typeface="+mn-ea"/>
        <a:cs typeface="等线" panose="02010600030101010101" charset="-122"/>
      </a:defRPr>
    </a:lvl2pPr>
    <a:lvl3pPr marL="914400" algn="l" rtl="0" eaLnBrk="0" fontAlgn="base" hangingPunct="0">
      <a:spcBef>
        <a:spcPct val="0"/>
      </a:spcBef>
      <a:spcAft>
        <a:spcPct val="0"/>
      </a:spcAft>
      <a:defRPr sz="1200" kern="1200">
        <a:solidFill>
          <a:schemeClr val="tx1"/>
        </a:solidFill>
        <a:latin typeface="+mn-lt"/>
        <a:ea typeface="+mn-ea"/>
        <a:cs typeface="等线" panose="02010600030101010101" charset="-122"/>
      </a:defRPr>
    </a:lvl3pPr>
    <a:lvl4pPr marL="1371600" algn="l" rtl="0" eaLnBrk="0" fontAlgn="base" hangingPunct="0">
      <a:spcBef>
        <a:spcPct val="0"/>
      </a:spcBef>
      <a:spcAft>
        <a:spcPct val="0"/>
      </a:spcAft>
      <a:defRPr sz="1200" kern="1200">
        <a:solidFill>
          <a:schemeClr val="tx1"/>
        </a:solidFill>
        <a:latin typeface="+mn-lt"/>
        <a:ea typeface="+mn-ea"/>
        <a:cs typeface="等线" panose="02010600030101010101" charset="-122"/>
      </a:defRPr>
    </a:lvl4pPr>
    <a:lvl5pPr marL="1828800" algn="l" rtl="0" eaLnBrk="0" fontAlgn="base" hangingPunct="0">
      <a:spcBef>
        <a:spcPct val="0"/>
      </a:spcBef>
      <a:spcAft>
        <a:spcPct val="0"/>
      </a:spcAft>
      <a:defRPr sz="1200" kern="1200">
        <a:solidFill>
          <a:schemeClr val="tx1"/>
        </a:solidFill>
        <a:latin typeface="+mn-lt"/>
        <a:ea typeface="+mn-ea"/>
        <a:cs typeface="等线"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ChangeArrowheads="1" noTextEdit="1"/>
          </p:cNvSpPr>
          <p:nvPr>
            <p:ph type="sldImg" idx="4294967295"/>
          </p:nvPr>
        </p:nvSpPr>
        <p:spPr>
          <a:ln>
            <a:miter lim="800000"/>
          </a:ln>
        </p:spPr>
      </p:sp>
      <p:sp>
        <p:nvSpPr>
          <p:cNvPr id="81923"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19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F3F00590-1F2F-4F2A-A64D-448C981F15C5}" type="slidenum">
              <a:rPr lang="zh-CN" altLang="en-US">
                <a:latin typeface="等线" panose="02010600030101010101" charset="-122"/>
              </a:rPr>
              <a:t>1</a:t>
            </a:fld>
            <a:endParaRPr lang="zh-CN" altLang="en-US">
              <a:latin typeface="等线" panose="02010600030101010101" charset="-122"/>
            </a:endParaRPr>
          </a:p>
        </p:txBody>
      </p:sp>
    </p:spTree>
    <p:extLst>
      <p:ext uri="{BB962C8B-B14F-4D97-AF65-F5344CB8AC3E}">
        <p14:creationId xmlns:p14="http://schemas.microsoft.com/office/powerpoint/2010/main" val="1431019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10</a:t>
            </a:fld>
            <a:endParaRPr lang="zh-CN" altLang="en-US">
              <a:latin typeface="等线" panose="02010600030101010101" charset="-122"/>
            </a:endParaRPr>
          </a:p>
        </p:txBody>
      </p:sp>
    </p:spTree>
    <p:extLst>
      <p:ext uri="{BB962C8B-B14F-4D97-AF65-F5344CB8AC3E}">
        <p14:creationId xmlns:p14="http://schemas.microsoft.com/office/powerpoint/2010/main" val="32977138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11</a:t>
            </a:fld>
            <a:endParaRPr lang="zh-CN" altLang="en-US">
              <a:latin typeface="等线" panose="02010600030101010101" charset="-122"/>
            </a:endParaRPr>
          </a:p>
        </p:txBody>
      </p:sp>
    </p:spTree>
    <p:extLst>
      <p:ext uri="{BB962C8B-B14F-4D97-AF65-F5344CB8AC3E}">
        <p14:creationId xmlns:p14="http://schemas.microsoft.com/office/powerpoint/2010/main" val="9046858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12</a:t>
            </a:fld>
            <a:endParaRPr lang="zh-CN" altLang="en-US">
              <a:latin typeface="等线" panose="02010600030101010101" charset="-122"/>
            </a:endParaRPr>
          </a:p>
        </p:txBody>
      </p:sp>
    </p:spTree>
    <p:extLst>
      <p:ext uri="{BB962C8B-B14F-4D97-AF65-F5344CB8AC3E}">
        <p14:creationId xmlns:p14="http://schemas.microsoft.com/office/powerpoint/2010/main" val="34249223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13</a:t>
            </a:fld>
            <a:endParaRPr lang="zh-CN" altLang="en-US">
              <a:latin typeface="等线" panose="02010600030101010101" charset="-122"/>
            </a:endParaRPr>
          </a:p>
        </p:txBody>
      </p:sp>
    </p:spTree>
    <p:extLst>
      <p:ext uri="{BB962C8B-B14F-4D97-AF65-F5344CB8AC3E}">
        <p14:creationId xmlns:p14="http://schemas.microsoft.com/office/powerpoint/2010/main" val="1749282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14</a:t>
            </a:fld>
            <a:endParaRPr lang="zh-CN" altLang="en-US">
              <a:latin typeface="等线" panose="02010600030101010101" charset="-122"/>
            </a:endParaRPr>
          </a:p>
        </p:txBody>
      </p:sp>
    </p:spTree>
    <p:extLst>
      <p:ext uri="{BB962C8B-B14F-4D97-AF65-F5344CB8AC3E}">
        <p14:creationId xmlns:p14="http://schemas.microsoft.com/office/powerpoint/2010/main" val="3248790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15</a:t>
            </a:fld>
            <a:endParaRPr lang="zh-CN" altLang="en-US">
              <a:latin typeface="等线" panose="02010600030101010101" charset="-122"/>
            </a:endParaRPr>
          </a:p>
        </p:txBody>
      </p:sp>
    </p:spTree>
    <p:extLst>
      <p:ext uri="{BB962C8B-B14F-4D97-AF65-F5344CB8AC3E}">
        <p14:creationId xmlns:p14="http://schemas.microsoft.com/office/powerpoint/2010/main" val="39993327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16</a:t>
            </a:fld>
            <a:endParaRPr lang="zh-CN" altLang="en-US">
              <a:latin typeface="等线" panose="02010600030101010101" charset="-122"/>
            </a:endParaRPr>
          </a:p>
        </p:txBody>
      </p:sp>
    </p:spTree>
    <p:extLst>
      <p:ext uri="{BB962C8B-B14F-4D97-AF65-F5344CB8AC3E}">
        <p14:creationId xmlns:p14="http://schemas.microsoft.com/office/powerpoint/2010/main" val="6843208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17</a:t>
            </a:fld>
            <a:endParaRPr lang="zh-CN" altLang="en-US">
              <a:latin typeface="等线" panose="02010600030101010101" charset="-122"/>
            </a:endParaRPr>
          </a:p>
        </p:txBody>
      </p:sp>
    </p:spTree>
    <p:extLst>
      <p:ext uri="{BB962C8B-B14F-4D97-AF65-F5344CB8AC3E}">
        <p14:creationId xmlns:p14="http://schemas.microsoft.com/office/powerpoint/2010/main" val="13254655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18</a:t>
            </a:fld>
            <a:endParaRPr lang="zh-CN" altLang="en-US">
              <a:latin typeface="等线" panose="02010600030101010101" charset="-122"/>
            </a:endParaRPr>
          </a:p>
        </p:txBody>
      </p:sp>
    </p:spTree>
    <p:extLst>
      <p:ext uri="{BB962C8B-B14F-4D97-AF65-F5344CB8AC3E}">
        <p14:creationId xmlns:p14="http://schemas.microsoft.com/office/powerpoint/2010/main" val="20963744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19</a:t>
            </a:fld>
            <a:endParaRPr lang="zh-CN" altLang="en-US">
              <a:latin typeface="等线" panose="02010600030101010101" charset="-122"/>
            </a:endParaRPr>
          </a:p>
        </p:txBody>
      </p:sp>
    </p:spTree>
    <p:extLst>
      <p:ext uri="{BB962C8B-B14F-4D97-AF65-F5344CB8AC3E}">
        <p14:creationId xmlns:p14="http://schemas.microsoft.com/office/powerpoint/2010/main" val="2722047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a:t>
            </a:fld>
            <a:endParaRPr lang="zh-CN" altLang="en-US">
              <a:latin typeface="等线" panose="02010600030101010101" charset="-122"/>
            </a:endParaRPr>
          </a:p>
        </p:txBody>
      </p:sp>
    </p:spTree>
    <p:extLst>
      <p:ext uri="{BB962C8B-B14F-4D97-AF65-F5344CB8AC3E}">
        <p14:creationId xmlns:p14="http://schemas.microsoft.com/office/powerpoint/2010/main" val="610088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20</a:t>
            </a:fld>
            <a:endParaRPr lang="zh-CN" altLang="en-US">
              <a:latin typeface="等线" panose="02010600030101010101" charset="-122"/>
            </a:endParaRPr>
          </a:p>
        </p:txBody>
      </p:sp>
    </p:spTree>
    <p:extLst>
      <p:ext uri="{BB962C8B-B14F-4D97-AF65-F5344CB8AC3E}">
        <p14:creationId xmlns:p14="http://schemas.microsoft.com/office/powerpoint/2010/main" val="31426838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21</a:t>
            </a:fld>
            <a:endParaRPr lang="zh-CN" altLang="en-US">
              <a:latin typeface="等线" panose="02010600030101010101" charset="-122"/>
            </a:endParaRPr>
          </a:p>
        </p:txBody>
      </p:sp>
    </p:spTree>
    <p:extLst>
      <p:ext uri="{BB962C8B-B14F-4D97-AF65-F5344CB8AC3E}">
        <p14:creationId xmlns:p14="http://schemas.microsoft.com/office/powerpoint/2010/main" val="18817332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22</a:t>
            </a:fld>
            <a:endParaRPr lang="zh-CN" altLang="en-US">
              <a:latin typeface="等线" panose="02010600030101010101" charset="-122"/>
            </a:endParaRPr>
          </a:p>
        </p:txBody>
      </p:sp>
    </p:spTree>
    <p:extLst>
      <p:ext uri="{BB962C8B-B14F-4D97-AF65-F5344CB8AC3E}">
        <p14:creationId xmlns:p14="http://schemas.microsoft.com/office/powerpoint/2010/main" val="9019886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23</a:t>
            </a:fld>
            <a:endParaRPr lang="zh-CN" altLang="en-US">
              <a:latin typeface="等线" panose="02010600030101010101" charset="-122"/>
            </a:endParaRPr>
          </a:p>
        </p:txBody>
      </p:sp>
    </p:spTree>
    <p:extLst>
      <p:ext uri="{BB962C8B-B14F-4D97-AF65-F5344CB8AC3E}">
        <p14:creationId xmlns:p14="http://schemas.microsoft.com/office/powerpoint/2010/main" val="10238130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24</a:t>
            </a:fld>
            <a:endParaRPr lang="zh-CN" altLang="en-US">
              <a:latin typeface="等线" panose="02010600030101010101" charset="-122"/>
            </a:endParaRPr>
          </a:p>
        </p:txBody>
      </p:sp>
    </p:spTree>
    <p:extLst>
      <p:ext uri="{BB962C8B-B14F-4D97-AF65-F5344CB8AC3E}">
        <p14:creationId xmlns:p14="http://schemas.microsoft.com/office/powerpoint/2010/main" val="37888888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25</a:t>
            </a:fld>
            <a:endParaRPr lang="zh-CN" altLang="en-US">
              <a:latin typeface="等线" panose="02010600030101010101" charset="-122"/>
            </a:endParaRPr>
          </a:p>
        </p:txBody>
      </p:sp>
    </p:spTree>
    <p:extLst>
      <p:ext uri="{BB962C8B-B14F-4D97-AF65-F5344CB8AC3E}">
        <p14:creationId xmlns:p14="http://schemas.microsoft.com/office/powerpoint/2010/main" val="25308925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26</a:t>
            </a:fld>
            <a:endParaRPr lang="zh-CN" altLang="en-US">
              <a:latin typeface="等线" panose="02010600030101010101" charset="-122"/>
            </a:endParaRPr>
          </a:p>
        </p:txBody>
      </p:sp>
    </p:spTree>
    <p:extLst>
      <p:ext uri="{BB962C8B-B14F-4D97-AF65-F5344CB8AC3E}">
        <p14:creationId xmlns:p14="http://schemas.microsoft.com/office/powerpoint/2010/main" val="34863557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27</a:t>
            </a:fld>
            <a:endParaRPr lang="zh-CN" altLang="en-US">
              <a:latin typeface="等线" panose="02010600030101010101" charset="-122"/>
            </a:endParaRPr>
          </a:p>
        </p:txBody>
      </p:sp>
    </p:spTree>
    <p:extLst>
      <p:ext uri="{BB962C8B-B14F-4D97-AF65-F5344CB8AC3E}">
        <p14:creationId xmlns:p14="http://schemas.microsoft.com/office/powerpoint/2010/main" val="36242372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28</a:t>
            </a:fld>
            <a:endParaRPr lang="zh-CN" altLang="en-US">
              <a:latin typeface="等线" panose="02010600030101010101" charset="-122"/>
            </a:endParaRPr>
          </a:p>
        </p:txBody>
      </p:sp>
    </p:spTree>
    <p:extLst>
      <p:ext uri="{BB962C8B-B14F-4D97-AF65-F5344CB8AC3E}">
        <p14:creationId xmlns:p14="http://schemas.microsoft.com/office/powerpoint/2010/main" val="18553284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29</a:t>
            </a:fld>
            <a:endParaRPr lang="zh-CN" altLang="en-US">
              <a:latin typeface="等线" panose="02010600030101010101" charset="-122"/>
            </a:endParaRPr>
          </a:p>
        </p:txBody>
      </p:sp>
    </p:spTree>
    <p:extLst>
      <p:ext uri="{BB962C8B-B14F-4D97-AF65-F5344CB8AC3E}">
        <p14:creationId xmlns:p14="http://schemas.microsoft.com/office/powerpoint/2010/main" val="118078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a:t>
            </a:fld>
            <a:endParaRPr lang="zh-CN" altLang="en-US">
              <a:latin typeface="等线" panose="02010600030101010101" charset="-122"/>
            </a:endParaRPr>
          </a:p>
        </p:txBody>
      </p:sp>
    </p:spTree>
    <p:extLst>
      <p:ext uri="{BB962C8B-B14F-4D97-AF65-F5344CB8AC3E}">
        <p14:creationId xmlns:p14="http://schemas.microsoft.com/office/powerpoint/2010/main" val="1138840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30</a:t>
            </a:fld>
            <a:endParaRPr lang="zh-CN" altLang="en-US">
              <a:latin typeface="等线" panose="02010600030101010101" charset="-122"/>
            </a:endParaRPr>
          </a:p>
        </p:txBody>
      </p:sp>
    </p:spTree>
    <p:extLst>
      <p:ext uri="{BB962C8B-B14F-4D97-AF65-F5344CB8AC3E}">
        <p14:creationId xmlns:p14="http://schemas.microsoft.com/office/powerpoint/2010/main" val="31376005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31</a:t>
            </a:fld>
            <a:endParaRPr lang="zh-CN" altLang="en-US">
              <a:latin typeface="等线" panose="02010600030101010101" charset="-122"/>
            </a:endParaRPr>
          </a:p>
        </p:txBody>
      </p:sp>
    </p:spTree>
    <p:extLst>
      <p:ext uri="{BB962C8B-B14F-4D97-AF65-F5344CB8AC3E}">
        <p14:creationId xmlns:p14="http://schemas.microsoft.com/office/powerpoint/2010/main" val="31992857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32</a:t>
            </a:fld>
            <a:endParaRPr lang="zh-CN" altLang="en-US">
              <a:latin typeface="等线" panose="02010600030101010101" charset="-122"/>
            </a:endParaRPr>
          </a:p>
        </p:txBody>
      </p:sp>
    </p:spTree>
    <p:extLst>
      <p:ext uri="{BB962C8B-B14F-4D97-AF65-F5344CB8AC3E}">
        <p14:creationId xmlns:p14="http://schemas.microsoft.com/office/powerpoint/2010/main" val="2769924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33</a:t>
            </a:fld>
            <a:endParaRPr lang="zh-CN" altLang="en-US">
              <a:latin typeface="等线" panose="02010600030101010101" charset="-122"/>
            </a:endParaRPr>
          </a:p>
        </p:txBody>
      </p:sp>
    </p:spTree>
    <p:extLst>
      <p:ext uri="{BB962C8B-B14F-4D97-AF65-F5344CB8AC3E}">
        <p14:creationId xmlns:p14="http://schemas.microsoft.com/office/powerpoint/2010/main" val="17511800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34</a:t>
            </a:fld>
            <a:endParaRPr lang="zh-CN" altLang="en-US">
              <a:latin typeface="等线" panose="02010600030101010101" charset="-122"/>
            </a:endParaRPr>
          </a:p>
        </p:txBody>
      </p:sp>
    </p:spTree>
    <p:extLst>
      <p:ext uri="{BB962C8B-B14F-4D97-AF65-F5344CB8AC3E}">
        <p14:creationId xmlns:p14="http://schemas.microsoft.com/office/powerpoint/2010/main" val="23656137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35</a:t>
            </a:fld>
            <a:endParaRPr lang="zh-CN" altLang="en-US">
              <a:latin typeface="等线" panose="02010600030101010101" charset="-122"/>
            </a:endParaRPr>
          </a:p>
        </p:txBody>
      </p:sp>
    </p:spTree>
    <p:extLst>
      <p:ext uri="{BB962C8B-B14F-4D97-AF65-F5344CB8AC3E}">
        <p14:creationId xmlns:p14="http://schemas.microsoft.com/office/powerpoint/2010/main" val="12850345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36</a:t>
            </a:fld>
            <a:endParaRPr lang="zh-CN" altLang="en-US">
              <a:latin typeface="等线" panose="02010600030101010101" charset="-122"/>
            </a:endParaRPr>
          </a:p>
        </p:txBody>
      </p:sp>
    </p:spTree>
    <p:extLst>
      <p:ext uri="{BB962C8B-B14F-4D97-AF65-F5344CB8AC3E}">
        <p14:creationId xmlns:p14="http://schemas.microsoft.com/office/powerpoint/2010/main" val="8601752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37</a:t>
            </a:fld>
            <a:endParaRPr lang="zh-CN" altLang="en-US">
              <a:latin typeface="等线" panose="02010600030101010101" charset="-122"/>
            </a:endParaRPr>
          </a:p>
        </p:txBody>
      </p:sp>
    </p:spTree>
    <p:extLst>
      <p:ext uri="{BB962C8B-B14F-4D97-AF65-F5344CB8AC3E}">
        <p14:creationId xmlns:p14="http://schemas.microsoft.com/office/powerpoint/2010/main" val="19669279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38</a:t>
            </a:fld>
            <a:endParaRPr lang="zh-CN" altLang="en-US">
              <a:latin typeface="等线" panose="02010600030101010101" charset="-122"/>
            </a:endParaRPr>
          </a:p>
        </p:txBody>
      </p:sp>
    </p:spTree>
    <p:extLst>
      <p:ext uri="{BB962C8B-B14F-4D97-AF65-F5344CB8AC3E}">
        <p14:creationId xmlns:p14="http://schemas.microsoft.com/office/powerpoint/2010/main" val="18581096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39</a:t>
            </a:fld>
            <a:endParaRPr lang="zh-CN" altLang="en-US">
              <a:latin typeface="等线" panose="02010600030101010101" charset="-122"/>
            </a:endParaRPr>
          </a:p>
        </p:txBody>
      </p:sp>
    </p:spTree>
    <p:extLst>
      <p:ext uri="{BB962C8B-B14F-4D97-AF65-F5344CB8AC3E}">
        <p14:creationId xmlns:p14="http://schemas.microsoft.com/office/powerpoint/2010/main" val="19860915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4</a:t>
            </a:fld>
            <a:endParaRPr lang="zh-CN" altLang="en-US">
              <a:latin typeface="等线" panose="02010600030101010101" charset="-122"/>
            </a:endParaRPr>
          </a:p>
        </p:txBody>
      </p:sp>
    </p:spTree>
    <p:extLst>
      <p:ext uri="{BB962C8B-B14F-4D97-AF65-F5344CB8AC3E}">
        <p14:creationId xmlns:p14="http://schemas.microsoft.com/office/powerpoint/2010/main" val="39551113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40</a:t>
            </a:fld>
            <a:endParaRPr lang="zh-CN" altLang="en-US">
              <a:latin typeface="等线" panose="02010600030101010101" charset="-122"/>
            </a:endParaRPr>
          </a:p>
        </p:txBody>
      </p:sp>
    </p:spTree>
    <p:extLst>
      <p:ext uri="{BB962C8B-B14F-4D97-AF65-F5344CB8AC3E}">
        <p14:creationId xmlns:p14="http://schemas.microsoft.com/office/powerpoint/2010/main" val="18646818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41</a:t>
            </a:fld>
            <a:endParaRPr lang="zh-CN" altLang="en-US">
              <a:latin typeface="等线" panose="02010600030101010101" charset="-122"/>
            </a:endParaRPr>
          </a:p>
        </p:txBody>
      </p:sp>
    </p:spTree>
    <p:extLst>
      <p:ext uri="{BB962C8B-B14F-4D97-AF65-F5344CB8AC3E}">
        <p14:creationId xmlns:p14="http://schemas.microsoft.com/office/powerpoint/2010/main" val="7732750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42</a:t>
            </a:fld>
            <a:endParaRPr lang="zh-CN" altLang="en-US">
              <a:latin typeface="等线" panose="02010600030101010101" charset="-122"/>
            </a:endParaRPr>
          </a:p>
        </p:txBody>
      </p:sp>
    </p:spTree>
    <p:extLst>
      <p:ext uri="{BB962C8B-B14F-4D97-AF65-F5344CB8AC3E}">
        <p14:creationId xmlns:p14="http://schemas.microsoft.com/office/powerpoint/2010/main" val="17550462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43</a:t>
            </a:fld>
            <a:endParaRPr lang="zh-CN" altLang="en-US">
              <a:latin typeface="等线" panose="02010600030101010101" charset="-122"/>
            </a:endParaRPr>
          </a:p>
        </p:txBody>
      </p:sp>
    </p:spTree>
    <p:extLst>
      <p:ext uri="{BB962C8B-B14F-4D97-AF65-F5344CB8AC3E}">
        <p14:creationId xmlns:p14="http://schemas.microsoft.com/office/powerpoint/2010/main" val="24069437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44</a:t>
            </a:fld>
            <a:endParaRPr lang="zh-CN" altLang="en-US">
              <a:latin typeface="等线" panose="02010600030101010101" charset="-122"/>
            </a:endParaRPr>
          </a:p>
        </p:txBody>
      </p:sp>
    </p:spTree>
    <p:extLst>
      <p:ext uri="{BB962C8B-B14F-4D97-AF65-F5344CB8AC3E}">
        <p14:creationId xmlns:p14="http://schemas.microsoft.com/office/powerpoint/2010/main" val="4231388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45</a:t>
            </a:fld>
            <a:endParaRPr lang="zh-CN" altLang="en-US">
              <a:latin typeface="等线" panose="02010600030101010101" charset="-122"/>
            </a:endParaRPr>
          </a:p>
        </p:txBody>
      </p:sp>
    </p:spTree>
    <p:extLst>
      <p:ext uri="{BB962C8B-B14F-4D97-AF65-F5344CB8AC3E}">
        <p14:creationId xmlns:p14="http://schemas.microsoft.com/office/powerpoint/2010/main" val="31627226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46</a:t>
            </a:fld>
            <a:endParaRPr lang="zh-CN" altLang="en-US">
              <a:latin typeface="等线" panose="02010600030101010101" charset="-122"/>
            </a:endParaRPr>
          </a:p>
        </p:txBody>
      </p:sp>
    </p:spTree>
    <p:extLst>
      <p:ext uri="{BB962C8B-B14F-4D97-AF65-F5344CB8AC3E}">
        <p14:creationId xmlns:p14="http://schemas.microsoft.com/office/powerpoint/2010/main" val="19571298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47</a:t>
            </a:fld>
            <a:endParaRPr lang="zh-CN" altLang="en-US">
              <a:latin typeface="等线" panose="02010600030101010101" charset="-122"/>
            </a:endParaRPr>
          </a:p>
        </p:txBody>
      </p:sp>
    </p:spTree>
    <p:extLst>
      <p:ext uri="{BB962C8B-B14F-4D97-AF65-F5344CB8AC3E}">
        <p14:creationId xmlns:p14="http://schemas.microsoft.com/office/powerpoint/2010/main" val="6163331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48</a:t>
            </a:fld>
            <a:endParaRPr lang="zh-CN" altLang="en-US">
              <a:latin typeface="等线" panose="02010600030101010101" charset="-122"/>
            </a:endParaRPr>
          </a:p>
        </p:txBody>
      </p:sp>
    </p:spTree>
    <p:extLst>
      <p:ext uri="{BB962C8B-B14F-4D97-AF65-F5344CB8AC3E}">
        <p14:creationId xmlns:p14="http://schemas.microsoft.com/office/powerpoint/2010/main" val="10841049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49</a:t>
            </a:fld>
            <a:endParaRPr lang="zh-CN" altLang="en-US">
              <a:latin typeface="等线" panose="02010600030101010101" charset="-122"/>
            </a:endParaRPr>
          </a:p>
        </p:txBody>
      </p:sp>
    </p:spTree>
    <p:extLst>
      <p:ext uri="{BB962C8B-B14F-4D97-AF65-F5344CB8AC3E}">
        <p14:creationId xmlns:p14="http://schemas.microsoft.com/office/powerpoint/2010/main" val="3681968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5</a:t>
            </a:fld>
            <a:endParaRPr lang="zh-CN" altLang="en-US">
              <a:latin typeface="等线" panose="02010600030101010101" charset="-122"/>
            </a:endParaRPr>
          </a:p>
        </p:txBody>
      </p:sp>
    </p:spTree>
    <p:extLst>
      <p:ext uri="{BB962C8B-B14F-4D97-AF65-F5344CB8AC3E}">
        <p14:creationId xmlns:p14="http://schemas.microsoft.com/office/powerpoint/2010/main" val="29777094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ChangeArrowheads="1" noTextEdit="1"/>
          </p:cNvSpPr>
          <p:nvPr>
            <p:ph type="sldImg" idx="4294967295"/>
          </p:nvPr>
        </p:nvSpPr>
        <p:spPr>
          <a:ln>
            <a:miter lim="800000"/>
          </a:ln>
        </p:spPr>
      </p:sp>
      <p:sp>
        <p:nvSpPr>
          <p:cNvPr id="81923"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19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F3F00590-1F2F-4F2A-A64D-448C981F15C5}" type="slidenum">
              <a:rPr lang="zh-CN" altLang="en-US">
                <a:latin typeface="等线" panose="02010600030101010101" charset="-122"/>
              </a:rPr>
              <a:t>50</a:t>
            </a:fld>
            <a:endParaRPr lang="zh-CN" altLang="en-US">
              <a:latin typeface="等线" panose="02010600030101010101" charset="-122"/>
            </a:endParaRPr>
          </a:p>
        </p:txBody>
      </p:sp>
    </p:spTree>
    <p:extLst>
      <p:ext uri="{BB962C8B-B14F-4D97-AF65-F5344CB8AC3E}">
        <p14:creationId xmlns:p14="http://schemas.microsoft.com/office/powerpoint/2010/main" val="22513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a:t>
            </a:fld>
            <a:endParaRPr lang="zh-CN" altLang="en-US">
              <a:latin typeface="等线" panose="02010600030101010101" charset="-122"/>
            </a:endParaRPr>
          </a:p>
        </p:txBody>
      </p:sp>
    </p:spTree>
    <p:extLst>
      <p:ext uri="{BB962C8B-B14F-4D97-AF65-F5344CB8AC3E}">
        <p14:creationId xmlns:p14="http://schemas.microsoft.com/office/powerpoint/2010/main" val="20900738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a:t>
            </a:fld>
            <a:endParaRPr lang="zh-CN" altLang="en-US">
              <a:latin typeface="等线" panose="02010600030101010101" charset="-122"/>
            </a:endParaRPr>
          </a:p>
        </p:txBody>
      </p:sp>
    </p:spTree>
    <p:extLst>
      <p:ext uri="{BB962C8B-B14F-4D97-AF65-F5344CB8AC3E}">
        <p14:creationId xmlns:p14="http://schemas.microsoft.com/office/powerpoint/2010/main" val="493699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a:t>
            </a:fld>
            <a:endParaRPr lang="zh-CN" altLang="en-US">
              <a:latin typeface="等线" panose="02010600030101010101" charset="-122"/>
            </a:endParaRPr>
          </a:p>
        </p:txBody>
      </p:sp>
    </p:spTree>
    <p:extLst>
      <p:ext uri="{BB962C8B-B14F-4D97-AF65-F5344CB8AC3E}">
        <p14:creationId xmlns:p14="http://schemas.microsoft.com/office/powerpoint/2010/main" val="1383523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9</a:t>
            </a:fld>
            <a:endParaRPr lang="zh-CN" altLang="en-US">
              <a:latin typeface="等线" panose="02010600030101010101" charset="-122"/>
            </a:endParaRPr>
          </a:p>
        </p:txBody>
      </p:sp>
    </p:spTree>
    <p:extLst>
      <p:ext uri="{BB962C8B-B14F-4D97-AF65-F5344CB8AC3E}">
        <p14:creationId xmlns:p14="http://schemas.microsoft.com/office/powerpoint/2010/main" val="35855362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634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 name="图片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634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122634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任意多边形 2"/>
          <p:cNvSpPr/>
          <p:nvPr/>
        </p:nvSpPr>
        <p:spPr>
          <a:xfrm>
            <a:off x="73025" y="-3175"/>
            <a:ext cx="5349875" cy="679450"/>
          </a:xfrm>
          <a:custGeom>
            <a:avLst/>
            <a:gdLst>
              <a:gd name="connsiteX0" fmla="*/ 104775 w 5032666"/>
              <a:gd name="connsiteY0" fmla="*/ 0 h 419100"/>
              <a:gd name="connsiteX1" fmla="*/ 150742 w 5032666"/>
              <a:gd name="connsiteY1" fmla="*/ 0 h 419100"/>
              <a:gd name="connsiteX2" fmla="*/ 161478 w 5032666"/>
              <a:gd name="connsiteY2" fmla="*/ 0 h 419100"/>
              <a:gd name="connsiteX3" fmla="*/ 200025 w 5032666"/>
              <a:gd name="connsiteY3" fmla="*/ 0 h 419100"/>
              <a:gd name="connsiteX4" fmla="*/ 207445 w 5032666"/>
              <a:gd name="connsiteY4" fmla="*/ 0 h 419100"/>
              <a:gd name="connsiteX5" fmla="*/ 225133 w 5032666"/>
              <a:gd name="connsiteY5" fmla="*/ 0 h 419100"/>
              <a:gd name="connsiteX6" fmla="*/ 256728 w 5032666"/>
              <a:gd name="connsiteY6" fmla="*/ 0 h 419100"/>
              <a:gd name="connsiteX7" fmla="*/ 271100 w 5032666"/>
              <a:gd name="connsiteY7" fmla="*/ 0 h 419100"/>
              <a:gd name="connsiteX8" fmla="*/ 281836 w 5032666"/>
              <a:gd name="connsiteY8" fmla="*/ 0 h 419100"/>
              <a:gd name="connsiteX9" fmla="*/ 314326 w 5032666"/>
              <a:gd name="connsiteY9" fmla="*/ 0 h 419100"/>
              <a:gd name="connsiteX10" fmla="*/ 320383 w 5032666"/>
              <a:gd name="connsiteY10" fmla="*/ 0 h 419100"/>
              <a:gd name="connsiteX11" fmla="*/ 327803 w 5032666"/>
              <a:gd name="connsiteY11" fmla="*/ 0 h 419100"/>
              <a:gd name="connsiteX12" fmla="*/ 360293 w 5032666"/>
              <a:gd name="connsiteY12" fmla="*/ 0 h 419100"/>
              <a:gd name="connsiteX13" fmla="*/ 371029 w 5032666"/>
              <a:gd name="connsiteY13" fmla="*/ 0 h 419100"/>
              <a:gd name="connsiteX14" fmla="*/ 377086 w 5032666"/>
              <a:gd name="connsiteY14" fmla="*/ 0 h 419100"/>
              <a:gd name="connsiteX15" fmla="*/ 409576 w 5032666"/>
              <a:gd name="connsiteY15" fmla="*/ 0 h 419100"/>
              <a:gd name="connsiteX16" fmla="*/ 416996 w 5032666"/>
              <a:gd name="connsiteY16" fmla="*/ 0 h 419100"/>
              <a:gd name="connsiteX17" fmla="*/ 434684 w 5032666"/>
              <a:gd name="connsiteY17" fmla="*/ 0 h 419100"/>
              <a:gd name="connsiteX18" fmla="*/ 466279 w 5032666"/>
              <a:gd name="connsiteY18" fmla="*/ 0 h 419100"/>
              <a:gd name="connsiteX19" fmla="*/ 480651 w 5032666"/>
              <a:gd name="connsiteY19" fmla="*/ 0 h 419100"/>
              <a:gd name="connsiteX20" fmla="*/ 491387 w 5032666"/>
              <a:gd name="connsiteY20" fmla="*/ 0 h 419100"/>
              <a:gd name="connsiteX21" fmla="*/ 529934 w 5032666"/>
              <a:gd name="connsiteY21" fmla="*/ 0 h 419100"/>
              <a:gd name="connsiteX22" fmla="*/ 537354 w 5032666"/>
              <a:gd name="connsiteY22" fmla="*/ 0 h 419100"/>
              <a:gd name="connsiteX23" fmla="*/ 561975 w 5032666"/>
              <a:gd name="connsiteY23" fmla="*/ 0 h 419100"/>
              <a:gd name="connsiteX24" fmla="*/ 586637 w 5032666"/>
              <a:gd name="connsiteY24" fmla="*/ 0 h 419100"/>
              <a:gd name="connsiteX25" fmla="*/ 607942 w 5032666"/>
              <a:gd name="connsiteY25" fmla="*/ 0 h 419100"/>
              <a:gd name="connsiteX26" fmla="*/ 618678 w 5032666"/>
              <a:gd name="connsiteY26" fmla="*/ 0 h 419100"/>
              <a:gd name="connsiteX27" fmla="*/ 657225 w 5032666"/>
              <a:gd name="connsiteY27" fmla="*/ 0 h 419100"/>
              <a:gd name="connsiteX28" fmla="*/ 664645 w 5032666"/>
              <a:gd name="connsiteY28" fmla="*/ 0 h 419100"/>
              <a:gd name="connsiteX29" fmla="*/ 682333 w 5032666"/>
              <a:gd name="connsiteY29" fmla="*/ 0 h 419100"/>
              <a:gd name="connsiteX30" fmla="*/ 713928 w 5032666"/>
              <a:gd name="connsiteY30" fmla="*/ 0 h 419100"/>
              <a:gd name="connsiteX31" fmla="*/ 728300 w 5032666"/>
              <a:gd name="connsiteY31" fmla="*/ 0 h 419100"/>
              <a:gd name="connsiteX32" fmla="*/ 739036 w 5032666"/>
              <a:gd name="connsiteY32" fmla="*/ 0 h 419100"/>
              <a:gd name="connsiteX33" fmla="*/ 750329 w 5032666"/>
              <a:gd name="connsiteY33" fmla="*/ 0 h 419100"/>
              <a:gd name="connsiteX34" fmla="*/ 771526 w 5032666"/>
              <a:gd name="connsiteY34" fmla="*/ 0 h 419100"/>
              <a:gd name="connsiteX35" fmla="*/ 777583 w 5032666"/>
              <a:gd name="connsiteY35" fmla="*/ 0 h 419100"/>
              <a:gd name="connsiteX36" fmla="*/ 785003 w 5032666"/>
              <a:gd name="connsiteY36" fmla="*/ 0 h 419100"/>
              <a:gd name="connsiteX37" fmla="*/ 796296 w 5032666"/>
              <a:gd name="connsiteY37" fmla="*/ 0 h 419100"/>
              <a:gd name="connsiteX38" fmla="*/ 807032 w 5032666"/>
              <a:gd name="connsiteY38" fmla="*/ 0 h 419100"/>
              <a:gd name="connsiteX39" fmla="*/ 817493 w 5032666"/>
              <a:gd name="connsiteY39" fmla="*/ 0 h 419100"/>
              <a:gd name="connsiteX40" fmla="*/ 828229 w 5032666"/>
              <a:gd name="connsiteY40" fmla="*/ 0 h 419100"/>
              <a:gd name="connsiteX41" fmla="*/ 834286 w 5032666"/>
              <a:gd name="connsiteY41" fmla="*/ 0 h 419100"/>
              <a:gd name="connsiteX42" fmla="*/ 845579 w 5032666"/>
              <a:gd name="connsiteY42" fmla="*/ 0 h 419100"/>
              <a:gd name="connsiteX43" fmla="*/ 852999 w 5032666"/>
              <a:gd name="connsiteY43" fmla="*/ 0 h 419100"/>
              <a:gd name="connsiteX44" fmla="*/ 866776 w 5032666"/>
              <a:gd name="connsiteY44" fmla="*/ 0 h 419100"/>
              <a:gd name="connsiteX45" fmla="*/ 870687 w 5032666"/>
              <a:gd name="connsiteY45" fmla="*/ 0 h 419100"/>
              <a:gd name="connsiteX46" fmla="*/ 874196 w 5032666"/>
              <a:gd name="connsiteY46" fmla="*/ 0 h 419100"/>
              <a:gd name="connsiteX47" fmla="*/ 891884 w 5032666"/>
              <a:gd name="connsiteY47" fmla="*/ 0 h 419100"/>
              <a:gd name="connsiteX48" fmla="*/ 902282 w 5032666"/>
              <a:gd name="connsiteY48" fmla="*/ 0 h 419100"/>
              <a:gd name="connsiteX49" fmla="*/ 916654 w 5032666"/>
              <a:gd name="connsiteY49" fmla="*/ 0 h 419100"/>
              <a:gd name="connsiteX50" fmla="*/ 923479 w 5032666"/>
              <a:gd name="connsiteY50" fmla="*/ 0 h 419100"/>
              <a:gd name="connsiteX51" fmla="*/ 927390 w 5032666"/>
              <a:gd name="connsiteY51" fmla="*/ 0 h 419100"/>
              <a:gd name="connsiteX52" fmla="*/ 937851 w 5032666"/>
              <a:gd name="connsiteY52" fmla="*/ 0 h 419100"/>
              <a:gd name="connsiteX53" fmla="*/ 948587 w 5032666"/>
              <a:gd name="connsiteY53" fmla="*/ 0 h 419100"/>
              <a:gd name="connsiteX54" fmla="*/ 959880 w 5032666"/>
              <a:gd name="connsiteY54" fmla="*/ 0 h 419100"/>
              <a:gd name="connsiteX55" fmla="*/ 965937 w 5032666"/>
              <a:gd name="connsiteY55" fmla="*/ 0 h 419100"/>
              <a:gd name="connsiteX56" fmla="*/ 973357 w 5032666"/>
              <a:gd name="connsiteY56" fmla="*/ 0 h 419100"/>
              <a:gd name="connsiteX57" fmla="*/ 987134 w 5032666"/>
              <a:gd name="connsiteY57" fmla="*/ 0 h 419100"/>
              <a:gd name="connsiteX58" fmla="*/ 994554 w 5032666"/>
              <a:gd name="connsiteY58" fmla="*/ 0 h 419100"/>
              <a:gd name="connsiteX59" fmla="*/ 1005847 w 5032666"/>
              <a:gd name="connsiteY59" fmla="*/ 0 h 419100"/>
              <a:gd name="connsiteX60" fmla="*/ 1016583 w 5032666"/>
              <a:gd name="connsiteY60" fmla="*/ 0 h 419100"/>
              <a:gd name="connsiteX61" fmla="*/ 1022640 w 5032666"/>
              <a:gd name="connsiteY61" fmla="*/ 0 h 419100"/>
              <a:gd name="connsiteX62" fmla="*/ 1043837 w 5032666"/>
              <a:gd name="connsiteY62" fmla="*/ 0 h 419100"/>
              <a:gd name="connsiteX63" fmla="*/ 1055130 w 5032666"/>
              <a:gd name="connsiteY63" fmla="*/ 0 h 419100"/>
              <a:gd name="connsiteX64" fmla="*/ 1062550 w 5032666"/>
              <a:gd name="connsiteY64" fmla="*/ 0 h 419100"/>
              <a:gd name="connsiteX65" fmla="*/ 1080238 w 5032666"/>
              <a:gd name="connsiteY65" fmla="*/ 0 h 419100"/>
              <a:gd name="connsiteX66" fmla="*/ 1111833 w 5032666"/>
              <a:gd name="connsiteY66" fmla="*/ 0 h 419100"/>
              <a:gd name="connsiteX67" fmla="*/ 1126205 w 5032666"/>
              <a:gd name="connsiteY67" fmla="*/ 0 h 419100"/>
              <a:gd name="connsiteX68" fmla="*/ 1136941 w 5032666"/>
              <a:gd name="connsiteY68" fmla="*/ 0 h 419100"/>
              <a:gd name="connsiteX69" fmla="*/ 1175488 w 5032666"/>
              <a:gd name="connsiteY69" fmla="*/ 0 h 419100"/>
              <a:gd name="connsiteX70" fmla="*/ 1182908 w 5032666"/>
              <a:gd name="connsiteY70" fmla="*/ 0 h 419100"/>
              <a:gd name="connsiteX71" fmla="*/ 1207529 w 5032666"/>
              <a:gd name="connsiteY71" fmla="*/ 0 h 419100"/>
              <a:gd name="connsiteX72" fmla="*/ 1232191 w 5032666"/>
              <a:gd name="connsiteY72" fmla="*/ 0 h 419100"/>
              <a:gd name="connsiteX73" fmla="*/ 1253496 w 5032666"/>
              <a:gd name="connsiteY73" fmla="*/ 0 h 419100"/>
              <a:gd name="connsiteX74" fmla="*/ 1264232 w 5032666"/>
              <a:gd name="connsiteY74" fmla="*/ 0 h 419100"/>
              <a:gd name="connsiteX75" fmla="*/ 1302779 w 5032666"/>
              <a:gd name="connsiteY75" fmla="*/ 0 h 419100"/>
              <a:gd name="connsiteX76" fmla="*/ 1310199 w 5032666"/>
              <a:gd name="connsiteY76" fmla="*/ 0 h 419100"/>
              <a:gd name="connsiteX77" fmla="*/ 1327887 w 5032666"/>
              <a:gd name="connsiteY77" fmla="*/ 0 h 419100"/>
              <a:gd name="connsiteX78" fmla="*/ 1359482 w 5032666"/>
              <a:gd name="connsiteY78" fmla="*/ 0 h 419100"/>
              <a:gd name="connsiteX79" fmla="*/ 1373854 w 5032666"/>
              <a:gd name="connsiteY79" fmla="*/ 0 h 419100"/>
              <a:gd name="connsiteX80" fmla="*/ 1384590 w 5032666"/>
              <a:gd name="connsiteY80" fmla="*/ 0 h 419100"/>
              <a:gd name="connsiteX81" fmla="*/ 1417080 w 5032666"/>
              <a:gd name="connsiteY81" fmla="*/ 0 h 419100"/>
              <a:gd name="connsiteX82" fmla="*/ 1423137 w 5032666"/>
              <a:gd name="connsiteY82" fmla="*/ 0 h 419100"/>
              <a:gd name="connsiteX83" fmla="*/ 1430557 w 5032666"/>
              <a:gd name="connsiteY83" fmla="*/ 0 h 419100"/>
              <a:gd name="connsiteX84" fmla="*/ 1463047 w 5032666"/>
              <a:gd name="connsiteY84" fmla="*/ 0 h 419100"/>
              <a:gd name="connsiteX85" fmla="*/ 1473783 w 5032666"/>
              <a:gd name="connsiteY85" fmla="*/ 0 h 419100"/>
              <a:gd name="connsiteX86" fmla="*/ 1479840 w 5032666"/>
              <a:gd name="connsiteY86" fmla="*/ 0 h 419100"/>
              <a:gd name="connsiteX87" fmla="*/ 1495425 w 5032666"/>
              <a:gd name="connsiteY87" fmla="*/ 0 h 419100"/>
              <a:gd name="connsiteX88" fmla="*/ 1512330 w 5032666"/>
              <a:gd name="connsiteY88" fmla="*/ 0 h 419100"/>
              <a:gd name="connsiteX89" fmla="*/ 1519750 w 5032666"/>
              <a:gd name="connsiteY89" fmla="*/ 0 h 419100"/>
              <a:gd name="connsiteX90" fmla="*/ 1537438 w 5032666"/>
              <a:gd name="connsiteY90" fmla="*/ 0 h 419100"/>
              <a:gd name="connsiteX91" fmla="*/ 1541392 w 5032666"/>
              <a:gd name="connsiteY91" fmla="*/ 0 h 419100"/>
              <a:gd name="connsiteX92" fmla="*/ 1552128 w 5032666"/>
              <a:gd name="connsiteY92" fmla="*/ 0 h 419100"/>
              <a:gd name="connsiteX93" fmla="*/ 1569033 w 5032666"/>
              <a:gd name="connsiteY93" fmla="*/ 0 h 419100"/>
              <a:gd name="connsiteX94" fmla="*/ 1583405 w 5032666"/>
              <a:gd name="connsiteY94" fmla="*/ 0 h 419100"/>
              <a:gd name="connsiteX95" fmla="*/ 1590675 w 5032666"/>
              <a:gd name="connsiteY95" fmla="*/ 0 h 419100"/>
              <a:gd name="connsiteX96" fmla="*/ 1594141 w 5032666"/>
              <a:gd name="connsiteY96" fmla="*/ 0 h 419100"/>
              <a:gd name="connsiteX97" fmla="*/ 1598095 w 5032666"/>
              <a:gd name="connsiteY97" fmla="*/ 0 h 419100"/>
              <a:gd name="connsiteX98" fmla="*/ 1615783 w 5032666"/>
              <a:gd name="connsiteY98" fmla="*/ 0 h 419100"/>
              <a:gd name="connsiteX99" fmla="*/ 1632688 w 5032666"/>
              <a:gd name="connsiteY99" fmla="*/ 0 h 419100"/>
              <a:gd name="connsiteX100" fmla="*/ 1640108 w 5032666"/>
              <a:gd name="connsiteY100" fmla="*/ 0 h 419100"/>
              <a:gd name="connsiteX101" fmla="*/ 1647378 w 5032666"/>
              <a:gd name="connsiteY101" fmla="*/ 0 h 419100"/>
              <a:gd name="connsiteX102" fmla="*/ 1661750 w 5032666"/>
              <a:gd name="connsiteY102" fmla="*/ 0 h 419100"/>
              <a:gd name="connsiteX103" fmla="*/ 1672486 w 5032666"/>
              <a:gd name="connsiteY103" fmla="*/ 0 h 419100"/>
              <a:gd name="connsiteX104" fmla="*/ 1689391 w 5032666"/>
              <a:gd name="connsiteY104" fmla="*/ 0 h 419100"/>
              <a:gd name="connsiteX105" fmla="*/ 1704976 w 5032666"/>
              <a:gd name="connsiteY105" fmla="*/ 0 h 419100"/>
              <a:gd name="connsiteX106" fmla="*/ 1711033 w 5032666"/>
              <a:gd name="connsiteY106" fmla="*/ 0 h 419100"/>
              <a:gd name="connsiteX107" fmla="*/ 1718453 w 5032666"/>
              <a:gd name="connsiteY107" fmla="*/ 0 h 419100"/>
              <a:gd name="connsiteX108" fmla="*/ 1750943 w 5032666"/>
              <a:gd name="connsiteY108" fmla="*/ 0 h 419100"/>
              <a:gd name="connsiteX109" fmla="*/ 1761679 w 5032666"/>
              <a:gd name="connsiteY109" fmla="*/ 0 h 419100"/>
              <a:gd name="connsiteX110" fmla="*/ 1767736 w 5032666"/>
              <a:gd name="connsiteY110" fmla="*/ 0 h 419100"/>
              <a:gd name="connsiteX111" fmla="*/ 1800226 w 5032666"/>
              <a:gd name="connsiteY111" fmla="*/ 0 h 419100"/>
              <a:gd name="connsiteX112" fmla="*/ 1807646 w 5032666"/>
              <a:gd name="connsiteY112" fmla="*/ 0 h 419100"/>
              <a:gd name="connsiteX113" fmla="*/ 1825334 w 5032666"/>
              <a:gd name="connsiteY113" fmla="*/ 0 h 419100"/>
              <a:gd name="connsiteX114" fmla="*/ 1856929 w 5032666"/>
              <a:gd name="connsiteY114" fmla="*/ 0 h 419100"/>
              <a:gd name="connsiteX115" fmla="*/ 1871301 w 5032666"/>
              <a:gd name="connsiteY115" fmla="*/ 0 h 419100"/>
              <a:gd name="connsiteX116" fmla="*/ 1882037 w 5032666"/>
              <a:gd name="connsiteY116" fmla="*/ 0 h 419100"/>
              <a:gd name="connsiteX117" fmla="*/ 1920584 w 5032666"/>
              <a:gd name="connsiteY117" fmla="*/ 0 h 419100"/>
              <a:gd name="connsiteX118" fmla="*/ 1928004 w 5032666"/>
              <a:gd name="connsiteY118" fmla="*/ 0 h 419100"/>
              <a:gd name="connsiteX119" fmla="*/ 1952625 w 5032666"/>
              <a:gd name="connsiteY119" fmla="*/ 0 h 419100"/>
              <a:gd name="connsiteX120" fmla="*/ 1977287 w 5032666"/>
              <a:gd name="connsiteY120" fmla="*/ 0 h 419100"/>
              <a:gd name="connsiteX121" fmla="*/ 1998592 w 5032666"/>
              <a:gd name="connsiteY121" fmla="*/ 0 h 419100"/>
              <a:gd name="connsiteX122" fmla="*/ 2009328 w 5032666"/>
              <a:gd name="connsiteY122" fmla="*/ 0 h 419100"/>
              <a:gd name="connsiteX123" fmla="*/ 2047875 w 5032666"/>
              <a:gd name="connsiteY123" fmla="*/ 0 h 419100"/>
              <a:gd name="connsiteX124" fmla="*/ 2055295 w 5032666"/>
              <a:gd name="connsiteY124" fmla="*/ 0 h 419100"/>
              <a:gd name="connsiteX125" fmla="*/ 2057400 w 5032666"/>
              <a:gd name="connsiteY125" fmla="*/ 0 h 419100"/>
              <a:gd name="connsiteX126" fmla="*/ 2072983 w 5032666"/>
              <a:gd name="connsiteY126" fmla="*/ 0 h 419100"/>
              <a:gd name="connsiteX127" fmla="*/ 2103367 w 5032666"/>
              <a:gd name="connsiteY127" fmla="*/ 0 h 419100"/>
              <a:gd name="connsiteX128" fmla="*/ 2104578 w 5032666"/>
              <a:gd name="connsiteY128" fmla="*/ 0 h 419100"/>
              <a:gd name="connsiteX129" fmla="*/ 2114103 w 5032666"/>
              <a:gd name="connsiteY129" fmla="*/ 0 h 419100"/>
              <a:gd name="connsiteX130" fmla="*/ 2118950 w 5032666"/>
              <a:gd name="connsiteY130" fmla="*/ 0 h 419100"/>
              <a:gd name="connsiteX131" fmla="*/ 2129686 w 5032666"/>
              <a:gd name="connsiteY131" fmla="*/ 0 h 419100"/>
              <a:gd name="connsiteX132" fmla="*/ 2140979 w 5032666"/>
              <a:gd name="connsiteY132" fmla="*/ 0 h 419100"/>
              <a:gd name="connsiteX133" fmla="*/ 2152650 w 5032666"/>
              <a:gd name="connsiteY133" fmla="*/ 0 h 419100"/>
              <a:gd name="connsiteX134" fmla="*/ 2160070 w 5032666"/>
              <a:gd name="connsiteY134" fmla="*/ 0 h 419100"/>
              <a:gd name="connsiteX135" fmla="*/ 2162176 w 5032666"/>
              <a:gd name="connsiteY135" fmla="*/ 0 h 419100"/>
              <a:gd name="connsiteX136" fmla="*/ 2168233 w 5032666"/>
              <a:gd name="connsiteY136" fmla="*/ 0 h 419100"/>
              <a:gd name="connsiteX137" fmla="*/ 2175653 w 5032666"/>
              <a:gd name="connsiteY137" fmla="*/ 0 h 419100"/>
              <a:gd name="connsiteX138" fmla="*/ 2177758 w 5032666"/>
              <a:gd name="connsiteY138" fmla="*/ 0 h 419100"/>
              <a:gd name="connsiteX139" fmla="*/ 2186946 w 5032666"/>
              <a:gd name="connsiteY139" fmla="*/ 0 h 419100"/>
              <a:gd name="connsiteX140" fmla="*/ 2197682 w 5032666"/>
              <a:gd name="connsiteY140" fmla="*/ 0 h 419100"/>
              <a:gd name="connsiteX141" fmla="*/ 2208143 w 5032666"/>
              <a:gd name="connsiteY141" fmla="*/ 0 h 419100"/>
              <a:gd name="connsiteX142" fmla="*/ 2209353 w 5032666"/>
              <a:gd name="connsiteY142" fmla="*/ 0 h 419100"/>
              <a:gd name="connsiteX143" fmla="*/ 2218879 w 5032666"/>
              <a:gd name="connsiteY143" fmla="*/ 0 h 419100"/>
              <a:gd name="connsiteX144" fmla="*/ 2223725 w 5032666"/>
              <a:gd name="connsiteY144" fmla="*/ 0 h 419100"/>
              <a:gd name="connsiteX145" fmla="*/ 2224936 w 5032666"/>
              <a:gd name="connsiteY145" fmla="*/ 0 h 419100"/>
              <a:gd name="connsiteX146" fmla="*/ 2234461 w 5032666"/>
              <a:gd name="connsiteY146" fmla="*/ 0 h 419100"/>
              <a:gd name="connsiteX147" fmla="*/ 2236229 w 5032666"/>
              <a:gd name="connsiteY147" fmla="*/ 0 h 419100"/>
              <a:gd name="connsiteX148" fmla="*/ 2243649 w 5032666"/>
              <a:gd name="connsiteY148" fmla="*/ 0 h 419100"/>
              <a:gd name="connsiteX149" fmla="*/ 2257426 w 5032666"/>
              <a:gd name="connsiteY149" fmla="*/ 0 h 419100"/>
              <a:gd name="connsiteX150" fmla="*/ 2261337 w 5032666"/>
              <a:gd name="connsiteY150" fmla="*/ 0 h 419100"/>
              <a:gd name="connsiteX151" fmla="*/ 2264846 w 5032666"/>
              <a:gd name="connsiteY151" fmla="*/ 0 h 419100"/>
              <a:gd name="connsiteX152" fmla="*/ 2266951 w 5032666"/>
              <a:gd name="connsiteY152" fmla="*/ 0 h 419100"/>
              <a:gd name="connsiteX153" fmla="*/ 2273008 w 5032666"/>
              <a:gd name="connsiteY153" fmla="*/ 0 h 419100"/>
              <a:gd name="connsiteX154" fmla="*/ 2280428 w 5032666"/>
              <a:gd name="connsiteY154" fmla="*/ 0 h 419100"/>
              <a:gd name="connsiteX155" fmla="*/ 2282534 w 5032666"/>
              <a:gd name="connsiteY155" fmla="*/ 0 h 419100"/>
              <a:gd name="connsiteX156" fmla="*/ 2292932 w 5032666"/>
              <a:gd name="connsiteY156" fmla="*/ 0 h 419100"/>
              <a:gd name="connsiteX157" fmla="*/ 2307304 w 5032666"/>
              <a:gd name="connsiteY157" fmla="*/ 0 h 419100"/>
              <a:gd name="connsiteX158" fmla="*/ 2312918 w 5032666"/>
              <a:gd name="connsiteY158" fmla="*/ 0 h 419100"/>
              <a:gd name="connsiteX159" fmla="*/ 2314129 w 5032666"/>
              <a:gd name="connsiteY159" fmla="*/ 0 h 419100"/>
              <a:gd name="connsiteX160" fmla="*/ 2318040 w 5032666"/>
              <a:gd name="connsiteY160" fmla="*/ 0 h 419100"/>
              <a:gd name="connsiteX161" fmla="*/ 2323654 w 5032666"/>
              <a:gd name="connsiteY161" fmla="*/ 0 h 419100"/>
              <a:gd name="connsiteX162" fmla="*/ 2328501 w 5032666"/>
              <a:gd name="connsiteY162" fmla="*/ 0 h 419100"/>
              <a:gd name="connsiteX163" fmla="*/ 2329711 w 5032666"/>
              <a:gd name="connsiteY163" fmla="*/ 0 h 419100"/>
              <a:gd name="connsiteX164" fmla="*/ 2339237 w 5032666"/>
              <a:gd name="connsiteY164" fmla="*/ 0 h 419100"/>
              <a:gd name="connsiteX165" fmla="*/ 2350530 w 5032666"/>
              <a:gd name="connsiteY165" fmla="*/ 0 h 419100"/>
              <a:gd name="connsiteX166" fmla="*/ 2356587 w 5032666"/>
              <a:gd name="connsiteY166" fmla="*/ 0 h 419100"/>
              <a:gd name="connsiteX167" fmla="*/ 2362201 w 5032666"/>
              <a:gd name="connsiteY167" fmla="*/ 0 h 419100"/>
              <a:gd name="connsiteX168" fmla="*/ 2364007 w 5032666"/>
              <a:gd name="connsiteY168" fmla="*/ 0 h 419100"/>
              <a:gd name="connsiteX169" fmla="*/ 2369621 w 5032666"/>
              <a:gd name="connsiteY169" fmla="*/ 0 h 419100"/>
              <a:gd name="connsiteX170" fmla="*/ 2377784 w 5032666"/>
              <a:gd name="connsiteY170" fmla="*/ 0 h 419100"/>
              <a:gd name="connsiteX171" fmla="*/ 2385204 w 5032666"/>
              <a:gd name="connsiteY171" fmla="*/ 0 h 419100"/>
              <a:gd name="connsiteX172" fmla="*/ 2387309 w 5032666"/>
              <a:gd name="connsiteY172" fmla="*/ 0 h 419100"/>
              <a:gd name="connsiteX173" fmla="*/ 2396497 w 5032666"/>
              <a:gd name="connsiteY173" fmla="*/ 0 h 419100"/>
              <a:gd name="connsiteX174" fmla="*/ 2407233 w 5032666"/>
              <a:gd name="connsiteY174" fmla="*/ 0 h 419100"/>
              <a:gd name="connsiteX175" fmla="*/ 2413290 w 5032666"/>
              <a:gd name="connsiteY175" fmla="*/ 0 h 419100"/>
              <a:gd name="connsiteX176" fmla="*/ 2418904 w 5032666"/>
              <a:gd name="connsiteY176" fmla="*/ 0 h 419100"/>
              <a:gd name="connsiteX177" fmla="*/ 2433276 w 5032666"/>
              <a:gd name="connsiteY177" fmla="*/ 0 h 419100"/>
              <a:gd name="connsiteX178" fmla="*/ 2434487 w 5032666"/>
              <a:gd name="connsiteY178" fmla="*/ 0 h 419100"/>
              <a:gd name="connsiteX179" fmla="*/ 2444012 w 5032666"/>
              <a:gd name="connsiteY179" fmla="*/ 0 h 419100"/>
              <a:gd name="connsiteX180" fmla="*/ 2445780 w 5032666"/>
              <a:gd name="connsiteY180" fmla="*/ 0 h 419100"/>
              <a:gd name="connsiteX181" fmla="*/ 2453200 w 5032666"/>
              <a:gd name="connsiteY181" fmla="*/ 0 h 419100"/>
              <a:gd name="connsiteX182" fmla="*/ 2470888 w 5032666"/>
              <a:gd name="connsiteY182" fmla="*/ 0 h 419100"/>
              <a:gd name="connsiteX183" fmla="*/ 2482559 w 5032666"/>
              <a:gd name="connsiteY183" fmla="*/ 0 h 419100"/>
              <a:gd name="connsiteX184" fmla="*/ 2489979 w 5032666"/>
              <a:gd name="connsiteY184" fmla="*/ 0 h 419100"/>
              <a:gd name="connsiteX185" fmla="*/ 2502483 w 5032666"/>
              <a:gd name="connsiteY185" fmla="*/ 0 h 419100"/>
              <a:gd name="connsiteX186" fmla="*/ 2514600 w 5032666"/>
              <a:gd name="connsiteY186" fmla="*/ 0 h 419100"/>
              <a:gd name="connsiteX187" fmla="*/ 2516855 w 5032666"/>
              <a:gd name="connsiteY187" fmla="*/ 0 h 419100"/>
              <a:gd name="connsiteX188" fmla="*/ 2527591 w 5032666"/>
              <a:gd name="connsiteY188" fmla="*/ 0 h 419100"/>
              <a:gd name="connsiteX189" fmla="*/ 2539262 w 5032666"/>
              <a:gd name="connsiteY189" fmla="*/ 0 h 419100"/>
              <a:gd name="connsiteX190" fmla="*/ 2560567 w 5032666"/>
              <a:gd name="connsiteY190" fmla="*/ 0 h 419100"/>
              <a:gd name="connsiteX191" fmla="*/ 2566138 w 5032666"/>
              <a:gd name="connsiteY191" fmla="*/ 0 h 419100"/>
              <a:gd name="connsiteX192" fmla="*/ 2571303 w 5032666"/>
              <a:gd name="connsiteY192" fmla="*/ 0 h 419100"/>
              <a:gd name="connsiteX193" fmla="*/ 2573558 w 5032666"/>
              <a:gd name="connsiteY193" fmla="*/ 0 h 419100"/>
              <a:gd name="connsiteX194" fmla="*/ 2598179 w 5032666"/>
              <a:gd name="connsiteY194" fmla="*/ 0 h 419100"/>
              <a:gd name="connsiteX195" fmla="*/ 2609850 w 5032666"/>
              <a:gd name="connsiteY195" fmla="*/ 0 h 419100"/>
              <a:gd name="connsiteX196" fmla="*/ 2617270 w 5032666"/>
              <a:gd name="connsiteY196" fmla="*/ 0 h 419100"/>
              <a:gd name="connsiteX197" fmla="*/ 2622841 w 5032666"/>
              <a:gd name="connsiteY197" fmla="*/ 0 h 419100"/>
              <a:gd name="connsiteX198" fmla="*/ 2634958 w 5032666"/>
              <a:gd name="connsiteY198" fmla="*/ 0 h 419100"/>
              <a:gd name="connsiteX199" fmla="*/ 2644146 w 5032666"/>
              <a:gd name="connsiteY199" fmla="*/ 0 h 419100"/>
              <a:gd name="connsiteX200" fmla="*/ 2654882 w 5032666"/>
              <a:gd name="connsiteY200" fmla="*/ 0 h 419100"/>
              <a:gd name="connsiteX201" fmla="*/ 2666553 w 5032666"/>
              <a:gd name="connsiteY201" fmla="*/ 0 h 419100"/>
              <a:gd name="connsiteX202" fmla="*/ 2680925 w 5032666"/>
              <a:gd name="connsiteY202" fmla="*/ 0 h 419100"/>
              <a:gd name="connsiteX203" fmla="*/ 2691661 w 5032666"/>
              <a:gd name="connsiteY203" fmla="*/ 0 h 419100"/>
              <a:gd name="connsiteX204" fmla="*/ 2693429 w 5032666"/>
              <a:gd name="connsiteY204" fmla="*/ 0 h 419100"/>
              <a:gd name="connsiteX205" fmla="*/ 2700849 w 5032666"/>
              <a:gd name="connsiteY205" fmla="*/ 0 h 419100"/>
              <a:gd name="connsiteX206" fmla="*/ 2702954 w 5032666"/>
              <a:gd name="connsiteY206" fmla="*/ 0 h 419100"/>
              <a:gd name="connsiteX207" fmla="*/ 2718537 w 5032666"/>
              <a:gd name="connsiteY207" fmla="*/ 0 h 419100"/>
              <a:gd name="connsiteX208" fmla="*/ 2724151 w 5032666"/>
              <a:gd name="connsiteY208" fmla="*/ 0 h 419100"/>
              <a:gd name="connsiteX209" fmla="*/ 2730208 w 5032666"/>
              <a:gd name="connsiteY209" fmla="*/ 0 h 419100"/>
              <a:gd name="connsiteX210" fmla="*/ 2737628 w 5032666"/>
              <a:gd name="connsiteY210" fmla="*/ 0 h 419100"/>
              <a:gd name="connsiteX211" fmla="*/ 2748921 w 5032666"/>
              <a:gd name="connsiteY211" fmla="*/ 0 h 419100"/>
              <a:gd name="connsiteX212" fmla="*/ 2750132 w 5032666"/>
              <a:gd name="connsiteY212" fmla="*/ 0 h 419100"/>
              <a:gd name="connsiteX213" fmla="*/ 2759657 w 5032666"/>
              <a:gd name="connsiteY213" fmla="*/ 0 h 419100"/>
              <a:gd name="connsiteX214" fmla="*/ 2764504 w 5032666"/>
              <a:gd name="connsiteY214" fmla="*/ 0 h 419100"/>
              <a:gd name="connsiteX215" fmla="*/ 2770118 w 5032666"/>
              <a:gd name="connsiteY215" fmla="*/ 0 h 419100"/>
              <a:gd name="connsiteX216" fmla="*/ 2775240 w 5032666"/>
              <a:gd name="connsiteY216" fmla="*/ 0 h 419100"/>
              <a:gd name="connsiteX217" fmla="*/ 2780854 w 5032666"/>
              <a:gd name="connsiteY217" fmla="*/ 0 h 419100"/>
              <a:gd name="connsiteX218" fmla="*/ 2786911 w 5032666"/>
              <a:gd name="connsiteY218" fmla="*/ 0 h 419100"/>
              <a:gd name="connsiteX219" fmla="*/ 2798204 w 5032666"/>
              <a:gd name="connsiteY219" fmla="*/ 0 h 419100"/>
              <a:gd name="connsiteX220" fmla="*/ 2805624 w 5032666"/>
              <a:gd name="connsiteY220" fmla="*/ 0 h 419100"/>
              <a:gd name="connsiteX221" fmla="*/ 2807730 w 5032666"/>
              <a:gd name="connsiteY221" fmla="*/ 0 h 419100"/>
              <a:gd name="connsiteX222" fmla="*/ 2813787 w 5032666"/>
              <a:gd name="connsiteY222" fmla="*/ 0 h 419100"/>
              <a:gd name="connsiteX223" fmla="*/ 2819401 w 5032666"/>
              <a:gd name="connsiteY223" fmla="*/ 0 h 419100"/>
              <a:gd name="connsiteX224" fmla="*/ 2821207 w 5032666"/>
              <a:gd name="connsiteY224" fmla="*/ 0 h 419100"/>
              <a:gd name="connsiteX225" fmla="*/ 2823312 w 5032666"/>
              <a:gd name="connsiteY225" fmla="*/ 0 h 419100"/>
              <a:gd name="connsiteX226" fmla="*/ 2826821 w 5032666"/>
              <a:gd name="connsiteY226" fmla="*/ 0 h 419100"/>
              <a:gd name="connsiteX227" fmla="*/ 2844509 w 5032666"/>
              <a:gd name="connsiteY227" fmla="*/ 0 h 419100"/>
              <a:gd name="connsiteX228" fmla="*/ 2853697 w 5032666"/>
              <a:gd name="connsiteY228" fmla="*/ 0 h 419100"/>
              <a:gd name="connsiteX229" fmla="*/ 2854907 w 5032666"/>
              <a:gd name="connsiteY229" fmla="*/ 0 h 419100"/>
              <a:gd name="connsiteX230" fmla="*/ 2864433 w 5032666"/>
              <a:gd name="connsiteY230" fmla="*/ 0 h 419100"/>
              <a:gd name="connsiteX231" fmla="*/ 2869279 w 5032666"/>
              <a:gd name="connsiteY231" fmla="*/ 0 h 419100"/>
              <a:gd name="connsiteX232" fmla="*/ 2870490 w 5032666"/>
              <a:gd name="connsiteY232" fmla="*/ 0 h 419100"/>
              <a:gd name="connsiteX233" fmla="*/ 2876104 w 5032666"/>
              <a:gd name="connsiteY233" fmla="*/ 0 h 419100"/>
              <a:gd name="connsiteX234" fmla="*/ 2880015 w 5032666"/>
              <a:gd name="connsiteY234" fmla="*/ 0 h 419100"/>
              <a:gd name="connsiteX235" fmla="*/ 2890476 w 5032666"/>
              <a:gd name="connsiteY235" fmla="*/ 0 h 419100"/>
              <a:gd name="connsiteX236" fmla="*/ 2901212 w 5032666"/>
              <a:gd name="connsiteY236" fmla="*/ 0 h 419100"/>
              <a:gd name="connsiteX237" fmla="*/ 2902980 w 5032666"/>
              <a:gd name="connsiteY237" fmla="*/ 0 h 419100"/>
              <a:gd name="connsiteX238" fmla="*/ 2910400 w 5032666"/>
              <a:gd name="connsiteY238" fmla="*/ 0 h 419100"/>
              <a:gd name="connsiteX239" fmla="*/ 2912505 w 5032666"/>
              <a:gd name="connsiteY239" fmla="*/ 0 h 419100"/>
              <a:gd name="connsiteX240" fmla="*/ 2918562 w 5032666"/>
              <a:gd name="connsiteY240" fmla="*/ 0 h 419100"/>
              <a:gd name="connsiteX241" fmla="*/ 2925982 w 5032666"/>
              <a:gd name="connsiteY241" fmla="*/ 0 h 419100"/>
              <a:gd name="connsiteX242" fmla="*/ 2928088 w 5032666"/>
              <a:gd name="connsiteY242" fmla="*/ 0 h 419100"/>
              <a:gd name="connsiteX243" fmla="*/ 2939759 w 5032666"/>
              <a:gd name="connsiteY243" fmla="*/ 0 h 419100"/>
              <a:gd name="connsiteX244" fmla="*/ 2947179 w 5032666"/>
              <a:gd name="connsiteY244" fmla="*/ 0 h 419100"/>
              <a:gd name="connsiteX245" fmla="*/ 2958472 w 5032666"/>
              <a:gd name="connsiteY245" fmla="*/ 0 h 419100"/>
              <a:gd name="connsiteX246" fmla="*/ 2959683 w 5032666"/>
              <a:gd name="connsiteY246" fmla="*/ 0 h 419100"/>
              <a:gd name="connsiteX247" fmla="*/ 2969208 w 5032666"/>
              <a:gd name="connsiteY247" fmla="*/ 0 h 419100"/>
              <a:gd name="connsiteX248" fmla="*/ 2974055 w 5032666"/>
              <a:gd name="connsiteY248" fmla="*/ 0 h 419100"/>
              <a:gd name="connsiteX249" fmla="*/ 2975265 w 5032666"/>
              <a:gd name="connsiteY249" fmla="*/ 0 h 419100"/>
              <a:gd name="connsiteX250" fmla="*/ 2984791 w 5032666"/>
              <a:gd name="connsiteY250" fmla="*/ 0 h 419100"/>
              <a:gd name="connsiteX251" fmla="*/ 2996462 w 5032666"/>
              <a:gd name="connsiteY251" fmla="*/ 0 h 419100"/>
              <a:gd name="connsiteX252" fmla="*/ 3007755 w 5032666"/>
              <a:gd name="connsiteY252" fmla="*/ 0 h 419100"/>
              <a:gd name="connsiteX253" fmla="*/ 3015175 w 5032666"/>
              <a:gd name="connsiteY253" fmla="*/ 0 h 419100"/>
              <a:gd name="connsiteX254" fmla="*/ 3023338 w 5032666"/>
              <a:gd name="connsiteY254" fmla="*/ 0 h 419100"/>
              <a:gd name="connsiteX255" fmla="*/ 3030758 w 5032666"/>
              <a:gd name="connsiteY255" fmla="*/ 0 h 419100"/>
              <a:gd name="connsiteX256" fmla="*/ 3032863 w 5032666"/>
              <a:gd name="connsiteY256" fmla="*/ 0 h 419100"/>
              <a:gd name="connsiteX257" fmla="*/ 3064458 w 5032666"/>
              <a:gd name="connsiteY257" fmla="*/ 0 h 419100"/>
              <a:gd name="connsiteX258" fmla="*/ 3078830 w 5032666"/>
              <a:gd name="connsiteY258" fmla="*/ 0 h 419100"/>
              <a:gd name="connsiteX259" fmla="*/ 3080041 w 5032666"/>
              <a:gd name="connsiteY259" fmla="*/ 0 h 419100"/>
              <a:gd name="connsiteX260" fmla="*/ 3089566 w 5032666"/>
              <a:gd name="connsiteY260" fmla="*/ 0 h 419100"/>
              <a:gd name="connsiteX261" fmla="*/ 3128113 w 5032666"/>
              <a:gd name="connsiteY261" fmla="*/ 0 h 419100"/>
              <a:gd name="connsiteX262" fmla="*/ 3135533 w 5032666"/>
              <a:gd name="connsiteY262" fmla="*/ 0 h 419100"/>
              <a:gd name="connsiteX263" fmla="*/ 3160154 w 5032666"/>
              <a:gd name="connsiteY263" fmla="*/ 0 h 419100"/>
              <a:gd name="connsiteX264" fmla="*/ 3184816 w 5032666"/>
              <a:gd name="connsiteY264" fmla="*/ 0 h 419100"/>
              <a:gd name="connsiteX265" fmla="*/ 3206121 w 5032666"/>
              <a:gd name="connsiteY265" fmla="*/ 0 h 419100"/>
              <a:gd name="connsiteX266" fmla="*/ 3216857 w 5032666"/>
              <a:gd name="connsiteY266" fmla="*/ 0 h 419100"/>
              <a:gd name="connsiteX267" fmla="*/ 3255404 w 5032666"/>
              <a:gd name="connsiteY267" fmla="*/ 0 h 419100"/>
              <a:gd name="connsiteX268" fmla="*/ 3262824 w 5032666"/>
              <a:gd name="connsiteY268" fmla="*/ 0 h 419100"/>
              <a:gd name="connsiteX269" fmla="*/ 3280512 w 5032666"/>
              <a:gd name="connsiteY269" fmla="*/ 0 h 419100"/>
              <a:gd name="connsiteX270" fmla="*/ 3312107 w 5032666"/>
              <a:gd name="connsiteY270" fmla="*/ 0 h 419100"/>
              <a:gd name="connsiteX271" fmla="*/ 3326479 w 5032666"/>
              <a:gd name="connsiteY271" fmla="*/ 0 h 419100"/>
              <a:gd name="connsiteX272" fmla="*/ 3337215 w 5032666"/>
              <a:gd name="connsiteY272" fmla="*/ 0 h 419100"/>
              <a:gd name="connsiteX273" fmla="*/ 3369705 w 5032666"/>
              <a:gd name="connsiteY273" fmla="*/ 0 h 419100"/>
              <a:gd name="connsiteX274" fmla="*/ 3375762 w 5032666"/>
              <a:gd name="connsiteY274" fmla="*/ 0 h 419100"/>
              <a:gd name="connsiteX275" fmla="*/ 3383182 w 5032666"/>
              <a:gd name="connsiteY275" fmla="*/ 0 h 419100"/>
              <a:gd name="connsiteX276" fmla="*/ 3415672 w 5032666"/>
              <a:gd name="connsiteY276" fmla="*/ 0 h 419100"/>
              <a:gd name="connsiteX277" fmla="*/ 3426408 w 5032666"/>
              <a:gd name="connsiteY277" fmla="*/ 0 h 419100"/>
              <a:gd name="connsiteX278" fmla="*/ 3432465 w 5032666"/>
              <a:gd name="connsiteY278" fmla="*/ 0 h 419100"/>
              <a:gd name="connsiteX279" fmla="*/ 3448050 w 5032666"/>
              <a:gd name="connsiteY279" fmla="*/ 0 h 419100"/>
              <a:gd name="connsiteX280" fmla="*/ 3464955 w 5032666"/>
              <a:gd name="connsiteY280" fmla="*/ 0 h 419100"/>
              <a:gd name="connsiteX281" fmla="*/ 3472375 w 5032666"/>
              <a:gd name="connsiteY281" fmla="*/ 0 h 419100"/>
              <a:gd name="connsiteX282" fmla="*/ 3490063 w 5032666"/>
              <a:gd name="connsiteY282" fmla="*/ 0 h 419100"/>
              <a:gd name="connsiteX283" fmla="*/ 3494017 w 5032666"/>
              <a:gd name="connsiteY283" fmla="*/ 0 h 419100"/>
              <a:gd name="connsiteX284" fmla="*/ 3504753 w 5032666"/>
              <a:gd name="connsiteY284" fmla="*/ 0 h 419100"/>
              <a:gd name="connsiteX285" fmla="*/ 3521658 w 5032666"/>
              <a:gd name="connsiteY285" fmla="*/ 0 h 419100"/>
              <a:gd name="connsiteX286" fmla="*/ 3536030 w 5032666"/>
              <a:gd name="connsiteY286" fmla="*/ 0 h 419100"/>
              <a:gd name="connsiteX287" fmla="*/ 3543300 w 5032666"/>
              <a:gd name="connsiteY287" fmla="*/ 0 h 419100"/>
              <a:gd name="connsiteX288" fmla="*/ 3546766 w 5032666"/>
              <a:gd name="connsiteY288" fmla="*/ 0 h 419100"/>
              <a:gd name="connsiteX289" fmla="*/ 3550720 w 5032666"/>
              <a:gd name="connsiteY289" fmla="*/ 0 h 419100"/>
              <a:gd name="connsiteX290" fmla="*/ 3568408 w 5032666"/>
              <a:gd name="connsiteY290" fmla="*/ 0 h 419100"/>
              <a:gd name="connsiteX291" fmla="*/ 3585313 w 5032666"/>
              <a:gd name="connsiteY291" fmla="*/ 0 h 419100"/>
              <a:gd name="connsiteX292" fmla="*/ 3592733 w 5032666"/>
              <a:gd name="connsiteY292" fmla="*/ 0 h 419100"/>
              <a:gd name="connsiteX293" fmla="*/ 3600003 w 5032666"/>
              <a:gd name="connsiteY293" fmla="*/ 0 h 419100"/>
              <a:gd name="connsiteX294" fmla="*/ 3614375 w 5032666"/>
              <a:gd name="connsiteY294" fmla="*/ 0 h 419100"/>
              <a:gd name="connsiteX295" fmla="*/ 3625111 w 5032666"/>
              <a:gd name="connsiteY295" fmla="*/ 0 h 419100"/>
              <a:gd name="connsiteX296" fmla="*/ 3642016 w 5032666"/>
              <a:gd name="connsiteY296" fmla="*/ 0 h 419100"/>
              <a:gd name="connsiteX297" fmla="*/ 3657601 w 5032666"/>
              <a:gd name="connsiteY297" fmla="*/ 0 h 419100"/>
              <a:gd name="connsiteX298" fmla="*/ 3663658 w 5032666"/>
              <a:gd name="connsiteY298" fmla="*/ 0 h 419100"/>
              <a:gd name="connsiteX299" fmla="*/ 3671078 w 5032666"/>
              <a:gd name="connsiteY299" fmla="*/ 0 h 419100"/>
              <a:gd name="connsiteX300" fmla="*/ 3703568 w 5032666"/>
              <a:gd name="connsiteY300" fmla="*/ 0 h 419100"/>
              <a:gd name="connsiteX301" fmla="*/ 3714304 w 5032666"/>
              <a:gd name="connsiteY301" fmla="*/ 0 h 419100"/>
              <a:gd name="connsiteX302" fmla="*/ 3720361 w 5032666"/>
              <a:gd name="connsiteY302" fmla="*/ 0 h 419100"/>
              <a:gd name="connsiteX303" fmla="*/ 3752851 w 5032666"/>
              <a:gd name="connsiteY303" fmla="*/ 0 h 419100"/>
              <a:gd name="connsiteX304" fmla="*/ 3760271 w 5032666"/>
              <a:gd name="connsiteY304" fmla="*/ 0 h 419100"/>
              <a:gd name="connsiteX305" fmla="*/ 3777959 w 5032666"/>
              <a:gd name="connsiteY305" fmla="*/ 0 h 419100"/>
              <a:gd name="connsiteX306" fmla="*/ 3809554 w 5032666"/>
              <a:gd name="connsiteY306" fmla="*/ 0 h 419100"/>
              <a:gd name="connsiteX307" fmla="*/ 3823926 w 5032666"/>
              <a:gd name="connsiteY307" fmla="*/ 0 h 419100"/>
              <a:gd name="connsiteX308" fmla="*/ 3834662 w 5032666"/>
              <a:gd name="connsiteY308" fmla="*/ 0 h 419100"/>
              <a:gd name="connsiteX309" fmla="*/ 3873209 w 5032666"/>
              <a:gd name="connsiteY309" fmla="*/ 0 h 419100"/>
              <a:gd name="connsiteX310" fmla="*/ 3880629 w 5032666"/>
              <a:gd name="connsiteY310" fmla="*/ 0 h 419100"/>
              <a:gd name="connsiteX311" fmla="*/ 3905250 w 5032666"/>
              <a:gd name="connsiteY311" fmla="*/ 0 h 419100"/>
              <a:gd name="connsiteX312" fmla="*/ 3929912 w 5032666"/>
              <a:gd name="connsiteY312" fmla="*/ 0 h 419100"/>
              <a:gd name="connsiteX313" fmla="*/ 3951217 w 5032666"/>
              <a:gd name="connsiteY313" fmla="*/ 0 h 419100"/>
              <a:gd name="connsiteX314" fmla="*/ 3961953 w 5032666"/>
              <a:gd name="connsiteY314" fmla="*/ 0 h 419100"/>
              <a:gd name="connsiteX315" fmla="*/ 4000500 w 5032666"/>
              <a:gd name="connsiteY315" fmla="*/ 0 h 419100"/>
              <a:gd name="connsiteX316" fmla="*/ 4007920 w 5032666"/>
              <a:gd name="connsiteY316" fmla="*/ 0 h 419100"/>
              <a:gd name="connsiteX317" fmla="*/ 4025608 w 5032666"/>
              <a:gd name="connsiteY317" fmla="*/ 0 h 419100"/>
              <a:gd name="connsiteX318" fmla="*/ 4057203 w 5032666"/>
              <a:gd name="connsiteY318" fmla="*/ 0 h 419100"/>
              <a:gd name="connsiteX319" fmla="*/ 4071575 w 5032666"/>
              <a:gd name="connsiteY319" fmla="*/ 0 h 419100"/>
              <a:gd name="connsiteX320" fmla="*/ 4082311 w 5032666"/>
              <a:gd name="connsiteY320" fmla="*/ 0 h 419100"/>
              <a:gd name="connsiteX321" fmla="*/ 4093604 w 5032666"/>
              <a:gd name="connsiteY321" fmla="*/ 0 h 419100"/>
              <a:gd name="connsiteX322" fmla="*/ 4114801 w 5032666"/>
              <a:gd name="connsiteY322" fmla="*/ 0 h 419100"/>
              <a:gd name="connsiteX323" fmla="*/ 4120858 w 5032666"/>
              <a:gd name="connsiteY323" fmla="*/ 0 h 419100"/>
              <a:gd name="connsiteX324" fmla="*/ 4128278 w 5032666"/>
              <a:gd name="connsiteY324" fmla="*/ 0 h 419100"/>
              <a:gd name="connsiteX325" fmla="*/ 4139571 w 5032666"/>
              <a:gd name="connsiteY325" fmla="*/ 0 h 419100"/>
              <a:gd name="connsiteX326" fmla="*/ 4150307 w 5032666"/>
              <a:gd name="connsiteY326" fmla="*/ 0 h 419100"/>
              <a:gd name="connsiteX327" fmla="*/ 4160768 w 5032666"/>
              <a:gd name="connsiteY327" fmla="*/ 0 h 419100"/>
              <a:gd name="connsiteX328" fmla="*/ 4171504 w 5032666"/>
              <a:gd name="connsiteY328" fmla="*/ 0 h 419100"/>
              <a:gd name="connsiteX329" fmla="*/ 4177561 w 5032666"/>
              <a:gd name="connsiteY329" fmla="*/ 0 h 419100"/>
              <a:gd name="connsiteX330" fmla="*/ 4188854 w 5032666"/>
              <a:gd name="connsiteY330" fmla="*/ 0 h 419100"/>
              <a:gd name="connsiteX331" fmla="*/ 4196274 w 5032666"/>
              <a:gd name="connsiteY331" fmla="*/ 0 h 419100"/>
              <a:gd name="connsiteX332" fmla="*/ 4210051 w 5032666"/>
              <a:gd name="connsiteY332" fmla="*/ 0 h 419100"/>
              <a:gd name="connsiteX333" fmla="*/ 4213962 w 5032666"/>
              <a:gd name="connsiteY333" fmla="*/ 0 h 419100"/>
              <a:gd name="connsiteX334" fmla="*/ 4217471 w 5032666"/>
              <a:gd name="connsiteY334" fmla="*/ 0 h 419100"/>
              <a:gd name="connsiteX335" fmla="*/ 4235159 w 5032666"/>
              <a:gd name="connsiteY335" fmla="*/ 0 h 419100"/>
              <a:gd name="connsiteX336" fmla="*/ 4245557 w 5032666"/>
              <a:gd name="connsiteY336" fmla="*/ 0 h 419100"/>
              <a:gd name="connsiteX337" fmla="*/ 4259929 w 5032666"/>
              <a:gd name="connsiteY337" fmla="*/ 0 h 419100"/>
              <a:gd name="connsiteX338" fmla="*/ 4266754 w 5032666"/>
              <a:gd name="connsiteY338" fmla="*/ 0 h 419100"/>
              <a:gd name="connsiteX339" fmla="*/ 4270665 w 5032666"/>
              <a:gd name="connsiteY339" fmla="*/ 0 h 419100"/>
              <a:gd name="connsiteX340" fmla="*/ 4281126 w 5032666"/>
              <a:gd name="connsiteY340" fmla="*/ 0 h 419100"/>
              <a:gd name="connsiteX341" fmla="*/ 4291862 w 5032666"/>
              <a:gd name="connsiteY341" fmla="*/ 0 h 419100"/>
              <a:gd name="connsiteX342" fmla="*/ 4303155 w 5032666"/>
              <a:gd name="connsiteY342" fmla="*/ 0 h 419100"/>
              <a:gd name="connsiteX343" fmla="*/ 4309212 w 5032666"/>
              <a:gd name="connsiteY343" fmla="*/ 0 h 419100"/>
              <a:gd name="connsiteX344" fmla="*/ 4316632 w 5032666"/>
              <a:gd name="connsiteY344" fmla="*/ 0 h 419100"/>
              <a:gd name="connsiteX345" fmla="*/ 4330409 w 5032666"/>
              <a:gd name="connsiteY345" fmla="*/ 0 h 419100"/>
              <a:gd name="connsiteX346" fmla="*/ 4337829 w 5032666"/>
              <a:gd name="connsiteY346" fmla="*/ 0 h 419100"/>
              <a:gd name="connsiteX347" fmla="*/ 4349122 w 5032666"/>
              <a:gd name="connsiteY347" fmla="*/ 0 h 419100"/>
              <a:gd name="connsiteX348" fmla="*/ 4359858 w 5032666"/>
              <a:gd name="connsiteY348" fmla="*/ 0 h 419100"/>
              <a:gd name="connsiteX349" fmla="*/ 4365915 w 5032666"/>
              <a:gd name="connsiteY349" fmla="*/ 0 h 419100"/>
              <a:gd name="connsiteX350" fmla="*/ 4387112 w 5032666"/>
              <a:gd name="connsiteY350" fmla="*/ 0 h 419100"/>
              <a:gd name="connsiteX351" fmla="*/ 4398405 w 5032666"/>
              <a:gd name="connsiteY351" fmla="*/ 0 h 419100"/>
              <a:gd name="connsiteX352" fmla="*/ 4405825 w 5032666"/>
              <a:gd name="connsiteY352" fmla="*/ 0 h 419100"/>
              <a:gd name="connsiteX353" fmla="*/ 4423513 w 5032666"/>
              <a:gd name="connsiteY353" fmla="*/ 0 h 419100"/>
              <a:gd name="connsiteX354" fmla="*/ 4455108 w 5032666"/>
              <a:gd name="connsiteY354" fmla="*/ 0 h 419100"/>
              <a:gd name="connsiteX355" fmla="*/ 4469480 w 5032666"/>
              <a:gd name="connsiteY355" fmla="*/ 0 h 419100"/>
              <a:gd name="connsiteX356" fmla="*/ 4480216 w 5032666"/>
              <a:gd name="connsiteY356" fmla="*/ 0 h 419100"/>
              <a:gd name="connsiteX357" fmla="*/ 4518763 w 5032666"/>
              <a:gd name="connsiteY357" fmla="*/ 0 h 419100"/>
              <a:gd name="connsiteX358" fmla="*/ 4526183 w 5032666"/>
              <a:gd name="connsiteY358" fmla="*/ 0 h 419100"/>
              <a:gd name="connsiteX359" fmla="*/ 4550804 w 5032666"/>
              <a:gd name="connsiteY359" fmla="*/ 0 h 419100"/>
              <a:gd name="connsiteX360" fmla="*/ 4575466 w 5032666"/>
              <a:gd name="connsiteY360" fmla="*/ 0 h 419100"/>
              <a:gd name="connsiteX361" fmla="*/ 4596771 w 5032666"/>
              <a:gd name="connsiteY361" fmla="*/ 0 h 419100"/>
              <a:gd name="connsiteX362" fmla="*/ 4607507 w 5032666"/>
              <a:gd name="connsiteY362" fmla="*/ 0 h 419100"/>
              <a:gd name="connsiteX363" fmla="*/ 4646054 w 5032666"/>
              <a:gd name="connsiteY363" fmla="*/ 0 h 419100"/>
              <a:gd name="connsiteX364" fmla="*/ 4653474 w 5032666"/>
              <a:gd name="connsiteY364" fmla="*/ 0 h 419100"/>
              <a:gd name="connsiteX365" fmla="*/ 4671162 w 5032666"/>
              <a:gd name="connsiteY365" fmla="*/ 0 h 419100"/>
              <a:gd name="connsiteX366" fmla="*/ 4702757 w 5032666"/>
              <a:gd name="connsiteY366" fmla="*/ 0 h 419100"/>
              <a:gd name="connsiteX367" fmla="*/ 4717129 w 5032666"/>
              <a:gd name="connsiteY367" fmla="*/ 0 h 419100"/>
              <a:gd name="connsiteX368" fmla="*/ 4727865 w 5032666"/>
              <a:gd name="connsiteY368" fmla="*/ 0 h 419100"/>
              <a:gd name="connsiteX369" fmla="*/ 4760355 w 5032666"/>
              <a:gd name="connsiteY369" fmla="*/ 0 h 419100"/>
              <a:gd name="connsiteX370" fmla="*/ 4766412 w 5032666"/>
              <a:gd name="connsiteY370" fmla="*/ 0 h 419100"/>
              <a:gd name="connsiteX371" fmla="*/ 4773832 w 5032666"/>
              <a:gd name="connsiteY371" fmla="*/ 0 h 419100"/>
              <a:gd name="connsiteX372" fmla="*/ 4806322 w 5032666"/>
              <a:gd name="connsiteY372" fmla="*/ 0 h 419100"/>
              <a:gd name="connsiteX373" fmla="*/ 4817058 w 5032666"/>
              <a:gd name="connsiteY373" fmla="*/ 0 h 419100"/>
              <a:gd name="connsiteX374" fmla="*/ 4823115 w 5032666"/>
              <a:gd name="connsiteY374" fmla="*/ 0 h 419100"/>
              <a:gd name="connsiteX375" fmla="*/ 4855605 w 5032666"/>
              <a:gd name="connsiteY375" fmla="*/ 0 h 419100"/>
              <a:gd name="connsiteX376" fmla="*/ 4863025 w 5032666"/>
              <a:gd name="connsiteY376" fmla="*/ 0 h 419100"/>
              <a:gd name="connsiteX377" fmla="*/ 4880713 w 5032666"/>
              <a:gd name="connsiteY377" fmla="*/ 0 h 419100"/>
              <a:gd name="connsiteX378" fmla="*/ 4912308 w 5032666"/>
              <a:gd name="connsiteY378" fmla="*/ 0 h 419100"/>
              <a:gd name="connsiteX379" fmla="*/ 4926680 w 5032666"/>
              <a:gd name="connsiteY379" fmla="*/ 0 h 419100"/>
              <a:gd name="connsiteX380" fmla="*/ 4937416 w 5032666"/>
              <a:gd name="connsiteY380" fmla="*/ 0 h 419100"/>
              <a:gd name="connsiteX381" fmla="*/ 4975963 w 5032666"/>
              <a:gd name="connsiteY381" fmla="*/ 0 h 419100"/>
              <a:gd name="connsiteX382" fmla="*/ 4983383 w 5032666"/>
              <a:gd name="connsiteY382" fmla="*/ 0 h 419100"/>
              <a:gd name="connsiteX383" fmla="*/ 5032666 w 5032666"/>
              <a:gd name="connsiteY383" fmla="*/ 0 h 419100"/>
              <a:gd name="connsiteX384" fmla="*/ 4927891 w 5032666"/>
              <a:gd name="connsiteY384" fmla="*/ 419100 h 419100"/>
              <a:gd name="connsiteX385" fmla="*/ 4878608 w 5032666"/>
              <a:gd name="connsiteY385" fmla="*/ 419100 h 419100"/>
              <a:gd name="connsiteX386" fmla="*/ 4871188 w 5032666"/>
              <a:gd name="connsiteY386" fmla="*/ 419100 h 419100"/>
              <a:gd name="connsiteX387" fmla="*/ 4832641 w 5032666"/>
              <a:gd name="connsiteY387" fmla="*/ 419100 h 419100"/>
              <a:gd name="connsiteX388" fmla="*/ 4821905 w 5032666"/>
              <a:gd name="connsiteY388" fmla="*/ 419100 h 419100"/>
              <a:gd name="connsiteX389" fmla="*/ 4807533 w 5032666"/>
              <a:gd name="connsiteY389" fmla="*/ 419100 h 419100"/>
              <a:gd name="connsiteX390" fmla="*/ 4775938 w 5032666"/>
              <a:gd name="connsiteY390" fmla="*/ 419100 h 419100"/>
              <a:gd name="connsiteX391" fmla="*/ 4758250 w 5032666"/>
              <a:gd name="connsiteY391" fmla="*/ 419100 h 419100"/>
              <a:gd name="connsiteX392" fmla="*/ 4750830 w 5032666"/>
              <a:gd name="connsiteY392" fmla="*/ 419100 h 419100"/>
              <a:gd name="connsiteX393" fmla="*/ 4718340 w 5032666"/>
              <a:gd name="connsiteY393" fmla="*/ 419100 h 419100"/>
              <a:gd name="connsiteX394" fmla="*/ 4712283 w 5032666"/>
              <a:gd name="connsiteY394" fmla="*/ 419100 h 419100"/>
              <a:gd name="connsiteX395" fmla="*/ 4701547 w 5032666"/>
              <a:gd name="connsiteY395" fmla="*/ 419100 h 419100"/>
              <a:gd name="connsiteX396" fmla="*/ 4669057 w 5032666"/>
              <a:gd name="connsiteY396" fmla="*/ 419100 h 419100"/>
              <a:gd name="connsiteX397" fmla="*/ 4661637 w 5032666"/>
              <a:gd name="connsiteY397" fmla="*/ 419100 h 419100"/>
              <a:gd name="connsiteX398" fmla="*/ 4655580 w 5032666"/>
              <a:gd name="connsiteY398" fmla="*/ 419100 h 419100"/>
              <a:gd name="connsiteX399" fmla="*/ 4623090 w 5032666"/>
              <a:gd name="connsiteY399" fmla="*/ 419100 h 419100"/>
              <a:gd name="connsiteX400" fmla="*/ 4612354 w 5032666"/>
              <a:gd name="connsiteY400" fmla="*/ 419100 h 419100"/>
              <a:gd name="connsiteX401" fmla="*/ 4597982 w 5032666"/>
              <a:gd name="connsiteY401" fmla="*/ 419100 h 419100"/>
              <a:gd name="connsiteX402" fmla="*/ 4566387 w 5032666"/>
              <a:gd name="connsiteY402" fmla="*/ 419100 h 419100"/>
              <a:gd name="connsiteX403" fmla="*/ 4548699 w 5032666"/>
              <a:gd name="connsiteY403" fmla="*/ 419100 h 419100"/>
              <a:gd name="connsiteX404" fmla="*/ 4541279 w 5032666"/>
              <a:gd name="connsiteY404" fmla="*/ 419100 h 419100"/>
              <a:gd name="connsiteX405" fmla="*/ 4502732 w 5032666"/>
              <a:gd name="connsiteY405" fmla="*/ 419100 h 419100"/>
              <a:gd name="connsiteX406" fmla="*/ 4491996 w 5032666"/>
              <a:gd name="connsiteY406" fmla="*/ 419100 h 419100"/>
              <a:gd name="connsiteX407" fmla="*/ 4470691 w 5032666"/>
              <a:gd name="connsiteY407" fmla="*/ 419100 h 419100"/>
              <a:gd name="connsiteX408" fmla="*/ 4446029 w 5032666"/>
              <a:gd name="connsiteY408" fmla="*/ 419100 h 419100"/>
              <a:gd name="connsiteX409" fmla="*/ 4421408 w 5032666"/>
              <a:gd name="connsiteY409" fmla="*/ 419100 h 419100"/>
              <a:gd name="connsiteX410" fmla="*/ 4413988 w 5032666"/>
              <a:gd name="connsiteY410" fmla="*/ 419100 h 419100"/>
              <a:gd name="connsiteX411" fmla="*/ 4375441 w 5032666"/>
              <a:gd name="connsiteY411" fmla="*/ 419100 h 419100"/>
              <a:gd name="connsiteX412" fmla="*/ 4364705 w 5032666"/>
              <a:gd name="connsiteY412" fmla="*/ 419100 h 419100"/>
              <a:gd name="connsiteX413" fmla="*/ 4350333 w 5032666"/>
              <a:gd name="connsiteY413" fmla="*/ 419100 h 419100"/>
              <a:gd name="connsiteX414" fmla="*/ 4318738 w 5032666"/>
              <a:gd name="connsiteY414" fmla="*/ 419100 h 419100"/>
              <a:gd name="connsiteX415" fmla="*/ 4301050 w 5032666"/>
              <a:gd name="connsiteY415" fmla="*/ 419100 h 419100"/>
              <a:gd name="connsiteX416" fmla="*/ 4293630 w 5032666"/>
              <a:gd name="connsiteY416" fmla="*/ 419100 h 419100"/>
              <a:gd name="connsiteX417" fmla="*/ 4282337 w 5032666"/>
              <a:gd name="connsiteY417" fmla="*/ 419100 h 419100"/>
              <a:gd name="connsiteX418" fmla="*/ 4261140 w 5032666"/>
              <a:gd name="connsiteY418" fmla="*/ 419100 h 419100"/>
              <a:gd name="connsiteX419" fmla="*/ 4255083 w 5032666"/>
              <a:gd name="connsiteY419" fmla="*/ 419100 h 419100"/>
              <a:gd name="connsiteX420" fmla="*/ 4244347 w 5032666"/>
              <a:gd name="connsiteY420" fmla="*/ 419100 h 419100"/>
              <a:gd name="connsiteX421" fmla="*/ 4233054 w 5032666"/>
              <a:gd name="connsiteY421" fmla="*/ 419100 h 419100"/>
              <a:gd name="connsiteX422" fmla="*/ 4225634 w 5032666"/>
              <a:gd name="connsiteY422" fmla="*/ 419100 h 419100"/>
              <a:gd name="connsiteX423" fmla="*/ 4211857 w 5032666"/>
              <a:gd name="connsiteY423" fmla="*/ 419100 h 419100"/>
              <a:gd name="connsiteX424" fmla="*/ 4204437 w 5032666"/>
              <a:gd name="connsiteY424" fmla="*/ 419100 h 419100"/>
              <a:gd name="connsiteX425" fmla="*/ 4198380 w 5032666"/>
              <a:gd name="connsiteY425" fmla="*/ 419100 h 419100"/>
              <a:gd name="connsiteX426" fmla="*/ 4187087 w 5032666"/>
              <a:gd name="connsiteY426" fmla="*/ 419100 h 419100"/>
              <a:gd name="connsiteX427" fmla="*/ 4176351 w 5032666"/>
              <a:gd name="connsiteY427" fmla="*/ 419100 h 419100"/>
              <a:gd name="connsiteX428" fmla="*/ 4165890 w 5032666"/>
              <a:gd name="connsiteY428" fmla="*/ 419100 h 419100"/>
              <a:gd name="connsiteX429" fmla="*/ 4161979 w 5032666"/>
              <a:gd name="connsiteY429" fmla="*/ 419100 h 419100"/>
              <a:gd name="connsiteX430" fmla="*/ 4155154 w 5032666"/>
              <a:gd name="connsiteY430" fmla="*/ 419100 h 419100"/>
              <a:gd name="connsiteX431" fmla="*/ 4140782 w 5032666"/>
              <a:gd name="connsiteY431" fmla="*/ 419100 h 419100"/>
              <a:gd name="connsiteX432" fmla="*/ 4130384 w 5032666"/>
              <a:gd name="connsiteY432" fmla="*/ 419100 h 419100"/>
              <a:gd name="connsiteX433" fmla="*/ 4112696 w 5032666"/>
              <a:gd name="connsiteY433" fmla="*/ 419100 h 419100"/>
              <a:gd name="connsiteX434" fmla="*/ 4109187 w 5032666"/>
              <a:gd name="connsiteY434" fmla="*/ 419100 h 419100"/>
              <a:gd name="connsiteX435" fmla="*/ 4105276 w 5032666"/>
              <a:gd name="connsiteY435" fmla="*/ 419100 h 419100"/>
              <a:gd name="connsiteX436" fmla="*/ 4091499 w 5032666"/>
              <a:gd name="connsiteY436" fmla="*/ 419100 h 419100"/>
              <a:gd name="connsiteX437" fmla="*/ 4084079 w 5032666"/>
              <a:gd name="connsiteY437" fmla="*/ 419100 h 419100"/>
              <a:gd name="connsiteX438" fmla="*/ 4072786 w 5032666"/>
              <a:gd name="connsiteY438" fmla="*/ 419100 h 419100"/>
              <a:gd name="connsiteX439" fmla="*/ 4066729 w 5032666"/>
              <a:gd name="connsiteY439" fmla="*/ 419100 h 419100"/>
              <a:gd name="connsiteX440" fmla="*/ 4055993 w 5032666"/>
              <a:gd name="connsiteY440" fmla="*/ 419100 h 419100"/>
              <a:gd name="connsiteX441" fmla="*/ 4045532 w 5032666"/>
              <a:gd name="connsiteY441" fmla="*/ 419100 h 419100"/>
              <a:gd name="connsiteX442" fmla="*/ 4034796 w 5032666"/>
              <a:gd name="connsiteY442" fmla="*/ 419100 h 419100"/>
              <a:gd name="connsiteX443" fmla="*/ 4023503 w 5032666"/>
              <a:gd name="connsiteY443" fmla="*/ 419100 h 419100"/>
              <a:gd name="connsiteX444" fmla="*/ 4016083 w 5032666"/>
              <a:gd name="connsiteY444" fmla="*/ 419100 h 419100"/>
              <a:gd name="connsiteX445" fmla="*/ 4010026 w 5032666"/>
              <a:gd name="connsiteY445" fmla="*/ 419100 h 419100"/>
              <a:gd name="connsiteX446" fmla="*/ 3988829 w 5032666"/>
              <a:gd name="connsiteY446" fmla="*/ 419100 h 419100"/>
              <a:gd name="connsiteX447" fmla="*/ 3977536 w 5032666"/>
              <a:gd name="connsiteY447" fmla="*/ 419100 h 419100"/>
              <a:gd name="connsiteX448" fmla="*/ 3966800 w 5032666"/>
              <a:gd name="connsiteY448" fmla="*/ 419100 h 419100"/>
              <a:gd name="connsiteX449" fmla="*/ 3952428 w 5032666"/>
              <a:gd name="connsiteY449" fmla="*/ 419100 h 419100"/>
              <a:gd name="connsiteX450" fmla="*/ 3920833 w 5032666"/>
              <a:gd name="connsiteY450" fmla="*/ 419100 h 419100"/>
              <a:gd name="connsiteX451" fmla="*/ 3903145 w 5032666"/>
              <a:gd name="connsiteY451" fmla="*/ 419100 h 419100"/>
              <a:gd name="connsiteX452" fmla="*/ 3895725 w 5032666"/>
              <a:gd name="connsiteY452" fmla="*/ 419100 h 419100"/>
              <a:gd name="connsiteX453" fmla="*/ 3857178 w 5032666"/>
              <a:gd name="connsiteY453" fmla="*/ 419100 h 419100"/>
              <a:gd name="connsiteX454" fmla="*/ 3846442 w 5032666"/>
              <a:gd name="connsiteY454" fmla="*/ 419100 h 419100"/>
              <a:gd name="connsiteX455" fmla="*/ 3825137 w 5032666"/>
              <a:gd name="connsiteY455" fmla="*/ 419100 h 419100"/>
              <a:gd name="connsiteX456" fmla="*/ 3800475 w 5032666"/>
              <a:gd name="connsiteY456" fmla="*/ 419100 h 419100"/>
              <a:gd name="connsiteX457" fmla="*/ 3775854 w 5032666"/>
              <a:gd name="connsiteY457" fmla="*/ 419100 h 419100"/>
              <a:gd name="connsiteX458" fmla="*/ 3768434 w 5032666"/>
              <a:gd name="connsiteY458" fmla="*/ 419100 h 419100"/>
              <a:gd name="connsiteX459" fmla="*/ 3729887 w 5032666"/>
              <a:gd name="connsiteY459" fmla="*/ 419100 h 419100"/>
              <a:gd name="connsiteX460" fmla="*/ 3719151 w 5032666"/>
              <a:gd name="connsiteY460" fmla="*/ 419100 h 419100"/>
              <a:gd name="connsiteX461" fmla="*/ 3704779 w 5032666"/>
              <a:gd name="connsiteY461" fmla="*/ 419100 h 419100"/>
              <a:gd name="connsiteX462" fmla="*/ 3673184 w 5032666"/>
              <a:gd name="connsiteY462" fmla="*/ 419100 h 419100"/>
              <a:gd name="connsiteX463" fmla="*/ 3655496 w 5032666"/>
              <a:gd name="connsiteY463" fmla="*/ 419100 h 419100"/>
              <a:gd name="connsiteX464" fmla="*/ 3648076 w 5032666"/>
              <a:gd name="connsiteY464" fmla="*/ 419100 h 419100"/>
              <a:gd name="connsiteX465" fmla="*/ 3615586 w 5032666"/>
              <a:gd name="connsiteY465" fmla="*/ 419100 h 419100"/>
              <a:gd name="connsiteX466" fmla="*/ 3609529 w 5032666"/>
              <a:gd name="connsiteY466" fmla="*/ 419100 h 419100"/>
              <a:gd name="connsiteX467" fmla="*/ 3598793 w 5032666"/>
              <a:gd name="connsiteY467" fmla="*/ 419100 h 419100"/>
              <a:gd name="connsiteX468" fmla="*/ 3566303 w 5032666"/>
              <a:gd name="connsiteY468" fmla="*/ 419100 h 419100"/>
              <a:gd name="connsiteX469" fmla="*/ 3558883 w 5032666"/>
              <a:gd name="connsiteY469" fmla="*/ 419100 h 419100"/>
              <a:gd name="connsiteX470" fmla="*/ 3552826 w 5032666"/>
              <a:gd name="connsiteY470" fmla="*/ 419100 h 419100"/>
              <a:gd name="connsiteX471" fmla="*/ 3537241 w 5032666"/>
              <a:gd name="connsiteY471" fmla="*/ 419100 h 419100"/>
              <a:gd name="connsiteX472" fmla="*/ 3520336 w 5032666"/>
              <a:gd name="connsiteY472" fmla="*/ 419100 h 419100"/>
              <a:gd name="connsiteX473" fmla="*/ 3509600 w 5032666"/>
              <a:gd name="connsiteY473" fmla="*/ 419100 h 419100"/>
              <a:gd name="connsiteX474" fmla="*/ 3495228 w 5032666"/>
              <a:gd name="connsiteY474" fmla="*/ 419100 h 419100"/>
              <a:gd name="connsiteX475" fmla="*/ 3487958 w 5032666"/>
              <a:gd name="connsiteY475" fmla="*/ 419100 h 419100"/>
              <a:gd name="connsiteX476" fmla="*/ 3480538 w 5032666"/>
              <a:gd name="connsiteY476" fmla="*/ 419100 h 419100"/>
              <a:gd name="connsiteX477" fmla="*/ 3463633 w 5032666"/>
              <a:gd name="connsiteY477" fmla="*/ 419100 h 419100"/>
              <a:gd name="connsiteX478" fmla="*/ 3445945 w 5032666"/>
              <a:gd name="connsiteY478" fmla="*/ 419100 h 419100"/>
              <a:gd name="connsiteX479" fmla="*/ 3441991 w 5032666"/>
              <a:gd name="connsiteY479" fmla="*/ 419100 h 419100"/>
              <a:gd name="connsiteX480" fmla="*/ 3438525 w 5032666"/>
              <a:gd name="connsiteY480" fmla="*/ 419100 h 419100"/>
              <a:gd name="connsiteX481" fmla="*/ 3431255 w 5032666"/>
              <a:gd name="connsiteY481" fmla="*/ 419100 h 419100"/>
              <a:gd name="connsiteX482" fmla="*/ 3416883 w 5032666"/>
              <a:gd name="connsiteY482" fmla="*/ 419100 h 419100"/>
              <a:gd name="connsiteX483" fmla="*/ 3399978 w 5032666"/>
              <a:gd name="connsiteY483" fmla="*/ 419100 h 419100"/>
              <a:gd name="connsiteX484" fmla="*/ 3389242 w 5032666"/>
              <a:gd name="connsiteY484" fmla="*/ 419100 h 419100"/>
              <a:gd name="connsiteX485" fmla="*/ 3385288 w 5032666"/>
              <a:gd name="connsiteY485" fmla="*/ 419100 h 419100"/>
              <a:gd name="connsiteX486" fmla="*/ 3367600 w 5032666"/>
              <a:gd name="connsiteY486" fmla="*/ 419100 h 419100"/>
              <a:gd name="connsiteX487" fmla="*/ 3360180 w 5032666"/>
              <a:gd name="connsiteY487" fmla="*/ 419100 h 419100"/>
              <a:gd name="connsiteX488" fmla="*/ 3343275 w 5032666"/>
              <a:gd name="connsiteY488" fmla="*/ 419100 h 419100"/>
              <a:gd name="connsiteX489" fmla="*/ 3327690 w 5032666"/>
              <a:gd name="connsiteY489" fmla="*/ 419100 h 419100"/>
              <a:gd name="connsiteX490" fmla="*/ 3321633 w 5032666"/>
              <a:gd name="connsiteY490" fmla="*/ 419100 h 419100"/>
              <a:gd name="connsiteX491" fmla="*/ 3310897 w 5032666"/>
              <a:gd name="connsiteY491" fmla="*/ 419100 h 419100"/>
              <a:gd name="connsiteX492" fmla="*/ 3278407 w 5032666"/>
              <a:gd name="connsiteY492" fmla="*/ 419100 h 419100"/>
              <a:gd name="connsiteX493" fmla="*/ 3270987 w 5032666"/>
              <a:gd name="connsiteY493" fmla="*/ 419100 h 419100"/>
              <a:gd name="connsiteX494" fmla="*/ 3264930 w 5032666"/>
              <a:gd name="connsiteY494" fmla="*/ 419100 h 419100"/>
              <a:gd name="connsiteX495" fmla="*/ 3232440 w 5032666"/>
              <a:gd name="connsiteY495" fmla="*/ 419100 h 419100"/>
              <a:gd name="connsiteX496" fmla="*/ 3221704 w 5032666"/>
              <a:gd name="connsiteY496" fmla="*/ 419100 h 419100"/>
              <a:gd name="connsiteX497" fmla="*/ 3207332 w 5032666"/>
              <a:gd name="connsiteY497" fmla="*/ 419100 h 419100"/>
              <a:gd name="connsiteX498" fmla="*/ 3175737 w 5032666"/>
              <a:gd name="connsiteY498" fmla="*/ 419100 h 419100"/>
              <a:gd name="connsiteX499" fmla="*/ 3158049 w 5032666"/>
              <a:gd name="connsiteY499" fmla="*/ 419100 h 419100"/>
              <a:gd name="connsiteX500" fmla="*/ 3150629 w 5032666"/>
              <a:gd name="connsiteY500" fmla="*/ 419100 h 419100"/>
              <a:gd name="connsiteX501" fmla="*/ 3112082 w 5032666"/>
              <a:gd name="connsiteY501" fmla="*/ 419100 h 419100"/>
              <a:gd name="connsiteX502" fmla="*/ 3101346 w 5032666"/>
              <a:gd name="connsiteY502" fmla="*/ 419100 h 419100"/>
              <a:gd name="connsiteX503" fmla="*/ 3080041 w 5032666"/>
              <a:gd name="connsiteY503" fmla="*/ 419100 h 419100"/>
              <a:gd name="connsiteX504" fmla="*/ 3055379 w 5032666"/>
              <a:gd name="connsiteY504" fmla="*/ 419100 h 419100"/>
              <a:gd name="connsiteX505" fmla="*/ 3030758 w 5032666"/>
              <a:gd name="connsiteY505" fmla="*/ 419100 h 419100"/>
              <a:gd name="connsiteX506" fmla="*/ 3023338 w 5032666"/>
              <a:gd name="connsiteY506" fmla="*/ 419100 h 419100"/>
              <a:gd name="connsiteX507" fmla="*/ 2984791 w 5032666"/>
              <a:gd name="connsiteY507" fmla="*/ 419100 h 419100"/>
              <a:gd name="connsiteX508" fmla="*/ 2975266 w 5032666"/>
              <a:gd name="connsiteY508" fmla="*/ 419100 h 419100"/>
              <a:gd name="connsiteX509" fmla="*/ 2974055 w 5032666"/>
              <a:gd name="connsiteY509" fmla="*/ 419100 h 419100"/>
              <a:gd name="connsiteX510" fmla="*/ 2959683 w 5032666"/>
              <a:gd name="connsiteY510" fmla="*/ 419100 h 419100"/>
              <a:gd name="connsiteX511" fmla="*/ 2928088 w 5032666"/>
              <a:gd name="connsiteY511" fmla="*/ 419100 h 419100"/>
              <a:gd name="connsiteX512" fmla="*/ 2925983 w 5032666"/>
              <a:gd name="connsiteY512" fmla="*/ 419100 h 419100"/>
              <a:gd name="connsiteX513" fmla="*/ 2918563 w 5032666"/>
              <a:gd name="connsiteY513" fmla="*/ 419100 h 419100"/>
              <a:gd name="connsiteX514" fmla="*/ 2910400 w 5032666"/>
              <a:gd name="connsiteY514" fmla="*/ 419100 h 419100"/>
              <a:gd name="connsiteX515" fmla="*/ 2902980 w 5032666"/>
              <a:gd name="connsiteY515" fmla="*/ 419100 h 419100"/>
              <a:gd name="connsiteX516" fmla="*/ 2891687 w 5032666"/>
              <a:gd name="connsiteY516" fmla="*/ 419100 h 419100"/>
              <a:gd name="connsiteX517" fmla="*/ 2880016 w 5032666"/>
              <a:gd name="connsiteY517" fmla="*/ 419100 h 419100"/>
              <a:gd name="connsiteX518" fmla="*/ 2870490 w 5032666"/>
              <a:gd name="connsiteY518" fmla="*/ 419100 h 419100"/>
              <a:gd name="connsiteX519" fmla="*/ 2869280 w 5032666"/>
              <a:gd name="connsiteY519" fmla="*/ 419100 h 419100"/>
              <a:gd name="connsiteX520" fmla="*/ 2864433 w 5032666"/>
              <a:gd name="connsiteY520" fmla="*/ 419100 h 419100"/>
              <a:gd name="connsiteX521" fmla="*/ 2854908 w 5032666"/>
              <a:gd name="connsiteY521" fmla="*/ 419100 h 419100"/>
              <a:gd name="connsiteX522" fmla="*/ 2853697 w 5032666"/>
              <a:gd name="connsiteY522" fmla="*/ 419100 h 419100"/>
              <a:gd name="connsiteX523" fmla="*/ 2842404 w 5032666"/>
              <a:gd name="connsiteY523" fmla="*/ 419100 h 419100"/>
              <a:gd name="connsiteX524" fmla="*/ 2834984 w 5032666"/>
              <a:gd name="connsiteY524" fmla="*/ 419100 h 419100"/>
              <a:gd name="connsiteX525" fmla="*/ 2823313 w 5032666"/>
              <a:gd name="connsiteY525" fmla="*/ 419100 h 419100"/>
              <a:gd name="connsiteX526" fmla="*/ 2821207 w 5032666"/>
              <a:gd name="connsiteY526" fmla="*/ 419100 h 419100"/>
              <a:gd name="connsiteX527" fmla="*/ 2813787 w 5032666"/>
              <a:gd name="connsiteY527" fmla="*/ 419100 h 419100"/>
              <a:gd name="connsiteX528" fmla="*/ 2807730 w 5032666"/>
              <a:gd name="connsiteY528" fmla="*/ 419100 h 419100"/>
              <a:gd name="connsiteX529" fmla="*/ 2805625 w 5032666"/>
              <a:gd name="connsiteY529" fmla="*/ 419100 h 419100"/>
              <a:gd name="connsiteX530" fmla="*/ 2798205 w 5032666"/>
              <a:gd name="connsiteY530" fmla="*/ 419100 h 419100"/>
              <a:gd name="connsiteX531" fmla="*/ 2796437 w 5032666"/>
              <a:gd name="connsiteY531" fmla="*/ 419100 h 419100"/>
              <a:gd name="connsiteX532" fmla="*/ 2785701 w 5032666"/>
              <a:gd name="connsiteY532" fmla="*/ 419100 h 419100"/>
              <a:gd name="connsiteX533" fmla="*/ 2775240 w 5032666"/>
              <a:gd name="connsiteY533" fmla="*/ 419100 h 419100"/>
              <a:gd name="connsiteX534" fmla="*/ 2771329 w 5032666"/>
              <a:gd name="connsiteY534" fmla="*/ 419100 h 419100"/>
              <a:gd name="connsiteX535" fmla="*/ 2765715 w 5032666"/>
              <a:gd name="connsiteY535" fmla="*/ 419100 h 419100"/>
              <a:gd name="connsiteX536" fmla="*/ 2764504 w 5032666"/>
              <a:gd name="connsiteY536" fmla="*/ 419100 h 419100"/>
              <a:gd name="connsiteX537" fmla="*/ 2759658 w 5032666"/>
              <a:gd name="connsiteY537" fmla="*/ 419100 h 419100"/>
              <a:gd name="connsiteX538" fmla="*/ 2750132 w 5032666"/>
              <a:gd name="connsiteY538" fmla="*/ 419100 h 419100"/>
              <a:gd name="connsiteX539" fmla="*/ 2748922 w 5032666"/>
              <a:gd name="connsiteY539" fmla="*/ 419100 h 419100"/>
              <a:gd name="connsiteX540" fmla="*/ 2739734 w 5032666"/>
              <a:gd name="connsiteY540" fmla="*/ 419100 h 419100"/>
              <a:gd name="connsiteX541" fmla="*/ 2722046 w 5032666"/>
              <a:gd name="connsiteY541" fmla="*/ 419100 h 419100"/>
              <a:gd name="connsiteX542" fmla="*/ 2718537 w 5032666"/>
              <a:gd name="connsiteY542" fmla="*/ 419100 h 419100"/>
              <a:gd name="connsiteX543" fmla="*/ 2716432 w 5032666"/>
              <a:gd name="connsiteY543" fmla="*/ 419100 h 419100"/>
              <a:gd name="connsiteX544" fmla="*/ 2714626 w 5032666"/>
              <a:gd name="connsiteY544" fmla="*/ 419100 h 419100"/>
              <a:gd name="connsiteX545" fmla="*/ 2709012 w 5032666"/>
              <a:gd name="connsiteY545" fmla="*/ 419100 h 419100"/>
              <a:gd name="connsiteX546" fmla="*/ 2702955 w 5032666"/>
              <a:gd name="connsiteY546" fmla="*/ 419100 h 419100"/>
              <a:gd name="connsiteX547" fmla="*/ 2700849 w 5032666"/>
              <a:gd name="connsiteY547" fmla="*/ 419100 h 419100"/>
              <a:gd name="connsiteX548" fmla="*/ 2693429 w 5032666"/>
              <a:gd name="connsiteY548" fmla="*/ 419100 h 419100"/>
              <a:gd name="connsiteX549" fmla="*/ 2682136 w 5032666"/>
              <a:gd name="connsiteY549" fmla="*/ 419100 h 419100"/>
              <a:gd name="connsiteX550" fmla="*/ 2676079 w 5032666"/>
              <a:gd name="connsiteY550" fmla="*/ 419100 h 419100"/>
              <a:gd name="connsiteX551" fmla="*/ 2670465 w 5032666"/>
              <a:gd name="connsiteY551" fmla="*/ 419100 h 419100"/>
              <a:gd name="connsiteX552" fmla="*/ 2665343 w 5032666"/>
              <a:gd name="connsiteY552" fmla="*/ 419100 h 419100"/>
              <a:gd name="connsiteX553" fmla="*/ 2659729 w 5032666"/>
              <a:gd name="connsiteY553" fmla="*/ 419100 h 419100"/>
              <a:gd name="connsiteX554" fmla="*/ 2654882 w 5032666"/>
              <a:gd name="connsiteY554" fmla="*/ 419100 h 419100"/>
              <a:gd name="connsiteX555" fmla="*/ 2645357 w 5032666"/>
              <a:gd name="connsiteY555" fmla="*/ 419100 h 419100"/>
              <a:gd name="connsiteX556" fmla="*/ 2644146 w 5032666"/>
              <a:gd name="connsiteY556" fmla="*/ 419100 h 419100"/>
              <a:gd name="connsiteX557" fmla="*/ 2632853 w 5032666"/>
              <a:gd name="connsiteY557" fmla="*/ 419100 h 419100"/>
              <a:gd name="connsiteX558" fmla="*/ 2625433 w 5032666"/>
              <a:gd name="connsiteY558" fmla="*/ 419100 h 419100"/>
              <a:gd name="connsiteX559" fmla="*/ 2619376 w 5032666"/>
              <a:gd name="connsiteY559" fmla="*/ 419100 h 419100"/>
              <a:gd name="connsiteX560" fmla="*/ 2613762 w 5032666"/>
              <a:gd name="connsiteY560" fmla="*/ 419100 h 419100"/>
              <a:gd name="connsiteX561" fmla="*/ 2598179 w 5032666"/>
              <a:gd name="connsiteY561" fmla="*/ 419100 h 419100"/>
              <a:gd name="connsiteX562" fmla="*/ 2596074 w 5032666"/>
              <a:gd name="connsiteY562" fmla="*/ 419100 h 419100"/>
              <a:gd name="connsiteX563" fmla="*/ 2588654 w 5032666"/>
              <a:gd name="connsiteY563" fmla="*/ 419100 h 419100"/>
              <a:gd name="connsiteX564" fmla="*/ 2586886 w 5032666"/>
              <a:gd name="connsiteY564" fmla="*/ 419100 h 419100"/>
              <a:gd name="connsiteX565" fmla="*/ 2576150 w 5032666"/>
              <a:gd name="connsiteY565" fmla="*/ 419100 h 419100"/>
              <a:gd name="connsiteX566" fmla="*/ 2561778 w 5032666"/>
              <a:gd name="connsiteY566" fmla="*/ 419100 h 419100"/>
              <a:gd name="connsiteX567" fmla="*/ 2550107 w 5032666"/>
              <a:gd name="connsiteY567" fmla="*/ 419100 h 419100"/>
              <a:gd name="connsiteX568" fmla="*/ 2539371 w 5032666"/>
              <a:gd name="connsiteY568" fmla="*/ 419100 h 419100"/>
              <a:gd name="connsiteX569" fmla="*/ 2530183 w 5032666"/>
              <a:gd name="connsiteY569" fmla="*/ 419100 h 419100"/>
              <a:gd name="connsiteX570" fmla="*/ 2518066 w 5032666"/>
              <a:gd name="connsiteY570" fmla="*/ 419100 h 419100"/>
              <a:gd name="connsiteX571" fmla="*/ 2512495 w 5032666"/>
              <a:gd name="connsiteY571" fmla="*/ 419100 h 419100"/>
              <a:gd name="connsiteX572" fmla="*/ 2505075 w 5032666"/>
              <a:gd name="connsiteY572" fmla="*/ 419100 h 419100"/>
              <a:gd name="connsiteX573" fmla="*/ 2493404 w 5032666"/>
              <a:gd name="connsiteY573" fmla="*/ 419100 h 419100"/>
              <a:gd name="connsiteX574" fmla="*/ 2468783 w 5032666"/>
              <a:gd name="connsiteY574" fmla="*/ 419100 h 419100"/>
              <a:gd name="connsiteX575" fmla="*/ 2466528 w 5032666"/>
              <a:gd name="connsiteY575" fmla="*/ 419100 h 419100"/>
              <a:gd name="connsiteX576" fmla="*/ 2461363 w 5032666"/>
              <a:gd name="connsiteY576" fmla="*/ 419100 h 419100"/>
              <a:gd name="connsiteX577" fmla="*/ 2455792 w 5032666"/>
              <a:gd name="connsiteY577" fmla="*/ 419100 h 419100"/>
              <a:gd name="connsiteX578" fmla="*/ 2434487 w 5032666"/>
              <a:gd name="connsiteY578" fmla="*/ 419100 h 419100"/>
              <a:gd name="connsiteX579" fmla="*/ 2422816 w 5032666"/>
              <a:gd name="connsiteY579" fmla="*/ 419100 h 419100"/>
              <a:gd name="connsiteX580" fmla="*/ 2412080 w 5032666"/>
              <a:gd name="connsiteY580" fmla="*/ 419100 h 419100"/>
              <a:gd name="connsiteX581" fmla="*/ 2409825 w 5032666"/>
              <a:gd name="connsiteY581" fmla="*/ 419100 h 419100"/>
              <a:gd name="connsiteX582" fmla="*/ 2397708 w 5032666"/>
              <a:gd name="connsiteY582" fmla="*/ 419100 h 419100"/>
              <a:gd name="connsiteX583" fmla="*/ 2385204 w 5032666"/>
              <a:gd name="connsiteY583" fmla="*/ 419100 h 419100"/>
              <a:gd name="connsiteX584" fmla="*/ 2377784 w 5032666"/>
              <a:gd name="connsiteY584" fmla="*/ 419100 h 419100"/>
              <a:gd name="connsiteX585" fmla="*/ 2366113 w 5032666"/>
              <a:gd name="connsiteY585" fmla="*/ 419100 h 419100"/>
              <a:gd name="connsiteX586" fmla="*/ 2348425 w 5032666"/>
              <a:gd name="connsiteY586" fmla="*/ 419100 h 419100"/>
              <a:gd name="connsiteX587" fmla="*/ 2341005 w 5032666"/>
              <a:gd name="connsiteY587" fmla="*/ 419100 h 419100"/>
              <a:gd name="connsiteX588" fmla="*/ 2339237 w 5032666"/>
              <a:gd name="connsiteY588" fmla="*/ 419100 h 419100"/>
              <a:gd name="connsiteX589" fmla="*/ 2329712 w 5032666"/>
              <a:gd name="connsiteY589" fmla="*/ 419100 h 419100"/>
              <a:gd name="connsiteX590" fmla="*/ 2328501 w 5032666"/>
              <a:gd name="connsiteY590" fmla="*/ 419100 h 419100"/>
              <a:gd name="connsiteX591" fmla="*/ 2314129 w 5032666"/>
              <a:gd name="connsiteY591" fmla="*/ 419100 h 419100"/>
              <a:gd name="connsiteX592" fmla="*/ 2308515 w 5032666"/>
              <a:gd name="connsiteY592" fmla="*/ 419100 h 419100"/>
              <a:gd name="connsiteX593" fmla="*/ 2302458 w 5032666"/>
              <a:gd name="connsiteY593" fmla="*/ 419100 h 419100"/>
              <a:gd name="connsiteX594" fmla="*/ 2291722 w 5032666"/>
              <a:gd name="connsiteY594" fmla="*/ 419100 h 419100"/>
              <a:gd name="connsiteX595" fmla="*/ 2282534 w 5032666"/>
              <a:gd name="connsiteY595" fmla="*/ 419100 h 419100"/>
              <a:gd name="connsiteX596" fmla="*/ 2280429 w 5032666"/>
              <a:gd name="connsiteY596" fmla="*/ 419100 h 419100"/>
              <a:gd name="connsiteX597" fmla="*/ 2273009 w 5032666"/>
              <a:gd name="connsiteY597" fmla="*/ 419100 h 419100"/>
              <a:gd name="connsiteX598" fmla="*/ 2264846 w 5032666"/>
              <a:gd name="connsiteY598" fmla="*/ 419100 h 419100"/>
              <a:gd name="connsiteX599" fmla="*/ 2259232 w 5032666"/>
              <a:gd name="connsiteY599" fmla="*/ 419100 h 419100"/>
              <a:gd name="connsiteX600" fmla="*/ 2257426 w 5032666"/>
              <a:gd name="connsiteY600" fmla="*/ 419100 h 419100"/>
              <a:gd name="connsiteX601" fmla="*/ 2251812 w 5032666"/>
              <a:gd name="connsiteY601" fmla="*/ 419100 h 419100"/>
              <a:gd name="connsiteX602" fmla="*/ 2245755 w 5032666"/>
              <a:gd name="connsiteY602" fmla="*/ 419100 h 419100"/>
              <a:gd name="connsiteX603" fmla="*/ 2234462 w 5032666"/>
              <a:gd name="connsiteY603" fmla="*/ 419100 h 419100"/>
              <a:gd name="connsiteX604" fmla="*/ 2224936 w 5032666"/>
              <a:gd name="connsiteY604" fmla="*/ 419100 h 419100"/>
              <a:gd name="connsiteX605" fmla="*/ 2223726 w 5032666"/>
              <a:gd name="connsiteY605" fmla="*/ 419100 h 419100"/>
              <a:gd name="connsiteX606" fmla="*/ 2218879 w 5032666"/>
              <a:gd name="connsiteY606" fmla="*/ 419100 h 419100"/>
              <a:gd name="connsiteX607" fmla="*/ 2213265 w 5032666"/>
              <a:gd name="connsiteY607" fmla="*/ 419100 h 419100"/>
              <a:gd name="connsiteX608" fmla="*/ 2209354 w 5032666"/>
              <a:gd name="connsiteY608" fmla="*/ 419100 h 419100"/>
              <a:gd name="connsiteX609" fmla="*/ 2208143 w 5032666"/>
              <a:gd name="connsiteY609" fmla="*/ 419100 h 419100"/>
              <a:gd name="connsiteX610" fmla="*/ 2202529 w 5032666"/>
              <a:gd name="connsiteY610" fmla="*/ 419100 h 419100"/>
              <a:gd name="connsiteX611" fmla="*/ 2188157 w 5032666"/>
              <a:gd name="connsiteY611" fmla="*/ 419100 h 419100"/>
              <a:gd name="connsiteX612" fmla="*/ 2177759 w 5032666"/>
              <a:gd name="connsiteY612" fmla="*/ 419100 h 419100"/>
              <a:gd name="connsiteX613" fmla="*/ 2175653 w 5032666"/>
              <a:gd name="connsiteY613" fmla="*/ 419100 h 419100"/>
              <a:gd name="connsiteX614" fmla="*/ 2168233 w 5032666"/>
              <a:gd name="connsiteY614" fmla="*/ 419100 h 419100"/>
              <a:gd name="connsiteX615" fmla="*/ 2162176 w 5032666"/>
              <a:gd name="connsiteY615" fmla="*/ 419100 h 419100"/>
              <a:gd name="connsiteX616" fmla="*/ 2160071 w 5032666"/>
              <a:gd name="connsiteY616" fmla="*/ 419100 h 419100"/>
              <a:gd name="connsiteX617" fmla="*/ 2156562 w 5032666"/>
              <a:gd name="connsiteY617" fmla="*/ 419100 h 419100"/>
              <a:gd name="connsiteX618" fmla="*/ 2152651 w 5032666"/>
              <a:gd name="connsiteY618" fmla="*/ 419100 h 419100"/>
              <a:gd name="connsiteX619" fmla="*/ 2138874 w 5032666"/>
              <a:gd name="connsiteY619" fmla="*/ 419100 h 419100"/>
              <a:gd name="connsiteX620" fmla="*/ 2131454 w 5032666"/>
              <a:gd name="connsiteY620" fmla="*/ 419100 h 419100"/>
              <a:gd name="connsiteX621" fmla="*/ 2129686 w 5032666"/>
              <a:gd name="connsiteY621" fmla="*/ 419100 h 419100"/>
              <a:gd name="connsiteX622" fmla="*/ 2120161 w 5032666"/>
              <a:gd name="connsiteY622" fmla="*/ 419100 h 419100"/>
              <a:gd name="connsiteX623" fmla="*/ 2118950 w 5032666"/>
              <a:gd name="connsiteY623" fmla="*/ 419100 h 419100"/>
              <a:gd name="connsiteX624" fmla="*/ 2114104 w 5032666"/>
              <a:gd name="connsiteY624" fmla="*/ 419100 h 419100"/>
              <a:gd name="connsiteX625" fmla="*/ 2104578 w 5032666"/>
              <a:gd name="connsiteY625" fmla="*/ 419100 h 419100"/>
              <a:gd name="connsiteX626" fmla="*/ 2103368 w 5032666"/>
              <a:gd name="connsiteY626" fmla="*/ 419100 h 419100"/>
              <a:gd name="connsiteX627" fmla="*/ 2092907 w 5032666"/>
              <a:gd name="connsiteY627" fmla="*/ 419100 h 419100"/>
              <a:gd name="connsiteX628" fmla="*/ 2082171 w 5032666"/>
              <a:gd name="connsiteY628" fmla="*/ 419100 h 419100"/>
              <a:gd name="connsiteX629" fmla="*/ 2072983 w 5032666"/>
              <a:gd name="connsiteY629" fmla="*/ 419100 h 419100"/>
              <a:gd name="connsiteX630" fmla="*/ 2070878 w 5032666"/>
              <a:gd name="connsiteY630" fmla="*/ 419100 h 419100"/>
              <a:gd name="connsiteX631" fmla="*/ 2063458 w 5032666"/>
              <a:gd name="connsiteY631" fmla="*/ 419100 h 419100"/>
              <a:gd name="connsiteX632" fmla="*/ 2057401 w 5032666"/>
              <a:gd name="connsiteY632" fmla="*/ 419100 h 419100"/>
              <a:gd name="connsiteX633" fmla="*/ 2055295 w 5032666"/>
              <a:gd name="connsiteY633" fmla="*/ 419100 h 419100"/>
              <a:gd name="connsiteX634" fmla="*/ 2047875 w 5032666"/>
              <a:gd name="connsiteY634" fmla="*/ 419100 h 419100"/>
              <a:gd name="connsiteX635" fmla="*/ 2036204 w 5032666"/>
              <a:gd name="connsiteY635" fmla="*/ 419100 h 419100"/>
              <a:gd name="connsiteX636" fmla="*/ 2024911 w 5032666"/>
              <a:gd name="connsiteY636" fmla="*/ 419100 h 419100"/>
              <a:gd name="connsiteX637" fmla="*/ 2014175 w 5032666"/>
              <a:gd name="connsiteY637" fmla="*/ 419100 h 419100"/>
              <a:gd name="connsiteX638" fmla="*/ 2009328 w 5032666"/>
              <a:gd name="connsiteY638" fmla="*/ 419100 h 419100"/>
              <a:gd name="connsiteX639" fmla="*/ 1999803 w 5032666"/>
              <a:gd name="connsiteY639" fmla="*/ 419100 h 419100"/>
              <a:gd name="connsiteX640" fmla="*/ 1998592 w 5032666"/>
              <a:gd name="connsiteY640" fmla="*/ 419100 h 419100"/>
              <a:gd name="connsiteX641" fmla="*/ 1968208 w 5032666"/>
              <a:gd name="connsiteY641" fmla="*/ 419100 h 419100"/>
              <a:gd name="connsiteX642" fmla="*/ 1952625 w 5032666"/>
              <a:gd name="connsiteY642" fmla="*/ 419100 h 419100"/>
              <a:gd name="connsiteX643" fmla="*/ 1950520 w 5032666"/>
              <a:gd name="connsiteY643" fmla="*/ 419100 h 419100"/>
              <a:gd name="connsiteX644" fmla="*/ 1943100 w 5032666"/>
              <a:gd name="connsiteY644" fmla="*/ 419100 h 419100"/>
              <a:gd name="connsiteX645" fmla="*/ 1904553 w 5032666"/>
              <a:gd name="connsiteY645" fmla="*/ 419100 h 419100"/>
              <a:gd name="connsiteX646" fmla="*/ 1893817 w 5032666"/>
              <a:gd name="connsiteY646" fmla="*/ 419100 h 419100"/>
              <a:gd name="connsiteX647" fmla="*/ 1872512 w 5032666"/>
              <a:gd name="connsiteY647" fmla="*/ 419100 h 419100"/>
              <a:gd name="connsiteX648" fmla="*/ 1847850 w 5032666"/>
              <a:gd name="connsiteY648" fmla="*/ 419100 h 419100"/>
              <a:gd name="connsiteX649" fmla="*/ 1823229 w 5032666"/>
              <a:gd name="connsiteY649" fmla="*/ 419100 h 419100"/>
              <a:gd name="connsiteX650" fmla="*/ 1815809 w 5032666"/>
              <a:gd name="connsiteY650" fmla="*/ 419100 h 419100"/>
              <a:gd name="connsiteX651" fmla="*/ 1777262 w 5032666"/>
              <a:gd name="connsiteY651" fmla="*/ 419100 h 419100"/>
              <a:gd name="connsiteX652" fmla="*/ 1766526 w 5032666"/>
              <a:gd name="connsiteY652" fmla="*/ 419100 h 419100"/>
              <a:gd name="connsiteX653" fmla="*/ 1752154 w 5032666"/>
              <a:gd name="connsiteY653" fmla="*/ 419100 h 419100"/>
              <a:gd name="connsiteX654" fmla="*/ 1720559 w 5032666"/>
              <a:gd name="connsiteY654" fmla="*/ 419100 h 419100"/>
              <a:gd name="connsiteX655" fmla="*/ 1702871 w 5032666"/>
              <a:gd name="connsiteY655" fmla="*/ 419100 h 419100"/>
              <a:gd name="connsiteX656" fmla="*/ 1695451 w 5032666"/>
              <a:gd name="connsiteY656" fmla="*/ 419100 h 419100"/>
              <a:gd name="connsiteX657" fmla="*/ 1662961 w 5032666"/>
              <a:gd name="connsiteY657" fmla="*/ 419100 h 419100"/>
              <a:gd name="connsiteX658" fmla="*/ 1656904 w 5032666"/>
              <a:gd name="connsiteY658" fmla="*/ 419100 h 419100"/>
              <a:gd name="connsiteX659" fmla="*/ 1646168 w 5032666"/>
              <a:gd name="connsiteY659" fmla="*/ 419100 h 419100"/>
              <a:gd name="connsiteX660" fmla="*/ 1613678 w 5032666"/>
              <a:gd name="connsiteY660" fmla="*/ 419100 h 419100"/>
              <a:gd name="connsiteX661" fmla="*/ 1606258 w 5032666"/>
              <a:gd name="connsiteY661" fmla="*/ 419100 h 419100"/>
              <a:gd name="connsiteX662" fmla="*/ 1600201 w 5032666"/>
              <a:gd name="connsiteY662" fmla="*/ 419100 h 419100"/>
              <a:gd name="connsiteX663" fmla="*/ 1584616 w 5032666"/>
              <a:gd name="connsiteY663" fmla="*/ 419100 h 419100"/>
              <a:gd name="connsiteX664" fmla="*/ 1567711 w 5032666"/>
              <a:gd name="connsiteY664" fmla="*/ 419100 h 419100"/>
              <a:gd name="connsiteX665" fmla="*/ 1556975 w 5032666"/>
              <a:gd name="connsiteY665" fmla="*/ 419100 h 419100"/>
              <a:gd name="connsiteX666" fmla="*/ 1542603 w 5032666"/>
              <a:gd name="connsiteY666" fmla="*/ 419100 h 419100"/>
              <a:gd name="connsiteX667" fmla="*/ 1535333 w 5032666"/>
              <a:gd name="connsiteY667" fmla="*/ 419100 h 419100"/>
              <a:gd name="connsiteX668" fmla="*/ 1527913 w 5032666"/>
              <a:gd name="connsiteY668" fmla="*/ 419100 h 419100"/>
              <a:gd name="connsiteX669" fmla="*/ 1511008 w 5032666"/>
              <a:gd name="connsiteY669" fmla="*/ 419100 h 419100"/>
              <a:gd name="connsiteX670" fmla="*/ 1493320 w 5032666"/>
              <a:gd name="connsiteY670" fmla="*/ 419100 h 419100"/>
              <a:gd name="connsiteX671" fmla="*/ 1489366 w 5032666"/>
              <a:gd name="connsiteY671" fmla="*/ 419100 h 419100"/>
              <a:gd name="connsiteX672" fmla="*/ 1485900 w 5032666"/>
              <a:gd name="connsiteY672" fmla="*/ 419100 h 419100"/>
              <a:gd name="connsiteX673" fmla="*/ 1478630 w 5032666"/>
              <a:gd name="connsiteY673" fmla="*/ 419100 h 419100"/>
              <a:gd name="connsiteX674" fmla="*/ 1464258 w 5032666"/>
              <a:gd name="connsiteY674" fmla="*/ 419100 h 419100"/>
              <a:gd name="connsiteX675" fmla="*/ 1447353 w 5032666"/>
              <a:gd name="connsiteY675" fmla="*/ 419100 h 419100"/>
              <a:gd name="connsiteX676" fmla="*/ 1436617 w 5032666"/>
              <a:gd name="connsiteY676" fmla="*/ 419100 h 419100"/>
              <a:gd name="connsiteX677" fmla="*/ 1432663 w 5032666"/>
              <a:gd name="connsiteY677" fmla="*/ 419100 h 419100"/>
              <a:gd name="connsiteX678" fmla="*/ 1414975 w 5032666"/>
              <a:gd name="connsiteY678" fmla="*/ 419100 h 419100"/>
              <a:gd name="connsiteX679" fmla="*/ 1407555 w 5032666"/>
              <a:gd name="connsiteY679" fmla="*/ 419100 h 419100"/>
              <a:gd name="connsiteX680" fmla="*/ 1390650 w 5032666"/>
              <a:gd name="connsiteY680" fmla="*/ 419100 h 419100"/>
              <a:gd name="connsiteX681" fmla="*/ 1375065 w 5032666"/>
              <a:gd name="connsiteY681" fmla="*/ 419100 h 419100"/>
              <a:gd name="connsiteX682" fmla="*/ 1369008 w 5032666"/>
              <a:gd name="connsiteY682" fmla="*/ 419100 h 419100"/>
              <a:gd name="connsiteX683" fmla="*/ 1358272 w 5032666"/>
              <a:gd name="connsiteY683" fmla="*/ 419100 h 419100"/>
              <a:gd name="connsiteX684" fmla="*/ 1325782 w 5032666"/>
              <a:gd name="connsiteY684" fmla="*/ 419100 h 419100"/>
              <a:gd name="connsiteX685" fmla="*/ 1318362 w 5032666"/>
              <a:gd name="connsiteY685" fmla="*/ 419100 h 419100"/>
              <a:gd name="connsiteX686" fmla="*/ 1312305 w 5032666"/>
              <a:gd name="connsiteY686" fmla="*/ 419100 h 419100"/>
              <a:gd name="connsiteX687" fmla="*/ 1279815 w 5032666"/>
              <a:gd name="connsiteY687" fmla="*/ 419100 h 419100"/>
              <a:gd name="connsiteX688" fmla="*/ 1269079 w 5032666"/>
              <a:gd name="connsiteY688" fmla="*/ 419100 h 419100"/>
              <a:gd name="connsiteX689" fmla="*/ 1254707 w 5032666"/>
              <a:gd name="connsiteY689" fmla="*/ 419100 h 419100"/>
              <a:gd name="connsiteX690" fmla="*/ 1223112 w 5032666"/>
              <a:gd name="connsiteY690" fmla="*/ 419100 h 419100"/>
              <a:gd name="connsiteX691" fmla="*/ 1205424 w 5032666"/>
              <a:gd name="connsiteY691" fmla="*/ 419100 h 419100"/>
              <a:gd name="connsiteX692" fmla="*/ 1198004 w 5032666"/>
              <a:gd name="connsiteY692" fmla="*/ 419100 h 419100"/>
              <a:gd name="connsiteX693" fmla="*/ 1159457 w 5032666"/>
              <a:gd name="connsiteY693" fmla="*/ 419100 h 419100"/>
              <a:gd name="connsiteX694" fmla="*/ 1148721 w 5032666"/>
              <a:gd name="connsiteY694" fmla="*/ 419100 h 419100"/>
              <a:gd name="connsiteX695" fmla="*/ 1127416 w 5032666"/>
              <a:gd name="connsiteY695" fmla="*/ 419100 h 419100"/>
              <a:gd name="connsiteX696" fmla="*/ 1102754 w 5032666"/>
              <a:gd name="connsiteY696" fmla="*/ 419100 h 419100"/>
              <a:gd name="connsiteX697" fmla="*/ 1078133 w 5032666"/>
              <a:gd name="connsiteY697" fmla="*/ 419100 h 419100"/>
              <a:gd name="connsiteX698" fmla="*/ 1070713 w 5032666"/>
              <a:gd name="connsiteY698" fmla="*/ 419100 h 419100"/>
              <a:gd name="connsiteX699" fmla="*/ 1032166 w 5032666"/>
              <a:gd name="connsiteY699" fmla="*/ 419100 h 419100"/>
              <a:gd name="connsiteX700" fmla="*/ 1021430 w 5032666"/>
              <a:gd name="connsiteY700" fmla="*/ 419100 h 419100"/>
              <a:gd name="connsiteX701" fmla="*/ 1007058 w 5032666"/>
              <a:gd name="connsiteY701" fmla="*/ 419100 h 419100"/>
              <a:gd name="connsiteX702" fmla="*/ 975463 w 5032666"/>
              <a:gd name="connsiteY702" fmla="*/ 419100 h 419100"/>
              <a:gd name="connsiteX703" fmla="*/ 957775 w 5032666"/>
              <a:gd name="connsiteY703" fmla="*/ 419100 h 419100"/>
              <a:gd name="connsiteX704" fmla="*/ 950355 w 5032666"/>
              <a:gd name="connsiteY704" fmla="*/ 419100 h 419100"/>
              <a:gd name="connsiteX705" fmla="*/ 939062 w 5032666"/>
              <a:gd name="connsiteY705" fmla="*/ 419100 h 419100"/>
              <a:gd name="connsiteX706" fmla="*/ 917865 w 5032666"/>
              <a:gd name="connsiteY706" fmla="*/ 419100 h 419100"/>
              <a:gd name="connsiteX707" fmla="*/ 911808 w 5032666"/>
              <a:gd name="connsiteY707" fmla="*/ 419100 h 419100"/>
              <a:gd name="connsiteX708" fmla="*/ 901072 w 5032666"/>
              <a:gd name="connsiteY708" fmla="*/ 419100 h 419100"/>
              <a:gd name="connsiteX709" fmla="*/ 889779 w 5032666"/>
              <a:gd name="connsiteY709" fmla="*/ 419100 h 419100"/>
              <a:gd name="connsiteX710" fmla="*/ 882359 w 5032666"/>
              <a:gd name="connsiteY710" fmla="*/ 419100 h 419100"/>
              <a:gd name="connsiteX711" fmla="*/ 868582 w 5032666"/>
              <a:gd name="connsiteY711" fmla="*/ 419100 h 419100"/>
              <a:gd name="connsiteX712" fmla="*/ 861162 w 5032666"/>
              <a:gd name="connsiteY712" fmla="*/ 419100 h 419100"/>
              <a:gd name="connsiteX713" fmla="*/ 855105 w 5032666"/>
              <a:gd name="connsiteY713" fmla="*/ 419100 h 419100"/>
              <a:gd name="connsiteX714" fmla="*/ 843812 w 5032666"/>
              <a:gd name="connsiteY714" fmla="*/ 419100 h 419100"/>
              <a:gd name="connsiteX715" fmla="*/ 833076 w 5032666"/>
              <a:gd name="connsiteY715" fmla="*/ 419100 h 419100"/>
              <a:gd name="connsiteX716" fmla="*/ 822615 w 5032666"/>
              <a:gd name="connsiteY716" fmla="*/ 419100 h 419100"/>
              <a:gd name="connsiteX717" fmla="*/ 818704 w 5032666"/>
              <a:gd name="connsiteY717" fmla="*/ 419100 h 419100"/>
              <a:gd name="connsiteX718" fmla="*/ 811879 w 5032666"/>
              <a:gd name="connsiteY718" fmla="*/ 419100 h 419100"/>
              <a:gd name="connsiteX719" fmla="*/ 797507 w 5032666"/>
              <a:gd name="connsiteY719" fmla="*/ 419100 h 419100"/>
              <a:gd name="connsiteX720" fmla="*/ 787109 w 5032666"/>
              <a:gd name="connsiteY720" fmla="*/ 419100 h 419100"/>
              <a:gd name="connsiteX721" fmla="*/ 769421 w 5032666"/>
              <a:gd name="connsiteY721" fmla="*/ 419100 h 419100"/>
              <a:gd name="connsiteX722" fmla="*/ 765912 w 5032666"/>
              <a:gd name="connsiteY722" fmla="*/ 419100 h 419100"/>
              <a:gd name="connsiteX723" fmla="*/ 762001 w 5032666"/>
              <a:gd name="connsiteY723" fmla="*/ 419100 h 419100"/>
              <a:gd name="connsiteX724" fmla="*/ 748224 w 5032666"/>
              <a:gd name="connsiteY724" fmla="*/ 419100 h 419100"/>
              <a:gd name="connsiteX725" fmla="*/ 740804 w 5032666"/>
              <a:gd name="connsiteY725" fmla="*/ 419100 h 419100"/>
              <a:gd name="connsiteX726" fmla="*/ 729511 w 5032666"/>
              <a:gd name="connsiteY726" fmla="*/ 419100 h 419100"/>
              <a:gd name="connsiteX727" fmla="*/ 723454 w 5032666"/>
              <a:gd name="connsiteY727" fmla="*/ 419100 h 419100"/>
              <a:gd name="connsiteX728" fmla="*/ 712718 w 5032666"/>
              <a:gd name="connsiteY728" fmla="*/ 419100 h 419100"/>
              <a:gd name="connsiteX729" fmla="*/ 702257 w 5032666"/>
              <a:gd name="connsiteY729" fmla="*/ 419100 h 419100"/>
              <a:gd name="connsiteX730" fmla="*/ 691521 w 5032666"/>
              <a:gd name="connsiteY730" fmla="*/ 419100 h 419100"/>
              <a:gd name="connsiteX731" fmla="*/ 680228 w 5032666"/>
              <a:gd name="connsiteY731" fmla="*/ 419100 h 419100"/>
              <a:gd name="connsiteX732" fmla="*/ 672808 w 5032666"/>
              <a:gd name="connsiteY732" fmla="*/ 419100 h 419100"/>
              <a:gd name="connsiteX733" fmla="*/ 666751 w 5032666"/>
              <a:gd name="connsiteY733" fmla="*/ 419100 h 419100"/>
              <a:gd name="connsiteX734" fmla="*/ 645554 w 5032666"/>
              <a:gd name="connsiteY734" fmla="*/ 419100 h 419100"/>
              <a:gd name="connsiteX735" fmla="*/ 634261 w 5032666"/>
              <a:gd name="connsiteY735" fmla="*/ 419100 h 419100"/>
              <a:gd name="connsiteX736" fmla="*/ 623525 w 5032666"/>
              <a:gd name="connsiteY736" fmla="*/ 419100 h 419100"/>
              <a:gd name="connsiteX737" fmla="*/ 609153 w 5032666"/>
              <a:gd name="connsiteY737" fmla="*/ 419100 h 419100"/>
              <a:gd name="connsiteX738" fmla="*/ 577558 w 5032666"/>
              <a:gd name="connsiteY738" fmla="*/ 419100 h 419100"/>
              <a:gd name="connsiteX739" fmla="*/ 559870 w 5032666"/>
              <a:gd name="connsiteY739" fmla="*/ 419100 h 419100"/>
              <a:gd name="connsiteX740" fmla="*/ 552450 w 5032666"/>
              <a:gd name="connsiteY740" fmla="*/ 419100 h 419100"/>
              <a:gd name="connsiteX741" fmla="*/ 513903 w 5032666"/>
              <a:gd name="connsiteY741" fmla="*/ 419100 h 419100"/>
              <a:gd name="connsiteX742" fmla="*/ 503167 w 5032666"/>
              <a:gd name="connsiteY742" fmla="*/ 419100 h 419100"/>
              <a:gd name="connsiteX743" fmla="*/ 481862 w 5032666"/>
              <a:gd name="connsiteY743" fmla="*/ 419100 h 419100"/>
              <a:gd name="connsiteX744" fmla="*/ 457200 w 5032666"/>
              <a:gd name="connsiteY744" fmla="*/ 419100 h 419100"/>
              <a:gd name="connsiteX745" fmla="*/ 432579 w 5032666"/>
              <a:gd name="connsiteY745" fmla="*/ 419100 h 419100"/>
              <a:gd name="connsiteX746" fmla="*/ 425159 w 5032666"/>
              <a:gd name="connsiteY746" fmla="*/ 419100 h 419100"/>
              <a:gd name="connsiteX747" fmla="*/ 386612 w 5032666"/>
              <a:gd name="connsiteY747" fmla="*/ 419100 h 419100"/>
              <a:gd name="connsiteX748" fmla="*/ 375876 w 5032666"/>
              <a:gd name="connsiteY748" fmla="*/ 419100 h 419100"/>
              <a:gd name="connsiteX749" fmla="*/ 361504 w 5032666"/>
              <a:gd name="connsiteY749" fmla="*/ 419100 h 419100"/>
              <a:gd name="connsiteX750" fmla="*/ 329909 w 5032666"/>
              <a:gd name="connsiteY750" fmla="*/ 419100 h 419100"/>
              <a:gd name="connsiteX751" fmla="*/ 312221 w 5032666"/>
              <a:gd name="connsiteY751" fmla="*/ 419100 h 419100"/>
              <a:gd name="connsiteX752" fmla="*/ 304801 w 5032666"/>
              <a:gd name="connsiteY752" fmla="*/ 419100 h 419100"/>
              <a:gd name="connsiteX753" fmla="*/ 272311 w 5032666"/>
              <a:gd name="connsiteY753" fmla="*/ 419100 h 419100"/>
              <a:gd name="connsiteX754" fmla="*/ 266254 w 5032666"/>
              <a:gd name="connsiteY754" fmla="*/ 419100 h 419100"/>
              <a:gd name="connsiteX755" fmla="*/ 255518 w 5032666"/>
              <a:gd name="connsiteY755" fmla="*/ 419100 h 419100"/>
              <a:gd name="connsiteX756" fmla="*/ 223028 w 5032666"/>
              <a:gd name="connsiteY756" fmla="*/ 419100 h 419100"/>
              <a:gd name="connsiteX757" fmla="*/ 215608 w 5032666"/>
              <a:gd name="connsiteY757" fmla="*/ 419100 h 419100"/>
              <a:gd name="connsiteX758" fmla="*/ 209551 w 5032666"/>
              <a:gd name="connsiteY758" fmla="*/ 419100 h 419100"/>
              <a:gd name="connsiteX759" fmla="*/ 177061 w 5032666"/>
              <a:gd name="connsiteY759" fmla="*/ 419100 h 419100"/>
              <a:gd name="connsiteX760" fmla="*/ 166325 w 5032666"/>
              <a:gd name="connsiteY760" fmla="*/ 419100 h 419100"/>
              <a:gd name="connsiteX761" fmla="*/ 151953 w 5032666"/>
              <a:gd name="connsiteY761" fmla="*/ 419100 h 419100"/>
              <a:gd name="connsiteX762" fmla="*/ 120358 w 5032666"/>
              <a:gd name="connsiteY762" fmla="*/ 419100 h 419100"/>
              <a:gd name="connsiteX763" fmla="*/ 102670 w 5032666"/>
              <a:gd name="connsiteY763" fmla="*/ 419100 h 419100"/>
              <a:gd name="connsiteX764" fmla="*/ 95250 w 5032666"/>
              <a:gd name="connsiteY764" fmla="*/ 419100 h 419100"/>
              <a:gd name="connsiteX765" fmla="*/ 56703 w 5032666"/>
              <a:gd name="connsiteY765" fmla="*/ 419100 h 419100"/>
              <a:gd name="connsiteX766" fmla="*/ 45967 w 5032666"/>
              <a:gd name="connsiteY766" fmla="*/ 419100 h 419100"/>
              <a:gd name="connsiteX767" fmla="*/ 0 w 5032666"/>
              <a:gd name="connsiteY767" fmla="*/ 41910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Lst>
            <a:rect l="l" t="t" r="r" b="b"/>
            <a:pathLst>
              <a:path w="5032666" h="419100">
                <a:moveTo>
                  <a:pt x="104775" y="0"/>
                </a:moveTo>
                <a:lnTo>
                  <a:pt x="150742" y="0"/>
                </a:lnTo>
                <a:lnTo>
                  <a:pt x="161478" y="0"/>
                </a:lnTo>
                <a:lnTo>
                  <a:pt x="200025" y="0"/>
                </a:lnTo>
                <a:lnTo>
                  <a:pt x="207445" y="0"/>
                </a:lnTo>
                <a:lnTo>
                  <a:pt x="225133" y="0"/>
                </a:lnTo>
                <a:lnTo>
                  <a:pt x="256728" y="0"/>
                </a:lnTo>
                <a:lnTo>
                  <a:pt x="271100" y="0"/>
                </a:lnTo>
                <a:lnTo>
                  <a:pt x="281836" y="0"/>
                </a:lnTo>
                <a:lnTo>
                  <a:pt x="314326" y="0"/>
                </a:lnTo>
                <a:lnTo>
                  <a:pt x="320383" y="0"/>
                </a:lnTo>
                <a:lnTo>
                  <a:pt x="327803" y="0"/>
                </a:lnTo>
                <a:lnTo>
                  <a:pt x="360293" y="0"/>
                </a:lnTo>
                <a:lnTo>
                  <a:pt x="371029" y="0"/>
                </a:lnTo>
                <a:lnTo>
                  <a:pt x="377086" y="0"/>
                </a:lnTo>
                <a:lnTo>
                  <a:pt x="409576" y="0"/>
                </a:lnTo>
                <a:lnTo>
                  <a:pt x="416996" y="0"/>
                </a:lnTo>
                <a:lnTo>
                  <a:pt x="434684" y="0"/>
                </a:lnTo>
                <a:lnTo>
                  <a:pt x="466279" y="0"/>
                </a:lnTo>
                <a:lnTo>
                  <a:pt x="480651" y="0"/>
                </a:lnTo>
                <a:lnTo>
                  <a:pt x="491387" y="0"/>
                </a:lnTo>
                <a:lnTo>
                  <a:pt x="529934" y="0"/>
                </a:lnTo>
                <a:lnTo>
                  <a:pt x="537354" y="0"/>
                </a:lnTo>
                <a:lnTo>
                  <a:pt x="561975" y="0"/>
                </a:lnTo>
                <a:lnTo>
                  <a:pt x="586637" y="0"/>
                </a:lnTo>
                <a:lnTo>
                  <a:pt x="607942" y="0"/>
                </a:lnTo>
                <a:lnTo>
                  <a:pt x="618678" y="0"/>
                </a:lnTo>
                <a:lnTo>
                  <a:pt x="657225" y="0"/>
                </a:lnTo>
                <a:lnTo>
                  <a:pt x="664645" y="0"/>
                </a:lnTo>
                <a:lnTo>
                  <a:pt x="682333" y="0"/>
                </a:lnTo>
                <a:lnTo>
                  <a:pt x="713928" y="0"/>
                </a:lnTo>
                <a:lnTo>
                  <a:pt x="728300" y="0"/>
                </a:lnTo>
                <a:lnTo>
                  <a:pt x="739036" y="0"/>
                </a:lnTo>
                <a:lnTo>
                  <a:pt x="750329" y="0"/>
                </a:lnTo>
                <a:lnTo>
                  <a:pt x="771526" y="0"/>
                </a:lnTo>
                <a:lnTo>
                  <a:pt x="777583" y="0"/>
                </a:lnTo>
                <a:lnTo>
                  <a:pt x="785003" y="0"/>
                </a:lnTo>
                <a:lnTo>
                  <a:pt x="796296" y="0"/>
                </a:lnTo>
                <a:lnTo>
                  <a:pt x="807032" y="0"/>
                </a:lnTo>
                <a:lnTo>
                  <a:pt x="817493" y="0"/>
                </a:lnTo>
                <a:lnTo>
                  <a:pt x="828229" y="0"/>
                </a:lnTo>
                <a:lnTo>
                  <a:pt x="834286" y="0"/>
                </a:lnTo>
                <a:lnTo>
                  <a:pt x="845579" y="0"/>
                </a:lnTo>
                <a:lnTo>
                  <a:pt x="852999" y="0"/>
                </a:lnTo>
                <a:lnTo>
                  <a:pt x="866776" y="0"/>
                </a:lnTo>
                <a:lnTo>
                  <a:pt x="870687" y="0"/>
                </a:lnTo>
                <a:lnTo>
                  <a:pt x="874196" y="0"/>
                </a:lnTo>
                <a:lnTo>
                  <a:pt x="891884" y="0"/>
                </a:lnTo>
                <a:lnTo>
                  <a:pt x="902282" y="0"/>
                </a:lnTo>
                <a:lnTo>
                  <a:pt x="916654" y="0"/>
                </a:lnTo>
                <a:lnTo>
                  <a:pt x="923479" y="0"/>
                </a:lnTo>
                <a:lnTo>
                  <a:pt x="927390" y="0"/>
                </a:lnTo>
                <a:lnTo>
                  <a:pt x="937851" y="0"/>
                </a:lnTo>
                <a:lnTo>
                  <a:pt x="948587" y="0"/>
                </a:lnTo>
                <a:lnTo>
                  <a:pt x="959880" y="0"/>
                </a:lnTo>
                <a:lnTo>
                  <a:pt x="965937" y="0"/>
                </a:lnTo>
                <a:lnTo>
                  <a:pt x="973357" y="0"/>
                </a:lnTo>
                <a:lnTo>
                  <a:pt x="987134" y="0"/>
                </a:lnTo>
                <a:lnTo>
                  <a:pt x="994554" y="0"/>
                </a:lnTo>
                <a:lnTo>
                  <a:pt x="1005847" y="0"/>
                </a:lnTo>
                <a:lnTo>
                  <a:pt x="1016583" y="0"/>
                </a:lnTo>
                <a:lnTo>
                  <a:pt x="1022640" y="0"/>
                </a:lnTo>
                <a:lnTo>
                  <a:pt x="1043837" y="0"/>
                </a:lnTo>
                <a:lnTo>
                  <a:pt x="1055130" y="0"/>
                </a:lnTo>
                <a:lnTo>
                  <a:pt x="1062550" y="0"/>
                </a:lnTo>
                <a:lnTo>
                  <a:pt x="1080238" y="0"/>
                </a:lnTo>
                <a:lnTo>
                  <a:pt x="1111833" y="0"/>
                </a:lnTo>
                <a:lnTo>
                  <a:pt x="1126205" y="0"/>
                </a:lnTo>
                <a:lnTo>
                  <a:pt x="1136941" y="0"/>
                </a:lnTo>
                <a:lnTo>
                  <a:pt x="1175488" y="0"/>
                </a:lnTo>
                <a:lnTo>
                  <a:pt x="1182908" y="0"/>
                </a:lnTo>
                <a:lnTo>
                  <a:pt x="1207529" y="0"/>
                </a:lnTo>
                <a:lnTo>
                  <a:pt x="1232191" y="0"/>
                </a:lnTo>
                <a:lnTo>
                  <a:pt x="1253496" y="0"/>
                </a:lnTo>
                <a:lnTo>
                  <a:pt x="1264232" y="0"/>
                </a:lnTo>
                <a:lnTo>
                  <a:pt x="1302779" y="0"/>
                </a:lnTo>
                <a:lnTo>
                  <a:pt x="1310199" y="0"/>
                </a:lnTo>
                <a:lnTo>
                  <a:pt x="1327887" y="0"/>
                </a:lnTo>
                <a:lnTo>
                  <a:pt x="1359482" y="0"/>
                </a:lnTo>
                <a:lnTo>
                  <a:pt x="1373854" y="0"/>
                </a:lnTo>
                <a:lnTo>
                  <a:pt x="1384590" y="0"/>
                </a:lnTo>
                <a:lnTo>
                  <a:pt x="1417080" y="0"/>
                </a:lnTo>
                <a:lnTo>
                  <a:pt x="1423137" y="0"/>
                </a:lnTo>
                <a:lnTo>
                  <a:pt x="1430557" y="0"/>
                </a:lnTo>
                <a:lnTo>
                  <a:pt x="1463047" y="0"/>
                </a:lnTo>
                <a:lnTo>
                  <a:pt x="1473783" y="0"/>
                </a:lnTo>
                <a:lnTo>
                  <a:pt x="1479840" y="0"/>
                </a:lnTo>
                <a:lnTo>
                  <a:pt x="1495425" y="0"/>
                </a:lnTo>
                <a:lnTo>
                  <a:pt x="1512330" y="0"/>
                </a:lnTo>
                <a:lnTo>
                  <a:pt x="1519750" y="0"/>
                </a:lnTo>
                <a:lnTo>
                  <a:pt x="1537438" y="0"/>
                </a:lnTo>
                <a:lnTo>
                  <a:pt x="1541392" y="0"/>
                </a:lnTo>
                <a:lnTo>
                  <a:pt x="1552128" y="0"/>
                </a:lnTo>
                <a:lnTo>
                  <a:pt x="1569033" y="0"/>
                </a:lnTo>
                <a:lnTo>
                  <a:pt x="1583405" y="0"/>
                </a:lnTo>
                <a:lnTo>
                  <a:pt x="1590675" y="0"/>
                </a:lnTo>
                <a:lnTo>
                  <a:pt x="1594141" y="0"/>
                </a:lnTo>
                <a:lnTo>
                  <a:pt x="1598095" y="0"/>
                </a:lnTo>
                <a:lnTo>
                  <a:pt x="1615783" y="0"/>
                </a:lnTo>
                <a:lnTo>
                  <a:pt x="1632688" y="0"/>
                </a:lnTo>
                <a:lnTo>
                  <a:pt x="1640108" y="0"/>
                </a:lnTo>
                <a:lnTo>
                  <a:pt x="1647378" y="0"/>
                </a:lnTo>
                <a:lnTo>
                  <a:pt x="1661750" y="0"/>
                </a:lnTo>
                <a:lnTo>
                  <a:pt x="1672486" y="0"/>
                </a:lnTo>
                <a:lnTo>
                  <a:pt x="1689391" y="0"/>
                </a:lnTo>
                <a:lnTo>
                  <a:pt x="1704976" y="0"/>
                </a:lnTo>
                <a:lnTo>
                  <a:pt x="1711033" y="0"/>
                </a:lnTo>
                <a:lnTo>
                  <a:pt x="1718453" y="0"/>
                </a:lnTo>
                <a:lnTo>
                  <a:pt x="1750943" y="0"/>
                </a:lnTo>
                <a:lnTo>
                  <a:pt x="1761679" y="0"/>
                </a:lnTo>
                <a:lnTo>
                  <a:pt x="1767736" y="0"/>
                </a:lnTo>
                <a:lnTo>
                  <a:pt x="1800226" y="0"/>
                </a:lnTo>
                <a:lnTo>
                  <a:pt x="1807646" y="0"/>
                </a:lnTo>
                <a:lnTo>
                  <a:pt x="1825334" y="0"/>
                </a:lnTo>
                <a:lnTo>
                  <a:pt x="1856929" y="0"/>
                </a:lnTo>
                <a:lnTo>
                  <a:pt x="1871301" y="0"/>
                </a:lnTo>
                <a:lnTo>
                  <a:pt x="1882037" y="0"/>
                </a:lnTo>
                <a:lnTo>
                  <a:pt x="1920584" y="0"/>
                </a:lnTo>
                <a:lnTo>
                  <a:pt x="1928004" y="0"/>
                </a:lnTo>
                <a:lnTo>
                  <a:pt x="1952625" y="0"/>
                </a:lnTo>
                <a:lnTo>
                  <a:pt x="1977287" y="0"/>
                </a:lnTo>
                <a:lnTo>
                  <a:pt x="1998592" y="0"/>
                </a:lnTo>
                <a:lnTo>
                  <a:pt x="2009328" y="0"/>
                </a:lnTo>
                <a:lnTo>
                  <a:pt x="2047875" y="0"/>
                </a:lnTo>
                <a:lnTo>
                  <a:pt x="2055295" y="0"/>
                </a:lnTo>
                <a:lnTo>
                  <a:pt x="2057400" y="0"/>
                </a:lnTo>
                <a:lnTo>
                  <a:pt x="2072983" y="0"/>
                </a:lnTo>
                <a:lnTo>
                  <a:pt x="2103367" y="0"/>
                </a:lnTo>
                <a:lnTo>
                  <a:pt x="2104578" y="0"/>
                </a:lnTo>
                <a:lnTo>
                  <a:pt x="2114103" y="0"/>
                </a:lnTo>
                <a:lnTo>
                  <a:pt x="2118950" y="0"/>
                </a:lnTo>
                <a:lnTo>
                  <a:pt x="2129686" y="0"/>
                </a:lnTo>
                <a:lnTo>
                  <a:pt x="2140979" y="0"/>
                </a:lnTo>
                <a:lnTo>
                  <a:pt x="2152650" y="0"/>
                </a:lnTo>
                <a:lnTo>
                  <a:pt x="2160070" y="0"/>
                </a:lnTo>
                <a:lnTo>
                  <a:pt x="2162176" y="0"/>
                </a:lnTo>
                <a:lnTo>
                  <a:pt x="2168233" y="0"/>
                </a:lnTo>
                <a:lnTo>
                  <a:pt x="2175653" y="0"/>
                </a:lnTo>
                <a:lnTo>
                  <a:pt x="2177758" y="0"/>
                </a:lnTo>
                <a:lnTo>
                  <a:pt x="2186946" y="0"/>
                </a:lnTo>
                <a:lnTo>
                  <a:pt x="2197682" y="0"/>
                </a:lnTo>
                <a:lnTo>
                  <a:pt x="2208143" y="0"/>
                </a:lnTo>
                <a:lnTo>
                  <a:pt x="2209353" y="0"/>
                </a:lnTo>
                <a:lnTo>
                  <a:pt x="2218879" y="0"/>
                </a:lnTo>
                <a:lnTo>
                  <a:pt x="2223725" y="0"/>
                </a:lnTo>
                <a:lnTo>
                  <a:pt x="2224936" y="0"/>
                </a:lnTo>
                <a:lnTo>
                  <a:pt x="2234461" y="0"/>
                </a:lnTo>
                <a:lnTo>
                  <a:pt x="2236229" y="0"/>
                </a:lnTo>
                <a:lnTo>
                  <a:pt x="2243649" y="0"/>
                </a:lnTo>
                <a:lnTo>
                  <a:pt x="2257426" y="0"/>
                </a:lnTo>
                <a:lnTo>
                  <a:pt x="2261337" y="0"/>
                </a:lnTo>
                <a:lnTo>
                  <a:pt x="2264846" y="0"/>
                </a:lnTo>
                <a:lnTo>
                  <a:pt x="2266951" y="0"/>
                </a:lnTo>
                <a:lnTo>
                  <a:pt x="2273008" y="0"/>
                </a:lnTo>
                <a:lnTo>
                  <a:pt x="2280428" y="0"/>
                </a:lnTo>
                <a:lnTo>
                  <a:pt x="2282534" y="0"/>
                </a:lnTo>
                <a:lnTo>
                  <a:pt x="2292932" y="0"/>
                </a:lnTo>
                <a:lnTo>
                  <a:pt x="2307304" y="0"/>
                </a:lnTo>
                <a:lnTo>
                  <a:pt x="2312918" y="0"/>
                </a:lnTo>
                <a:lnTo>
                  <a:pt x="2314129" y="0"/>
                </a:lnTo>
                <a:lnTo>
                  <a:pt x="2318040" y="0"/>
                </a:lnTo>
                <a:lnTo>
                  <a:pt x="2323654" y="0"/>
                </a:lnTo>
                <a:lnTo>
                  <a:pt x="2328501" y="0"/>
                </a:lnTo>
                <a:lnTo>
                  <a:pt x="2329711" y="0"/>
                </a:lnTo>
                <a:lnTo>
                  <a:pt x="2339237" y="0"/>
                </a:lnTo>
                <a:lnTo>
                  <a:pt x="2350530" y="0"/>
                </a:lnTo>
                <a:lnTo>
                  <a:pt x="2356587" y="0"/>
                </a:lnTo>
                <a:lnTo>
                  <a:pt x="2362201" y="0"/>
                </a:lnTo>
                <a:lnTo>
                  <a:pt x="2364007" y="0"/>
                </a:lnTo>
                <a:lnTo>
                  <a:pt x="2369621" y="0"/>
                </a:lnTo>
                <a:lnTo>
                  <a:pt x="2377784" y="0"/>
                </a:lnTo>
                <a:lnTo>
                  <a:pt x="2385204" y="0"/>
                </a:lnTo>
                <a:lnTo>
                  <a:pt x="2387309" y="0"/>
                </a:lnTo>
                <a:lnTo>
                  <a:pt x="2396497" y="0"/>
                </a:lnTo>
                <a:lnTo>
                  <a:pt x="2407233" y="0"/>
                </a:lnTo>
                <a:lnTo>
                  <a:pt x="2413290" y="0"/>
                </a:lnTo>
                <a:lnTo>
                  <a:pt x="2418904" y="0"/>
                </a:lnTo>
                <a:lnTo>
                  <a:pt x="2433276" y="0"/>
                </a:lnTo>
                <a:lnTo>
                  <a:pt x="2434487" y="0"/>
                </a:lnTo>
                <a:lnTo>
                  <a:pt x="2444012" y="0"/>
                </a:lnTo>
                <a:lnTo>
                  <a:pt x="2445780" y="0"/>
                </a:lnTo>
                <a:lnTo>
                  <a:pt x="2453200" y="0"/>
                </a:lnTo>
                <a:lnTo>
                  <a:pt x="2470888" y="0"/>
                </a:lnTo>
                <a:lnTo>
                  <a:pt x="2482559" y="0"/>
                </a:lnTo>
                <a:lnTo>
                  <a:pt x="2489979" y="0"/>
                </a:lnTo>
                <a:lnTo>
                  <a:pt x="2502483" y="0"/>
                </a:lnTo>
                <a:lnTo>
                  <a:pt x="2514600" y="0"/>
                </a:lnTo>
                <a:lnTo>
                  <a:pt x="2516855" y="0"/>
                </a:lnTo>
                <a:lnTo>
                  <a:pt x="2527591" y="0"/>
                </a:lnTo>
                <a:lnTo>
                  <a:pt x="2539262" y="0"/>
                </a:lnTo>
                <a:lnTo>
                  <a:pt x="2560567" y="0"/>
                </a:lnTo>
                <a:lnTo>
                  <a:pt x="2566138" y="0"/>
                </a:lnTo>
                <a:lnTo>
                  <a:pt x="2571303" y="0"/>
                </a:lnTo>
                <a:lnTo>
                  <a:pt x="2573558" y="0"/>
                </a:lnTo>
                <a:lnTo>
                  <a:pt x="2598179" y="0"/>
                </a:lnTo>
                <a:lnTo>
                  <a:pt x="2609850" y="0"/>
                </a:lnTo>
                <a:lnTo>
                  <a:pt x="2617270" y="0"/>
                </a:lnTo>
                <a:lnTo>
                  <a:pt x="2622841" y="0"/>
                </a:lnTo>
                <a:lnTo>
                  <a:pt x="2634958" y="0"/>
                </a:lnTo>
                <a:lnTo>
                  <a:pt x="2644146" y="0"/>
                </a:lnTo>
                <a:lnTo>
                  <a:pt x="2654882" y="0"/>
                </a:lnTo>
                <a:lnTo>
                  <a:pt x="2666553" y="0"/>
                </a:lnTo>
                <a:lnTo>
                  <a:pt x="2680925" y="0"/>
                </a:lnTo>
                <a:lnTo>
                  <a:pt x="2691661" y="0"/>
                </a:lnTo>
                <a:lnTo>
                  <a:pt x="2693429" y="0"/>
                </a:lnTo>
                <a:lnTo>
                  <a:pt x="2700849" y="0"/>
                </a:lnTo>
                <a:lnTo>
                  <a:pt x="2702954" y="0"/>
                </a:lnTo>
                <a:lnTo>
                  <a:pt x="2718537" y="0"/>
                </a:lnTo>
                <a:lnTo>
                  <a:pt x="2724151" y="0"/>
                </a:lnTo>
                <a:lnTo>
                  <a:pt x="2730208" y="0"/>
                </a:lnTo>
                <a:lnTo>
                  <a:pt x="2737628" y="0"/>
                </a:lnTo>
                <a:lnTo>
                  <a:pt x="2748921" y="0"/>
                </a:lnTo>
                <a:lnTo>
                  <a:pt x="2750132" y="0"/>
                </a:lnTo>
                <a:lnTo>
                  <a:pt x="2759657" y="0"/>
                </a:lnTo>
                <a:lnTo>
                  <a:pt x="2764504" y="0"/>
                </a:lnTo>
                <a:lnTo>
                  <a:pt x="2770118" y="0"/>
                </a:lnTo>
                <a:lnTo>
                  <a:pt x="2775240" y="0"/>
                </a:lnTo>
                <a:lnTo>
                  <a:pt x="2780854" y="0"/>
                </a:lnTo>
                <a:lnTo>
                  <a:pt x="2786911" y="0"/>
                </a:lnTo>
                <a:lnTo>
                  <a:pt x="2798204" y="0"/>
                </a:lnTo>
                <a:lnTo>
                  <a:pt x="2805624" y="0"/>
                </a:lnTo>
                <a:lnTo>
                  <a:pt x="2807730" y="0"/>
                </a:lnTo>
                <a:lnTo>
                  <a:pt x="2813787" y="0"/>
                </a:lnTo>
                <a:lnTo>
                  <a:pt x="2819401" y="0"/>
                </a:lnTo>
                <a:lnTo>
                  <a:pt x="2821207" y="0"/>
                </a:lnTo>
                <a:lnTo>
                  <a:pt x="2823312" y="0"/>
                </a:lnTo>
                <a:lnTo>
                  <a:pt x="2826821" y="0"/>
                </a:lnTo>
                <a:lnTo>
                  <a:pt x="2844509" y="0"/>
                </a:lnTo>
                <a:lnTo>
                  <a:pt x="2853697" y="0"/>
                </a:lnTo>
                <a:lnTo>
                  <a:pt x="2854907" y="0"/>
                </a:lnTo>
                <a:lnTo>
                  <a:pt x="2864433" y="0"/>
                </a:lnTo>
                <a:lnTo>
                  <a:pt x="2869279" y="0"/>
                </a:lnTo>
                <a:lnTo>
                  <a:pt x="2870490" y="0"/>
                </a:lnTo>
                <a:lnTo>
                  <a:pt x="2876104" y="0"/>
                </a:lnTo>
                <a:lnTo>
                  <a:pt x="2880015" y="0"/>
                </a:lnTo>
                <a:lnTo>
                  <a:pt x="2890476" y="0"/>
                </a:lnTo>
                <a:lnTo>
                  <a:pt x="2901212" y="0"/>
                </a:lnTo>
                <a:lnTo>
                  <a:pt x="2902980" y="0"/>
                </a:lnTo>
                <a:lnTo>
                  <a:pt x="2910400" y="0"/>
                </a:lnTo>
                <a:lnTo>
                  <a:pt x="2912505" y="0"/>
                </a:lnTo>
                <a:lnTo>
                  <a:pt x="2918562" y="0"/>
                </a:lnTo>
                <a:lnTo>
                  <a:pt x="2925982" y="0"/>
                </a:lnTo>
                <a:lnTo>
                  <a:pt x="2928088" y="0"/>
                </a:lnTo>
                <a:lnTo>
                  <a:pt x="2939759" y="0"/>
                </a:lnTo>
                <a:lnTo>
                  <a:pt x="2947179" y="0"/>
                </a:lnTo>
                <a:lnTo>
                  <a:pt x="2958472" y="0"/>
                </a:lnTo>
                <a:lnTo>
                  <a:pt x="2959683" y="0"/>
                </a:lnTo>
                <a:lnTo>
                  <a:pt x="2969208" y="0"/>
                </a:lnTo>
                <a:lnTo>
                  <a:pt x="2974055" y="0"/>
                </a:lnTo>
                <a:lnTo>
                  <a:pt x="2975265" y="0"/>
                </a:lnTo>
                <a:lnTo>
                  <a:pt x="2984791" y="0"/>
                </a:lnTo>
                <a:lnTo>
                  <a:pt x="2996462" y="0"/>
                </a:lnTo>
                <a:lnTo>
                  <a:pt x="3007755" y="0"/>
                </a:lnTo>
                <a:lnTo>
                  <a:pt x="3015175" y="0"/>
                </a:lnTo>
                <a:lnTo>
                  <a:pt x="3023338" y="0"/>
                </a:lnTo>
                <a:lnTo>
                  <a:pt x="3030758" y="0"/>
                </a:lnTo>
                <a:lnTo>
                  <a:pt x="3032863" y="0"/>
                </a:lnTo>
                <a:lnTo>
                  <a:pt x="3064458" y="0"/>
                </a:lnTo>
                <a:lnTo>
                  <a:pt x="3078830" y="0"/>
                </a:lnTo>
                <a:lnTo>
                  <a:pt x="3080041" y="0"/>
                </a:lnTo>
                <a:lnTo>
                  <a:pt x="3089566" y="0"/>
                </a:lnTo>
                <a:lnTo>
                  <a:pt x="3128113" y="0"/>
                </a:lnTo>
                <a:lnTo>
                  <a:pt x="3135533" y="0"/>
                </a:lnTo>
                <a:lnTo>
                  <a:pt x="3160154" y="0"/>
                </a:lnTo>
                <a:lnTo>
                  <a:pt x="3184816" y="0"/>
                </a:lnTo>
                <a:lnTo>
                  <a:pt x="3206121" y="0"/>
                </a:lnTo>
                <a:lnTo>
                  <a:pt x="3216857" y="0"/>
                </a:lnTo>
                <a:lnTo>
                  <a:pt x="3255404" y="0"/>
                </a:lnTo>
                <a:lnTo>
                  <a:pt x="3262824" y="0"/>
                </a:lnTo>
                <a:lnTo>
                  <a:pt x="3280512" y="0"/>
                </a:lnTo>
                <a:lnTo>
                  <a:pt x="3312107" y="0"/>
                </a:lnTo>
                <a:lnTo>
                  <a:pt x="3326479" y="0"/>
                </a:lnTo>
                <a:lnTo>
                  <a:pt x="3337215" y="0"/>
                </a:lnTo>
                <a:lnTo>
                  <a:pt x="3369705" y="0"/>
                </a:lnTo>
                <a:lnTo>
                  <a:pt x="3375762" y="0"/>
                </a:lnTo>
                <a:lnTo>
                  <a:pt x="3383182" y="0"/>
                </a:lnTo>
                <a:lnTo>
                  <a:pt x="3415672" y="0"/>
                </a:lnTo>
                <a:lnTo>
                  <a:pt x="3426408" y="0"/>
                </a:lnTo>
                <a:lnTo>
                  <a:pt x="3432465" y="0"/>
                </a:lnTo>
                <a:lnTo>
                  <a:pt x="3448050" y="0"/>
                </a:lnTo>
                <a:lnTo>
                  <a:pt x="3464955" y="0"/>
                </a:lnTo>
                <a:lnTo>
                  <a:pt x="3472375" y="0"/>
                </a:lnTo>
                <a:lnTo>
                  <a:pt x="3490063" y="0"/>
                </a:lnTo>
                <a:lnTo>
                  <a:pt x="3494017" y="0"/>
                </a:lnTo>
                <a:lnTo>
                  <a:pt x="3504753" y="0"/>
                </a:lnTo>
                <a:lnTo>
                  <a:pt x="3521658" y="0"/>
                </a:lnTo>
                <a:lnTo>
                  <a:pt x="3536030" y="0"/>
                </a:lnTo>
                <a:lnTo>
                  <a:pt x="3543300" y="0"/>
                </a:lnTo>
                <a:lnTo>
                  <a:pt x="3546766" y="0"/>
                </a:lnTo>
                <a:lnTo>
                  <a:pt x="3550720" y="0"/>
                </a:lnTo>
                <a:lnTo>
                  <a:pt x="3568408" y="0"/>
                </a:lnTo>
                <a:lnTo>
                  <a:pt x="3585313" y="0"/>
                </a:lnTo>
                <a:lnTo>
                  <a:pt x="3592733" y="0"/>
                </a:lnTo>
                <a:lnTo>
                  <a:pt x="3600003" y="0"/>
                </a:lnTo>
                <a:lnTo>
                  <a:pt x="3614375" y="0"/>
                </a:lnTo>
                <a:lnTo>
                  <a:pt x="3625111" y="0"/>
                </a:lnTo>
                <a:lnTo>
                  <a:pt x="3642016" y="0"/>
                </a:lnTo>
                <a:lnTo>
                  <a:pt x="3657601" y="0"/>
                </a:lnTo>
                <a:lnTo>
                  <a:pt x="3663658" y="0"/>
                </a:lnTo>
                <a:lnTo>
                  <a:pt x="3671078" y="0"/>
                </a:lnTo>
                <a:lnTo>
                  <a:pt x="3703568" y="0"/>
                </a:lnTo>
                <a:lnTo>
                  <a:pt x="3714304" y="0"/>
                </a:lnTo>
                <a:lnTo>
                  <a:pt x="3720361" y="0"/>
                </a:lnTo>
                <a:lnTo>
                  <a:pt x="3752851" y="0"/>
                </a:lnTo>
                <a:lnTo>
                  <a:pt x="3760271" y="0"/>
                </a:lnTo>
                <a:lnTo>
                  <a:pt x="3777959" y="0"/>
                </a:lnTo>
                <a:lnTo>
                  <a:pt x="3809554" y="0"/>
                </a:lnTo>
                <a:lnTo>
                  <a:pt x="3823926" y="0"/>
                </a:lnTo>
                <a:lnTo>
                  <a:pt x="3834662" y="0"/>
                </a:lnTo>
                <a:lnTo>
                  <a:pt x="3873209" y="0"/>
                </a:lnTo>
                <a:lnTo>
                  <a:pt x="3880629" y="0"/>
                </a:lnTo>
                <a:lnTo>
                  <a:pt x="3905250" y="0"/>
                </a:lnTo>
                <a:lnTo>
                  <a:pt x="3929912" y="0"/>
                </a:lnTo>
                <a:lnTo>
                  <a:pt x="3951217" y="0"/>
                </a:lnTo>
                <a:lnTo>
                  <a:pt x="3961953" y="0"/>
                </a:lnTo>
                <a:lnTo>
                  <a:pt x="4000500" y="0"/>
                </a:lnTo>
                <a:lnTo>
                  <a:pt x="4007920" y="0"/>
                </a:lnTo>
                <a:lnTo>
                  <a:pt x="4025608" y="0"/>
                </a:lnTo>
                <a:lnTo>
                  <a:pt x="4057203" y="0"/>
                </a:lnTo>
                <a:lnTo>
                  <a:pt x="4071575" y="0"/>
                </a:lnTo>
                <a:lnTo>
                  <a:pt x="4082311" y="0"/>
                </a:lnTo>
                <a:lnTo>
                  <a:pt x="4093604" y="0"/>
                </a:lnTo>
                <a:lnTo>
                  <a:pt x="4114801" y="0"/>
                </a:lnTo>
                <a:lnTo>
                  <a:pt x="4120858" y="0"/>
                </a:lnTo>
                <a:lnTo>
                  <a:pt x="4128278" y="0"/>
                </a:lnTo>
                <a:lnTo>
                  <a:pt x="4139571" y="0"/>
                </a:lnTo>
                <a:lnTo>
                  <a:pt x="4150307" y="0"/>
                </a:lnTo>
                <a:lnTo>
                  <a:pt x="4160768" y="0"/>
                </a:lnTo>
                <a:lnTo>
                  <a:pt x="4171504" y="0"/>
                </a:lnTo>
                <a:lnTo>
                  <a:pt x="4177561" y="0"/>
                </a:lnTo>
                <a:lnTo>
                  <a:pt x="4188854" y="0"/>
                </a:lnTo>
                <a:lnTo>
                  <a:pt x="4196274" y="0"/>
                </a:lnTo>
                <a:lnTo>
                  <a:pt x="4210051" y="0"/>
                </a:lnTo>
                <a:lnTo>
                  <a:pt x="4213962" y="0"/>
                </a:lnTo>
                <a:lnTo>
                  <a:pt x="4217471" y="0"/>
                </a:lnTo>
                <a:lnTo>
                  <a:pt x="4235159" y="0"/>
                </a:lnTo>
                <a:lnTo>
                  <a:pt x="4245557" y="0"/>
                </a:lnTo>
                <a:lnTo>
                  <a:pt x="4259929" y="0"/>
                </a:lnTo>
                <a:lnTo>
                  <a:pt x="4266754" y="0"/>
                </a:lnTo>
                <a:lnTo>
                  <a:pt x="4270665" y="0"/>
                </a:lnTo>
                <a:lnTo>
                  <a:pt x="4281126" y="0"/>
                </a:lnTo>
                <a:lnTo>
                  <a:pt x="4291862" y="0"/>
                </a:lnTo>
                <a:lnTo>
                  <a:pt x="4303155" y="0"/>
                </a:lnTo>
                <a:lnTo>
                  <a:pt x="4309212" y="0"/>
                </a:lnTo>
                <a:lnTo>
                  <a:pt x="4316632" y="0"/>
                </a:lnTo>
                <a:lnTo>
                  <a:pt x="4330409" y="0"/>
                </a:lnTo>
                <a:lnTo>
                  <a:pt x="4337829" y="0"/>
                </a:lnTo>
                <a:lnTo>
                  <a:pt x="4349122" y="0"/>
                </a:lnTo>
                <a:lnTo>
                  <a:pt x="4359858" y="0"/>
                </a:lnTo>
                <a:lnTo>
                  <a:pt x="4365915" y="0"/>
                </a:lnTo>
                <a:lnTo>
                  <a:pt x="4387112" y="0"/>
                </a:lnTo>
                <a:lnTo>
                  <a:pt x="4398405" y="0"/>
                </a:lnTo>
                <a:lnTo>
                  <a:pt x="4405825" y="0"/>
                </a:lnTo>
                <a:lnTo>
                  <a:pt x="4423513" y="0"/>
                </a:lnTo>
                <a:lnTo>
                  <a:pt x="4455108" y="0"/>
                </a:lnTo>
                <a:lnTo>
                  <a:pt x="4469480" y="0"/>
                </a:lnTo>
                <a:lnTo>
                  <a:pt x="4480216" y="0"/>
                </a:lnTo>
                <a:lnTo>
                  <a:pt x="4518763" y="0"/>
                </a:lnTo>
                <a:lnTo>
                  <a:pt x="4526183" y="0"/>
                </a:lnTo>
                <a:lnTo>
                  <a:pt x="4550804" y="0"/>
                </a:lnTo>
                <a:lnTo>
                  <a:pt x="4575466" y="0"/>
                </a:lnTo>
                <a:lnTo>
                  <a:pt x="4596771" y="0"/>
                </a:lnTo>
                <a:lnTo>
                  <a:pt x="4607507" y="0"/>
                </a:lnTo>
                <a:lnTo>
                  <a:pt x="4646054" y="0"/>
                </a:lnTo>
                <a:lnTo>
                  <a:pt x="4653474" y="0"/>
                </a:lnTo>
                <a:lnTo>
                  <a:pt x="4671162" y="0"/>
                </a:lnTo>
                <a:lnTo>
                  <a:pt x="4702757" y="0"/>
                </a:lnTo>
                <a:lnTo>
                  <a:pt x="4717129" y="0"/>
                </a:lnTo>
                <a:lnTo>
                  <a:pt x="4727865" y="0"/>
                </a:lnTo>
                <a:lnTo>
                  <a:pt x="4760355" y="0"/>
                </a:lnTo>
                <a:lnTo>
                  <a:pt x="4766412" y="0"/>
                </a:lnTo>
                <a:lnTo>
                  <a:pt x="4773832" y="0"/>
                </a:lnTo>
                <a:lnTo>
                  <a:pt x="4806322" y="0"/>
                </a:lnTo>
                <a:lnTo>
                  <a:pt x="4817058" y="0"/>
                </a:lnTo>
                <a:lnTo>
                  <a:pt x="4823115" y="0"/>
                </a:lnTo>
                <a:lnTo>
                  <a:pt x="4855605" y="0"/>
                </a:lnTo>
                <a:lnTo>
                  <a:pt x="4863025" y="0"/>
                </a:lnTo>
                <a:lnTo>
                  <a:pt x="4880713" y="0"/>
                </a:lnTo>
                <a:lnTo>
                  <a:pt x="4912308" y="0"/>
                </a:lnTo>
                <a:lnTo>
                  <a:pt x="4926680" y="0"/>
                </a:lnTo>
                <a:lnTo>
                  <a:pt x="4937416" y="0"/>
                </a:lnTo>
                <a:lnTo>
                  <a:pt x="4975963" y="0"/>
                </a:lnTo>
                <a:lnTo>
                  <a:pt x="4983383" y="0"/>
                </a:lnTo>
                <a:lnTo>
                  <a:pt x="5032666" y="0"/>
                </a:lnTo>
                <a:lnTo>
                  <a:pt x="4927891" y="419100"/>
                </a:lnTo>
                <a:lnTo>
                  <a:pt x="4878608" y="419100"/>
                </a:lnTo>
                <a:lnTo>
                  <a:pt x="4871188" y="419100"/>
                </a:lnTo>
                <a:lnTo>
                  <a:pt x="4832641" y="419100"/>
                </a:lnTo>
                <a:lnTo>
                  <a:pt x="4821905" y="419100"/>
                </a:lnTo>
                <a:lnTo>
                  <a:pt x="4807533" y="419100"/>
                </a:lnTo>
                <a:lnTo>
                  <a:pt x="4775938" y="419100"/>
                </a:lnTo>
                <a:lnTo>
                  <a:pt x="4758250" y="419100"/>
                </a:lnTo>
                <a:lnTo>
                  <a:pt x="4750830" y="419100"/>
                </a:lnTo>
                <a:lnTo>
                  <a:pt x="4718340" y="419100"/>
                </a:lnTo>
                <a:lnTo>
                  <a:pt x="4712283" y="419100"/>
                </a:lnTo>
                <a:lnTo>
                  <a:pt x="4701547" y="419100"/>
                </a:lnTo>
                <a:lnTo>
                  <a:pt x="4669057" y="419100"/>
                </a:lnTo>
                <a:lnTo>
                  <a:pt x="4661637" y="419100"/>
                </a:lnTo>
                <a:lnTo>
                  <a:pt x="4655580" y="419100"/>
                </a:lnTo>
                <a:lnTo>
                  <a:pt x="4623090" y="419100"/>
                </a:lnTo>
                <a:lnTo>
                  <a:pt x="4612354" y="419100"/>
                </a:lnTo>
                <a:lnTo>
                  <a:pt x="4597982" y="419100"/>
                </a:lnTo>
                <a:lnTo>
                  <a:pt x="4566387" y="419100"/>
                </a:lnTo>
                <a:lnTo>
                  <a:pt x="4548699" y="419100"/>
                </a:lnTo>
                <a:lnTo>
                  <a:pt x="4541279" y="419100"/>
                </a:lnTo>
                <a:lnTo>
                  <a:pt x="4502732" y="419100"/>
                </a:lnTo>
                <a:lnTo>
                  <a:pt x="4491996" y="419100"/>
                </a:lnTo>
                <a:lnTo>
                  <a:pt x="4470691" y="419100"/>
                </a:lnTo>
                <a:lnTo>
                  <a:pt x="4446029" y="419100"/>
                </a:lnTo>
                <a:lnTo>
                  <a:pt x="4421408" y="419100"/>
                </a:lnTo>
                <a:lnTo>
                  <a:pt x="4413988" y="419100"/>
                </a:lnTo>
                <a:lnTo>
                  <a:pt x="4375441" y="419100"/>
                </a:lnTo>
                <a:lnTo>
                  <a:pt x="4364705" y="419100"/>
                </a:lnTo>
                <a:lnTo>
                  <a:pt x="4350333" y="419100"/>
                </a:lnTo>
                <a:lnTo>
                  <a:pt x="4318738" y="419100"/>
                </a:lnTo>
                <a:lnTo>
                  <a:pt x="4301050" y="419100"/>
                </a:lnTo>
                <a:lnTo>
                  <a:pt x="4293630" y="419100"/>
                </a:lnTo>
                <a:lnTo>
                  <a:pt x="4282337" y="419100"/>
                </a:lnTo>
                <a:lnTo>
                  <a:pt x="4261140" y="419100"/>
                </a:lnTo>
                <a:lnTo>
                  <a:pt x="4255083" y="419100"/>
                </a:lnTo>
                <a:lnTo>
                  <a:pt x="4244347" y="419100"/>
                </a:lnTo>
                <a:lnTo>
                  <a:pt x="4233054" y="419100"/>
                </a:lnTo>
                <a:lnTo>
                  <a:pt x="4225634" y="419100"/>
                </a:lnTo>
                <a:lnTo>
                  <a:pt x="4211857" y="419100"/>
                </a:lnTo>
                <a:lnTo>
                  <a:pt x="4204437" y="419100"/>
                </a:lnTo>
                <a:lnTo>
                  <a:pt x="4198380" y="419100"/>
                </a:lnTo>
                <a:lnTo>
                  <a:pt x="4187087" y="419100"/>
                </a:lnTo>
                <a:lnTo>
                  <a:pt x="4176351" y="419100"/>
                </a:lnTo>
                <a:lnTo>
                  <a:pt x="4165890" y="419100"/>
                </a:lnTo>
                <a:lnTo>
                  <a:pt x="4161979" y="419100"/>
                </a:lnTo>
                <a:lnTo>
                  <a:pt x="4155154" y="419100"/>
                </a:lnTo>
                <a:lnTo>
                  <a:pt x="4140782" y="419100"/>
                </a:lnTo>
                <a:lnTo>
                  <a:pt x="4130384" y="419100"/>
                </a:lnTo>
                <a:lnTo>
                  <a:pt x="4112696" y="419100"/>
                </a:lnTo>
                <a:lnTo>
                  <a:pt x="4109187" y="419100"/>
                </a:lnTo>
                <a:lnTo>
                  <a:pt x="4105276" y="419100"/>
                </a:lnTo>
                <a:lnTo>
                  <a:pt x="4091499" y="419100"/>
                </a:lnTo>
                <a:lnTo>
                  <a:pt x="4084079" y="419100"/>
                </a:lnTo>
                <a:lnTo>
                  <a:pt x="4072786" y="419100"/>
                </a:lnTo>
                <a:lnTo>
                  <a:pt x="4066729" y="419100"/>
                </a:lnTo>
                <a:lnTo>
                  <a:pt x="4055993" y="419100"/>
                </a:lnTo>
                <a:lnTo>
                  <a:pt x="4045532" y="419100"/>
                </a:lnTo>
                <a:lnTo>
                  <a:pt x="4034796" y="419100"/>
                </a:lnTo>
                <a:lnTo>
                  <a:pt x="4023503" y="419100"/>
                </a:lnTo>
                <a:lnTo>
                  <a:pt x="4016083" y="419100"/>
                </a:lnTo>
                <a:lnTo>
                  <a:pt x="4010026" y="419100"/>
                </a:lnTo>
                <a:lnTo>
                  <a:pt x="3988829" y="419100"/>
                </a:lnTo>
                <a:lnTo>
                  <a:pt x="3977536" y="419100"/>
                </a:lnTo>
                <a:lnTo>
                  <a:pt x="3966800" y="419100"/>
                </a:lnTo>
                <a:lnTo>
                  <a:pt x="3952428" y="419100"/>
                </a:lnTo>
                <a:lnTo>
                  <a:pt x="3920833" y="419100"/>
                </a:lnTo>
                <a:lnTo>
                  <a:pt x="3903145" y="419100"/>
                </a:lnTo>
                <a:lnTo>
                  <a:pt x="3895725" y="419100"/>
                </a:lnTo>
                <a:lnTo>
                  <a:pt x="3857178" y="419100"/>
                </a:lnTo>
                <a:lnTo>
                  <a:pt x="3846442" y="419100"/>
                </a:lnTo>
                <a:lnTo>
                  <a:pt x="3825137" y="419100"/>
                </a:lnTo>
                <a:lnTo>
                  <a:pt x="3800475" y="419100"/>
                </a:lnTo>
                <a:lnTo>
                  <a:pt x="3775854" y="419100"/>
                </a:lnTo>
                <a:lnTo>
                  <a:pt x="3768434" y="419100"/>
                </a:lnTo>
                <a:lnTo>
                  <a:pt x="3729887" y="419100"/>
                </a:lnTo>
                <a:lnTo>
                  <a:pt x="3719151" y="419100"/>
                </a:lnTo>
                <a:lnTo>
                  <a:pt x="3704779" y="419100"/>
                </a:lnTo>
                <a:lnTo>
                  <a:pt x="3673184" y="419100"/>
                </a:lnTo>
                <a:lnTo>
                  <a:pt x="3655496" y="419100"/>
                </a:lnTo>
                <a:lnTo>
                  <a:pt x="3648076" y="419100"/>
                </a:lnTo>
                <a:lnTo>
                  <a:pt x="3615586" y="419100"/>
                </a:lnTo>
                <a:lnTo>
                  <a:pt x="3609529" y="419100"/>
                </a:lnTo>
                <a:lnTo>
                  <a:pt x="3598793" y="419100"/>
                </a:lnTo>
                <a:lnTo>
                  <a:pt x="3566303" y="419100"/>
                </a:lnTo>
                <a:lnTo>
                  <a:pt x="3558883" y="419100"/>
                </a:lnTo>
                <a:lnTo>
                  <a:pt x="3552826" y="419100"/>
                </a:lnTo>
                <a:lnTo>
                  <a:pt x="3537241" y="419100"/>
                </a:lnTo>
                <a:lnTo>
                  <a:pt x="3520336" y="419100"/>
                </a:lnTo>
                <a:lnTo>
                  <a:pt x="3509600" y="419100"/>
                </a:lnTo>
                <a:lnTo>
                  <a:pt x="3495228" y="419100"/>
                </a:lnTo>
                <a:lnTo>
                  <a:pt x="3487958" y="419100"/>
                </a:lnTo>
                <a:lnTo>
                  <a:pt x="3480538" y="419100"/>
                </a:lnTo>
                <a:lnTo>
                  <a:pt x="3463633" y="419100"/>
                </a:lnTo>
                <a:lnTo>
                  <a:pt x="3445945" y="419100"/>
                </a:lnTo>
                <a:lnTo>
                  <a:pt x="3441991" y="419100"/>
                </a:lnTo>
                <a:lnTo>
                  <a:pt x="3438525" y="419100"/>
                </a:lnTo>
                <a:lnTo>
                  <a:pt x="3431255" y="419100"/>
                </a:lnTo>
                <a:lnTo>
                  <a:pt x="3416883" y="419100"/>
                </a:lnTo>
                <a:lnTo>
                  <a:pt x="3399978" y="419100"/>
                </a:lnTo>
                <a:lnTo>
                  <a:pt x="3389242" y="419100"/>
                </a:lnTo>
                <a:lnTo>
                  <a:pt x="3385288" y="419100"/>
                </a:lnTo>
                <a:lnTo>
                  <a:pt x="3367600" y="419100"/>
                </a:lnTo>
                <a:lnTo>
                  <a:pt x="3360180" y="419100"/>
                </a:lnTo>
                <a:lnTo>
                  <a:pt x="3343275" y="419100"/>
                </a:lnTo>
                <a:lnTo>
                  <a:pt x="3327690" y="419100"/>
                </a:lnTo>
                <a:lnTo>
                  <a:pt x="3321633" y="419100"/>
                </a:lnTo>
                <a:lnTo>
                  <a:pt x="3310897" y="419100"/>
                </a:lnTo>
                <a:lnTo>
                  <a:pt x="3278407" y="419100"/>
                </a:lnTo>
                <a:lnTo>
                  <a:pt x="3270987" y="419100"/>
                </a:lnTo>
                <a:lnTo>
                  <a:pt x="3264930" y="419100"/>
                </a:lnTo>
                <a:lnTo>
                  <a:pt x="3232440" y="419100"/>
                </a:lnTo>
                <a:lnTo>
                  <a:pt x="3221704" y="419100"/>
                </a:lnTo>
                <a:lnTo>
                  <a:pt x="3207332" y="419100"/>
                </a:lnTo>
                <a:lnTo>
                  <a:pt x="3175737" y="419100"/>
                </a:lnTo>
                <a:lnTo>
                  <a:pt x="3158049" y="419100"/>
                </a:lnTo>
                <a:lnTo>
                  <a:pt x="3150629" y="419100"/>
                </a:lnTo>
                <a:lnTo>
                  <a:pt x="3112082" y="419100"/>
                </a:lnTo>
                <a:lnTo>
                  <a:pt x="3101346" y="419100"/>
                </a:lnTo>
                <a:lnTo>
                  <a:pt x="3080041" y="419100"/>
                </a:lnTo>
                <a:lnTo>
                  <a:pt x="3055379" y="419100"/>
                </a:lnTo>
                <a:lnTo>
                  <a:pt x="3030758" y="419100"/>
                </a:lnTo>
                <a:lnTo>
                  <a:pt x="3023338" y="419100"/>
                </a:lnTo>
                <a:lnTo>
                  <a:pt x="2984791" y="419100"/>
                </a:lnTo>
                <a:lnTo>
                  <a:pt x="2975266" y="419100"/>
                </a:lnTo>
                <a:lnTo>
                  <a:pt x="2974055" y="419100"/>
                </a:lnTo>
                <a:lnTo>
                  <a:pt x="2959683" y="419100"/>
                </a:lnTo>
                <a:lnTo>
                  <a:pt x="2928088" y="419100"/>
                </a:lnTo>
                <a:lnTo>
                  <a:pt x="2925983" y="419100"/>
                </a:lnTo>
                <a:lnTo>
                  <a:pt x="2918563" y="419100"/>
                </a:lnTo>
                <a:lnTo>
                  <a:pt x="2910400" y="419100"/>
                </a:lnTo>
                <a:lnTo>
                  <a:pt x="2902980" y="419100"/>
                </a:lnTo>
                <a:lnTo>
                  <a:pt x="2891687" y="419100"/>
                </a:lnTo>
                <a:lnTo>
                  <a:pt x="2880016" y="419100"/>
                </a:lnTo>
                <a:lnTo>
                  <a:pt x="2870490" y="419100"/>
                </a:lnTo>
                <a:lnTo>
                  <a:pt x="2869280" y="419100"/>
                </a:lnTo>
                <a:lnTo>
                  <a:pt x="2864433" y="419100"/>
                </a:lnTo>
                <a:lnTo>
                  <a:pt x="2854908" y="419100"/>
                </a:lnTo>
                <a:lnTo>
                  <a:pt x="2853697" y="419100"/>
                </a:lnTo>
                <a:lnTo>
                  <a:pt x="2842404" y="419100"/>
                </a:lnTo>
                <a:lnTo>
                  <a:pt x="2834984" y="419100"/>
                </a:lnTo>
                <a:lnTo>
                  <a:pt x="2823313" y="419100"/>
                </a:lnTo>
                <a:lnTo>
                  <a:pt x="2821207" y="419100"/>
                </a:lnTo>
                <a:lnTo>
                  <a:pt x="2813787" y="419100"/>
                </a:lnTo>
                <a:lnTo>
                  <a:pt x="2807730" y="419100"/>
                </a:lnTo>
                <a:lnTo>
                  <a:pt x="2805625" y="419100"/>
                </a:lnTo>
                <a:lnTo>
                  <a:pt x="2798205" y="419100"/>
                </a:lnTo>
                <a:lnTo>
                  <a:pt x="2796437" y="419100"/>
                </a:lnTo>
                <a:lnTo>
                  <a:pt x="2785701" y="419100"/>
                </a:lnTo>
                <a:lnTo>
                  <a:pt x="2775240" y="419100"/>
                </a:lnTo>
                <a:lnTo>
                  <a:pt x="2771329" y="419100"/>
                </a:lnTo>
                <a:lnTo>
                  <a:pt x="2765715" y="419100"/>
                </a:lnTo>
                <a:lnTo>
                  <a:pt x="2764504" y="419100"/>
                </a:lnTo>
                <a:lnTo>
                  <a:pt x="2759658" y="419100"/>
                </a:lnTo>
                <a:lnTo>
                  <a:pt x="2750132" y="419100"/>
                </a:lnTo>
                <a:lnTo>
                  <a:pt x="2748922" y="419100"/>
                </a:lnTo>
                <a:lnTo>
                  <a:pt x="2739734" y="419100"/>
                </a:lnTo>
                <a:lnTo>
                  <a:pt x="2722046" y="419100"/>
                </a:lnTo>
                <a:lnTo>
                  <a:pt x="2718537" y="419100"/>
                </a:lnTo>
                <a:lnTo>
                  <a:pt x="2716432" y="419100"/>
                </a:lnTo>
                <a:lnTo>
                  <a:pt x="2714626" y="419100"/>
                </a:lnTo>
                <a:lnTo>
                  <a:pt x="2709012" y="419100"/>
                </a:lnTo>
                <a:lnTo>
                  <a:pt x="2702955" y="419100"/>
                </a:lnTo>
                <a:lnTo>
                  <a:pt x="2700849" y="419100"/>
                </a:lnTo>
                <a:lnTo>
                  <a:pt x="2693429" y="419100"/>
                </a:lnTo>
                <a:lnTo>
                  <a:pt x="2682136" y="419100"/>
                </a:lnTo>
                <a:lnTo>
                  <a:pt x="2676079" y="419100"/>
                </a:lnTo>
                <a:lnTo>
                  <a:pt x="2670465" y="419100"/>
                </a:lnTo>
                <a:lnTo>
                  <a:pt x="2665343" y="419100"/>
                </a:lnTo>
                <a:lnTo>
                  <a:pt x="2659729" y="419100"/>
                </a:lnTo>
                <a:lnTo>
                  <a:pt x="2654882" y="419100"/>
                </a:lnTo>
                <a:lnTo>
                  <a:pt x="2645357" y="419100"/>
                </a:lnTo>
                <a:lnTo>
                  <a:pt x="2644146" y="419100"/>
                </a:lnTo>
                <a:lnTo>
                  <a:pt x="2632853" y="419100"/>
                </a:lnTo>
                <a:lnTo>
                  <a:pt x="2625433" y="419100"/>
                </a:lnTo>
                <a:lnTo>
                  <a:pt x="2619376" y="419100"/>
                </a:lnTo>
                <a:lnTo>
                  <a:pt x="2613762" y="419100"/>
                </a:lnTo>
                <a:lnTo>
                  <a:pt x="2598179" y="419100"/>
                </a:lnTo>
                <a:lnTo>
                  <a:pt x="2596074" y="419100"/>
                </a:lnTo>
                <a:lnTo>
                  <a:pt x="2588654" y="419100"/>
                </a:lnTo>
                <a:lnTo>
                  <a:pt x="2586886" y="419100"/>
                </a:lnTo>
                <a:lnTo>
                  <a:pt x="2576150" y="419100"/>
                </a:lnTo>
                <a:lnTo>
                  <a:pt x="2561778" y="419100"/>
                </a:lnTo>
                <a:lnTo>
                  <a:pt x="2550107" y="419100"/>
                </a:lnTo>
                <a:lnTo>
                  <a:pt x="2539371" y="419100"/>
                </a:lnTo>
                <a:lnTo>
                  <a:pt x="2530183" y="419100"/>
                </a:lnTo>
                <a:lnTo>
                  <a:pt x="2518066" y="419100"/>
                </a:lnTo>
                <a:lnTo>
                  <a:pt x="2512495" y="419100"/>
                </a:lnTo>
                <a:lnTo>
                  <a:pt x="2505075" y="419100"/>
                </a:lnTo>
                <a:lnTo>
                  <a:pt x="2493404" y="419100"/>
                </a:lnTo>
                <a:lnTo>
                  <a:pt x="2468783" y="419100"/>
                </a:lnTo>
                <a:lnTo>
                  <a:pt x="2466528" y="419100"/>
                </a:lnTo>
                <a:lnTo>
                  <a:pt x="2461363" y="419100"/>
                </a:lnTo>
                <a:lnTo>
                  <a:pt x="2455792" y="419100"/>
                </a:lnTo>
                <a:lnTo>
                  <a:pt x="2434487" y="419100"/>
                </a:lnTo>
                <a:lnTo>
                  <a:pt x="2422816" y="419100"/>
                </a:lnTo>
                <a:lnTo>
                  <a:pt x="2412080" y="419100"/>
                </a:lnTo>
                <a:lnTo>
                  <a:pt x="2409825" y="419100"/>
                </a:lnTo>
                <a:lnTo>
                  <a:pt x="2397708" y="419100"/>
                </a:lnTo>
                <a:lnTo>
                  <a:pt x="2385204" y="419100"/>
                </a:lnTo>
                <a:lnTo>
                  <a:pt x="2377784" y="419100"/>
                </a:lnTo>
                <a:lnTo>
                  <a:pt x="2366113" y="419100"/>
                </a:lnTo>
                <a:lnTo>
                  <a:pt x="2348425" y="419100"/>
                </a:lnTo>
                <a:lnTo>
                  <a:pt x="2341005" y="419100"/>
                </a:lnTo>
                <a:lnTo>
                  <a:pt x="2339237" y="419100"/>
                </a:lnTo>
                <a:lnTo>
                  <a:pt x="2329712" y="419100"/>
                </a:lnTo>
                <a:lnTo>
                  <a:pt x="2328501" y="419100"/>
                </a:lnTo>
                <a:lnTo>
                  <a:pt x="2314129" y="419100"/>
                </a:lnTo>
                <a:lnTo>
                  <a:pt x="2308515" y="419100"/>
                </a:lnTo>
                <a:lnTo>
                  <a:pt x="2302458" y="419100"/>
                </a:lnTo>
                <a:lnTo>
                  <a:pt x="2291722" y="419100"/>
                </a:lnTo>
                <a:lnTo>
                  <a:pt x="2282534" y="419100"/>
                </a:lnTo>
                <a:lnTo>
                  <a:pt x="2280429" y="419100"/>
                </a:lnTo>
                <a:lnTo>
                  <a:pt x="2273009" y="419100"/>
                </a:lnTo>
                <a:lnTo>
                  <a:pt x="2264846" y="419100"/>
                </a:lnTo>
                <a:lnTo>
                  <a:pt x="2259232" y="419100"/>
                </a:lnTo>
                <a:lnTo>
                  <a:pt x="2257426" y="419100"/>
                </a:lnTo>
                <a:lnTo>
                  <a:pt x="2251812" y="419100"/>
                </a:lnTo>
                <a:lnTo>
                  <a:pt x="2245755" y="419100"/>
                </a:lnTo>
                <a:lnTo>
                  <a:pt x="2234462" y="419100"/>
                </a:lnTo>
                <a:lnTo>
                  <a:pt x="2224936" y="419100"/>
                </a:lnTo>
                <a:lnTo>
                  <a:pt x="2223726" y="419100"/>
                </a:lnTo>
                <a:lnTo>
                  <a:pt x="2218879" y="419100"/>
                </a:lnTo>
                <a:lnTo>
                  <a:pt x="2213265" y="419100"/>
                </a:lnTo>
                <a:lnTo>
                  <a:pt x="2209354" y="419100"/>
                </a:lnTo>
                <a:lnTo>
                  <a:pt x="2208143" y="419100"/>
                </a:lnTo>
                <a:lnTo>
                  <a:pt x="2202529" y="419100"/>
                </a:lnTo>
                <a:lnTo>
                  <a:pt x="2188157" y="419100"/>
                </a:lnTo>
                <a:lnTo>
                  <a:pt x="2177759" y="419100"/>
                </a:lnTo>
                <a:lnTo>
                  <a:pt x="2175653" y="419100"/>
                </a:lnTo>
                <a:lnTo>
                  <a:pt x="2168233" y="419100"/>
                </a:lnTo>
                <a:lnTo>
                  <a:pt x="2162176" y="419100"/>
                </a:lnTo>
                <a:lnTo>
                  <a:pt x="2160071" y="419100"/>
                </a:lnTo>
                <a:lnTo>
                  <a:pt x="2156562" y="419100"/>
                </a:lnTo>
                <a:lnTo>
                  <a:pt x="2152651" y="419100"/>
                </a:lnTo>
                <a:lnTo>
                  <a:pt x="2138874" y="419100"/>
                </a:lnTo>
                <a:lnTo>
                  <a:pt x="2131454" y="419100"/>
                </a:lnTo>
                <a:lnTo>
                  <a:pt x="2129686" y="419100"/>
                </a:lnTo>
                <a:lnTo>
                  <a:pt x="2120161" y="419100"/>
                </a:lnTo>
                <a:lnTo>
                  <a:pt x="2118950" y="419100"/>
                </a:lnTo>
                <a:lnTo>
                  <a:pt x="2114104" y="419100"/>
                </a:lnTo>
                <a:lnTo>
                  <a:pt x="2104578" y="419100"/>
                </a:lnTo>
                <a:lnTo>
                  <a:pt x="2103368" y="419100"/>
                </a:lnTo>
                <a:lnTo>
                  <a:pt x="2092907" y="419100"/>
                </a:lnTo>
                <a:lnTo>
                  <a:pt x="2082171" y="419100"/>
                </a:lnTo>
                <a:lnTo>
                  <a:pt x="2072983" y="419100"/>
                </a:lnTo>
                <a:lnTo>
                  <a:pt x="2070878" y="419100"/>
                </a:lnTo>
                <a:lnTo>
                  <a:pt x="2063458" y="419100"/>
                </a:lnTo>
                <a:lnTo>
                  <a:pt x="2057401" y="419100"/>
                </a:lnTo>
                <a:lnTo>
                  <a:pt x="2055295" y="419100"/>
                </a:lnTo>
                <a:lnTo>
                  <a:pt x="2047875" y="419100"/>
                </a:lnTo>
                <a:lnTo>
                  <a:pt x="2036204" y="419100"/>
                </a:lnTo>
                <a:lnTo>
                  <a:pt x="2024911" y="419100"/>
                </a:lnTo>
                <a:lnTo>
                  <a:pt x="2014175" y="419100"/>
                </a:lnTo>
                <a:lnTo>
                  <a:pt x="2009328" y="419100"/>
                </a:lnTo>
                <a:lnTo>
                  <a:pt x="1999803" y="419100"/>
                </a:lnTo>
                <a:lnTo>
                  <a:pt x="1998592" y="419100"/>
                </a:lnTo>
                <a:lnTo>
                  <a:pt x="1968208" y="419100"/>
                </a:lnTo>
                <a:lnTo>
                  <a:pt x="1952625" y="419100"/>
                </a:lnTo>
                <a:lnTo>
                  <a:pt x="1950520" y="419100"/>
                </a:lnTo>
                <a:lnTo>
                  <a:pt x="1943100" y="419100"/>
                </a:lnTo>
                <a:lnTo>
                  <a:pt x="1904553" y="419100"/>
                </a:lnTo>
                <a:lnTo>
                  <a:pt x="1893817" y="419100"/>
                </a:lnTo>
                <a:lnTo>
                  <a:pt x="1872512" y="419100"/>
                </a:lnTo>
                <a:lnTo>
                  <a:pt x="1847850" y="419100"/>
                </a:lnTo>
                <a:lnTo>
                  <a:pt x="1823229" y="419100"/>
                </a:lnTo>
                <a:lnTo>
                  <a:pt x="1815809" y="419100"/>
                </a:lnTo>
                <a:lnTo>
                  <a:pt x="1777262" y="419100"/>
                </a:lnTo>
                <a:lnTo>
                  <a:pt x="1766526" y="419100"/>
                </a:lnTo>
                <a:lnTo>
                  <a:pt x="1752154" y="419100"/>
                </a:lnTo>
                <a:lnTo>
                  <a:pt x="1720559" y="419100"/>
                </a:lnTo>
                <a:lnTo>
                  <a:pt x="1702871" y="419100"/>
                </a:lnTo>
                <a:lnTo>
                  <a:pt x="1695451" y="419100"/>
                </a:lnTo>
                <a:lnTo>
                  <a:pt x="1662961" y="419100"/>
                </a:lnTo>
                <a:lnTo>
                  <a:pt x="1656904" y="419100"/>
                </a:lnTo>
                <a:lnTo>
                  <a:pt x="1646168" y="419100"/>
                </a:lnTo>
                <a:lnTo>
                  <a:pt x="1613678" y="419100"/>
                </a:lnTo>
                <a:lnTo>
                  <a:pt x="1606258" y="419100"/>
                </a:lnTo>
                <a:lnTo>
                  <a:pt x="1600201" y="419100"/>
                </a:lnTo>
                <a:lnTo>
                  <a:pt x="1584616" y="419100"/>
                </a:lnTo>
                <a:lnTo>
                  <a:pt x="1567711" y="419100"/>
                </a:lnTo>
                <a:lnTo>
                  <a:pt x="1556975" y="419100"/>
                </a:lnTo>
                <a:lnTo>
                  <a:pt x="1542603" y="419100"/>
                </a:lnTo>
                <a:lnTo>
                  <a:pt x="1535333" y="419100"/>
                </a:lnTo>
                <a:lnTo>
                  <a:pt x="1527913" y="419100"/>
                </a:lnTo>
                <a:lnTo>
                  <a:pt x="1511008" y="419100"/>
                </a:lnTo>
                <a:lnTo>
                  <a:pt x="1493320" y="419100"/>
                </a:lnTo>
                <a:lnTo>
                  <a:pt x="1489366" y="419100"/>
                </a:lnTo>
                <a:lnTo>
                  <a:pt x="1485900" y="419100"/>
                </a:lnTo>
                <a:lnTo>
                  <a:pt x="1478630" y="419100"/>
                </a:lnTo>
                <a:lnTo>
                  <a:pt x="1464258" y="419100"/>
                </a:lnTo>
                <a:lnTo>
                  <a:pt x="1447353" y="419100"/>
                </a:lnTo>
                <a:lnTo>
                  <a:pt x="1436617" y="419100"/>
                </a:lnTo>
                <a:lnTo>
                  <a:pt x="1432663" y="419100"/>
                </a:lnTo>
                <a:lnTo>
                  <a:pt x="1414975" y="419100"/>
                </a:lnTo>
                <a:lnTo>
                  <a:pt x="1407555" y="419100"/>
                </a:lnTo>
                <a:lnTo>
                  <a:pt x="1390650" y="419100"/>
                </a:lnTo>
                <a:lnTo>
                  <a:pt x="1375065" y="419100"/>
                </a:lnTo>
                <a:lnTo>
                  <a:pt x="1369008" y="419100"/>
                </a:lnTo>
                <a:lnTo>
                  <a:pt x="1358272" y="419100"/>
                </a:lnTo>
                <a:lnTo>
                  <a:pt x="1325782" y="419100"/>
                </a:lnTo>
                <a:lnTo>
                  <a:pt x="1318362" y="419100"/>
                </a:lnTo>
                <a:lnTo>
                  <a:pt x="1312305" y="419100"/>
                </a:lnTo>
                <a:lnTo>
                  <a:pt x="1279815" y="419100"/>
                </a:lnTo>
                <a:lnTo>
                  <a:pt x="1269079" y="419100"/>
                </a:lnTo>
                <a:lnTo>
                  <a:pt x="1254707" y="419100"/>
                </a:lnTo>
                <a:lnTo>
                  <a:pt x="1223112" y="419100"/>
                </a:lnTo>
                <a:lnTo>
                  <a:pt x="1205424" y="419100"/>
                </a:lnTo>
                <a:lnTo>
                  <a:pt x="1198004" y="419100"/>
                </a:lnTo>
                <a:lnTo>
                  <a:pt x="1159457" y="419100"/>
                </a:lnTo>
                <a:lnTo>
                  <a:pt x="1148721" y="419100"/>
                </a:lnTo>
                <a:lnTo>
                  <a:pt x="1127416" y="419100"/>
                </a:lnTo>
                <a:lnTo>
                  <a:pt x="1102754" y="419100"/>
                </a:lnTo>
                <a:lnTo>
                  <a:pt x="1078133" y="419100"/>
                </a:lnTo>
                <a:lnTo>
                  <a:pt x="1070713" y="419100"/>
                </a:lnTo>
                <a:lnTo>
                  <a:pt x="1032166" y="419100"/>
                </a:lnTo>
                <a:lnTo>
                  <a:pt x="1021430" y="419100"/>
                </a:lnTo>
                <a:lnTo>
                  <a:pt x="1007058" y="419100"/>
                </a:lnTo>
                <a:lnTo>
                  <a:pt x="975463" y="419100"/>
                </a:lnTo>
                <a:lnTo>
                  <a:pt x="957775" y="419100"/>
                </a:lnTo>
                <a:lnTo>
                  <a:pt x="950355" y="419100"/>
                </a:lnTo>
                <a:lnTo>
                  <a:pt x="939062" y="419100"/>
                </a:lnTo>
                <a:lnTo>
                  <a:pt x="917865" y="419100"/>
                </a:lnTo>
                <a:lnTo>
                  <a:pt x="911808" y="419100"/>
                </a:lnTo>
                <a:lnTo>
                  <a:pt x="901072" y="419100"/>
                </a:lnTo>
                <a:lnTo>
                  <a:pt x="889779" y="419100"/>
                </a:lnTo>
                <a:lnTo>
                  <a:pt x="882359" y="419100"/>
                </a:lnTo>
                <a:lnTo>
                  <a:pt x="868582" y="419100"/>
                </a:lnTo>
                <a:lnTo>
                  <a:pt x="861162" y="419100"/>
                </a:lnTo>
                <a:lnTo>
                  <a:pt x="855105" y="419100"/>
                </a:lnTo>
                <a:lnTo>
                  <a:pt x="843812" y="419100"/>
                </a:lnTo>
                <a:lnTo>
                  <a:pt x="833076" y="419100"/>
                </a:lnTo>
                <a:lnTo>
                  <a:pt x="822615" y="419100"/>
                </a:lnTo>
                <a:lnTo>
                  <a:pt x="818704" y="419100"/>
                </a:lnTo>
                <a:lnTo>
                  <a:pt x="811879" y="419100"/>
                </a:lnTo>
                <a:lnTo>
                  <a:pt x="797507" y="419100"/>
                </a:lnTo>
                <a:lnTo>
                  <a:pt x="787109" y="419100"/>
                </a:lnTo>
                <a:lnTo>
                  <a:pt x="769421" y="419100"/>
                </a:lnTo>
                <a:lnTo>
                  <a:pt x="765912" y="419100"/>
                </a:lnTo>
                <a:lnTo>
                  <a:pt x="762001" y="419100"/>
                </a:lnTo>
                <a:lnTo>
                  <a:pt x="748224" y="419100"/>
                </a:lnTo>
                <a:lnTo>
                  <a:pt x="740804" y="419100"/>
                </a:lnTo>
                <a:lnTo>
                  <a:pt x="729511" y="419100"/>
                </a:lnTo>
                <a:lnTo>
                  <a:pt x="723454" y="419100"/>
                </a:lnTo>
                <a:lnTo>
                  <a:pt x="712718" y="419100"/>
                </a:lnTo>
                <a:lnTo>
                  <a:pt x="702257" y="419100"/>
                </a:lnTo>
                <a:lnTo>
                  <a:pt x="691521" y="419100"/>
                </a:lnTo>
                <a:lnTo>
                  <a:pt x="680228" y="419100"/>
                </a:lnTo>
                <a:lnTo>
                  <a:pt x="672808" y="419100"/>
                </a:lnTo>
                <a:lnTo>
                  <a:pt x="666751" y="419100"/>
                </a:lnTo>
                <a:lnTo>
                  <a:pt x="645554" y="419100"/>
                </a:lnTo>
                <a:lnTo>
                  <a:pt x="634261" y="419100"/>
                </a:lnTo>
                <a:lnTo>
                  <a:pt x="623525" y="419100"/>
                </a:lnTo>
                <a:lnTo>
                  <a:pt x="609153" y="419100"/>
                </a:lnTo>
                <a:lnTo>
                  <a:pt x="577558" y="419100"/>
                </a:lnTo>
                <a:lnTo>
                  <a:pt x="559870" y="419100"/>
                </a:lnTo>
                <a:lnTo>
                  <a:pt x="552450" y="419100"/>
                </a:lnTo>
                <a:lnTo>
                  <a:pt x="513903" y="419100"/>
                </a:lnTo>
                <a:lnTo>
                  <a:pt x="503167" y="419100"/>
                </a:lnTo>
                <a:lnTo>
                  <a:pt x="481862" y="419100"/>
                </a:lnTo>
                <a:lnTo>
                  <a:pt x="457200" y="419100"/>
                </a:lnTo>
                <a:lnTo>
                  <a:pt x="432579" y="419100"/>
                </a:lnTo>
                <a:lnTo>
                  <a:pt x="425159" y="419100"/>
                </a:lnTo>
                <a:lnTo>
                  <a:pt x="386612" y="419100"/>
                </a:lnTo>
                <a:lnTo>
                  <a:pt x="375876" y="419100"/>
                </a:lnTo>
                <a:lnTo>
                  <a:pt x="361504" y="419100"/>
                </a:lnTo>
                <a:lnTo>
                  <a:pt x="329909" y="419100"/>
                </a:lnTo>
                <a:lnTo>
                  <a:pt x="312221" y="419100"/>
                </a:lnTo>
                <a:lnTo>
                  <a:pt x="304801" y="419100"/>
                </a:lnTo>
                <a:lnTo>
                  <a:pt x="272311" y="419100"/>
                </a:lnTo>
                <a:lnTo>
                  <a:pt x="266254" y="419100"/>
                </a:lnTo>
                <a:lnTo>
                  <a:pt x="255518" y="419100"/>
                </a:lnTo>
                <a:lnTo>
                  <a:pt x="223028" y="419100"/>
                </a:lnTo>
                <a:lnTo>
                  <a:pt x="215608" y="419100"/>
                </a:lnTo>
                <a:lnTo>
                  <a:pt x="209551" y="419100"/>
                </a:lnTo>
                <a:lnTo>
                  <a:pt x="177061" y="419100"/>
                </a:lnTo>
                <a:lnTo>
                  <a:pt x="166325" y="419100"/>
                </a:lnTo>
                <a:lnTo>
                  <a:pt x="151953" y="419100"/>
                </a:lnTo>
                <a:lnTo>
                  <a:pt x="120358" y="419100"/>
                </a:lnTo>
                <a:lnTo>
                  <a:pt x="102670" y="419100"/>
                </a:lnTo>
                <a:lnTo>
                  <a:pt x="95250" y="419100"/>
                </a:lnTo>
                <a:lnTo>
                  <a:pt x="56703" y="419100"/>
                </a:lnTo>
                <a:lnTo>
                  <a:pt x="45967" y="419100"/>
                </a:lnTo>
                <a:lnTo>
                  <a:pt x="0" y="4191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nvGrpSpPr>
          <p:cNvPr id="4" name="组合 3"/>
          <p:cNvGrpSpPr/>
          <p:nvPr userDrawn="1"/>
        </p:nvGrpSpPr>
        <p:grpSpPr bwMode="auto">
          <a:xfrm>
            <a:off x="-231775" y="0"/>
            <a:ext cx="1811338" cy="1038225"/>
            <a:chOff x="114" y="0"/>
            <a:chExt cx="2373" cy="1636"/>
          </a:xfrm>
        </p:grpSpPr>
        <p:sp>
          <p:nvSpPr>
            <p:cNvPr id="5" name="任意多边形 4"/>
            <p:cNvSpPr/>
            <p:nvPr/>
          </p:nvSpPr>
          <p:spPr>
            <a:xfrm>
              <a:off x="994"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252"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7" name="任意多边形 6"/>
            <p:cNvSpPr/>
            <p:nvPr/>
          </p:nvSpPr>
          <p:spPr>
            <a:xfrm>
              <a:off x="1507"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8" name="任意多边形 7"/>
            <p:cNvSpPr/>
            <p:nvPr/>
          </p:nvSpPr>
          <p:spPr>
            <a:xfrm>
              <a:off x="1763"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2021"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4" y="0"/>
              <a:ext cx="1092" cy="1636"/>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cxnSp>
        <p:nvCxnSpPr>
          <p:cNvPr id="11" name="直接连接符 10"/>
          <p:cNvCxnSpPr/>
          <p:nvPr/>
        </p:nvCxnSpPr>
        <p:spPr>
          <a:xfrm>
            <a:off x="1581150" y="852488"/>
            <a:ext cx="1068863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hf sldNum="0"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13.xml"/><Relationship Id="rId7" Type="http://schemas.openxmlformats.org/officeDocument/2006/relationships/diagramColors" Target="../diagrams/colors2.xml"/><Relationship Id="rId2" Type="http://schemas.openxmlformats.org/officeDocument/2006/relationships/slideLayout" Target="../slideLayouts/slideLayout3.xml"/><Relationship Id="rId1" Type="http://schemas.openxmlformats.org/officeDocument/2006/relationships/tags" Target="../tags/tag1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14.xml"/><Relationship Id="rId7" Type="http://schemas.openxmlformats.org/officeDocument/2006/relationships/diagramColors" Target="../diagrams/colors3.xml"/><Relationship Id="rId2" Type="http://schemas.openxmlformats.org/officeDocument/2006/relationships/slideLayout" Target="../slideLayouts/slideLayout3.xml"/><Relationship Id="rId1" Type="http://schemas.openxmlformats.org/officeDocument/2006/relationships/tags" Target="../tags/tag1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17.xml"/><Relationship Id="rId7" Type="http://schemas.openxmlformats.org/officeDocument/2006/relationships/diagramColors" Target="../diagrams/colors4.xml"/><Relationship Id="rId2" Type="http://schemas.openxmlformats.org/officeDocument/2006/relationships/slideLayout" Target="../slideLayouts/slideLayout3.xml"/><Relationship Id="rId1" Type="http://schemas.openxmlformats.org/officeDocument/2006/relationships/tags" Target="../tags/tag17.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8.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2.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31.xml"/><Relationship Id="rId7" Type="http://schemas.openxmlformats.org/officeDocument/2006/relationships/diagramColors" Target="../diagrams/colors5.xml"/><Relationship Id="rId2" Type="http://schemas.openxmlformats.org/officeDocument/2006/relationships/slideLayout" Target="../slideLayouts/slideLayout3.xml"/><Relationship Id="rId1" Type="http://schemas.openxmlformats.org/officeDocument/2006/relationships/tags" Target="../tags/tag3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32.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notesSlide" Target="../notesSlides/notesSlide32.xml"/><Relationship Id="rId7" Type="http://schemas.openxmlformats.org/officeDocument/2006/relationships/diagramColors" Target="../diagrams/colors6.xml"/><Relationship Id="rId2" Type="http://schemas.openxmlformats.org/officeDocument/2006/relationships/slideLayout" Target="../slideLayouts/slideLayout3.xml"/><Relationship Id="rId1" Type="http://schemas.openxmlformats.org/officeDocument/2006/relationships/tags" Target="../tags/tag3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33.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notesSlide" Target="../notesSlides/notesSlide33.xml"/><Relationship Id="rId7" Type="http://schemas.openxmlformats.org/officeDocument/2006/relationships/diagramColors" Target="../diagrams/colors7.xml"/><Relationship Id="rId2" Type="http://schemas.openxmlformats.org/officeDocument/2006/relationships/slideLayout" Target="../slideLayouts/slideLayout3.xml"/><Relationship Id="rId1" Type="http://schemas.openxmlformats.org/officeDocument/2006/relationships/tags" Target="../tags/tag33.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34.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notesSlide" Target="../notesSlides/notesSlide34.xml"/><Relationship Id="rId7" Type="http://schemas.openxmlformats.org/officeDocument/2006/relationships/diagramColors" Target="../diagrams/colors8.xml"/><Relationship Id="rId2" Type="http://schemas.openxmlformats.org/officeDocument/2006/relationships/slideLayout" Target="../slideLayouts/slideLayout3.xml"/><Relationship Id="rId1" Type="http://schemas.openxmlformats.org/officeDocument/2006/relationships/tags" Target="../tags/tag34.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35.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notesSlide" Target="../notesSlides/notesSlide35.xml"/><Relationship Id="rId7" Type="http://schemas.openxmlformats.org/officeDocument/2006/relationships/diagramColors" Target="../diagrams/colors9.xml"/><Relationship Id="rId2" Type="http://schemas.openxmlformats.org/officeDocument/2006/relationships/slideLayout" Target="../slideLayouts/slideLayout3.xml"/><Relationship Id="rId1" Type="http://schemas.openxmlformats.org/officeDocument/2006/relationships/tags" Target="../tags/tag35.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36.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notesSlide" Target="../notesSlides/notesSlide36.xml"/><Relationship Id="rId7" Type="http://schemas.openxmlformats.org/officeDocument/2006/relationships/diagramColors" Target="../diagrams/colors10.xml"/><Relationship Id="rId2" Type="http://schemas.openxmlformats.org/officeDocument/2006/relationships/slideLayout" Target="../slideLayouts/slideLayout3.xml"/><Relationship Id="rId1" Type="http://schemas.openxmlformats.org/officeDocument/2006/relationships/tags" Target="../tags/tag36.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37.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notesSlide" Target="../notesSlides/notesSlide37.xml"/><Relationship Id="rId7" Type="http://schemas.openxmlformats.org/officeDocument/2006/relationships/diagramColors" Target="../diagrams/colors11.xml"/><Relationship Id="rId2" Type="http://schemas.openxmlformats.org/officeDocument/2006/relationships/slideLayout" Target="../slideLayouts/slideLayout3.xml"/><Relationship Id="rId1" Type="http://schemas.openxmlformats.org/officeDocument/2006/relationships/tags" Target="../tags/tag37.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tags" Target="../tags/tag4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44.xml"/><Relationship Id="rId4" Type="http://schemas.openxmlformats.org/officeDocument/2006/relationships/image" Target="../media/image15.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49.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6.xml"/><Relationship Id="rId7" Type="http://schemas.openxmlformats.org/officeDocument/2006/relationships/diagramColors" Target="../diagrams/colors1.xml"/><Relationship Id="rId2" Type="http://schemas.openxmlformats.org/officeDocument/2006/relationships/slideLayout" Target="../slideLayouts/slideLayout3.xml"/><Relationship Id="rId1" Type="http://schemas.openxmlformats.org/officeDocument/2006/relationships/tags" Target="../tags/tag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8.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5">
            <a:extLst>
              <a:ext uri="{FF2B5EF4-FFF2-40B4-BE49-F238E27FC236}">
                <a16:creationId xmlns:a16="http://schemas.microsoft.com/office/drawing/2014/main" id="{E7944977-3D75-4076-C6EE-7109926A9A45}"/>
              </a:ext>
            </a:extLst>
          </p:cNvPr>
          <p:cNvPicPr>
            <a:picLocks noChangeAspect="1"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37"/>
          <p:cNvSpPr txBox="1">
            <a:spLocks noChangeArrowheads="1"/>
          </p:cNvSpPr>
          <p:nvPr/>
        </p:nvSpPr>
        <p:spPr bwMode="auto">
          <a:xfrm>
            <a:off x="1336764" y="3758448"/>
            <a:ext cx="44979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4800" b="1" dirty="0">
                <a:solidFill>
                  <a:schemeClr val="accent1"/>
                </a:solidFill>
                <a:latin typeface="微软雅黑" panose="020B0503020204020204" pitchFamily="34" charset="-122"/>
              </a:rPr>
              <a:t>第    </a:t>
            </a:r>
            <a:r>
              <a:rPr lang="zh-CN" altLang="en-US" sz="4800" b="1" dirty="0">
                <a:solidFill>
                  <a:schemeClr val="bg1"/>
                </a:solidFill>
                <a:latin typeface="微软雅黑" panose="020B0503020204020204" pitchFamily="34" charset="-122"/>
              </a:rPr>
              <a:t> </a:t>
            </a:r>
            <a:r>
              <a:rPr lang="zh-CN" altLang="en-US" sz="4800" b="1" dirty="0">
                <a:solidFill>
                  <a:schemeClr val="accent1"/>
                </a:solidFill>
                <a:latin typeface="微软雅黑" panose="020B0503020204020204" pitchFamily="34" charset="-122"/>
              </a:rPr>
              <a:t>   章</a:t>
            </a:r>
          </a:p>
        </p:txBody>
      </p:sp>
      <p:sp>
        <p:nvSpPr>
          <p:cNvPr id="6" name="任意多边形: 形状 5"/>
          <p:cNvSpPr/>
          <p:nvPr/>
        </p:nvSpPr>
        <p:spPr>
          <a:xfrm>
            <a:off x="3025365" y="3627212"/>
            <a:ext cx="1120775" cy="1093470"/>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800" b="1" dirty="0">
                <a:solidFill>
                  <a:schemeClr val="bg1"/>
                </a:solidFill>
              </a:rPr>
              <a:t>4</a:t>
            </a:r>
          </a:p>
        </p:txBody>
      </p:sp>
      <p:sp>
        <p:nvSpPr>
          <p:cNvPr id="9219" name="TextBox 37"/>
          <p:cNvSpPr txBox="1">
            <a:spLocks noChangeArrowheads="1"/>
          </p:cNvSpPr>
          <p:nvPr/>
        </p:nvSpPr>
        <p:spPr bwMode="auto">
          <a:xfrm>
            <a:off x="528044" y="4938892"/>
            <a:ext cx="611541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4800" b="1" spc="150" dirty="0">
                <a:solidFill>
                  <a:schemeClr val="accent1"/>
                </a:solidFill>
                <a:uFillTx/>
                <a:latin typeface="微软雅黑" panose="020B0503020204020204" pitchFamily="34" charset="-122"/>
              </a:rPr>
              <a:t>使用</a:t>
            </a:r>
            <a:r>
              <a:rPr lang="en-US" altLang="zh-CN" sz="4800" b="1" spc="150" dirty="0">
                <a:solidFill>
                  <a:schemeClr val="accent1"/>
                </a:solidFill>
                <a:uFillTx/>
                <a:latin typeface="微软雅黑" panose="020B0503020204020204" pitchFamily="34" charset="-122"/>
              </a:rPr>
              <a:t>Dreamweaver </a:t>
            </a:r>
            <a:r>
              <a:rPr lang="zh-CN" altLang="en-US" sz="4800" b="1" spc="150" dirty="0">
                <a:solidFill>
                  <a:schemeClr val="accent1"/>
                </a:solidFill>
                <a:uFillTx/>
                <a:latin typeface="微软雅黑" panose="020B0503020204020204" pitchFamily="34" charset="-122"/>
              </a:rPr>
              <a:t>创建站点</a:t>
            </a:r>
          </a:p>
        </p:txBody>
      </p:sp>
      <p:grpSp>
        <p:nvGrpSpPr>
          <p:cNvPr id="3" name="组合 2">
            <a:extLst>
              <a:ext uri="{FF2B5EF4-FFF2-40B4-BE49-F238E27FC236}">
                <a16:creationId xmlns:a16="http://schemas.microsoft.com/office/drawing/2014/main" id="{23BA6AC3-7F0D-3CC3-56CF-9DFC326D1D56}"/>
              </a:ext>
            </a:extLst>
          </p:cNvPr>
          <p:cNvGrpSpPr/>
          <p:nvPr/>
        </p:nvGrpSpPr>
        <p:grpSpPr>
          <a:xfrm>
            <a:off x="113212" y="459874"/>
            <a:ext cx="6629539" cy="3036101"/>
            <a:chOff x="193921" y="541200"/>
            <a:chExt cx="6629539" cy="3036101"/>
          </a:xfrm>
        </p:grpSpPr>
        <p:pic>
          <p:nvPicPr>
            <p:cNvPr id="2" name="图片 1">
              <a:extLst>
                <a:ext uri="{FF2B5EF4-FFF2-40B4-BE49-F238E27FC236}">
                  <a16:creationId xmlns:a16="http://schemas.microsoft.com/office/drawing/2014/main" id="{E3E1DBB1-0BEC-563C-95A8-D7CD8B38A548}"/>
                </a:ext>
              </a:extLst>
            </p:cNvPr>
            <p:cNvPicPr>
              <a:picLocks noChangeAspect="1"/>
            </p:cNvPicPr>
            <p:nvPr/>
          </p:nvPicPr>
          <p:blipFill>
            <a:blip r:embed="rId4"/>
            <a:stretch>
              <a:fillRect/>
            </a:stretch>
          </p:blipFill>
          <p:spPr>
            <a:xfrm>
              <a:off x="202630" y="565616"/>
              <a:ext cx="6620830" cy="3011685"/>
            </a:xfrm>
            <a:prstGeom prst="rect">
              <a:avLst/>
            </a:prstGeom>
          </p:spPr>
        </p:pic>
        <p:pic>
          <p:nvPicPr>
            <p:cNvPr id="19" name="图片 18">
              <a:extLst>
                <a:ext uri="{FF2B5EF4-FFF2-40B4-BE49-F238E27FC236}">
                  <a16:creationId xmlns:a16="http://schemas.microsoft.com/office/drawing/2014/main" id="{B14ED36D-7ED3-9E4B-BA28-E91A3A571982}"/>
                </a:ext>
              </a:extLst>
            </p:cNvPr>
            <p:cNvPicPr>
              <a:picLocks noChangeAspect="1"/>
            </p:cNvPicPr>
            <p:nvPr/>
          </p:nvPicPr>
          <p:blipFill>
            <a:blip r:embed="rId5"/>
            <a:stretch>
              <a:fillRect/>
            </a:stretch>
          </p:blipFill>
          <p:spPr>
            <a:xfrm>
              <a:off x="193921" y="541200"/>
              <a:ext cx="6620830" cy="3011685"/>
            </a:xfrm>
            <a:prstGeom prst="rect">
              <a:avLst/>
            </a:prstGeom>
          </p:spPr>
        </p:pic>
      </p:grpSp>
    </p:spTree>
    <p:extLst>
      <p:ext uri="{BB962C8B-B14F-4D97-AF65-F5344CB8AC3E}">
        <p14:creationId xmlns:p14="http://schemas.microsoft.com/office/powerpoint/2010/main" val="3704619761"/>
      </p:ext>
    </p:extLst>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4.1 Dreamweaver </a:t>
            </a:r>
            <a:r>
              <a:rPr lang="zh-CN" altLang="en-US" sz="2400" b="1" i="1" spc="100" noProof="1">
                <a:solidFill>
                  <a:schemeClr val="bg1"/>
                </a:solidFill>
                <a:latin typeface="微软雅黑" panose="020B0503020204020204" pitchFamily="34" charset="-122"/>
              </a:rPr>
              <a:t>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4.1.2 Dreamweaver </a:t>
            </a:r>
            <a:r>
              <a:rPr lang="zh-CN" altLang="en-US" sz="2400" b="1" noProof="1">
                <a:solidFill>
                  <a:srgbClr val="7030A0"/>
                </a:solidFill>
                <a:latin typeface="微软雅黑" panose="020B0503020204020204" pitchFamily="34" charset="-122"/>
                <a:sym typeface="+mn-ea"/>
              </a:rPr>
              <a:t>的工作界面</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工作区</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766353" y="2112472"/>
            <a:ext cx="10235022" cy="4669327"/>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dirty="0"/>
              <a:t>（</a:t>
            </a:r>
            <a:r>
              <a:rPr lang="en-US" altLang="zh-CN" dirty="0"/>
              <a:t>2</a:t>
            </a:r>
            <a:r>
              <a:rPr lang="zh-CN" altLang="en-US" dirty="0"/>
              <a:t>）</a:t>
            </a:r>
            <a:r>
              <a:rPr lang="zh-CN" altLang="en-US" b="1" dirty="0">
                <a:solidFill>
                  <a:srgbClr val="DFA000"/>
                </a:solidFill>
              </a:rPr>
              <a:t>文档工具栏：</a:t>
            </a:r>
            <a:r>
              <a:rPr lang="zh-CN" altLang="en-US" dirty="0"/>
              <a:t>包含的按钮可用于选择“文档”窗口的不同视图（如设计视图、代码视图、拆分视图和实时视图）。各视图的主要功能如下：</a:t>
            </a:r>
          </a:p>
          <a:p>
            <a:pPr marL="0" indent="457200" eaLnBrk="1" latinLnBrk="0" hangingPunct="1">
              <a:lnSpc>
                <a:spcPct val="150000"/>
              </a:lnSpc>
              <a:spcBef>
                <a:spcPts val="0"/>
              </a:spcBef>
              <a:spcAft>
                <a:spcPts val="0"/>
              </a:spcAft>
            </a:pPr>
            <a:r>
              <a:rPr lang="en-US" altLang="zh-CN" dirty="0"/>
              <a:t>&gt;	</a:t>
            </a:r>
            <a:r>
              <a:rPr lang="zh-CN" altLang="en-US" dirty="0"/>
              <a:t>设计视图：用于可视化页面布局、可视化编辑和快速应用程序开发的设计环境。在此视图中，</a:t>
            </a:r>
            <a:r>
              <a:rPr lang="en-US" altLang="zh-CN" dirty="0"/>
              <a:t>Dreamweaver </a:t>
            </a:r>
            <a:r>
              <a:rPr lang="zh-CN" altLang="en-US" dirty="0"/>
              <a:t>显示文档的完全可编辑的可视化表示形式，类似于在浏览器中查看页面时看到的内容。</a:t>
            </a:r>
          </a:p>
          <a:p>
            <a:pPr marL="0" indent="457200" eaLnBrk="1" latinLnBrk="0" hangingPunct="1">
              <a:lnSpc>
                <a:spcPct val="150000"/>
              </a:lnSpc>
              <a:spcBef>
                <a:spcPts val="0"/>
              </a:spcBef>
              <a:spcAft>
                <a:spcPts val="0"/>
              </a:spcAft>
            </a:pPr>
            <a:r>
              <a:rPr lang="en-US" altLang="zh-CN" dirty="0"/>
              <a:t>&gt;	</a:t>
            </a:r>
            <a:r>
              <a:rPr lang="zh-CN" altLang="en-US" dirty="0"/>
              <a:t>代码视图：可以直接查看和编辑网页的源代码，适用于熟悉 </a:t>
            </a:r>
            <a:r>
              <a:rPr lang="en-US" altLang="zh-CN" dirty="0"/>
              <a:t>HTML</a:t>
            </a:r>
            <a:r>
              <a:rPr lang="zh-CN" altLang="en-US" dirty="0"/>
              <a:t>、</a:t>
            </a:r>
            <a:r>
              <a:rPr lang="en-US" altLang="zh-CN" dirty="0"/>
              <a:t>CSS </a:t>
            </a:r>
            <a:r>
              <a:rPr lang="zh-CN" altLang="en-US" dirty="0"/>
              <a:t>和</a:t>
            </a:r>
          </a:p>
          <a:p>
            <a:pPr marL="0" indent="457200" eaLnBrk="1" latinLnBrk="0" hangingPunct="1">
              <a:lnSpc>
                <a:spcPct val="150000"/>
              </a:lnSpc>
              <a:spcBef>
                <a:spcPts val="0"/>
              </a:spcBef>
              <a:spcAft>
                <a:spcPts val="0"/>
              </a:spcAft>
            </a:pPr>
            <a:r>
              <a:rPr lang="en-US" altLang="zh-CN" dirty="0"/>
              <a:t>JavaScript </a:t>
            </a:r>
            <a:r>
              <a:rPr lang="zh-CN" altLang="en-US" dirty="0"/>
              <a:t>编程的用户。</a:t>
            </a:r>
          </a:p>
          <a:p>
            <a:pPr marL="0" indent="457200" eaLnBrk="1" latinLnBrk="0" hangingPunct="1">
              <a:lnSpc>
                <a:spcPct val="150000"/>
              </a:lnSpc>
              <a:spcBef>
                <a:spcPts val="0"/>
              </a:spcBef>
              <a:spcAft>
                <a:spcPts val="0"/>
              </a:spcAft>
            </a:pPr>
            <a:r>
              <a:rPr lang="en-US" altLang="zh-CN" dirty="0"/>
              <a:t>&gt;	</a:t>
            </a:r>
            <a:r>
              <a:rPr lang="zh-CN" altLang="en-US" dirty="0"/>
              <a:t>拆分视图：在一个窗口中同时查看同一文档的代码视图和设计视图。</a:t>
            </a:r>
          </a:p>
          <a:p>
            <a:pPr marL="0" indent="457200" eaLnBrk="1" latinLnBrk="0" hangingPunct="1">
              <a:lnSpc>
                <a:spcPct val="150000"/>
              </a:lnSpc>
              <a:spcBef>
                <a:spcPts val="0"/>
              </a:spcBef>
              <a:spcAft>
                <a:spcPts val="0"/>
              </a:spcAft>
            </a:pPr>
            <a:r>
              <a:rPr lang="en-US" altLang="zh-CN" dirty="0"/>
              <a:t>&gt;	</a:t>
            </a:r>
            <a:r>
              <a:rPr lang="zh-CN" altLang="en-US" dirty="0"/>
              <a:t>实时视图：可以真实地呈现用户的文档在浏览器中的实际效果，使用户可以像在浏览器中一样与文档进行交互。用户还可以在实时视图中直接编辑 </a:t>
            </a:r>
            <a:r>
              <a:rPr lang="en-US" altLang="zh-CN" dirty="0"/>
              <a:t>HTML </a:t>
            </a:r>
            <a:r>
              <a:rPr lang="zh-CN" altLang="en-US" dirty="0"/>
              <a:t>元素并在同一视图中即时预览更改。</a:t>
            </a:r>
          </a:p>
        </p:txBody>
      </p:sp>
    </p:spTree>
    <p:custDataLst>
      <p:tags r:id="rId1"/>
    </p:custDataLst>
    <p:extLst>
      <p:ext uri="{BB962C8B-B14F-4D97-AF65-F5344CB8AC3E}">
        <p14:creationId xmlns:p14="http://schemas.microsoft.com/office/powerpoint/2010/main" val="3754255030"/>
      </p:ext>
    </p:extLst>
  </p:cSld>
  <p:clrMapOvr>
    <a:masterClrMapping/>
  </p:clrMapOvr>
  <p:transition>
    <p:strips dir="l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4.1 Dreamweaver </a:t>
            </a:r>
            <a:r>
              <a:rPr lang="zh-CN" altLang="en-US" sz="2400" b="1" i="1" spc="100" noProof="1">
                <a:solidFill>
                  <a:schemeClr val="bg1"/>
                </a:solidFill>
                <a:latin typeface="微软雅黑" panose="020B0503020204020204" pitchFamily="34" charset="-122"/>
              </a:rPr>
              <a:t>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4.1.2 Dreamweaver </a:t>
            </a:r>
            <a:r>
              <a:rPr lang="zh-CN" altLang="en-US" sz="2400" b="1" noProof="1">
                <a:solidFill>
                  <a:srgbClr val="7030A0"/>
                </a:solidFill>
                <a:latin typeface="微软雅黑" panose="020B0503020204020204" pitchFamily="34" charset="-122"/>
                <a:sym typeface="+mn-ea"/>
              </a:rPr>
              <a:t>的工作界面</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工作区</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766353" y="2112473"/>
            <a:ext cx="10235022" cy="4059728"/>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dirty="0"/>
              <a:t>（</a:t>
            </a:r>
            <a:r>
              <a:rPr lang="en-US" altLang="zh-CN" dirty="0"/>
              <a:t>3</a:t>
            </a:r>
            <a:r>
              <a:rPr lang="zh-CN" altLang="en-US" dirty="0"/>
              <a:t>）</a:t>
            </a:r>
            <a:r>
              <a:rPr lang="zh-CN" altLang="en-US" b="1" dirty="0">
                <a:solidFill>
                  <a:srgbClr val="DFA000"/>
                </a:solidFill>
              </a:rPr>
              <a:t>文档窗口：</a:t>
            </a:r>
            <a:r>
              <a:rPr lang="zh-CN" altLang="en-US" dirty="0"/>
              <a:t>显示用户当前创建和编辑的文档，是 </a:t>
            </a:r>
            <a:r>
              <a:rPr lang="en-US" altLang="zh-CN" dirty="0"/>
              <a:t>Dreamweaver </a:t>
            </a:r>
            <a:r>
              <a:rPr lang="zh-CN" altLang="en-US" dirty="0"/>
              <a:t>的主要工作区域， 用于编写 </a:t>
            </a:r>
            <a:r>
              <a:rPr lang="en-US" altLang="zh-CN" dirty="0"/>
              <a:t>HTML</a:t>
            </a:r>
            <a:r>
              <a:rPr lang="zh-CN" altLang="en-US" dirty="0"/>
              <a:t>、</a:t>
            </a:r>
            <a:r>
              <a:rPr lang="en-US" altLang="zh-CN" dirty="0"/>
              <a:t>CSS</a:t>
            </a:r>
            <a:r>
              <a:rPr lang="zh-CN" altLang="en-US" dirty="0"/>
              <a:t>、</a:t>
            </a:r>
            <a:r>
              <a:rPr lang="en-US" altLang="zh-CN" dirty="0"/>
              <a:t>JavaScript </a:t>
            </a:r>
            <a:r>
              <a:rPr lang="zh-CN" altLang="en-US" dirty="0"/>
              <a:t>等代码或在设计视图中可视化编辑网页内容。可以同时打开多个文档标签页进行多文件编辑。</a:t>
            </a:r>
          </a:p>
          <a:p>
            <a:pPr marL="0" indent="457200" eaLnBrk="1" latinLnBrk="0" hangingPunct="1">
              <a:lnSpc>
                <a:spcPct val="150000"/>
              </a:lnSpc>
              <a:spcBef>
                <a:spcPts val="0"/>
              </a:spcBef>
              <a:spcAft>
                <a:spcPts val="0"/>
              </a:spcAft>
            </a:pPr>
            <a:r>
              <a:rPr lang="zh-CN" altLang="en-US" dirty="0"/>
              <a:t>（</a:t>
            </a:r>
            <a:r>
              <a:rPr lang="en-US" altLang="zh-CN" dirty="0"/>
              <a:t>4</a:t>
            </a:r>
            <a:r>
              <a:rPr lang="zh-CN" altLang="en-US" dirty="0"/>
              <a:t>）</a:t>
            </a:r>
            <a:r>
              <a:rPr lang="zh-CN" altLang="en-US" b="1" dirty="0">
                <a:solidFill>
                  <a:srgbClr val="DFA000"/>
                </a:solidFill>
              </a:rPr>
              <a:t>工作区切换器：</a:t>
            </a:r>
            <a:r>
              <a:rPr lang="zh-CN" altLang="en-US" dirty="0"/>
              <a:t>用来快速切换预设的工作区布局，比如编码工作区、设计工作区或者自定义布局，以满足不同用户需求和工作流程。</a:t>
            </a:r>
          </a:p>
          <a:p>
            <a:pPr marL="0" indent="457200" eaLnBrk="1" latinLnBrk="0" hangingPunct="1">
              <a:lnSpc>
                <a:spcPct val="150000"/>
              </a:lnSpc>
              <a:spcBef>
                <a:spcPts val="0"/>
              </a:spcBef>
              <a:spcAft>
                <a:spcPts val="0"/>
              </a:spcAft>
            </a:pPr>
            <a:r>
              <a:rPr lang="zh-CN" altLang="en-US" dirty="0"/>
              <a:t>（</a:t>
            </a:r>
            <a:r>
              <a:rPr lang="en-US" altLang="zh-CN" dirty="0"/>
              <a:t>5</a:t>
            </a:r>
            <a:r>
              <a:rPr lang="zh-CN" altLang="en-US" dirty="0"/>
              <a:t>）</a:t>
            </a:r>
            <a:r>
              <a:rPr lang="zh-CN" altLang="en-US" b="1" dirty="0">
                <a:solidFill>
                  <a:srgbClr val="DFA000"/>
                </a:solidFill>
              </a:rPr>
              <a:t>面板：</a:t>
            </a:r>
            <a:r>
              <a:rPr lang="en-US" altLang="zh-CN" dirty="0"/>
              <a:t>Dreamweaver </a:t>
            </a:r>
            <a:r>
              <a:rPr lang="zh-CN" altLang="en-US" dirty="0"/>
              <a:t>的左侧和底部通常有一系列浮动面板，包括用于显示站点资源结构的文件面板，用于显示所选元素的属性及样式的属性检查器，用于提供插入网页元素选项的插入面板，可以进行 </a:t>
            </a:r>
            <a:r>
              <a:rPr lang="en-US" altLang="zh-CN" dirty="0"/>
              <a:t>CSS </a:t>
            </a:r>
            <a:r>
              <a:rPr lang="zh-CN" altLang="en-US" dirty="0"/>
              <a:t>样式设计的 </a:t>
            </a:r>
            <a:r>
              <a:rPr lang="en-US" altLang="zh-CN" dirty="0"/>
              <a:t>CSS Designer </a:t>
            </a:r>
            <a:r>
              <a:rPr lang="zh-CN" altLang="en-US" dirty="0"/>
              <a:t>面板等。每个面板都可以展开和折叠，并且可以和其他面板停靠在一起或取消停靠。</a:t>
            </a:r>
          </a:p>
        </p:txBody>
      </p:sp>
    </p:spTree>
    <p:custDataLst>
      <p:tags r:id="rId1"/>
    </p:custDataLst>
    <p:extLst>
      <p:ext uri="{BB962C8B-B14F-4D97-AF65-F5344CB8AC3E}">
        <p14:creationId xmlns:p14="http://schemas.microsoft.com/office/powerpoint/2010/main" val="385010842"/>
      </p:ext>
    </p:extLst>
  </p:cSld>
  <p:clrMapOvr>
    <a:masterClrMapping/>
  </p:clrMapOvr>
  <p:transition>
    <p:strips dir="l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4.1 Dreamweaver </a:t>
            </a:r>
            <a:r>
              <a:rPr lang="zh-CN" altLang="en-US" sz="2400" b="1" i="1" spc="100" noProof="1">
                <a:solidFill>
                  <a:schemeClr val="bg1"/>
                </a:solidFill>
                <a:latin typeface="微软雅黑" panose="020B0503020204020204" pitchFamily="34" charset="-122"/>
              </a:rPr>
              <a:t>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4.1.2 Dreamweaver </a:t>
            </a:r>
            <a:r>
              <a:rPr lang="zh-CN" altLang="en-US" sz="2400" b="1" noProof="1">
                <a:solidFill>
                  <a:srgbClr val="7030A0"/>
                </a:solidFill>
                <a:latin typeface="微软雅黑" panose="020B0503020204020204" pitchFamily="34" charset="-122"/>
                <a:sym typeface="+mn-ea"/>
              </a:rPr>
              <a:t>的工作界面</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工作区</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766353" y="2112472"/>
            <a:ext cx="10235022" cy="3401677"/>
          </a:xfrm>
          <a:prstGeom prst="rect">
            <a:avLst/>
          </a:prstGeom>
          <a:noFill/>
        </p:spPr>
        <p:txBody>
          <a:bodyPr wrap="square" rtlCol="0">
            <a:noAutofit/>
          </a:bodyPr>
          <a:lstStyle/>
          <a:p>
            <a:pPr indent="457200">
              <a:lnSpc>
                <a:spcPct val="150000"/>
              </a:lnSpc>
              <a:spcBef>
                <a:spcPts val="0"/>
              </a:spcBef>
              <a:spcAft>
                <a:spcPts val="0"/>
              </a:spcAft>
            </a:pPr>
            <a:r>
              <a:rPr lang="zh-CN" altLang="en-US" dirty="0"/>
              <a:t>（</a:t>
            </a:r>
            <a:r>
              <a:rPr lang="en-US" altLang="zh-CN" dirty="0"/>
              <a:t>6</a:t>
            </a:r>
            <a:r>
              <a:rPr lang="zh-CN" altLang="en-US" dirty="0"/>
              <a:t>）</a:t>
            </a:r>
            <a:r>
              <a:rPr lang="zh-CN" altLang="en-US" b="1" dirty="0">
                <a:solidFill>
                  <a:srgbClr val="DFA000"/>
                </a:solidFill>
              </a:rPr>
              <a:t>状态栏：</a:t>
            </a:r>
            <a:r>
              <a:rPr lang="zh-CN" altLang="en-US" dirty="0"/>
              <a:t>底部的状态栏可以显示当前鼠标指针所在位置的坐标信息、文档大小以及所选元素的一些基本信息。其中，标签选择器显示的是当前文档中被选定的 </a:t>
            </a:r>
            <a:r>
              <a:rPr lang="en-US" altLang="zh-CN" dirty="0"/>
              <a:t>HTML </a:t>
            </a:r>
            <a:r>
              <a:rPr lang="zh-CN" altLang="en-US" dirty="0"/>
              <a:t>元素及其嵌套层次，方便开发者快速定位并修改特定元素。</a:t>
            </a:r>
          </a:p>
          <a:p>
            <a:pPr marL="0" indent="457200" eaLnBrk="1" latinLnBrk="0" hangingPunct="1">
              <a:lnSpc>
                <a:spcPct val="150000"/>
              </a:lnSpc>
              <a:spcBef>
                <a:spcPts val="0"/>
              </a:spcBef>
              <a:spcAft>
                <a:spcPts val="0"/>
              </a:spcAft>
            </a:pPr>
            <a:r>
              <a:rPr lang="zh-CN" altLang="en-US" dirty="0"/>
              <a:t>（</a:t>
            </a:r>
            <a:r>
              <a:rPr lang="en-US" altLang="zh-CN" dirty="0"/>
              <a:t>7</a:t>
            </a:r>
            <a:r>
              <a:rPr lang="zh-CN" altLang="en-US" dirty="0"/>
              <a:t>）</a:t>
            </a:r>
            <a:r>
              <a:rPr lang="zh-CN" altLang="en-US" b="1" dirty="0">
                <a:solidFill>
                  <a:srgbClr val="DFA000"/>
                </a:solidFill>
              </a:rPr>
              <a:t>工具栏：</a:t>
            </a:r>
            <a:r>
              <a:rPr lang="zh-CN" altLang="en-US" dirty="0"/>
              <a:t>工具栏垂直显示在文档窗口的左侧，在所有视图中可见。工具栏上的按钮是特定于视图的，并且仅在适用于您所使用的视图时显示。</a:t>
            </a:r>
          </a:p>
          <a:p>
            <a:pPr marL="0" indent="457200" eaLnBrk="1" latinLnBrk="0" hangingPunct="1">
              <a:lnSpc>
                <a:spcPct val="150000"/>
              </a:lnSpc>
              <a:spcBef>
                <a:spcPts val="0"/>
              </a:spcBef>
              <a:spcAft>
                <a:spcPts val="0"/>
              </a:spcAft>
            </a:pPr>
            <a:r>
              <a:rPr lang="zh-CN" altLang="en-US" dirty="0"/>
              <a:t>（</a:t>
            </a:r>
            <a:r>
              <a:rPr lang="en-US" altLang="zh-CN" dirty="0"/>
              <a:t>8</a:t>
            </a:r>
            <a:r>
              <a:rPr lang="zh-CN" altLang="en-US" dirty="0"/>
              <a:t>）</a:t>
            </a:r>
            <a:r>
              <a:rPr lang="zh-CN" altLang="en-US" b="1" dirty="0">
                <a:solidFill>
                  <a:srgbClr val="DFA000"/>
                </a:solidFill>
              </a:rPr>
              <a:t>属性检查器：</a:t>
            </a:r>
            <a:r>
              <a:rPr lang="zh-CN" altLang="en-US" dirty="0"/>
              <a:t>可以检查和编辑当前选定页面元素（如文本和插入对象）的最常用属性。属性检查器的内容根据选定的元素的不同会有所不同。</a:t>
            </a:r>
          </a:p>
        </p:txBody>
      </p:sp>
    </p:spTree>
    <p:custDataLst>
      <p:tags r:id="rId1"/>
    </p:custDataLst>
    <p:extLst>
      <p:ext uri="{BB962C8B-B14F-4D97-AF65-F5344CB8AC3E}">
        <p14:creationId xmlns:p14="http://schemas.microsoft.com/office/powerpoint/2010/main" val="1850860913"/>
      </p:ext>
    </p:extLst>
  </p:cSld>
  <p:clrMapOvr>
    <a:masterClrMapping/>
  </p:clrMapOvr>
  <p:transition>
    <p:strips dir="l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4.1 Dreamweaver </a:t>
            </a:r>
            <a:r>
              <a:rPr lang="zh-CN" altLang="en-US" sz="2400" b="1" i="1" spc="100" noProof="1">
                <a:solidFill>
                  <a:schemeClr val="bg1"/>
                </a:solidFill>
                <a:latin typeface="微软雅黑" panose="020B0503020204020204" pitchFamily="34" charset="-122"/>
              </a:rPr>
              <a:t>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4.1.3 Dreamweaver </a:t>
            </a:r>
            <a:r>
              <a:rPr lang="zh-CN" altLang="en-US" sz="2400" b="1" noProof="1">
                <a:solidFill>
                  <a:srgbClr val="7030A0"/>
                </a:solidFill>
                <a:latin typeface="微软雅黑" panose="020B0503020204020204" pitchFamily="34" charset="-122"/>
                <a:sym typeface="+mn-ea"/>
              </a:rPr>
              <a:t>的基本操作</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4F2F74A0-D1BD-243A-BFBA-4B850F356696}"/>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启动 </a:t>
            </a:r>
            <a:r>
              <a:rPr lang="en-US" altLang="zh-CN" sz="2400" b="1" noProof="1">
                <a:solidFill>
                  <a:srgbClr val="273A4F"/>
                </a:solidFill>
              </a:rPr>
              <a:t>Dreamweaver</a:t>
            </a:r>
            <a:endParaRPr lang="zh-CN" altLang="en-US" sz="2400" b="1" noProof="1">
              <a:solidFill>
                <a:srgbClr val="273A4F"/>
              </a:solidFill>
            </a:endParaRPr>
          </a:p>
        </p:txBody>
      </p:sp>
      <p:grpSp>
        <p:nvGrpSpPr>
          <p:cNvPr id="3" name="组合 2">
            <a:extLst>
              <a:ext uri="{FF2B5EF4-FFF2-40B4-BE49-F238E27FC236}">
                <a16:creationId xmlns:a16="http://schemas.microsoft.com/office/drawing/2014/main" id="{0492D927-8391-B8A4-8EC0-B0B61CF08AAA}"/>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736ADB9F-6E31-7168-1C0E-CC4DFC9F92A1}"/>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C90C4C45-F1BB-5D58-CB31-E49B69612A1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E9EBEF07-651B-2EC4-32AA-28A64BD60EE8}"/>
              </a:ext>
            </a:extLst>
          </p:cNvPr>
          <p:cNvGraphicFramePr/>
          <p:nvPr>
            <p:extLst>
              <p:ext uri="{D42A27DB-BD31-4B8C-83A1-F6EECF244321}">
                <p14:modId xmlns:p14="http://schemas.microsoft.com/office/powerpoint/2010/main" val="1486269294"/>
              </p:ext>
            </p:extLst>
          </p:nvPr>
        </p:nvGraphicFramePr>
        <p:xfrm>
          <a:off x="877888" y="2524125"/>
          <a:ext cx="8128000" cy="387585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990868449"/>
      </p:ext>
    </p:extLst>
  </p:cSld>
  <p:clrMapOvr>
    <a:masterClrMapping/>
  </p:clrMapOvr>
  <p:transition>
    <p:strips dir="l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4.1 Dreamweaver </a:t>
            </a:r>
            <a:r>
              <a:rPr lang="zh-CN" altLang="en-US" sz="2400" b="1" i="1" spc="100" noProof="1">
                <a:solidFill>
                  <a:schemeClr val="bg1"/>
                </a:solidFill>
                <a:latin typeface="微软雅黑" panose="020B0503020204020204" pitchFamily="34" charset="-122"/>
              </a:rPr>
              <a:t>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4.1.3 Dreamweaver </a:t>
            </a:r>
            <a:r>
              <a:rPr lang="zh-CN" altLang="en-US" sz="2400" b="1" noProof="1">
                <a:solidFill>
                  <a:srgbClr val="7030A0"/>
                </a:solidFill>
                <a:latin typeface="微软雅黑" panose="020B0503020204020204" pitchFamily="34" charset="-122"/>
                <a:sym typeface="+mn-ea"/>
              </a:rPr>
              <a:t>的基本操作</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4F2F74A0-D1BD-243A-BFBA-4B850F356696}"/>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退出 </a:t>
            </a:r>
            <a:r>
              <a:rPr lang="en-US" altLang="zh-CN" sz="2400" b="1" noProof="1">
                <a:solidFill>
                  <a:srgbClr val="273A4F"/>
                </a:solidFill>
              </a:rPr>
              <a:t>Dreamweaver</a:t>
            </a:r>
            <a:endParaRPr lang="zh-CN" altLang="en-US" sz="2400" b="1" noProof="1">
              <a:solidFill>
                <a:srgbClr val="273A4F"/>
              </a:solidFill>
            </a:endParaRPr>
          </a:p>
        </p:txBody>
      </p:sp>
      <p:grpSp>
        <p:nvGrpSpPr>
          <p:cNvPr id="3" name="组合 2">
            <a:extLst>
              <a:ext uri="{FF2B5EF4-FFF2-40B4-BE49-F238E27FC236}">
                <a16:creationId xmlns:a16="http://schemas.microsoft.com/office/drawing/2014/main" id="{0492D927-8391-B8A4-8EC0-B0B61CF08AAA}"/>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736ADB9F-6E31-7168-1C0E-CC4DFC9F92A1}"/>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C90C4C45-F1BB-5D58-CB31-E49B69612A1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E9EBEF07-651B-2EC4-32AA-28A64BD60EE8}"/>
              </a:ext>
            </a:extLst>
          </p:cNvPr>
          <p:cNvGraphicFramePr/>
          <p:nvPr>
            <p:extLst>
              <p:ext uri="{D42A27DB-BD31-4B8C-83A1-F6EECF244321}">
                <p14:modId xmlns:p14="http://schemas.microsoft.com/office/powerpoint/2010/main" val="3250954750"/>
              </p:ext>
            </p:extLst>
          </p:nvPr>
        </p:nvGraphicFramePr>
        <p:xfrm>
          <a:off x="877888" y="2524125"/>
          <a:ext cx="8128000" cy="387585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336329224"/>
      </p:ext>
    </p:extLst>
  </p:cSld>
  <p:clrMapOvr>
    <a:masterClrMapping/>
  </p:clrMapOvr>
  <p:transition>
    <p:strips dir="l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83906"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1799"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4.2</a:t>
            </a:r>
          </a:p>
        </p:txBody>
      </p:sp>
      <p:sp>
        <p:nvSpPr>
          <p:cNvPr id="12329" name="文本框 52"/>
          <p:cNvSpPr txBox="1">
            <a:spLocks noChangeArrowheads="1"/>
          </p:cNvSpPr>
          <p:nvPr/>
        </p:nvSpPr>
        <p:spPr bwMode="auto">
          <a:xfrm>
            <a:off x="6459466" y="2765425"/>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站点设置</a:t>
            </a:r>
          </a:p>
        </p:txBody>
      </p:sp>
    </p:spTree>
    <p:custDataLst>
      <p:tags r:id="rId1"/>
    </p:custDataLst>
    <p:extLst>
      <p:ext uri="{BB962C8B-B14F-4D97-AF65-F5344CB8AC3E}">
        <p14:creationId xmlns:p14="http://schemas.microsoft.com/office/powerpoint/2010/main" val="1358673424"/>
      </p:ext>
    </p:extLst>
  </p:cSld>
  <p:clrMapOvr>
    <a:masterClrMapping/>
  </p:clrMapOvr>
  <p:transition>
    <p:check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4.2	</a:t>
            </a:r>
            <a:r>
              <a:rPr lang="zh-CN" altLang="en-US" sz="2400" b="1" i="1" spc="100" noProof="1">
                <a:solidFill>
                  <a:schemeClr val="bg1"/>
                </a:solidFill>
                <a:latin typeface="微软雅黑" panose="020B0503020204020204" pitchFamily="34" charset="-122"/>
              </a:rPr>
              <a:t>站点设置</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4.2.1 Dreamweaver </a:t>
            </a:r>
            <a:r>
              <a:rPr lang="zh-CN" altLang="en-US" sz="2400" b="1" noProof="1">
                <a:solidFill>
                  <a:srgbClr val="7030A0"/>
                </a:solidFill>
                <a:latin typeface="微软雅黑" panose="020B0503020204020204" pitchFamily="34" charset="-122"/>
                <a:sym typeface="+mn-ea"/>
              </a:rPr>
              <a:t>站 点 概 述</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4F2F74A0-D1BD-243A-BFBA-4B850F356696}"/>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Dreamweaver </a:t>
            </a:r>
            <a:r>
              <a:rPr lang="zh-CN" altLang="en-US" sz="2400" b="1" noProof="1">
                <a:solidFill>
                  <a:srgbClr val="273A4F"/>
                </a:solidFill>
              </a:rPr>
              <a:t>站点的概念</a:t>
            </a:r>
          </a:p>
        </p:txBody>
      </p:sp>
      <p:grpSp>
        <p:nvGrpSpPr>
          <p:cNvPr id="3" name="组合 2">
            <a:extLst>
              <a:ext uri="{FF2B5EF4-FFF2-40B4-BE49-F238E27FC236}">
                <a16:creationId xmlns:a16="http://schemas.microsoft.com/office/drawing/2014/main" id="{0492D927-8391-B8A4-8EC0-B0B61CF08AAA}"/>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736ADB9F-6E31-7168-1C0E-CC4DFC9F92A1}"/>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C90C4C45-F1BB-5D58-CB31-E49B69612A1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D978CBD2-C4D1-8E5C-4707-2EFCC17AA17F}"/>
              </a:ext>
            </a:extLst>
          </p:cNvPr>
          <p:cNvSpPr txBox="1"/>
          <p:nvPr/>
        </p:nvSpPr>
        <p:spPr>
          <a:xfrm>
            <a:off x="1379538" y="2368138"/>
            <a:ext cx="8694149" cy="3442112"/>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站点是指属于某个网站的文档的本地或远程存储位置。</a:t>
            </a:r>
            <a:r>
              <a:rPr lang="en-US" altLang="zh-CN" sz="2000" dirty="0"/>
              <a:t>Adobe Dreamweaver </a:t>
            </a:r>
            <a:r>
              <a:rPr lang="zh-CN" altLang="en-US" sz="2000" dirty="0"/>
              <a:t>站点是包含用户的网站中所有文件和资源的集合。它是一个组织有序且功能完备的工作环境， 旨在帮助开发者高效地管理网站项目从创建到发布的全过程。利用 </a:t>
            </a:r>
            <a:r>
              <a:rPr lang="en-US" altLang="zh-CN" sz="2000" dirty="0"/>
              <a:t>Dreamweaver </a:t>
            </a:r>
            <a:r>
              <a:rPr lang="zh-CN" altLang="en-US" sz="2000" dirty="0"/>
              <a:t>站点， 用户可以组织和管理所有 </a:t>
            </a:r>
            <a:r>
              <a:rPr lang="en-US" altLang="zh-CN" sz="2000" dirty="0"/>
              <a:t>Web </a:t>
            </a:r>
            <a:r>
              <a:rPr lang="zh-CN" altLang="en-US" sz="2000" dirty="0"/>
              <a:t>文档，将站点上传到 </a:t>
            </a:r>
            <a:r>
              <a:rPr lang="en-US" altLang="zh-CN" sz="2000" dirty="0"/>
              <a:t>Web </a:t>
            </a:r>
            <a:r>
              <a:rPr lang="zh-CN" altLang="en-US" sz="2000" dirty="0"/>
              <a:t>服务器，并可随时在保存文件后传输更新的文件来对站点进行维护。</a:t>
            </a:r>
          </a:p>
        </p:txBody>
      </p:sp>
    </p:spTree>
    <p:custDataLst>
      <p:tags r:id="rId1"/>
    </p:custDataLst>
    <p:extLst>
      <p:ext uri="{BB962C8B-B14F-4D97-AF65-F5344CB8AC3E}">
        <p14:creationId xmlns:p14="http://schemas.microsoft.com/office/powerpoint/2010/main" val="1651589590"/>
      </p:ext>
    </p:extLst>
  </p:cSld>
  <p:clrMapOvr>
    <a:masterClrMapping/>
  </p:clrMapOvr>
  <p:transition>
    <p:strips dir="l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4.2	</a:t>
            </a:r>
            <a:r>
              <a:rPr lang="zh-CN" altLang="en-US" sz="2400" b="1" i="1" spc="100" noProof="1">
                <a:solidFill>
                  <a:schemeClr val="bg1"/>
                </a:solidFill>
                <a:latin typeface="微软雅黑" panose="020B0503020204020204" pitchFamily="34" charset="-122"/>
              </a:rPr>
              <a:t>站点设置</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4.2.1 Dreamweaver </a:t>
            </a:r>
            <a:r>
              <a:rPr lang="zh-CN" altLang="en-US" sz="2400" b="1" noProof="1">
                <a:solidFill>
                  <a:srgbClr val="7030A0"/>
                </a:solidFill>
                <a:latin typeface="微软雅黑" panose="020B0503020204020204" pitchFamily="34" charset="-122"/>
                <a:sym typeface="+mn-ea"/>
              </a:rPr>
              <a:t>站 点 概 述</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4F2F74A0-D1BD-243A-BFBA-4B850F356696}"/>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Dreamweaver </a:t>
            </a:r>
            <a:r>
              <a:rPr lang="zh-CN" altLang="en-US" sz="2400" b="1" noProof="1">
                <a:solidFill>
                  <a:srgbClr val="273A4F"/>
                </a:solidFill>
              </a:rPr>
              <a:t>站点的组件</a:t>
            </a:r>
          </a:p>
        </p:txBody>
      </p:sp>
      <p:grpSp>
        <p:nvGrpSpPr>
          <p:cNvPr id="3" name="组合 2">
            <a:extLst>
              <a:ext uri="{FF2B5EF4-FFF2-40B4-BE49-F238E27FC236}">
                <a16:creationId xmlns:a16="http://schemas.microsoft.com/office/drawing/2014/main" id="{0492D927-8391-B8A4-8EC0-B0B61CF08AAA}"/>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736ADB9F-6E31-7168-1C0E-CC4DFC9F92A1}"/>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C90C4C45-F1BB-5D58-CB31-E49B69612A1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195891B9-237F-326E-E041-FD6F20DC5411}"/>
              </a:ext>
            </a:extLst>
          </p:cNvPr>
          <p:cNvGraphicFramePr/>
          <p:nvPr>
            <p:extLst>
              <p:ext uri="{D42A27DB-BD31-4B8C-83A1-F6EECF244321}">
                <p14:modId xmlns:p14="http://schemas.microsoft.com/office/powerpoint/2010/main" val="208610657"/>
              </p:ext>
            </p:extLst>
          </p:nvPr>
        </p:nvGraphicFramePr>
        <p:xfrm>
          <a:off x="815975" y="2061578"/>
          <a:ext cx="10560050" cy="457734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834874547"/>
      </p:ext>
    </p:extLst>
  </p:cSld>
  <p:clrMapOvr>
    <a:masterClrMapping/>
  </p:clrMapOvr>
  <p:transition>
    <p:strips dir="l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4.2	</a:t>
            </a:r>
            <a:r>
              <a:rPr lang="zh-CN" altLang="en-US" sz="2400" b="1" i="1" spc="100" noProof="1">
                <a:solidFill>
                  <a:schemeClr val="bg1"/>
                </a:solidFill>
                <a:latin typeface="微软雅黑" panose="020B0503020204020204" pitchFamily="34" charset="-122"/>
              </a:rPr>
              <a:t>站点设置</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4.2.2 </a:t>
            </a:r>
            <a:r>
              <a:rPr lang="zh-CN" altLang="en-US" sz="2400" b="1" noProof="1">
                <a:solidFill>
                  <a:srgbClr val="7030A0"/>
                </a:solidFill>
                <a:latin typeface="微软雅黑" panose="020B0503020204020204" pitchFamily="34" charset="-122"/>
                <a:sym typeface="+mn-ea"/>
              </a:rPr>
              <a:t>创建本地站点</a:t>
            </a:r>
            <a:endParaRPr lang="en-US" altLang="en-US" sz="2400" b="1" noProof="1">
              <a:solidFill>
                <a:srgbClr val="7030A0"/>
              </a:solidFill>
              <a:latin typeface="微软雅黑" panose="020B0503020204020204" pitchFamily="34" charset="-122"/>
              <a:sym typeface="+mn-ea"/>
            </a:endParaRPr>
          </a:p>
        </p:txBody>
      </p:sp>
      <p:sp>
        <p:nvSpPr>
          <p:cNvPr id="7" name="文本框 6">
            <a:extLst>
              <a:ext uri="{FF2B5EF4-FFF2-40B4-BE49-F238E27FC236}">
                <a16:creationId xmlns:a16="http://schemas.microsoft.com/office/drawing/2014/main" id="{70B826F6-DE2F-54C1-AE15-BE2AF8F7E9AC}"/>
              </a:ext>
            </a:extLst>
          </p:cNvPr>
          <p:cNvSpPr txBox="1"/>
          <p:nvPr/>
        </p:nvSpPr>
        <p:spPr>
          <a:xfrm>
            <a:off x="681718" y="1661245"/>
            <a:ext cx="4682762" cy="2473421"/>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步骤 </a:t>
            </a:r>
            <a:r>
              <a:rPr lang="en-US" altLang="zh-CN" sz="2000" dirty="0"/>
              <a:t>1 </a:t>
            </a:r>
            <a:r>
              <a:rPr lang="zh-CN" altLang="en-US" sz="2000" dirty="0"/>
              <a:t>：启动 </a:t>
            </a:r>
            <a:r>
              <a:rPr lang="en-US" altLang="zh-CN" sz="2000" dirty="0"/>
              <a:t>Dreamweaver</a:t>
            </a:r>
            <a:r>
              <a:rPr lang="zh-CN" altLang="en-US" sz="2000" dirty="0"/>
              <a:t>，执行菜单栏中的“站点”→“新建站点”命令，弹出“站点设置对象 未命名站点 </a:t>
            </a:r>
            <a:r>
              <a:rPr lang="en-US" altLang="zh-CN" sz="2000" dirty="0"/>
              <a:t>2”</a:t>
            </a:r>
            <a:r>
              <a:rPr lang="zh-CN" altLang="en-US" sz="2000" dirty="0"/>
              <a:t>对话框。</a:t>
            </a:r>
          </a:p>
        </p:txBody>
      </p:sp>
      <p:pic>
        <p:nvPicPr>
          <p:cNvPr id="3074" name="Picture 2">
            <a:extLst>
              <a:ext uri="{FF2B5EF4-FFF2-40B4-BE49-F238E27FC236}">
                <a16:creationId xmlns:a16="http://schemas.microsoft.com/office/drawing/2014/main" id="{AF2813BF-8AA4-4550-6006-B04DD4F85D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7388" y="1661245"/>
            <a:ext cx="6075450" cy="360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679509174"/>
      </p:ext>
    </p:extLst>
  </p:cSld>
  <p:clrMapOvr>
    <a:masterClrMapping/>
  </p:clrMapOvr>
  <p:transition>
    <p:strips dir="l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4.2	</a:t>
            </a:r>
            <a:r>
              <a:rPr lang="zh-CN" altLang="en-US" sz="2400" b="1" i="1" spc="100" noProof="1">
                <a:solidFill>
                  <a:schemeClr val="bg1"/>
                </a:solidFill>
                <a:latin typeface="微软雅黑" panose="020B0503020204020204" pitchFamily="34" charset="-122"/>
              </a:rPr>
              <a:t>站点设置</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4.2.2 </a:t>
            </a:r>
            <a:r>
              <a:rPr lang="zh-CN" altLang="en-US" sz="2400" b="1" noProof="1">
                <a:solidFill>
                  <a:srgbClr val="7030A0"/>
                </a:solidFill>
                <a:latin typeface="微软雅黑" panose="020B0503020204020204" pitchFamily="34" charset="-122"/>
                <a:sym typeface="+mn-ea"/>
              </a:rPr>
              <a:t>创建本地站点</a:t>
            </a:r>
            <a:endParaRPr lang="en-US" altLang="en-US" sz="2400" b="1" noProof="1">
              <a:solidFill>
                <a:srgbClr val="7030A0"/>
              </a:solidFill>
              <a:latin typeface="微软雅黑" panose="020B0503020204020204" pitchFamily="34" charset="-122"/>
              <a:sym typeface="+mn-ea"/>
            </a:endParaRPr>
          </a:p>
        </p:txBody>
      </p:sp>
      <p:sp>
        <p:nvSpPr>
          <p:cNvPr id="7" name="文本框 6">
            <a:extLst>
              <a:ext uri="{FF2B5EF4-FFF2-40B4-BE49-F238E27FC236}">
                <a16:creationId xmlns:a16="http://schemas.microsoft.com/office/drawing/2014/main" id="{70B826F6-DE2F-54C1-AE15-BE2AF8F7E9AC}"/>
              </a:ext>
            </a:extLst>
          </p:cNvPr>
          <p:cNvSpPr txBox="1"/>
          <p:nvPr/>
        </p:nvSpPr>
        <p:spPr>
          <a:xfrm>
            <a:off x="784588" y="1613620"/>
            <a:ext cx="4682762" cy="2473421"/>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步骤 </a:t>
            </a:r>
            <a:r>
              <a:rPr lang="en-US" altLang="zh-CN" sz="2000" dirty="0"/>
              <a:t>2</a:t>
            </a:r>
            <a:r>
              <a:rPr lang="zh-CN" altLang="en-US" sz="2000" dirty="0"/>
              <a:t>：在“站点名称”文本框中输入站点的名称“ </a:t>
            </a:r>
            <a:r>
              <a:rPr lang="en-US" altLang="zh-CN" sz="2000" dirty="0"/>
              <a:t>test01”</a:t>
            </a:r>
            <a:r>
              <a:rPr lang="zh-CN" altLang="en-US" sz="2000" dirty="0"/>
              <a:t>。</a:t>
            </a:r>
          </a:p>
        </p:txBody>
      </p:sp>
      <p:pic>
        <p:nvPicPr>
          <p:cNvPr id="4098" name="Picture 2">
            <a:extLst>
              <a:ext uri="{FF2B5EF4-FFF2-40B4-BE49-F238E27FC236}">
                <a16:creationId xmlns:a16="http://schemas.microsoft.com/office/drawing/2014/main" id="{E08AA964-DA6F-3EF7-BE54-BDBFAEE1D1D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8550" y="1613620"/>
            <a:ext cx="5461000" cy="4226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282984438"/>
      </p:ext>
    </p:extLst>
  </p:cSld>
  <p:clrMapOvr>
    <a:masterClrMapping/>
  </p:clrMapOvr>
  <p:transition>
    <p:strips dir="l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1881188" y="26127"/>
            <a:ext cx="2873692" cy="63318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3200" b="1" noProof="1">
                <a:solidFill>
                  <a:schemeClr val="bg1"/>
                </a:solidFill>
                <a:latin typeface="微软雅黑" panose="020B0503020204020204" pitchFamily="34" charset="-122"/>
                <a:sym typeface="+mn-ea"/>
              </a:rPr>
              <a:t> 本 章 导 读</a:t>
            </a:r>
          </a:p>
        </p:txBody>
      </p:sp>
      <p:grpSp>
        <p:nvGrpSpPr>
          <p:cNvPr id="4" name="组合 3">
            <a:extLst>
              <a:ext uri="{FF2B5EF4-FFF2-40B4-BE49-F238E27FC236}">
                <a16:creationId xmlns:a16="http://schemas.microsoft.com/office/drawing/2014/main" id="{4284C581-B05F-D2DB-1C4D-609BEB421414}"/>
              </a:ext>
            </a:extLst>
          </p:cNvPr>
          <p:cNvGrpSpPr/>
          <p:nvPr/>
        </p:nvGrpSpPr>
        <p:grpSpPr>
          <a:xfrm>
            <a:off x="784860" y="1193074"/>
            <a:ext cx="10850245" cy="5233852"/>
            <a:chOff x="812799" y="1555804"/>
            <a:chExt cx="10850465" cy="1308695"/>
          </a:xfrm>
        </p:grpSpPr>
        <p:grpSp>
          <p:nvGrpSpPr>
            <p:cNvPr id="5" name="组合 4">
              <a:extLst>
                <a:ext uri="{FF2B5EF4-FFF2-40B4-BE49-F238E27FC236}">
                  <a16:creationId xmlns:a16="http://schemas.microsoft.com/office/drawing/2014/main" id="{FC6F7A91-2231-BA86-1177-4C87585481BC}"/>
                </a:ext>
              </a:extLst>
            </p:cNvPr>
            <p:cNvGrpSpPr/>
            <p:nvPr/>
          </p:nvGrpSpPr>
          <p:grpSpPr>
            <a:xfrm>
              <a:off x="812799" y="1555804"/>
              <a:ext cx="10850465" cy="1308695"/>
              <a:chOff x="812799" y="1527811"/>
              <a:chExt cx="10850465" cy="1658272"/>
            </a:xfrm>
          </p:grpSpPr>
          <p:sp>
            <p:nvSpPr>
              <p:cNvPr id="7" name="íṩľíḍè-圆角矩形 61">
                <a:extLst>
                  <a:ext uri="{FF2B5EF4-FFF2-40B4-BE49-F238E27FC236}">
                    <a16:creationId xmlns:a16="http://schemas.microsoft.com/office/drawing/2014/main" id="{188AD268-DA98-97D7-FD65-054D400F43D4}"/>
                  </a:ext>
                </a:extLst>
              </p:cNvPr>
              <p:cNvSpPr/>
              <p:nvPr/>
            </p:nvSpPr>
            <p:spPr>
              <a:xfrm>
                <a:off x="812799" y="1527811"/>
                <a:ext cx="10850465" cy="1658272"/>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p>
                <a:pPr algn="ctr" fontAlgn="auto">
                  <a:buFontTx/>
                  <a:buNone/>
                  <a:defRPr/>
                </a:pPr>
                <a:endParaRPr lang="zh-CN" altLang="en-US" noProof="1"/>
              </a:p>
            </p:txBody>
          </p:sp>
          <p:sp>
            <p:nvSpPr>
              <p:cNvPr id="20" name="íṩľíḍè-圆角矩形 61">
                <a:extLst>
                  <a:ext uri="{FF2B5EF4-FFF2-40B4-BE49-F238E27FC236}">
                    <a16:creationId xmlns:a16="http://schemas.microsoft.com/office/drawing/2014/main" id="{225693F3-5307-ED92-CB03-C17F90C7D7FF}"/>
                  </a:ext>
                </a:extLst>
              </p:cNvPr>
              <p:cNvSpPr/>
              <p:nvPr/>
            </p:nvSpPr>
            <p:spPr>
              <a:xfrm>
                <a:off x="906109" y="1591314"/>
                <a:ext cx="10650298" cy="1527325"/>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p>
                <a:pPr algn="ctr" fontAlgn="auto">
                  <a:buFontTx/>
                  <a:buNone/>
                  <a:defRPr/>
                </a:pPr>
                <a:endParaRPr lang="zh-CN" altLang="en-US" noProof="1"/>
              </a:p>
            </p:txBody>
          </p:sp>
        </p:grpSp>
        <p:sp>
          <p:nvSpPr>
            <p:cNvPr id="6" name="文本框 41">
              <a:extLst>
                <a:ext uri="{FF2B5EF4-FFF2-40B4-BE49-F238E27FC236}">
                  <a16:creationId xmlns:a16="http://schemas.microsoft.com/office/drawing/2014/main" id="{7D4EBF25-C2AE-36CD-FAF5-450739B2A274}"/>
                </a:ext>
              </a:extLst>
            </p:cNvPr>
            <p:cNvSpPr txBox="1">
              <a:spLocks noChangeArrowheads="1"/>
            </p:cNvSpPr>
            <p:nvPr/>
          </p:nvSpPr>
          <p:spPr bwMode="auto">
            <a:xfrm>
              <a:off x="998223" y="1605920"/>
              <a:ext cx="10357060" cy="120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indent="576000" algn="just" eaLnBrk="1" latinLnBrk="0" hangingPunct="1">
                <a:lnSpc>
                  <a:spcPct val="150000"/>
                </a:lnSpc>
              </a:pPr>
              <a:r>
                <a:rPr lang="en-US" altLang="zh-CN" sz="2000" dirty="0">
                  <a:sym typeface="+mn-ea"/>
                </a:rPr>
                <a:t>Adobe Dreamweaver </a:t>
              </a:r>
              <a:r>
                <a:rPr lang="zh-CN" altLang="en-US" sz="2000" dirty="0">
                  <a:sym typeface="+mn-ea"/>
                </a:rPr>
                <a:t>是一款强大且应用广泛的网页设计与开发工具。</a:t>
              </a:r>
            </a:p>
            <a:p>
              <a:pPr marL="0" indent="576000" algn="just" eaLnBrk="1" latinLnBrk="0" hangingPunct="1">
                <a:lnSpc>
                  <a:spcPct val="150000"/>
                </a:lnSpc>
              </a:pPr>
              <a:r>
                <a:rPr lang="zh-CN" altLang="en-US" sz="2000" dirty="0">
                  <a:sym typeface="+mn-ea"/>
                </a:rPr>
                <a:t>本章将从 </a:t>
              </a:r>
              <a:r>
                <a:rPr lang="en-US" altLang="zh-CN" sz="2000" dirty="0">
                  <a:sym typeface="+mn-ea"/>
                </a:rPr>
                <a:t>Dreamweaver </a:t>
              </a:r>
              <a:r>
                <a:rPr lang="zh-CN" altLang="en-US" sz="2000" dirty="0">
                  <a:sym typeface="+mn-ea"/>
                </a:rPr>
                <a:t>的基础知识出发，介绍其发展历程、界面布局和基本操作，确保学生能熟练掌握文档创建、编辑等核心功能。然后将集中探讨站点设置的核心要领，让学生理解并掌握在 </a:t>
              </a:r>
              <a:r>
                <a:rPr lang="en-US" altLang="zh-CN" sz="2000" dirty="0">
                  <a:sym typeface="+mn-ea"/>
                </a:rPr>
                <a:t>Dreamweaver </a:t>
              </a:r>
              <a:r>
                <a:rPr lang="zh-CN" altLang="en-US" sz="2000" dirty="0">
                  <a:sym typeface="+mn-ea"/>
                </a:rPr>
                <a:t>中创建和管理本地站点的关键步骤。接着将深入文件处理领域，解析不同类型的网站文件及其应用，教会学生如何科学地配置文件路径以适应项目需求，并对文件进行创建、打开、关闭、保存、恢复等操作。最后，将揭开远程服务器的神秘面纱，解释其在网站部署与维护中的角色，并详细演示如何利用 </a:t>
              </a:r>
              <a:r>
                <a:rPr lang="en-US" altLang="zh-CN" sz="2000" dirty="0">
                  <a:sym typeface="+mn-ea"/>
                </a:rPr>
                <a:t>Dreamweaver </a:t>
              </a:r>
              <a:r>
                <a:rPr lang="zh-CN" altLang="en-US" sz="2000" dirty="0">
                  <a:sym typeface="+mn-ea"/>
                </a:rPr>
                <a:t>连接和管理远程服务器，实现本地站点内容与远程服务器之间的无缝同步与更新。</a:t>
              </a:r>
            </a:p>
            <a:p>
              <a:pPr marL="0" indent="576000" algn="just" eaLnBrk="1" latinLnBrk="0" hangingPunct="1">
                <a:lnSpc>
                  <a:spcPct val="150000"/>
                </a:lnSpc>
              </a:pPr>
              <a:r>
                <a:rPr lang="zh-CN" altLang="en-US" sz="2000" dirty="0">
                  <a:sym typeface="+mn-ea"/>
                </a:rPr>
                <a:t>通过对本章的学习，学生可以掌握使用 </a:t>
              </a:r>
              <a:r>
                <a:rPr lang="en-US" altLang="zh-CN" sz="2000" dirty="0">
                  <a:sym typeface="+mn-ea"/>
                </a:rPr>
                <a:t>Dreamweaver </a:t>
              </a:r>
              <a:r>
                <a:rPr lang="zh-CN" altLang="en-US" sz="2000" dirty="0">
                  <a:sym typeface="+mn-ea"/>
                </a:rPr>
                <a:t>创建站点的操作，包括从本地环境搭建到远程发布实施，全面提升网页设计与开发能力。</a:t>
              </a:r>
            </a:p>
          </p:txBody>
        </p:sp>
      </p:grpSp>
    </p:spTree>
    <p:custDataLst>
      <p:tags r:id="rId1"/>
    </p:custDataLst>
    <p:extLst>
      <p:ext uri="{BB962C8B-B14F-4D97-AF65-F5344CB8AC3E}">
        <p14:creationId xmlns:p14="http://schemas.microsoft.com/office/powerpoint/2010/main" val="1997216267"/>
      </p:ext>
    </p:extLst>
  </p:cSld>
  <p:clrMapOvr>
    <a:masterClrMapping/>
  </p:clrMapOvr>
  <p:transition>
    <p:strips dir="l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4.2	</a:t>
            </a:r>
            <a:r>
              <a:rPr lang="zh-CN" altLang="en-US" sz="2400" b="1" i="1" spc="100" noProof="1">
                <a:solidFill>
                  <a:schemeClr val="bg1"/>
                </a:solidFill>
                <a:latin typeface="微软雅黑" panose="020B0503020204020204" pitchFamily="34" charset="-122"/>
              </a:rPr>
              <a:t>站点设置</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4.2.2 </a:t>
            </a:r>
            <a:r>
              <a:rPr lang="zh-CN" altLang="en-US" sz="2400" b="1" noProof="1">
                <a:solidFill>
                  <a:srgbClr val="7030A0"/>
                </a:solidFill>
                <a:latin typeface="微软雅黑" panose="020B0503020204020204" pitchFamily="34" charset="-122"/>
                <a:sym typeface="+mn-ea"/>
              </a:rPr>
              <a:t>创建本地站点</a:t>
            </a:r>
            <a:endParaRPr lang="en-US" altLang="en-US" sz="2400" b="1" noProof="1">
              <a:solidFill>
                <a:srgbClr val="7030A0"/>
              </a:solidFill>
              <a:latin typeface="微软雅黑" panose="020B0503020204020204" pitchFamily="34" charset="-122"/>
              <a:sym typeface="+mn-ea"/>
            </a:endParaRPr>
          </a:p>
        </p:txBody>
      </p:sp>
      <p:sp>
        <p:nvSpPr>
          <p:cNvPr id="7" name="文本框 6">
            <a:extLst>
              <a:ext uri="{FF2B5EF4-FFF2-40B4-BE49-F238E27FC236}">
                <a16:creationId xmlns:a16="http://schemas.microsoft.com/office/drawing/2014/main" id="{70B826F6-DE2F-54C1-AE15-BE2AF8F7E9AC}"/>
              </a:ext>
            </a:extLst>
          </p:cNvPr>
          <p:cNvSpPr txBox="1"/>
          <p:nvPr/>
        </p:nvSpPr>
        <p:spPr>
          <a:xfrm>
            <a:off x="765538" y="1889845"/>
            <a:ext cx="4682762" cy="3348905"/>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步骤 </a:t>
            </a:r>
            <a:r>
              <a:rPr lang="en-US" altLang="zh-CN" sz="2000" dirty="0"/>
              <a:t>3 </a:t>
            </a:r>
            <a:r>
              <a:rPr lang="zh-CN" altLang="en-US" sz="2000" dirty="0"/>
              <a:t>：单击“浏览文件夹”按钮，弹出“选择根文件夹”对话框。新建“ </a:t>
            </a:r>
            <a:r>
              <a:rPr lang="en-US" altLang="zh-CN" sz="2000" dirty="0"/>
              <a:t>test01” </a:t>
            </a:r>
            <a:r>
              <a:rPr lang="zh-CN" altLang="en-US" sz="2000" dirty="0"/>
              <a:t>文件夹，选中后单击“选择文件夹”按钮，将选择的路径作为站点文件存储的根路径。</a:t>
            </a:r>
          </a:p>
        </p:txBody>
      </p:sp>
      <p:pic>
        <p:nvPicPr>
          <p:cNvPr id="8" name="图片 7">
            <a:extLst>
              <a:ext uri="{FF2B5EF4-FFF2-40B4-BE49-F238E27FC236}">
                <a16:creationId xmlns:a16="http://schemas.microsoft.com/office/drawing/2014/main" id="{6E193238-E089-EC58-F3AB-B2332D57FF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53175" y="1889845"/>
            <a:ext cx="5181600" cy="2851509"/>
          </a:xfrm>
          <a:prstGeom prst="rect">
            <a:avLst/>
          </a:prstGeom>
        </p:spPr>
      </p:pic>
    </p:spTree>
    <p:custDataLst>
      <p:tags r:id="rId1"/>
    </p:custDataLst>
    <p:extLst>
      <p:ext uri="{BB962C8B-B14F-4D97-AF65-F5344CB8AC3E}">
        <p14:creationId xmlns:p14="http://schemas.microsoft.com/office/powerpoint/2010/main" val="2845078427"/>
      </p:ext>
    </p:extLst>
  </p:cSld>
  <p:clrMapOvr>
    <a:masterClrMapping/>
  </p:clrMapOvr>
  <p:transition>
    <p:strips dir="l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4.2	</a:t>
            </a:r>
            <a:r>
              <a:rPr lang="zh-CN" altLang="en-US" sz="2400" b="1" i="1" spc="100" noProof="1">
                <a:solidFill>
                  <a:schemeClr val="bg1"/>
                </a:solidFill>
                <a:latin typeface="微软雅黑" panose="020B0503020204020204" pitchFamily="34" charset="-122"/>
              </a:rPr>
              <a:t>站点设置</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4.2.2 </a:t>
            </a:r>
            <a:r>
              <a:rPr lang="zh-CN" altLang="en-US" sz="2400" b="1" noProof="1">
                <a:solidFill>
                  <a:srgbClr val="7030A0"/>
                </a:solidFill>
                <a:latin typeface="微软雅黑" panose="020B0503020204020204" pitchFamily="34" charset="-122"/>
                <a:sym typeface="+mn-ea"/>
              </a:rPr>
              <a:t>创建本地站点</a:t>
            </a:r>
            <a:endParaRPr lang="en-US" altLang="en-US" sz="2400" b="1" noProof="1">
              <a:solidFill>
                <a:srgbClr val="7030A0"/>
              </a:solidFill>
              <a:latin typeface="微软雅黑" panose="020B0503020204020204" pitchFamily="34" charset="-122"/>
              <a:sym typeface="+mn-ea"/>
            </a:endParaRPr>
          </a:p>
        </p:txBody>
      </p:sp>
      <p:sp>
        <p:nvSpPr>
          <p:cNvPr id="7" name="文本框 6">
            <a:extLst>
              <a:ext uri="{FF2B5EF4-FFF2-40B4-BE49-F238E27FC236}">
                <a16:creationId xmlns:a16="http://schemas.microsoft.com/office/drawing/2014/main" id="{70B826F6-DE2F-54C1-AE15-BE2AF8F7E9AC}"/>
              </a:ext>
            </a:extLst>
          </p:cNvPr>
          <p:cNvSpPr txBox="1"/>
          <p:nvPr/>
        </p:nvSpPr>
        <p:spPr>
          <a:xfrm>
            <a:off x="681718" y="1613620"/>
            <a:ext cx="4682762" cy="3348905"/>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步骤 </a:t>
            </a:r>
            <a:r>
              <a:rPr lang="en-US" altLang="zh-CN" sz="2000" dirty="0"/>
              <a:t>4</a:t>
            </a:r>
            <a:r>
              <a:rPr lang="zh-CN" altLang="en-US" sz="2000" dirty="0"/>
              <a:t>：返回“站点设置对象 </a:t>
            </a:r>
            <a:r>
              <a:rPr lang="en-US" altLang="zh-CN" sz="2000" dirty="0"/>
              <a:t>test01”</a:t>
            </a:r>
            <a:r>
              <a:rPr lang="zh-CN" altLang="en-US" sz="2000" dirty="0"/>
              <a:t>对话框，单击“保存”按钮。</a:t>
            </a:r>
          </a:p>
        </p:txBody>
      </p:sp>
      <p:pic>
        <p:nvPicPr>
          <p:cNvPr id="5122" name="Picture 2">
            <a:extLst>
              <a:ext uri="{FF2B5EF4-FFF2-40B4-BE49-F238E27FC236}">
                <a16:creationId xmlns:a16="http://schemas.microsoft.com/office/drawing/2014/main" id="{53F6EBF1-471E-114C-86C8-32977D3C634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81762" y="1613620"/>
            <a:ext cx="5192349" cy="3919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739938519"/>
      </p:ext>
    </p:extLst>
  </p:cSld>
  <p:clrMapOvr>
    <a:masterClrMapping/>
  </p:clrMapOvr>
  <p:transition>
    <p:strips dir="l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4.2	</a:t>
            </a:r>
            <a:r>
              <a:rPr lang="zh-CN" altLang="en-US" sz="2400" b="1" i="1" spc="100" noProof="1">
                <a:solidFill>
                  <a:schemeClr val="bg1"/>
                </a:solidFill>
                <a:latin typeface="微软雅黑" panose="020B0503020204020204" pitchFamily="34" charset="-122"/>
              </a:rPr>
              <a:t>站点设置</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4.2.2 </a:t>
            </a:r>
            <a:r>
              <a:rPr lang="zh-CN" altLang="en-US" sz="2400" b="1" noProof="1">
                <a:solidFill>
                  <a:srgbClr val="7030A0"/>
                </a:solidFill>
                <a:latin typeface="微软雅黑" panose="020B0503020204020204" pitchFamily="34" charset="-122"/>
                <a:sym typeface="+mn-ea"/>
              </a:rPr>
              <a:t>创建本地站点</a:t>
            </a:r>
            <a:endParaRPr lang="en-US" altLang="en-US" sz="2400" b="1" noProof="1">
              <a:solidFill>
                <a:srgbClr val="7030A0"/>
              </a:solidFill>
              <a:latin typeface="微软雅黑" panose="020B0503020204020204" pitchFamily="34" charset="-122"/>
              <a:sym typeface="+mn-ea"/>
            </a:endParaRPr>
          </a:p>
        </p:txBody>
      </p:sp>
      <p:sp>
        <p:nvSpPr>
          <p:cNvPr id="7" name="文本框 6">
            <a:extLst>
              <a:ext uri="{FF2B5EF4-FFF2-40B4-BE49-F238E27FC236}">
                <a16:creationId xmlns:a16="http://schemas.microsoft.com/office/drawing/2014/main" id="{70B826F6-DE2F-54C1-AE15-BE2AF8F7E9AC}"/>
              </a:ext>
            </a:extLst>
          </p:cNvPr>
          <p:cNvSpPr txBox="1"/>
          <p:nvPr/>
        </p:nvSpPr>
        <p:spPr>
          <a:xfrm>
            <a:off x="761999" y="1670770"/>
            <a:ext cx="5320937" cy="3348905"/>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步骤 </a:t>
            </a:r>
            <a:r>
              <a:rPr lang="en-US" altLang="zh-CN" sz="2000" dirty="0"/>
              <a:t>5 </a:t>
            </a:r>
            <a:r>
              <a:rPr lang="zh-CN" altLang="en-US" sz="2000" dirty="0"/>
              <a:t>：执行菜单栏中的“窗口”→“文件”命令，打开“文件”面板，即可看到已经创建好的本地站点“ </a:t>
            </a:r>
            <a:r>
              <a:rPr lang="en-US" altLang="zh-CN" sz="2000" dirty="0"/>
              <a:t>test01”</a:t>
            </a:r>
            <a:r>
              <a:rPr lang="zh-CN" altLang="en-US" sz="2000" dirty="0"/>
              <a:t>。</a:t>
            </a:r>
          </a:p>
        </p:txBody>
      </p:sp>
      <p:pic>
        <p:nvPicPr>
          <p:cNvPr id="6146" name="Picture 2">
            <a:extLst>
              <a:ext uri="{FF2B5EF4-FFF2-40B4-BE49-F238E27FC236}">
                <a16:creationId xmlns:a16="http://schemas.microsoft.com/office/drawing/2014/main" id="{A35970A1-B6DD-0F30-52D6-B2CC4CE37D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3363" y="1670770"/>
            <a:ext cx="3090862" cy="386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594245290"/>
      </p:ext>
    </p:extLst>
  </p:cSld>
  <p:clrMapOvr>
    <a:masterClrMapping/>
  </p:clrMapOvr>
  <p:transition>
    <p:strips dir="l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4.2	</a:t>
            </a:r>
            <a:r>
              <a:rPr lang="zh-CN" altLang="en-US" sz="2400" b="1" i="1" spc="100" noProof="1">
                <a:solidFill>
                  <a:schemeClr val="bg1"/>
                </a:solidFill>
                <a:latin typeface="微软雅黑" panose="020B0503020204020204" pitchFamily="34" charset="-122"/>
              </a:rPr>
              <a:t>站点设置</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4.2.3 </a:t>
            </a:r>
            <a:r>
              <a:rPr lang="zh-CN" altLang="en-US" sz="2400" b="1" noProof="1">
                <a:solidFill>
                  <a:srgbClr val="7030A0"/>
                </a:solidFill>
                <a:latin typeface="微软雅黑" panose="020B0503020204020204" pitchFamily="34" charset="-122"/>
                <a:sym typeface="+mn-ea"/>
              </a:rPr>
              <a:t>管理本地站点</a:t>
            </a:r>
            <a:endParaRPr lang="en-US" altLang="en-US" sz="2400" b="1" noProof="1">
              <a:solidFill>
                <a:srgbClr val="7030A0"/>
              </a:solidFill>
              <a:latin typeface="微软雅黑" panose="020B0503020204020204" pitchFamily="34" charset="-122"/>
              <a:sym typeface="+mn-ea"/>
            </a:endParaRPr>
          </a:p>
        </p:txBody>
      </p:sp>
      <p:sp>
        <p:nvSpPr>
          <p:cNvPr id="7" name="文本框 6">
            <a:extLst>
              <a:ext uri="{FF2B5EF4-FFF2-40B4-BE49-F238E27FC236}">
                <a16:creationId xmlns:a16="http://schemas.microsoft.com/office/drawing/2014/main" id="{70B826F6-DE2F-54C1-AE15-BE2AF8F7E9AC}"/>
              </a:ext>
            </a:extLst>
          </p:cNvPr>
          <p:cNvSpPr txBox="1"/>
          <p:nvPr/>
        </p:nvSpPr>
        <p:spPr>
          <a:xfrm>
            <a:off x="877888" y="2361123"/>
            <a:ext cx="9290958" cy="1359211"/>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在“管理站点”对话框中，单击“新建站点”按钮可弹出“站点设置对象 未命名站点 </a:t>
            </a:r>
            <a:r>
              <a:rPr lang="en-US" altLang="zh-CN" sz="2000" dirty="0"/>
              <a:t>2”</a:t>
            </a:r>
            <a:r>
              <a:rPr lang="zh-CN" altLang="en-US" sz="2000" dirty="0"/>
              <a:t>对话框，然后按照上文所述创建站点的步骤，即可创建新的站点。</a:t>
            </a:r>
          </a:p>
        </p:txBody>
      </p:sp>
      <p:sp>
        <p:nvSpPr>
          <p:cNvPr id="2" name="文本框 3">
            <a:extLst>
              <a:ext uri="{FF2B5EF4-FFF2-40B4-BE49-F238E27FC236}">
                <a16:creationId xmlns:a16="http://schemas.microsoft.com/office/drawing/2014/main" id="{64C44E9F-224B-1C83-8F18-23EF9361AB3E}"/>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新建站点</a:t>
            </a:r>
          </a:p>
        </p:txBody>
      </p:sp>
      <p:grpSp>
        <p:nvGrpSpPr>
          <p:cNvPr id="3" name="组合 2">
            <a:extLst>
              <a:ext uri="{FF2B5EF4-FFF2-40B4-BE49-F238E27FC236}">
                <a16:creationId xmlns:a16="http://schemas.microsoft.com/office/drawing/2014/main" id="{268952D3-8CE2-1106-D315-8F04FE4333E5}"/>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8612CE8-8893-8B7D-2F36-CD4D23BE1A0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91A9F91-EC52-88E2-DE36-DAAC2217B474}"/>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16A53E8C-F2E4-A517-09D3-59A3EFD1B0CD}"/>
              </a:ext>
            </a:extLst>
          </p:cNvPr>
          <p:cNvSpPr txBox="1"/>
          <p:nvPr/>
        </p:nvSpPr>
        <p:spPr>
          <a:xfrm>
            <a:off x="877887" y="5174780"/>
            <a:ext cx="10485437" cy="1359211"/>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步骤 </a:t>
            </a:r>
            <a:r>
              <a:rPr lang="en-US" altLang="zh-CN" sz="2000" dirty="0"/>
              <a:t>1</a:t>
            </a:r>
            <a:r>
              <a:rPr lang="zh-CN" altLang="en-US" sz="2000" dirty="0"/>
              <a:t>：在“管理站点”对话框中选中要删除的站点名称。</a:t>
            </a:r>
            <a:endParaRPr lang="en-US" altLang="zh-CN" sz="2000" dirty="0"/>
          </a:p>
          <a:p>
            <a:pPr marL="0" indent="457200" eaLnBrk="1" latinLnBrk="0" hangingPunct="1">
              <a:lnSpc>
                <a:spcPct val="200000"/>
              </a:lnSpc>
              <a:spcBef>
                <a:spcPts val="0"/>
              </a:spcBef>
              <a:spcAft>
                <a:spcPts val="0"/>
              </a:spcAft>
            </a:pPr>
            <a:r>
              <a:rPr lang="zh-CN" altLang="en-US" sz="2000" dirty="0"/>
              <a:t>步骤 </a:t>
            </a:r>
            <a:r>
              <a:rPr lang="en-US" altLang="zh-CN" sz="2000" dirty="0"/>
              <a:t>2</a:t>
            </a:r>
            <a:r>
              <a:rPr lang="zh-CN" altLang="en-US" sz="2000" dirty="0"/>
              <a:t>：单击 按钮，弹出删除确认对话框。单击“是”按钮，即可删除当前选中的站点。</a:t>
            </a:r>
          </a:p>
        </p:txBody>
      </p:sp>
      <p:sp>
        <p:nvSpPr>
          <p:cNvPr id="8" name="文本框 3">
            <a:extLst>
              <a:ext uri="{FF2B5EF4-FFF2-40B4-BE49-F238E27FC236}">
                <a16:creationId xmlns:a16="http://schemas.microsoft.com/office/drawing/2014/main" id="{EC0C9393-30F2-3883-5802-72AB3AF94347}"/>
              </a:ext>
            </a:extLst>
          </p:cNvPr>
          <p:cNvSpPr txBox="1">
            <a:spLocks noChangeArrowheads="1"/>
          </p:cNvSpPr>
          <p:nvPr/>
        </p:nvSpPr>
        <p:spPr bwMode="auto">
          <a:xfrm>
            <a:off x="1460183" y="4157508"/>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删除站点</a:t>
            </a:r>
          </a:p>
        </p:txBody>
      </p:sp>
      <p:grpSp>
        <p:nvGrpSpPr>
          <p:cNvPr id="9" name="组合 8">
            <a:extLst>
              <a:ext uri="{FF2B5EF4-FFF2-40B4-BE49-F238E27FC236}">
                <a16:creationId xmlns:a16="http://schemas.microsoft.com/office/drawing/2014/main" id="{0D9414FF-0528-2489-06E3-C4295995F8E4}"/>
              </a:ext>
            </a:extLst>
          </p:cNvPr>
          <p:cNvGrpSpPr/>
          <p:nvPr/>
        </p:nvGrpSpPr>
        <p:grpSpPr>
          <a:xfrm>
            <a:off x="877888" y="4157191"/>
            <a:ext cx="1003300" cy="722312"/>
            <a:chOff x="877888" y="1586140"/>
            <a:chExt cx="1003300" cy="722312"/>
          </a:xfrm>
        </p:grpSpPr>
        <p:sp>
          <p:nvSpPr>
            <p:cNvPr id="10" name="íṩľíḍè-Freeform: Shape 9">
              <a:extLst>
                <a:ext uri="{FF2B5EF4-FFF2-40B4-BE49-F238E27FC236}">
                  <a16:creationId xmlns:a16="http://schemas.microsoft.com/office/drawing/2014/main" id="{97693B31-F673-6A63-D69C-BE719AEDBED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 name="íṩľíḍè-Oval 10">
              <a:extLst>
                <a:ext uri="{FF2B5EF4-FFF2-40B4-BE49-F238E27FC236}">
                  <a16:creationId xmlns:a16="http://schemas.microsoft.com/office/drawing/2014/main" id="{8131A10A-CDBE-8E64-07EC-7777F8D2C22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3122072558"/>
      </p:ext>
    </p:extLst>
  </p:cSld>
  <p:clrMapOvr>
    <a:masterClrMapping/>
  </p:clrMapOvr>
  <p:transition>
    <p:strips dir="l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4.2	</a:t>
            </a:r>
            <a:r>
              <a:rPr lang="zh-CN" altLang="en-US" sz="2400" b="1" i="1" spc="100" noProof="1">
                <a:solidFill>
                  <a:schemeClr val="bg1"/>
                </a:solidFill>
                <a:latin typeface="微软雅黑" panose="020B0503020204020204" pitchFamily="34" charset="-122"/>
              </a:rPr>
              <a:t>站点设置</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4.2.3 </a:t>
            </a:r>
            <a:r>
              <a:rPr lang="zh-CN" altLang="en-US" sz="2400" b="1" noProof="1">
                <a:solidFill>
                  <a:srgbClr val="7030A0"/>
                </a:solidFill>
                <a:latin typeface="微软雅黑" panose="020B0503020204020204" pitchFamily="34" charset="-122"/>
                <a:sym typeface="+mn-ea"/>
              </a:rPr>
              <a:t>管理本地站点</a:t>
            </a:r>
            <a:endParaRPr lang="en-US" altLang="en-US" sz="2400" b="1" noProof="1">
              <a:solidFill>
                <a:srgbClr val="7030A0"/>
              </a:solidFill>
              <a:latin typeface="微软雅黑" panose="020B0503020204020204" pitchFamily="34" charset="-122"/>
              <a:sym typeface="+mn-ea"/>
            </a:endParaRPr>
          </a:p>
        </p:txBody>
      </p:sp>
      <p:sp>
        <p:nvSpPr>
          <p:cNvPr id="7" name="文本框 6">
            <a:extLst>
              <a:ext uri="{FF2B5EF4-FFF2-40B4-BE49-F238E27FC236}">
                <a16:creationId xmlns:a16="http://schemas.microsoft.com/office/drawing/2014/main" id="{70B826F6-DE2F-54C1-AE15-BE2AF8F7E9AC}"/>
              </a:ext>
            </a:extLst>
          </p:cNvPr>
          <p:cNvSpPr txBox="1"/>
          <p:nvPr/>
        </p:nvSpPr>
        <p:spPr>
          <a:xfrm>
            <a:off x="877887" y="2361123"/>
            <a:ext cx="10390187" cy="1359211"/>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步骤 </a:t>
            </a:r>
            <a:r>
              <a:rPr lang="en-US" altLang="zh-CN" sz="2000" dirty="0"/>
              <a:t>1</a:t>
            </a:r>
            <a:r>
              <a:rPr lang="zh-CN" altLang="en-US" sz="2000" dirty="0"/>
              <a:t>：在“管理站点”对话框中选中要编辑的站点名称，单击 按钮，打开“站点设置对象 </a:t>
            </a:r>
            <a:r>
              <a:rPr lang="en-US" altLang="zh-CN" sz="2000" dirty="0"/>
              <a:t>test01”</a:t>
            </a:r>
            <a:r>
              <a:rPr lang="zh-CN" altLang="en-US" sz="2000" dirty="0"/>
              <a:t>（</a:t>
            </a:r>
            <a:r>
              <a:rPr lang="en-US" altLang="zh-CN" sz="2000" dirty="0"/>
              <a:t>test01 </a:t>
            </a:r>
            <a:r>
              <a:rPr lang="zh-CN" altLang="en-US" sz="2000" dirty="0"/>
              <a:t>为选中的站点名称）对话框，可以重新设置该站点信息。</a:t>
            </a:r>
          </a:p>
          <a:p>
            <a:pPr marL="0" indent="457200" eaLnBrk="1" latinLnBrk="0" hangingPunct="1">
              <a:lnSpc>
                <a:spcPct val="200000"/>
              </a:lnSpc>
              <a:spcBef>
                <a:spcPts val="0"/>
              </a:spcBef>
              <a:spcAft>
                <a:spcPts val="0"/>
              </a:spcAft>
            </a:pPr>
            <a:r>
              <a:rPr lang="zh-CN" altLang="en-US" sz="2000" dirty="0"/>
              <a:t>步骤 </a:t>
            </a:r>
            <a:r>
              <a:rPr lang="en-US" altLang="zh-CN" sz="2000" dirty="0"/>
              <a:t>2</a:t>
            </a:r>
            <a:r>
              <a:rPr lang="zh-CN" altLang="en-US" sz="2000" dirty="0"/>
              <a:t>：修改完站点属性后，单击“保存”按钮，对所做的修改进行保存。返回到“管理站点”对话框，单击“完成”按钮，即可完成对该站点文件的编辑操作。</a:t>
            </a:r>
          </a:p>
        </p:txBody>
      </p:sp>
      <p:sp>
        <p:nvSpPr>
          <p:cNvPr id="2" name="文本框 3">
            <a:extLst>
              <a:ext uri="{FF2B5EF4-FFF2-40B4-BE49-F238E27FC236}">
                <a16:creationId xmlns:a16="http://schemas.microsoft.com/office/drawing/2014/main" id="{64C44E9F-224B-1C83-8F18-23EF9361AB3E}"/>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编辑站点</a:t>
            </a:r>
          </a:p>
        </p:txBody>
      </p:sp>
      <p:grpSp>
        <p:nvGrpSpPr>
          <p:cNvPr id="3" name="组合 2">
            <a:extLst>
              <a:ext uri="{FF2B5EF4-FFF2-40B4-BE49-F238E27FC236}">
                <a16:creationId xmlns:a16="http://schemas.microsoft.com/office/drawing/2014/main" id="{268952D3-8CE2-1106-D315-8F04FE4333E5}"/>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8612CE8-8893-8B7D-2F36-CD4D23BE1A0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91A9F91-EC52-88E2-DE36-DAAC2217B474}"/>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196406922"/>
      </p:ext>
    </p:extLst>
  </p:cSld>
  <p:clrMapOvr>
    <a:masterClrMapping/>
  </p:clrMapOvr>
  <p:transition>
    <p:strips dir="l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4.2	</a:t>
            </a:r>
            <a:r>
              <a:rPr lang="zh-CN" altLang="en-US" sz="2400" b="1" i="1" spc="100" noProof="1">
                <a:solidFill>
                  <a:schemeClr val="bg1"/>
                </a:solidFill>
                <a:latin typeface="微软雅黑" panose="020B0503020204020204" pitchFamily="34" charset="-122"/>
              </a:rPr>
              <a:t>站点设置</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4.2.3 </a:t>
            </a:r>
            <a:r>
              <a:rPr lang="zh-CN" altLang="en-US" sz="2400" b="1" noProof="1">
                <a:solidFill>
                  <a:srgbClr val="7030A0"/>
                </a:solidFill>
                <a:latin typeface="微软雅黑" panose="020B0503020204020204" pitchFamily="34" charset="-122"/>
                <a:sym typeface="+mn-ea"/>
              </a:rPr>
              <a:t>管理本地站点</a:t>
            </a:r>
            <a:endParaRPr lang="en-US" altLang="en-US" sz="2400" b="1" noProof="1">
              <a:solidFill>
                <a:srgbClr val="7030A0"/>
              </a:solidFill>
              <a:latin typeface="微软雅黑" panose="020B0503020204020204" pitchFamily="34" charset="-122"/>
              <a:sym typeface="+mn-ea"/>
            </a:endParaRPr>
          </a:p>
        </p:txBody>
      </p:sp>
      <p:sp>
        <p:nvSpPr>
          <p:cNvPr id="7" name="文本框 6">
            <a:extLst>
              <a:ext uri="{FF2B5EF4-FFF2-40B4-BE49-F238E27FC236}">
                <a16:creationId xmlns:a16="http://schemas.microsoft.com/office/drawing/2014/main" id="{70B826F6-DE2F-54C1-AE15-BE2AF8F7E9AC}"/>
              </a:ext>
            </a:extLst>
          </p:cNvPr>
          <p:cNvSpPr txBox="1"/>
          <p:nvPr/>
        </p:nvSpPr>
        <p:spPr>
          <a:xfrm>
            <a:off x="877887" y="2361123"/>
            <a:ext cx="10390187" cy="1359211"/>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步骤 </a:t>
            </a:r>
            <a:r>
              <a:rPr lang="en-US" altLang="zh-CN" sz="2000" dirty="0"/>
              <a:t>1</a:t>
            </a:r>
            <a:r>
              <a:rPr lang="zh-CN" altLang="en-US" sz="2000" dirty="0"/>
              <a:t>：在“管理站点”对话框中选中要复制的站点名称，单击 按钮，复制的站点名称会在源站点名称后附加“复制”字样，同时出现在“管理站点”对话框的列表项中。</a:t>
            </a:r>
          </a:p>
          <a:p>
            <a:pPr marL="0" indent="457200" eaLnBrk="1" latinLnBrk="0" hangingPunct="1">
              <a:lnSpc>
                <a:spcPct val="200000"/>
              </a:lnSpc>
              <a:spcBef>
                <a:spcPts val="0"/>
              </a:spcBef>
              <a:spcAft>
                <a:spcPts val="0"/>
              </a:spcAft>
            </a:pPr>
            <a:r>
              <a:rPr lang="zh-CN" altLang="en-US" sz="2000" dirty="0"/>
              <a:t>步骤 </a:t>
            </a:r>
            <a:r>
              <a:rPr lang="en-US" altLang="zh-CN" sz="2000" dirty="0"/>
              <a:t>2</a:t>
            </a:r>
            <a:r>
              <a:rPr lang="zh-CN" altLang="en-US" sz="2000" dirty="0"/>
              <a:t>：默认情况下，复制的站点存储路径会和源站点路径一致。也可以修改复制站点的存储路径，只需要在“管理站点”对话框中双击该复制站点名称，自动弹出“站点设置对象 </a:t>
            </a:r>
            <a:r>
              <a:rPr lang="en-US" altLang="zh-CN" sz="2000" dirty="0"/>
              <a:t>test01 </a:t>
            </a:r>
            <a:r>
              <a:rPr lang="zh-CN" altLang="en-US" sz="2000" dirty="0"/>
              <a:t>复制”（</a:t>
            </a:r>
            <a:r>
              <a:rPr lang="en-US" altLang="zh-CN" sz="2000" dirty="0"/>
              <a:t>test01 </a:t>
            </a:r>
            <a:r>
              <a:rPr lang="zh-CN" altLang="en-US" sz="2000" dirty="0"/>
              <a:t>为源站点名称）对话框，在“本地站点文件夹”处重新设置存储路径即可。</a:t>
            </a:r>
          </a:p>
        </p:txBody>
      </p:sp>
      <p:sp>
        <p:nvSpPr>
          <p:cNvPr id="2" name="文本框 3">
            <a:extLst>
              <a:ext uri="{FF2B5EF4-FFF2-40B4-BE49-F238E27FC236}">
                <a16:creationId xmlns:a16="http://schemas.microsoft.com/office/drawing/2014/main" id="{64C44E9F-224B-1C83-8F18-23EF9361AB3E}"/>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复制站点</a:t>
            </a:r>
          </a:p>
        </p:txBody>
      </p:sp>
      <p:grpSp>
        <p:nvGrpSpPr>
          <p:cNvPr id="3" name="组合 2">
            <a:extLst>
              <a:ext uri="{FF2B5EF4-FFF2-40B4-BE49-F238E27FC236}">
                <a16:creationId xmlns:a16="http://schemas.microsoft.com/office/drawing/2014/main" id="{268952D3-8CE2-1106-D315-8F04FE4333E5}"/>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8612CE8-8893-8B7D-2F36-CD4D23BE1A0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91A9F91-EC52-88E2-DE36-DAAC2217B474}"/>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3732030342"/>
      </p:ext>
    </p:extLst>
  </p:cSld>
  <p:clrMapOvr>
    <a:masterClrMapping/>
  </p:clrMapOvr>
  <p:transition>
    <p:strips dir="l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4.2	</a:t>
            </a:r>
            <a:r>
              <a:rPr lang="zh-CN" altLang="en-US" sz="2400" b="1" i="1" spc="100" noProof="1">
                <a:solidFill>
                  <a:schemeClr val="bg1"/>
                </a:solidFill>
                <a:latin typeface="微软雅黑" panose="020B0503020204020204" pitchFamily="34" charset="-122"/>
              </a:rPr>
              <a:t>站点设置</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4.2.3 </a:t>
            </a:r>
            <a:r>
              <a:rPr lang="zh-CN" altLang="en-US" sz="2400" b="1" noProof="1">
                <a:solidFill>
                  <a:srgbClr val="7030A0"/>
                </a:solidFill>
                <a:latin typeface="微软雅黑" panose="020B0503020204020204" pitchFamily="34" charset="-122"/>
                <a:sym typeface="+mn-ea"/>
              </a:rPr>
              <a:t>管理本地站点</a:t>
            </a:r>
            <a:endParaRPr lang="en-US" altLang="en-US" sz="2400" b="1" noProof="1">
              <a:solidFill>
                <a:srgbClr val="7030A0"/>
              </a:solidFill>
              <a:latin typeface="微软雅黑" panose="020B0503020204020204" pitchFamily="34" charset="-122"/>
              <a:sym typeface="+mn-ea"/>
            </a:endParaRPr>
          </a:p>
        </p:txBody>
      </p:sp>
      <p:sp>
        <p:nvSpPr>
          <p:cNvPr id="7" name="文本框 6">
            <a:extLst>
              <a:ext uri="{FF2B5EF4-FFF2-40B4-BE49-F238E27FC236}">
                <a16:creationId xmlns:a16="http://schemas.microsoft.com/office/drawing/2014/main" id="{70B826F6-DE2F-54C1-AE15-BE2AF8F7E9AC}"/>
              </a:ext>
            </a:extLst>
          </p:cNvPr>
          <p:cNvSpPr txBox="1"/>
          <p:nvPr/>
        </p:nvSpPr>
        <p:spPr>
          <a:xfrm>
            <a:off x="877887" y="2361123"/>
            <a:ext cx="10560051" cy="3334827"/>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步骤 </a:t>
            </a:r>
            <a:r>
              <a:rPr lang="en-US" altLang="zh-CN" sz="2000" dirty="0"/>
              <a:t>1</a:t>
            </a:r>
            <a:r>
              <a:rPr lang="zh-CN" altLang="en-US" sz="2000" dirty="0"/>
              <a:t>：在“管理站点”对话框中选中要导出的站点名称，单击 按钮，弹出“导出站点”对话框。</a:t>
            </a:r>
          </a:p>
          <a:p>
            <a:pPr marL="0" indent="457200" eaLnBrk="1" latinLnBrk="0" hangingPunct="1">
              <a:lnSpc>
                <a:spcPct val="200000"/>
              </a:lnSpc>
              <a:spcBef>
                <a:spcPts val="0"/>
              </a:spcBef>
              <a:spcAft>
                <a:spcPts val="0"/>
              </a:spcAft>
            </a:pPr>
            <a:r>
              <a:rPr lang="zh-CN" altLang="en-US" sz="2000" dirty="0"/>
              <a:t>步骤 </a:t>
            </a:r>
            <a:r>
              <a:rPr lang="en-US" altLang="zh-CN" sz="2000" dirty="0"/>
              <a:t>2</a:t>
            </a:r>
            <a:r>
              <a:rPr lang="zh-CN" altLang="en-US" sz="2000" dirty="0"/>
              <a:t>：选择要导出的站点配置文件的保存路径，然后单击“打开”按钮，然后单击“保存”按钮，即可导出一份 </a:t>
            </a:r>
            <a:r>
              <a:rPr lang="en-US" altLang="zh-CN" sz="2000" dirty="0"/>
              <a:t>STE </a:t>
            </a:r>
            <a:r>
              <a:rPr lang="zh-CN" altLang="en-US" sz="2000" dirty="0"/>
              <a:t>格式的文件，该文件即为站点配置文件</a:t>
            </a:r>
          </a:p>
          <a:p>
            <a:pPr marL="0" indent="457200" eaLnBrk="1" latinLnBrk="0" hangingPunct="1">
              <a:lnSpc>
                <a:spcPct val="200000"/>
              </a:lnSpc>
              <a:spcBef>
                <a:spcPts val="0"/>
              </a:spcBef>
              <a:spcAft>
                <a:spcPts val="0"/>
              </a:spcAft>
            </a:pPr>
            <a:r>
              <a:rPr lang="zh-CN" altLang="en-US" sz="2000" dirty="0"/>
              <a:t>按住 </a:t>
            </a:r>
            <a:r>
              <a:rPr lang="en-US" altLang="zh-CN" sz="2000" dirty="0"/>
              <a:t>Ctrl </a:t>
            </a:r>
            <a:r>
              <a:rPr lang="zh-CN" altLang="en-US" sz="2000" dirty="0"/>
              <a:t>键可以同时选中多个站点，将多个站点同时导出。</a:t>
            </a:r>
          </a:p>
        </p:txBody>
      </p:sp>
      <p:sp>
        <p:nvSpPr>
          <p:cNvPr id="2" name="文本框 3">
            <a:extLst>
              <a:ext uri="{FF2B5EF4-FFF2-40B4-BE49-F238E27FC236}">
                <a16:creationId xmlns:a16="http://schemas.microsoft.com/office/drawing/2014/main" id="{64C44E9F-224B-1C83-8F18-23EF9361AB3E}"/>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a:t>
            </a:r>
            <a:r>
              <a:rPr lang="zh-CN" altLang="en-US" sz="2400" b="1" noProof="1">
                <a:solidFill>
                  <a:srgbClr val="273A4F"/>
                </a:solidFill>
              </a:rPr>
              <a:t>导出站点</a:t>
            </a:r>
          </a:p>
        </p:txBody>
      </p:sp>
      <p:grpSp>
        <p:nvGrpSpPr>
          <p:cNvPr id="3" name="组合 2">
            <a:extLst>
              <a:ext uri="{FF2B5EF4-FFF2-40B4-BE49-F238E27FC236}">
                <a16:creationId xmlns:a16="http://schemas.microsoft.com/office/drawing/2014/main" id="{268952D3-8CE2-1106-D315-8F04FE4333E5}"/>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8612CE8-8893-8B7D-2F36-CD4D23BE1A0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91A9F91-EC52-88E2-DE36-DAAC2217B474}"/>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2513105498"/>
      </p:ext>
    </p:extLst>
  </p:cSld>
  <p:clrMapOvr>
    <a:masterClrMapping/>
  </p:clrMapOvr>
  <p:transition>
    <p:strips dir="l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4.2	</a:t>
            </a:r>
            <a:r>
              <a:rPr lang="zh-CN" altLang="en-US" sz="2400" b="1" i="1" spc="100" noProof="1">
                <a:solidFill>
                  <a:schemeClr val="bg1"/>
                </a:solidFill>
                <a:latin typeface="微软雅黑" panose="020B0503020204020204" pitchFamily="34" charset="-122"/>
              </a:rPr>
              <a:t>站点设置</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4.2.3 </a:t>
            </a:r>
            <a:r>
              <a:rPr lang="zh-CN" altLang="en-US" sz="2400" b="1" noProof="1">
                <a:solidFill>
                  <a:srgbClr val="7030A0"/>
                </a:solidFill>
                <a:latin typeface="微软雅黑" panose="020B0503020204020204" pitchFamily="34" charset="-122"/>
                <a:sym typeface="+mn-ea"/>
              </a:rPr>
              <a:t>管理本地站点</a:t>
            </a:r>
            <a:endParaRPr lang="en-US" altLang="en-US" sz="2400" b="1" noProof="1">
              <a:solidFill>
                <a:srgbClr val="7030A0"/>
              </a:solidFill>
              <a:latin typeface="微软雅黑" panose="020B0503020204020204" pitchFamily="34" charset="-122"/>
              <a:sym typeface="+mn-ea"/>
            </a:endParaRPr>
          </a:p>
        </p:txBody>
      </p:sp>
      <p:sp>
        <p:nvSpPr>
          <p:cNvPr id="7" name="文本框 6">
            <a:extLst>
              <a:ext uri="{FF2B5EF4-FFF2-40B4-BE49-F238E27FC236}">
                <a16:creationId xmlns:a16="http://schemas.microsoft.com/office/drawing/2014/main" id="{70B826F6-DE2F-54C1-AE15-BE2AF8F7E9AC}"/>
              </a:ext>
            </a:extLst>
          </p:cNvPr>
          <p:cNvSpPr txBox="1"/>
          <p:nvPr/>
        </p:nvSpPr>
        <p:spPr>
          <a:xfrm>
            <a:off x="877887" y="2361123"/>
            <a:ext cx="10560051" cy="3334827"/>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步骤 </a:t>
            </a:r>
            <a:r>
              <a:rPr lang="en-US" altLang="zh-CN" sz="2000" dirty="0"/>
              <a:t>1</a:t>
            </a:r>
            <a:r>
              <a:rPr lang="zh-CN" altLang="en-US" sz="2000" dirty="0"/>
              <a:t>：在“管理站点”对话框中，单击“导入站点”按钮，弹出“导入站点”对话框，选中要导入的站点配置文件（*</a:t>
            </a:r>
            <a:r>
              <a:rPr lang="en-US" altLang="zh-CN" sz="2000" dirty="0"/>
              <a:t>.</a:t>
            </a:r>
            <a:r>
              <a:rPr lang="en-US" altLang="zh-CN" sz="2000" dirty="0" err="1"/>
              <a:t>ste</a:t>
            </a:r>
            <a:r>
              <a:rPr lang="zh-CN" altLang="en-US" sz="2000" dirty="0"/>
              <a:t>）。</a:t>
            </a:r>
          </a:p>
          <a:p>
            <a:pPr marL="0" indent="457200" eaLnBrk="1" latinLnBrk="0" hangingPunct="1">
              <a:lnSpc>
                <a:spcPct val="200000"/>
              </a:lnSpc>
              <a:spcBef>
                <a:spcPts val="0"/>
              </a:spcBef>
              <a:spcAft>
                <a:spcPts val="0"/>
              </a:spcAft>
            </a:pPr>
            <a:r>
              <a:rPr lang="zh-CN" altLang="en-US" sz="2000" dirty="0"/>
              <a:t>步骤 </a:t>
            </a:r>
            <a:r>
              <a:rPr lang="en-US" altLang="zh-CN" sz="2000" dirty="0"/>
              <a:t>2</a:t>
            </a:r>
            <a:r>
              <a:rPr lang="zh-CN" altLang="en-US" sz="2000" dirty="0"/>
              <a:t>：单击“打开”按钮，即可成功导入站点配置文件，</a:t>
            </a:r>
            <a:r>
              <a:rPr lang="en-US" altLang="zh-CN" sz="2000" dirty="0"/>
              <a:t>Dreamweaver </a:t>
            </a:r>
            <a:r>
              <a:rPr lang="zh-CN" altLang="en-US" sz="2000" dirty="0"/>
              <a:t>会从配置文件中读取被导入站点的相关信息，将该站点的名称显示在“管理站点”列表项中。单击“完成”按钮，即可在“文件”面板中浏览到该站点的文件信息。</a:t>
            </a:r>
          </a:p>
        </p:txBody>
      </p:sp>
      <p:sp>
        <p:nvSpPr>
          <p:cNvPr id="2" name="文本框 3">
            <a:extLst>
              <a:ext uri="{FF2B5EF4-FFF2-40B4-BE49-F238E27FC236}">
                <a16:creationId xmlns:a16="http://schemas.microsoft.com/office/drawing/2014/main" id="{64C44E9F-224B-1C83-8F18-23EF9361AB3E}"/>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6.	</a:t>
            </a:r>
            <a:r>
              <a:rPr lang="zh-CN" altLang="en-US" sz="2400" b="1" noProof="1">
                <a:solidFill>
                  <a:srgbClr val="273A4F"/>
                </a:solidFill>
              </a:rPr>
              <a:t>导入站点</a:t>
            </a:r>
          </a:p>
        </p:txBody>
      </p:sp>
      <p:grpSp>
        <p:nvGrpSpPr>
          <p:cNvPr id="3" name="组合 2">
            <a:extLst>
              <a:ext uri="{FF2B5EF4-FFF2-40B4-BE49-F238E27FC236}">
                <a16:creationId xmlns:a16="http://schemas.microsoft.com/office/drawing/2014/main" id="{268952D3-8CE2-1106-D315-8F04FE4333E5}"/>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8612CE8-8893-8B7D-2F36-CD4D23BE1A0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91A9F91-EC52-88E2-DE36-DAAC2217B474}"/>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2336903895"/>
      </p:ext>
    </p:extLst>
  </p:cSld>
  <p:clrMapOvr>
    <a:masterClrMapping/>
  </p:clrMapOvr>
  <p:transition>
    <p:strips dir="l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4.2	</a:t>
            </a:r>
            <a:r>
              <a:rPr lang="zh-CN" altLang="en-US" sz="2400" b="1" i="1" spc="100" noProof="1">
                <a:solidFill>
                  <a:schemeClr val="bg1"/>
                </a:solidFill>
                <a:latin typeface="微软雅黑" panose="020B0503020204020204" pitchFamily="34" charset="-122"/>
              </a:rPr>
              <a:t>站点设置</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4.2.3 </a:t>
            </a:r>
            <a:r>
              <a:rPr lang="zh-CN" altLang="en-US" sz="2400" b="1" noProof="1">
                <a:solidFill>
                  <a:srgbClr val="7030A0"/>
                </a:solidFill>
                <a:latin typeface="微软雅黑" panose="020B0503020204020204" pitchFamily="34" charset="-122"/>
                <a:sym typeface="+mn-ea"/>
              </a:rPr>
              <a:t>管理本地站点</a:t>
            </a:r>
            <a:endParaRPr lang="en-US" altLang="en-US" sz="2400" b="1" noProof="1">
              <a:solidFill>
                <a:srgbClr val="7030A0"/>
              </a:solidFill>
              <a:latin typeface="微软雅黑" panose="020B0503020204020204" pitchFamily="34" charset="-122"/>
              <a:sym typeface="+mn-ea"/>
            </a:endParaRPr>
          </a:p>
        </p:txBody>
      </p:sp>
      <p:sp>
        <p:nvSpPr>
          <p:cNvPr id="7" name="文本框 6">
            <a:extLst>
              <a:ext uri="{FF2B5EF4-FFF2-40B4-BE49-F238E27FC236}">
                <a16:creationId xmlns:a16="http://schemas.microsoft.com/office/drawing/2014/main" id="{70B826F6-DE2F-54C1-AE15-BE2AF8F7E9AC}"/>
              </a:ext>
            </a:extLst>
          </p:cNvPr>
          <p:cNvSpPr txBox="1"/>
          <p:nvPr/>
        </p:nvSpPr>
        <p:spPr>
          <a:xfrm>
            <a:off x="877887" y="2361123"/>
            <a:ext cx="10560051" cy="3334827"/>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步骤 </a:t>
            </a:r>
            <a:r>
              <a:rPr lang="en-US" altLang="zh-CN" sz="2000" dirty="0"/>
              <a:t>1</a:t>
            </a:r>
            <a:r>
              <a:rPr lang="zh-CN" altLang="en-US" sz="2000" dirty="0"/>
              <a:t>：在“管理站点”对话框中，单击“导入站点”按钮，弹出“导入站点”对话框，选中要导入的站点配置文件（*</a:t>
            </a:r>
            <a:r>
              <a:rPr lang="en-US" altLang="zh-CN" sz="2000" dirty="0"/>
              <a:t>.</a:t>
            </a:r>
            <a:r>
              <a:rPr lang="en-US" altLang="zh-CN" sz="2000" dirty="0" err="1"/>
              <a:t>ste</a:t>
            </a:r>
            <a:r>
              <a:rPr lang="zh-CN" altLang="en-US" sz="2000" dirty="0"/>
              <a:t>）。</a:t>
            </a:r>
          </a:p>
          <a:p>
            <a:pPr marL="0" indent="457200" eaLnBrk="1" latinLnBrk="0" hangingPunct="1">
              <a:lnSpc>
                <a:spcPct val="200000"/>
              </a:lnSpc>
              <a:spcBef>
                <a:spcPts val="0"/>
              </a:spcBef>
              <a:spcAft>
                <a:spcPts val="0"/>
              </a:spcAft>
            </a:pPr>
            <a:r>
              <a:rPr lang="zh-CN" altLang="en-US" sz="2000" dirty="0"/>
              <a:t>步骤 </a:t>
            </a:r>
            <a:r>
              <a:rPr lang="en-US" altLang="zh-CN" sz="2000" dirty="0"/>
              <a:t>2</a:t>
            </a:r>
            <a:r>
              <a:rPr lang="zh-CN" altLang="en-US" sz="2000" dirty="0"/>
              <a:t>：单击“打开”按钮，即可成功导入站点配置文件，</a:t>
            </a:r>
            <a:r>
              <a:rPr lang="en-US" altLang="zh-CN" sz="2000" dirty="0"/>
              <a:t>Dreamweaver </a:t>
            </a:r>
            <a:r>
              <a:rPr lang="zh-CN" altLang="en-US" sz="2000" dirty="0"/>
              <a:t>会从配置文件中读取被导入站点的相关信息，将该站点的名称显示在“管理站点”列表项中。单击“完成”按钮，即可在“文件”面板中浏览到该站点的文件信息。</a:t>
            </a:r>
          </a:p>
        </p:txBody>
      </p:sp>
      <p:sp>
        <p:nvSpPr>
          <p:cNvPr id="2" name="文本框 3">
            <a:extLst>
              <a:ext uri="{FF2B5EF4-FFF2-40B4-BE49-F238E27FC236}">
                <a16:creationId xmlns:a16="http://schemas.microsoft.com/office/drawing/2014/main" id="{64C44E9F-224B-1C83-8F18-23EF9361AB3E}"/>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6.	</a:t>
            </a:r>
            <a:r>
              <a:rPr lang="zh-CN" altLang="en-US" sz="2400" b="1" noProof="1">
                <a:solidFill>
                  <a:srgbClr val="273A4F"/>
                </a:solidFill>
              </a:rPr>
              <a:t>导入站点</a:t>
            </a:r>
          </a:p>
        </p:txBody>
      </p:sp>
      <p:grpSp>
        <p:nvGrpSpPr>
          <p:cNvPr id="3" name="组合 2">
            <a:extLst>
              <a:ext uri="{FF2B5EF4-FFF2-40B4-BE49-F238E27FC236}">
                <a16:creationId xmlns:a16="http://schemas.microsoft.com/office/drawing/2014/main" id="{268952D3-8CE2-1106-D315-8F04FE4333E5}"/>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8612CE8-8893-8B7D-2F36-CD4D23BE1A0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91A9F91-EC52-88E2-DE36-DAAC2217B474}"/>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1367581492"/>
      </p:ext>
    </p:extLst>
  </p:cSld>
  <p:clrMapOvr>
    <a:masterClrMapping/>
  </p:clrMapOvr>
  <p:transition>
    <p:strips dir="l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83906"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1799"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4.3</a:t>
            </a:r>
          </a:p>
        </p:txBody>
      </p:sp>
      <p:sp>
        <p:nvSpPr>
          <p:cNvPr id="12329" name="文本框 52"/>
          <p:cNvSpPr txBox="1">
            <a:spLocks noChangeArrowheads="1"/>
          </p:cNvSpPr>
          <p:nvPr/>
        </p:nvSpPr>
        <p:spPr bwMode="auto">
          <a:xfrm>
            <a:off x="6459466" y="2765425"/>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文件处理</a:t>
            </a:r>
          </a:p>
        </p:txBody>
      </p:sp>
    </p:spTree>
    <p:custDataLst>
      <p:tags r:id="rId1"/>
    </p:custDataLst>
    <p:extLst>
      <p:ext uri="{BB962C8B-B14F-4D97-AF65-F5344CB8AC3E}">
        <p14:creationId xmlns:p14="http://schemas.microsoft.com/office/powerpoint/2010/main" val="138428057"/>
      </p:ext>
    </p:extLst>
  </p:cSld>
  <p:clrMapOvr>
    <a:masterClrMapping/>
  </p:clrMapOvr>
  <p:transition>
    <p:check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1881187" y="26127"/>
            <a:ext cx="2986903" cy="63318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3200" b="1" noProof="1">
                <a:solidFill>
                  <a:schemeClr val="bg1"/>
                </a:solidFill>
                <a:latin typeface="微软雅黑" panose="020B0503020204020204" pitchFamily="34" charset="-122"/>
                <a:sym typeface="+mn-ea"/>
              </a:rPr>
              <a:t> 学 习 目 标</a:t>
            </a:r>
          </a:p>
        </p:txBody>
      </p:sp>
      <p:sp>
        <p:nvSpPr>
          <p:cNvPr id="16" name="文本框 3"/>
          <p:cNvSpPr txBox="1">
            <a:spLocks noChangeArrowheads="1"/>
          </p:cNvSpPr>
          <p:nvPr/>
        </p:nvSpPr>
        <p:spPr bwMode="auto">
          <a:xfrm>
            <a:off x="1247480" y="1889674"/>
            <a:ext cx="9697040" cy="41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indent="-457200" algn="just" eaLnBrk="1" latinLnBrk="0" hangingPunct="1">
              <a:lnSpc>
                <a:spcPct val="150000"/>
              </a:lnSpc>
              <a:spcBef>
                <a:spcPts val="1800"/>
              </a:spcBef>
              <a:spcAft>
                <a:spcPts val="1800"/>
              </a:spcAft>
            </a:pPr>
            <a:r>
              <a:rPr lang="zh-CN" altLang="en-US" sz="2000" noProof="1"/>
              <a:t>	了解 </a:t>
            </a:r>
            <a:r>
              <a:rPr lang="en-US" altLang="zh-CN" sz="2000" noProof="1"/>
              <a:t>Dreamweaver </a:t>
            </a:r>
            <a:r>
              <a:rPr lang="zh-CN" altLang="en-US" sz="2000" noProof="1"/>
              <a:t>的发展历程、工作界面和基本功能。</a:t>
            </a:r>
          </a:p>
          <a:p>
            <a:pPr marL="0" indent="-457200" algn="just" eaLnBrk="1" latinLnBrk="0" hangingPunct="1">
              <a:lnSpc>
                <a:spcPct val="150000"/>
              </a:lnSpc>
              <a:spcBef>
                <a:spcPts val="1800"/>
              </a:spcBef>
              <a:spcAft>
                <a:spcPts val="1800"/>
              </a:spcAft>
            </a:pPr>
            <a:r>
              <a:rPr lang="zh-CN" altLang="en-US" sz="2000" noProof="1"/>
              <a:t>	了解站点的概念，掌握使用 </a:t>
            </a:r>
            <a:r>
              <a:rPr lang="en-US" altLang="zh-CN" sz="2000" noProof="1"/>
              <a:t>Dreamweaver </a:t>
            </a:r>
            <a:r>
              <a:rPr lang="zh-CN" altLang="en-US" sz="2000" noProof="1"/>
              <a:t>创建和管理站点的方法。</a:t>
            </a:r>
          </a:p>
          <a:p>
            <a:pPr marL="0" indent="-457200" algn="just" eaLnBrk="1" latinLnBrk="0" hangingPunct="1">
              <a:lnSpc>
                <a:spcPct val="150000"/>
              </a:lnSpc>
              <a:spcBef>
                <a:spcPts val="1800"/>
              </a:spcBef>
              <a:spcAft>
                <a:spcPts val="1800"/>
              </a:spcAft>
            </a:pPr>
            <a:r>
              <a:rPr lang="zh-CN" altLang="en-US" sz="2000" noProof="1"/>
              <a:t>	熟悉 </a:t>
            </a:r>
            <a:r>
              <a:rPr lang="en-US" altLang="zh-CN" sz="2000" noProof="1"/>
              <a:t>Dreamweaver </a:t>
            </a:r>
            <a:r>
              <a:rPr lang="zh-CN" altLang="en-US" sz="2000" noProof="1"/>
              <a:t>的文件类型，能够遵循通用规则对文件进行	管理，并能够对文件进行创建、打开、关闭、保存、恢复等操作。</a:t>
            </a:r>
          </a:p>
          <a:p>
            <a:pPr marL="0" indent="-457200" algn="just" eaLnBrk="1" latinLnBrk="0" hangingPunct="1">
              <a:lnSpc>
                <a:spcPct val="150000"/>
              </a:lnSpc>
              <a:spcBef>
                <a:spcPts val="1800"/>
              </a:spcBef>
              <a:spcAft>
                <a:spcPts val="1800"/>
              </a:spcAft>
            </a:pPr>
            <a:r>
              <a:rPr lang="zh-CN" altLang="en-US" sz="2000" noProof="1"/>
              <a:t>	理解远程服务器的功能作用，学会在 </a:t>
            </a:r>
            <a:r>
              <a:rPr lang="en-US" altLang="zh-CN" sz="2000" noProof="1"/>
              <a:t>Dreamweaver </a:t>
            </a:r>
            <a:r>
              <a:rPr lang="zh-CN" altLang="en-US" sz="2000" noProof="1"/>
              <a:t>中设置并连接远程服务器，实现本地站点内容与远程服务器之间的上传、下载与同步更新。</a:t>
            </a:r>
          </a:p>
        </p:txBody>
      </p:sp>
    </p:spTree>
    <p:custDataLst>
      <p:tags r:id="rId1"/>
    </p:custDataLst>
    <p:extLst>
      <p:ext uri="{BB962C8B-B14F-4D97-AF65-F5344CB8AC3E}">
        <p14:creationId xmlns:p14="http://schemas.microsoft.com/office/powerpoint/2010/main" val="373567010"/>
      </p:ext>
    </p:extLst>
  </p:cSld>
  <p:clrMapOvr>
    <a:masterClrMapping/>
  </p:clrMapOvr>
  <p:transition>
    <p:strips dir="l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4.3	</a:t>
            </a:r>
            <a:r>
              <a:rPr lang="zh-CN" altLang="en-US" sz="2400" b="1" i="1" spc="100" noProof="1">
                <a:solidFill>
                  <a:schemeClr val="bg1"/>
                </a:solidFill>
                <a:latin typeface="微软雅黑" panose="020B0503020204020204" pitchFamily="34" charset="-122"/>
              </a:rPr>
              <a:t>文件处理</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4.3.1 </a:t>
            </a:r>
            <a:r>
              <a:rPr lang="zh-CN" altLang="en-US" sz="2400" b="1" noProof="1">
                <a:solidFill>
                  <a:srgbClr val="7030A0"/>
                </a:solidFill>
                <a:latin typeface="微软雅黑" panose="020B0503020204020204" pitchFamily="34" charset="-122"/>
                <a:sym typeface="+mn-ea"/>
              </a:rPr>
              <a:t>文件保存位置</a:t>
            </a:r>
            <a:endParaRPr lang="en-US" altLang="en-US" sz="2400" b="1" noProof="1">
              <a:solidFill>
                <a:srgbClr val="7030A0"/>
              </a:solidFill>
              <a:latin typeface="微软雅黑" panose="020B0503020204020204" pitchFamily="34" charset="-122"/>
              <a:sym typeface="+mn-ea"/>
            </a:endParaRPr>
          </a:p>
        </p:txBody>
      </p:sp>
      <p:sp>
        <p:nvSpPr>
          <p:cNvPr id="7" name="文本框 6">
            <a:extLst>
              <a:ext uri="{FF2B5EF4-FFF2-40B4-BE49-F238E27FC236}">
                <a16:creationId xmlns:a16="http://schemas.microsoft.com/office/drawing/2014/main" id="{70B826F6-DE2F-54C1-AE15-BE2AF8F7E9AC}"/>
              </a:ext>
            </a:extLst>
          </p:cNvPr>
          <p:cNvSpPr txBox="1"/>
          <p:nvPr/>
        </p:nvSpPr>
        <p:spPr>
          <a:xfrm>
            <a:off x="877887" y="1543051"/>
            <a:ext cx="10560051" cy="5019674"/>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对于本地网站，应将所有相关文件放在一个单独文件夹中，可以映射出服务器端站点文件结构。这个文件夹可以放在任何地方，但应该把它放在能轻易找到的地方，也许是在桌面上，在主页文件夹里，或者在硬盘根目录下。</a:t>
            </a:r>
            <a:endParaRPr lang="en-US" altLang="zh-CN" sz="2000" dirty="0"/>
          </a:p>
          <a:p>
            <a:pPr marL="0" indent="457200" eaLnBrk="1" latinLnBrk="0" hangingPunct="1">
              <a:lnSpc>
                <a:spcPct val="200000"/>
              </a:lnSpc>
              <a:spcBef>
                <a:spcPts val="0"/>
              </a:spcBef>
              <a:spcAft>
                <a:spcPts val="0"/>
              </a:spcAft>
            </a:pPr>
            <a:r>
              <a:rPr lang="zh-CN" altLang="en-US" sz="2000" dirty="0"/>
              <a:t>在选择文件保存位置时，有以下两个重要步骤。</a:t>
            </a:r>
          </a:p>
          <a:p>
            <a:pPr marL="0" indent="457200" eaLnBrk="1" latinLnBrk="0" hangingPunct="1">
              <a:lnSpc>
                <a:spcPct val="200000"/>
              </a:lnSpc>
              <a:spcBef>
                <a:spcPts val="0"/>
              </a:spcBef>
              <a:spcAft>
                <a:spcPts val="0"/>
              </a:spcAft>
            </a:pPr>
            <a:r>
              <a:rPr lang="en-US" altLang="zh-CN" sz="2000" dirty="0"/>
              <a:t>&gt;	</a:t>
            </a:r>
            <a:r>
              <a:rPr lang="zh-CN" altLang="en-US" sz="2000" dirty="0"/>
              <a:t>选择一个位置来存储网站项目。在所选择的位置创建一个类似 </a:t>
            </a:r>
            <a:r>
              <a:rPr lang="en-US" altLang="zh-CN" sz="2000" dirty="0"/>
              <a:t>web-projects </a:t>
            </a:r>
            <a:r>
              <a:rPr lang="zh-CN" altLang="en-US" sz="2000" dirty="0"/>
              <a:t>的新文件夹。这是所有的网站项目的存放位置。</a:t>
            </a:r>
          </a:p>
          <a:p>
            <a:pPr marL="0" indent="457200" eaLnBrk="1" latinLnBrk="0" hangingPunct="1">
              <a:lnSpc>
                <a:spcPct val="200000"/>
              </a:lnSpc>
              <a:spcBef>
                <a:spcPts val="0"/>
              </a:spcBef>
              <a:spcAft>
                <a:spcPts val="0"/>
              </a:spcAft>
            </a:pPr>
            <a:r>
              <a:rPr lang="en-US" altLang="zh-CN" sz="2000" dirty="0"/>
              <a:t>&gt;	</a:t>
            </a:r>
            <a:r>
              <a:rPr lang="zh-CN" altLang="en-US" sz="2000" dirty="0"/>
              <a:t>在这个文件夹中，创建另一个文件夹来存放第一个网站，可以命名为</a:t>
            </a:r>
            <a:r>
              <a:rPr lang="en-US" altLang="zh-CN" sz="2000" dirty="0"/>
              <a:t>test-site</a:t>
            </a:r>
            <a:r>
              <a:rPr lang="zh-CN" altLang="en-US" sz="2000" dirty="0"/>
              <a:t>（或直接以网站名字命名）。</a:t>
            </a:r>
          </a:p>
        </p:txBody>
      </p:sp>
    </p:spTree>
    <p:custDataLst>
      <p:tags r:id="rId1"/>
    </p:custDataLst>
    <p:extLst>
      <p:ext uri="{BB962C8B-B14F-4D97-AF65-F5344CB8AC3E}">
        <p14:creationId xmlns:p14="http://schemas.microsoft.com/office/powerpoint/2010/main" val="1027802500"/>
      </p:ext>
    </p:extLst>
  </p:cSld>
  <p:clrMapOvr>
    <a:masterClrMapping/>
  </p:clrMapOvr>
  <p:transition>
    <p:strips dir="l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4.3	</a:t>
            </a:r>
            <a:r>
              <a:rPr lang="zh-CN" altLang="en-US" sz="2400" b="1" i="1" spc="100" noProof="1">
                <a:solidFill>
                  <a:schemeClr val="bg1"/>
                </a:solidFill>
                <a:latin typeface="微软雅黑" panose="020B0503020204020204" pitchFamily="34" charset="-122"/>
              </a:rPr>
              <a:t>文件处理</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4.3.2 </a:t>
            </a:r>
            <a:r>
              <a:rPr lang="zh-CN" altLang="en-US" sz="2400" b="1" noProof="1">
                <a:solidFill>
                  <a:srgbClr val="7030A0"/>
                </a:solidFill>
                <a:latin typeface="微软雅黑" panose="020B0503020204020204" pitchFamily="34" charset="-122"/>
                <a:sym typeface="+mn-ea"/>
              </a:rPr>
              <a:t>文件和文件夹命名规则</a:t>
            </a:r>
            <a:endParaRPr lang="en-US" altLang="en-US" sz="2400" b="1" noProof="1">
              <a:solidFill>
                <a:srgbClr val="7030A0"/>
              </a:solidFill>
              <a:latin typeface="微软雅黑" panose="020B0503020204020204" pitchFamily="34" charset="-122"/>
              <a:sym typeface="+mn-ea"/>
            </a:endParaRPr>
          </a:p>
        </p:txBody>
      </p:sp>
      <p:graphicFrame>
        <p:nvGraphicFramePr>
          <p:cNvPr id="2" name="图示 1">
            <a:extLst>
              <a:ext uri="{FF2B5EF4-FFF2-40B4-BE49-F238E27FC236}">
                <a16:creationId xmlns:a16="http://schemas.microsoft.com/office/drawing/2014/main" id="{020C86E3-056C-2FD6-4BC7-9D82A9D3C872}"/>
              </a:ext>
            </a:extLst>
          </p:cNvPr>
          <p:cNvGraphicFramePr/>
          <p:nvPr>
            <p:extLst>
              <p:ext uri="{D42A27DB-BD31-4B8C-83A1-F6EECF244321}">
                <p14:modId xmlns:p14="http://schemas.microsoft.com/office/powerpoint/2010/main" val="2814345150"/>
              </p:ext>
            </p:extLst>
          </p:nvPr>
        </p:nvGraphicFramePr>
        <p:xfrm>
          <a:off x="731202" y="1123950"/>
          <a:ext cx="10729596" cy="48101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885036034"/>
      </p:ext>
    </p:extLst>
  </p:cSld>
  <p:clrMapOvr>
    <a:masterClrMapping/>
  </p:clrMapOvr>
  <p:transition>
    <p:strips dir="l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4.3	</a:t>
            </a:r>
            <a:r>
              <a:rPr lang="zh-CN" altLang="en-US" sz="2400" b="1" i="1" spc="100" noProof="1">
                <a:solidFill>
                  <a:schemeClr val="bg1"/>
                </a:solidFill>
                <a:latin typeface="微软雅黑" panose="020B0503020204020204" pitchFamily="34" charset="-122"/>
              </a:rPr>
              <a:t>文件处理</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4.3.3 </a:t>
            </a:r>
            <a:r>
              <a:rPr lang="zh-CN" altLang="en-US" sz="2400" b="1" noProof="1">
                <a:solidFill>
                  <a:srgbClr val="7030A0"/>
                </a:solidFill>
                <a:latin typeface="微软雅黑" panose="020B0503020204020204" pitchFamily="34" charset="-122"/>
                <a:sym typeface="+mn-ea"/>
              </a:rPr>
              <a:t>文 件 类 型</a:t>
            </a:r>
            <a:endParaRPr lang="en-US" altLang="en-US" sz="2400" b="1" noProof="1">
              <a:solidFill>
                <a:srgbClr val="7030A0"/>
              </a:solidFill>
              <a:latin typeface="微软雅黑" panose="020B0503020204020204" pitchFamily="34" charset="-122"/>
              <a:sym typeface="+mn-ea"/>
            </a:endParaRPr>
          </a:p>
        </p:txBody>
      </p:sp>
      <p:graphicFrame>
        <p:nvGraphicFramePr>
          <p:cNvPr id="2" name="图示 1">
            <a:extLst>
              <a:ext uri="{FF2B5EF4-FFF2-40B4-BE49-F238E27FC236}">
                <a16:creationId xmlns:a16="http://schemas.microsoft.com/office/drawing/2014/main" id="{57A2DD58-DDBF-A65D-27B0-BE6EED74EA75}"/>
              </a:ext>
            </a:extLst>
          </p:cNvPr>
          <p:cNvGraphicFramePr/>
          <p:nvPr>
            <p:extLst>
              <p:ext uri="{D42A27DB-BD31-4B8C-83A1-F6EECF244321}">
                <p14:modId xmlns:p14="http://schemas.microsoft.com/office/powerpoint/2010/main" val="718209710"/>
              </p:ext>
            </p:extLst>
          </p:nvPr>
        </p:nvGraphicFramePr>
        <p:xfrm>
          <a:off x="973908" y="1310882"/>
          <a:ext cx="10541817"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452101015"/>
      </p:ext>
    </p:extLst>
  </p:cSld>
  <p:clrMapOvr>
    <a:masterClrMapping/>
  </p:clrMapOvr>
  <p:transition>
    <p:strips dir="l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4.3	</a:t>
            </a:r>
            <a:r>
              <a:rPr lang="zh-CN" altLang="en-US" sz="2400" b="1" i="1" spc="100" noProof="1">
                <a:solidFill>
                  <a:schemeClr val="bg1"/>
                </a:solidFill>
                <a:latin typeface="微软雅黑" panose="020B0503020204020204" pitchFamily="34" charset="-122"/>
              </a:rPr>
              <a:t>文件处理</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4.3.4 </a:t>
            </a:r>
            <a:r>
              <a:rPr lang="zh-CN" altLang="en-US" sz="2400" b="1" noProof="1">
                <a:solidFill>
                  <a:srgbClr val="7030A0"/>
                </a:solidFill>
                <a:latin typeface="微软雅黑" panose="020B0503020204020204" pitchFamily="34" charset="-122"/>
                <a:sym typeface="+mn-ea"/>
              </a:rPr>
              <a:t>文件目录结构</a:t>
            </a:r>
            <a:endParaRPr lang="en-US" altLang="en-US" sz="2400" b="1" noProof="1">
              <a:solidFill>
                <a:srgbClr val="7030A0"/>
              </a:solidFill>
              <a:latin typeface="微软雅黑" panose="020B0503020204020204" pitchFamily="34" charset="-122"/>
              <a:sym typeface="+mn-ea"/>
            </a:endParaRPr>
          </a:p>
        </p:txBody>
      </p:sp>
      <p:graphicFrame>
        <p:nvGraphicFramePr>
          <p:cNvPr id="2" name="图示 1">
            <a:extLst>
              <a:ext uri="{FF2B5EF4-FFF2-40B4-BE49-F238E27FC236}">
                <a16:creationId xmlns:a16="http://schemas.microsoft.com/office/drawing/2014/main" id="{57A2DD58-DDBF-A65D-27B0-BE6EED74EA75}"/>
              </a:ext>
            </a:extLst>
          </p:cNvPr>
          <p:cNvGraphicFramePr/>
          <p:nvPr>
            <p:extLst>
              <p:ext uri="{D42A27DB-BD31-4B8C-83A1-F6EECF244321}">
                <p14:modId xmlns:p14="http://schemas.microsoft.com/office/powerpoint/2010/main" val="2196699471"/>
              </p:ext>
            </p:extLst>
          </p:nvPr>
        </p:nvGraphicFramePr>
        <p:xfrm>
          <a:off x="973908" y="1253732"/>
          <a:ext cx="10541817"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66956200"/>
      </p:ext>
    </p:extLst>
  </p:cSld>
  <p:clrMapOvr>
    <a:masterClrMapping/>
  </p:clrMapOvr>
  <p:transition>
    <p:strips dir="l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4.3	</a:t>
            </a:r>
            <a:r>
              <a:rPr lang="zh-CN" altLang="en-US" sz="2400" b="1" i="1" spc="100" noProof="1">
                <a:solidFill>
                  <a:schemeClr val="bg1"/>
                </a:solidFill>
                <a:latin typeface="微软雅黑" panose="020B0503020204020204" pitchFamily="34" charset="-122"/>
              </a:rPr>
              <a:t>文件处理</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4.3.5 </a:t>
            </a:r>
            <a:r>
              <a:rPr lang="zh-CN" altLang="en-US" sz="2400" b="1" noProof="1">
                <a:solidFill>
                  <a:srgbClr val="7030A0"/>
                </a:solidFill>
                <a:latin typeface="微软雅黑" panose="020B0503020204020204" pitchFamily="34" charset="-122"/>
                <a:sym typeface="+mn-ea"/>
              </a:rPr>
              <a:t>文件路径设置的通用规则</a:t>
            </a:r>
            <a:endParaRPr lang="en-US" altLang="en-US" sz="2400" b="1" noProof="1">
              <a:solidFill>
                <a:srgbClr val="7030A0"/>
              </a:solidFill>
              <a:latin typeface="微软雅黑" panose="020B0503020204020204" pitchFamily="34" charset="-122"/>
              <a:sym typeface="+mn-ea"/>
            </a:endParaRPr>
          </a:p>
        </p:txBody>
      </p:sp>
      <p:graphicFrame>
        <p:nvGraphicFramePr>
          <p:cNvPr id="2" name="图示 1">
            <a:extLst>
              <a:ext uri="{FF2B5EF4-FFF2-40B4-BE49-F238E27FC236}">
                <a16:creationId xmlns:a16="http://schemas.microsoft.com/office/drawing/2014/main" id="{57A2DD58-DDBF-A65D-27B0-BE6EED74EA75}"/>
              </a:ext>
            </a:extLst>
          </p:cNvPr>
          <p:cNvGraphicFramePr/>
          <p:nvPr>
            <p:extLst>
              <p:ext uri="{D42A27DB-BD31-4B8C-83A1-F6EECF244321}">
                <p14:modId xmlns:p14="http://schemas.microsoft.com/office/powerpoint/2010/main" val="1923367185"/>
              </p:ext>
            </p:extLst>
          </p:nvPr>
        </p:nvGraphicFramePr>
        <p:xfrm>
          <a:off x="973908" y="1253732"/>
          <a:ext cx="10541817"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82419033"/>
      </p:ext>
    </p:extLst>
  </p:cSld>
  <p:clrMapOvr>
    <a:masterClrMapping/>
  </p:clrMapOvr>
  <p:transition>
    <p:strips dir="l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4.3	</a:t>
            </a:r>
            <a:r>
              <a:rPr lang="zh-CN" altLang="en-US" sz="2400" b="1" i="1" spc="100" noProof="1">
                <a:solidFill>
                  <a:schemeClr val="bg1"/>
                </a:solidFill>
                <a:latin typeface="微软雅黑" panose="020B0503020204020204" pitchFamily="34" charset="-122"/>
              </a:rPr>
              <a:t>文件处理</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4.3.6 Dreamweaver </a:t>
            </a:r>
            <a:r>
              <a:rPr lang="zh-CN" altLang="en-US" sz="2400" b="1" noProof="1">
                <a:solidFill>
                  <a:srgbClr val="7030A0"/>
                </a:solidFill>
                <a:latin typeface="微软雅黑" panose="020B0503020204020204" pitchFamily="34" charset="-122"/>
                <a:sym typeface="+mn-ea"/>
              </a:rPr>
              <a:t>的文件操作</a:t>
            </a:r>
            <a:endParaRPr lang="en-US" altLang="en-US" sz="2400" b="1" noProof="1">
              <a:solidFill>
                <a:srgbClr val="7030A0"/>
              </a:solidFill>
              <a:latin typeface="微软雅黑" panose="020B0503020204020204" pitchFamily="34" charset="-122"/>
              <a:sym typeface="+mn-ea"/>
            </a:endParaRPr>
          </a:p>
        </p:txBody>
      </p:sp>
      <p:sp>
        <p:nvSpPr>
          <p:cNvPr id="3" name="文本框 3">
            <a:extLst>
              <a:ext uri="{FF2B5EF4-FFF2-40B4-BE49-F238E27FC236}">
                <a16:creationId xmlns:a16="http://schemas.microsoft.com/office/drawing/2014/main" id="{C89C669C-31BD-C8FF-4705-1CF330ABC316}"/>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创建 </a:t>
            </a:r>
            <a:r>
              <a:rPr lang="en-US" altLang="zh-CN" sz="2400" b="1" noProof="1">
                <a:solidFill>
                  <a:srgbClr val="273A4F"/>
                </a:solidFill>
              </a:rPr>
              <a:t>Dreamweaver </a:t>
            </a:r>
            <a:r>
              <a:rPr lang="zh-CN" altLang="en-US" sz="2400" b="1" noProof="1">
                <a:solidFill>
                  <a:srgbClr val="273A4F"/>
                </a:solidFill>
              </a:rPr>
              <a:t>文件</a:t>
            </a:r>
          </a:p>
        </p:txBody>
      </p:sp>
      <p:grpSp>
        <p:nvGrpSpPr>
          <p:cNvPr id="4" name="组合 3">
            <a:extLst>
              <a:ext uri="{FF2B5EF4-FFF2-40B4-BE49-F238E27FC236}">
                <a16:creationId xmlns:a16="http://schemas.microsoft.com/office/drawing/2014/main" id="{6286CFCC-80E5-ECEA-B603-155B4828357A}"/>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23910A5-57FC-145B-B46C-47D357339880}"/>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7ADA4539-7C6E-70C4-0E4E-CA3574109D44}"/>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7" name="图示 6">
            <a:extLst>
              <a:ext uri="{FF2B5EF4-FFF2-40B4-BE49-F238E27FC236}">
                <a16:creationId xmlns:a16="http://schemas.microsoft.com/office/drawing/2014/main" id="{92224FF5-DAAB-F6A3-96DD-0B1B9223C5CD}"/>
              </a:ext>
            </a:extLst>
          </p:cNvPr>
          <p:cNvGraphicFramePr/>
          <p:nvPr>
            <p:extLst>
              <p:ext uri="{D42A27DB-BD31-4B8C-83A1-F6EECF244321}">
                <p14:modId xmlns:p14="http://schemas.microsoft.com/office/powerpoint/2010/main" val="739918556"/>
              </p:ext>
            </p:extLst>
          </p:nvPr>
        </p:nvGraphicFramePr>
        <p:xfrm>
          <a:off x="877887" y="2524125"/>
          <a:ext cx="10237787" cy="387585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171286207"/>
      </p:ext>
    </p:extLst>
  </p:cSld>
  <p:clrMapOvr>
    <a:masterClrMapping/>
  </p:clrMapOvr>
  <p:transition>
    <p:strips dir="ld"/>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4.3	</a:t>
            </a:r>
            <a:r>
              <a:rPr lang="zh-CN" altLang="en-US" sz="2400" b="1" i="1" spc="100" noProof="1">
                <a:solidFill>
                  <a:schemeClr val="bg1"/>
                </a:solidFill>
                <a:latin typeface="微软雅黑" panose="020B0503020204020204" pitchFamily="34" charset="-122"/>
              </a:rPr>
              <a:t>文件处理</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4.3.6 Dreamweaver </a:t>
            </a:r>
            <a:r>
              <a:rPr lang="zh-CN" altLang="en-US" sz="2400" b="1" noProof="1">
                <a:solidFill>
                  <a:srgbClr val="7030A0"/>
                </a:solidFill>
                <a:latin typeface="微软雅黑" panose="020B0503020204020204" pitchFamily="34" charset="-122"/>
                <a:sym typeface="+mn-ea"/>
              </a:rPr>
              <a:t>的文件操作</a:t>
            </a:r>
            <a:endParaRPr lang="en-US" altLang="en-US" sz="2400" b="1" noProof="1">
              <a:solidFill>
                <a:srgbClr val="7030A0"/>
              </a:solidFill>
              <a:latin typeface="微软雅黑" panose="020B0503020204020204" pitchFamily="34" charset="-122"/>
              <a:sym typeface="+mn-ea"/>
            </a:endParaRPr>
          </a:p>
        </p:txBody>
      </p:sp>
      <p:sp>
        <p:nvSpPr>
          <p:cNvPr id="3" name="文本框 3">
            <a:extLst>
              <a:ext uri="{FF2B5EF4-FFF2-40B4-BE49-F238E27FC236}">
                <a16:creationId xmlns:a16="http://schemas.microsoft.com/office/drawing/2014/main" id="{C89C669C-31BD-C8FF-4705-1CF330ABC316}"/>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打开 </a:t>
            </a:r>
            <a:r>
              <a:rPr lang="en-US" altLang="zh-CN" sz="2400" b="1" noProof="1">
                <a:solidFill>
                  <a:srgbClr val="273A4F"/>
                </a:solidFill>
              </a:rPr>
              <a:t>Dreamweaver </a:t>
            </a:r>
            <a:r>
              <a:rPr lang="zh-CN" altLang="en-US" sz="2400" b="1" noProof="1">
                <a:solidFill>
                  <a:srgbClr val="273A4F"/>
                </a:solidFill>
              </a:rPr>
              <a:t>文件</a:t>
            </a:r>
          </a:p>
        </p:txBody>
      </p:sp>
      <p:grpSp>
        <p:nvGrpSpPr>
          <p:cNvPr id="4" name="组合 3">
            <a:extLst>
              <a:ext uri="{FF2B5EF4-FFF2-40B4-BE49-F238E27FC236}">
                <a16:creationId xmlns:a16="http://schemas.microsoft.com/office/drawing/2014/main" id="{6286CFCC-80E5-ECEA-B603-155B4828357A}"/>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23910A5-57FC-145B-B46C-47D357339880}"/>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7ADA4539-7C6E-70C4-0E4E-CA3574109D44}"/>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7" name="图示 6">
            <a:extLst>
              <a:ext uri="{FF2B5EF4-FFF2-40B4-BE49-F238E27FC236}">
                <a16:creationId xmlns:a16="http://schemas.microsoft.com/office/drawing/2014/main" id="{92224FF5-DAAB-F6A3-96DD-0B1B9223C5CD}"/>
              </a:ext>
            </a:extLst>
          </p:cNvPr>
          <p:cNvGraphicFramePr/>
          <p:nvPr>
            <p:extLst>
              <p:ext uri="{D42A27DB-BD31-4B8C-83A1-F6EECF244321}">
                <p14:modId xmlns:p14="http://schemas.microsoft.com/office/powerpoint/2010/main" val="3210697707"/>
              </p:ext>
            </p:extLst>
          </p:nvPr>
        </p:nvGraphicFramePr>
        <p:xfrm>
          <a:off x="877887" y="2524125"/>
          <a:ext cx="10237787" cy="387585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590463331"/>
      </p:ext>
    </p:extLst>
  </p:cSld>
  <p:clrMapOvr>
    <a:masterClrMapping/>
  </p:clrMapOvr>
  <p:transition>
    <p:strips dir="ld"/>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4.3	</a:t>
            </a:r>
            <a:r>
              <a:rPr lang="zh-CN" altLang="en-US" sz="2400" b="1" i="1" spc="100" noProof="1">
                <a:solidFill>
                  <a:schemeClr val="bg1"/>
                </a:solidFill>
                <a:latin typeface="微软雅黑" panose="020B0503020204020204" pitchFamily="34" charset="-122"/>
              </a:rPr>
              <a:t>文件处理</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4.3.6 Dreamweaver </a:t>
            </a:r>
            <a:r>
              <a:rPr lang="zh-CN" altLang="en-US" sz="2400" b="1" noProof="1">
                <a:solidFill>
                  <a:srgbClr val="7030A0"/>
                </a:solidFill>
                <a:latin typeface="微软雅黑" panose="020B0503020204020204" pitchFamily="34" charset="-122"/>
                <a:sym typeface="+mn-ea"/>
              </a:rPr>
              <a:t>的文件操作</a:t>
            </a:r>
            <a:endParaRPr lang="en-US" altLang="en-US" sz="2400" b="1" noProof="1">
              <a:solidFill>
                <a:srgbClr val="7030A0"/>
              </a:solidFill>
              <a:latin typeface="微软雅黑" panose="020B0503020204020204" pitchFamily="34" charset="-122"/>
              <a:sym typeface="+mn-ea"/>
            </a:endParaRPr>
          </a:p>
        </p:txBody>
      </p:sp>
      <p:sp>
        <p:nvSpPr>
          <p:cNvPr id="3" name="文本框 3">
            <a:extLst>
              <a:ext uri="{FF2B5EF4-FFF2-40B4-BE49-F238E27FC236}">
                <a16:creationId xmlns:a16="http://schemas.microsoft.com/office/drawing/2014/main" id="{C89C669C-31BD-C8FF-4705-1CF330ABC316}"/>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关闭 </a:t>
            </a:r>
            <a:r>
              <a:rPr lang="en-US" altLang="zh-CN" sz="2400" b="1" noProof="1">
                <a:solidFill>
                  <a:srgbClr val="273A4F"/>
                </a:solidFill>
              </a:rPr>
              <a:t>Dreamweaver </a:t>
            </a:r>
            <a:r>
              <a:rPr lang="zh-CN" altLang="en-US" sz="2400" b="1" noProof="1">
                <a:solidFill>
                  <a:srgbClr val="273A4F"/>
                </a:solidFill>
              </a:rPr>
              <a:t>文件</a:t>
            </a:r>
          </a:p>
        </p:txBody>
      </p:sp>
      <p:grpSp>
        <p:nvGrpSpPr>
          <p:cNvPr id="4" name="组合 3">
            <a:extLst>
              <a:ext uri="{FF2B5EF4-FFF2-40B4-BE49-F238E27FC236}">
                <a16:creationId xmlns:a16="http://schemas.microsoft.com/office/drawing/2014/main" id="{6286CFCC-80E5-ECEA-B603-155B4828357A}"/>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23910A5-57FC-145B-B46C-47D357339880}"/>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7ADA4539-7C6E-70C4-0E4E-CA3574109D44}"/>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7" name="图示 6">
            <a:extLst>
              <a:ext uri="{FF2B5EF4-FFF2-40B4-BE49-F238E27FC236}">
                <a16:creationId xmlns:a16="http://schemas.microsoft.com/office/drawing/2014/main" id="{92224FF5-DAAB-F6A3-96DD-0B1B9223C5CD}"/>
              </a:ext>
            </a:extLst>
          </p:cNvPr>
          <p:cNvGraphicFramePr/>
          <p:nvPr>
            <p:extLst>
              <p:ext uri="{D42A27DB-BD31-4B8C-83A1-F6EECF244321}">
                <p14:modId xmlns:p14="http://schemas.microsoft.com/office/powerpoint/2010/main" val="3032914705"/>
              </p:ext>
            </p:extLst>
          </p:nvPr>
        </p:nvGraphicFramePr>
        <p:xfrm>
          <a:off x="877887" y="2524125"/>
          <a:ext cx="10237787" cy="387585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219324470"/>
      </p:ext>
    </p:extLst>
  </p:cSld>
  <p:clrMapOvr>
    <a:masterClrMapping/>
  </p:clrMapOvr>
  <p:transition>
    <p:strips dir="ld"/>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4.3	</a:t>
            </a:r>
            <a:r>
              <a:rPr lang="zh-CN" altLang="en-US" sz="2400" b="1" i="1" spc="100" noProof="1">
                <a:solidFill>
                  <a:schemeClr val="bg1"/>
                </a:solidFill>
                <a:latin typeface="微软雅黑" panose="020B0503020204020204" pitchFamily="34" charset="-122"/>
              </a:rPr>
              <a:t>文件处理</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4.3.6 Dreamweaver </a:t>
            </a:r>
            <a:r>
              <a:rPr lang="zh-CN" altLang="en-US" sz="2400" b="1" noProof="1">
                <a:solidFill>
                  <a:srgbClr val="7030A0"/>
                </a:solidFill>
                <a:latin typeface="微软雅黑" panose="020B0503020204020204" pitchFamily="34" charset="-122"/>
                <a:sym typeface="+mn-ea"/>
              </a:rPr>
              <a:t>的文件操作</a:t>
            </a:r>
            <a:endParaRPr lang="en-US" altLang="en-US" sz="2400" b="1" noProof="1">
              <a:solidFill>
                <a:srgbClr val="7030A0"/>
              </a:solidFill>
              <a:latin typeface="微软雅黑" panose="020B0503020204020204" pitchFamily="34" charset="-122"/>
              <a:sym typeface="+mn-ea"/>
            </a:endParaRPr>
          </a:p>
        </p:txBody>
      </p:sp>
      <p:sp>
        <p:nvSpPr>
          <p:cNvPr id="3" name="文本框 3">
            <a:extLst>
              <a:ext uri="{FF2B5EF4-FFF2-40B4-BE49-F238E27FC236}">
                <a16:creationId xmlns:a16="http://schemas.microsoft.com/office/drawing/2014/main" id="{C89C669C-31BD-C8FF-4705-1CF330ABC316}"/>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保存 </a:t>
            </a:r>
            <a:r>
              <a:rPr lang="en-US" altLang="zh-CN" sz="2400" b="1" noProof="1">
                <a:solidFill>
                  <a:srgbClr val="273A4F"/>
                </a:solidFill>
              </a:rPr>
              <a:t>Dreamweaver </a:t>
            </a:r>
            <a:r>
              <a:rPr lang="zh-CN" altLang="en-US" sz="2400" b="1" noProof="1">
                <a:solidFill>
                  <a:srgbClr val="273A4F"/>
                </a:solidFill>
              </a:rPr>
              <a:t>文件</a:t>
            </a:r>
          </a:p>
        </p:txBody>
      </p:sp>
      <p:grpSp>
        <p:nvGrpSpPr>
          <p:cNvPr id="4" name="组合 3">
            <a:extLst>
              <a:ext uri="{FF2B5EF4-FFF2-40B4-BE49-F238E27FC236}">
                <a16:creationId xmlns:a16="http://schemas.microsoft.com/office/drawing/2014/main" id="{6286CFCC-80E5-ECEA-B603-155B4828357A}"/>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23910A5-57FC-145B-B46C-47D357339880}"/>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7ADA4539-7C6E-70C4-0E4E-CA3574109D44}"/>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2" name="文本框 1">
            <a:extLst>
              <a:ext uri="{FF2B5EF4-FFF2-40B4-BE49-F238E27FC236}">
                <a16:creationId xmlns:a16="http://schemas.microsoft.com/office/drawing/2014/main" id="{5A096690-5D67-6164-335F-B73EF09DE394}"/>
              </a:ext>
            </a:extLst>
          </p:cNvPr>
          <p:cNvSpPr txBox="1"/>
          <p:nvPr/>
        </p:nvSpPr>
        <p:spPr>
          <a:xfrm>
            <a:off x="877887" y="2112473"/>
            <a:ext cx="10560051" cy="4545502"/>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a:t>
            </a:r>
            <a:r>
              <a:rPr lang="en-US" altLang="zh-CN" sz="2000" dirty="0"/>
              <a:t>1</a:t>
            </a:r>
            <a:r>
              <a:rPr lang="zh-CN" altLang="en-US" sz="2000" dirty="0"/>
              <a:t>）保存文件。</a:t>
            </a:r>
            <a:endParaRPr lang="en-US" altLang="zh-CN" sz="2000" dirty="0"/>
          </a:p>
          <a:p>
            <a:pPr marL="0" indent="457200" eaLnBrk="1" latinLnBrk="0" hangingPunct="1">
              <a:lnSpc>
                <a:spcPct val="200000"/>
              </a:lnSpc>
              <a:spcBef>
                <a:spcPts val="0"/>
              </a:spcBef>
              <a:spcAft>
                <a:spcPts val="0"/>
              </a:spcAft>
            </a:pPr>
            <a:r>
              <a:rPr lang="zh-CN" altLang="en-US" dirty="0"/>
              <a:t>步骤 </a:t>
            </a:r>
            <a:r>
              <a:rPr lang="en-US" altLang="zh-CN" dirty="0"/>
              <a:t>1</a:t>
            </a:r>
            <a:r>
              <a:rPr lang="zh-CN" altLang="en-US" dirty="0"/>
              <a:t>：若要在磁盘上覆盖当前版本并保存所做的任何更改，请选择“文件”→“保存”选项。若要在其他文件夹中保存文件或使用不同的名称保存文件，则选择“文件”→“另存为”选项。</a:t>
            </a:r>
          </a:p>
          <a:p>
            <a:pPr marL="0" indent="457200" eaLnBrk="1" latinLnBrk="0" hangingPunct="1">
              <a:lnSpc>
                <a:spcPct val="200000"/>
              </a:lnSpc>
              <a:spcBef>
                <a:spcPts val="0"/>
              </a:spcBef>
              <a:spcAft>
                <a:spcPts val="0"/>
              </a:spcAft>
            </a:pPr>
            <a:r>
              <a:rPr lang="zh-CN" altLang="en-US" dirty="0"/>
              <a:t>步骤 </a:t>
            </a:r>
            <a:r>
              <a:rPr lang="en-US" altLang="zh-CN" dirty="0"/>
              <a:t>2</a:t>
            </a:r>
            <a:r>
              <a:rPr lang="zh-CN" altLang="en-US" dirty="0"/>
              <a:t>：在出现的“另存为”对话框中，浏览到要用来保存文件的文件夹。</a:t>
            </a:r>
          </a:p>
          <a:p>
            <a:pPr marL="0" indent="457200" eaLnBrk="1" latinLnBrk="0" hangingPunct="1">
              <a:lnSpc>
                <a:spcPct val="200000"/>
              </a:lnSpc>
              <a:spcBef>
                <a:spcPts val="0"/>
              </a:spcBef>
              <a:spcAft>
                <a:spcPts val="0"/>
              </a:spcAft>
            </a:pPr>
            <a:r>
              <a:rPr lang="zh-CN" altLang="en-US" dirty="0"/>
              <a:t>步骤 </a:t>
            </a:r>
            <a:r>
              <a:rPr lang="en-US" altLang="zh-CN" dirty="0"/>
              <a:t>3</a:t>
            </a:r>
            <a:r>
              <a:rPr lang="zh-CN" altLang="en-US" dirty="0"/>
              <a:t>：在“文件名”文本框中键入文件名。值得注意的是，给文件命名时，应避免在文件名和文件夹名中使用空格、标点符号和特殊字符，也不要以数字开头。</a:t>
            </a:r>
          </a:p>
          <a:p>
            <a:pPr marL="0" indent="457200" eaLnBrk="1" latinLnBrk="0" hangingPunct="1">
              <a:lnSpc>
                <a:spcPct val="200000"/>
              </a:lnSpc>
              <a:spcBef>
                <a:spcPts val="0"/>
              </a:spcBef>
              <a:spcAft>
                <a:spcPts val="0"/>
              </a:spcAft>
            </a:pPr>
            <a:r>
              <a:rPr lang="zh-CN" altLang="en-US" dirty="0"/>
              <a:t>步骤 </a:t>
            </a:r>
            <a:r>
              <a:rPr lang="en-US" altLang="zh-CN" dirty="0"/>
              <a:t>4</a:t>
            </a:r>
            <a:r>
              <a:rPr lang="zh-CN" altLang="en-US" dirty="0"/>
              <a:t>：单击“保存”按钮即可保存文件。</a:t>
            </a:r>
          </a:p>
          <a:p>
            <a:pPr marL="0" indent="457200" eaLnBrk="1" latinLnBrk="0" hangingPunct="1">
              <a:lnSpc>
                <a:spcPct val="200000"/>
              </a:lnSpc>
              <a:spcBef>
                <a:spcPts val="0"/>
              </a:spcBef>
              <a:spcAft>
                <a:spcPts val="0"/>
              </a:spcAft>
            </a:pPr>
            <a:endParaRPr lang="zh-CN" altLang="en-US" sz="2000" dirty="0"/>
          </a:p>
        </p:txBody>
      </p:sp>
    </p:spTree>
    <p:custDataLst>
      <p:tags r:id="rId1"/>
    </p:custDataLst>
    <p:extLst>
      <p:ext uri="{BB962C8B-B14F-4D97-AF65-F5344CB8AC3E}">
        <p14:creationId xmlns:p14="http://schemas.microsoft.com/office/powerpoint/2010/main" val="2584863050"/>
      </p:ext>
    </p:extLst>
  </p:cSld>
  <p:clrMapOvr>
    <a:masterClrMapping/>
  </p:clrMapOvr>
  <p:transition>
    <p:strips dir="ld"/>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4.3	</a:t>
            </a:r>
            <a:r>
              <a:rPr lang="zh-CN" altLang="en-US" sz="2400" b="1" i="1" spc="100" noProof="1">
                <a:solidFill>
                  <a:schemeClr val="bg1"/>
                </a:solidFill>
                <a:latin typeface="微软雅黑" panose="020B0503020204020204" pitchFamily="34" charset="-122"/>
              </a:rPr>
              <a:t>文件处理</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4.3.6 Dreamweaver </a:t>
            </a:r>
            <a:r>
              <a:rPr lang="zh-CN" altLang="en-US" sz="2400" b="1" noProof="1">
                <a:solidFill>
                  <a:srgbClr val="7030A0"/>
                </a:solidFill>
                <a:latin typeface="微软雅黑" panose="020B0503020204020204" pitchFamily="34" charset="-122"/>
                <a:sym typeface="+mn-ea"/>
              </a:rPr>
              <a:t>的文件操作</a:t>
            </a:r>
            <a:endParaRPr lang="en-US" altLang="en-US" sz="2400" b="1" noProof="1">
              <a:solidFill>
                <a:srgbClr val="7030A0"/>
              </a:solidFill>
              <a:latin typeface="微软雅黑" panose="020B0503020204020204" pitchFamily="34" charset="-122"/>
              <a:sym typeface="+mn-ea"/>
            </a:endParaRPr>
          </a:p>
        </p:txBody>
      </p:sp>
      <p:sp>
        <p:nvSpPr>
          <p:cNvPr id="3" name="文本框 3">
            <a:extLst>
              <a:ext uri="{FF2B5EF4-FFF2-40B4-BE49-F238E27FC236}">
                <a16:creationId xmlns:a16="http://schemas.microsoft.com/office/drawing/2014/main" id="{C89C669C-31BD-C8FF-4705-1CF330ABC316}"/>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保存 </a:t>
            </a:r>
            <a:r>
              <a:rPr lang="en-US" altLang="zh-CN" sz="2400" b="1" noProof="1">
                <a:solidFill>
                  <a:srgbClr val="273A4F"/>
                </a:solidFill>
              </a:rPr>
              <a:t>Dreamweaver </a:t>
            </a:r>
            <a:r>
              <a:rPr lang="zh-CN" altLang="en-US" sz="2400" b="1" noProof="1">
                <a:solidFill>
                  <a:srgbClr val="273A4F"/>
                </a:solidFill>
              </a:rPr>
              <a:t>文件</a:t>
            </a:r>
          </a:p>
        </p:txBody>
      </p:sp>
      <p:grpSp>
        <p:nvGrpSpPr>
          <p:cNvPr id="4" name="组合 3">
            <a:extLst>
              <a:ext uri="{FF2B5EF4-FFF2-40B4-BE49-F238E27FC236}">
                <a16:creationId xmlns:a16="http://schemas.microsoft.com/office/drawing/2014/main" id="{6286CFCC-80E5-ECEA-B603-155B4828357A}"/>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23910A5-57FC-145B-B46C-47D357339880}"/>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7ADA4539-7C6E-70C4-0E4E-CA3574109D44}"/>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2" name="文本框 1">
            <a:extLst>
              <a:ext uri="{FF2B5EF4-FFF2-40B4-BE49-F238E27FC236}">
                <a16:creationId xmlns:a16="http://schemas.microsoft.com/office/drawing/2014/main" id="{5A096690-5D67-6164-335F-B73EF09DE394}"/>
              </a:ext>
            </a:extLst>
          </p:cNvPr>
          <p:cNvSpPr txBox="1"/>
          <p:nvPr/>
        </p:nvSpPr>
        <p:spPr>
          <a:xfrm>
            <a:off x="877887" y="2112473"/>
            <a:ext cx="10560051" cy="4545502"/>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a:t>
            </a:r>
            <a:r>
              <a:rPr lang="en-US" altLang="zh-CN" sz="2000" dirty="0"/>
              <a:t>2</a:t>
            </a:r>
            <a:r>
              <a:rPr lang="zh-CN" altLang="en-US" sz="2000" dirty="0"/>
              <a:t>）保存所有打开的文件。</a:t>
            </a:r>
          </a:p>
          <a:p>
            <a:pPr marL="0" indent="457200" eaLnBrk="1" latinLnBrk="0" hangingPunct="1">
              <a:lnSpc>
                <a:spcPct val="200000"/>
              </a:lnSpc>
              <a:spcBef>
                <a:spcPts val="0"/>
              </a:spcBef>
              <a:spcAft>
                <a:spcPts val="0"/>
              </a:spcAft>
            </a:pPr>
            <a:r>
              <a:rPr lang="zh-CN" altLang="en-US" sz="2000" dirty="0"/>
              <a:t>步骤 </a:t>
            </a:r>
            <a:r>
              <a:rPr lang="en-US" altLang="zh-CN" sz="2000" dirty="0"/>
              <a:t>1 </a:t>
            </a:r>
            <a:r>
              <a:rPr lang="zh-CN" altLang="en-US" sz="2000" dirty="0"/>
              <a:t>：选择“文件”→“保存全部”选项。如果有已打开但未保存的文档，将会为每个未保存的文档显示“另存为”对话框。</a:t>
            </a:r>
          </a:p>
          <a:p>
            <a:pPr marL="0" indent="457200" eaLnBrk="1" latinLnBrk="0" hangingPunct="1">
              <a:lnSpc>
                <a:spcPct val="200000"/>
              </a:lnSpc>
              <a:spcBef>
                <a:spcPts val="0"/>
              </a:spcBef>
              <a:spcAft>
                <a:spcPts val="0"/>
              </a:spcAft>
            </a:pPr>
            <a:r>
              <a:rPr lang="zh-CN" altLang="en-US" sz="2000" dirty="0"/>
              <a:t>步骤 </a:t>
            </a:r>
            <a:r>
              <a:rPr lang="en-US" altLang="zh-CN" sz="2000" dirty="0"/>
              <a:t>2</a:t>
            </a:r>
            <a:r>
              <a:rPr lang="zh-CN" altLang="en-US" sz="2000" dirty="0"/>
              <a:t>：在出现的对话框中，浏览到要用来保存文件的文件夹。</a:t>
            </a:r>
          </a:p>
          <a:p>
            <a:pPr marL="0" indent="457200" eaLnBrk="1" latinLnBrk="0" hangingPunct="1">
              <a:lnSpc>
                <a:spcPct val="200000"/>
              </a:lnSpc>
              <a:spcBef>
                <a:spcPts val="0"/>
              </a:spcBef>
              <a:spcAft>
                <a:spcPts val="0"/>
              </a:spcAft>
            </a:pPr>
            <a:r>
              <a:rPr lang="zh-CN" altLang="en-US" sz="2000" dirty="0"/>
              <a:t>步骤 </a:t>
            </a:r>
            <a:r>
              <a:rPr lang="en-US" altLang="zh-CN" sz="2000" dirty="0"/>
              <a:t>3</a:t>
            </a:r>
            <a:r>
              <a:rPr lang="zh-CN" altLang="en-US" sz="2000" dirty="0"/>
              <a:t>：在“文件名”文本框中键入文件名，然后单击“保存”按钮。</a:t>
            </a:r>
          </a:p>
        </p:txBody>
      </p:sp>
    </p:spTree>
    <p:custDataLst>
      <p:tags r:id="rId1"/>
    </p:custDataLst>
    <p:extLst>
      <p:ext uri="{BB962C8B-B14F-4D97-AF65-F5344CB8AC3E}">
        <p14:creationId xmlns:p14="http://schemas.microsoft.com/office/powerpoint/2010/main" val="2611397947"/>
      </p:ext>
    </p:extLst>
  </p:cSld>
  <p:clrMapOvr>
    <a:masterClrMapping/>
  </p:clrMapOvr>
  <p:transition>
    <p:strips dir="l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0" descr="preencoded.png">
            <a:extLst>
              <a:ext uri="{FF2B5EF4-FFF2-40B4-BE49-F238E27FC236}">
                <a16:creationId xmlns:a16="http://schemas.microsoft.com/office/drawing/2014/main" id="{143D8D3D-FC3B-E8C1-C66C-95D4B331055B}"/>
              </a:ext>
            </a:extLst>
          </p:cNvPr>
          <p:cNvPicPr>
            <a:picLocks noChangeAspect="1"/>
          </p:cNvPicPr>
          <p:nvPr/>
        </p:nvPicPr>
        <p:blipFill>
          <a:blip r:embed="rId4"/>
          <a:srcRect/>
          <a:stretch/>
        </p:blipFill>
        <p:spPr>
          <a:xfrm>
            <a:off x="-2806" y="0"/>
            <a:ext cx="3950563" cy="6858000"/>
          </a:xfrm>
          <a:prstGeom prst="rect">
            <a:avLst/>
          </a:prstGeom>
        </p:spPr>
      </p:pic>
      <p:sp>
        <p:nvSpPr>
          <p:cNvPr id="12329" name="文本框 52"/>
          <p:cNvSpPr txBox="1">
            <a:spLocks noChangeArrowheads="1"/>
          </p:cNvSpPr>
          <p:nvPr/>
        </p:nvSpPr>
        <p:spPr bwMode="auto">
          <a:xfrm>
            <a:off x="5027493" y="805375"/>
            <a:ext cx="686841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400" b="1" noProof="1">
                <a:solidFill>
                  <a:schemeClr val="accent2">
                    <a:lumMod val="75000"/>
                  </a:schemeClr>
                </a:solidFill>
                <a:latin typeface="微软雅黑" panose="020B0503020204020204" pitchFamily="34" charset="-122"/>
              </a:rPr>
              <a:t>4.1</a:t>
            </a:r>
            <a:r>
              <a:rPr lang="zh-CN" altLang="en-US" sz="4400" b="1" noProof="1">
                <a:solidFill>
                  <a:schemeClr val="accent2">
                    <a:lumMod val="75000"/>
                  </a:schemeClr>
                </a:solidFill>
                <a:latin typeface="微软雅黑" panose="020B0503020204020204" pitchFamily="34" charset="-122"/>
              </a:rPr>
              <a:t>　</a:t>
            </a:r>
            <a:r>
              <a:rPr lang="en-US" altLang="zh-CN" sz="4400" b="1" noProof="1">
                <a:solidFill>
                  <a:schemeClr val="accent2">
                    <a:lumMod val="75000"/>
                  </a:schemeClr>
                </a:solidFill>
                <a:latin typeface="微软雅黑" panose="020B0503020204020204" pitchFamily="34" charset="-122"/>
              </a:rPr>
              <a:t>Dreamweaver </a:t>
            </a:r>
            <a:r>
              <a:rPr lang="zh-CN" altLang="en-US" sz="4400" b="1" noProof="1">
                <a:solidFill>
                  <a:schemeClr val="accent2">
                    <a:lumMod val="75000"/>
                  </a:schemeClr>
                </a:solidFill>
                <a:latin typeface="微软雅黑" panose="020B0503020204020204" pitchFamily="34" charset="-122"/>
              </a:rPr>
              <a:t>基础</a:t>
            </a:r>
          </a:p>
        </p:txBody>
      </p:sp>
      <p:grpSp>
        <p:nvGrpSpPr>
          <p:cNvPr id="8" name="组合 7">
            <a:extLst>
              <a:ext uri="{FF2B5EF4-FFF2-40B4-BE49-F238E27FC236}">
                <a16:creationId xmlns:a16="http://schemas.microsoft.com/office/drawing/2014/main" id="{34611142-FB03-CD18-C875-8B0BC7C69742}"/>
              </a:ext>
            </a:extLst>
          </p:cNvPr>
          <p:cNvGrpSpPr/>
          <p:nvPr/>
        </p:nvGrpSpPr>
        <p:grpSpPr>
          <a:xfrm>
            <a:off x="-13148" y="5344357"/>
            <a:ext cx="12205148" cy="1513642"/>
            <a:chOff x="8313738" y="1468438"/>
            <a:chExt cx="3421062" cy="484187"/>
          </a:xfrm>
        </p:grpSpPr>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cxnSp>
        <p:nvCxnSpPr>
          <p:cNvPr id="16" name="直接连接符 15">
            <a:extLst>
              <a:ext uri="{FF2B5EF4-FFF2-40B4-BE49-F238E27FC236}">
                <a16:creationId xmlns:a16="http://schemas.microsoft.com/office/drawing/2014/main" id="{4D7B6F15-766B-84BE-B557-1400266EAEEE}"/>
              </a:ext>
            </a:extLst>
          </p:cNvPr>
          <p:cNvCxnSpPr>
            <a:cxnSpLocks/>
          </p:cNvCxnSpPr>
          <p:nvPr/>
        </p:nvCxnSpPr>
        <p:spPr>
          <a:xfrm>
            <a:off x="4887360" y="881658"/>
            <a:ext cx="0" cy="4160605"/>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7" name="文本框 52">
            <a:extLst>
              <a:ext uri="{FF2B5EF4-FFF2-40B4-BE49-F238E27FC236}">
                <a16:creationId xmlns:a16="http://schemas.microsoft.com/office/drawing/2014/main" id="{931C730C-86C4-B30F-F01C-CF4D3E3FDA9A}"/>
              </a:ext>
            </a:extLst>
          </p:cNvPr>
          <p:cNvSpPr txBox="1">
            <a:spLocks noChangeArrowheads="1"/>
          </p:cNvSpPr>
          <p:nvPr/>
        </p:nvSpPr>
        <p:spPr bwMode="auto">
          <a:xfrm>
            <a:off x="5027493" y="1999143"/>
            <a:ext cx="642382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400" b="1" noProof="1">
                <a:solidFill>
                  <a:schemeClr val="accent2">
                    <a:lumMod val="75000"/>
                  </a:schemeClr>
                </a:solidFill>
                <a:latin typeface="微软雅黑" panose="020B0503020204020204" pitchFamily="34" charset="-122"/>
              </a:rPr>
              <a:t>4.2</a:t>
            </a:r>
            <a:r>
              <a:rPr lang="zh-CN" altLang="en-US" sz="4400" b="1" noProof="1">
                <a:solidFill>
                  <a:schemeClr val="accent2">
                    <a:lumMod val="75000"/>
                  </a:schemeClr>
                </a:solidFill>
                <a:latin typeface="微软雅黑" panose="020B0503020204020204" pitchFamily="34" charset="-122"/>
              </a:rPr>
              <a:t>　站点设置</a:t>
            </a:r>
            <a:endParaRPr lang="en-US" altLang="zh-CN" sz="4400" b="1" noProof="1">
              <a:solidFill>
                <a:schemeClr val="accent2">
                  <a:lumMod val="75000"/>
                </a:schemeClr>
              </a:solidFill>
              <a:latin typeface="微软雅黑" panose="020B0503020204020204" pitchFamily="34" charset="-122"/>
            </a:endParaRPr>
          </a:p>
        </p:txBody>
      </p:sp>
      <p:sp>
        <p:nvSpPr>
          <p:cNvPr id="55" name="文本框 52">
            <a:extLst>
              <a:ext uri="{FF2B5EF4-FFF2-40B4-BE49-F238E27FC236}">
                <a16:creationId xmlns:a16="http://schemas.microsoft.com/office/drawing/2014/main" id="{6ED58452-59A8-A598-975A-A0C3946ECAD4}"/>
              </a:ext>
            </a:extLst>
          </p:cNvPr>
          <p:cNvSpPr txBox="1">
            <a:spLocks noChangeArrowheads="1"/>
          </p:cNvSpPr>
          <p:nvPr/>
        </p:nvSpPr>
        <p:spPr bwMode="auto">
          <a:xfrm>
            <a:off x="5027493" y="3192911"/>
            <a:ext cx="658493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400" b="1" noProof="1">
                <a:solidFill>
                  <a:schemeClr val="accent2">
                    <a:lumMod val="75000"/>
                  </a:schemeClr>
                </a:solidFill>
                <a:latin typeface="微软雅黑" panose="020B0503020204020204" pitchFamily="34" charset="-122"/>
              </a:rPr>
              <a:t>4.3</a:t>
            </a:r>
            <a:r>
              <a:rPr lang="zh-CN" altLang="en-US" sz="4400" b="1" noProof="1">
                <a:solidFill>
                  <a:schemeClr val="accent2">
                    <a:lumMod val="75000"/>
                  </a:schemeClr>
                </a:solidFill>
                <a:latin typeface="微软雅黑" panose="020B0503020204020204" pitchFamily="34" charset="-122"/>
              </a:rPr>
              <a:t>　文件处理</a:t>
            </a:r>
            <a:endParaRPr lang="en-US" altLang="zh-CN" sz="4400" b="1" noProof="1">
              <a:solidFill>
                <a:schemeClr val="accent2">
                  <a:lumMod val="75000"/>
                </a:schemeClr>
              </a:solidFill>
              <a:latin typeface="微软雅黑" panose="020B0503020204020204" pitchFamily="34" charset="-122"/>
            </a:endParaRPr>
          </a:p>
        </p:txBody>
      </p:sp>
      <p:pic>
        <p:nvPicPr>
          <p:cNvPr id="2" name="图片 1">
            <a:extLst>
              <a:ext uri="{FF2B5EF4-FFF2-40B4-BE49-F238E27FC236}">
                <a16:creationId xmlns:a16="http://schemas.microsoft.com/office/drawing/2014/main" id="{1D234BE4-1C27-D2D4-702A-EC6C7BCD7F64}"/>
              </a:ext>
            </a:extLst>
          </p:cNvPr>
          <p:cNvPicPr>
            <a:picLocks noChangeAspect="1"/>
          </p:cNvPicPr>
          <p:nvPr/>
        </p:nvPicPr>
        <p:blipFill>
          <a:blip r:embed="rId5"/>
          <a:stretch>
            <a:fillRect/>
          </a:stretch>
        </p:blipFill>
        <p:spPr>
          <a:xfrm>
            <a:off x="141536" y="382612"/>
            <a:ext cx="3572566" cy="2975106"/>
          </a:xfrm>
          <a:prstGeom prst="rect">
            <a:avLst/>
          </a:prstGeom>
        </p:spPr>
      </p:pic>
      <p:sp>
        <p:nvSpPr>
          <p:cNvPr id="7" name="文本框 52">
            <a:extLst>
              <a:ext uri="{FF2B5EF4-FFF2-40B4-BE49-F238E27FC236}">
                <a16:creationId xmlns:a16="http://schemas.microsoft.com/office/drawing/2014/main" id="{FBE4EB37-138A-F264-D2A8-33EDA92F2473}"/>
              </a:ext>
            </a:extLst>
          </p:cNvPr>
          <p:cNvSpPr txBox="1">
            <a:spLocks noChangeArrowheads="1"/>
          </p:cNvSpPr>
          <p:nvPr/>
        </p:nvSpPr>
        <p:spPr bwMode="auto">
          <a:xfrm>
            <a:off x="5027493" y="4386679"/>
            <a:ext cx="686841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400" b="1" noProof="1">
                <a:solidFill>
                  <a:schemeClr val="accent2">
                    <a:lumMod val="75000"/>
                  </a:schemeClr>
                </a:solidFill>
                <a:latin typeface="微软雅黑" panose="020B0503020204020204" pitchFamily="34" charset="-122"/>
              </a:rPr>
              <a:t>4.4</a:t>
            </a:r>
            <a:r>
              <a:rPr lang="zh-CN" altLang="en-US" sz="4400" b="1" noProof="1">
                <a:solidFill>
                  <a:schemeClr val="accent2">
                    <a:lumMod val="75000"/>
                  </a:schemeClr>
                </a:solidFill>
                <a:latin typeface="微软雅黑" panose="020B0503020204020204" pitchFamily="34" charset="-122"/>
              </a:rPr>
              <a:t>　连接到远程服务器</a:t>
            </a:r>
            <a:endParaRPr lang="en-US" altLang="zh-CN" sz="4400" b="1" noProof="1">
              <a:solidFill>
                <a:schemeClr val="accent2">
                  <a:lumMod val="75000"/>
                </a:schemeClr>
              </a:solidFill>
              <a:latin typeface="微软雅黑" panose="020B0503020204020204" pitchFamily="34" charset="-122"/>
            </a:endParaRPr>
          </a:p>
        </p:txBody>
      </p:sp>
    </p:spTree>
    <p:custDataLst>
      <p:tags r:id="rId1"/>
    </p:custDataLst>
    <p:extLst>
      <p:ext uri="{BB962C8B-B14F-4D97-AF65-F5344CB8AC3E}">
        <p14:creationId xmlns:p14="http://schemas.microsoft.com/office/powerpoint/2010/main" val="1598286813"/>
      </p:ext>
    </p:extLst>
  </p:cSld>
  <p:clrMapOvr>
    <a:masterClrMapping/>
  </p:clrMapOvr>
  <p:transition>
    <p:checke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4.3	</a:t>
            </a:r>
            <a:r>
              <a:rPr lang="zh-CN" altLang="en-US" sz="2400" b="1" i="1" spc="100" noProof="1">
                <a:solidFill>
                  <a:schemeClr val="bg1"/>
                </a:solidFill>
                <a:latin typeface="微软雅黑" panose="020B0503020204020204" pitchFamily="34" charset="-122"/>
              </a:rPr>
              <a:t>文件处理</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4.3.6 Dreamweaver </a:t>
            </a:r>
            <a:r>
              <a:rPr lang="zh-CN" altLang="en-US" sz="2400" b="1" noProof="1">
                <a:solidFill>
                  <a:srgbClr val="7030A0"/>
                </a:solidFill>
                <a:latin typeface="微软雅黑" panose="020B0503020204020204" pitchFamily="34" charset="-122"/>
                <a:sym typeface="+mn-ea"/>
              </a:rPr>
              <a:t>的文件操作</a:t>
            </a:r>
            <a:endParaRPr lang="en-US" altLang="en-US" sz="2400" b="1" noProof="1">
              <a:solidFill>
                <a:srgbClr val="7030A0"/>
              </a:solidFill>
              <a:latin typeface="微软雅黑" panose="020B0503020204020204" pitchFamily="34" charset="-122"/>
              <a:sym typeface="+mn-ea"/>
            </a:endParaRPr>
          </a:p>
        </p:txBody>
      </p:sp>
      <p:sp>
        <p:nvSpPr>
          <p:cNvPr id="3" name="文本框 3">
            <a:extLst>
              <a:ext uri="{FF2B5EF4-FFF2-40B4-BE49-F238E27FC236}">
                <a16:creationId xmlns:a16="http://schemas.microsoft.com/office/drawing/2014/main" id="{C89C669C-31BD-C8FF-4705-1CF330ABC316}"/>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a:t>
            </a:r>
            <a:r>
              <a:rPr lang="zh-CN" altLang="en-US" sz="2400" b="1" noProof="1">
                <a:solidFill>
                  <a:srgbClr val="273A4F"/>
                </a:solidFill>
              </a:rPr>
              <a:t>恢复 </a:t>
            </a:r>
            <a:r>
              <a:rPr lang="en-US" altLang="zh-CN" sz="2400" b="1" noProof="1">
                <a:solidFill>
                  <a:srgbClr val="273A4F"/>
                </a:solidFill>
              </a:rPr>
              <a:t>Dreamweaver </a:t>
            </a:r>
            <a:r>
              <a:rPr lang="zh-CN" altLang="en-US" sz="2400" b="1" noProof="1">
                <a:solidFill>
                  <a:srgbClr val="273A4F"/>
                </a:solidFill>
              </a:rPr>
              <a:t>文件</a:t>
            </a:r>
          </a:p>
        </p:txBody>
      </p:sp>
      <p:grpSp>
        <p:nvGrpSpPr>
          <p:cNvPr id="4" name="组合 3">
            <a:extLst>
              <a:ext uri="{FF2B5EF4-FFF2-40B4-BE49-F238E27FC236}">
                <a16:creationId xmlns:a16="http://schemas.microsoft.com/office/drawing/2014/main" id="{6286CFCC-80E5-ECEA-B603-155B4828357A}"/>
              </a:ext>
            </a:extLst>
          </p:cNvPr>
          <p:cNvGrpSpPr/>
          <p:nvPr/>
        </p:nvGrpSpPr>
        <p:grpSpPr>
          <a:xfrm>
            <a:off x="877888" y="1343534"/>
            <a:ext cx="1003300" cy="722312"/>
            <a:chOff x="877888" y="1586140"/>
            <a:chExt cx="1003300" cy="722312"/>
          </a:xfrm>
        </p:grpSpPr>
        <p:sp>
          <p:nvSpPr>
            <p:cNvPr id="5" name="íṩľíḍè-Freeform: Shape 9">
              <a:extLst>
                <a:ext uri="{FF2B5EF4-FFF2-40B4-BE49-F238E27FC236}">
                  <a16:creationId xmlns:a16="http://schemas.microsoft.com/office/drawing/2014/main" id="{323910A5-57FC-145B-B46C-47D357339880}"/>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íṩľíḍè-Oval 10">
              <a:extLst>
                <a:ext uri="{FF2B5EF4-FFF2-40B4-BE49-F238E27FC236}">
                  <a16:creationId xmlns:a16="http://schemas.microsoft.com/office/drawing/2014/main" id="{7ADA4539-7C6E-70C4-0E4E-CA3574109D44}"/>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2" name="文本框 1">
            <a:extLst>
              <a:ext uri="{FF2B5EF4-FFF2-40B4-BE49-F238E27FC236}">
                <a16:creationId xmlns:a16="http://schemas.microsoft.com/office/drawing/2014/main" id="{5A096690-5D67-6164-335F-B73EF09DE394}"/>
              </a:ext>
            </a:extLst>
          </p:cNvPr>
          <p:cNvSpPr txBox="1"/>
          <p:nvPr/>
        </p:nvSpPr>
        <p:spPr>
          <a:xfrm>
            <a:off x="877887" y="2112473"/>
            <a:ext cx="10560051" cy="3401676"/>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步骤 </a:t>
            </a:r>
            <a:r>
              <a:rPr lang="en-US" altLang="zh-CN" sz="2000" dirty="0"/>
              <a:t>1 </a:t>
            </a:r>
            <a:r>
              <a:rPr lang="zh-CN" altLang="en-US" sz="2000" dirty="0"/>
              <a:t>：选择“文件”→“恢复”选项，将弹出一个对话框，询问是否要放弃所做的更改并恢复到上一次保存的版本。</a:t>
            </a:r>
          </a:p>
          <a:p>
            <a:pPr marL="0" indent="457200" eaLnBrk="1" latinLnBrk="0" hangingPunct="1">
              <a:lnSpc>
                <a:spcPct val="200000"/>
              </a:lnSpc>
              <a:spcBef>
                <a:spcPts val="0"/>
              </a:spcBef>
              <a:spcAft>
                <a:spcPts val="0"/>
              </a:spcAft>
            </a:pPr>
            <a:r>
              <a:rPr lang="zh-CN" altLang="en-US" sz="2000" dirty="0"/>
              <a:t>步骤 </a:t>
            </a:r>
            <a:r>
              <a:rPr lang="en-US" altLang="zh-CN" sz="2000" dirty="0"/>
              <a:t>2 </a:t>
            </a:r>
            <a:r>
              <a:rPr lang="zh-CN" altLang="en-US" sz="2000" dirty="0"/>
              <a:t>：若要恢复到上一个版本，单击“是”按钮即可；若要保留所做的更改，则单击“否”按钮。</a:t>
            </a:r>
          </a:p>
        </p:txBody>
      </p:sp>
    </p:spTree>
    <p:custDataLst>
      <p:tags r:id="rId1"/>
    </p:custDataLst>
    <p:extLst>
      <p:ext uri="{BB962C8B-B14F-4D97-AF65-F5344CB8AC3E}">
        <p14:creationId xmlns:p14="http://schemas.microsoft.com/office/powerpoint/2010/main" val="4034332995"/>
      </p:ext>
    </p:extLst>
  </p:cSld>
  <p:clrMapOvr>
    <a:masterClrMapping/>
  </p:clrMapOvr>
  <p:transition>
    <p:strips dir="l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5807656"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405550" y="2775374"/>
            <a:ext cx="123463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4.4</a:t>
            </a:r>
          </a:p>
        </p:txBody>
      </p:sp>
      <p:sp>
        <p:nvSpPr>
          <p:cNvPr id="12329" name="文本框 52"/>
          <p:cNvSpPr txBox="1">
            <a:spLocks noChangeArrowheads="1"/>
          </p:cNvSpPr>
          <p:nvPr/>
        </p:nvSpPr>
        <p:spPr bwMode="auto">
          <a:xfrm>
            <a:off x="5983216" y="2765425"/>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连接到远程服务器</a:t>
            </a:r>
          </a:p>
        </p:txBody>
      </p:sp>
    </p:spTree>
    <p:custDataLst>
      <p:tags r:id="rId1"/>
    </p:custDataLst>
    <p:extLst>
      <p:ext uri="{BB962C8B-B14F-4D97-AF65-F5344CB8AC3E}">
        <p14:creationId xmlns:p14="http://schemas.microsoft.com/office/powerpoint/2010/main" val="4193613175"/>
      </p:ext>
    </p:extLst>
  </p:cSld>
  <p:clrMapOvr>
    <a:masterClrMapping/>
  </p:clrMapOvr>
  <p:transition>
    <p:checke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547133" y="76200"/>
            <a:ext cx="359636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4.4  </a:t>
            </a:r>
            <a:r>
              <a:rPr lang="zh-CN" altLang="en-US" sz="2400" b="1" i="1" spc="100" noProof="1">
                <a:solidFill>
                  <a:schemeClr val="bg1"/>
                </a:solidFill>
                <a:latin typeface="微软雅黑" panose="020B0503020204020204" pitchFamily="34" charset="-122"/>
              </a:rPr>
              <a:t>连接到远程服务器</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4.4.1 </a:t>
            </a:r>
            <a:r>
              <a:rPr lang="zh-CN" altLang="en-US" sz="2400" b="1" noProof="1">
                <a:solidFill>
                  <a:srgbClr val="7030A0"/>
                </a:solidFill>
                <a:latin typeface="微软雅黑" panose="020B0503020204020204" pitchFamily="34" charset="-122"/>
                <a:sym typeface="+mn-ea"/>
              </a:rPr>
              <a:t>远程服务器的概念</a:t>
            </a:r>
            <a:endParaRPr lang="en-US" altLang="en-US" sz="2400" b="1" noProof="1">
              <a:solidFill>
                <a:srgbClr val="7030A0"/>
              </a:solidFill>
              <a:latin typeface="微软雅黑" panose="020B0503020204020204" pitchFamily="34" charset="-122"/>
              <a:sym typeface="+mn-ea"/>
            </a:endParaRPr>
          </a:p>
        </p:txBody>
      </p:sp>
      <p:sp>
        <p:nvSpPr>
          <p:cNvPr id="6" name="文本框 5">
            <a:extLst>
              <a:ext uri="{FF2B5EF4-FFF2-40B4-BE49-F238E27FC236}">
                <a16:creationId xmlns:a16="http://schemas.microsoft.com/office/drawing/2014/main" id="{526B40E0-D76C-257A-9FE9-92C061BD36CD}"/>
              </a:ext>
            </a:extLst>
          </p:cNvPr>
          <p:cNvSpPr txBox="1"/>
          <p:nvPr/>
        </p:nvSpPr>
        <p:spPr>
          <a:xfrm>
            <a:off x="965199" y="1626698"/>
            <a:ext cx="10261601" cy="3401676"/>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远程服务器（通常叫做 </a:t>
            </a:r>
            <a:r>
              <a:rPr lang="en-US" altLang="zh-CN" sz="2000" dirty="0"/>
              <a:t>Web </a:t>
            </a:r>
            <a:r>
              <a:rPr lang="zh-CN" altLang="en-US" sz="2000" dirty="0"/>
              <a:t>服务器或发布服务器）是用于发布站点文件以便人们可以在线查看的地方。这种远程服务器（如 </a:t>
            </a:r>
            <a:r>
              <a:rPr lang="en-US" altLang="zh-CN" sz="2000" dirty="0"/>
              <a:t>FTP </a:t>
            </a:r>
            <a:r>
              <a:rPr lang="zh-CN" altLang="en-US" sz="2000" dirty="0"/>
              <a:t>服务器）不过是另一台计算机，就像本地计算机一样，其中包含许多文件和文件夹。</a:t>
            </a:r>
          </a:p>
          <a:p>
            <a:pPr marL="0" indent="457200" eaLnBrk="1" latinLnBrk="0" hangingPunct="1">
              <a:lnSpc>
                <a:spcPct val="200000"/>
              </a:lnSpc>
              <a:spcBef>
                <a:spcPts val="0"/>
              </a:spcBef>
              <a:spcAft>
                <a:spcPts val="0"/>
              </a:spcAft>
            </a:pPr>
            <a:r>
              <a:rPr lang="zh-CN" altLang="en-US" sz="2000" dirty="0"/>
              <a:t>在远程服务器上为站点指定文件夹，就像在本地计算机上为本地站点指定文件夹一样。</a:t>
            </a:r>
            <a:r>
              <a:rPr lang="en-US" altLang="zh-CN" sz="2000" dirty="0"/>
              <a:t>Dreamweaver </a:t>
            </a:r>
            <a:r>
              <a:rPr lang="zh-CN" altLang="en-US" sz="2000" dirty="0"/>
              <a:t>会将指定的远程文件夹当作远程站点。</a:t>
            </a:r>
          </a:p>
        </p:txBody>
      </p:sp>
    </p:spTree>
    <p:custDataLst>
      <p:tags r:id="rId1"/>
    </p:custDataLst>
    <p:extLst>
      <p:ext uri="{BB962C8B-B14F-4D97-AF65-F5344CB8AC3E}">
        <p14:creationId xmlns:p14="http://schemas.microsoft.com/office/powerpoint/2010/main" val="1654392386"/>
      </p:ext>
    </p:extLst>
  </p:cSld>
  <p:clrMapOvr>
    <a:masterClrMapping/>
  </p:clrMapOvr>
  <p:transition>
    <p:strips dir="l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547133" y="76200"/>
            <a:ext cx="359636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4.4  </a:t>
            </a:r>
            <a:r>
              <a:rPr lang="zh-CN" altLang="en-US" sz="2400" b="1" i="1" spc="100" noProof="1">
                <a:solidFill>
                  <a:schemeClr val="bg1"/>
                </a:solidFill>
                <a:latin typeface="微软雅黑" panose="020B0503020204020204" pitchFamily="34" charset="-122"/>
              </a:rPr>
              <a:t>连接到远程服务器</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4.4.2 </a:t>
            </a:r>
            <a:r>
              <a:rPr lang="zh-CN" altLang="en-US" sz="2400" b="1" noProof="1">
                <a:solidFill>
                  <a:srgbClr val="7030A0"/>
                </a:solidFill>
                <a:latin typeface="微软雅黑" panose="020B0503020204020204" pitchFamily="34" charset="-122"/>
                <a:sym typeface="+mn-ea"/>
              </a:rPr>
              <a:t>远程服务器的连接方法</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EE5592BB-C8F0-8091-E259-0CFCCD0FFC11}"/>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建立远程文件夹</a:t>
            </a:r>
          </a:p>
        </p:txBody>
      </p:sp>
      <p:grpSp>
        <p:nvGrpSpPr>
          <p:cNvPr id="3" name="组合 2">
            <a:extLst>
              <a:ext uri="{FF2B5EF4-FFF2-40B4-BE49-F238E27FC236}">
                <a16:creationId xmlns:a16="http://schemas.microsoft.com/office/drawing/2014/main" id="{0108009E-423B-8366-D83F-081F98F89870}"/>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512CD551-3A29-9A29-959B-413EDF78DC47}"/>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AA71EBC9-9820-D82F-5F6D-9DC6AF39CD4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5266B48B-0469-A0F0-AAA9-D88FEE06C3B5}"/>
              </a:ext>
            </a:extLst>
          </p:cNvPr>
          <p:cNvSpPr txBox="1"/>
          <p:nvPr/>
        </p:nvSpPr>
        <p:spPr>
          <a:xfrm>
            <a:off x="877887" y="2112473"/>
            <a:ext cx="10560051" cy="4393102"/>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若要连接到发布服务器，首先应建立远程文件夹，只有远程文件夹存在，</a:t>
            </a:r>
            <a:r>
              <a:rPr lang="en-US" altLang="zh-CN" sz="2000" dirty="0"/>
              <a:t>Dreamweaver </a:t>
            </a:r>
            <a:r>
              <a:rPr lang="zh-CN" altLang="en-US" sz="2000" dirty="0"/>
              <a:t>才能连接到它。如果未在 </a:t>
            </a:r>
            <a:r>
              <a:rPr lang="en-US" altLang="zh-CN" sz="2000" dirty="0"/>
              <a:t>Web </a:t>
            </a:r>
            <a:r>
              <a:rPr lang="zh-CN" altLang="en-US" sz="2000" dirty="0"/>
              <a:t>服务器上指定一个文件夹作为远程文件夹，则应创建一个远程文件夹或要求 </a:t>
            </a:r>
            <a:r>
              <a:rPr lang="en-US" altLang="zh-CN" sz="2000" dirty="0"/>
              <a:t>ISP </a:t>
            </a:r>
            <a:r>
              <a:rPr lang="zh-CN" altLang="en-US" sz="2000" dirty="0"/>
              <a:t>的服务器管理员为自己创建一个远程文件夹。</a:t>
            </a:r>
          </a:p>
          <a:p>
            <a:pPr marL="0" indent="457200" eaLnBrk="1" latinLnBrk="0" hangingPunct="1">
              <a:lnSpc>
                <a:spcPct val="150000"/>
              </a:lnSpc>
              <a:spcBef>
                <a:spcPts val="0"/>
              </a:spcBef>
              <a:spcAft>
                <a:spcPts val="0"/>
              </a:spcAft>
            </a:pPr>
            <a:r>
              <a:rPr lang="zh-CN" altLang="en-US" sz="2000" dirty="0"/>
              <a:t>当首次建立远程连接时，</a:t>
            </a:r>
            <a:r>
              <a:rPr lang="en-US" altLang="zh-CN" sz="2000" dirty="0"/>
              <a:t>Web </a:t>
            </a:r>
            <a:r>
              <a:rPr lang="zh-CN" altLang="en-US" sz="2000" dirty="0"/>
              <a:t>服务器上的远程文件夹通常是空的。当使用</a:t>
            </a:r>
            <a:r>
              <a:rPr lang="en-US" altLang="zh-CN" sz="2000" dirty="0"/>
              <a:t>Dreamweaver </a:t>
            </a:r>
            <a:r>
              <a:rPr lang="zh-CN" altLang="en-US" sz="2000" dirty="0"/>
              <a:t>上传本地根文件夹中的所有文件时，将使用所有 </a:t>
            </a:r>
            <a:r>
              <a:rPr lang="en-US" altLang="zh-CN" sz="2000" dirty="0"/>
              <a:t>Web </a:t>
            </a:r>
            <a:r>
              <a:rPr lang="zh-CN" altLang="en-US" sz="2000" dirty="0"/>
              <a:t>文件填充远程文件夹。远程文件夹应始终与本地根文件夹具有相同的目录结构（即本地根文件夹中的文件和文件夹应始终与远程文件夹中的文件和文件夹一一对应）。如果远程文件夹的结构与本地根文件夹的结构不匹配，</a:t>
            </a:r>
            <a:r>
              <a:rPr lang="en-US" altLang="zh-CN" sz="2000" dirty="0"/>
              <a:t>Dreamweaver </a:t>
            </a:r>
            <a:r>
              <a:rPr lang="zh-CN" altLang="en-US" sz="2000" dirty="0"/>
              <a:t>会将文件上传到错误位置，这样一来站点访问者可能看不到上传的文件。此外，如果文件夹和文件结构不同步，图像和链接路径会很容易断开。</a:t>
            </a:r>
          </a:p>
        </p:txBody>
      </p:sp>
    </p:spTree>
    <p:custDataLst>
      <p:tags r:id="rId1"/>
    </p:custDataLst>
    <p:extLst>
      <p:ext uri="{BB962C8B-B14F-4D97-AF65-F5344CB8AC3E}">
        <p14:creationId xmlns:p14="http://schemas.microsoft.com/office/powerpoint/2010/main" val="4028011746"/>
      </p:ext>
    </p:extLst>
  </p:cSld>
  <p:clrMapOvr>
    <a:masterClrMapping/>
  </p:clrMapOvr>
  <p:transition>
    <p:strips dir="ld"/>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547133" y="76200"/>
            <a:ext cx="359636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4.4  </a:t>
            </a:r>
            <a:r>
              <a:rPr lang="zh-CN" altLang="en-US" sz="2400" b="1" i="1" spc="100" noProof="1">
                <a:solidFill>
                  <a:schemeClr val="bg1"/>
                </a:solidFill>
                <a:latin typeface="微软雅黑" panose="020B0503020204020204" pitchFamily="34" charset="-122"/>
              </a:rPr>
              <a:t>连接到远程服务器</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4.4.2 </a:t>
            </a:r>
            <a:r>
              <a:rPr lang="zh-CN" altLang="en-US" sz="2400" b="1" noProof="1">
                <a:solidFill>
                  <a:srgbClr val="7030A0"/>
                </a:solidFill>
                <a:latin typeface="微软雅黑" panose="020B0503020204020204" pitchFamily="34" charset="-122"/>
                <a:sym typeface="+mn-ea"/>
              </a:rPr>
              <a:t>远程服务器的连接方法</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EE5592BB-C8F0-8091-E259-0CFCCD0FFC11}"/>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指定与远程服务器的连接方法</a:t>
            </a:r>
          </a:p>
        </p:txBody>
      </p:sp>
      <p:grpSp>
        <p:nvGrpSpPr>
          <p:cNvPr id="3" name="组合 2">
            <a:extLst>
              <a:ext uri="{FF2B5EF4-FFF2-40B4-BE49-F238E27FC236}">
                <a16:creationId xmlns:a16="http://schemas.microsoft.com/office/drawing/2014/main" id="{0108009E-423B-8366-D83F-081F98F89870}"/>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512CD551-3A29-9A29-959B-413EDF78DC47}"/>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AA71EBC9-9820-D82F-5F6D-9DC6AF39CD4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5266B48B-0469-A0F0-AAA9-D88FEE06C3B5}"/>
              </a:ext>
            </a:extLst>
          </p:cNvPr>
          <p:cNvSpPr txBox="1"/>
          <p:nvPr/>
        </p:nvSpPr>
        <p:spPr>
          <a:xfrm>
            <a:off x="877887" y="2112473"/>
            <a:ext cx="4265614" cy="4393102"/>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在设置远程文件夹时，还要为</a:t>
            </a:r>
            <a:r>
              <a:rPr lang="en-US" altLang="zh-CN" sz="2000" dirty="0"/>
              <a:t>Dreamweaver </a:t>
            </a:r>
            <a:r>
              <a:rPr lang="zh-CN" altLang="en-US" sz="2000" dirty="0"/>
              <a:t>选择连接方法，以将文件上传到 </a:t>
            </a:r>
            <a:r>
              <a:rPr lang="en-US" altLang="zh-CN" sz="2000" dirty="0"/>
              <a:t>Web </a:t>
            </a:r>
            <a:r>
              <a:rPr lang="zh-CN" altLang="en-US" sz="2000" dirty="0"/>
              <a:t>服务器或从中下载文件。最典型的连接方法是 </a:t>
            </a:r>
            <a:r>
              <a:rPr lang="en-US" altLang="zh-CN" sz="2000" dirty="0"/>
              <a:t>FTP</a:t>
            </a:r>
            <a:r>
              <a:rPr lang="zh-CN" altLang="en-US" sz="2000" dirty="0"/>
              <a:t>，但 </a:t>
            </a:r>
            <a:r>
              <a:rPr lang="en-US" altLang="zh-CN" sz="2000" dirty="0"/>
              <a:t>Dreamweaver </a:t>
            </a:r>
            <a:r>
              <a:rPr lang="zh-CN" altLang="en-US" sz="2000" dirty="0"/>
              <a:t>还支持本地 </a:t>
            </a:r>
            <a:r>
              <a:rPr lang="en-US" altLang="zh-CN" sz="2000" dirty="0"/>
              <a:t>/ </a:t>
            </a:r>
            <a:r>
              <a:rPr lang="zh-CN" altLang="en-US" sz="2000" dirty="0"/>
              <a:t>网络、</a:t>
            </a:r>
            <a:r>
              <a:rPr lang="en-US" altLang="zh-CN" sz="2000" dirty="0"/>
              <a:t>SFTP</a:t>
            </a:r>
            <a:r>
              <a:rPr lang="zh-CN" altLang="en-US" sz="2000" dirty="0"/>
              <a:t>、</a:t>
            </a:r>
            <a:r>
              <a:rPr lang="en-US" altLang="zh-CN" sz="2000" dirty="0"/>
              <a:t>WebDAV </a:t>
            </a:r>
            <a:r>
              <a:rPr lang="zh-CN" altLang="en-US" sz="2000" dirty="0"/>
              <a:t>等连接方法。</a:t>
            </a:r>
          </a:p>
        </p:txBody>
      </p:sp>
      <p:pic>
        <p:nvPicPr>
          <p:cNvPr id="7170" name="Picture 2">
            <a:extLst>
              <a:ext uri="{FF2B5EF4-FFF2-40B4-BE49-F238E27FC236}">
                <a16:creationId xmlns:a16="http://schemas.microsoft.com/office/drawing/2014/main" id="{2681C6BA-F019-3279-B5DE-58AD7A9845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2557248"/>
            <a:ext cx="4547861"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533428421"/>
      </p:ext>
    </p:extLst>
  </p:cSld>
  <p:clrMapOvr>
    <a:masterClrMapping/>
  </p:clrMapOvr>
  <p:transition>
    <p:strips dir="ld"/>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547133" y="76200"/>
            <a:ext cx="359636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4.4  </a:t>
            </a:r>
            <a:r>
              <a:rPr lang="zh-CN" altLang="en-US" sz="2400" b="1" i="1" spc="100" noProof="1">
                <a:solidFill>
                  <a:schemeClr val="bg1"/>
                </a:solidFill>
                <a:latin typeface="微软雅黑" panose="020B0503020204020204" pitchFamily="34" charset="-122"/>
              </a:rPr>
              <a:t>连接到远程服务器</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4.4.2 </a:t>
            </a:r>
            <a:r>
              <a:rPr lang="zh-CN" altLang="en-US" sz="2400" b="1" noProof="1">
                <a:solidFill>
                  <a:srgbClr val="7030A0"/>
                </a:solidFill>
                <a:latin typeface="微软雅黑" panose="020B0503020204020204" pitchFamily="34" charset="-122"/>
                <a:sym typeface="+mn-ea"/>
              </a:rPr>
              <a:t>远程服务器的连接方法</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EE5592BB-C8F0-8091-E259-0CFCCD0FFC11}"/>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连接到远程服务器</a:t>
            </a:r>
          </a:p>
        </p:txBody>
      </p:sp>
      <p:grpSp>
        <p:nvGrpSpPr>
          <p:cNvPr id="3" name="组合 2">
            <a:extLst>
              <a:ext uri="{FF2B5EF4-FFF2-40B4-BE49-F238E27FC236}">
                <a16:creationId xmlns:a16="http://schemas.microsoft.com/office/drawing/2014/main" id="{0108009E-423B-8366-D83F-081F98F89870}"/>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512CD551-3A29-9A29-959B-413EDF78DC47}"/>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AA71EBC9-9820-D82F-5F6D-9DC6AF39CD4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5266B48B-0469-A0F0-AAA9-D88FEE06C3B5}"/>
              </a:ext>
            </a:extLst>
          </p:cNvPr>
          <p:cNvSpPr txBox="1"/>
          <p:nvPr/>
        </p:nvSpPr>
        <p:spPr>
          <a:xfrm>
            <a:off x="877887" y="2112473"/>
            <a:ext cx="10560051" cy="4393102"/>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a:t>
            </a:r>
            <a:r>
              <a:rPr lang="en-US" altLang="zh-CN" sz="2000" dirty="0"/>
              <a:t>1</a:t>
            </a:r>
            <a:r>
              <a:rPr lang="zh-CN" altLang="en-US" sz="2000" dirty="0"/>
              <a:t>）选择“站点”→“管理站点”选项。</a:t>
            </a:r>
          </a:p>
          <a:p>
            <a:pPr marL="0" indent="457200" eaLnBrk="1" latinLnBrk="0" hangingPunct="1">
              <a:lnSpc>
                <a:spcPct val="150000"/>
              </a:lnSpc>
              <a:spcBef>
                <a:spcPts val="0"/>
              </a:spcBef>
              <a:spcAft>
                <a:spcPts val="0"/>
              </a:spcAft>
            </a:pPr>
            <a:r>
              <a:rPr lang="zh-CN" altLang="en-US" sz="2000" dirty="0"/>
              <a:t>（</a:t>
            </a:r>
            <a:r>
              <a:rPr lang="en-US" altLang="zh-CN" sz="2000" dirty="0"/>
              <a:t>2</a:t>
            </a:r>
            <a:r>
              <a:rPr lang="zh-CN" altLang="en-US" sz="2000" dirty="0"/>
              <a:t>）单击“新建”按钮以设置新站点，或选择现有的 </a:t>
            </a:r>
            <a:r>
              <a:rPr lang="en-US" altLang="zh-CN" sz="2000" dirty="0"/>
              <a:t>Dreamweaver </a:t>
            </a:r>
            <a:r>
              <a:rPr lang="zh-CN" altLang="en-US" sz="2000" dirty="0"/>
              <a:t>站点并单击“编辑”图标。</a:t>
            </a:r>
          </a:p>
          <a:p>
            <a:pPr marL="0" indent="457200" eaLnBrk="1" latinLnBrk="0" hangingPunct="1">
              <a:lnSpc>
                <a:spcPct val="150000"/>
              </a:lnSpc>
              <a:spcBef>
                <a:spcPts val="0"/>
              </a:spcBef>
              <a:spcAft>
                <a:spcPts val="0"/>
              </a:spcAft>
            </a:pPr>
            <a:r>
              <a:rPr lang="zh-CN" altLang="en-US" sz="2000" dirty="0"/>
              <a:t>（</a:t>
            </a:r>
            <a:r>
              <a:rPr lang="en-US" altLang="zh-CN" sz="2000" dirty="0"/>
              <a:t>3</a:t>
            </a:r>
            <a:r>
              <a:rPr lang="zh-CN" altLang="en-US" sz="2000" dirty="0"/>
              <a:t>）在“站点设置”对话框中，选择“服务器”类别并执行下列操作之一。</a:t>
            </a:r>
          </a:p>
          <a:p>
            <a:pPr marL="0" indent="457200" eaLnBrk="1" latinLnBrk="0" hangingPunct="1">
              <a:lnSpc>
                <a:spcPct val="150000"/>
              </a:lnSpc>
              <a:spcBef>
                <a:spcPts val="0"/>
              </a:spcBef>
              <a:spcAft>
                <a:spcPts val="0"/>
              </a:spcAft>
            </a:pPr>
            <a:r>
              <a:rPr lang="en-US" altLang="zh-CN" sz="2000" dirty="0"/>
              <a:t>&gt;	</a:t>
            </a:r>
            <a:r>
              <a:rPr lang="zh-CN" altLang="en-US" sz="2000" dirty="0"/>
              <a:t>单击“添加新服务器”按钮，添加一个新服务器。</a:t>
            </a:r>
          </a:p>
          <a:p>
            <a:pPr marL="0" indent="457200" eaLnBrk="1" latinLnBrk="0" hangingPunct="1">
              <a:lnSpc>
                <a:spcPct val="150000"/>
              </a:lnSpc>
              <a:spcBef>
                <a:spcPts val="0"/>
              </a:spcBef>
              <a:spcAft>
                <a:spcPts val="0"/>
              </a:spcAft>
            </a:pPr>
            <a:r>
              <a:rPr lang="en-US" altLang="zh-CN" sz="2000" dirty="0"/>
              <a:t>&gt;	</a:t>
            </a:r>
            <a:r>
              <a:rPr lang="zh-CN" altLang="en-US" sz="2000" dirty="0"/>
              <a:t>选择一个现有服务器，然后单击“编辑现有服务器”按钮。</a:t>
            </a:r>
            <a:endParaRPr lang="en-US" altLang="zh-CN" sz="2000" dirty="0"/>
          </a:p>
          <a:p>
            <a:pPr marL="0" indent="457200" eaLnBrk="1" latinLnBrk="0" hangingPunct="1">
              <a:lnSpc>
                <a:spcPct val="150000"/>
              </a:lnSpc>
              <a:spcBef>
                <a:spcPts val="0"/>
              </a:spcBef>
              <a:spcAft>
                <a:spcPts val="0"/>
              </a:spcAft>
            </a:pPr>
            <a:r>
              <a:rPr lang="zh-CN" altLang="en-US" sz="2000" dirty="0"/>
              <a:t>（</a:t>
            </a:r>
            <a:r>
              <a:rPr lang="en-US" altLang="zh-CN" sz="2000" dirty="0"/>
              <a:t>4</a:t>
            </a:r>
            <a:r>
              <a:rPr lang="zh-CN" altLang="en-US" sz="2000" dirty="0"/>
              <a:t>）在“服务器名称”文本框中，指定新服务器的名称。可以选择所需的任何名称。</a:t>
            </a:r>
          </a:p>
          <a:p>
            <a:pPr marL="0" indent="457200" eaLnBrk="1" latinLnBrk="0" hangingPunct="1">
              <a:lnSpc>
                <a:spcPct val="150000"/>
              </a:lnSpc>
              <a:spcBef>
                <a:spcPts val="0"/>
              </a:spcBef>
              <a:spcAft>
                <a:spcPts val="0"/>
              </a:spcAft>
            </a:pPr>
            <a:r>
              <a:rPr lang="zh-CN" altLang="en-US" sz="2000" dirty="0"/>
              <a:t>（</a:t>
            </a:r>
            <a:r>
              <a:rPr lang="en-US" altLang="zh-CN" sz="2000" dirty="0"/>
              <a:t>5</a:t>
            </a:r>
            <a:r>
              <a:rPr lang="zh-CN" altLang="en-US" sz="2000" dirty="0"/>
              <a:t>）从“连接方法”弹出菜单中选择“ </a:t>
            </a:r>
            <a:r>
              <a:rPr lang="en-US" altLang="zh-CN" sz="2000" dirty="0"/>
              <a:t>FTP ”</a:t>
            </a:r>
            <a:r>
              <a:rPr lang="zh-CN" altLang="en-US" sz="2000" dirty="0"/>
              <a:t>选项。</a:t>
            </a:r>
          </a:p>
        </p:txBody>
      </p:sp>
    </p:spTree>
    <p:custDataLst>
      <p:tags r:id="rId1"/>
    </p:custDataLst>
    <p:extLst>
      <p:ext uri="{BB962C8B-B14F-4D97-AF65-F5344CB8AC3E}">
        <p14:creationId xmlns:p14="http://schemas.microsoft.com/office/powerpoint/2010/main" val="3332083225"/>
      </p:ext>
    </p:extLst>
  </p:cSld>
  <p:clrMapOvr>
    <a:masterClrMapping/>
  </p:clrMapOvr>
  <p:transition>
    <p:strips dir="ld"/>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547133" y="76200"/>
            <a:ext cx="359636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4.4  </a:t>
            </a:r>
            <a:r>
              <a:rPr lang="zh-CN" altLang="en-US" sz="2400" b="1" i="1" spc="100" noProof="1">
                <a:solidFill>
                  <a:schemeClr val="bg1"/>
                </a:solidFill>
                <a:latin typeface="微软雅黑" panose="020B0503020204020204" pitchFamily="34" charset="-122"/>
              </a:rPr>
              <a:t>连接到远程服务器</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4.4.2 </a:t>
            </a:r>
            <a:r>
              <a:rPr lang="zh-CN" altLang="en-US" sz="2400" b="1" noProof="1">
                <a:solidFill>
                  <a:srgbClr val="7030A0"/>
                </a:solidFill>
                <a:latin typeface="微软雅黑" panose="020B0503020204020204" pitchFamily="34" charset="-122"/>
                <a:sym typeface="+mn-ea"/>
              </a:rPr>
              <a:t>远程服务器的连接方法</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EE5592BB-C8F0-8091-E259-0CFCCD0FFC11}"/>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连接到远程服务器</a:t>
            </a:r>
          </a:p>
        </p:txBody>
      </p:sp>
      <p:grpSp>
        <p:nvGrpSpPr>
          <p:cNvPr id="3" name="组合 2">
            <a:extLst>
              <a:ext uri="{FF2B5EF4-FFF2-40B4-BE49-F238E27FC236}">
                <a16:creationId xmlns:a16="http://schemas.microsoft.com/office/drawing/2014/main" id="{0108009E-423B-8366-D83F-081F98F89870}"/>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512CD551-3A29-9A29-959B-413EDF78DC47}"/>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AA71EBC9-9820-D82F-5F6D-9DC6AF39CD4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5266B48B-0469-A0F0-AAA9-D88FEE06C3B5}"/>
              </a:ext>
            </a:extLst>
          </p:cNvPr>
          <p:cNvSpPr txBox="1"/>
          <p:nvPr/>
        </p:nvSpPr>
        <p:spPr>
          <a:xfrm>
            <a:off x="877887" y="2112473"/>
            <a:ext cx="10560051" cy="4393102"/>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a:t>
            </a:r>
            <a:r>
              <a:rPr lang="en-US" altLang="zh-CN" sz="2000" dirty="0"/>
              <a:t>6</a:t>
            </a:r>
            <a:r>
              <a:rPr lang="zh-CN" altLang="en-US" sz="2000" dirty="0"/>
              <a:t>）在“ </a:t>
            </a:r>
            <a:r>
              <a:rPr lang="en-US" altLang="zh-CN" sz="2000" dirty="0"/>
              <a:t>FTP </a:t>
            </a:r>
            <a:r>
              <a:rPr lang="zh-CN" altLang="en-US" sz="2000" dirty="0"/>
              <a:t>地址”文本框中，输入要将网站文件上传到其中的 </a:t>
            </a:r>
            <a:r>
              <a:rPr lang="en-US" altLang="zh-CN" sz="2000" dirty="0"/>
              <a:t>FTP </a:t>
            </a:r>
            <a:r>
              <a:rPr lang="zh-CN" altLang="en-US" sz="2000" dirty="0"/>
              <a:t>服务器的地址。</a:t>
            </a:r>
            <a:r>
              <a:rPr lang="en-US" altLang="zh-CN" sz="2000" dirty="0"/>
              <a:t>FTP </a:t>
            </a:r>
            <a:r>
              <a:rPr lang="zh-CN" altLang="en-US" sz="2000" dirty="0"/>
              <a:t>地址是提供 </a:t>
            </a:r>
            <a:r>
              <a:rPr lang="en-US" altLang="zh-CN" sz="2000" dirty="0"/>
              <a:t>FTP </a:t>
            </a:r>
            <a:r>
              <a:rPr lang="zh-CN" altLang="en-US" sz="2000" dirty="0"/>
              <a:t>服务的计算机系统的完整域名，如 </a:t>
            </a:r>
            <a:r>
              <a:rPr lang="en-US" altLang="zh-CN" sz="2000" dirty="0"/>
              <a:t>ftp.mindspring.com</a:t>
            </a:r>
            <a:r>
              <a:rPr lang="zh-CN" altLang="en-US" sz="2000" dirty="0"/>
              <a:t>。应输入完整的地址，并且不要附带其他任何文本，特别是不要在地址前面加上协议名。如果不知道 </a:t>
            </a:r>
            <a:r>
              <a:rPr lang="en-US" altLang="zh-CN" sz="2000" dirty="0"/>
              <a:t>FTP </a:t>
            </a:r>
            <a:r>
              <a:rPr lang="zh-CN" altLang="en-US" sz="2000" dirty="0"/>
              <a:t>地址，可以与 </a:t>
            </a:r>
            <a:r>
              <a:rPr lang="en-US" altLang="zh-CN" sz="2000" dirty="0"/>
              <a:t>Web </a:t>
            </a:r>
            <a:r>
              <a:rPr lang="zh-CN" altLang="en-US" sz="2000" dirty="0"/>
              <a:t>托管服务商联系。</a:t>
            </a:r>
          </a:p>
          <a:p>
            <a:pPr marL="0" indent="457200" eaLnBrk="1" latinLnBrk="0" hangingPunct="1">
              <a:lnSpc>
                <a:spcPct val="150000"/>
              </a:lnSpc>
              <a:spcBef>
                <a:spcPts val="0"/>
              </a:spcBef>
              <a:spcAft>
                <a:spcPts val="0"/>
              </a:spcAft>
            </a:pPr>
            <a:r>
              <a:rPr lang="zh-CN" altLang="en-US" sz="2000" dirty="0"/>
              <a:t>（</a:t>
            </a:r>
            <a:r>
              <a:rPr lang="en-US" altLang="zh-CN" sz="2000" dirty="0"/>
              <a:t>7</a:t>
            </a:r>
            <a:r>
              <a:rPr lang="zh-CN" altLang="en-US" sz="2000" dirty="0"/>
              <a:t>）在“用户名”和“密码”文本框中，输入用于连接到 </a:t>
            </a:r>
            <a:r>
              <a:rPr lang="en-US" altLang="zh-CN" sz="2000" dirty="0"/>
              <a:t>FTP </a:t>
            </a:r>
            <a:r>
              <a:rPr lang="zh-CN" altLang="en-US" sz="2000" dirty="0"/>
              <a:t>服务器的用户名和密码。</a:t>
            </a:r>
          </a:p>
          <a:p>
            <a:pPr marL="0" indent="457200" eaLnBrk="1" latinLnBrk="0" hangingPunct="1">
              <a:lnSpc>
                <a:spcPct val="150000"/>
              </a:lnSpc>
              <a:spcBef>
                <a:spcPts val="0"/>
              </a:spcBef>
              <a:spcAft>
                <a:spcPts val="0"/>
              </a:spcAft>
            </a:pPr>
            <a:r>
              <a:rPr lang="zh-CN" altLang="en-US" sz="2000" dirty="0"/>
              <a:t>（</a:t>
            </a:r>
            <a:r>
              <a:rPr lang="en-US" altLang="zh-CN" sz="2000" dirty="0"/>
              <a:t>8</a:t>
            </a:r>
            <a:r>
              <a:rPr lang="zh-CN" altLang="en-US" sz="2000" dirty="0"/>
              <a:t>）单击“测试”按钮，测试 </a:t>
            </a:r>
            <a:r>
              <a:rPr lang="en-US" altLang="zh-CN" sz="2000" dirty="0"/>
              <a:t>FTP </a:t>
            </a:r>
            <a:r>
              <a:rPr lang="zh-CN" altLang="en-US" sz="2000" dirty="0"/>
              <a:t>地址、用户名和密码。默认情况下，</a:t>
            </a:r>
            <a:r>
              <a:rPr lang="en-US" altLang="zh-CN" sz="2000" dirty="0"/>
              <a:t>Dreamweaver </a:t>
            </a:r>
            <a:r>
              <a:rPr lang="zh-CN" altLang="en-US" sz="2000" dirty="0"/>
              <a:t>会保存密码。如果希望 </a:t>
            </a:r>
            <a:r>
              <a:rPr lang="en-US" altLang="zh-CN" sz="2000" dirty="0"/>
              <a:t>Dreamweaver </a:t>
            </a:r>
            <a:r>
              <a:rPr lang="zh-CN" altLang="en-US" sz="2000" dirty="0"/>
              <a:t>在每次连接到远程服务器时提示输入密码，请取消选择“保存”选项。</a:t>
            </a:r>
          </a:p>
        </p:txBody>
      </p:sp>
    </p:spTree>
    <p:custDataLst>
      <p:tags r:id="rId1"/>
    </p:custDataLst>
    <p:extLst>
      <p:ext uri="{BB962C8B-B14F-4D97-AF65-F5344CB8AC3E}">
        <p14:creationId xmlns:p14="http://schemas.microsoft.com/office/powerpoint/2010/main" val="1925430892"/>
      </p:ext>
    </p:extLst>
  </p:cSld>
  <p:clrMapOvr>
    <a:masterClrMapping/>
  </p:clrMapOvr>
  <p:transition>
    <p:strips dir="ld"/>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547133" y="76200"/>
            <a:ext cx="359636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4.4  </a:t>
            </a:r>
            <a:r>
              <a:rPr lang="zh-CN" altLang="en-US" sz="2400" b="1" i="1" spc="100" noProof="1">
                <a:solidFill>
                  <a:schemeClr val="bg1"/>
                </a:solidFill>
                <a:latin typeface="微软雅黑" panose="020B0503020204020204" pitchFamily="34" charset="-122"/>
              </a:rPr>
              <a:t>连接到远程服务器</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4.4.2 </a:t>
            </a:r>
            <a:r>
              <a:rPr lang="zh-CN" altLang="en-US" sz="2400" b="1" noProof="1">
                <a:solidFill>
                  <a:srgbClr val="7030A0"/>
                </a:solidFill>
                <a:latin typeface="微软雅黑" panose="020B0503020204020204" pitchFamily="34" charset="-122"/>
                <a:sym typeface="+mn-ea"/>
              </a:rPr>
              <a:t>远程服务器的连接方法</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EE5592BB-C8F0-8091-E259-0CFCCD0FFC11}"/>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连接到远程服务器</a:t>
            </a:r>
          </a:p>
        </p:txBody>
      </p:sp>
      <p:grpSp>
        <p:nvGrpSpPr>
          <p:cNvPr id="3" name="组合 2">
            <a:extLst>
              <a:ext uri="{FF2B5EF4-FFF2-40B4-BE49-F238E27FC236}">
                <a16:creationId xmlns:a16="http://schemas.microsoft.com/office/drawing/2014/main" id="{0108009E-423B-8366-D83F-081F98F89870}"/>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512CD551-3A29-9A29-959B-413EDF78DC47}"/>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AA71EBC9-9820-D82F-5F6D-9DC6AF39CD4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5266B48B-0469-A0F0-AAA9-D88FEE06C3B5}"/>
              </a:ext>
            </a:extLst>
          </p:cNvPr>
          <p:cNvSpPr txBox="1"/>
          <p:nvPr/>
        </p:nvSpPr>
        <p:spPr>
          <a:xfrm>
            <a:off x="877887" y="2112473"/>
            <a:ext cx="10723563" cy="4393102"/>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9</a:t>
            </a:r>
            <a:r>
              <a:rPr lang="zh-CN" altLang="en-US" sz="2000" dirty="0"/>
              <a:t>）在“根目录”文本框中，输入远程服务器上用于存储公开显示的文档的目录（文件夹）。如果不确定应输入哪些内容作为根目录，可以与服务器管理员联系或将文本框保留为空白。在有些服务器上，根目录就是首次使用 </a:t>
            </a:r>
            <a:r>
              <a:rPr lang="en-US" altLang="zh-CN" sz="2000" dirty="0"/>
              <a:t>FTP </a:t>
            </a:r>
            <a:r>
              <a:rPr lang="zh-CN" altLang="en-US" sz="2000" dirty="0"/>
              <a:t>连接到的目录。若要确定这一点，可以连接到服务器。如果出现在“文件”面板“远程文件”视图中的文件夹具有像 </a:t>
            </a:r>
            <a:r>
              <a:rPr lang="en-US" altLang="zh-CN" sz="2000" dirty="0" err="1"/>
              <a:t>public_html</a:t>
            </a:r>
            <a:r>
              <a:rPr lang="zh-CN" altLang="en-US" sz="2000" dirty="0"/>
              <a:t>、</a:t>
            </a:r>
            <a:r>
              <a:rPr lang="en-US" altLang="zh-CN" sz="2000" dirty="0"/>
              <a:t>www </a:t>
            </a:r>
            <a:r>
              <a:rPr lang="zh-CN" altLang="en-US" sz="2000" dirty="0"/>
              <a:t>或用户名这样的名称，它可能就是在“根目录”文本框中输入的目录。</a:t>
            </a:r>
          </a:p>
          <a:p>
            <a:pPr marL="0" indent="457200" algn="just" eaLnBrk="1" latinLnBrk="0" hangingPunct="1">
              <a:lnSpc>
                <a:spcPct val="150000"/>
              </a:lnSpc>
              <a:spcBef>
                <a:spcPts val="0"/>
              </a:spcBef>
              <a:spcAft>
                <a:spcPts val="0"/>
              </a:spcAft>
            </a:pPr>
            <a:r>
              <a:rPr lang="zh-CN" altLang="en-US" sz="2000" dirty="0"/>
              <a:t>（</a:t>
            </a:r>
            <a:r>
              <a:rPr lang="en-US" altLang="zh-CN" sz="2000" dirty="0"/>
              <a:t>10</a:t>
            </a:r>
            <a:r>
              <a:rPr lang="zh-CN" altLang="en-US" sz="2000" dirty="0"/>
              <a:t>）在“ </a:t>
            </a:r>
            <a:r>
              <a:rPr lang="en-US" altLang="zh-CN" sz="2000" dirty="0"/>
              <a:t>Web URL”</a:t>
            </a:r>
            <a:r>
              <a:rPr lang="zh-CN" altLang="en-US" sz="2000" dirty="0"/>
              <a:t>文本框中，输入网站的 </a:t>
            </a:r>
            <a:r>
              <a:rPr lang="en-US" altLang="zh-CN" sz="2000" dirty="0"/>
              <a:t>URL</a:t>
            </a:r>
            <a:r>
              <a:rPr lang="zh-CN" altLang="en-US" sz="2000" dirty="0"/>
              <a:t>（例如</a:t>
            </a:r>
            <a:r>
              <a:rPr lang="en-US" altLang="zh-CN" sz="2000" dirty="0"/>
              <a:t>http://www.mysite.com</a:t>
            </a:r>
            <a:r>
              <a:rPr lang="zh-CN" altLang="en-US" sz="2000" dirty="0"/>
              <a:t>）。</a:t>
            </a:r>
            <a:r>
              <a:rPr lang="en-US" altLang="zh-CN" sz="2000" dirty="0"/>
              <a:t>Dreamweaver </a:t>
            </a:r>
            <a:r>
              <a:rPr lang="zh-CN" altLang="en-US" sz="2000" dirty="0"/>
              <a:t>使用 </a:t>
            </a:r>
            <a:r>
              <a:rPr lang="en-US" altLang="zh-CN" sz="2000" dirty="0"/>
              <a:t>Web URL </a:t>
            </a:r>
            <a:r>
              <a:rPr lang="zh-CN" altLang="en-US" sz="2000" dirty="0"/>
              <a:t>创建站点根目录相对链接，并在使用链接检查器时验证这些链接。</a:t>
            </a:r>
          </a:p>
        </p:txBody>
      </p:sp>
    </p:spTree>
    <p:custDataLst>
      <p:tags r:id="rId1"/>
    </p:custDataLst>
    <p:extLst>
      <p:ext uri="{BB962C8B-B14F-4D97-AF65-F5344CB8AC3E}">
        <p14:creationId xmlns:p14="http://schemas.microsoft.com/office/powerpoint/2010/main" val="877102434"/>
      </p:ext>
    </p:extLst>
  </p:cSld>
  <p:clrMapOvr>
    <a:masterClrMapping/>
  </p:clrMapOvr>
  <p:transition>
    <p:strips dir="ld"/>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547133" y="76200"/>
            <a:ext cx="359636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4.4  </a:t>
            </a:r>
            <a:r>
              <a:rPr lang="zh-CN" altLang="en-US" sz="2400" b="1" i="1" spc="100" noProof="1">
                <a:solidFill>
                  <a:schemeClr val="bg1"/>
                </a:solidFill>
                <a:latin typeface="微软雅黑" panose="020B0503020204020204" pitchFamily="34" charset="-122"/>
              </a:rPr>
              <a:t>连接到远程服务器</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4.4.2 </a:t>
            </a:r>
            <a:r>
              <a:rPr lang="zh-CN" altLang="en-US" sz="2400" b="1" noProof="1">
                <a:solidFill>
                  <a:srgbClr val="7030A0"/>
                </a:solidFill>
                <a:latin typeface="微软雅黑" panose="020B0503020204020204" pitchFamily="34" charset="-122"/>
                <a:sym typeface="+mn-ea"/>
              </a:rPr>
              <a:t>远程服务器的连接方法</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EE5592BB-C8F0-8091-E259-0CFCCD0FFC11}"/>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连接到远程服务器</a:t>
            </a:r>
          </a:p>
        </p:txBody>
      </p:sp>
      <p:grpSp>
        <p:nvGrpSpPr>
          <p:cNvPr id="3" name="组合 2">
            <a:extLst>
              <a:ext uri="{FF2B5EF4-FFF2-40B4-BE49-F238E27FC236}">
                <a16:creationId xmlns:a16="http://schemas.microsoft.com/office/drawing/2014/main" id="{0108009E-423B-8366-D83F-081F98F89870}"/>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512CD551-3A29-9A29-959B-413EDF78DC47}"/>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AA71EBC9-9820-D82F-5F6D-9DC6AF39CD4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5266B48B-0469-A0F0-AAA9-D88FEE06C3B5}"/>
              </a:ext>
            </a:extLst>
          </p:cNvPr>
          <p:cNvSpPr txBox="1"/>
          <p:nvPr/>
        </p:nvSpPr>
        <p:spPr>
          <a:xfrm>
            <a:off x="877887" y="2112473"/>
            <a:ext cx="10723563" cy="4393102"/>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11</a:t>
            </a:r>
            <a:r>
              <a:rPr lang="zh-CN" altLang="en-US" sz="2000" dirty="0"/>
              <a:t>）设置“更多选项”。各选项介绍如下：</a:t>
            </a:r>
          </a:p>
          <a:p>
            <a:pPr marL="0" indent="457200" algn="just" eaLnBrk="1" latinLnBrk="0" hangingPunct="1">
              <a:lnSpc>
                <a:spcPct val="150000"/>
              </a:lnSpc>
              <a:spcBef>
                <a:spcPts val="0"/>
              </a:spcBef>
              <a:spcAft>
                <a:spcPts val="0"/>
              </a:spcAft>
            </a:pPr>
            <a:r>
              <a:rPr lang="en-US" altLang="zh-CN" sz="2000" dirty="0"/>
              <a:t>&gt;	</a:t>
            </a:r>
            <a:r>
              <a:rPr lang="zh-CN" altLang="en-US" sz="2000" dirty="0"/>
              <a:t>如果代理配置要求使用被动式 </a:t>
            </a:r>
            <a:r>
              <a:rPr lang="en-US" altLang="zh-CN" sz="2000" dirty="0"/>
              <a:t>FTP</a:t>
            </a:r>
            <a:r>
              <a:rPr lang="zh-CN" altLang="en-US" sz="2000" dirty="0"/>
              <a:t>，请选择“使用被动式 </a:t>
            </a:r>
            <a:r>
              <a:rPr lang="en-US" altLang="zh-CN" sz="2000" dirty="0"/>
              <a:t>FTP ”</a:t>
            </a:r>
            <a:r>
              <a:rPr lang="zh-CN" altLang="en-US" sz="2000" dirty="0"/>
              <a:t>。被动式 </a:t>
            </a:r>
            <a:r>
              <a:rPr lang="en-US" altLang="zh-CN" sz="2000" dirty="0"/>
              <a:t>FTP </a:t>
            </a:r>
            <a:r>
              <a:rPr lang="zh-CN" altLang="en-US" sz="2000" dirty="0"/>
              <a:t>使您的本地软件能够建立 </a:t>
            </a:r>
            <a:r>
              <a:rPr lang="en-US" altLang="zh-CN" sz="2000" dirty="0"/>
              <a:t>FTP </a:t>
            </a:r>
            <a:r>
              <a:rPr lang="zh-CN" altLang="en-US" sz="2000" dirty="0"/>
              <a:t>连接，而不是请求远程服务器来建立它。如果不确定是否使用被动式 </a:t>
            </a:r>
            <a:r>
              <a:rPr lang="en-US" altLang="zh-CN" sz="2000" dirty="0"/>
              <a:t>FTP</a:t>
            </a:r>
            <a:r>
              <a:rPr lang="zh-CN" altLang="en-US" sz="2000" dirty="0"/>
              <a:t>，应询问系统管理员。</a:t>
            </a:r>
          </a:p>
          <a:p>
            <a:pPr marL="0" indent="457200" algn="just" eaLnBrk="1" latinLnBrk="0" hangingPunct="1">
              <a:lnSpc>
                <a:spcPct val="150000"/>
              </a:lnSpc>
              <a:spcBef>
                <a:spcPts val="0"/>
              </a:spcBef>
              <a:spcAft>
                <a:spcPts val="0"/>
              </a:spcAft>
            </a:pPr>
            <a:r>
              <a:rPr lang="en-US" altLang="zh-CN" sz="2000" dirty="0"/>
              <a:t>&gt;	</a:t>
            </a:r>
            <a:r>
              <a:rPr lang="zh-CN" altLang="en-US" sz="2000" dirty="0"/>
              <a:t>如果使用的是启用 </a:t>
            </a:r>
            <a:r>
              <a:rPr lang="en-US" altLang="zh-CN" sz="2000" dirty="0"/>
              <a:t>IPv6 </a:t>
            </a:r>
            <a:r>
              <a:rPr lang="zh-CN" altLang="en-US" sz="2000" dirty="0"/>
              <a:t>的 </a:t>
            </a:r>
            <a:r>
              <a:rPr lang="en-US" altLang="zh-CN" sz="2000" dirty="0"/>
              <a:t>FTP </a:t>
            </a:r>
            <a:r>
              <a:rPr lang="zh-CN" altLang="en-US" sz="2000" dirty="0"/>
              <a:t>服务器，请选择“使用 </a:t>
            </a:r>
            <a:r>
              <a:rPr lang="en-US" altLang="zh-CN" sz="2000" dirty="0"/>
              <a:t>IPv6 </a:t>
            </a:r>
            <a:r>
              <a:rPr lang="zh-CN" altLang="en-US" sz="2000" dirty="0"/>
              <a:t>传输模式”。随着</a:t>
            </a:r>
          </a:p>
          <a:p>
            <a:pPr marL="0" indent="457200" algn="just" eaLnBrk="1" latinLnBrk="0" hangingPunct="1">
              <a:lnSpc>
                <a:spcPct val="150000"/>
              </a:lnSpc>
              <a:spcBef>
                <a:spcPts val="0"/>
              </a:spcBef>
              <a:spcAft>
                <a:spcPts val="0"/>
              </a:spcAft>
            </a:pPr>
            <a:r>
              <a:rPr lang="en-US" altLang="zh-CN" sz="2000" dirty="0"/>
              <a:t>Internet </a:t>
            </a:r>
            <a:r>
              <a:rPr lang="zh-CN" altLang="en-US" sz="2000" dirty="0"/>
              <a:t>协议第 </a:t>
            </a:r>
            <a:r>
              <a:rPr lang="en-US" altLang="zh-CN" sz="2000" dirty="0"/>
              <a:t>6 </a:t>
            </a:r>
            <a:r>
              <a:rPr lang="zh-CN" altLang="en-US" sz="2000" dirty="0"/>
              <a:t>版（</a:t>
            </a:r>
            <a:r>
              <a:rPr lang="en-US" altLang="zh-CN" sz="2000" dirty="0"/>
              <a:t>IPv6</a:t>
            </a:r>
            <a:r>
              <a:rPr lang="zh-CN" altLang="en-US" sz="2000" dirty="0"/>
              <a:t>）的发展，</a:t>
            </a:r>
            <a:r>
              <a:rPr lang="en-US" altLang="zh-CN" sz="2000" dirty="0"/>
              <a:t>EPRT </a:t>
            </a:r>
            <a:r>
              <a:rPr lang="zh-CN" altLang="en-US" sz="2000" dirty="0"/>
              <a:t>和 </a:t>
            </a:r>
            <a:r>
              <a:rPr lang="en-US" altLang="zh-CN" sz="2000" dirty="0"/>
              <a:t>EPSV </a:t>
            </a:r>
            <a:r>
              <a:rPr lang="zh-CN" altLang="en-US" sz="2000" dirty="0"/>
              <a:t>已分别替代 </a:t>
            </a:r>
            <a:r>
              <a:rPr lang="en-US" altLang="zh-CN" sz="2000" dirty="0"/>
              <a:t>FTP </a:t>
            </a:r>
            <a:r>
              <a:rPr lang="zh-CN" altLang="en-US" sz="2000" dirty="0"/>
              <a:t>命令 </a:t>
            </a:r>
            <a:r>
              <a:rPr lang="en-US" altLang="zh-CN" sz="2000" dirty="0"/>
              <a:t>PORT </a:t>
            </a:r>
            <a:r>
              <a:rPr lang="zh-CN" altLang="en-US" sz="2000" dirty="0"/>
              <a:t>和 </a:t>
            </a:r>
            <a:r>
              <a:rPr lang="en-US" altLang="zh-CN" sz="2000" dirty="0"/>
              <a:t>PASV</a:t>
            </a:r>
            <a:r>
              <a:rPr lang="zh-CN" altLang="en-US" sz="2000" dirty="0"/>
              <a:t>。因此，如果要连接到支持 </a:t>
            </a:r>
            <a:r>
              <a:rPr lang="en-US" altLang="zh-CN" sz="2000" dirty="0"/>
              <a:t>IPv6 </a:t>
            </a:r>
            <a:r>
              <a:rPr lang="zh-CN" altLang="en-US" sz="2000" dirty="0"/>
              <a:t>的 </a:t>
            </a:r>
            <a:r>
              <a:rPr lang="en-US" altLang="zh-CN" sz="2000" dirty="0"/>
              <a:t>FTP </a:t>
            </a:r>
            <a:r>
              <a:rPr lang="zh-CN" altLang="en-US" sz="2000" dirty="0"/>
              <a:t>服务器，必须为数据连接使用被动扩展（</a:t>
            </a:r>
            <a:r>
              <a:rPr lang="en-US" altLang="zh-CN" sz="2000" dirty="0"/>
              <a:t>EPSV</a:t>
            </a:r>
            <a:r>
              <a:rPr lang="zh-CN" altLang="en-US" sz="2000" dirty="0"/>
              <a:t>）和主动扩展（</a:t>
            </a:r>
            <a:r>
              <a:rPr lang="en-US" altLang="zh-CN" sz="2000" dirty="0"/>
              <a:t>EPRT</a:t>
            </a:r>
            <a:r>
              <a:rPr lang="zh-CN" altLang="en-US" sz="2000" dirty="0"/>
              <a:t>）命令。</a:t>
            </a:r>
          </a:p>
          <a:p>
            <a:pPr marL="0" indent="457200" algn="just" eaLnBrk="1" latinLnBrk="0" hangingPunct="1">
              <a:lnSpc>
                <a:spcPct val="150000"/>
              </a:lnSpc>
              <a:spcBef>
                <a:spcPts val="0"/>
              </a:spcBef>
              <a:spcAft>
                <a:spcPts val="0"/>
              </a:spcAft>
            </a:pPr>
            <a:r>
              <a:rPr lang="en-US" altLang="zh-CN" sz="2000" dirty="0"/>
              <a:t>&gt;	</a:t>
            </a:r>
            <a:r>
              <a:rPr lang="zh-CN" altLang="en-US" sz="2000" dirty="0"/>
              <a:t>如果希望指定一个代理主机或代理端口，则选择“使用代理”。</a:t>
            </a:r>
          </a:p>
        </p:txBody>
      </p:sp>
    </p:spTree>
    <p:custDataLst>
      <p:tags r:id="rId1"/>
    </p:custDataLst>
    <p:extLst>
      <p:ext uri="{BB962C8B-B14F-4D97-AF65-F5344CB8AC3E}">
        <p14:creationId xmlns:p14="http://schemas.microsoft.com/office/powerpoint/2010/main" val="2575422356"/>
      </p:ext>
    </p:extLst>
  </p:cSld>
  <p:clrMapOvr>
    <a:masterClrMapping/>
  </p:clrMapOvr>
  <p:transition>
    <p:strips dir="ld"/>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547133" y="76200"/>
            <a:ext cx="3596368"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4.4  </a:t>
            </a:r>
            <a:r>
              <a:rPr lang="zh-CN" altLang="en-US" sz="2400" b="1" i="1" spc="100" noProof="1">
                <a:solidFill>
                  <a:schemeClr val="bg1"/>
                </a:solidFill>
                <a:latin typeface="微软雅黑" panose="020B0503020204020204" pitchFamily="34" charset="-122"/>
              </a:rPr>
              <a:t>连接到远程服务器</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4.4.2 </a:t>
            </a:r>
            <a:r>
              <a:rPr lang="zh-CN" altLang="en-US" sz="2400" b="1" noProof="1">
                <a:solidFill>
                  <a:srgbClr val="7030A0"/>
                </a:solidFill>
                <a:latin typeface="微软雅黑" panose="020B0503020204020204" pitchFamily="34" charset="-122"/>
                <a:sym typeface="+mn-ea"/>
              </a:rPr>
              <a:t>远程服务器的连接方法</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EE5592BB-C8F0-8091-E259-0CFCCD0FFC11}"/>
              </a:ext>
            </a:extLst>
          </p:cNvPr>
          <p:cNvSpPr txBox="1">
            <a:spLocks noChangeArrowheads="1"/>
          </p:cNvSpPr>
          <p:nvPr/>
        </p:nvSpPr>
        <p:spPr bwMode="auto">
          <a:xfrm>
            <a:off x="1460183" y="1343851"/>
            <a:ext cx="5821363"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连接到远程服务器</a:t>
            </a:r>
          </a:p>
        </p:txBody>
      </p:sp>
      <p:grpSp>
        <p:nvGrpSpPr>
          <p:cNvPr id="3" name="组合 2">
            <a:extLst>
              <a:ext uri="{FF2B5EF4-FFF2-40B4-BE49-F238E27FC236}">
                <a16:creationId xmlns:a16="http://schemas.microsoft.com/office/drawing/2014/main" id="{0108009E-423B-8366-D83F-081F98F89870}"/>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512CD551-3A29-9A29-959B-413EDF78DC47}"/>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AA71EBC9-9820-D82F-5F6D-9DC6AF39CD4D}"/>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5266B48B-0469-A0F0-AAA9-D88FEE06C3B5}"/>
              </a:ext>
            </a:extLst>
          </p:cNvPr>
          <p:cNvSpPr txBox="1"/>
          <p:nvPr/>
        </p:nvSpPr>
        <p:spPr>
          <a:xfrm>
            <a:off x="877887" y="2112473"/>
            <a:ext cx="4056063" cy="2821262"/>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12</a:t>
            </a:r>
            <a:r>
              <a:rPr lang="zh-CN" altLang="en-US" sz="2000" dirty="0"/>
              <a:t>）	单击“保存”按钮以关闭“基本”界面。然后在“服务器”类别中，指定刚添加或编辑的服务器为远程服务器、测试服务器，或是同时为这两种服务器。</a:t>
            </a:r>
          </a:p>
        </p:txBody>
      </p:sp>
      <p:pic>
        <p:nvPicPr>
          <p:cNvPr id="8194" name="Picture 2">
            <a:extLst>
              <a:ext uri="{FF2B5EF4-FFF2-40B4-BE49-F238E27FC236}">
                <a16:creationId xmlns:a16="http://schemas.microsoft.com/office/drawing/2014/main" id="{823C888B-D2AD-A566-C3E6-3C20A75260E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00679" y="2114033"/>
            <a:ext cx="5337259" cy="4223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54091675"/>
      </p:ext>
    </p:extLst>
  </p:cSld>
  <p:clrMapOvr>
    <a:masterClrMapping/>
  </p:clrMapOvr>
  <p:transition>
    <p:strips dir="l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5474281"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072175" y="2775374"/>
            <a:ext cx="123463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4.1</a:t>
            </a:r>
          </a:p>
        </p:txBody>
      </p:sp>
      <p:sp>
        <p:nvSpPr>
          <p:cNvPr id="12329" name="文本框 52"/>
          <p:cNvSpPr txBox="1">
            <a:spLocks noChangeArrowheads="1"/>
          </p:cNvSpPr>
          <p:nvPr/>
        </p:nvSpPr>
        <p:spPr bwMode="auto">
          <a:xfrm>
            <a:off x="5649841" y="2765425"/>
            <a:ext cx="657442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5400" b="1" noProof="1">
                <a:solidFill>
                  <a:schemeClr val="bg1"/>
                </a:solidFill>
                <a:latin typeface="微软雅黑" panose="020B0503020204020204" pitchFamily="34" charset="-122"/>
              </a:rPr>
              <a:t>Dreamweaver </a:t>
            </a:r>
            <a:r>
              <a:rPr lang="zh-CN" altLang="en-US" sz="5400" b="1" noProof="1">
                <a:solidFill>
                  <a:schemeClr val="bg1"/>
                </a:solidFill>
                <a:latin typeface="微软雅黑" panose="020B0503020204020204" pitchFamily="34" charset="-122"/>
              </a:rPr>
              <a:t>基础</a:t>
            </a:r>
          </a:p>
        </p:txBody>
      </p:sp>
    </p:spTree>
    <p:custDataLst>
      <p:tags r:id="rId1"/>
    </p:custDataLst>
    <p:extLst>
      <p:ext uri="{BB962C8B-B14F-4D97-AF65-F5344CB8AC3E}">
        <p14:creationId xmlns:p14="http://schemas.microsoft.com/office/powerpoint/2010/main" val="523611217"/>
      </p:ext>
    </p:extLst>
  </p:cSld>
  <p:clrMapOvr>
    <a:masterClrMapping/>
  </p:clrMapOvr>
  <p:transition>
    <p:checke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0">
            <a:extLst>
              <a:ext uri="{FF2B5EF4-FFF2-40B4-BE49-F238E27FC236}">
                <a16:creationId xmlns:a16="http://schemas.microsoft.com/office/drawing/2014/main" id="{0F301D52-E1C6-611E-C366-AC9B0F83C80B}"/>
              </a:ext>
            </a:extLst>
          </p:cNvPr>
          <p:cNvPicPr>
            <a:picLocks noChangeAspect="1"/>
          </p:cNvPicPr>
          <p:nvPr/>
        </p:nvPicPr>
        <p:blipFill>
          <a:blip r:embed="rId3"/>
          <a:srcRect/>
          <a:stretch/>
        </p:blipFill>
        <p:spPr>
          <a:xfrm>
            <a:off x="0" y="0"/>
            <a:ext cx="12192000" cy="6858000"/>
          </a:xfrm>
          <a:prstGeom prst="rect">
            <a:avLst/>
          </a:prstGeom>
        </p:spPr>
      </p:pic>
      <p:sp>
        <p:nvSpPr>
          <p:cNvPr id="6" name="任意多边形: 形状 5"/>
          <p:cNvSpPr/>
          <p:nvPr/>
        </p:nvSpPr>
        <p:spPr>
          <a:xfrm>
            <a:off x="616585"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dirty="0">
                <a:solidFill>
                  <a:schemeClr val="bg1"/>
                </a:solidFill>
              </a:rPr>
              <a:t>感</a:t>
            </a:r>
          </a:p>
        </p:txBody>
      </p:sp>
      <p:sp>
        <p:nvSpPr>
          <p:cNvPr id="2" name="任意多边形: 形状 5"/>
          <p:cNvSpPr/>
          <p:nvPr/>
        </p:nvSpPr>
        <p:spPr>
          <a:xfrm>
            <a:off x="2296160"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谢</a:t>
            </a:r>
          </a:p>
        </p:txBody>
      </p:sp>
      <p:sp>
        <p:nvSpPr>
          <p:cNvPr id="3" name="任意多边形: 形状 5"/>
          <p:cNvSpPr/>
          <p:nvPr/>
        </p:nvSpPr>
        <p:spPr>
          <a:xfrm>
            <a:off x="5655310"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看</a:t>
            </a:r>
          </a:p>
        </p:txBody>
      </p:sp>
      <p:sp>
        <p:nvSpPr>
          <p:cNvPr id="4" name="任意多边形: 形状 5"/>
          <p:cNvSpPr/>
          <p:nvPr/>
        </p:nvSpPr>
        <p:spPr>
          <a:xfrm>
            <a:off x="3975735"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观</a:t>
            </a:r>
          </a:p>
        </p:txBody>
      </p:sp>
    </p:spTree>
    <p:extLst>
      <p:ext uri="{BB962C8B-B14F-4D97-AF65-F5344CB8AC3E}">
        <p14:creationId xmlns:p14="http://schemas.microsoft.com/office/powerpoint/2010/main" val="2681524837"/>
      </p:ext>
    </p:extLst>
  </p:cSld>
  <p:clrMapOvr>
    <a:masterClrMapping/>
  </p:clrMapOvr>
  <p:transition>
    <p:dissolv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4.1 Dreamweaver </a:t>
            </a:r>
            <a:r>
              <a:rPr lang="zh-CN" altLang="en-US" sz="2400" b="1" i="1" spc="100" noProof="1">
                <a:solidFill>
                  <a:schemeClr val="bg1"/>
                </a:solidFill>
                <a:latin typeface="微软雅黑" panose="020B0503020204020204" pitchFamily="34" charset="-122"/>
              </a:rPr>
              <a:t>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4.1.1  Dreamweaver </a:t>
            </a:r>
            <a:r>
              <a:rPr lang="zh-CN" altLang="en-US" sz="2400" b="1" noProof="1">
                <a:solidFill>
                  <a:srgbClr val="7030A0"/>
                </a:solidFill>
                <a:latin typeface="微软雅黑" panose="020B0503020204020204" pitchFamily="34" charset="-122"/>
                <a:sym typeface="+mn-ea"/>
              </a:rPr>
              <a:t>的发展历程</a:t>
            </a:r>
            <a:endParaRPr lang="en-US" altLang="en-US" sz="2400" b="1" noProof="1">
              <a:solidFill>
                <a:srgbClr val="7030A0"/>
              </a:solidFill>
              <a:latin typeface="微软雅黑" panose="020B0503020204020204" pitchFamily="34" charset="-122"/>
              <a:sym typeface="+mn-ea"/>
            </a:endParaRPr>
          </a:p>
        </p:txBody>
      </p:sp>
      <p:graphicFrame>
        <p:nvGraphicFramePr>
          <p:cNvPr id="19" name="图示 18">
            <a:extLst>
              <a:ext uri="{FF2B5EF4-FFF2-40B4-BE49-F238E27FC236}">
                <a16:creationId xmlns:a16="http://schemas.microsoft.com/office/drawing/2014/main" id="{DD899ECE-E65B-EF08-A994-282A30392FAD}"/>
              </a:ext>
            </a:extLst>
          </p:cNvPr>
          <p:cNvGraphicFramePr/>
          <p:nvPr>
            <p:extLst>
              <p:ext uri="{D42A27DB-BD31-4B8C-83A1-F6EECF244321}">
                <p14:modId xmlns:p14="http://schemas.microsoft.com/office/powerpoint/2010/main" val="745822587"/>
              </p:ext>
            </p:extLst>
          </p:nvPr>
        </p:nvGraphicFramePr>
        <p:xfrm>
          <a:off x="973908" y="1387082"/>
          <a:ext cx="10244183"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075676165"/>
      </p:ext>
    </p:extLst>
  </p:cSld>
  <p:clrMapOvr>
    <a:masterClrMapping/>
  </p:clrMapOvr>
  <p:transition>
    <p:strips dir="l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4.1 Dreamweaver </a:t>
            </a:r>
            <a:r>
              <a:rPr lang="zh-CN" altLang="en-US" sz="2400" b="1" i="1" spc="100" noProof="1">
                <a:solidFill>
                  <a:schemeClr val="bg1"/>
                </a:solidFill>
                <a:latin typeface="微软雅黑" panose="020B0503020204020204" pitchFamily="34" charset="-122"/>
              </a:rPr>
              <a:t>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4.1.2 Dreamweaver </a:t>
            </a:r>
            <a:r>
              <a:rPr lang="zh-CN" altLang="en-US" sz="2400" b="1" noProof="1">
                <a:solidFill>
                  <a:srgbClr val="7030A0"/>
                </a:solidFill>
                <a:latin typeface="微软雅黑" panose="020B0503020204020204" pitchFamily="34" charset="-122"/>
                <a:sym typeface="+mn-ea"/>
              </a:rPr>
              <a:t>的工作界面</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开始主屏幕</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766353" y="2112472"/>
            <a:ext cx="4502333" cy="4669327"/>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t>安装 </a:t>
            </a:r>
            <a:r>
              <a:rPr lang="en-US" altLang="zh-CN" dirty="0"/>
              <a:t>Dreamweaver </a:t>
            </a:r>
            <a:r>
              <a:rPr lang="zh-CN" altLang="en-US" dirty="0"/>
              <a:t>后，在用户首次启动应用程序时，屏幕上将显示一个快速入门菜单，该菜单会询问用户三个问题，帮助用户根据需求对 </a:t>
            </a:r>
            <a:r>
              <a:rPr lang="en-US" altLang="zh-CN" dirty="0"/>
              <a:t>Dreamweaver </a:t>
            </a:r>
            <a:r>
              <a:rPr lang="zh-CN" altLang="en-US" dirty="0"/>
              <a:t>工作区进行个性化设置。基于用户对这些问题的回答，</a:t>
            </a:r>
            <a:r>
              <a:rPr lang="en-US" altLang="zh-CN" dirty="0"/>
              <a:t>Dreamweaver </a:t>
            </a:r>
            <a:r>
              <a:rPr lang="zh-CN" altLang="en-US" dirty="0"/>
              <a:t>会在开发人员工作区（包含最少代码的布局）或标准工作区（具有代码可视化工具和应用程序内预览的拆分布局）中打开。选择工作区后，用户可选择喜欢的颜色主题，随即进入开始主屏幕。</a:t>
            </a:r>
          </a:p>
        </p:txBody>
      </p:sp>
      <p:pic>
        <p:nvPicPr>
          <p:cNvPr id="10" name="图片 9">
            <a:extLst>
              <a:ext uri="{FF2B5EF4-FFF2-40B4-BE49-F238E27FC236}">
                <a16:creationId xmlns:a16="http://schemas.microsoft.com/office/drawing/2014/main" id="{58852DA6-CB97-7EEE-14EB-09DAB617B9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9800" y="2112472"/>
            <a:ext cx="5515836" cy="3783503"/>
          </a:xfrm>
          <a:prstGeom prst="rect">
            <a:avLst/>
          </a:prstGeom>
        </p:spPr>
      </p:pic>
    </p:spTree>
    <p:custDataLst>
      <p:tags r:id="rId1"/>
    </p:custDataLst>
    <p:extLst>
      <p:ext uri="{BB962C8B-B14F-4D97-AF65-F5344CB8AC3E}">
        <p14:creationId xmlns:p14="http://schemas.microsoft.com/office/powerpoint/2010/main" val="1511807988"/>
      </p:ext>
    </p:extLst>
  </p:cSld>
  <p:clrMapOvr>
    <a:masterClrMapping/>
  </p:clrMapOvr>
  <p:transition>
    <p:strips dir="l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4.1 Dreamweaver </a:t>
            </a:r>
            <a:r>
              <a:rPr lang="zh-CN" altLang="en-US" sz="2400" b="1" i="1" spc="100" noProof="1">
                <a:solidFill>
                  <a:schemeClr val="bg1"/>
                </a:solidFill>
                <a:latin typeface="微软雅黑" panose="020B0503020204020204" pitchFamily="34" charset="-122"/>
              </a:rPr>
              <a:t>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4.1.2 Dreamweaver </a:t>
            </a:r>
            <a:r>
              <a:rPr lang="zh-CN" altLang="en-US" sz="2400" b="1" noProof="1">
                <a:solidFill>
                  <a:srgbClr val="7030A0"/>
                </a:solidFill>
                <a:latin typeface="微软雅黑" panose="020B0503020204020204" pitchFamily="34" charset="-122"/>
                <a:sym typeface="+mn-ea"/>
              </a:rPr>
              <a:t>的工作界面</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工作区</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766353" y="2112472"/>
            <a:ext cx="4502333" cy="4669327"/>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dirty="0"/>
              <a:t>使用 </a:t>
            </a:r>
            <a:r>
              <a:rPr lang="en-US" altLang="zh-CN" dirty="0"/>
              <a:t>Dreamweaver </a:t>
            </a:r>
            <a:r>
              <a:rPr lang="zh-CN" altLang="en-US" dirty="0"/>
              <a:t>工作区，可以查看文档和对象属性。工作区还将许多常用操作放置于工具栏中，使用户可以快速更改文档。</a:t>
            </a:r>
            <a:r>
              <a:rPr lang="en-US" altLang="zh-CN" dirty="0"/>
              <a:t>Dreamweaver CC </a:t>
            </a:r>
            <a:r>
              <a:rPr lang="zh-CN" altLang="en-US" dirty="0"/>
              <a:t>的工作区主要包括菜单栏、文档工具栏、文档窗口、工作区切换器、面板、状态栏、工具栏和属性检查器等元素。</a:t>
            </a:r>
          </a:p>
        </p:txBody>
      </p:sp>
      <p:pic>
        <p:nvPicPr>
          <p:cNvPr id="10" name="图片 9">
            <a:extLst>
              <a:ext uri="{FF2B5EF4-FFF2-40B4-BE49-F238E27FC236}">
                <a16:creationId xmlns:a16="http://schemas.microsoft.com/office/drawing/2014/main" id="{095D8D52-801C-2060-C5A7-B0F505D4D9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9536" y="2065846"/>
            <a:ext cx="5651353" cy="3876459"/>
          </a:xfrm>
          <a:prstGeom prst="rect">
            <a:avLst/>
          </a:prstGeom>
        </p:spPr>
      </p:pic>
    </p:spTree>
    <p:custDataLst>
      <p:tags r:id="rId1"/>
    </p:custDataLst>
    <p:extLst>
      <p:ext uri="{BB962C8B-B14F-4D97-AF65-F5344CB8AC3E}">
        <p14:creationId xmlns:p14="http://schemas.microsoft.com/office/powerpoint/2010/main" val="3779746474"/>
      </p:ext>
    </p:extLst>
  </p:cSld>
  <p:clrMapOvr>
    <a:masterClrMapping/>
  </p:clrMapOvr>
  <p:transition>
    <p:strips dir="l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480457" y="76200"/>
            <a:ext cx="3884023"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4.1 Dreamweaver </a:t>
            </a:r>
            <a:r>
              <a:rPr lang="zh-CN" altLang="en-US" sz="2400" b="1" i="1" spc="100" noProof="1">
                <a:solidFill>
                  <a:schemeClr val="bg1"/>
                </a:solidFill>
                <a:latin typeface="微软雅黑" panose="020B0503020204020204" pitchFamily="34" charset="-122"/>
              </a:rPr>
              <a:t>基础</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 4.1.2 Dreamweaver </a:t>
            </a:r>
            <a:r>
              <a:rPr lang="zh-CN" altLang="en-US" sz="2400" b="1" noProof="1">
                <a:solidFill>
                  <a:srgbClr val="7030A0"/>
                </a:solidFill>
                <a:latin typeface="微软雅黑" panose="020B0503020204020204" pitchFamily="34" charset="-122"/>
                <a:sym typeface="+mn-ea"/>
              </a:rPr>
              <a:t>的工作界面</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898561C1-8A89-79A2-BDD4-8C882C4462BB}"/>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工作区</a:t>
            </a:r>
          </a:p>
        </p:txBody>
      </p:sp>
      <p:grpSp>
        <p:nvGrpSpPr>
          <p:cNvPr id="3" name="组合 2">
            <a:extLst>
              <a:ext uri="{FF2B5EF4-FFF2-40B4-BE49-F238E27FC236}">
                <a16:creationId xmlns:a16="http://schemas.microsoft.com/office/drawing/2014/main" id="{7556811F-F75C-0C0A-82A6-DBA0660DD401}"/>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A4D80645-F572-0697-D3BE-F0B1BD7594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88A9CCCC-24FC-2F23-E6A1-04ABF3BBD4F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2B69150-B5C7-F638-7BA6-889EE4B02666}"/>
              </a:ext>
            </a:extLst>
          </p:cNvPr>
          <p:cNvSpPr txBox="1"/>
          <p:nvPr/>
        </p:nvSpPr>
        <p:spPr>
          <a:xfrm>
            <a:off x="766353" y="2112472"/>
            <a:ext cx="10235022" cy="4669327"/>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dirty="0"/>
              <a:t>（</a:t>
            </a:r>
            <a:r>
              <a:rPr lang="en-US" altLang="zh-CN" dirty="0"/>
              <a:t>1</a:t>
            </a:r>
            <a:r>
              <a:rPr lang="zh-CN" altLang="en-US" dirty="0"/>
              <a:t>）</a:t>
            </a:r>
            <a:r>
              <a:rPr lang="zh-CN" altLang="en-US" b="1" dirty="0">
                <a:solidFill>
                  <a:srgbClr val="DFA000"/>
                </a:solidFill>
              </a:rPr>
              <a:t>菜单栏：</a:t>
            </a:r>
            <a:r>
              <a:rPr lang="zh-CN" altLang="en-US" dirty="0"/>
              <a:t>位于 </a:t>
            </a:r>
            <a:r>
              <a:rPr lang="en-US" altLang="zh-CN" dirty="0"/>
              <a:t>Dreamweaver CC </a:t>
            </a:r>
            <a:r>
              <a:rPr lang="zh-CN" altLang="en-US" dirty="0"/>
              <a:t>窗口的顶部，包含“文件”“编辑”“查看”“插入”“工具”“查找”“站点”“窗口”“帮助”等选项。各选项的主要功能如下：</a:t>
            </a:r>
          </a:p>
          <a:p>
            <a:pPr marL="0" indent="457200" eaLnBrk="1" latinLnBrk="0" hangingPunct="1">
              <a:lnSpc>
                <a:spcPct val="150000"/>
              </a:lnSpc>
              <a:spcBef>
                <a:spcPts val="0"/>
              </a:spcBef>
              <a:spcAft>
                <a:spcPts val="0"/>
              </a:spcAft>
            </a:pPr>
            <a:r>
              <a:rPr lang="en-US" altLang="zh-CN" dirty="0"/>
              <a:t>&gt;	</a:t>
            </a:r>
            <a:r>
              <a:rPr lang="zh-CN" altLang="en-US" dirty="0"/>
              <a:t>文件：用于查看当前文档或对当前文档进行操作。</a:t>
            </a:r>
          </a:p>
          <a:p>
            <a:pPr marL="0" indent="457200" eaLnBrk="1" latinLnBrk="0" hangingPunct="1">
              <a:lnSpc>
                <a:spcPct val="150000"/>
              </a:lnSpc>
              <a:spcBef>
                <a:spcPts val="0"/>
              </a:spcBef>
              <a:spcAft>
                <a:spcPts val="0"/>
              </a:spcAft>
            </a:pPr>
            <a:r>
              <a:rPr lang="en-US" altLang="zh-CN" dirty="0"/>
              <a:t>&gt;	</a:t>
            </a:r>
            <a:r>
              <a:rPr lang="zh-CN" altLang="en-US" dirty="0"/>
              <a:t>编辑：包括用于基本编辑操作的标准菜单命令。</a:t>
            </a:r>
          </a:p>
          <a:p>
            <a:pPr marL="0" indent="457200" eaLnBrk="1" latinLnBrk="0" hangingPunct="1">
              <a:lnSpc>
                <a:spcPct val="150000"/>
              </a:lnSpc>
              <a:spcBef>
                <a:spcPts val="0"/>
              </a:spcBef>
              <a:spcAft>
                <a:spcPts val="0"/>
              </a:spcAft>
            </a:pPr>
            <a:r>
              <a:rPr lang="en-US" altLang="zh-CN" dirty="0"/>
              <a:t>&gt;	</a:t>
            </a:r>
            <a:r>
              <a:rPr lang="zh-CN" altLang="en-US" dirty="0"/>
              <a:t>查看：可以设置文档的各种视图，还可显示与隐藏不同类型的页面元素和工具栏。</a:t>
            </a:r>
          </a:p>
          <a:p>
            <a:pPr marL="0" indent="457200" eaLnBrk="1" latinLnBrk="0" hangingPunct="1">
              <a:lnSpc>
                <a:spcPct val="150000"/>
              </a:lnSpc>
              <a:spcBef>
                <a:spcPts val="0"/>
              </a:spcBef>
              <a:spcAft>
                <a:spcPts val="0"/>
              </a:spcAft>
            </a:pPr>
            <a:r>
              <a:rPr lang="en-US" altLang="zh-CN" dirty="0"/>
              <a:t>&gt;	</a:t>
            </a:r>
            <a:r>
              <a:rPr lang="zh-CN" altLang="en-US" dirty="0"/>
              <a:t>插入：提供了插入栏的扩充选项，用于将合适的对象插入当前的文档中。</a:t>
            </a:r>
          </a:p>
          <a:p>
            <a:pPr marL="0" indent="457200" eaLnBrk="1" latinLnBrk="0" hangingPunct="1">
              <a:lnSpc>
                <a:spcPct val="150000"/>
              </a:lnSpc>
              <a:spcBef>
                <a:spcPts val="0"/>
              </a:spcBef>
              <a:spcAft>
                <a:spcPts val="0"/>
              </a:spcAft>
            </a:pPr>
            <a:r>
              <a:rPr lang="en-US" altLang="zh-CN" dirty="0"/>
              <a:t>&gt;	</a:t>
            </a:r>
            <a:r>
              <a:rPr lang="zh-CN" altLang="en-US" dirty="0"/>
              <a:t>工具：包括用于文档操作的工具。</a:t>
            </a:r>
          </a:p>
          <a:p>
            <a:pPr marL="0" indent="457200" eaLnBrk="1" latinLnBrk="0" hangingPunct="1">
              <a:lnSpc>
                <a:spcPct val="150000"/>
              </a:lnSpc>
              <a:spcBef>
                <a:spcPts val="0"/>
              </a:spcBef>
              <a:spcAft>
                <a:spcPts val="0"/>
              </a:spcAft>
            </a:pPr>
            <a:r>
              <a:rPr lang="en-US" altLang="zh-CN" dirty="0"/>
              <a:t>&gt;	</a:t>
            </a:r>
            <a:r>
              <a:rPr lang="zh-CN" altLang="en-US" dirty="0"/>
              <a:t>查找：用于查找文档内容。</a:t>
            </a:r>
          </a:p>
          <a:p>
            <a:pPr marL="0" indent="457200" eaLnBrk="1" latinLnBrk="0" hangingPunct="1">
              <a:lnSpc>
                <a:spcPct val="150000"/>
              </a:lnSpc>
              <a:spcBef>
                <a:spcPts val="0"/>
              </a:spcBef>
              <a:spcAft>
                <a:spcPts val="0"/>
              </a:spcAft>
            </a:pPr>
            <a:r>
              <a:rPr lang="en-US" altLang="zh-CN" dirty="0"/>
              <a:t>&gt;	</a:t>
            </a:r>
            <a:r>
              <a:rPr lang="zh-CN" altLang="en-US" dirty="0"/>
              <a:t>站点：用来创建与管理站点。</a:t>
            </a:r>
            <a:endParaRPr lang="en-US" altLang="zh-CN" dirty="0"/>
          </a:p>
          <a:p>
            <a:pPr marL="0" indent="457200" eaLnBrk="1" latinLnBrk="0" hangingPunct="1">
              <a:lnSpc>
                <a:spcPct val="150000"/>
              </a:lnSpc>
              <a:spcBef>
                <a:spcPts val="0"/>
              </a:spcBef>
              <a:spcAft>
                <a:spcPts val="0"/>
              </a:spcAft>
            </a:pPr>
            <a:r>
              <a:rPr lang="en-US" altLang="zh-CN" dirty="0"/>
              <a:t>&gt;	</a:t>
            </a:r>
            <a:r>
              <a:rPr lang="zh-CN" altLang="en-US" dirty="0"/>
              <a:t>窗口：用来打开与切换所有的面板和窗口。</a:t>
            </a:r>
          </a:p>
          <a:p>
            <a:pPr marL="0" indent="457200" eaLnBrk="1" latinLnBrk="0" hangingPunct="1">
              <a:lnSpc>
                <a:spcPct val="150000"/>
              </a:lnSpc>
              <a:spcBef>
                <a:spcPts val="0"/>
              </a:spcBef>
              <a:spcAft>
                <a:spcPts val="0"/>
              </a:spcAft>
            </a:pPr>
            <a:r>
              <a:rPr lang="en-US" altLang="zh-CN" dirty="0"/>
              <a:t>&gt;	</a:t>
            </a:r>
            <a:r>
              <a:rPr lang="zh-CN" altLang="en-US" dirty="0"/>
              <a:t>帮助：内含 </a:t>
            </a:r>
            <a:r>
              <a:rPr lang="en-US" altLang="zh-CN" dirty="0"/>
              <a:t>Dreamweaver </a:t>
            </a:r>
            <a:r>
              <a:rPr lang="zh-CN" altLang="en-US" dirty="0"/>
              <a:t>帮助、技术中心和 </a:t>
            </a:r>
            <a:r>
              <a:rPr lang="en-US" altLang="zh-CN" dirty="0"/>
              <a:t>Dreamweaver </a:t>
            </a:r>
            <a:r>
              <a:rPr lang="zh-CN" altLang="en-US" dirty="0"/>
              <a:t>的版本说明等内容。</a:t>
            </a:r>
          </a:p>
          <a:p>
            <a:pPr marL="0" indent="457200" eaLnBrk="1" latinLnBrk="0" hangingPunct="1">
              <a:lnSpc>
                <a:spcPct val="150000"/>
              </a:lnSpc>
              <a:spcBef>
                <a:spcPts val="0"/>
              </a:spcBef>
              <a:spcAft>
                <a:spcPts val="0"/>
              </a:spcAft>
            </a:pPr>
            <a:endParaRPr lang="zh-CN" altLang="en-US" dirty="0"/>
          </a:p>
        </p:txBody>
      </p:sp>
    </p:spTree>
    <p:custDataLst>
      <p:tags r:id="rId1"/>
    </p:custDataLst>
    <p:extLst>
      <p:ext uri="{BB962C8B-B14F-4D97-AF65-F5344CB8AC3E}">
        <p14:creationId xmlns:p14="http://schemas.microsoft.com/office/powerpoint/2010/main" val="2630594569"/>
      </p:ext>
    </p:extLst>
  </p:cSld>
  <p:clrMapOvr>
    <a:masterClrMapping/>
  </p:clrMapOvr>
  <p:transition>
    <p:strips dir="ld"/>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WRmOTRlY2Y0OWNjYTM5ZWE1NTA0MTFiMjVjNWQxODYifQ=="/>
</p:tagLst>
</file>

<file path=ppt/tags/tag1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5.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1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9.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4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1.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4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紫罗兰色">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vnqhzbk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srcRect/>
          <a:stretch>
            <a:fillRect/>
          </a:stretch>
        </a:blipFill>
        <a:ln w="12700" cap="flat" cmpd="sng" algn="ctr">
          <a:noFill/>
          <a:prstDash val="solid"/>
          <a:miter lim="800000"/>
        </a:ln>
      </a:spPr>
      <a:bodyPr anchor="ctr"/>
      <a:lstStyle>
        <a:defPPr algn="ctr">
          <a:defRPr>
            <a:latin typeface="Arial" panose="020B0604020202020204" pitchFamily="34" charset="0"/>
            <a:ea typeface="微软雅黑" panose="020B0503020204020204" pitchFamily="34" charset="-122"/>
            <a:sym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TotalTime>
  <Words>5330</Words>
  <Application>Microsoft Office PowerPoint</Application>
  <PresentationFormat>宽屏</PresentationFormat>
  <Paragraphs>331</Paragraphs>
  <Slides>50</Slides>
  <Notes>50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50</vt:i4>
      </vt:variant>
    </vt:vector>
  </HeadingPairs>
  <TitlesOfParts>
    <vt:vector size="56" baseType="lpstr">
      <vt:lpstr>等线</vt:lpstr>
      <vt:lpstr>宋体</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050品牌推广方案商业计划书</dc:title>
  <dc:creator>Administrator</dc:creator>
  <cp:lastModifiedBy>Ming Bi</cp:lastModifiedBy>
  <cp:revision>350</cp:revision>
  <dcterms:created xsi:type="dcterms:W3CDTF">2017-09-08T02:47:00Z</dcterms:created>
  <dcterms:modified xsi:type="dcterms:W3CDTF">2024-09-13T07:38:07Z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818C808D688C4C9AB8F988CACDB22A48_11</vt:lpwstr>
  </property>
</Properties>
</file>