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xml" ContentType="application/vnd.openxmlformats-officedocument.presentationml.tags+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2.xml" ContentType="application/vnd.openxmlformats-officedocument.presentationml.tags+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3.xml" ContentType="application/vnd.openxmlformats-officedocument.presentationml.tags+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9.xml" ContentType="application/vnd.openxmlformats-officedocument.presentationml.tags+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0.xml" ContentType="application/vnd.openxmlformats-officedocument.presentationml.tags+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21.xml" ContentType="application/vnd.openxmlformats-officedocument.presentationml.tags+xml"/>
  <Override PartName="/ppt/notesSlides/notesSlide2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22.xml" ContentType="application/vnd.openxmlformats-officedocument.presentationml.tags+xml"/>
  <Override PartName="/ppt/notesSlides/notesSlide2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23.xml" ContentType="application/vnd.openxmlformats-officedocument.presentationml.tags+xml"/>
  <Override PartName="/ppt/notesSlides/notesSlide2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24.xml" ContentType="application/vnd.openxmlformats-officedocument.presentationml.tags+xml"/>
  <Override PartName="/ppt/notesSlides/notesSlide2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30.xml" ContentType="application/vnd.openxmlformats-officedocument.presentationml.tags+xml"/>
  <Override PartName="/ppt/notesSlides/notesSlide3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tags/tag31.xml" ContentType="application/vnd.openxmlformats-officedocument.presentationml.tags+xml"/>
  <Override PartName="/ppt/notesSlides/notesSlide3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32.xml" ContentType="application/vnd.openxmlformats-officedocument.presentationml.tags+xml"/>
  <Override PartName="/ppt/notesSlides/notesSlide32.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tags/tag33.xml" ContentType="application/vnd.openxmlformats-officedocument.presentationml.tags+xml"/>
  <Override PartName="/ppt/notesSlides/notesSlide3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tags/tag34.xml" ContentType="application/vnd.openxmlformats-officedocument.presentationml.tags+xml"/>
  <Override PartName="/ppt/notesSlides/notesSlide34.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tags/tag35.xml" ContentType="application/vnd.openxmlformats-officedocument.presentationml.tags+xml"/>
  <Override PartName="/ppt/notesSlides/notesSlide3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tags/tag36.xml" ContentType="application/vnd.openxmlformats-officedocument.presentationml.tags+xml"/>
  <Override PartName="/ppt/notesSlides/notesSlide36.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tags/tag37.xml" ContentType="application/vnd.openxmlformats-officedocument.presentationml.tags+xml"/>
  <Override PartName="/ppt/notesSlides/notesSlide37.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handoutMasterIdLst>
    <p:handoutMasterId r:id="rId41"/>
  </p:handoutMasterIdLst>
  <p:sldIdLst>
    <p:sldId id="583" r:id="rId2"/>
    <p:sldId id="593" r:id="rId3"/>
    <p:sldId id="438" r:id="rId4"/>
    <p:sldId id="592" r:id="rId5"/>
    <p:sldId id="587" r:id="rId6"/>
    <p:sldId id="588" r:id="rId7"/>
    <p:sldId id="594" r:id="rId8"/>
    <p:sldId id="595" r:id="rId9"/>
    <p:sldId id="626" r:id="rId10"/>
    <p:sldId id="596" r:id="rId11"/>
    <p:sldId id="597" r:id="rId12"/>
    <p:sldId id="598" r:id="rId13"/>
    <p:sldId id="599" r:id="rId14"/>
    <p:sldId id="600" r:id="rId15"/>
    <p:sldId id="601" r:id="rId16"/>
    <p:sldId id="602" r:id="rId17"/>
    <p:sldId id="627" r:id="rId18"/>
    <p:sldId id="603" r:id="rId19"/>
    <p:sldId id="604" r:id="rId20"/>
    <p:sldId id="605" r:id="rId21"/>
    <p:sldId id="606" r:id="rId22"/>
    <p:sldId id="607" r:id="rId23"/>
    <p:sldId id="608" r:id="rId24"/>
    <p:sldId id="609" r:id="rId25"/>
    <p:sldId id="610" r:id="rId26"/>
    <p:sldId id="614" r:id="rId27"/>
    <p:sldId id="615" r:id="rId28"/>
    <p:sldId id="616" r:id="rId29"/>
    <p:sldId id="617" r:id="rId30"/>
    <p:sldId id="618" r:id="rId31"/>
    <p:sldId id="619" r:id="rId32"/>
    <p:sldId id="620" r:id="rId33"/>
    <p:sldId id="621" r:id="rId34"/>
    <p:sldId id="622" r:id="rId35"/>
    <p:sldId id="623" r:id="rId36"/>
    <p:sldId id="624" r:id="rId37"/>
    <p:sldId id="625" r:id="rId38"/>
    <p:sldId id="581" r:id="rId39"/>
  </p:sldIdLst>
  <p:sldSz cx="12192000" cy="6858000"/>
  <p:notesSz cx="6858000" cy="9144000"/>
  <p:custDataLst>
    <p:tags r:id="rId42"/>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74" userDrawn="1">
          <p15:clr>
            <a:srgbClr val="A4A3A4"/>
          </p15:clr>
        </p15:guide>
        <p15:guide id="2" pos="553" userDrawn="1">
          <p15:clr>
            <a:srgbClr val="A4A3A4"/>
          </p15:clr>
        </p15:guide>
        <p15:guide id="3" pos="7205" userDrawn="1">
          <p15:clr>
            <a:srgbClr val="A4A3A4"/>
          </p15:clr>
        </p15:guide>
        <p15:guide id="4" pos="35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A000"/>
    <a:srgbClr val="273A4F"/>
    <a:srgbClr val="FFC32B"/>
    <a:srgbClr val="58626C"/>
    <a:srgbClr val="F5F5F5"/>
    <a:srgbClr val="FFFFFF"/>
    <a:srgbClr val="DEC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4" autoAdjust="0"/>
    <p:restoredTop sz="94660" autoAdjust="0"/>
  </p:normalViewPr>
  <p:slideViewPr>
    <p:cSldViewPr snapToGrid="0" showGuides="1">
      <p:cViewPr varScale="1">
        <p:scale>
          <a:sx n="110" d="100"/>
          <a:sy n="110" d="100"/>
        </p:scale>
        <p:origin x="396" y="108"/>
      </p:cViewPr>
      <p:guideLst>
        <p:guide orient="horz" pos="1074"/>
        <p:guide pos="553"/>
        <p:guide pos="7205"/>
        <p:guide pos="3538"/>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900637-8728-46C1-B04C-3132194EF3F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49FA94C-EDA5-42D4-BD0A-D98A333C566C}">
      <dgm:prSet phldrT="[文本]"/>
      <dgm:spPr/>
      <dgm:t>
        <a:bodyPr/>
        <a:lstStyle/>
        <a:p>
          <a:r>
            <a:rPr lang="zh-CN" altLang="en-US" dirty="0"/>
            <a:t>网络基础设施层</a:t>
          </a:r>
        </a:p>
      </dgm:t>
    </dgm:pt>
    <dgm:pt modelId="{50744A0D-63C4-4848-925F-BC622B9AF550}" type="parTrans" cxnId="{6F912F43-7C91-4DF6-907E-FDD69C8A1D61}">
      <dgm:prSet/>
      <dgm:spPr/>
      <dgm:t>
        <a:bodyPr/>
        <a:lstStyle/>
        <a:p>
          <a:endParaRPr lang="zh-CN" altLang="en-US"/>
        </a:p>
      </dgm:t>
    </dgm:pt>
    <dgm:pt modelId="{429704EA-A3F8-4405-B00F-67255BBFC5BD}" type="sibTrans" cxnId="{6F912F43-7C91-4DF6-907E-FDD69C8A1D61}">
      <dgm:prSet/>
      <dgm:spPr/>
      <dgm:t>
        <a:bodyPr/>
        <a:lstStyle/>
        <a:p>
          <a:endParaRPr lang="zh-CN" altLang="en-US"/>
        </a:p>
      </dgm:t>
    </dgm:pt>
    <dgm:pt modelId="{B70ED7E4-527E-4208-9204-05BAAF0ECFC9}">
      <dgm:prSet/>
      <dgm:spPr/>
      <dgm:t>
        <a:bodyPr/>
        <a:lstStyle/>
        <a:p>
          <a:r>
            <a:rPr lang="zh-CN" altLang="en-US"/>
            <a:t>多媒体内容层</a:t>
          </a:r>
          <a:endParaRPr lang="zh-CN" altLang="en-US" dirty="0"/>
        </a:p>
      </dgm:t>
    </dgm:pt>
    <dgm:pt modelId="{F1273D0C-C6F9-4756-AB89-F2FA53993277}" type="parTrans" cxnId="{C6235A9F-7DC6-4015-8453-A1206D416FC3}">
      <dgm:prSet/>
      <dgm:spPr/>
      <dgm:t>
        <a:bodyPr/>
        <a:lstStyle/>
        <a:p>
          <a:endParaRPr lang="zh-CN" altLang="en-US"/>
        </a:p>
      </dgm:t>
    </dgm:pt>
    <dgm:pt modelId="{BE2F9EEF-5757-4781-8819-86D0D1BB12FE}" type="sibTrans" cxnId="{C6235A9F-7DC6-4015-8453-A1206D416FC3}">
      <dgm:prSet/>
      <dgm:spPr/>
      <dgm:t>
        <a:bodyPr/>
        <a:lstStyle/>
        <a:p>
          <a:endParaRPr lang="zh-CN" altLang="en-US"/>
        </a:p>
      </dgm:t>
    </dgm:pt>
    <dgm:pt modelId="{EFB41B22-A6F5-4781-BD4B-C7CDFAF6157E}">
      <dgm:prSet custT="1"/>
      <dgm:spPr/>
      <dgm:t>
        <a:bodyPr/>
        <a:lstStyle/>
        <a:p>
          <a:r>
            <a:rPr lang="zh-CN" altLang="en-US" sz="1200" dirty="0"/>
            <a:t>多媒体内容层是指在网络基础设施层提供的信息传输基础上，通过互联网传输信息的内容。这一层面承载了丰富多样的在线信息内容，包括文本、图像、音频、视频等多种媒体形式。通过 </a:t>
          </a:r>
          <a:r>
            <a:rPr lang="en-US" altLang="en-US" sz="1200" dirty="0"/>
            <a:t>HTML</a:t>
          </a:r>
          <a:r>
            <a:rPr lang="zh-CN" altLang="en-US" sz="1200" dirty="0"/>
            <a:t>、</a:t>
          </a:r>
          <a:r>
            <a:rPr lang="en-US" altLang="en-US" sz="1200" dirty="0"/>
            <a:t>CSS</a:t>
          </a:r>
          <a:r>
            <a:rPr lang="zh-CN" altLang="en-US" sz="1200" dirty="0"/>
            <a:t>、</a:t>
          </a:r>
          <a:r>
            <a:rPr lang="en-US" altLang="en-US" sz="1200" dirty="0"/>
            <a:t>JavaScript </a:t>
          </a:r>
          <a:r>
            <a:rPr lang="zh-CN" altLang="en-US" sz="1200" dirty="0"/>
            <a:t>等各种前端开发技术，将多媒体内容进行结构化和交互式的展现。</a:t>
          </a:r>
        </a:p>
      </dgm:t>
    </dgm:pt>
    <dgm:pt modelId="{BEAF5AEF-2A87-4983-B190-7016447D25EB}" type="parTrans" cxnId="{8074C110-3D53-493D-BA1A-97EBD2711768}">
      <dgm:prSet/>
      <dgm:spPr/>
      <dgm:t>
        <a:bodyPr/>
        <a:lstStyle/>
        <a:p>
          <a:endParaRPr lang="zh-CN" altLang="en-US"/>
        </a:p>
      </dgm:t>
    </dgm:pt>
    <dgm:pt modelId="{2BBC1E48-0C19-4994-A74E-CDAE6B943A6C}" type="sibTrans" cxnId="{8074C110-3D53-493D-BA1A-97EBD2711768}">
      <dgm:prSet/>
      <dgm:spPr/>
      <dgm:t>
        <a:bodyPr/>
        <a:lstStyle/>
        <a:p>
          <a:endParaRPr lang="zh-CN" altLang="en-US"/>
        </a:p>
      </dgm:t>
    </dgm:pt>
    <dgm:pt modelId="{4D9F0D8F-75F4-4EC0-BBEC-218FEE023101}">
      <dgm:prSet/>
      <dgm:spPr/>
      <dgm:t>
        <a:bodyPr/>
        <a:lstStyle/>
        <a:p>
          <a:r>
            <a:rPr lang="zh-CN" altLang="en-US" dirty="0"/>
            <a:t>信息传播层</a:t>
          </a:r>
        </a:p>
      </dgm:t>
    </dgm:pt>
    <dgm:pt modelId="{F232D3DB-C74B-4278-8967-86846D8BA9F3}" type="parTrans" cxnId="{60D1B807-4863-478C-B1A7-3C2CAFC86646}">
      <dgm:prSet/>
      <dgm:spPr/>
      <dgm:t>
        <a:bodyPr/>
        <a:lstStyle/>
        <a:p>
          <a:endParaRPr lang="zh-CN" altLang="en-US"/>
        </a:p>
      </dgm:t>
    </dgm:pt>
    <dgm:pt modelId="{18168713-796B-45E2-ADF2-1B71731AEB6A}" type="sibTrans" cxnId="{60D1B807-4863-478C-B1A7-3C2CAFC86646}">
      <dgm:prSet/>
      <dgm:spPr/>
      <dgm:t>
        <a:bodyPr/>
        <a:lstStyle/>
        <a:p>
          <a:endParaRPr lang="zh-CN" altLang="en-US"/>
        </a:p>
      </dgm:t>
    </dgm:pt>
    <dgm:pt modelId="{21F20AD5-E492-49CD-BDB3-3890E6DFAA8D}">
      <dgm:prSet custT="1"/>
      <dgm:spPr/>
      <dgm:t>
        <a:bodyPr/>
        <a:lstStyle/>
        <a:p>
          <a:r>
            <a:rPr lang="zh-CN" altLang="en-US" sz="1200" dirty="0"/>
            <a:t>信息传播层利用诸如</a:t>
          </a:r>
          <a:r>
            <a:rPr lang="en-US" altLang="en-US" sz="1200" dirty="0"/>
            <a:t>EDI</a:t>
          </a:r>
          <a:r>
            <a:rPr lang="zh-CN" altLang="en-US" sz="1200" dirty="0"/>
            <a:t>（电子数据交换）、</a:t>
          </a:r>
          <a:r>
            <a:rPr lang="en-US" altLang="en-US" sz="1200" dirty="0"/>
            <a:t>E-mail</a:t>
          </a:r>
          <a:r>
            <a:rPr lang="zh-CN" altLang="en-US" sz="1200" dirty="0"/>
            <a:t>（电子邮件）、</a:t>
          </a:r>
          <a:r>
            <a:rPr lang="en-US" altLang="en-US" sz="1200" dirty="0"/>
            <a:t>HTTP</a:t>
          </a:r>
          <a:r>
            <a:rPr lang="zh-CN" altLang="en-US" sz="1200" dirty="0"/>
            <a:t>（超文本传输协议）等通信工具和标准，在互联网上实现非格式化多媒体信息的安全、可靠和统一格式的传递与展示。</a:t>
          </a:r>
        </a:p>
      </dgm:t>
    </dgm:pt>
    <dgm:pt modelId="{8384A99F-653D-44E1-A37B-2F1872734A92}" type="parTrans" cxnId="{FA68A3F0-D4FF-43CB-972B-1E77CCA2A713}">
      <dgm:prSet/>
      <dgm:spPr/>
      <dgm:t>
        <a:bodyPr/>
        <a:lstStyle/>
        <a:p>
          <a:endParaRPr lang="zh-CN" altLang="en-US"/>
        </a:p>
      </dgm:t>
    </dgm:pt>
    <dgm:pt modelId="{6DDFBA6A-219E-4548-AB45-9E6B414961EA}" type="sibTrans" cxnId="{FA68A3F0-D4FF-43CB-972B-1E77CCA2A713}">
      <dgm:prSet/>
      <dgm:spPr/>
      <dgm:t>
        <a:bodyPr/>
        <a:lstStyle/>
        <a:p>
          <a:endParaRPr lang="zh-CN" altLang="en-US"/>
        </a:p>
      </dgm:t>
    </dgm:pt>
    <dgm:pt modelId="{7838C366-207B-477A-BA44-9A9CE161C6DD}">
      <dgm:prSet/>
      <dgm:spPr/>
      <dgm:t>
        <a:bodyPr/>
        <a:lstStyle/>
        <a:p>
          <a:r>
            <a:rPr lang="zh-CN" altLang="en-US" dirty="0"/>
            <a:t>商业服务层</a:t>
          </a:r>
        </a:p>
      </dgm:t>
    </dgm:pt>
    <dgm:pt modelId="{56F7801D-2F9F-46EE-8393-958E31CB9343}" type="parTrans" cxnId="{60751A33-F75D-4D83-B4E0-EC633C4239B1}">
      <dgm:prSet/>
      <dgm:spPr/>
      <dgm:t>
        <a:bodyPr/>
        <a:lstStyle/>
        <a:p>
          <a:endParaRPr lang="zh-CN" altLang="en-US"/>
        </a:p>
      </dgm:t>
    </dgm:pt>
    <dgm:pt modelId="{98843706-8CE6-49AB-8D68-8D79A02C9005}" type="sibTrans" cxnId="{60751A33-F75D-4D83-B4E0-EC633C4239B1}">
      <dgm:prSet/>
      <dgm:spPr/>
      <dgm:t>
        <a:bodyPr/>
        <a:lstStyle/>
        <a:p>
          <a:endParaRPr lang="zh-CN" altLang="en-US"/>
        </a:p>
      </dgm:t>
    </dgm:pt>
    <dgm:pt modelId="{14CA7FF2-19BB-46EC-8D08-5FA1D886C330}">
      <dgm:prSet custT="1"/>
      <dgm:spPr/>
      <dgm:t>
        <a:bodyPr/>
        <a:lstStyle/>
        <a:p>
          <a:r>
            <a:rPr lang="zh-CN" altLang="en-US" sz="1200" dirty="0"/>
            <a:t>商业服务层提供了保障电子商务安全和有效运行的关键服务功能。例如，加密技术和数字签名用于保护商业信息安全；身份认证机制确保交易双方的身份合法性；标准化的商品目录服务便于商品搜索和比较；价目表管理使价格透明；此外还包括电子支付系统的开发和整合，如在线支付网关、信用卡处理系统等。</a:t>
          </a:r>
        </a:p>
      </dgm:t>
    </dgm:pt>
    <dgm:pt modelId="{CE1B4CFA-4512-48EB-8F47-444A3A008004}" type="parTrans" cxnId="{E799D1E1-9C73-40FC-827F-B53CA98927AF}">
      <dgm:prSet/>
      <dgm:spPr/>
      <dgm:t>
        <a:bodyPr/>
        <a:lstStyle/>
        <a:p>
          <a:endParaRPr lang="zh-CN" altLang="en-US"/>
        </a:p>
      </dgm:t>
    </dgm:pt>
    <dgm:pt modelId="{00922580-2A28-4719-8F44-AF7FC1EA6E0F}" type="sibTrans" cxnId="{E799D1E1-9C73-40FC-827F-B53CA98927AF}">
      <dgm:prSet/>
      <dgm:spPr/>
      <dgm:t>
        <a:bodyPr/>
        <a:lstStyle/>
        <a:p>
          <a:endParaRPr lang="zh-CN" altLang="en-US"/>
        </a:p>
      </dgm:t>
    </dgm:pt>
    <dgm:pt modelId="{0E289493-3D44-46DA-9B91-9D3163BF04EA}">
      <dgm:prSet/>
      <dgm:spPr/>
      <dgm:t>
        <a:bodyPr/>
        <a:lstStyle/>
        <a:p>
          <a:r>
            <a:rPr lang="zh-CN" altLang="en-US" dirty="0"/>
            <a:t>电子商务应用层</a:t>
          </a:r>
        </a:p>
      </dgm:t>
    </dgm:pt>
    <dgm:pt modelId="{F854B46A-C390-4E7D-AB2C-C0E04E2F3133}" type="parTrans" cxnId="{0CC751F3-4EE4-45C3-88BD-BD40A868FBE5}">
      <dgm:prSet/>
      <dgm:spPr/>
      <dgm:t>
        <a:bodyPr/>
        <a:lstStyle/>
        <a:p>
          <a:endParaRPr lang="zh-CN" altLang="en-US"/>
        </a:p>
      </dgm:t>
    </dgm:pt>
    <dgm:pt modelId="{6D9E2A16-1769-4B8D-9029-A29277F52236}" type="sibTrans" cxnId="{0CC751F3-4EE4-45C3-88BD-BD40A868FBE5}">
      <dgm:prSet/>
      <dgm:spPr/>
      <dgm:t>
        <a:bodyPr/>
        <a:lstStyle/>
        <a:p>
          <a:endParaRPr lang="zh-CN" altLang="en-US"/>
        </a:p>
      </dgm:t>
    </dgm:pt>
    <dgm:pt modelId="{B3B104CE-B14F-4A2B-9608-2263B0DED611}">
      <dgm:prSet custT="1"/>
      <dgm:spPr/>
      <dgm:t>
        <a:bodyPr/>
        <a:lstStyle/>
        <a:p>
          <a:r>
            <a:rPr lang="zh-CN" altLang="en-US" sz="1200" dirty="0"/>
            <a:t>电子商务应用层为电子商务的具体应用场景和业务模式，广泛应用于各个行业和领域。典型的应用包括供应链管理的信息化改造、线上广告与市场营销、电子商务交易平台（如 </a:t>
          </a:r>
          <a:r>
            <a:rPr lang="en-US" altLang="en-US" sz="1200" dirty="0"/>
            <a:t>B2B</a:t>
          </a:r>
          <a:r>
            <a:rPr lang="zh-CN" altLang="en-US" sz="1200" dirty="0"/>
            <a:t>、</a:t>
          </a:r>
          <a:r>
            <a:rPr lang="en-US" altLang="en-US" sz="1200" dirty="0"/>
            <a:t>B2C</a:t>
          </a:r>
          <a:r>
            <a:rPr lang="zh-CN" altLang="en-US" sz="1200" dirty="0"/>
            <a:t>、</a:t>
          </a:r>
          <a:r>
            <a:rPr lang="en-US" altLang="en-US" sz="1200" dirty="0"/>
            <a:t>C2C </a:t>
          </a:r>
          <a:r>
            <a:rPr lang="zh-CN" altLang="en-US" sz="1200" dirty="0"/>
            <a:t>等）、在线娱乐服务、网上购物商城、虚拟银行服务（如在线转账、网上理财等）、付费信息服务以及其他各种增值服务等。通过这些具体的应用，电子商务极大地改变了传统的商业模式和市场格局，促进了全球范围内的贸易和经济活动发展。</a:t>
          </a:r>
        </a:p>
      </dgm:t>
    </dgm:pt>
    <dgm:pt modelId="{F798BE50-567D-4F19-A0FE-E0FCABDF79B1}" type="parTrans" cxnId="{A27B945F-2D77-4ADF-86EA-9831F511D478}">
      <dgm:prSet/>
      <dgm:spPr/>
      <dgm:t>
        <a:bodyPr/>
        <a:lstStyle/>
        <a:p>
          <a:endParaRPr lang="zh-CN" altLang="en-US"/>
        </a:p>
      </dgm:t>
    </dgm:pt>
    <dgm:pt modelId="{3FA58899-010F-46B1-BFB0-6AE5F8128777}" type="sibTrans" cxnId="{A27B945F-2D77-4ADF-86EA-9831F511D478}">
      <dgm:prSet/>
      <dgm:spPr/>
      <dgm:t>
        <a:bodyPr/>
        <a:lstStyle/>
        <a:p>
          <a:endParaRPr lang="zh-CN" altLang="en-US"/>
        </a:p>
      </dgm:t>
    </dgm:pt>
    <dgm:pt modelId="{BDF96151-F0CE-4B13-9F8C-A90CEE41F4BA}">
      <dgm:prSet phldrT="[文本]" custT="1"/>
      <dgm:spPr/>
      <dgm:t>
        <a:bodyPr/>
        <a:lstStyle/>
        <a:p>
          <a:r>
            <a:rPr lang="zh-CN" altLang="en-US" sz="1200" dirty="0"/>
            <a:t>网络基础设施层是电子商务运作的基石，包含了构建和支撑电子商务活动所需的硬件设施与通信网络技术，如电信网络、有线电视网、无线网络及互联网等。只有具备高效、安全且稳定的网络环境，电子商务才能得以顺利实施和发展。</a:t>
          </a:r>
        </a:p>
      </dgm:t>
    </dgm:pt>
    <dgm:pt modelId="{0EAB03EE-57F8-431F-BA51-6BA24456041A}" type="parTrans" cxnId="{FA00A486-098C-4159-9193-6108E0C6FD92}">
      <dgm:prSet/>
      <dgm:spPr/>
      <dgm:t>
        <a:bodyPr/>
        <a:lstStyle/>
        <a:p>
          <a:endParaRPr lang="zh-CN" altLang="en-US"/>
        </a:p>
      </dgm:t>
    </dgm:pt>
    <dgm:pt modelId="{4A32AE3A-23D1-40D0-847A-30B60017B986}" type="sibTrans" cxnId="{FA00A486-098C-4159-9193-6108E0C6FD92}">
      <dgm:prSet/>
      <dgm:spPr/>
      <dgm:t>
        <a:bodyPr/>
        <a:lstStyle/>
        <a:p>
          <a:endParaRPr lang="zh-CN" altLang="en-US"/>
        </a:p>
      </dgm:t>
    </dgm:pt>
    <dgm:pt modelId="{129F1750-326C-473B-8267-C544FCBE0F80}" type="pres">
      <dgm:prSet presAssocID="{5B900637-8728-46C1-B04C-3132194EF3FA}" presName="vert0" presStyleCnt="0">
        <dgm:presLayoutVars>
          <dgm:dir/>
          <dgm:animOne val="branch"/>
          <dgm:animLvl val="lvl"/>
        </dgm:presLayoutVars>
      </dgm:prSet>
      <dgm:spPr/>
    </dgm:pt>
    <dgm:pt modelId="{A53807D4-DBCF-4FD4-8307-3C6634AF3A85}" type="pres">
      <dgm:prSet presAssocID="{D49FA94C-EDA5-42D4-BD0A-D98A333C566C}" presName="thickLine" presStyleLbl="alignNode1" presStyleIdx="0" presStyleCnt="5"/>
      <dgm:spPr/>
    </dgm:pt>
    <dgm:pt modelId="{9268E547-9BB7-4ACE-B1D9-4F3A85E8200C}" type="pres">
      <dgm:prSet presAssocID="{D49FA94C-EDA5-42D4-BD0A-D98A333C566C}" presName="horz1" presStyleCnt="0"/>
      <dgm:spPr/>
    </dgm:pt>
    <dgm:pt modelId="{22326ADB-4368-4A36-83C4-8916E5C78DAB}" type="pres">
      <dgm:prSet presAssocID="{D49FA94C-EDA5-42D4-BD0A-D98A333C566C}" presName="tx1" presStyleLbl="revTx" presStyleIdx="0" presStyleCnt="10" custScaleX="131510"/>
      <dgm:spPr/>
    </dgm:pt>
    <dgm:pt modelId="{F28DD170-358F-4BE4-B8D7-8F56DE007542}" type="pres">
      <dgm:prSet presAssocID="{D49FA94C-EDA5-42D4-BD0A-D98A333C566C}" presName="vert1" presStyleCnt="0"/>
      <dgm:spPr/>
    </dgm:pt>
    <dgm:pt modelId="{4C98BBBD-72CD-4E8E-A975-84249912D973}" type="pres">
      <dgm:prSet presAssocID="{BDF96151-F0CE-4B13-9F8C-A90CEE41F4BA}" presName="vertSpace2a" presStyleCnt="0"/>
      <dgm:spPr/>
    </dgm:pt>
    <dgm:pt modelId="{9B193AB2-3C58-4A03-B8B5-11C9141CF957}" type="pres">
      <dgm:prSet presAssocID="{BDF96151-F0CE-4B13-9F8C-A90CEE41F4BA}" presName="horz2" presStyleCnt="0"/>
      <dgm:spPr/>
    </dgm:pt>
    <dgm:pt modelId="{85434159-A1C4-4281-B129-8E1F1D7A667C}" type="pres">
      <dgm:prSet presAssocID="{BDF96151-F0CE-4B13-9F8C-A90CEE41F4BA}" presName="horzSpace2" presStyleCnt="0"/>
      <dgm:spPr/>
    </dgm:pt>
    <dgm:pt modelId="{2E753601-9737-4291-B00F-80A03036D716}" type="pres">
      <dgm:prSet presAssocID="{BDF96151-F0CE-4B13-9F8C-A90CEE41F4BA}" presName="tx2" presStyleLbl="revTx" presStyleIdx="1" presStyleCnt="10"/>
      <dgm:spPr/>
    </dgm:pt>
    <dgm:pt modelId="{AAE35CE5-32DD-4F55-A906-441E80184117}" type="pres">
      <dgm:prSet presAssocID="{BDF96151-F0CE-4B13-9F8C-A90CEE41F4BA}" presName="vert2" presStyleCnt="0"/>
      <dgm:spPr/>
    </dgm:pt>
    <dgm:pt modelId="{092CF7B2-B9BA-4039-A2E2-D5D4835A36C1}" type="pres">
      <dgm:prSet presAssocID="{BDF96151-F0CE-4B13-9F8C-A90CEE41F4BA}" presName="thinLine2b" presStyleLbl="callout" presStyleIdx="0" presStyleCnt="5"/>
      <dgm:spPr/>
    </dgm:pt>
    <dgm:pt modelId="{591A9C2B-3C68-4E4E-9FCD-7E020C499403}" type="pres">
      <dgm:prSet presAssocID="{BDF96151-F0CE-4B13-9F8C-A90CEE41F4BA}" presName="vertSpace2b" presStyleCnt="0"/>
      <dgm:spPr/>
    </dgm:pt>
    <dgm:pt modelId="{04F09A1D-D526-4016-B4B0-A1842338F690}" type="pres">
      <dgm:prSet presAssocID="{B70ED7E4-527E-4208-9204-05BAAF0ECFC9}" presName="thickLine" presStyleLbl="alignNode1" presStyleIdx="1" presStyleCnt="5"/>
      <dgm:spPr/>
    </dgm:pt>
    <dgm:pt modelId="{7FCD6818-4040-4A23-82F9-DB36191EED97}" type="pres">
      <dgm:prSet presAssocID="{B70ED7E4-527E-4208-9204-05BAAF0ECFC9}" presName="horz1" presStyleCnt="0"/>
      <dgm:spPr/>
    </dgm:pt>
    <dgm:pt modelId="{340CF9FF-1586-4FBF-89B0-1C0FE38A08A0}" type="pres">
      <dgm:prSet presAssocID="{B70ED7E4-527E-4208-9204-05BAAF0ECFC9}" presName="tx1" presStyleLbl="revTx" presStyleIdx="2" presStyleCnt="10" custScaleX="131510"/>
      <dgm:spPr/>
    </dgm:pt>
    <dgm:pt modelId="{4C2E447B-E3E2-428B-9B2F-DCF7C7340AB2}" type="pres">
      <dgm:prSet presAssocID="{B70ED7E4-527E-4208-9204-05BAAF0ECFC9}" presName="vert1" presStyleCnt="0"/>
      <dgm:spPr/>
    </dgm:pt>
    <dgm:pt modelId="{A87E2649-2F70-4DCF-B7BC-A39E8D6A4BF1}" type="pres">
      <dgm:prSet presAssocID="{EFB41B22-A6F5-4781-BD4B-C7CDFAF6157E}" presName="vertSpace2a" presStyleCnt="0"/>
      <dgm:spPr/>
    </dgm:pt>
    <dgm:pt modelId="{CD88AAF9-2585-418F-9320-B0927B2EDC39}" type="pres">
      <dgm:prSet presAssocID="{EFB41B22-A6F5-4781-BD4B-C7CDFAF6157E}" presName="horz2" presStyleCnt="0"/>
      <dgm:spPr/>
    </dgm:pt>
    <dgm:pt modelId="{241C17BF-0E20-4F31-94A4-55C99E5A0854}" type="pres">
      <dgm:prSet presAssocID="{EFB41B22-A6F5-4781-BD4B-C7CDFAF6157E}" presName="horzSpace2" presStyleCnt="0"/>
      <dgm:spPr/>
    </dgm:pt>
    <dgm:pt modelId="{3DB3917D-D3D3-4F41-88B8-9CA3DFBDF971}" type="pres">
      <dgm:prSet presAssocID="{EFB41B22-A6F5-4781-BD4B-C7CDFAF6157E}" presName="tx2" presStyleLbl="revTx" presStyleIdx="3" presStyleCnt="10"/>
      <dgm:spPr/>
    </dgm:pt>
    <dgm:pt modelId="{62BBC742-D184-4EBE-831C-70BD8BDFB127}" type="pres">
      <dgm:prSet presAssocID="{EFB41B22-A6F5-4781-BD4B-C7CDFAF6157E}" presName="vert2" presStyleCnt="0"/>
      <dgm:spPr/>
    </dgm:pt>
    <dgm:pt modelId="{60DF3BE2-4BAD-43EF-BD57-01796503B3E8}" type="pres">
      <dgm:prSet presAssocID="{EFB41B22-A6F5-4781-BD4B-C7CDFAF6157E}" presName="thinLine2b" presStyleLbl="callout" presStyleIdx="1" presStyleCnt="5"/>
      <dgm:spPr/>
    </dgm:pt>
    <dgm:pt modelId="{4034EFFE-D204-4161-A317-3FE31816A6D0}" type="pres">
      <dgm:prSet presAssocID="{EFB41B22-A6F5-4781-BD4B-C7CDFAF6157E}" presName="vertSpace2b" presStyleCnt="0"/>
      <dgm:spPr/>
    </dgm:pt>
    <dgm:pt modelId="{02B740AD-C683-4CE1-88F3-46FED1E39F8A}" type="pres">
      <dgm:prSet presAssocID="{4D9F0D8F-75F4-4EC0-BBEC-218FEE023101}" presName="thickLine" presStyleLbl="alignNode1" presStyleIdx="2" presStyleCnt="5"/>
      <dgm:spPr/>
    </dgm:pt>
    <dgm:pt modelId="{4B42BAAF-0E92-42FA-A53D-8567A084D8F3}" type="pres">
      <dgm:prSet presAssocID="{4D9F0D8F-75F4-4EC0-BBEC-218FEE023101}" presName="horz1" presStyleCnt="0"/>
      <dgm:spPr/>
    </dgm:pt>
    <dgm:pt modelId="{140D099B-2A7A-47D0-847B-72D9908CBF32}" type="pres">
      <dgm:prSet presAssocID="{4D9F0D8F-75F4-4EC0-BBEC-218FEE023101}" presName="tx1" presStyleLbl="revTx" presStyleIdx="4" presStyleCnt="10" custScaleX="131510"/>
      <dgm:spPr/>
    </dgm:pt>
    <dgm:pt modelId="{7FDBDA5A-D3D5-4671-A859-84586907033B}" type="pres">
      <dgm:prSet presAssocID="{4D9F0D8F-75F4-4EC0-BBEC-218FEE023101}" presName="vert1" presStyleCnt="0"/>
      <dgm:spPr/>
    </dgm:pt>
    <dgm:pt modelId="{9DC9D871-055A-44EA-9FD2-B9F4D45B928E}" type="pres">
      <dgm:prSet presAssocID="{21F20AD5-E492-49CD-BDB3-3890E6DFAA8D}" presName="vertSpace2a" presStyleCnt="0"/>
      <dgm:spPr/>
    </dgm:pt>
    <dgm:pt modelId="{129B077B-1278-4B65-94F7-2DACEC4C71F4}" type="pres">
      <dgm:prSet presAssocID="{21F20AD5-E492-49CD-BDB3-3890E6DFAA8D}" presName="horz2" presStyleCnt="0"/>
      <dgm:spPr/>
    </dgm:pt>
    <dgm:pt modelId="{1E50C56C-7744-428D-A915-D3EE2EA53C3C}" type="pres">
      <dgm:prSet presAssocID="{21F20AD5-E492-49CD-BDB3-3890E6DFAA8D}" presName="horzSpace2" presStyleCnt="0"/>
      <dgm:spPr/>
    </dgm:pt>
    <dgm:pt modelId="{09A44344-EF8F-44BB-B69A-3C9049C86D1D}" type="pres">
      <dgm:prSet presAssocID="{21F20AD5-E492-49CD-BDB3-3890E6DFAA8D}" presName="tx2" presStyleLbl="revTx" presStyleIdx="5" presStyleCnt="10"/>
      <dgm:spPr/>
    </dgm:pt>
    <dgm:pt modelId="{10CAEB41-DEBA-419D-8C77-C39649EF114D}" type="pres">
      <dgm:prSet presAssocID="{21F20AD5-E492-49CD-BDB3-3890E6DFAA8D}" presName="vert2" presStyleCnt="0"/>
      <dgm:spPr/>
    </dgm:pt>
    <dgm:pt modelId="{A3DD9F32-55F9-4E9A-998A-6A038A611EB7}" type="pres">
      <dgm:prSet presAssocID="{21F20AD5-E492-49CD-BDB3-3890E6DFAA8D}" presName="thinLine2b" presStyleLbl="callout" presStyleIdx="2" presStyleCnt="5"/>
      <dgm:spPr/>
    </dgm:pt>
    <dgm:pt modelId="{DAC4F74A-F9E9-4A5E-8B68-8B74123E4551}" type="pres">
      <dgm:prSet presAssocID="{21F20AD5-E492-49CD-BDB3-3890E6DFAA8D}" presName="vertSpace2b" presStyleCnt="0"/>
      <dgm:spPr/>
    </dgm:pt>
    <dgm:pt modelId="{7BDD297A-87DF-4EB1-A937-8FAB8D56C7A8}" type="pres">
      <dgm:prSet presAssocID="{7838C366-207B-477A-BA44-9A9CE161C6DD}" presName="thickLine" presStyleLbl="alignNode1" presStyleIdx="3" presStyleCnt="5"/>
      <dgm:spPr/>
    </dgm:pt>
    <dgm:pt modelId="{E521FE90-CE16-4A5F-A519-786CFAEB75F4}" type="pres">
      <dgm:prSet presAssocID="{7838C366-207B-477A-BA44-9A9CE161C6DD}" presName="horz1" presStyleCnt="0"/>
      <dgm:spPr/>
    </dgm:pt>
    <dgm:pt modelId="{E4E9E7E7-A104-4804-81AD-2620B9B5E768}" type="pres">
      <dgm:prSet presAssocID="{7838C366-207B-477A-BA44-9A9CE161C6DD}" presName="tx1" presStyleLbl="revTx" presStyleIdx="6" presStyleCnt="10" custScaleX="131510"/>
      <dgm:spPr/>
    </dgm:pt>
    <dgm:pt modelId="{7DE3D07C-F13A-461A-BBD2-B75AACB16474}" type="pres">
      <dgm:prSet presAssocID="{7838C366-207B-477A-BA44-9A9CE161C6DD}" presName="vert1" presStyleCnt="0"/>
      <dgm:spPr/>
    </dgm:pt>
    <dgm:pt modelId="{D28F588A-1410-424A-8C08-CED51DC68076}" type="pres">
      <dgm:prSet presAssocID="{14CA7FF2-19BB-46EC-8D08-5FA1D886C330}" presName="vertSpace2a" presStyleCnt="0"/>
      <dgm:spPr/>
    </dgm:pt>
    <dgm:pt modelId="{529A8415-BC38-43A9-8167-F61E2BCD88DF}" type="pres">
      <dgm:prSet presAssocID="{14CA7FF2-19BB-46EC-8D08-5FA1D886C330}" presName="horz2" presStyleCnt="0"/>
      <dgm:spPr/>
    </dgm:pt>
    <dgm:pt modelId="{921DEE73-C8D3-416D-8A59-F752A59A8BA1}" type="pres">
      <dgm:prSet presAssocID="{14CA7FF2-19BB-46EC-8D08-5FA1D886C330}" presName="horzSpace2" presStyleCnt="0"/>
      <dgm:spPr/>
    </dgm:pt>
    <dgm:pt modelId="{476501CE-3948-41F8-9B83-58C49E578325}" type="pres">
      <dgm:prSet presAssocID="{14CA7FF2-19BB-46EC-8D08-5FA1D886C330}" presName="tx2" presStyleLbl="revTx" presStyleIdx="7" presStyleCnt="10"/>
      <dgm:spPr/>
    </dgm:pt>
    <dgm:pt modelId="{C5F37625-0049-4844-AA7A-FEA58478C361}" type="pres">
      <dgm:prSet presAssocID="{14CA7FF2-19BB-46EC-8D08-5FA1D886C330}" presName="vert2" presStyleCnt="0"/>
      <dgm:spPr/>
    </dgm:pt>
    <dgm:pt modelId="{A4C3B435-7754-43EE-B5F1-3AF464498370}" type="pres">
      <dgm:prSet presAssocID="{14CA7FF2-19BB-46EC-8D08-5FA1D886C330}" presName="thinLine2b" presStyleLbl="callout" presStyleIdx="3" presStyleCnt="5"/>
      <dgm:spPr/>
    </dgm:pt>
    <dgm:pt modelId="{EBA751E6-F850-4E31-93E9-A2D270678A1E}" type="pres">
      <dgm:prSet presAssocID="{14CA7FF2-19BB-46EC-8D08-5FA1D886C330}" presName="vertSpace2b" presStyleCnt="0"/>
      <dgm:spPr/>
    </dgm:pt>
    <dgm:pt modelId="{A3DCAE3C-2FE3-49F5-9020-DC53C6BEE894}" type="pres">
      <dgm:prSet presAssocID="{0E289493-3D44-46DA-9B91-9D3163BF04EA}" presName="thickLine" presStyleLbl="alignNode1" presStyleIdx="4" presStyleCnt="5"/>
      <dgm:spPr/>
    </dgm:pt>
    <dgm:pt modelId="{D2D357AD-D1EB-4180-B821-449658E645A1}" type="pres">
      <dgm:prSet presAssocID="{0E289493-3D44-46DA-9B91-9D3163BF04EA}" presName="horz1" presStyleCnt="0"/>
      <dgm:spPr/>
    </dgm:pt>
    <dgm:pt modelId="{5B09DA86-24A8-4824-B955-D2A8EF0F1F37}" type="pres">
      <dgm:prSet presAssocID="{0E289493-3D44-46DA-9B91-9D3163BF04EA}" presName="tx1" presStyleLbl="revTx" presStyleIdx="8" presStyleCnt="10" custScaleX="131510"/>
      <dgm:spPr/>
    </dgm:pt>
    <dgm:pt modelId="{01B73868-C849-4AE5-AB7B-7C20C13D3175}" type="pres">
      <dgm:prSet presAssocID="{0E289493-3D44-46DA-9B91-9D3163BF04EA}" presName="vert1" presStyleCnt="0"/>
      <dgm:spPr/>
    </dgm:pt>
    <dgm:pt modelId="{BCA14187-AFE4-4DC9-BADF-DD6B843599F6}" type="pres">
      <dgm:prSet presAssocID="{B3B104CE-B14F-4A2B-9608-2263B0DED611}" presName="vertSpace2a" presStyleCnt="0"/>
      <dgm:spPr/>
    </dgm:pt>
    <dgm:pt modelId="{8A10A839-15F9-440D-BB63-E2284BAA913E}" type="pres">
      <dgm:prSet presAssocID="{B3B104CE-B14F-4A2B-9608-2263B0DED611}" presName="horz2" presStyleCnt="0"/>
      <dgm:spPr/>
    </dgm:pt>
    <dgm:pt modelId="{A823BE41-4EFB-48BC-BDD5-273D9574542D}" type="pres">
      <dgm:prSet presAssocID="{B3B104CE-B14F-4A2B-9608-2263B0DED611}" presName="horzSpace2" presStyleCnt="0"/>
      <dgm:spPr/>
    </dgm:pt>
    <dgm:pt modelId="{F4943C84-F5E1-4556-90F8-621AD6888B60}" type="pres">
      <dgm:prSet presAssocID="{B3B104CE-B14F-4A2B-9608-2263B0DED611}" presName="tx2" presStyleLbl="revTx" presStyleIdx="9" presStyleCnt="10"/>
      <dgm:spPr/>
    </dgm:pt>
    <dgm:pt modelId="{FF5A9BC5-D730-49BB-B667-8865296BD14D}" type="pres">
      <dgm:prSet presAssocID="{B3B104CE-B14F-4A2B-9608-2263B0DED611}" presName="vert2" presStyleCnt="0"/>
      <dgm:spPr/>
    </dgm:pt>
    <dgm:pt modelId="{8B4F3944-A177-465E-ACF0-ECFF05B21FAE}" type="pres">
      <dgm:prSet presAssocID="{B3B104CE-B14F-4A2B-9608-2263B0DED611}" presName="thinLine2b" presStyleLbl="callout" presStyleIdx="4" presStyleCnt="5"/>
      <dgm:spPr/>
    </dgm:pt>
    <dgm:pt modelId="{11F769D9-0A27-484A-968E-8F5F709F6E7C}" type="pres">
      <dgm:prSet presAssocID="{B3B104CE-B14F-4A2B-9608-2263B0DED611}" presName="vertSpace2b" presStyleCnt="0"/>
      <dgm:spPr/>
    </dgm:pt>
  </dgm:ptLst>
  <dgm:cxnLst>
    <dgm:cxn modelId="{843A5001-DCC8-4D0F-A33E-282B71DDCFEF}" type="presOf" srcId="{B3B104CE-B14F-4A2B-9608-2263B0DED611}" destId="{F4943C84-F5E1-4556-90F8-621AD6888B60}" srcOrd="0" destOrd="0" presId="urn:microsoft.com/office/officeart/2008/layout/LinedList"/>
    <dgm:cxn modelId="{60D1B807-4863-478C-B1A7-3C2CAFC86646}" srcId="{5B900637-8728-46C1-B04C-3132194EF3FA}" destId="{4D9F0D8F-75F4-4EC0-BBEC-218FEE023101}" srcOrd="2" destOrd="0" parTransId="{F232D3DB-C74B-4278-8967-86846D8BA9F3}" sibTransId="{18168713-796B-45E2-ADF2-1B71731AEB6A}"/>
    <dgm:cxn modelId="{8074C110-3D53-493D-BA1A-97EBD2711768}" srcId="{B70ED7E4-527E-4208-9204-05BAAF0ECFC9}" destId="{EFB41B22-A6F5-4781-BD4B-C7CDFAF6157E}" srcOrd="0" destOrd="0" parTransId="{BEAF5AEF-2A87-4983-B190-7016447D25EB}" sibTransId="{2BBC1E48-0C19-4994-A74E-CDAE6B943A6C}"/>
    <dgm:cxn modelId="{60751A33-F75D-4D83-B4E0-EC633C4239B1}" srcId="{5B900637-8728-46C1-B04C-3132194EF3FA}" destId="{7838C366-207B-477A-BA44-9A9CE161C6DD}" srcOrd="3" destOrd="0" parTransId="{56F7801D-2F9F-46EE-8393-958E31CB9343}" sibTransId="{98843706-8CE6-49AB-8D68-8D79A02C9005}"/>
    <dgm:cxn modelId="{047C5F35-1D7B-46EC-8779-0A34D467FA49}" type="presOf" srcId="{14CA7FF2-19BB-46EC-8D08-5FA1D886C330}" destId="{476501CE-3948-41F8-9B83-58C49E578325}" srcOrd="0" destOrd="0" presId="urn:microsoft.com/office/officeart/2008/layout/LinedList"/>
    <dgm:cxn modelId="{92F3C939-8B59-4861-8567-8CE8C8A9971E}" type="presOf" srcId="{21F20AD5-E492-49CD-BDB3-3890E6DFAA8D}" destId="{09A44344-EF8F-44BB-B69A-3C9049C86D1D}" srcOrd="0" destOrd="0" presId="urn:microsoft.com/office/officeart/2008/layout/LinedList"/>
    <dgm:cxn modelId="{6B2CD33A-8CF4-4A58-87B2-8F302174C143}" type="presOf" srcId="{0E289493-3D44-46DA-9B91-9D3163BF04EA}" destId="{5B09DA86-24A8-4824-B955-D2A8EF0F1F37}" srcOrd="0" destOrd="0" presId="urn:microsoft.com/office/officeart/2008/layout/LinedList"/>
    <dgm:cxn modelId="{A27B945F-2D77-4ADF-86EA-9831F511D478}" srcId="{0E289493-3D44-46DA-9B91-9D3163BF04EA}" destId="{B3B104CE-B14F-4A2B-9608-2263B0DED611}" srcOrd="0" destOrd="0" parTransId="{F798BE50-567D-4F19-A0FE-E0FCABDF79B1}" sibTransId="{3FA58899-010F-46B1-BFB0-6AE5F8128777}"/>
    <dgm:cxn modelId="{6F912F43-7C91-4DF6-907E-FDD69C8A1D61}" srcId="{5B900637-8728-46C1-B04C-3132194EF3FA}" destId="{D49FA94C-EDA5-42D4-BD0A-D98A333C566C}" srcOrd="0" destOrd="0" parTransId="{50744A0D-63C4-4848-925F-BC622B9AF550}" sibTransId="{429704EA-A3F8-4405-B00F-67255BBFC5BD}"/>
    <dgm:cxn modelId="{09B7A344-F4E6-4049-9A54-C7F9F0852DCE}" type="presOf" srcId="{EFB41B22-A6F5-4781-BD4B-C7CDFAF6157E}" destId="{3DB3917D-D3D3-4F41-88B8-9CA3DFBDF971}" srcOrd="0" destOrd="0" presId="urn:microsoft.com/office/officeart/2008/layout/LinedList"/>
    <dgm:cxn modelId="{D69FB466-FE17-4770-9389-63F4F9A8FBC6}" type="presOf" srcId="{5B900637-8728-46C1-B04C-3132194EF3FA}" destId="{129F1750-326C-473B-8267-C544FCBE0F80}" srcOrd="0" destOrd="0" presId="urn:microsoft.com/office/officeart/2008/layout/LinedList"/>
    <dgm:cxn modelId="{C75EAD69-0CDB-412A-BABD-A6CD885E22F8}" type="presOf" srcId="{D49FA94C-EDA5-42D4-BD0A-D98A333C566C}" destId="{22326ADB-4368-4A36-83C4-8916E5C78DAB}" srcOrd="0" destOrd="0" presId="urn:microsoft.com/office/officeart/2008/layout/LinedList"/>
    <dgm:cxn modelId="{2C6E3985-F5F9-455A-9E76-E69E69CDD379}" type="presOf" srcId="{4D9F0D8F-75F4-4EC0-BBEC-218FEE023101}" destId="{140D099B-2A7A-47D0-847B-72D9908CBF32}" srcOrd="0" destOrd="0" presId="urn:microsoft.com/office/officeart/2008/layout/LinedList"/>
    <dgm:cxn modelId="{FA00A486-098C-4159-9193-6108E0C6FD92}" srcId="{D49FA94C-EDA5-42D4-BD0A-D98A333C566C}" destId="{BDF96151-F0CE-4B13-9F8C-A90CEE41F4BA}" srcOrd="0" destOrd="0" parTransId="{0EAB03EE-57F8-431F-BA51-6BA24456041A}" sibTransId="{4A32AE3A-23D1-40D0-847A-30B60017B986}"/>
    <dgm:cxn modelId="{C6235A9F-7DC6-4015-8453-A1206D416FC3}" srcId="{5B900637-8728-46C1-B04C-3132194EF3FA}" destId="{B70ED7E4-527E-4208-9204-05BAAF0ECFC9}" srcOrd="1" destOrd="0" parTransId="{F1273D0C-C6F9-4756-AB89-F2FA53993277}" sibTransId="{BE2F9EEF-5757-4781-8819-86D0D1BB12FE}"/>
    <dgm:cxn modelId="{DFC695AE-8479-4370-A657-41590CB2A9D2}" type="presOf" srcId="{7838C366-207B-477A-BA44-9A9CE161C6DD}" destId="{E4E9E7E7-A104-4804-81AD-2620B9B5E768}" srcOrd="0" destOrd="0" presId="urn:microsoft.com/office/officeart/2008/layout/LinedList"/>
    <dgm:cxn modelId="{5CC4F4C9-0252-498D-9FDF-15B24FE75A08}" type="presOf" srcId="{B70ED7E4-527E-4208-9204-05BAAF0ECFC9}" destId="{340CF9FF-1586-4FBF-89B0-1C0FE38A08A0}" srcOrd="0" destOrd="0" presId="urn:microsoft.com/office/officeart/2008/layout/LinedList"/>
    <dgm:cxn modelId="{A511E6D2-120B-4699-BC78-F8381007743A}" type="presOf" srcId="{BDF96151-F0CE-4B13-9F8C-A90CEE41F4BA}" destId="{2E753601-9737-4291-B00F-80A03036D716}" srcOrd="0" destOrd="0" presId="urn:microsoft.com/office/officeart/2008/layout/LinedList"/>
    <dgm:cxn modelId="{E799D1E1-9C73-40FC-827F-B53CA98927AF}" srcId="{7838C366-207B-477A-BA44-9A9CE161C6DD}" destId="{14CA7FF2-19BB-46EC-8D08-5FA1D886C330}" srcOrd="0" destOrd="0" parTransId="{CE1B4CFA-4512-48EB-8F47-444A3A008004}" sibTransId="{00922580-2A28-4719-8F44-AF7FC1EA6E0F}"/>
    <dgm:cxn modelId="{FA68A3F0-D4FF-43CB-972B-1E77CCA2A713}" srcId="{4D9F0D8F-75F4-4EC0-BBEC-218FEE023101}" destId="{21F20AD5-E492-49CD-BDB3-3890E6DFAA8D}" srcOrd="0" destOrd="0" parTransId="{8384A99F-653D-44E1-A37B-2F1872734A92}" sibTransId="{6DDFBA6A-219E-4548-AB45-9E6B414961EA}"/>
    <dgm:cxn modelId="{0CC751F3-4EE4-45C3-88BD-BD40A868FBE5}" srcId="{5B900637-8728-46C1-B04C-3132194EF3FA}" destId="{0E289493-3D44-46DA-9B91-9D3163BF04EA}" srcOrd="4" destOrd="0" parTransId="{F854B46A-C390-4E7D-AB2C-C0E04E2F3133}" sibTransId="{6D9E2A16-1769-4B8D-9029-A29277F52236}"/>
    <dgm:cxn modelId="{2594B2A5-2EB5-4680-908A-5FD403C83073}" type="presParOf" srcId="{129F1750-326C-473B-8267-C544FCBE0F80}" destId="{A53807D4-DBCF-4FD4-8307-3C6634AF3A85}" srcOrd="0" destOrd="0" presId="urn:microsoft.com/office/officeart/2008/layout/LinedList"/>
    <dgm:cxn modelId="{23F2A2CE-48D4-4DA6-9213-6EF1F8E2EFD3}" type="presParOf" srcId="{129F1750-326C-473B-8267-C544FCBE0F80}" destId="{9268E547-9BB7-4ACE-B1D9-4F3A85E8200C}" srcOrd="1" destOrd="0" presId="urn:microsoft.com/office/officeart/2008/layout/LinedList"/>
    <dgm:cxn modelId="{FDAFB7D0-2496-4A8A-B1F2-780ECC20E305}" type="presParOf" srcId="{9268E547-9BB7-4ACE-B1D9-4F3A85E8200C}" destId="{22326ADB-4368-4A36-83C4-8916E5C78DAB}" srcOrd="0" destOrd="0" presId="urn:microsoft.com/office/officeart/2008/layout/LinedList"/>
    <dgm:cxn modelId="{1DEA4838-B3ED-4DF8-9B09-0D860107EBCD}" type="presParOf" srcId="{9268E547-9BB7-4ACE-B1D9-4F3A85E8200C}" destId="{F28DD170-358F-4BE4-B8D7-8F56DE007542}" srcOrd="1" destOrd="0" presId="urn:microsoft.com/office/officeart/2008/layout/LinedList"/>
    <dgm:cxn modelId="{65397260-D622-40BE-89E3-9C42555F3B16}" type="presParOf" srcId="{F28DD170-358F-4BE4-B8D7-8F56DE007542}" destId="{4C98BBBD-72CD-4E8E-A975-84249912D973}" srcOrd="0" destOrd="0" presId="urn:microsoft.com/office/officeart/2008/layout/LinedList"/>
    <dgm:cxn modelId="{6891DF74-F5F3-4F2B-B134-1C4F34072E73}" type="presParOf" srcId="{F28DD170-358F-4BE4-B8D7-8F56DE007542}" destId="{9B193AB2-3C58-4A03-B8B5-11C9141CF957}" srcOrd="1" destOrd="0" presId="urn:microsoft.com/office/officeart/2008/layout/LinedList"/>
    <dgm:cxn modelId="{45A0D37F-02B8-42B5-9D48-B29E6AD57256}" type="presParOf" srcId="{9B193AB2-3C58-4A03-B8B5-11C9141CF957}" destId="{85434159-A1C4-4281-B129-8E1F1D7A667C}" srcOrd="0" destOrd="0" presId="urn:microsoft.com/office/officeart/2008/layout/LinedList"/>
    <dgm:cxn modelId="{DBD4FA1B-7625-4E71-B549-86FD807F5737}" type="presParOf" srcId="{9B193AB2-3C58-4A03-B8B5-11C9141CF957}" destId="{2E753601-9737-4291-B00F-80A03036D716}" srcOrd="1" destOrd="0" presId="urn:microsoft.com/office/officeart/2008/layout/LinedList"/>
    <dgm:cxn modelId="{AD9F87EE-619C-47DE-94A3-2A91051D5821}" type="presParOf" srcId="{9B193AB2-3C58-4A03-B8B5-11C9141CF957}" destId="{AAE35CE5-32DD-4F55-A906-441E80184117}" srcOrd="2" destOrd="0" presId="urn:microsoft.com/office/officeart/2008/layout/LinedList"/>
    <dgm:cxn modelId="{5B3E1330-8437-4DF2-A12C-9DBA9A897DA4}" type="presParOf" srcId="{F28DD170-358F-4BE4-B8D7-8F56DE007542}" destId="{092CF7B2-B9BA-4039-A2E2-D5D4835A36C1}" srcOrd="2" destOrd="0" presId="urn:microsoft.com/office/officeart/2008/layout/LinedList"/>
    <dgm:cxn modelId="{B413546A-73F8-4B71-8EB3-F249F2C2AC5A}" type="presParOf" srcId="{F28DD170-358F-4BE4-B8D7-8F56DE007542}" destId="{591A9C2B-3C68-4E4E-9FCD-7E020C499403}" srcOrd="3" destOrd="0" presId="urn:microsoft.com/office/officeart/2008/layout/LinedList"/>
    <dgm:cxn modelId="{62CA3CCE-605E-4E8E-A265-E247219118D7}" type="presParOf" srcId="{129F1750-326C-473B-8267-C544FCBE0F80}" destId="{04F09A1D-D526-4016-B4B0-A1842338F690}" srcOrd="2" destOrd="0" presId="urn:microsoft.com/office/officeart/2008/layout/LinedList"/>
    <dgm:cxn modelId="{AC447F47-6D6E-4FCA-B710-A7F3F4927E56}" type="presParOf" srcId="{129F1750-326C-473B-8267-C544FCBE0F80}" destId="{7FCD6818-4040-4A23-82F9-DB36191EED97}" srcOrd="3" destOrd="0" presId="urn:microsoft.com/office/officeart/2008/layout/LinedList"/>
    <dgm:cxn modelId="{697B6501-6E83-4115-91D8-2A4E7F324A6D}" type="presParOf" srcId="{7FCD6818-4040-4A23-82F9-DB36191EED97}" destId="{340CF9FF-1586-4FBF-89B0-1C0FE38A08A0}" srcOrd="0" destOrd="0" presId="urn:microsoft.com/office/officeart/2008/layout/LinedList"/>
    <dgm:cxn modelId="{FAC6AE35-8787-4EE3-BF55-A1221C660406}" type="presParOf" srcId="{7FCD6818-4040-4A23-82F9-DB36191EED97}" destId="{4C2E447B-E3E2-428B-9B2F-DCF7C7340AB2}" srcOrd="1" destOrd="0" presId="urn:microsoft.com/office/officeart/2008/layout/LinedList"/>
    <dgm:cxn modelId="{CEF3E649-6426-4469-B808-AE083D5EE683}" type="presParOf" srcId="{4C2E447B-E3E2-428B-9B2F-DCF7C7340AB2}" destId="{A87E2649-2F70-4DCF-B7BC-A39E8D6A4BF1}" srcOrd="0" destOrd="0" presId="urn:microsoft.com/office/officeart/2008/layout/LinedList"/>
    <dgm:cxn modelId="{FC2B745A-B5E9-4096-9999-2F58B2A934CE}" type="presParOf" srcId="{4C2E447B-E3E2-428B-9B2F-DCF7C7340AB2}" destId="{CD88AAF9-2585-418F-9320-B0927B2EDC39}" srcOrd="1" destOrd="0" presId="urn:microsoft.com/office/officeart/2008/layout/LinedList"/>
    <dgm:cxn modelId="{54D01E22-8E8C-4CB2-8B68-77EA1DC532FF}" type="presParOf" srcId="{CD88AAF9-2585-418F-9320-B0927B2EDC39}" destId="{241C17BF-0E20-4F31-94A4-55C99E5A0854}" srcOrd="0" destOrd="0" presId="urn:microsoft.com/office/officeart/2008/layout/LinedList"/>
    <dgm:cxn modelId="{59249208-7A01-4D17-BE06-FC9FB0D4E176}" type="presParOf" srcId="{CD88AAF9-2585-418F-9320-B0927B2EDC39}" destId="{3DB3917D-D3D3-4F41-88B8-9CA3DFBDF971}" srcOrd="1" destOrd="0" presId="urn:microsoft.com/office/officeart/2008/layout/LinedList"/>
    <dgm:cxn modelId="{2A83F94F-55A3-41D2-B618-04B93138D3FE}" type="presParOf" srcId="{CD88AAF9-2585-418F-9320-B0927B2EDC39}" destId="{62BBC742-D184-4EBE-831C-70BD8BDFB127}" srcOrd="2" destOrd="0" presId="urn:microsoft.com/office/officeart/2008/layout/LinedList"/>
    <dgm:cxn modelId="{A63DE9A5-9296-430C-BF5B-56508636F34F}" type="presParOf" srcId="{4C2E447B-E3E2-428B-9B2F-DCF7C7340AB2}" destId="{60DF3BE2-4BAD-43EF-BD57-01796503B3E8}" srcOrd="2" destOrd="0" presId="urn:microsoft.com/office/officeart/2008/layout/LinedList"/>
    <dgm:cxn modelId="{D5F70D5D-090F-4C78-9A99-62D873E6A03D}" type="presParOf" srcId="{4C2E447B-E3E2-428B-9B2F-DCF7C7340AB2}" destId="{4034EFFE-D204-4161-A317-3FE31816A6D0}" srcOrd="3" destOrd="0" presId="urn:microsoft.com/office/officeart/2008/layout/LinedList"/>
    <dgm:cxn modelId="{25553B50-D1B2-4D30-8E4B-2BF8D88637CA}" type="presParOf" srcId="{129F1750-326C-473B-8267-C544FCBE0F80}" destId="{02B740AD-C683-4CE1-88F3-46FED1E39F8A}" srcOrd="4" destOrd="0" presId="urn:microsoft.com/office/officeart/2008/layout/LinedList"/>
    <dgm:cxn modelId="{3344A636-9E92-4C9B-B09E-77B4C56F8D05}" type="presParOf" srcId="{129F1750-326C-473B-8267-C544FCBE0F80}" destId="{4B42BAAF-0E92-42FA-A53D-8567A084D8F3}" srcOrd="5" destOrd="0" presId="urn:microsoft.com/office/officeart/2008/layout/LinedList"/>
    <dgm:cxn modelId="{59C3531B-A9FE-46B9-A3E5-35AB7B74A0D8}" type="presParOf" srcId="{4B42BAAF-0E92-42FA-A53D-8567A084D8F3}" destId="{140D099B-2A7A-47D0-847B-72D9908CBF32}" srcOrd="0" destOrd="0" presId="urn:microsoft.com/office/officeart/2008/layout/LinedList"/>
    <dgm:cxn modelId="{8FCED2B8-5EC2-4B4A-B190-888C99292F3E}" type="presParOf" srcId="{4B42BAAF-0E92-42FA-A53D-8567A084D8F3}" destId="{7FDBDA5A-D3D5-4671-A859-84586907033B}" srcOrd="1" destOrd="0" presId="urn:microsoft.com/office/officeart/2008/layout/LinedList"/>
    <dgm:cxn modelId="{66A28971-988F-47E5-B38E-3CEF87DA0AA3}" type="presParOf" srcId="{7FDBDA5A-D3D5-4671-A859-84586907033B}" destId="{9DC9D871-055A-44EA-9FD2-B9F4D45B928E}" srcOrd="0" destOrd="0" presId="urn:microsoft.com/office/officeart/2008/layout/LinedList"/>
    <dgm:cxn modelId="{0F589DE4-9F29-43E7-AC23-5E401C20F8F6}" type="presParOf" srcId="{7FDBDA5A-D3D5-4671-A859-84586907033B}" destId="{129B077B-1278-4B65-94F7-2DACEC4C71F4}" srcOrd="1" destOrd="0" presId="urn:microsoft.com/office/officeart/2008/layout/LinedList"/>
    <dgm:cxn modelId="{FBC2291E-2D6D-4251-9CA2-2E961221A49B}" type="presParOf" srcId="{129B077B-1278-4B65-94F7-2DACEC4C71F4}" destId="{1E50C56C-7744-428D-A915-D3EE2EA53C3C}" srcOrd="0" destOrd="0" presId="urn:microsoft.com/office/officeart/2008/layout/LinedList"/>
    <dgm:cxn modelId="{BF5C9BC7-F3A7-48E0-95DF-B2BECDA2E4CD}" type="presParOf" srcId="{129B077B-1278-4B65-94F7-2DACEC4C71F4}" destId="{09A44344-EF8F-44BB-B69A-3C9049C86D1D}" srcOrd="1" destOrd="0" presId="urn:microsoft.com/office/officeart/2008/layout/LinedList"/>
    <dgm:cxn modelId="{D01550BD-A653-47BD-8F82-064E53ED5B2C}" type="presParOf" srcId="{129B077B-1278-4B65-94F7-2DACEC4C71F4}" destId="{10CAEB41-DEBA-419D-8C77-C39649EF114D}" srcOrd="2" destOrd="0" presId="urn:microsoft.com/office/officeart/2008/layout/LinedList"/>
    <dgm:cxn modelId="{227DE8CE-24BB-443C-8E2A-1446BD2942A7}" type="presParOf" srcId="{7FDBDA5A-D3D5-4671-A859-84586907033B}" destId="{A3DD9F32-55F9-4E9A-998A-6A038A611EB7}" srcOrd="2" destOrd="0" presId="urn:microsoft.com/office/officeart/2008/layout/LinedList"/>
    <dgm:cxn modelId="{99B62274-2CB7-4F19-8517-ADEFB941AC3A}" type="presParOf" srcId="{7FDBDA5A-D3D5-4671-A859-84586907033B}" destId="{DAC4F74A-F9E9-4A5E-8B68-8B74123E4551}" srcOrd="3" destOrd="0" presId="urn:microsoft.com/office/officeart/2008/layout/LinedList"/>
    <dgm:cxn modelId="{05A80432-067D-49C3-8D30-1CB18224A3CB}" type="presParOf" srcId="{129F1750-326C-473B-8267-C544FCBE0F80}" destId="{7BDD297A-87DF-4EB1-A937-8FAB8D56C7A8}" srcOrd="6" destOrd="0" presId="urn:microsoft.com/office/officeart/2008/layout/LinedList"/>
    <dgm:cxn modelId="{D7FBF277-5667-4231-A0EE-BB8ADB0FA0E4}" type="presParOf" srcId="{129F1750-326C-473B-8267-C544FCBE0F80}" destId="{E521FE90-CE16-4A5F-A519-786CFAEB75F4}" srcOrd="7" destOrd="0" presId="urn:microsoft.com/office/officeart/2008/layout/LinedList"/>
    <dgm:cxn modelId="{DCE71A56-E7A7-47D4-95A0-2857B94E28B8}" type="presParOf" srcId="{E521FE90-CE16-4A5F-A519-786CFAEB75F4}" destId="{E4E9E7E7-A104-4804-81AD-2620B9B5E768}" srcOrd="0" destOrd="0" presId="urn:microsoft.com/office/officeart/2008/layout/LinedList"/>
    <dgm:cxn modelId="{56B5740C-F99A-4650-B499-9D3EB4D769C0}" type="presParOf" srcId="{E521FE90-CE16-4A5F-A519-786CFAEB75F4}" destId="{7DE3D07C-F13A-461A-BBD2-B75AACB16474}" srcOrd="1" destOrd="0" presId="urn:microsoft.com/office/officeart/2008/layout/LinedList"/>
    <dgm:cxn modelId="{711953C4-ECD3-41A1-958F-E96798B513C7}" type="presParOf" srcId="{7DE3D07C-F13A-461A-BBD2-B75AACB16474}" destId="{D28F588A-1410-424A-8C08-CED51DC68076}" srcOrd="0" destOrd="0" presId="urn:microsoft.com/office/officeart/2008/layout/LinedList"/>
    <dgm:cxn modelId="{D6F81148-58C2-4BD3-983A-7CFC631EF8FA}" type="presParOf" srcId="{7DE3D07C-F13A-461A-BBD2-B75AACB16474}" destId="{529A8415-BC38-43A9-8167-F61E2BCD88DF}" srcOrd="1" destOrd="0" presId="urn:microsoft.com/office/officeart/2008/layout/LinedList"/>
    <dgm:cxn modelId="{C2F4A140-2E19-4EDF-9AE2-CDD8FC3355FF}" type="presParOf" srcId="{529A8415-BC38-43A9-8167-F61E2BCD88DF}" destId="{921DEE73-C8D3-416D-8A59-F752A59A8BA1}" srcOrd="0" destOrd="0" presId="urn:microsoft.com/office/officeart/2008/layout/LinedList"/>
    <dgm:cxn modelId="{CD427049-E71E-4918-8F2A-D8C51EE73E87}" type="presParOf" srcId="{529A8415-BC38-43A9-8167-F61E2BCD88DF}" destId="{476501CE-3948-41F8-9B83-58C49E578325}" srcOrd="1" destOrd="0" presId="urn:microsoft.com/office/officeart/2008/layout/LinedList"/>
    <dgm:cxn modelId="{073587A7-BDD7-42A5-A945-83E95A4C5FFB}" type="presParOf" srcId="{529A8415-BC38-43A9-8167-F61E2BCD88DF}" destId="{C5F37625-0049-4844-AA7A-FEA58478C361}" srcOrd="2" destOrd="0" presId="urn:microsoft.com/office/officeart/2008/layout/LinedList"/>
    <dgm:cxn modelId="{E92A1A88-2971-46EF-97EF-084DDA9A9B86}" type="presParOf" srcId="{7DE3D07C-F13A-461A-BBD2-B75AACB16474}" destId="{A4C3B435-7754-43EE-B5F1-3AF464498370}" srcOrd="2" destOrd="0" presId="urn:microsoft.com/office/officeart/2008/layout/LinedList"/>
    <dgm:cxn modelId="{FCBFDE66-F67A-4E5F-A475-1C05E2FF7A5B}" type="presParOf" srcId="{7DE3D07C-F13A-461A-BBD2-B75AACB16474}" destId="{EBA751E6-F850-4E31-93E9-A2D270678A1E}" srcOrd="3" destOrd="0" presId="urn:microsoft.com/office/officeart/2008/layout/LinedList"/>
    <dgm:cxn modelId="{5AE38535-F25D-4842-A679-74B15A2B50D9}" type="presParOf" srcId="{129F1750-326C-473B-8267-C544FCBE0F80}" destId="{A3DCAE3C-2FE3-49F5-9020-DC53C6BEE894}" srcOrd="8" destOrd="0" presId="urn:microsoft.com/office/officeart/2008/layout/LinedList"/>
    <dgm:cxn modelId="{F559DC1C-5998-45CC-9F6C-E5675495A9C2}" type="presParOf" srcId="{129F1750-326C-473B-8267-C544FCBE0F80}" destId="{D2D357AD-D1EB-4180-B821-449658E645A1}" srcOrd="9" destOrd="0" presId="urn:microsoft.com/office/officeart/2008/layout/LinedList"/>
    <dgm:cxn modelId="{731E6441-52DD-4A25-BE7D-CDD6112C8257}" type="presParOf" srcId="{D2D357AD-D1EB-4180-B821-449658E645A1}" destId="{5B09DA86-24A8-4824-B955-D2A8EF0F1F37}" srcOrd="0" destOrd="0" presId="urn:microsoft.com/office/officeart/2008/layout/LinedList"/>
    <dgm:cxn modelId="{092D59BC-E671-4549-B123-4D72BE2F9955}" type="presParOf" srcId="{D2D357AD-D1EB-4180-B821-449658E645A1}" destId="{01B73868-C849-4AE5-AB7B-7C20C13D3175}" srcOrd="1" destOrd="0" presId="urn:microsoft.com/office/officeart/2008/layout/LinedList"/>
    <dgm:cxn modelId="{3521ED83-A422-4F95-9D81-7C9E2D130569}" type="presParOf" srcId="{01B73868-C849-4AE5-AB7B-7C20C13D3175}" destId="{BCA14187-AFE4-4DC9-BADF-DD6B843599F6}" srcOrd="0" destOrd="0" presId="urn:microsoft.com/office/officeart/2008/layout/LinedList"/>
    <dgm:cxn modelId="{C78E0B4C-A827-49D8-A06D-9C28491D51AA}" type="presParOf" srcId="{01B73868-C849-4AE5-AB7B-7C20C13D3175}" destId="{8A10A839-15F9-440D-BB63-E2284BAA913E}" srcOrd="1" destOrd="0" presId="urn:microsoft.com/office/officeart/2008/layout/LinedList"/>
    <dgm:cxn modelId="{33EDD21C-30CF-479E-8EE8-2D6B45CEE84D}" type="presParOf" srcId="{8A10A839-15F9-440D-BB63-E2284BAA913E}" destId="{A823BE41-4EFB-48BC-BDD5-273D9574542D}" srcOrd="0" destOrd="0" presId="urn:microsoft.com/office/officeart/2008/layout/LinedList"/>
    <dgm:cxn modelId="{A2BB2C0E-240D-4C55-A6DA-85F3E2F3138B}" type="presParOf" srcId="{8A10A839-15F9-440D-BB63-E2284BAA913E}" destId="{F4943C84-F5E1-4556-90F8-621AD6888B60}" srcOrd="1" destOrd="0" presId="urn:microsoft.com/office/officeart/2008/layout/LinedList"/>
    <dgm:cxn modelId="{CDA36BC9-B1FC-4B74-BBEE-3019B6D29548}" type="presParOf" srcId="{8A10A839-15F9-440D-BB63-E2284BAA913E}" destId="{FF5A9BC5-D730-49BB-B667-8865296BD14D}" srcOrd="2" destOrd="0" presId="urn:microsoft.com/office/officeart/2008/layout/LinedList"/>
    <dgm:cxn modelId="{147AC41A-069C-427A-9625-827716C3CDD8}" type="presParOf" srcId="{01B73868-C849-4AE5-AB7B-7C20C13D3175}" destId="{8B4F3944-A177-465E-ACF0-ECFF05B21FAE}" srcOrd="2" destOrd="0" presId="urn:microsoft.com/office/officeart/2008/layout/LinedList"/>
    <dgm:cxn modelId="{6CE5B3C1-E713-4AFD-A3E2-CA860F7DF7F9}" type="presParOf" srcId="{01B73868-C849-4AE5-AB7B-7C20C13D3175}" destId="{11F769D9-0A27-484A-968E-8F5F709F6E7C}" srcOrd="3"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dirty="0">
              <a:solidFill>
                <a:srgbClr val="FFFF00"/>
              </a:solidFill>
            </a:rPr>
            <a:t>性能与稳定性：</a:t>
          </a:r>
          <a:r>
            <a:rPr lang="zh-CN" altLang="en-US" sz="1300" dirty="0"/>
            <a:t>对网站响应速度、并发处理能力、数据处理效率等方面提出具体要求，确保在高流量下稳定运行。</a:t>
          </a:r>
        </a:p>
      </dgm:t>
    </dgm:pt>
    <dgm:pt modelId="{059E3597-94DE-42FC-A994-0AF2C29BDC88}" type="parTrans" cxnId="{5E4E8A96-4C97-49F1-AAB3-6B8CAB8A0E10}">
      <dgm:prSet/>
      <dgm:spPr/>
      <dgm:t>
        <a:bodyPr/>
        <a:lstStyle/>
        <a:p>
          <a:endParaRPr lang="zh-CN" altLang="en-US" sz="1300"/>
        </a:p>
      </dgm:t>
    </dgm:pt>
    <dgm:pt modelId="{62C25548-E0B3-46B6-A9F4-2D83A80D22FC}" type="sibTrans" cxnId="{5E4E8A96-4C97-49F1-AAB3-6B8CAB8A0E10}">
      <dgm:prSet/>
      <dgm:spPr/>
      <dgm:t>
        <a:bodyPr/>
        <a:lstStyle/>
        <a:p>
          <a:endParaRPr lang="zh-CN" altLang="en-US" sz="1300"/>
        </a:p>
      </dgm:t>
    </dgm:pt>
    <dgm:pt modelId="{7237A27D-493F-4BDA-ADF0-70641BE88C16}">
      <dgm:prSet custT="1"/>
      <dgm:spPr/>
      <dgm:t>
        <a:bodyPr/>
        <a:lstStyle/>
        <a:p>
          <a:r>
            <a:rPr lang="zh-CN" altLang="en-US" sz="1300" b="1" kern="1200" dirty="0">
              <a:solidFill>
                <a:srgbClr val="FFFF00"/>
              </a:solidFill>
              <a:latin typeface="Arial"/>
              <a:ea typeface="微软雅黑"/>
              <a:cs typeface="+mn-cs"/>
            </a:rPr>
            <a:t>安全性：</a:t>
          </a:r>
          <a:r>
            <a:rPr lang="zh-CN" altLang="en-US" sz="1300" kern="1200" dirty="0"/>
            <a:t>制定数据加密传输策略，防止信息泄露，确保支付安全；采取防火墙、防注入攻击等措施，保护系统不受恶意攻击。</a:t>
          </a:r>
        </a:p>
      </dgm:t>
    </dgm:pt>
    <dgm:pt modelId="{DB273D6B-DD14-4EF2-9867-53F5954C3D3B}" type="parTrans" cxnId="{5A55D1E8-E4BF-4E4E-9B5F-14F5B3BF69DC}">
      <dgm:prSet/>
      <dgm:spPr/>
      <dgm:t>
        <a:bodyPr/>
        <a:lstStyle/>
        <a:p>
          <a:endParaRPr lang="zh-CN" altLang="en-US" sz="1300"/>
        </a:p>
      </dgm:t>
    </dgm:pt>
    <dgm:pt modelId="{739B8EE2-E5E3-47B1-846C-DA4E20DB5BD4}" type="sibTrans" cxnId="{5A55D1E8-E4BF-4E4E-9B5F-14F5B3BF69DC}">
      <dgm:prSet/>
      <dgm:spPr/>
      <dgm:t>
        <a:bodyPr/>
        <a:lstStyle/>
        <a:p>
          <a:endParaRPr lang="zh-CN" altLang="en-US" sz="1300"/>
        </a:p>
      </dgm:t>
    </dgm:pt>
    <dgm:pt modelId="{C5531871-A212-4E87-A2F0-14DD48A0083E}">
      <dgm:prSet custT="1"/>
      <dgm:spPr/>
      <dgm:t>
        <a:bodyPr/>
        <a:lstStyle/>
        <a:p>
          <a:r>
            <a:rPr lang="zh-CN" altLang="en-US" sz="1300" b="1" kern="1200" dirty="0">
              <a:solidFill>
                <a:srgbClr val="FFFF00"/>
              </a:solidFill>
              <a:latin typeface="Arial"/>
              <a:ea typeface="微软雅黑"/>
              <a:cs typeface="+mn-cs"/>
            </a:rPr>
            <a:t>可扩展性：</a:t>
          </a:r>
          <a:r>
            <a:rPr lang="zh-CN" altLang="en-US" sz="1300" kern="1200" dirty="0"/>
            <a:t>设计时考虑未来业务发展可能带来的变化，保证系统架构可以灵活扩展，以适应更多用户、更大交易量的需求。</a:t>
          </a:r>
        </a:p>
      </dgm:t>
    </dgm:pt>
    <dgm:pt modelId="{27FA55BF-FAD2-4077-BF74-D19482CBA330}" type="parTrans" cxnId="{4A6B8868-4B11-43EF-8C9D-746443164296}">
      <dgm:prSet/>
      <dgm:spPr/>
      <dgm:t>
        <a:bodyPr/>
        <a:lstStyle/>
        <a:p>
          <a:endParaRPr lang="zh-CN" altLang="en-US" sz="1300"/>
        </a:p>
      </dgm:t>
    </dgm:pt>
    <dgm:pt modelId="{2AEC1AD1-8194-4EAD-BF8E-3C7B23B8567A}" type="sibTrans" cxnId="{4A6B8868-4B11-43EF-8C9D-746443164296}">
      <dgm:prSet/>
      <dgm:spPr/>
      <dgm:t>
        <a:bodyPr/>
        <a:lstStyle/>
        <a:p>
          <a:endParaRPr lang="zh-CN" altLang="en-US" sz="1300"/>
        </a:p>
      </dgm:t>
    </dgm:pt>
    <dgm:pt modelId="{EB42451D-922F-4ADB-A0EE-A3E7DBB82937}">
      <dgm:prSet custT="1"/>
      <dgm:spPr/>
      <dgm:t>
        <a:bodyPr/>
        <a:lstStyle/>
        <a:p>
          <a:r>
            <a:rPr lang="en-US" altLang="en-US" sz="1300" b="1" kern="1200" dirty="0">
              <a:solidFill>
                <a:srgbClr val="FFFF00"/>
              </a:solidFill>
              <a:latin typeface="Arial"/>
              <a:ea typeface="微软雅黑"/>
              <a:cs typeface="+mn-cs"/>
            </a:rPr>
            <a:t>SEO </a:t>
          </a:r>
          <a:r>
            <a:rPr lang="zh-CN" altLang="en-US" sz="1300" b="1" kern="1200" dirty="0">
              <a:solidFill>
                <a:srgbClr val="FFFF00"/>
              </a:solidFill>
              <a:latin typeface="Arial"/>
              <a:ea typeface="微软雅黑"/>
              <a:cs typeface="+mn-cs"/>
            </a:rPr>
            <a:t>优化：</a:t>
          </a:r>
          <a:r>
            <a:rPr lang="zh-CN" altLang="en-US" sz="1300" kern="1200" dirty="0"/>
            <a:t>从代码结构、关键词布局、</a:t>
          </a:r>
          <a:r>
            <a:rPr lang="en-US" altLang="en-US" sz="1300" kern="1200" dirty="0"/>
            <a:t>URL </a:t>
          </a:r>
          <a:r>
            <a:rPr lang="zh-CN" altLang="en-US" sz="1300" kern="1200" dirty="0"/>
            <a:t>结构等方面入手，提升搜索引擎友好度，提高自然搜索排名。</a:t>
          </a:r>
        </a:p>
      </dgm:t>
    </dgm:pt>
    <dgm:pt modelId="{62F800CD-F9A6-4A79-8345-94FC6CE02875}" type="parTrans" cxnId="{22615010-0FD1-4019-A2DE-6CF78D1EB266}">
      <dgm:prSet/>
      <dgm:spPr/>
      <dgm:t>
        <a:bodyPr/>
        <a:lstStyle/>
        <a:p>
          <a:endParaRPr lang="zh-CN" altLang="en-US" sz="1300"/>
        </a:p>
      </dgm:t>
    </dgm:pt>
    <dgm:pt modelId="{03DC8A99-410B-4D91-AD3B-14C5AF03035E}" type="sibTrans" cxnId="{22615010-0FD1-4019-A2DE-6CF78D1EB266}">
      <dgm:prSet/>
      <dgm:spPr/>
      <dgm:t>
        <a:bodyPr/>
        <a:lstStyle/>
        <a:p>
          <a:endParaRPr lang="zh-CN" altLang="en-US" sz="1300"/>
        </a:p>
      </dgm:t>
    </dgm:pt>
    <dgm:pt modelId="{676EF65F-0A0D-4E8E-925C-1A378E500B71}">
      <dgm:prSet custT="1"/>
      <dgm:spPr/>
      <dgm:t>
        <a:bodyPr/>
        <a:lstStyle/>
        <a:p>
          <a:r>
            <a:rPr lang="zh-CN" altLang="en-US" sz="1300" b="1" kern="1200" dirty="0">
              <a:solidFill>
                <a:srgbClr val="FFFF00"/>
              </a:solidFill>
              <a:latin typeface="Arial"/>
              <a:ea typeface="微软雅黑"/>
              <a:cs typeface="+mn-cs"/>
            </a:rPr>
            <a:t>兼容性与适配性：</a:t>
          </a:r>
          <a:r>
            <a:rPr lang="zh-CN" altLang="en-US" sz="1300" kern="1200" dirty="0"/>
            <a:t>确保网站在各种设备（</a:t>
          </a:r>
          <a:r>
            <a:rPr lang="en-US" altLang="en-US" sz="1300" kern="1200" dirty="0"/>
            <a:t>PC</a:t>
          </a:r>
          <a:r>
            <a:rPr lang="zh-CN" altLang="en-US" sz="1300" kern="1200" dirty="0"/>
            <a:t>、手机、平板）和浏览器环境下都能正常访问和使用</a:t>
          </a:r>
        </a:p>
      </dgm:t>
    </dgm:pt>
    <dgm:pt modelId="{B05F4E69-BA44-42F8-A3C3-ED445E72E95E}" type="parTrans" cxnId="{02D4F5DE-6DB2-4DFF-99E0-F4E84E9E14E5}">
      <dgm:prSet/>
      <dgm:spPr/>
      <dgm:t>
        <a:bodyPr/>
        <a:lstStyle/>
        <a:p>
          <a:endParaRPr lang="zh-CN" altLang="en-US" sz="1300"/>
        </a:p>
      </dgm:t>
    </dgm:pt>
    <dgm:pt modelId="{19B9CC00-477F-4738-9FC5-3A480514C933}" type="sibTrans" cxnId="{02D4F5DE-6DB2-4DFF-99E0-F4E84E9E14E5}">
      <dgm:prSet/>
      <dgm:spPr/>
      <dgm:t>
        <a:bodyPr/>
        <a:lstStyle/>
        <a:p>
          <a:endParaRPr lang="zh-CN" altLang="en-US" sz="1300"/>
        </a:p>
      </dgm:t>
    </dgm:pt>
    <dgm:pt modelId="{DAA1EBB2-AA29-4830-8313-341EEAE9A428}" type="pres">
      <dgm:prSet presAssocID="{89730144-3AF2-4241-9640-F6A75CFAF829}" presName="Name0" presStyleCnt="0">
        <dgm:presLayoutVars>
          <dgm:chMax val="7"/>
          <dgm:chPref val="7"/>
          <dgm:dir/>
        </dgm:presLayoutVars>
      </dgm:prSet>
      <dgm:spPr/>
    </dgm:pt>
    <dgm:pt modelId="{4150567B-AE78-4C61-B3B9-126AAA8FDF17}" type="pres">
      <dgm:prSet presAssocID="{89730144-3AF2-4241-9640-F6A75CFAF829}" presName="Name1" presStyleCnt="0"/>
      <dgm:spPr/>
    </dgm:pt>
    <dgm:pt modelId="{012DC733-A9E2-47B1-9710-0612D509524B}" type="pres">
      <dgm:prSet presAssocID="{89730144-3AF2-4241-9640-F6A75CFAF829}" presName="cycle" presStyleCnt="0"/>
      <dgm:spPr/>
    </dgm:pt>
    <dgm:pt modelId="{9C27F763-C040-4A14-8C1A-61264723A86A}" type="pres">
      <dgm:prSet presAssocID="{89730144-3AF2-4241-9640-F6A75CFAF829}" presName="srcNode" presStyleLbl="node1" presStyleIdx="0" presStyleCnt="5"/>
      <dgm:spPr/>
    </dgm:pt>
    <dgm:pt modelId="{26D53A46-52AE-4B68-95AA-411327F22283}" type="pres">
      <dgm:prSet presAssocID="{89730144-3AF2-4241-9640-F6A75CFAF829}" presName="conn" presStyleLbl="parChTrans1D2" presStyleIdx="0" presStyleCnt="1"/>
      <dgm:spPr/>
    </dgm:pt>
    <dgm:pt modelId="{6DD2D063-AC76-407F-BF24-F0B0416FFC73}" type="pres">
      <dgm:prSet presAssocID="{89730144-3AF2-4241-9640-F6A75CFAF829}" presName="extraNode" presStyleLbl="node1" presStyleIdx="0" presStyleCnt="5"/>
      <dgm:spPr/>
    </dgm:pt>
    <dgm:pt modelId="{FCE521E7-8233-427A-93AC-2ED6F343F980}" type="pres">
      <dgm:prSet presAssocID="{89730144-3AF2-4241-9640-F6A75CFAF829}" presName="dstNode" presStyleLbl="node1" presStyleIdx="0" presStyleCnt="5"/>
      <dgm:spPr/>
    </dgm:pt>
    <dgm:pt modelId="{899D7552-4DA6-41A6-ADCB-8FCA969BC0C4}" type="pres">
      <dgm:prSet presAssocID="{7E176F3C-0016-4265-99AB-2E1AF6B4CAC8}" presName="text_1" presStyleLbl="node1" presStyleIdx="0" presStyleCnt="5">
        <dgm:presLayoutVars>
          <dgm:bulletEnabled val="1"/>
        </dgm:presLayoutVars>
      </dgm:prSet>
      <dgm:spPr/>
    </dgm:pt>
    <dgm:pt modelId="{804B780F-B4CB-44FE-AEEA-FC9AF5B3E4F2}" type="pres">
      <dgm:prSet presAssocID="{7E176F3C-0016-4265-99AB-2E1AF6B4CAC8}" presName="accent_1" presStyleCnt="0"/>
      <dgm:spPr/>
    </dgm:pt>
    <dgm:pt modelId="{7A88A7EB-AE84-47D5-80FF-CD0D9381D6EF}" type="pres">
      <dgm:prSet presAssocID="{7E176F3C-0016-4265-99AB-2E1AF6B4CAC8}" presName="accentRepeatNode" presStyleLbl="solidFgAcc1" presStyleIdx="0" presStyleCnt="5"/>
      <dgm:spPr/>
    </dgm:pt>
    <dgm:pt modelId="{6467AABC-81D5-4A42-AD9F-6A704BC5BE84}" type="pres">
      <dgm:prSet presAssocID="{7237A27D-493F-4BDA-ADF0-70641BE88C16}" presName="text_2" presStyleLbl="node1" presStyleIdx="1" presStyleCnt="5">
        <dgm:presLayoutVars>
          <dgm:bulletEnabled val="1"/>
        </dgm:presLayoutVars>
      </dgm:prSet>
      <dgm:spPr/>
    </dgm:pt>
    <dgm:pt modelId="{BA31B6A6-E58D-4664-82E7-FD6CFA8AF64D}" type="pres">
      <dgm:prSet presAssocID="{7237A27D-493F-4BDA-ADF0-70641BE88C16}" presName="accent_2" presStyleCnt="0"/>
      <dgm:spPr/>
    </dgm:pt>
    <dgm:pt modelId="{616302E4-1965-4EA2-8A4E-24AA1D7C3790}" type="pres">
      <dgm:prSet presAssocID="{7237A27D-493F-4BDA-ADF0-70641BE88C16}" presName="accentRepeatNode" presStyleLbl="solidFgAcc1" presStyleIdx="1" presStyleCnt="5"/>
      <dgm:spPr/>
    </dgm:pt>
    <dgm:pt modelId="{A4EDC6E0-39F6-4039-B464-FEA4F82E67D1}" type="pres">
      <dgm:prSet presAssocID="{C5531871-A212-4E87-A2F0-14DD48A0083E}" presName="text_3" presStyleLbl="node1" presStyleIdx="2" presStyleCnt="5">
        <dgm:presLayoutVars>
          <dgm:bulletEnabled val="1"/>
        </dgm:presLayoutVars>
      </dgm:prSet>
      <dgm:spPr/>
    </dgm:pt>
    <dgm:pt modelId="{E815D196-89AD-49CD-8D81-71CB1DFCD388}" type="pres">
      <dgm:prSet presAssocID="{C5531871-A212-4E87-A2F0-14DD48A0083E}" presName="accent_3" presStyleCnt="0"/>
      <dgm:spPr/>
    </dgm:pt>
    <dgm:pt modelId="{CC287637-CAC4-4FBF-A104-D9DD710BA09C}" type="pres">
      <dgm:prSet presAssocID="{C5531871-A212-4E87-A2F0-14DD48A0083E}" presName="accentRepeatNode" presStyleLbl="solidFgAcc1" presStyleIdx="2" presStyleCnt="5"/>
      <dgm:spPr/>
    </dgm:pt>
    <dgm:pt modelId="{311CC31D-64BB-42F8-862F-7B75A70EF7A0}" type="pres">
      <dgm:prSet presAssocID="{EB42451D-922F-4ADB-A0EE-A3E7DBB82937}" presName="text_4" presStyleLbl="node1" presStyleIdx="3" presStyleCnt="5">
        <dgm:presLayoutVars>
          <dgm:bulletEnabled val="1"/>
        </dgm:presLayoutVars>
      </dgm:prSet>
      <dgm:spPr/>
    </dgm:pt>
    <dgm:pt modelId="{2A6119F1-C3A1-45F6-A487-44229F87C9FE}" type="pres">
      <dgm:prSet presAssocID="{EB42451D-922F-4ADB-A0EE-A3E7DBB82937}" presName="accent_4" presStyleCnt="0"/>
      <dgm:spPr/>
    </dgm:pt>
    <dgm:pt modelId="{CBC8FBA3-7380-4269-B55A-C44FA912DE59}" type="pres">
      <dgm:prSet presAssocID="{EB42451D-922F-4ADB-A0EE-A3E7DBB82937}" presName="accentRepeatNode" presStyleLbl="solidFgAcc1" presStyleIdx="3" presStyleCnt="5"/>
      <dgm:spPr/>
    </dgm:pt>
    <dgm:pt modelId="{0A8FB961-2A17-4CE7-8031-2451E90E0CD4}" type="pres">
      <dgm:prSet presAssocID="{676EF65F-0A0D-4E8E-925C-1A378E500B71}" presName="text_5" presStyleLbl="node1" presStyleIdx="4" presStyleCnt="5">
        <dgm:presLayoutVars>
          <dgm:bulletEnabled val="1"/>
        </dgm:presLayoutVars>
      </dgm:prSet>
      <dgm:spPr/>
    </dgm:pt>
    <dgm:pt modelId="{D0800B82-6AAF-4A24-9D6D-CA7B671733D1}" type="pres">
      <dgm:prSet presAssocID="{676EF65F-0A0D-4E8E-925C-1A378E500B71}" presName="accent_5" presStyleCnt="0"/>
      <dgm:spPr/>
    </dgm:pt>
    <dgm:pt modelId="{D25BF6B9-46C8-47D6-821D-E70E301B0A18}" type="pres">
      <dgm:prSet presAssocID="{676EF65F-0A0D-4E8E-925C-1A378E500B71}" presName="accentRepeatNode" presStyleLbl="solidFgAcc1" presStyleIdx="4" presStyleCnt="5"/>
      <dgm:spPr/>
    </dgm:pt>
  </dgm:ptLst>
  <dgm:cxnLst>
    <dgm:cxn modelId="{22615010-0FD1-4019-A2DE-6CF78D1EB266}" srcId="{89730144-3AF2-4241-9640-F6A75CFAF829}" destId="{EB42451D-922F-4ADB-A0EE-A3E7DBB82937}" srcOrd="3" destOrd="0" parTransId="{62F800CD-F9A6-4A79-8345-94FC6CE02875}" sibTransId="{03DC8A99-410B-4D91-AD3B-14C5AF03035E}"/>
    <dgm:cxn modelId="{005AC440-A41B-4977-A5E9-1AA6516C6B12}" type="presOf" srcId="{C5531871-A212-4E87-A2F0-14DD48A0083E}" destId="{A4EDC6E0-39F6-4039-B464-FEA4F82E67D1}" srcOrd="0" destOrd="0" presId="urn:microsoft.com/office/officeart/2008/layout/VerticalCurvedList"/>
    <dgm:cxn modelId="{4A6B8868-4B11-43EF-8C9D-746443164296}" srcId="{89730144-3AF2-4241-9640-F6A75CFAF829}" destId="{C5531871-A212-4E87-A2F0-14DD48A0083E}" srcOrd="2" destOrd="0" parTransId="{27FA55BF-FAD2-4077-BF74-D19482CBA330}" sibTransId="{2AEC1AD1-8194-4EAD-BF8E-3C7B23B8567A}"/>
    <dgm:cxn modelId="{8AFFC291-20FF-4168-BE06-1E01DF7058AE}" type="presOf" srcId="{7237A27D-493F-4BDA-ADF0-70641BE88C16}" destId="{6467AABC-81D5-4A42-AD9F-6A704BC5BE84}" srcOrd="0" destOrd="0" presId="urn:microsoft.com/office/officeart/2008/layout/VerticalCurvedList"/>
    <dgm:cxn modelId="{5E4E8A96-4C97-49F1-AAB3-6B8CAB8A0E10}" srcId="{89730144-3AF2-4241-9640-F6A75CFAF829}" destId="{7E176F3C-0016-4265-99AB-2E1AF6B4CAC8}" srcOrd="0" destOrd="0" parTransId="{059E3597-94DE-42FC-A994-0AF2C29BDC88}" sibTransId="{62C25548-E0B3-46B6-A9F4-2D83A80D22FC}"/>
    <dgm:cxn modelId="{D7CB9CB5-814D-447F-9B83-240C8C5233D2}" type="presOf" srcId="{676EF65F-0A0D-4E8E-925C-1A378E500B71}" destId="{0A8FB961-2A17-4CE7-8031-2451E90E0CD4}" srcOrd="0" destOrd="0" presId="urn:microsoft.com/office/officeart/2008/layout/VerticalCurvedList"/>
    <dgm:cxn modelId="{E7E542C3-B866-4901-B989-955F0105063B}" type="presOf" srcId="{7E176F3C-0016-4265-99AB-2E1AF6B4CAC8}" destId="{899D7552-4DA6-41A6-ADCB-8FCA969BC0C4}" srcOrd="0" destOrd="0" presId="urn:microsoft.com/office/officeart/2008/layout/VerticalCurvedList"/>
    <dgm:cxn modelId="{30B7BDDA-0A0F-45F3-99EB-D9E5DD6DE37E}" type="presOf" srcId="{89730144-3AF2-4241-9640-F6A75CFAF829}" destId="{DAA1EBB2-AA29-4830-8313-341EEAE9A428}" srcOrd="0" destOrd="0" presId="urn:microsoft.com/office/officeart/2008/layout/VerticalCurvedList"/>
    <dgm:cxn modelId="{02D4F5DE-6DB2-4DFF-99E0-F4E84E9E14E5}" srcId="{89730144-3AF2-4241-9640-F6A75CFAF829}" destId="{676EF65F-0A0D-4E8E-925C-1A378E500B71}" srcOrd="4" destOrd="0" parTransId="{B05F4E69-BA44-42F8-A3C3-ED445E72E95E}" sibTransId="{19B9CC00-477F-4738-9FC5-3A480514C933}"/>
    <dgm:cxn modelId="{EA22BFE5-3F8F-4913-8EBB-D616C73C35D1}" type="presOf" srcId="{62C25548-E0B3-46B6-A9F4-2D83A80D22FC}" destId="{26D53A46-52AE-4B68-95AA-411327F22283}" srcOrd="0" destOrd="0" presId="urn:microsoft.com/office/officeart/2008/layout/VerticalCurvedList"/>
    <dgm:cxn modelId="{5A55D1E8-E4BF-4E4E-9B5F-14F5B3BF69DC}" srcId="{89730144-3AF2-4241-9640-F6A75CFAF829}" destId="{7237A27D-493F-4BDA-ADF0-70641BE88C16}" srcOrd="1" destOrd="0" parTransId="{DB273D6B-DD14-4EF2-9867-53F5954C3D3B}" sibTransId="{739B8EE2-E5E3-47B1-846C-DA4E20DB5BD4}"/>
    <dgm:cxn modelId="{1D058DF6-0F07-4E78-9FE5-B24538082253}" type="presOf" srcId="{EB42451D-922F-4ADB-A0EE-A3E7DBB82937}" destId="{311CC31D-64BB-42F8-862F-7B75A70EF7A0}" srcOrd="0" destOrd="0" presId="urn:microsoft.com/office/officeart/2008/layout/VerticalCurvedList"/>
    <dgm:cxn modelId="{41E1F787-D1F2-4DCC-8E64-43FE03BBE9D0}" type="presParOf" srcId="{DAA1EBB2-AA29-4830-8313-341EEAE9A428}" destId="{4150567B-AE78-4C61-B3B9-126AAA8FDF17}" srcOrd="0" destOrd="0" presId="urn:microsoft.com/office/officeart/2008/layout/VerticalCurvedList"/>
    <dgm:cxn modelId="{AE938893-55AD-4B17-9A39-53B57FA79CEB}" type="presParOf" srcId="{4150567B-AE78-4C61-B3B9-126AAA8FDF17}" destId="{012DC733-A9E2-47B1-9710-0612D509524B}" srcOrd="0" destOrd="0" presId="urn:microsoft.com/office/officeart/2008/layout/VerticalCurvedList"/>
    <dgm:cxn modelId="{F831FCB8-9E19-4FB9-A521-3E7077B93561}" type="presParOf" srcId="{012DC733-A9E2-47B1-9710-0612D509524B}" destId="{9C27F763-C040-4A14-8C1A-61264723A86A}" srcOrd="0" destOrd="0" presId="urn:microsoft.com/office/officeart/2008/layout/VerticalCurvedList"/>
    <dgm:cxn modelId="{CD123062-0C4F-4360-A22A-7416E69A04CE}" type="presParOf" srcId="{012DC733-A9E2-47B1-9710-0612D509524B}" destId="{26D53A46-52AE-4B68-95AA-411327F22283}" srcOrd="1" destOrd="0" presId="urn:microsoft.com/office/officeart/2008/layout/VerticalCurvedList"/>
    <dgm:cxn modelId="{0BD65607-B72F-43BD-906D-48091F22D7A5}" type="presParOf" srcId="{012DC733-A9E2-47B1-9710-0612D509524B}" destId="{6DD2D063-AC76-407F-BF24-F0B0416FFC73}" srcOrd="2" destOrd="0" presId="urn:microsoft.com/office/officeart/2008/layout/VerticalCurvedList"/>
    <dgm:cxn modelId="{787F0493-4129-4311-817E-DAD317C65E5E}" type="presParOf" srcId="{012DC733-A9E2-47B1-9710-0612D509524B}" destId="{FCE521E7-8233-427A-93AC-2ED6F343F980}" srcOrd="3" destOrd="0" presId="urn:microsoft.com/office/officeart/2008/layout/VerticalCurvedList"/>
    <dgm:cxn modelId="{30F02615-0B16-4761-9B54-8233ECA6EB38}" type="presParOf" srcId="{4150567B-AE78-4C61-B3B9-126AAA8FDF17}" destId="{899D7552-4DA6-41A6-ADCB-8FCA969BC0C4}" srcOrd="1" destOrd="0" presId="urn:microsoft.com/office/officeart/2008/layout/VerticalCurvedList"/>
    <dgm:cxn modelId="{BDC32982-B030-49D5-970F-2B24B3ADD2F0}" type="presParOf" srcId="{4150567B-AE78-4C61-B3B9-126AAA8FDF17}" destId="{804B780F-B4CB-44FE-AEEA-FC9AF5B3E4F2}" srcOrd="2" destOrd="0" presId="urn:microsoft.com/office/officeart/2008/layout/VerticalCurvedList"/>
    <dgm:cxn modelId="{05532102-9A26-4BDE-A929-9227EDF8668C}" type="presParOf" srcId="{804B780F-B4CB-44FE-AEEA-FC9AF5B3E4F2}" destId="{7A88A7EB-AE84-47D5-80FF-CD0D9381D6EF}" srcOrd="0" destOrd="0" presId="urn:microsoft.com/office/officeart/2008/layout/VerticalCurvedList"/>
    <dgm:cxn modelId="{96DC31DC-44B7-408D-8360-0D288B6DC35B}" type="presParOf" srcId="{4150567B-AE78-4C61-B3B9-126AAA8FDF17}" destId="{6467AABC-81D5-4A42-AD9F-6A704BC5BE84}" srcOrd="3" destOrd="0" presId="urn:microsoft.com/office/officeart/2008/layout/VerticalCurvedList"/>
    <dgm:cxn modelId="{5CF60177-5994-47C2-816D-AE0B7BC048C9}" type="presParOf" srcId="{4150567B-AE78-4C61-B3B9-126AAA8FDF17}" destId="{BA31B6A6-E58D-4664-82E7-FD6CFA8AF64D}" srcOrd="4" destOrd="0" presId="urn:microsoft.com/office/officeart/2008/layout/VerticalCurvedList"/>
    <dgm:cxn modelId="{21EB3963-95F2-40DD-9BA1-4F963B0E2143}" type="presParOf" srcId="{BA31B6A6-E58D-4664-82E7-FD6CFA8AF64D}" destId="{616302E4-1965-4EA2-8A4E-24AA1D7C3790}" srcOrd="0" destOrd="0" presId="urn:microsoft.com/office/officeart/2008/layout/VerticalCurvedList"/>
    <dgm:cxn modelId="{58F9EF8C-590D-4D0A-9923-A4969CD0B470}" type="presParOf" srcId="{4150567B-AE78-4C61-B3B9-126AAA8FDF17}" destId="{A4EDC6E0-39F6-4039-B464-FEA4F82E67D1}" srcOrd="5" destOrd="0" presId="urn:microsoft.com/office/officeart/2008/layout/VerticalCurvedList"/>
    <dgm:cxn modelId="{CE713ED3-B626-4E41-9C1C-6974AB3ABA0C}" type="presParOf" srcId="{4150567B-AE78-4C61-B3B9-126AAA8FDF17}" destId="{E815D196-89AD-49CD-8D81-71CB1DFCD388}" srcOrd="6" destOrd="0" presId="urn:microsoft.com/office/officeart/2008/layout/VerticalCurvedList"/>
    <dgm:cxn modelId="{664307B6-C7CE-4FCF-B31D-98293BEC9794}" type="presParOf" srcId="{E815D196-89AD-49CD-8D81-71CB1DFCD388}" destId="{CC287637-CAC4-4FBF-A104-D9DD710BA09C}" srcOrd="0" destOrd="0" presId="urn:microsoft.com/office/officeart/2008/layout/VerticalCurvedList"/>
    <dgm:cxn modelId="{1FD6DC9F-8554-4DCD-976D-4C5D5E2FB397}" type="presParOf" srcId="{4150567B-AE78-4C61-B3B9-126AAA8FDF17}" destId="{311CC31D-64BB-42F8-862F-7B75A70EF7A0}" srcOrd="7" destOrd="0" presId="urn:microsoft.com/office/officeart/2008/layout/VerticalCurvedList"/>
    <dgm:cxn modelId="{1149890F-80E1-427C-9AE5-C7D8EAB03820}" type="presParOf" srcId="{4150567B-AE78-4C61-B3B9-126AAA8FDF17}" destId="{2A6119F1-C3A1-45F6-A487-44229F87C9FE}" srcOrd="8" destOrd="0" presId="urn:microsoft.com/office/officeart/2008/layout/VerticalCurvedList"/>
    <dgm:cxn modelId="{3F0DBFD0-7CA0-48D0-9642-CE5061DD371E}" type="presParOf" srcId="{2A6119F1-C3A1-45F6-A487-44229F87C9FE}" destId="{CBC8FBA3-7380-4269-B55A-C44FA912DE59}" srcOrd="0" destOrd="0" presId="urn:microsoft.com/office/officeart/2008/layout/VerticalCurvedList"/>
    <dgm:cxn modelId="{12B79331-0894-4BBB-972A-BC97F958FEF0}" type="presParOf" srcId="{4150567B-AE78-4C61-B3B9-126AAA8FDF17}" destId="{0A8FB961-2A17-4CE7-8031-2451E90E0CD4}" srcOrd="9" destOrd="0" presId="urn:microsoft.com/office/officeart/2008/layout/VerticalCurvedList"/>
    <dgm:cxn modelId="{467DF57B-CAD7-40CF-B42D-8F674FAFA871}" type="presParOf" srcId="{4150567B-AE78-4C61-B3B9-126AAA8FDF17}" destId="{D0800B82-6AAF-4A24-9D6D-CA7B671733D1}" srcOrd="10" destOrd="0" presId="urn:microsoft.com/office/officeart/2008/layout/VerticalCurvedList"/>
    <dgm:cxn modelId="{1D250347-058A-482D-9E19-4FD955CCA2C2}" type="presParOf" srcId="{D0800B82-6AAF-4A24-9D6D-CA7B671733D1}" destId="{D25BF6B9-46C8-47D6-821D-E70E301B0A18}"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9730144-3AF2-4241-9640-F6A75CFAF82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latin typeface="Arial"/>
              <a:ea typeface="微软雅黑"/>
              <a:cs typeface="+mn-cs"/>
            </a:rPr>
            <a:t>编程语言选择：</a:t>
          </a:r>
          <a:r>
            <a:rPr lang="zh-CN" altLang="en-US" sz="1300" kern="1200" dirty="0"/>
            <a:t>根据团队技能、性能需求、社区支持和生态系统等方面综合考虑，选定后端开发所使用的编程语言（如 </a:t>
          </a:r>
          <a:r>
            <a:rPr lang="en-US" altLang="en-US" sz="1300" kern="1200" dirty="0"/>
            <a:t>Java</a:t>
          </a:r>
          <a:r>
            <a:rPr lang="zh-CN" altLang="en-US" sz="1300" kern="1200" dirty="0"/>
            <a:t>、</a:t>
          </a:r>
          <a:r>
            <a:rPr lang="en-US" altLang="en-US" sz="1300" kern="1200" dirty="0"/>
            <a:t>Python</a:t>
          </a:r>
          <a:r>
            <a:rPr lang="zh-CN" altLang="en-US" sz="1300" kern="1200" dirty="0"/>
            <a:t>、</a:t>
          </a:r>
          <a:r>
            <a:rPr lang="en-US" altLang="en-US" sz="1300" kern="1200" dirty="0"/>
            <a:t>PHP</a:t>
          </a:r>
          <a:r>
            <a:rPr lang="zh-CN" altLang="en-US" sz="1300" kern="1200" dirty="0"/>
            <a:t>、</a:t>
          </a:r>
          <a:r>
            <a:rPr lang="en-US" altLang="en-US" sz="1300" kern="1200" dirty="0"/>
            <a:t>Node.js </a:t>
          </a:r>
          <a:r>
            <a:rPr lang="zh-CN" altLang="en-US" sz="1300" kern="1200" dirty="0"/>
            <a:t>等）。</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AFC98BD2-A553-42CB-894C-CE83E510ADE8}">
      <dgm:prSet custT="1"/>
      <dgm:spPr/>
      <dgm:t>
        <a:bodyPr/>
        <a:lstStyle/>
        <a:p>
          <a:r>
            <a:rPr lang="zh-CN" altLang="en-US" sz="1300" b="1" kern="1200" dirty="0">
              <a:solidFill>
                <a:srgbClr val="FFFF00"/>
              </a:solidFill>
              <a:latin typeface="Arial"/>
              <a:ea typeface="微软雅黑"/>
              <a:cs typeface="+mn-cs"/>
            </a:rPr>
            <a:t>框架选取： </a:t>
          </a:r>
          <a:r>
            <a:rPr lang="zh-CN" altLang="en-US" sz="1300" kern="1200" dirty="0"/>
            <a:t>针对前后端分离或全栈式开发模式， 选择合适的 </a:t>
          </a:r>
          <a:r>
            <a:rPr lang="en-US" altLang="en-US" sz="1300" kern="1200" dirty="0"/>
            <a:t>Web </a:t>
          </a:r>
          <a:r>
            <a:rPr lang="zh-CN" altLang="en-US" sz="1300" kern="1200" dirty="0"/>
            <a:t>框架（如</a:t>
          </a:r>
          <a:r>
            <a:rPr lang="en-US" altLang="en-US" sz="1300" kern="1200" dirty="0"/>
            <a:t>Spring Boot</a:t>
          </a:r>
          <a:r>
            <a:rPr lang="zh-CN" altLang="en-US" sz="1300" kern="1200" dirty="0"/>
            <a:t>、</a:t>
          </a:r>
          <a:r>
            <a:rPr lang="en-US" altLang="en-US" sz="1300" kern="1200" dirty="0"/>
            <a:t>Django</a:t>
          </a:r>
          <a:r>
            <a:rPr lang="zh-CN" altLang="en-US" sz="1300" kern="1200" dirty="0"/>
            <a:t>、</a:t>
          </a:r>
          <a:r>
            <a:rPr lang="en-US" altLang="en-US" sz="1300" kern="1200" dirty="0"/>
            <a:t>Laravel</a:t>
          </a:r>
          <a:r>
            <a:rPr lang="zh-CN" altLang="en-US" sz="1300" kern="1200" dirty="0"/>
            <a:t>、</a:t>
          </a:r>
          <a:r>
            <a:rPr lang="en-US" altLang="en-US" sz="1300" kern="1200" dirty="0"/>
            <a:t>Express </a:t>
          </a:r>
          <a:r>
            <a:rPr lang="zh-CN" altLang="en-US" sz="1300" kern="1200" dirty="0"/>
            <a:t>等），以及前端框架（如 </a:t>
          </a:r>
          <a:r>
            <a:rPr lang="en-US" altLang="en-US" sz="1300" kern="1200" dirty="0"/>
            <a:t>React</a:t>
          </a:r>
          <a:r>
            <a:rPr lang="zh-CN" altLang="en-US" sz="1300" kern="1200" dirty="0"/>
            <a:t>、</a:t>
          </a:r>
          <a:r>
            <a:rPr lang="en-US" altLang="en-US" sz="1300" kern="1200" dirty="0"/>
            <a:t>Vue</a:t>
          </a:r>
          <a:r>
            <a:rPr lang="zh-CN" altLang="en-US" sz="1300" kern="1200" dirty="0"/>
            <a:t>、</a:t>
          </a:r>
          <a:r>
            <a:rPr lang="en-US" altLang="en-US" sz="1300" kern="1200" dirty="0"/>
            <a:t>Angular </a:t>
          </a:r>
          <a:r>
            <a:rPr lang="zh-CN" altLang="en-US" sz="1300" kern="1200" dirty="0"/>
            <a:t>等）。</a:t>
          </a:r>
        </a:p>
      </dgm:t>
    </dgm:pt>
    <dgm:pt modelId="{0DE117F9-A079-4668-926E-4E72CE2EFEFF}" type="parTrans" cxnId="{54E94482-159A-4157-9DF2-33793E78068A}">
      <dgm:prSet/>
      <dgm:spPr/>
      <dgm:t>
        <a:bodyPr/>
        <a:lstStyle/>
        <a:p>
          <a:endParaRPr lang="zh-CN" altLang="en-US"/>
        </a:p>
      </dgm:t>
    </dgm:pt>
    <dgm:pt modelId="{2F8324E6-E198-42B8-9414-AA9B853E637E}" type="sibTrans" cxnId="{54E94482-159A-4157-9DF2-33793E78068A}">
      <dgm:prSet/>
      <dgm:spPr/>
      <dgm:t>
        <a:bodyPr/>
        <a:lstStyle/>
        <a:p>
          <a:endParaRPr lang="zh-CN" altLang="en-US"/>
        </a:p>
      </dgm:t>
    </dgm:pt>
    <dgm:pt modelId="{B1A571EA-3892-4BCC-B05D-98FCC280BE31}">
      <dgm:prSet custT="1"/>
      <dgm:spPr/>
      <dgm:t>
        <a:bodyPr/>
        <a:lstStyle/>
        <a:p>
          <a:r>
            <a:rPr lang="zh-CN" altLang="en-US" sz="1300" b="1" kern="1200" dirty="0">
              <a:solidFill>
                <a:srgbClr val="FFFF00"/>
              </a:solidFill>
              <a:latin typeface="Arial"/>
              <a:ea typeface="微软雅黑"/>
              <a:cs typeface="+mn-cs"/>
            </a:rPr>
            <a:t>数据库系统：</a:t>
          </a:r>
          <a:r>
            <a:rPr lang="zh-CN" altLang="en-US" sz="1300" kern="1200" dirty="0"/>
            <a:t>根据数据规模、读写速度、扩展性及一致性要求等因素，确定使用哪种关系型数据库（如 </a:t>
          </a:r>
          <a:r>
            <a:rPr lang="en-US" altLang="en-US" sz="1300" kern="1200" dirty="0"/>
            <a:t>MySQL</a:t>
          </a:r>
          <a:r>
            <a:rPr lang="zh-CN" altLang="en-US" sz="1300" kern="1200" dirty="0"/>
            <a:t>、</a:t>
          </a:r>
          <a:r>
            <a:rPr lang="en-US" altLang="en-US" sz="1300" kern="1200" dirty="0"/>
            <a:t>PostgreSQL </a:t>
          </a:r>
          <a:r>
            <a:rPr lang="zh-CN" altLang="en-US" sz="1300" kern="1200" dirty="0"/>
            <a:t>等）或非关系型数据库（如 </a:t>
          </a:r>
          <a:r>
            <a:rPr lang="en-US" altLang="en-US" sz="1300" kern="1200" dirty="0"/>
            <a:t>MongoDB</a:t>
          </a:r>
          <a:r>
            <a:rPr lang="zh-CN" altLang="en-US" sz="1300" kern="1200" dirty="0"/>
            <a:t>、</a:t>
          </a:r>
          <a:r>
            <a:rPr lang="en-US" altLang="en-US" sz="1300" kern="1200" dirty="0"/>
            <a:t>Redis </a:t>
          </a:r>
          <a:r>
            <a:rPr lang="zh-CN" altLang="en-US" sz="1300" kern="1200" dirty="0"/>
            <a:t>等 ）。</a:t>
          </a:r>
        </a:p>
      </dgm:t>
    </dgm:pt>
    <dgm:pt modelId="{5638D35E-F63C-4C07-A0EE-A75B7FEEA7DE}" type="parTrans" cxnId="{D1F65AE0-A3C8-4B39-86F6-9A9D4D9DBCF6}">
      <dgm:prSet/>
      <dgm:spPr/>
      <dgm:t>
        <a:bodyPr/>
        <a:lstStyle/>
        <a:p>
          <a:endParaRPr lang="zh-CN" altLang="en-US"/>
        </a:p>
      </dgm:t>
    </dgm:pt>
    <dgm:pt modelId="{675D8C9C-DB9A-4FC5-B38E-576CD98B2A7F}" type="sibTrans" cxnId="{D1F65AE0-A3C8-4B39-86F6-9A9D4D9DBCF6}">
      <dgm:prSet/>
      <dgm:spPr/>
      <dgm:t>
        <a:bodyPr/>
        <a:lstStyle/>
        <a:p>
          <a:endParaRPr lang="zh-CN" altLang="en-US"/>
        </a:p>
      </dgm:t>
    </dgm:pt>
    <dgm:pt modelId="{6B3DA326-2402-4FF3-8135-745F340019E8}">
      <dgm:prSet custT="1"/>
      <dgm:spPr/>
      <dgm:t>
        <a:bodyPr/>
        <a:lstStyle/>
        <a:p>
          <a:r>
            <a:rPr lang="zh-CN" altLang="en-US" sz="1300" b="1" kern="1200" dirty="0">
              <a:solidFill>
                <a:srgbClr val="FFFF00"/>
              </a:solidFill>
              <a:latin typeface="Arial"/>
              <a:ea typeface="微软雅黑"/>
              <a:cs typeface="+mn-cs"/>
            </a:rPr>
            <a:t>中间件与服务：</a:t>
          </a:r>
          <a:r>
            <a:rPr lang="zh-CN" altLang="en-US" sz="1300" kern="1200" dirty="0"/>
            <a:t>考虑消息队列（如 </a:t>
          </a:r>
          <a:r>
            <a:rPr lang="en-US" altLang="en-US" sz="1300" kern="1200" dirty="0"/>
            <a:t>RabbitMQ</a:t>
          </a:r>
          <a:r>
            <a:rPr lang="zh-CN" altLang="en-US" sz="1300" kern="1200" dirty="0"/>
            <a:t>、</a:t>
          </a:r>
          <a:r>
            <a:rPr lang="en-US" altLang="en-US" sz="1300" kern="1200" dirty="0"/>
            <a:t>Kafka</a:t>
          </a:r>
          <a:r>
            <a:rPr lang="zh-CN" altLang="en-US" sz="1300" kern="1200" dirty="0"/>
            <a:t>）、缓存服务（如 </a:t>
          </a:r>
          <a:r>
            <a:rPr lang="en-US" altLang="en-US" sz="1300" kern="1200" dirty="0"/>
            <a:t>Redis</a:t>
          </a:r>
          <a:r>
            <a:rPr lang="zh-CN" altLang="en-US" sz="1300" kern="1200" dirty="0"/>
            <a:t>、</a:t>
          </a:r>
          <a:r>
            <a:rPr lang="en-US" altLang="en-US" sz="1300" kern="1200" dirty="0"/>
            <a:t>Memcached</a:t>
          </a:r>
          <a:r>
            <a:rPr lang="zh-CN" altLang="en-US" sz="1300" kern="1200" dirty="0"/>
            <a:t>）、搜索引擎（如 </a:t>
          </a:r>
          <a:r>
            <a:rPr lang="en-US" altLang="en-US" sz="1300" kern="1200" dirty="0"/>
            <a:t>Elasticsearch</a:t>
          </a:r>
          <a:r>
            <a:rPr lang="zh-CN" altLang="en-US" sz="1300" kern="1200" dirty="0"/>
            <a:t>）、分布式文件系统（如 </a:t>
          </a:r>
          <a:r>
            <a:rPr lang="en-US" altLang="en-US" sz="1300" kern="1200" dirty="0"/>
            <a:t>Hadoop HDFS</a:t>
          </a:r>
          <a:r>
            <a:rPr lang="zh-CN" altLang="en-US" sz="1300" kern="1200" dirty="0"/>
            <a:t>、</a:t>
          </a:r>
          <a:r>
            <a:rPr lang="en-US" altLang="en-US" sz="1300" kern="1200" dirty="0" err="1"/>
            <a:t>MinIO</a:t>
          </a:r>
          <a:r>
            <a:rPr lang="zh-CN" altLang="en-US" sz="1300" kern="1200" dirty="0"/>
            <a:t>）等技术的选择与集成。</a:t>
          </a:r>
        </a:p>
      </dgm:t>
    </dgm:pt>
    <dgm:pt modelId="{884AAFB8-0296-463A-880F-E0E6B8662A1D}" type="parTrans" cxnId="{00973344-6B6A-4400-BE1B-39ACC1805792}">
      <dgm:prSet/>
      <dgm:spPr/>
      <dgm:t>
        <a:bodyPr/>
        <a:lstStyle/>
        <a:p>
          <a:endParaRPr lang="zh-CN" altLang="en-US"/>
        </a:p>
      </dgm:t>
    </dgm:pt>
    <dgm:pt modelId="{0FBCA1DA-D5ED-40FD-AABB-6E65BE9858C1}" type="sibTrans" cxnId="{00973344-6B6A-4400-BE1B-39ACC1805792}">
      <dgm:prSet/>
      <dgm:spPr/>
      <dgm:t>
        <a:bodyPr/>
        <a:lstStyle/>
        <a:p>
          <a:endParaRPr lang="zh-CN" altLang="en-US"/>
        </a:p>
      </dgm:t>
    </dgm:pt>
    <dgm:pt modelId="{45C82AFF-EF57-41AB-A1C5-3725DC907581}">
      <dgm:prSet custT="1"/>
      <dgm:spPr/>
      <dgm:t>
        <a:bodyPr/>
        <a:lstStyle/>
        <a:p>
          <a:r>
            <a:rPr lang="zh-CN" altLang="en-US" sz="1300" b="1" kern="1200" dirty="0">
              <a:solidFill>
                <a:srgbClr val="FFFF00"/>
              </a:solidFill>
              <a:latin typeface="Arial"/>
              <a:ea typeface="微软雅黑"/>
              <a:cs typeface="+mn-cs"/>
            </a:rPr>
            <a:t>安全方案：</a:t>
          </a:r>
          <a:r>
            <a:rPr lang="zh-CN" altLang="en-US" sz="1300" kern="1200" dirty="0"/>
            <a:t>确保网站的安全性，包括但不限于用户身份验证（</a:t>
          </a:r>
          <a:r>
            <a:rPr lang="en-US" altLang="en-US" sz="1300" kern="1200" dirty="0"/>
            <a:t>OAuth 2.0</a:t>
          </a:r>
          <a:r>
            <a:rPr lang="zh-CN" altLang="en-US" sz="1300" kern="1200" dirty="0"/>
            <a:t>、</a:t>
          </a:r>
          <a:r>
            <a:rPr lang="en-US" altLang="en-US" sz="1300" kern="1200" dirty="0"/>
            <a:t>JWT</a:t>
          </a:r>
          <a:r>
            <a:rPr lang="zh-CN" altLang="en-US" sz="1300" kern="1200" dirty="0"/>
            <a:t>）、数据加密传输（</a:t>
          </a:r>
          <a:r>
            <a:rPr lang="en-US" altLang="en-US" sz="1300" kern="1200" dirty="0"/>
            <a:t>HTTPS</a:t>
          </a:r>
          <a:r>
            <a:rPr lang="zh-CN" altLang="en-US" sz="1300" kern="1200" dirty="0"/>
            <a:t>、</a:t>
          </a:r>
          <a:r>
            <a:rPr lang="en-US" altLang="en-US" sz="1300" kern="1200" dirty="0"/>
            <a:t>TLS</a:t>
          </a:r>
          <a:r>
            <a:rPr lang="zh-CN" altLang="en-US" sz="1300" kern="1200" dirty="0"/>
            <a:t>）、防止 </a:t>
          </a:r>
          <a:r>
            <a:rPr lang="en-US" altLang="en-US" sz="1300" kern="1200" dirty="0"/>
            <a:t>SQL </a:t>
          </a:r>
          <a:r>
            <a:rPr lang="zh-CN" altLang="en-US" sz="1300" kern="1200" dirty="0"/>
            <a:t>注入、防范 </a:t>
          </a:r>
          <a:r>
            <a:rPr lang="en-US" altLang="en-US" sz="1300" kern="1200" dirty="0"/>
            <a:t>XSS </a:t>
          </a:r>
          <a:r>
            <a:rPr lang="zh-CN" altLang="en-US" sz="1300" kern="1200" dirty="0"/>
            <a:t>攻击等安全措施。</a:t>
          </a:r>
        </a:p>
      </dgm:t>
    </dgm:pt>
    <dgm:pt modelId="{FF02A8DB-3610-4D5D-875D-B9494922987F}" type="parTrans" cxnId="{B3F8F694-D325-401F-82AD-DEABB8BB9562}">
      <dgm:prSet/>
      <dgm:spPr/>
      <dgm:t>
        <a:bodyPr/>
        <a:lstStyle/>
        <a:p>
          <a:endParaRPr lang="zh-CN" altLang="en-US"/>
        </a:p>
      </dgm:t>
    </dgm:pt>
    <dgm:pt modelId="{E3F2F9CC-4464-4078-A5C1-2D5A58934D79}" type="sibTrans" cxnId="{B3F8F694-D325-401F-82AD-DEABB8BB9562}">
      <dgm:prSet/>
      <dgm:spPr/>
      <dgm:t>
        <a:bodyPr/>
        <a:lstStyle/>
        <a:p>
          <a:endParaRPr lang="zh-CN" altLang="en-US"/>
        </a:p>
      </dgm:t>
    </dgm:pt>
    <dgm:pt modelId="{88522CA9-1DEB-4CC1-B344-A1DB3B2D5066}" type="pres">
      <dgm:prSet presAssocID="{89730144-3AF2-4241-9640-F6A75CFAF829}" presName="Name0" presStyleCnt="0">
        <dgm:presLayoutVars>
          <dgm:dir/>
          <dgm:resizeHandles val="exact"/>
        </dgm:presLayoutVars>
      </dgm:prSet>
      <dgm:spPr/>
    </dgm:pt>
    <dgm:pt modelId="{3262D98E-4749-4DF0-A5B4-288ECE7A3026}" type="pres">
      <dgm:prSet presAssocID="{7E176F3C-0016-4265-99AB-2E1AF6B4CAC8}" presName="node" presStyleLbl="node1" presStyleIdx="0" presStyleCnt="5">
        <dgm:presLayoutVars>
          <dgm:bulletEnabled val="1"/>
        </dgm:presLayoutVars>
      </dgm:prSet>
      <dgm:spPr/>
    </dgm:pt>
    <dgm:pt modelId="{2715DD25-7341-4280-9477-364ED72D924E}" type="pres">
      <dgm:prSet presAssocID="{62C25548-E0B3-46B6-A9F4-2D83A80D22FC}" presName="sibTrans" presStyleCnt="0"/>
      <dgm:spPr/>
    </dgm:pt>
    <dgm:pt modelId="{AFD992C5-6FCA-4873-AACB-1F5FFB6E7E6E}" type="pres">
      <dgm:prSet presAssocID="{AFC98BD2-A553-42CB-894C-CE83E510ADE8}" presName="node" presStyleLbl="node1" presStyleIdx="1" presStyleCnt="5">
        <dgm:presLayoutVars>
          <dgm:bulletEnabled val="1"/>
        </dgm:presLayoutVars>
      </dgm:prSet>
      <dgm:spPr/>
    </dgm:pt>
    <dgm:pt modelId="{A2B351CA-D892-4E70-A610-EE9FF72CA51C}" type="pres">
      <dgm:prSet presAssocID="{2F8324E6-E198-42B8-9414-AA9B853E637E}" presName="sibTrans" presStyleCnt="0"/>
      <dgm:spPr/>
    </dgm:pt>
    <dgm:pt modelId="{6CB94E21-6B9F-4EBB-B164-0C3A57FCAFA2}" type="pres">
      <dgm:prSet presAssocID="{B1A571EA-3892-4BCC-B05D-98FCC280BE31}" presName="node" presStyleLbl="node1" presStyleIdx="2" presStyleCnt="5">
        <dgm:presLayoutVars>
          <dgm:bulletEnabled val="1"/>
        </dgm:presLayoutVars>
      </dgm:prSet>
      <dgm:spPr/>
    </dgm:pt>
    <dgm:pt modelId="{3385C859-DE92-4DA4-A3E9-19F8279BB700}" type="pres">
      <dgm:prSet presAssocID="{675D8C9C-DB9A-4FC5-B38E-576CD98B2A7F}" presName="sibTrans" presStyleCnt="0"/>
      <dgm:spPr/>
    </dgm:pt>
    <dgm:pt modelId="{B2D28E7D-072D-4975-ABE7-CDD8A76E7E36}" type="pres">
      <dgm:prSet presAssocID="{6B3DA326-2402-4FF3-8135-745F340019E8}" presName="node" presStyleLbl="node1" presStyleIdx="3" presStyleCnt="5">
        <dgm:presLayoutVars>
          <dgm:bulletEnabled val="1"/>
        </dgm:presLayoutVars>
      </dgm:prSet>
      <dgm:spPr/>
    </dgm:pt>
    <dgm:pt modelId="{22898B96-0B2D-4019-BC82-7EEC86B4A858}" type="pres">
      <dgm:prSet presAssocID="{0FBCA1DA-D5ED-40FD-AABB-6E65BE9858C1}" presName="sibTrans" presStyleCnt="0"/>
      <dgm:spPr/>
    </dgm:pt>
    <dgm:pt modelId="{53AC54BE-1843-4EFD-AD5E-7778BA4172EB}" type="pres">
      <dgm:prSet presAssocID="{45C82AFF-EF57-41AB-A1C5-3725DC907581}" presName="node" presStyleLbl="node1" presStyleIdx="4" presStyleCnt="5">
        <dgm:presLayoutVars>
          <dgm:bulletEnabled val="1"/>
        </dgm:presLayoutVars>
      </dgm:prSet>
      <dgm:spPr/>
    </dgm:pt>
  </dgm:ptLst>
  <dgm:cxnLst>
    <dgm:cxn modelId="{89515738-AC7A-4FD9-A8A0-DD09095D739A}" type="presOf" srcId="{B1A571EA-3892-4BCC-B05D-98FCC280BE31}" destId="{6CB94E21-6B9F-4EBB-B164-0C3A57FCAFA2}" srcOrd="0" destOrd="0" presId="urn:microsoft.com/office/officeart/2005/8/layout/hList6"/>
    <dgm:cxn modelId="{6506F15E-FE26-4896-A9AC-556AD7342D91}" type="presOf" srcId="{AFC98BD2-A553-42CB-894C-CE83E510ADE8}" destId="{AFD992C5-6FCA-4873-AACB-1F5FFB6E7E6E}" srcOrd="0" destOrd="0" presId="urn:microsoft.com/office/officeart/2005/8/layout/hList6"/>
    <dgm:cxn modelId="{00973344-6B6A-4400-BE1B-39ACC1805792}" srcId="{89730144-3AF2-4241-9640-F6A75CFAF829}" destId="{6B3DA326-2402-4FF3-8135-745F340019E8}" srcOrd="3" destOrd="0" parTransId="{884AAFB8-0296-463A-880F-E0E6B8662A1D}" sibTransId="{0FBCA1DA-D5ED-40FD-AABB-6E65BE9858C1}"/>
    <dgm:cxn modelId="{342C364B-5FAD-446F-A759-B0F696120F91}" type="presOf" srcId="{6B3DA326-2402-4FF3-8135-745F340019E8}" destId="{B2D28E7D-072D-4975-ABE7-CDD8A76E7E36}" srcOrd="0" destOrd="0" presId="urn:microsoft.com/office/officeart/2005/8/layout/hList6"/>
    <dgm:cxn modelId="{BBE28478-CFE9-44CC-8E69-9A5394B0DC71}" type="presOf" srcId="{89730144-3AF2-4241-9640-F6A75CFAF829}" destId="{88522CA9-1DEB-4CC1-B344-A1DB3B2D5066}" srcOrd="0" destOrd="0" presId="urn:microsoft.com/office/officeart/2005/8/layout/hList6"/>
    <dgm:cxn modelId="{54E94482-159A-4157-9DF2-33793E78068A}" srcId="{89730144-3AF2-4241-9640-F6A75CFAF829}" destId="{AFC98BD2-A553-42CB-894C-CE83E510ADE8}" srcOrd="1" destOrd="0" parTransId="{0DE117F9-A079-4668-926E-4E72CE2EFEFF}" sibTransId="{2F8324E6-E198-42B8-9414-AA9B853E637E}"/>
    <dgm:cxn modelId="{B3F8F694-D325-401F-82AD-DEABB8BB9562}" srcId="{89730144-3AF2-4241-9640-F6A75CFAF829}" destId="{45C82AFF-EF57-41AB-A1C5-3725DC907581}" srcOrd="4" destOrd="0" parTransId="{FF02A8DB-3610-4D5D-875D-B9494922987F}" sibTransId="{E3F2F9CC-4464-4078-A5C1-2D5A58934D79}"/>
    <dgm:cxn modelId="{245D8996-DD80-4443-82AD-0E8B4E79293B}" type="presOf" srcId="{45C82AFF-EF57-41AB-A1C5-3725DC907581}" destId="{53AC54BE-1843-4EFD-AD5E-7778BA4172EB}" srcOrd="0" destOrd="0" presId="urn:microsoft.com/office/officeart/2005/8/layout/hList6"/>
    <dgm:cxn modelId="{5E4E8A96-4C97-49F1-AAB3-6B8CAB8A0E10}" srcId="{89730144-3AF2-4241-9640-F6A75CFAF829}" destId="{7E176F3C-0016-4265-99AB-2E1AF6B4CAC8}" srcOrd="0" destOrd="0" parTransId="{059E3597-94DE-42FC-A994-0AF2C29BDC88}" sibTransId="{62C25548-E0B3-46B6-A9F4-2D83A80D22FC}"/>
    <dgm:cxn modelId="{0192D6AB-CD6A-4589-9E1C-F6C6316C5B5F}" type="presOf" srcId="{7E176F3C-0016-4265-99AB-2E1AF6B4CAC8}" destId="{3262D98E-4749-4DF0-A5B4-288ECE7A3026}" srcOrd="0" destOrd="0" presId="urn:microsoft.com/office/officeart/2005/8/layout/hList6"/>
    <dgm:cxn modelId="{D1F65AE0-A3C8-4B39-86F6-9A9D4D9DBCF6}" srcId="{89730144-3AF2-4241-9640-F6A75CFAF829}" destId="{B1A571EA-3892-4BCC-B05D-98FCC280BE31}" srcOrd="2" destOrd="0" parTransId="{5638D35E-F63C-4C07-A0EE-A75B7FEEA7DE}" sibTransId="{675D8C9C-DB9A-4FC5-B38E-576CD98B2A7F}"/>
    <dgm:cxn modelId="{DDE0A8DF-4761-4090-8679-ED340E59BFE3}" type="presParOf" srcId="{88522CA9-1DEB-4CC1-B344-A1DB3B2D5066}" destId="{3262D98E-4749-4DF0-A5B4-288ECE7A3026}" srcOrd="0" destOrd="0" presId="urn:microsoft.com/office/officeart/2005/8/layout/hList6"/>
    <dgm:cxn modelId="{03465A26-7AF3-4035-BD75-F4B22D08E33A}" type="presParOf" srcId="{88522CA9-1DEB-4CC1-B344-A1DB3B2D5066}" destId="{2715DD25-7341-4280-9477-364ED72D924E}" srcOrd="1" destOrd="0" presId="urn:microsoft.com/office/officeart/2005/8/layout/hList6"/>
    <dgm:cxn modelId="{E877BBEE-00BC-45FC-9716-12D15C2AFDC3}" type="presParOf" srcId="{88522CA9-1DEB-4CC1-B344-A1DB3B2D5066}" destId="{AFD992C5-6FCA-4873-AACB-1F5FFB6E7E6E}" srcOrd="2" destOrd="0" presId="urn:microsoft.com/office/officeart/2005/8/layout/hList6"/>
    <dgm:cxn modelId="{7A4F00C5-B2A4-4E0A-8414-DB47599BEC04}" type="presParOf" srcId="{88522CA9-1DEB-4CC1-B344-A1DB3B2D5066}" destId="{A2B351CA-D892-4E70-A610-EE9FF72CA51C}" srcOrd="3" destOrd="0" presId="urn:microsoft.com/office/officeart/2005/8/layout/hList6"/>
    <dgm:cxn modelId="{DB5410DB-9CA1-46C7-A014-AAEA3008B8F8}" type="presParOf" srcId="{88522CA9-1DEB-4CC1-B344-A1DB3B2D5066}" destId="{6CB94E21-6B9F-4EBB-B164-0C3A57FCAFA2}" srcOrd="4" destOrd="0" presId="urn:microsoft.com/office/officeart/2005/8/layout/hList6"/>
    <dgm:cxn modelId="{07322CD6-283B-48AB-B3CC-DF4EBDE1E735}" type="presParOf" srcId="{88522CA9-1DEB-4CC1-B344-A1DB3B2D5066}" destId="{3385C859-DE92-4DA4-A3E9-19F8279BB700}" srcOrd="5" destOrd="0" presId="urn:microsoft.com/office/officeart/2005/8/layout/hList6"/>
    <dgm:cxn modelId="{69850B58-94FD-4477-A60D-C476DF908D95}" type="presParOf" srcId="{88522CA9-1DEB-4CC1-B344-A1DB3B2D5066}" destId="{B2D28E7D-072D-4975-ABE7-CDD8A76E7E36}" srcOrd="6" destOrd="0" presId="urn:microsoft.com/office/officeart/2005/8/layout/hList6"/>
    <dgm:cxn modelId="{18873EA6-B854-482D-A74B-64080F869EA0}" type="presParOf" srcId="{88522CA9-1DEB-4CC1-B344-A1DB3B2D5066}" destId="{22898B96-0B2D-4019-BC82-7EEC86B4A858}" srcOrd="7" destOrd="0" presId="urn:microsoft.com/office/officeart/2005/8/layout/hList6"/>
    <dgm:cxn modelId="{94C4D951-B76D-4EFD-8F80-CEFD37F1A6B3}" type="presParOf" srcId="{88522CA9-1DEB-4CC1-B344-A1DB3B2D5066}" destId="{53AC54BE-1843-4EFD-AD5E-7778BA4172EB}" srcOrd="8"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9730144-3AF2-4241-9640-F6A75CFAF82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rPr>
            <a:t>开源电商平台：</a:t>
          </a:r>
          <a:r>
            <a:rPr lang="zh-CN" altLang="en-US" sz="1300" kern="1200" dirty="0"/>
            <a:t>分析现有的开源电商平台如 </a:t>
          </a:r>
          <a:r>
            <a:rPr lang="en-US" altLang="en-US" sz="1300" kern="1200" dirty="0"/>
            <a:t>Magento</a:t>
          </a:r>
          <a:r>
            <a:rPr lang="zh-CN" altLang="en-US" sz="1300" kern="1200" dirty="0"/>
            <a:t>、</a:t>
          </a:r>
          <a:r>
            <a:rPr lang="en-US" altLang="en-US" sz="1300" kern="1200" dirty="0"/>
            <a:t>OpenCart</a:t>
          </a:r>
          <a:r>
            <a:rPr lang="zh-CN" altLang="en-US" sz="1300" kern="1200" dirty="0"/>
            <a:t>、</a:t>
          </a:r>
          <a:r>
            <a:rPr lang="en-US" altLang="en-US" sz="1300" kern="1200" dirty="0"/>
            <a:t>Shopify</a:t>
          </a:r>
          <a:r>
            <a:rPr lang="zh-CN" altLang="en-US" sz="1300" kern="1200" dirty="0"/>
            <a:t>、</a:t>
          </a:r>
          <a:r>
            <a:rPr lang="en-US" altLang="en-US" sz="1300" kern="1200" dirty="0"/>
            <a:t>WooCommerce </a:t>
          </a:r>
          <a:r>
            <a:rPr lang="zh-CN" altLang="en-US" sz="1300" kern="1200" dirty="0"/>
            <a:t>等，比较其功能完善度、易用性、扩展性和社区活跃程度，以决定是否选用并在此基础上开发。</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A2E46BFA-7B57-4B6E-BD63-E1F77E6757B7}">
      <dgm:prSet custT="1"/>
      <dgm:spPr/>
      <dgm:t>
        <a:bodyPr/>
        <a:lstStyle/>
        <a:p>
          <a:r>
            <a:rPr lang="zh-CN" altLang="en-US" sz="1300" b="1" kern="1200" dirty="0">
              <a:solidFill>
                <a:srgbClr val="FFFF00"/>
              </a:solidFill>
            </a:rPr>
            <a:t>云服务平台解决方案：</a:t>
          </a:r>
          <a:r>
            <a:rPr lang="zh-CN" altLang="en-US" sz="1300" kern="1200" dirty="0"/>
            <a:t>阿里云、</a:t>
          </a:r>
          <a:r>
            <a:rPr lang="en-US" altLang="en-US" sz="1300" kern="1200" dirty="0"/>
            <a:t>AWS</a:t>
          </a:r>
          <a:r>
            <a:rPr lang="zh-CN" altLang="en-US" sz="1300" kern="1200" dirty="0"/>
            <a:t>、</a:t>
          </a:r>
          <a:r>
            <a:rPr lang="en-US" altLang="en-US" sz="1300" kern="1200" dirty="0"/>
            <a:t>Google Cloud </a:t>
          </a:r>
          <a:r>
            <a:rPr lang="zh-CN" altLang="en-US" sz="1300" kern="1200" dirty="0"/>
            <a:t>等提供的一站式电商 </a:t>
          </a:r>
          <a:r>
            <a:rPr lang="en-US" altLang="en-US" sz="1300" kern="1200" dirty="0"/>
            <a:t>SaaS</a:t>
          </a:r>
          <a:r>
            <a:rPr lang="zh-CN" altLang="en-US" sz="1300" kern="1200" dirty="0"/>
            <a:t>服务或 </a:t>
          </a:r>
          <a:r>
            <a:rPr lang="en-US" altLang="en-US" sz="1300" kern="1200" dirty="0"/>
            <a:t>PaaS </a:t>
          </a:r>
          <a:r>
            <a:rPr lang="zh-CN" altLang="en-US" sz="1300" kern="1200" dirty="0"/>
            <a:t>服务，可以根据业务需求灵活选择模块和服务，并享受云服务商提供的基础设施保障和运维支持。</a:t>
          </a:r>
        </a:p>
      </dgm:t>
    </dgm:pt>
    <dgm:pt modelId="{A5356020-67D1-42EF-BA4B-134D7F8578BB}" type="parTrans" cxnId="{7D70496F-1CC4-4D03-AC22-40BD5D8439EE}">
      <dgm:prSet/>
      <dgm:spPr/>
      <dgm:t>
        <a:bodyPr/>
        <a:lstStyle/>
        <a:p>
          <a:endParaRPr lang="zh-CN" altLang="en-US"/>
        </a:p>
      </dgm:t>
    </dgm:pt>
    <dgm:pt modelId="{F3449DD5-D826-4A52-9A16-C2A3BBFFEB73}" type="sibTrans" cxnId="{7D70496F-1CC4-4D03-AC22-40BD5D8439EE}">
      <dgm:prSet/>
      <dgm:spPr/>
      <dgm:t>
        <a:bodyPr/>
        <a:lstStyle/>
        <a:p>
          <a:endParaRPr lang="zh-CN" altLang="en-US"/>
        </a:p>
      </dgm:t>
    </dgm:pt>
    <dgm:pt modelId="{88522CA9-1DEB-4CC1-B344-A1DB3B2D5066}" type="pres">
      <dgm:prSet presAssocID="{89730144-3AF2-4241-9640-F6A75CFAF829}" presName="Name0" presStyleCnt="0">
        <dgm:presLayoutVars>
          <dgm:dir/>
          <dgm:resizeHandles val="exact"/>
        </dgm:presLayoutVars>
      </dgm:prSet>
      <dgm:spPr/>
    </dgm:pt>
    <dgm:pt modelId="{3262D98E-4749-4DF0-A5B4-288ECE7A3026}" type="pres">
      <dgm:prSet presAssocID="{7E176F3C-0016-4265-99AB-2E1AF6B4CAC8}" presName="node" presStyleLbl="node1" presStyleIdx="0" presStyleCnt="2">
        <dgm:presLayoutVars>
          <dgm:bulletEnabled val="1"/>
        </dgm:presLayoutVars>
      </dgm:prSet>
      <dgm:spPr/>
    </dgm:pt>
    <dgm:pt modelId="{2715DD25-7341-4280-9477-364ED72D924E}" type="pres">
      <dgm:prSet presAssocID="{62C25548-E0B3-46B6-A9F4-2D83A80D22FC}" presName="sibTrans" presStyleCnt="0"/>
      <dgm:spPr/>
    </dgm:pt>
    <dgm:pt modelId="{75FBF812-EAE3-4EFA-A024-6071447CBF3C}" type="pres">
      <dgm:prSet presAssocID="{A2E46BFA-7B57-4B6E-BD63-E1F77E6757B7}" presName="node" presStyleLbl="node1" presStyleIdx="1" presStyleCnt="2">
        <dgm:presLayoutVars>
          <dgm:bulletEnabled val="1"/>
        </dgm:presLayoutVars>
      </dgm:prSet>
      <dgm:spPr/>
    </dgm:pt>
  </dgm:ptLst>
  <dgm:cxnLst>
    <dgm:cxn modelId="{7D70496F-1CC4-4D03-AC22-40BD5D8439EE}" srcId="{89730144-3AF2-4241-9640-F6A75CFAF829}" destId="{A2E46BFA-7B57-4B6E-BD63-E1F77E6757B7}" srcOrd="1" destOrd="0" parTransId="{A5356020-67D1-42EF-BA4B-134D7F8578BB}" sibTransId="{F3449DD5-D826-4A52-9A16-C2A3BBFFEB73}"/>
    <dgm:cxn modelId="{BBE28478-CFE9-44CC-8E69-9A5394B0DC71}" type="presOf" srcId="{89730144-3AF2-4241-9640-F6A75CFAF829}" destId="{88522CA9-1DEB-4CC1-B344-A1DB3B2D5066}" srcOrd="0" destOrd="0" presId="urn:microsoft.com/office/officeart/2005/8/layout/hList6"/>
    <dgm:cxn modelId="{5E4E8A96-4C97-49F1-AAB3-6B8CAB8A0E10}" srcId="{89730144-3AF2-4241-9640-F6A75CFAF829}" destId="{7E176F3C-0016-4265-99AB-2E1AF6B4CAC8}" srcOrd="0" destOrd="0" parTransId="{059E3597-94DE-42FC-A994-0AF2C29BDC88}" sibTransId="{62C25548-E0B3-46B6-A9F4-2D83A80D22FC}"/>
    <dgm:cxn modelId="{0192D6AB-CD6A-4589-9E1C-F6C6316C5B5F}" type="presOf" srcId="{7E176F3C-0016-4265-99AB-2E1AF6B4CAC8}" destId="{3262D98E-4749-4DF0-A5B4-288ECE7A3026}" srcOrd="0" destOrd="0" presId="urn:microsoft.com/office/officeart/2005/8/layout/hList6"/>
    <dgm:cxn modelId="{1B2E66D4-7E06-459D-B656-25DD5AED18E7}" type="presOf" srcId="{A2E46BFA-7B57-4B6E-BD63-E1F77E6757B7}" destId="{75FBF812-EAE3-4EFA-A024-6071447CBF3C}" srcOrd="0" destOrd="0" presId="urn:microsoft.com/office/officeart/2005/8/layout/hList6"/>
    <dgm:cxn modelId="{DDE0A8DF-4761-4090-8679-ED340E59BFE3}" type="presParOf" srcId="{88522CA9-1DEB-4CC1-B344-A1DB3B2D5066}" destId="{3262D98E-4749-4DF0-A5B4-288ECE7A3026}" srcOrd="0" destOrd="0" presId="urn:microsoft.com/office/officeart/2005/8/layout/hList6"/>
    <dgm:cxn modelId="{03465A26-7AF3-4035-BD75-F4B22D08E33A}" type="presParOf" srcId="{88522CA9-1DEB-4CC1-B344-A1DB3B2D5066}" destId="{2715DD25-7341-4280-9477-364ED72D924E}" srcOrd="1" destOrd="0" presId="urn:microsoft.com/office/officeart/2005/8/layout/hList6"/>
    <dgm:cxn modelId="{E2FF2A82-6CEB-44C3-86CE-320F56AAA44C}" type="presParOf" srcId="{88522CA9-1DEB-4CC1-B344-A1DB3B2D5066}" destId="{75FBF812-EAE3-4EFA-A024-6071447CBF3C}" srcOrd="2"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9730144-3AF2-4241-9640-F6A75CFAF82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rPr>
            <a:t>服务器资源：</a:t>
          </a:r>
          <a:r>
            <a:rPr lang="zh-CN" altLang="en-US" sz="1300" kern="1200" dirty="0"/>
            <a:t>根据预计流量和负载压力，合理规划服务器硬件配置，包括</a:t>
          </a:r>
          <a:r>
            <a:rPr lang="en-US" altLang="en-US" sz="1300" kern="1200" dirty="0"/>
            <a:t>CPU</a:t>
          </a:r>
          <a:r>
            <a:rPr lang="zh-CN" altLang="en-US" sz="1300" kern="1200" dirty="0"/>
            <a:t>、内存、存储空间等，并考虑采用单机部署还是集群部署架构。</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FD4C1EB0-65A2-4C2B-9CC2-DA51EFD9D6F5}">
      <dgm:prSet custT="1"/>
      <dgm:spPr/>
      <dgm:t>
        <a:bodyPr/>
        <a:lstStyle/>
        <a:p>
          <a:r>
            <a:rPr lang="zh-CN" altLang="en-US" sz="1300" b="1" kern="1200" dirty="0">
              <a:solidFill>
                <a:srgbClr val="FFFF00"/>
              </a:solidFill>
              <a:latin typeface="Arial"/>
              <a:ea typeface="微软雅黑"/>
              <a:cs typeface="+mn-cs"/>
            </a:rPr>
            <a:t>网络架构设计：</a:t>
          </a:r>
          <a:r>
            <a:rPr lang="zh-CN" altLang="en-US" sz="1300" kern="1200" dirty="0"/>
            <a:t>设计高可用网络架构，包括负载均衡器、</a:t>
          </a:r>
          <a:r>
            <a:rPr lang="en-US" altLang="en-US" sz="1300" kern="1200" dirty="0"/>
            <a:t>CDN </a:t>
          </a:r>
          <a:r>
            <a:rPr lang="zh-CN" altLang="en-US" sz="1300" kern="1200" dirty="0"/>
            <a:t>加速、跨区域容灾备份策略等，确保服务稳定性和数据安全性。</a:t>
          </a:r>
        </a:p>
      </dgm:t>
    </dgm:pt>
    <dgm:pt modelId="{5B2883C7-C1B1-4459-B76C-22D3F5946732}" type="parTrans" cxnId="{A945C050-13C3-4302-BDB3-448DBDFA142B}">
      <dgm:prSet/>
      <dgm:spPr/>
      <dgm:t>
        <a:bodyPr/>
        <a:lstStyle/>
        <a:p>
          <a:endParaRPr lang="zh-CN" altLang="en-US"/>
        </a:p>
      </dgm:t>
    </dgm:pt>
    <dgm:pt modelId="{5386AE67-8D2A-49C2-AE07-9BBC70D82ABF}" type="sibTrans" cxnId="{A945C050-13C3-4302-BDB3-448DBDFA142B}">
      <dgm:prSet/>
      <dgm:spPr/>
      <dgm:t>
        <a:bodyPr/>
        <a:lstStyle/>
        <a:p>
          <a:endParaRPr lang="zh-CN" altLang="en-US"/>
        </a:p>
      </dgm:t>
    </dgm:pt>
    <dgm:pt modelId="{96901772-0257-42FA-9383-4427CA11C8BF}">
      <dgm:prSet custT="1"/>
      <dgm:spPr/>
      <dgm:t>
        <a:bodyPr/>
        <a:lstStyle/>
        <a:p>
          <a:r>
            <a:rPr lang="zh-CN" altLang="en-US" sz="1300" b="1" kern="1200" dirty="0">
              <a:solidFill>
                <a:srgbClr val="FFFF00"/>
              </a:solidFill>
              <a:latin typeface="Arial"/>
              <a:ea typeface="微软雅黑"/>
              <a:cs typeface="+mn-cs"/>
            </a:rPr>
            <a:t>容器化与虚拟化：</a:t>
          </a:r>
          <a:r>
            <a:rPr lang="zh-CN" altLang="en-US" sz="1300" kern="1200" dirty="0"/>
            <a:t>利用 </a:t>
          </a:r>
          <a:r>
            <a:rPr lang="en-US" altLang="en-US" sz="1300" kern="1200" dirty="0"/>
            <a:t>Docker</a:t>
          </a:r>
          <a:r>
            <a:rPr lang="zh-CN" altLang="en-US" sz="1300" kern="1200" dirty="0"/>
            <a:t>、</a:t>
          </a:r>
          <a:r>
            <a:rPr lang="en-US" altLang="en-US" sz="1300" kern="1200" dirty="0"/>
            <a:t>Kubernetes </a:t>
          </a:r>
          <a:r>
            <a:rPr lang="zh-CN" altLang="en-US" sz="1300" kern="1200" dirty="0"/>
            <a:t>等容器编排工具进行应用部署，实现弹性伸缩和快速迭代更新。</a:t>
          </a:r>
        </a:p>
      </dgm:t>
    </dgm:pt>
    <dgm:pt modelId="{F5BCAA11-46B1-4FE5-9CF7-711F7E123843}" type="parTrans" cxnId="{18E60305-719E-482B-A963-7CF4051E9BDA}">
      <dgm:prSet/>
      <dgm:spPr/>
      <dgm:t>
        <a:bodyPr/>
        <a:lstStyle/>
        <a:p>
          <a:endParaRPr lang="zh-CN" altLang="en-US"/>
        </a:p>
      </dgm:t>
    </dgm:pt>
    <dgm:pt modelId="{B17CEA39-DCB3-4DAA-BED1-10CB666F788A}" type="sibTrans" cxnId="{18E60305-719E-482B-A963-7CF4051E9BDA}">
      <dgm:prSet/>
      <dgm:spPr/>
      <dgm:t>
        <a:bodyPr/>
        <a:lstStyle/>
        <a:p>
          <a:endParaRPr lang="zh-CN" altLang="en-US"/>
        </a:p>
      </dgm:t>
    </dgm:pt>
    <dgm:pt modelId="{5D6A8CCC-12DD-402A-BC06-EF94BFBB1263}">
      <dgm:prSet custT="1"/>
      <dgm:spPr/>
      <dgm:t>
        <a:bodyPr/>
        <a:lstStyle/>
        <a:p>
          <a:r>
            <a:rPr lang="zh-CN" altLang="en-US" sz="1300" b="1" kern="1200" dirty="0">
              <a:solidFill>
                <a:srgbClr val="FFFF00"/>
              </a:solidFill>
              <a:latin typeface="Arial"/>
              <a:ea typeface="微软雅黑"/>
              <a:cs typeface="+mn-cs"/>
            </a:rPr>
            <a:t>监控与日志系统：</a:t>
          </a:r>
          <a:r>
            <a:rPr lang="zh-CN" altLang="en-US" sz="1300" kern="1200" dirty="0"/>
            <a:t>建立实时监控报警机制，配合 </a:t>
          </a:r>
          <a:r>
            <a:rPr lang="en-US" altLang="en-US" sz="1300" kern="1200" dirty="0"/>
            <a:t>ELK Stack</a:t>
          </a:r>
          <a:r>
            <a:rPr lang="zh-CN" altLang="en-US" sz="1300" kern="1200" dirty="0"/>
            <a:t>（</a:t>
          </a:r>
          <a:r>
            <a:rPr lang="en-US" altLang="en-US" sz="1300" kern="1200" dirty="0"/>
            <a:t>Elasticsearch</a:t>
          </a:r>
          <a:r>
            <a:rPr lang="zh-CN" altLang="en-US" sz="1300" kern="1200" dirty="0"/>
            <a:t>、</a:t>
          </a:r>
          <a:r>
            <a:rPr lang="en-US" altLang="en-US" sz="1300" kern="1200" dirty="0"/>
            <a:t>Logstash</a:t>
          </a:r>
          <a:r>
            <a:rPr lang="zh-CN" altLang="en-US" sz="1300" kern="1200" dirty="0"/>
            <a:t>、</a:t>
          </a:r>
          <a:r>
            <a:rPr lang="en-US" altLang="en-US" sz="1300" kern="1200" dirty="0"/>
            <a:t>Kibana</a:t>
          </a:r>
          <a:r>
            <a:rPr lang="zh-CN" altLang="en-US" sz="1300" kern="1200" dirty="0"/>
            <a:t>）或其他日志分析工具对系统运行状态、错误信息进行收集和分析。</a:t>
          </a:r>
        </a:p>
      </dgm:t>
    </dgm:pt>
    <dgm:pt modelId="{71F14872-7587-4E80-8964-427CA5ACA927}" type="parTrans" cxnId="{944CB661-0294-4D04-A735-86CC9C4B3E58}">
      <dgm:prSet/>
      <dgm:spPr/>
      <dgm:t>
        <a:bodyPr/>
        <a:lstStyle/>
        <a:p>
          <a:endParaRPr lang="zh-CN" altLang="en-US"/>
        </a:p>
      </dgm:t>
    </dgm:pt>
    <dgm:pt modelId="{AA0CD98B-42DB-43BB-8055-10BD0DAAFCD3}" type="sibTrans" cxnId="{944CB661-0294-4D04-A735-86CC9C4B3E58}">
      <dgm:prSet/>
      <dgm:spPr/>
      <dgm:t>
        <a:bodyPr/>
        <a:lstStyle/>
        <a:p>
          <a:endParaRPr lang="zh-CN" altLang="en-US"/>
        </a:p>
      </dgm:t>
    </dgm:pt>
    <dgm:pt modelId="{194269C4-3FE9-447B-895B-DB25150D59B8}">
      <dgm:prSet custT="1"/>
      <dgm:spPr/>
      <dgm:t>
        <a:bodyPr/>
        <a:lstStyle/>
        <a:p>
          <a:r>
            <a:rPr lang="zh-CN" altLang="en-US" sz="1300" b="1" kern="1200" dirty="0">
              <a:solidFill>
                <a:srgbClr val="FFFF00"/>
              </a:solidFill>
              <a:latin typeface="Arial"/>
              <a:ea typeface="微软雅黑"/>
              <a:cs typeface="+mn-cs"/>
            </a:rPr>
            <a:t>持续集成 </a:t>
          </a:r>
          <a:r>
            <a:rPr lang="en-US" altLang="en-US" sz="1300" b="1" kern="1200" dirty="0">
              <a:solidFill>
                <a:srgbClr val="FFFF00"/>
              </a:solidFill>
              <a:latin typeface="Arial"/>
              <a:ea typeface="微软雅黑"/>
              <a:cs typeface="+mn-cs"/>
            </a:rPr>
            <a:t>/ </a:t>
          </a:r>
          <a:r>
            <a:rPr lang="zh-CN" altLang="en-US" sz="1300" b="1" kern="1200" dirty="0">
              <a:solidFill>
                <a:srgbClr val="FFFF00"/>
              </a:solidFill>
              <a:latin typeface="Arial"/>
              <a:ea typeface="微软雅黑"/>
              <a:cs typeface="+mn-cs"/>
            </a:rPr>
            <a:t>持续部署（</a:t>
          </a:r>
          <a:r>
            <a:rPr lang="en-US" altLang="en-US" sz="1300" b="1" kern="1200" dirty="0">
              <a:solidFill>
                <a:srgbClr val="FFFF00"/>
              </a:solidFill>
              <a:latin typeface="Arial"/>
              <a:ea typeface="微软雅黑"/>
              <a:cs typeface="+mn-cs"/>
            </a:rPr>
            <a:t>CI/CD</a:t>
          </a:r>
          <a:r>
            <a:rPr lang="zh-CN" altLang="en-US" sz="1300" b="1" kern="1200" dirty="0">
              <a:solidFill>
                <a:srgbClr val="FFFF00"/>
              </a:solidFill>
              <a:latin typeface="Arial"/>
              <a:ea typeface="微软雅黑"/>
              <a:cs typeface="+mn-cs"/>
            </a:rPr>
            <a:t>）：</a:t>
          </a:r>
          <a:r>
            <a:rPr lang="zh-CN" altLang="en-US" sz="1300" kern="1200" dirty="0"/>
            <a:t>设置自动化构建、测试、部署流水线，保证代码版本控制和高效迭代发布。</a:t>
          </a:r>
        </a:p>
      </dgm:t>
    </dgm:pt>
    <dgm:pt modelId="{73F396FB-6F45-4A7C-B0B4-745A4C448B80}" type="parTrans" cxnId="{AE5B4C3D-CB52-4E42-93F1-84484C1C8198}">
      <dgm:prSet/>
      <dgm:spPr/>
      <dgm:t>
        <a:bodyPr/>
        <a:lstStyle/>
        <a:p>
          <a:endParaRPr lang="zh-CN" altLang="en-US"/>
        </a:p>
      </dgm:t>
    </dgm:pt>
    <dgm:pt modelId="{4C3B48BD-69CE-4C4B-96C5-C2175FDE82A0}" type="sibTrans" cxnId="{AE5B4C3D-CB52-4E42-93F1-84484C1C8198}">
      <dgm:prSet/>
      <dgm:spPr/>
      <dgm:t>
        <a:bodyPr/>
        <a:lstStyle/>
        <a:p>
          <a:endParaRPr lang="zh-CN" altLang="en-US"/>
        </a:p>
      </dgm:t>
    </dgm:pt>
    <dgm:pt modelId="{88522CA9-1DEB-4CC1-B344-A1DB3B2D5066}" type="pres">
      <dgm:prSet presAssocID="{89730144-3AF2-4241-9640-F6A75CFAF829}" presName="Name0" presStyleCnt="0">
        <dgm:presLayoutVars>
          <dgm:dir/>
          <dgm:resizeHandles val="exact"/>
        </dgm:presLayoutVars>
      </dgm:prSet>
      <dgm:spPr/>
    </dgm:pt>
    <dgm:pt modelId="{3262D98E-4749-4DF0-A5B4-288ECE7A3026}" type="pres">
      <dgm:prSet presAssocID="{7E176F3C-0016-4265-99AB-2E1AF6B4CAC8}" presName="node" presStyleLbl="node1" presStyleIdx="0" presStyleCnt="5">
        <dgm:presLayoutVars>
          <dgm:bulletEnabled val="1"/>
        </dgm:presLayoutVars>
      </dgm:prSet>
      <dgm:spPr/>
    </dgm:pt>
    <dgm:pt modelId="{2715DD25-7341-4280-9477-364ED72D924E}" type="pres">
      <dgm:prSet presAssocID="{62C25548-E0B3-46B6-A9F4-2D83A80D22FC}" presName="sibTrans" presStyleCnt="0"/>
      <dgm:spPr/>
    </dgm:pt>
    <dgm:pt modelId="{45F9504A-CE47-45BD-9909-00BAA5F1B216}" type="pres">
      <dgm:prSet presAssocID="{FD4C1EB0-65A2-4C2B-9CC2-DA51EFD9D6F5}" presName="node" presStyleLbl="node1" presStyleIdx="1" presStyleCnt="5">
        <dgm:presLayoutVars>
          <dgm:bulletEnabled val="1"/>
        </dgm:presLayoutVars>
      </dgm:prSet>
      <dgm:spPr/>
    </dgm:pt>
    <dgm:pt modelId="{DC998DF9-3106-45D6-A763-9F5A353652EA}" type="pres">
      <dgm:prSet presAssocID="{5386AE67-8D2A-49C2-AE07-9BBC70D82ABF}" presName="sibTrans" presStyleCnt="0"/>
      <dgm:spPr/>
    </dgm:pt>
    <dgm:pt modelId="{9116137E-827C-4EDB-AEDC-5133A3D80EBC}" type="pres">
      <dgm:prSet presAssocID="{96901772-0257-42FA-9383-4427CA11C8BF}" presName="node" presStyleLbl="node1" presStyleIdx="2" presStyleCnt="5">
        <dgm:presLayoutVars>
          <dgm:bulletEnabled val="1"/>
        </dgm:presLayoutVars>
      </dgm:prSet>
      <dgm:spPr/>
    </dgm:pt>
    <dgm:pt modelId="{B28B41E7-CEBA-46CF-A050-D97A98AED7B9}" type="pres">
      <dgm:prSet presAssocID="{B17CEA39-DCB3-4DAA-BED1-10CB666F788A}" presName="sibTrans" presStyleCnt="0"/>
      <dgm:spPr/>
    </dgm:pt>
    <dgm:pt modelId="{5C95FA72-171D-4F96-9201-238E8F75DE0A}" type="pres">
      <dgm:prSet presAssocID="{5D6A8CCC-12DD-402A-BC06-EF94BFBB1263}" presName="node" presStyleLbl="node1" presStyleIdx="3" presStyleCnt="5">
        <dgm:presLayoutVars>
          <dgm:bulletEnabled val="1"/>
        </dgm:presLayoutVars>
      </dgm:prSet>
      <dgm:spPr/>
    </dgm:pt>
    <dgm:pt modelId="{0F2C6F34-0E2F-4DD9-86C7-54148764E8E9}" type="pres">
      <dgm:prSet presAssocID="{AA0CD98B-42DB-43BB-8055-10BD0DAAFCD3}" presName="sibTrans" presStyleCnt="0"/>
      <dgm:spPr/>
    </dgm:pt>
    <dgm:pt modelId="{C4BF1735-262C-4CD0-B235-2B1BC2163ACF}" type="pres">
      <dgm:prSet presAssocID="{194269C4-3FE9-447B-895B-DB25150D59B8}" presName="node" presStyleLbl="node1" presStyleIdx="4" presStyleCnt="5">
        <dgm:presLayoutVars>
          <dgm:bulletEnabled val="1"/>
        </dgm:presLayoutVars>
      </dgm:prSet>
      <dgm:spPr/>
    </dgm:pt>
  </dgm:ptLst>
  <dgm:cxnLst>
    <dgm:cxn modelId="{18E60305-719E-482B-A963-7CF4051E9BDA}" srcId="{89730144-3AF2-4241-9640-F6A75CFAF829}" destId="{96901772-0257-42FA-9383-4427CA11C8BF}" srcOrd="2" destOrd="0" parTransId="{F5BCAA11-46B1-4FE5-9CF7-711F7E123843}" sibTransId="{B17CEA39-DCB3-4DAA-BED1-10CB666F788A}"/>
    <dgm:cxn modelId="{D9A50410-798B-43D7-8023-B658266B7D78}" type="presOf" srcId="{5D6A8CCC-12DD-402A-BC06-EF94BFBB1263}" destId="{5C95FA72-171D-4F96-9201-238E8F75DE0A}" srcOrd="0" destOrd="0" presId="urn:microsoft.com/office/officeart/2005/8/layout/hList6"/>
    <dgm:cxn modelId="{AE5B4C3D-CB52-4E42-93F1-84484C1C8198}" srcId="{89730144-3AF2-4241-9640-F6A75CFAF829}" destId="{194269C4-3FE9-447B-895B-DB25150D59B8}" srcOrd="4" destOrd="0" parTransId="{73F396FB-6F45-4A7C-B0B4-745A4C448B80}" sibTransId="{4C3B48BD-69CE-4C4B-96C5-C2175FDE82A0}"/>
    <dgm:cxn modelId="{944CB661-0294-4D04-A735-86CC9C4B3E58}" srcId="{89730144-3AF2-4241-9640-F6A75CFAF829}" destId="{5D6A8CCC-12DD-402A-BC06-EF94BFBB1263}" srcOrd="3" destOrd="0" parTransId="{71F14872-7587-4E80-8964-427CA5ACA927}" sibTransId="{AA0CD98B-42DB-43BB-8055-10BD0DAAFCD3}"/>
    <dgm:cxn modelId="{A945C050-13C3-4302-BDB3-448DBDFA142B}" srcId="{89730144-3AF2-4241-9640-F6A75CFAF829}" destId="{FD4C1EB0-65A2-4C2B-9CC2-DA51EFD9D6F5}" srcOrd="1" destOrd="0" parTransId="{5B2883C7-C1B1-4459-B76C-22D3F5946732}" sibTransId="{5386AE67-8D2A-49C2-AE07-9BBC70D82ABF}"/>
    <dgm:cxn modelId="{BBE28478-CFE9-44CC-8E69-9A5394B0DC71}" type="presOf" srcId="{89730144-3AF2-4241-9640-F6A75CFAF829}" destId="{88522CA9-1DEB-4CC1-B344-A1DB3B2D5066}" srcOrd="0" destOrd="0" presId="urn:microsoft.com/office/officeart/2005/8/layout/hList6"/>
    <dgm:cxn modelId="{5E4E8A96-4C97-49F1-AAB3-6B8CAB8A0E10}" srcId="{89730144-3AF2-4241-9640-F6A75CFAF829}" destId="{7E176F3C-0016-4265-99AB-2E1AF6B4CAC8}" srcOrd="0" destOrd="0" parTransId="{059E3597-94DE-42FC-A994-0AF2C29BDC88}" sibTransId="{62C25548-E0B3-46B6-A9F4-2D83A80D22FC}"/>
    <dgm:cxn modelId="{78EA829A-13E6-41AF-AC54-E616103B0414}" type="presOf" srcId="{194269C4-3FE9-447B-895B-DB25150D59B8}" destId="{C4BF1735-262C-4CD0-B235-2B1BC2163ACF}" srcOrd="0" destOrd="0" presId="urn:microsoft.com/office/officeart/2005/8/layout/hList6"/>
    <dgm:cxn modelId="{0192D6AB-CD6A-4589-9E1C-F6C6316C5B5F}" type="presOf" srcId="{7E176F3C-0016-4265-99AB-2E1AF6B4CAC8}" destId="{3262D98E-4749-4DF0-A5B4-288ECE7A3026}" srcOrd="0" destOrd="0" presId="urn:microsoft.com/office/officeart/2005/8/layout/hList6"/>
    <dgm:cxn modelId="{A2D0BDD2-0870-4879-9695-1A2660345FAE}" type="presOf" srcId="{96901772-0257-42FA-9383-4427CA11C8BF}" destId="{9116137E-827C-4EDB-AEDC-5133A3D80EBC}" srcOrd="0" destOrd="0" presId="urn:microsoft.com/office/officeart/2005/8/layout/hList6"/>
    <dgm:cxn modelId="{8948A8D4-53AF-4806-BDC6-E8F7088654C5}" type="presOf" srcId="{FD4C1EB0-65A2-4C2B-9CC2-DA51EFD9D6F5}" destId="{45F9504A-CE47-45BD-9909-00BAA5F1B216}" srcOrd="0" destOrd="0" presId="urn:microsoft.com/office/officeart/2005/8/layout/hList6"/>
    <dgm:cxn modelId="{DDE0A8DF-4761-4090-8679-ED340E59BFE3}" type="presParOf" srcId="{88522CA9-1DEB-4CC1-B344-A1DB3B2D5066}" destId="{3262D98E-4749-4DF0-A5B4-288ECE7A3026}" srcOrd="0" destOrd="0" presId="urn:microsoft.com/office/officeart/2005/8/layout/hList6"/>
    <dgm:cxn modelId="{03465A26-7AF3-4035-BD75-F4B22D08E33A}" type="presParOf" srcId="{88522CA9-1DEB-4CC1-B344-A1DB3B2D5066}" destId="{2715DD25-7341-4280-9477-364ED72D924E}" srcOrd="1" destOrd="0" presId="urn:microsoft.com/office/officeart/2005/8/layout/hList6"/>
    <dgm:cxn modelId="{5CA2E535-45BB-4C21-975B-A91EB1F4FA15}" type="presParOf" srcId="{88522CA9-1DEB-4CC1-B344-A1DB3B2D5066}" destId="{45F9504A-CE47-45BD-9909-00BAA5F1B216}" srcOrd="2" destOrd="0" presId="urn:microsoft.com/office/officeart/2005/8/layout/hList6"/>
    <dgm:cxn modelId="{EE7741D6-D4BF-43B2-9BEB-9FB3F45CFFC8}" type="presParOf" srcId="{88522CA9-1DEB-4CC1-B344-A1DB3B2D5066}" destId="{DC998DF9-3106-45D6-A763-9F5A353652EA}" srcOrd="3" destOrd="0" presId="urn:microsoft.com/office/officeart/2005/8/layout/hList6"/>
    <dgm:cxn modelId="{73185140-1EEB-49F2-9492-9506D5B62FE5}" type="presParOf" srcId="{88522CA9-1DEB-4CC1-B344-A1DB3B2D5066}" destId="{9116137E-827C-4EDB-AEDC-5133A3D80EBC}" srcOrd="4" destOrd="0" presId="urn:microsoft.com/office/officeart/2005/8/layout/hList6"/>
    <dgm:cxn modelId="{E50C30AB-72E9-4E73-9899-CC58F700299E}" type="presParOf" srcId="{88522CA9-1DEB-4CC1-B344-A1DB3B2D5066}" destId="{B28B41E7-CEBA-46CF-A050-D97A98AED7B9}" srcOrd="5" destOrd="0" presId="urn:microsoft.com/office/officeart/2005/8/layout/hList6"/>
    <dgm:cxn modelId="{0005E333-6BDF-469E-A819-A7C4A114F5A3}" type="presParOf" srcId="{88522CA9-1DEB-4CC1-B344-A1DB3B2D5066}" destId="{5C95FA72-171D-4F96-9201-238E8F75DE0A}" srcOrd="6" destOrd="0" presId="urn:microsoft.com/office/officeart/2005/8/layout/hList6"/>
    <dgm:cxn modelId="{656ECA5A-59F5-4426-B5D4-1B5F8084A2D4}" type="presParOf" srcId="{88522CA9-1DEB-4CC1-B344-A1DB3B2D5066}" destId="{0F2C6F34-0E2F-4DD9-86C7-54148764E8E9}" srcOrd="7" destOrd="0" presId="urn:microsoft.com/office/officeart/2005/8/layout/hList6"/>
    <dgm:cxn modelId="{4166C5DF-FFA3-4F5D-8772-E635EF8BE8B9}" type="presParOf" srcId="{88522CA9-1DEB-4CC1-B344-A1DB3B2D5066}" destId="{C4BF1735-262C-4CD0-B235-2B1BC2163ACF}" srcOrd="8"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rPr>
            <a:t>业务逻辑实现：</a:t>
          </a:r>
          <a:r>
            <a:rPr lang="zh-CN" altLang="en-US" sz="1300" kern="1200" dirty="0"/>
            <a:t>后端开发者根据需求分析文档编写服务器端代码，以处理商品发布、购物车管理、订单流程（包括下单、支付、发货、退款等）、用户认证与授权、促销活动规则实施等核心业务功能。</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2972235F-E002-473B-AA5A-34B1F384673F}">
      <dgm:prSet custT="1"/>
      <dgm:spPr/>
      <dgm:t>
        <a:bodyPr/>
        <a:lstStyle/>
        <a:p>
          <a:r>
            <a:rPr lang="en-US" altLang="en-US" sz="1300" b="1" kern="1200" dirty="0">
              <a:solidFill>
                <a:srgbClr val="FFFF00"/>
              </a:solidFill>
            </a:rPr>
            <a:t>API </a:t>
          </a:r>
          <a:r>
            <a:rPr lang="zh-CN" altLang="en-US" sz="1300" b="1" kern="1200" dirty="0">
              <a:solidFill>
                <a:srgbClr val="FFFF00"/>
              </a:solidFill>
            </a:rPr>
            <a:t>设计与开发：</a:t>
          </a:r>
          <a:r>
            <a:rPr lang="zh-CN" altLang="en-US" sz="1300" kern="1200" dirty="0"/>
            <a:t>采用</a:t>
          </a:r>
          <a:r>
            <a:rPr lang="en-US" altLang="en-US" sz="1300" kern="1200" dirty="0"/>
            <a:t>RESTful API </a:t>
          </a:r>
          <a:r>
            <a:rPr lang="zh-CN" altLang="en-US" sz="1300" kern="1200" dirty="0"/>
            <a:t>或其他规范设计接口，为前端应用、移动 </a:t>
          </a:r>
          <a:r>
            <a:rPr lang="en-US" altLang="en-US" sz="1300" kern="1200" dirty="0"/>
            <a:t>APP </a:t>
          </a:r>
          <a:r>
            <a:rPr lang="zh-CN" altLang="en-US" sz="1300" kern="1200" dirty="0"/>
            <a:t>或第三方服务提供数据访问通道。这些接口通常会定义各种 </a:t>
          </a:r>
          <a:r>
            <a:rPr lang="en-US" altLang="en-US" sz="1300" kern="1200" dirty="0"/>
            <a:t>HTTP </a:t>
          </a:r>
          <a:r>
            <a:rPr lang="zh-CN" altLang="en-US" sz="1300" kern="1200" dirty="0"/>
            <a:t>方法（</a:t>
          </a:r>
          <a:r>
            <a:rPr lang="en-US" altLang="en-US" sz="1300" kern="1200" dirty="0"/>
            <a:t>GET</a:t>
          </a:r>
          <a:r>
            <a:rPr lang="zh-CN" altLang="en-US" sz="1300" kern="1200" dirty="0"/>
            <a:t>、</a:t>
          </a:r>
          <a:r>
            <a:rPr lang="en-US" altLang="en-US" sz="1300" kern="1200" dirty="0"/>
            <a:t>POST</a:t>
          </a:r>
          <a:r>
            <a:rPr lang="zh-CN" altLang="en-US" sz="1300" kern="1200" dirty="0"/>
            <a:t>、</a:t>
          </a:r>
          <a:r>
            <a:rPr lang="en-US" altLang="en-US" sz="1300" kern="1200" dirty="0"/>
            <a:t>PUT</a:t>
          </a:r>
          <a:r>
            <a:rPr lang="zh-CN" altLang="en-US" sz="1300" kern="1200" dirty="0"/>
            <a:t>、</a:t>
          </a:r>
          <a:r>
            <a:rPr lang="en-US" altLang="en-US" sz="1300" kern="1200" dirty="0"/>
            <a:t>DELETE </a:t>
          </a:r>
          <a:r>
            <a:rPr lang="zh-CN" altLang="en-US" sz="1300" kern="1200" dirty="0"/>
            <a:t>等）对应的操作，如查询产品信息、创建新订单、更新用户资料等。</a:t>
          </a:r>
        </a:p>
      </dgm:t>
    </dgm:pt>
    <dgm:pt modelId="{8D3B370B-0BD9-4C93-98D0-9D13EC0BC7AE}" type="parTrans" cxnId="{A09311F2-DB7B-4BCF-8A6D-D50C257A8B8B}">
      <dgm:prSet/>
      <dgm:spPr/>
      <dgm:t>
        <a:bodyPr/>
        <a:lstStyle/>
        <a:p>
          <a:endParaRPr lang="zh-CN" altLang="en-US"/>
        </a:p>
      </dgm:t>
    </dgm:pt>
    <dgm:pt modelId="{88A49DFB-7967-4FA8-8B8C-E9B4DD3A32BA}" type="sibTrans" cxnId="{A09311F2-DB7B-4BCF-8A6D-D50C257A8B8B}">
      <dgm:prSet/>
      <dgm:spPr/>
      <dgm:t>
        <a:bodyPr/>
        <a:lstStyle/>
        <a:p>
          <a:endParaRPr lang="zh-CN" altLang="en-US"/>
        </a:p>
      </dgm:t>
    </dgm:pt>
    <dgm:pt modelId="{DA773D9E-B0A6-44FC-870D-0668532A0A7F}">
      <dgm:prSet custT="1"/>
      <dgm:spPr/>
      <dgm:t>
        <a:bodyPr/>
        <a:lstStyle/>
        <a:p>
          <a:r>
            <a:rPr lang="zh-CN" altLang="en-US" sz="1300" b="1" kern="1200" dirty="0">
              <a:solidFill>
                <a:srgbClr val="FFFF00"/>
              </a:solidFill>
            </a:rPr>
            <a:t>安全性控制：</a:t>
          </a:r>
          <a:r>
            <a:rPr lang="zh-CN" altLang="en-US" sz="1300" kern="1200" dirty="0"/>
            <a:t>确保系统安全稳定，对敏感数据进行加密处理，防止 </a:t>
          </a:r>
          <a:r>
            <a:rPr lang="en-US" altLang="en-US" sz="1300" kern="1200" dirty="0"/>
            <a:t>SQL </a:t>
          </a:r>
          <a:r>
            <a:rPr lang="zh-CN" altLang="en-US" sz="1300" kern="1200" dirty="0"/>
            <a:t>注入、</a:t>
          </a:r>
          <a:r>
            <a:rPr lang="en-US" altLang="en-US" sz="1300" kern="1200" dirty="0"/>
            <a:t>XSS </a:t>
          </a:r>
          <a:r>
            <a:rPr lang="zh-CN" altLang="en-US" sz="1300" kern="1200" dirty="0"/>
            <a:t>攻击等常见安全威胁，并实现用户身份验证、权限管理和审计日志记录等功能。</a:t>
          </a:r>
        </a:p>
      </dgm:t>
    </dgm:pt>
    <dgm:pt modelId="{215F2696-6ADF-48B0-9158-4157092F3BD6}" type="parTrans" cxnId="{7AB5348C-BF84-47DE-A79B-447FBAB7AB77}">
      <dgm:prSet/>
      <dgm:spPr/>
      <dgm:t>
        <a:bodyPr/>
        <a:lstStyle/>
        <a:p>
          <a:endParaRPr lang="zh-CN" altLang="en-US"/>
        </a:p>
      </dgm:t>
    </dgm:pt>
    <dgm:pt modelId="{A4449A03-4B49-484F-9568-1B01F9E0245F}" type="sibTrans" cxnId="{7AB5348C-BF84-47DE-A79B-447FBAB7AB77}">
      <dgm:prSet/>
      <dgm:spPr/>
      <dgm:t>
        <a:bodyPr/>
        <a:lstStyle/>
        <a:p>
          <a:endParaRPr lang="zh-CN" altLang="en-US"/>
        </a:p>
      </dgm:t>
    </dgm:pt>
    <dgm:pt modelId="{72E169C1-0F93-4CBF-B2A1-D85DB4B24DCB}">
      <dgm:prSet custT="1"/>
      <dgm:spPr/>
      <dgm:t>
        <a:bodyPr/>
        <a:lstStyle/>
        <a:p>
          <a:r>
            <a:rPr lang="zh-CN" altLang="en-US" sz="1300" b="1" kern="1200" dirty="0">
              <a:solidFill>
                <a:srgbClr val="FFFF00"/>
              </a:solidFill>
            </a:rPr>
            <a:t>性能优化：</a:t>
          </a:r>
          <a:r>
            <a:rPr lang="zh-CN" altLang="en-US" sz="1300" kern="1200" dirty="0"/>
            <a:t>通过缓存策略、数据库索引优化、负载均衡技术等方式提升系统响应速度和并发处理能力，保证在高流量下的稳定运行。</a:t>
          </a:r>
        </a:p>
      </dgm:t>
    </dgm:pt>
    <dgm:pt modelId="{2373032C-91C3-4155-B5CD-8636C0C1D225}" type="parTrans" cxnId="{7A1CFF0B-28F4-442C-B9B6-9BD28030B0F5}">
      <dgm:prSet/>
      <dgm:spPr/>
      <dgm:t>
        <a:bodyPr/>
        <a:lstStyle/>
        <a:p>
          <a:endParaRPr lang="zh-CN" altLang="en-US"/>
        </a:p>
      </dgm:t>
    </dgm:pt>
    <dgm:pt modelId="{379DF287-B8A4-4376-B348-6F3CDEF9889D}" type="sibTrans" cxnId="{7A1CFF0B-28F4-442C-B9B6-9BD28030B0F5}">
      <dgm:prSet/>
      <dgm:spPr/>
      <dgm:t>
        <a:bodyPr/>
        <a:lstStyle/>
        <a:p>
          <a:endParaRPr lang="zh-CN" altLang="en-US"/>
        </a:p>
      </dgm:t>
    </dgm:pt>
    <dgm:pt modelId="{1EDB1F4C-9EEF-4F4D-B6E1-84ABA024CA16}" type="pres">
      <dgm:prSet presAssocID="{89730144-3AF2-4241-9640-F6A75CFAF829}" presName="linear" presStyleCnt="0">
        <dgm:presLayoutVars>
          <dgm:animLvl val="lvl"/>
          <dgm:resizeHandles val="exact"/>
        </dgm:presLayoutVars>
      </dgm:prSet>
      <dgm:spPr/>
    </dgm:pt>
    <dgm:pt modelId="{2F732755-994A-449B-879A-B431BCAB3854}" type="pres">
      <dgm:prSet presAssocID="{7E176F3C-0016-4265-99AB-2E1AF6B4CAC8}" presName="parentText" presStyleLbl="node1" presStyleIdx="0" presStyleCnt="4">
        <dgm:presLayoutVars>
          <dgm:chMax val="0"/>
          <dgm:bulletEnabled val="1"/>
        </dgm:presLayoutVars>
      </dgm:prSet>
      <dgm:spPr/>
    </dgm:pt>
    <dgm:pt modelId="{19EDF616-97C9-4DAD-B251-ADCF90D15C15}" type="pres">
      <dgm:prSet presAssocID="{62C25548-E0B3-46B6-A9F4-2D83A80D22FC}" presName="spacer" presStyleCnt="0"/>
      <dgm:spPr/>
    </dgm:pt>
    <dgm:pt modelId="{4D7A8BBC-DC17-423B-922F-87F46C116793}" type="pres">
      <dgm:prSet presAssocID="{2972235F-E002-473B-AA5A-34B1F384673F}" presName="parentText" presStyleLbl="node1" presStyleIdx="1" presStyleCnt="4">
        <dgm:presLayoutVars>
          <dgm:chMax val="0"/>
          <dgm:bulletEnabled val="1"/>
        </dgm:presLayoutVars>
      </dgm:prSet>
      <dgm:spPr/>
    </dgm:pt>
    <dgm:pt modelId="{1A8EE5B5-3473-463D-9906-B591D233D951}" type="pres">
      <dgm:prSet presAssocID="{88A49DFB-7967-4FA8-8B8C-E9B4DD3A32BA}" presName="spacer" presStyleCnt="0"/>
      <dgm:spPr/>
    </dgm:pt>
    <dgm:pt modelId="{48FF42FB-F3E8-4CB1-8277-E8913B807AAC}" type="pres">
      <dgm:prSet presAssocID="{DA773D9E-B0A6-44FC-870D-0668532A0A7F}" presName="parentText" presStyleLbl="node1" presStyleIdx="2" presStyleCnt="4">
        <dgm:presLayoutVars>
          <dgm:chMax val="0"/>
          <dgm:bulletEnabled val="1"/>
        </dgm:presLayoutVars>
      </dgm:prSet>
      <dgm:spPr/>
    </dgm:pt>
    <dgm:pt modelId="{B3BAE7D6-9CB5-4992-AAD7-6DF441FA0287}" type="pres">
      <dgm:prSet presAssocID="{A4449A03-4B49-484F-9568-1B01F9E0245F}" presName="spacer" presStyleCnt="0"/>
      <dgm:spPr/>
    </dgm:pt>
    <dgm:pt modelId="{8BB97F17-DE4E-48F3-B2CC-21935654D2C2}" type="pres">
      <dgm:prSet presAssocID="{72E169C1-0F93-4CBF-B2A1-D85DB4B24DCB}" presName="parentText" presStyleLbl="node1" presStyleIdx="3" presStyleCnt="4">
        <dgm:presLayoutVars>
          <dgm:chMax val="0"/>
          <dgm:bulletEnabled val="1"/>
        </dgm:presLayoutVars>
      </dgm:prSet>
      <dgm:spPr/>
    </dgm:pt>
  </dgm:ptLst>
  <dgm:cxnLst>
    <dgm:cxn modelId="{537E2100-03C9-41D2-B900-93772E9F3EE4}" type="presOf" srcId="{72E169C1-0F93-4CBF-B2A1-D85DB4B24DCB}" destId="{8BB97F17-DE4E-48F3-B2CC-21935654D2C2}" srcOrd="0" destOrd="0" presId="urn:microsoft.com/office/officeart/2005/8/layout/vList2"/>
    <dgm:cxn modelId="{5F0AED04-1A6E-4024-A2B5-C3CF08AC78B6}" type="presOf" srcId="{7E176F3C-0016-4265-99AB-2E1AF6B4CAC8}" destId="{2F732755-994A-449B-879A-B431BCAB3854}" srcOrd="0" destOrd="0" presId="urn:microsoft.com/office/officeart/2005/8/layout/vList2"/>
    <dgm:cxn modelId="{7A1CFF0B-28F4-442C-B9B6-9BD28030B0F5}" srcId="{89730144-3AF2-4241-9640-F6A75CFAF829}" destId="{72E169C1-0F93-4CBF-B2A1-D85DB4B24DCB}" srcOrd="3" destOrd="0" parTransId="{2373032C-91C3-4155-B5CD-8636C0C1D225}" sibTransId="{379DF287-B8A4-4376-B348-6F3CDEF9889D}"/>
    <dgm:cxn modelId="{415D5514-406F-408D-B50E-FF84BB795123}" type="presOf" srcId="{2972235F-E002-473B-AA5A-34B1F384673F}" destId="{4D7A8BBC-DC17-423B-922F-87F46C116793}" srcOrd="0" destOrd="0" presId="urn:microsoft.com/office/officeart/2005/8/layout/vList2"/>
    <dgm:cxn modelId="{67372062-B3F3-4ED1-ACF5-AB7E14D52637}" type="presOf" srcId="{DA773D9E-B0A6-44FC-870D-0668532A0A7F}" destId="{48FF42FB-F3E8-4CB1-8277-E8913B807AAC}" srcOrd="0" destOrd="0" presId="urn:microsoft.com/office/officeart/2005/8/layout/vList2"/>
    <dgm:cxn modelId="{2C2CEF7C-82DC-47C6-8B50-413E1478C0F9}" type="presOf" srcId="{89730144-3AF2-4241-9640-F6A75CFAF829}" destId="{1EDB1F4C-9EEF-4F4D-B6E1-84ABA024CA16}" srcOrd="0" destOrd="0" presId="urn:microsoft.com/office/officeart/2005/8/layout/vList2"/>
    <dgm:cxn modelId="{7AB5348C-BF84-47DE-A79B-447FBAB7AB77}" srcId="{89730144-3AF2-4241-9640-F6A75CFAF829}" destId="{DA773D9E-B0A6-44FC-870D-0668532A0A7F}" srcOrd="2" destOrd="0" parTransId="{215F2696-6ADF-48B0-9158-4157092F3BD6}" sibTransId="{A4449A03-4B49-484F-9568-1B01F9E0245F}"/>
    <dgm:cxn modelId="{5E4E8A96-4C97-49F1-AAB3-6B8CAB8A0E10}" srcId="{89730144-3AF2-4241-9640-F6A75CFAF829}" destId="{7E176F3C-0016-4265-99AB-2E1AF6B4CAC8}" srcOrd="0" destOrd="0" parTransId="{059E3597-94DE-42FC-A994-0AF2C29BDC88}" sibTransId="{62C25548-E0B3-46B6-A9F4-2D83A80D22FC}"/>
    <dgm:cxn modelId="{A09311F2-DB7B-4BCF-8A6D-D50C257A8B8B}" srcId="{89730144-3AF2-4241-9640-F6A75CFAF829}" destId="{2972235F-E002-473B-AA5A-34B1F384673F}" srcOrd="1" destOrd="0" parTransId="{8D3B370B-0BD9-4C93-98D0-9D13EC0BC7AE}" sibTransId="{88A49DFB-7967-4FA8-8B8C-E9B4DD3A32BA}"/>
    <dgm:cxn modelId="{C8CD8DE6-ABED-4098-B232-E0CE7AC19F31}" type="presParOf" srcId="{1EDB1F4C-9EEF-4F4D-B6E1-84ABA024CA16}" destId="{2F732755-994A-449B-879A-B431BCAB3854}" srcOrd="0" destOrd="0" presId="urn:microsoft.com/office/officeart/2005/8/layout/vList2"/>
    <dgm:cxn modelId="{2CE18D5B-B9A7-4B60-A491-A76BA477F3FF}" type="presParOf" srcId="{1EDB1F4C-9EEF-4F4D-B6E1-84ABA024CA16}" destId="{19EDF616-97C9-4DAD-B251-ADCF90D15C15}" srcOrd="1" destOrd="0" presId="urn:microsoft.com/office/officeart/2005/8/layout/vList2"/>
    <dgm:cxn modelId="{2C19D5A1-B34D-4CCE-AAF0-DF5E4ED52E24}" type="presParOf" srcId="{1EDB1F4C-9EEF-4F4D-B6E1-84ABA024CA16}" destId="{4D7A8BBC-DC17-423B-922F-87F46C116793}" srcOrd="2" destOrd="0" presId="urn:microsoft.com/office/officeart/2005/8/layout/vList2"/>
    <dgm:cxn modelId="{6DAF5163-1942-43CB-8FFC-4A220F57E9AE}" type="presParOf" srcId="{1EDB1F4C-9EEF-4F4D-B6E1-84ABA024CA16}" destId="{1A8EE5B5-3473-463D-9906-B591D233D951}" srcOrd="3" destOrd="0" presId="urn:microsoft.com/office/officeart/2005/8/layout/vList2"/>
    <dgm:cxn modelId="{1439C930-2479-423C-A39D-38DD7022084D}" type="presParOf" srcId="{1EDB1F4C-9EEF-4F4D-B6E1-84ABA024CA16}" destId="{48FF42FB-F3E8-4CB1-8277-E8913B807AAC}" srcOrd="4" destOrd="0" presId="urn:microsoft.com/office/officeart/2005/8/layout/vList2"/>
    <dgm:cxn modelId="{B3A68423-D6FE-4D3A-AC5C-E517E231B8A8}" type="presParOf" srcId="{1EDB1F4C-9EEF-4F4D-B6E1-84ABA024CA16}" destId="{B3BAE7D6-9CB5-4992-AAD7-6DF441FA0287}" srcOrd="5" destOrd="0" presId="urn:microsoft.com/office/officeart/2005/8/layout/vList2"/>
    <dgm:cxn modelId="{917056DF-06D8-453B-9F62-C81564309846}" type="presParOf" srcId="{1EDB1F4C-9EEF-4F4D-B6E1-84ABA024CA16}" destId="{8BB97F17-DE4E-48F3-B2CC-21935654D2C2}"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730144-3AF2-4241-9640-F6A75CFAF8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rPr>
            <a:t>概念设计：</a:t>
          </a:r>
          <a:r>
            <a:rPr lang="zh-CN" altLang="en-US" sz="1300" kern="1200" dirty="0"/>
            <a:t>基于业务需求，设计实体关系模型（</a:t>
          </a:r>
          <a:r>
            <a:rPr lang="en-US" altLang="en-US" sz="1300" kern="1200" dirty="0"/>
            <a:t>E-R </a:t>
          </a:r>
          <a:r>
            <a:rPr lang="zh-CN" altLang="en-US" sz="1300" kern="1200" dirty="0"/>
            <a:t>图），明确各个实体（如用户、商品、订单、地址等）及其之间的关联关系。</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1EB13D7A-3D0B-4DF3-A89C-B546DC049911}">
      <dgm:prSet custT="1"/>
      <dgm:spPr/>
      <dgm:t>
        <a:bodyPr/>
        <a:lstStyle/>
        <a:p>
          <a:r>
            <a:rPr lang="zh-CN" altLang="en-US" sz="1300" b="1" kern="1200" dirty="0">
              <a:solidFill>
                <a:srgbClr val="FFFF00"/>
              </a:solidFill>
              <a:latin typeface="Arial"/>
              <a:ea typeface="微软雅黑"/>
              <a:cs typeface="+mn-cs"/>
            </a:rPr>
            <a:t>逻辑设计：</a:t>
          </a:r>
          <a:r>
            <a:rPr lang="zh-CN" altLang="en-US" sz="1300" kern="1200" dirty="0"/>
            <a:t>将概念模型转换成具体的表结构设计，定义表的字段、数据类型、主键、外键约束等属性，并考虑数据库范式，合理化冗余数据。</a:t>
          </a:r>
        </a:p>
      </dgm:t>
    </dgm:pt>
    <dgm:pt modelId="{1612E1B2-8F6D-40C4-9F2D-7C8178926523}" type="parTrans" cxnId="{F9A7FF79-BDA7-4131-B7AD-25F094FB8DF8}">
      <dgm:prSet/>
      <dgm:spPr/>
      <dgm:t>
        <a:bodyPr/>
        <a:lstStyle/>
        <a:p>
          <a:endParaRPr lang="zh-CN" altLang="en-US"/>
        </a:p>
      </dgm:t>
    </dgm:pt>
    <dgm:pt modelId="{0EDB9DBA-AE75-472C-AD41-64C8E1D30000}" type="sibTrans" cxnId="{F9A7FF79-BDA7-4131-B7AD-25F094FB8DF8}">
      <dgm:prSet/>
      <dgm:spPr/>
      <dgm:t>
        <a:bodyPr/>
        <a:lstStyle/>
        <a:p>
          <a:endParaRPr lang="zh-CN" altLang="en-US"/>
        </a:p>
      </dgm:t>
    </dgm:pt>
    <dgm:pt modelId="{4399615A-CC3F-48F1-8DBA-4D765B2150C4}">
      <dgm:prSet custT="1"/>
      <dgm:spPr/>
      <dgm:t>
        <a:bodyPr/>
        <a:lstStyle/>
        <a:p>
          <a:r>
            <a:rPr lang="zh-CN" altLang="en-US" sz="1300" b="1" kern="1200" dirty="0">
              <a:solidFill>
                <a:srgbClr val="FFFF00"/>
              </a:solidFill>
            </a:rPr>
            <a:t>物理设计：</a:t>
          </a:r>
          <a:r>
            <a:rPr lang="zh-CN" altLang="en-US" sz="1300" kern="1200" dirty="0"/>
            <a:t>选择合适的数据库管理系统（如 </a:t>
          </a:r>
          <a:r>
            <a:rPr lang="en-US" altLang="en-US" sz="1300" kern="1200" dirty="0"/>
            <a:t>MySQL</a:t>
          </a:r>
          <a:r>
            <a:rPr lang="zh-CN" altLang="en-US" sz="1300" kern="1200" dirty="0"/>
            <a:t>、</a:t>
          </a:r>
          <a:r>
            <a:rPr lang="en-US" altLang="en-US" sz="1300" kern="1200" dirty="0"/>
            <a:t>PostgreSQL</a:t>
          </a:r>
          <a:r>
            <a:rPr lang="zh-CN" altLang="en-US" sz="1300" kern="1200" dirty="0"/>
            <a:t>、</a:t>
          </a:r>
          <a:r>
            <a:rPr lang="en-US" altLang="en-US" sz="1300" kern="1200" dirty="0"/>
            <a:t>MongoDB</a:t>
          </a:r>
          <a:r>
            <a:rPr lang="zh-CN" altLang="en-US" sz="1300" kern="1200" dirty="0"/>
            <a:t>等），并针对实际应用场景进行物理层面的优化，如分区表、索引策略、存储引擎选择等。</a:t>
          </a:r>
        </a:p>
      </dgm:t>
    </dgm:pt>
    <dgm:pt modelId="{07C41BEC-E10B-4480-B68F-C5B25A0C5DFE}" type="parTrans" cxnId="{C48C332F-962A-40D4-B2B3-78D9380EDCCB}">
      <dgm:prSet/>
      <dgm:spPr/>
      <dgm:t>
        <a:bodyPr/>
        <a:lstStyle/>
        <a:p>
          <a:endParaRPr lang="zh-CN" altLang="en-US"/>
        </a:p>
      </dgm:t>
    </dgm:pt>
    <dgm:pt modelId="{1F477498-466B-4501-A8B9-5B907E88C9D8}" type="sibTrans" cxnId="{C48C332F-962A-40D4-B2B3-78D9380EDCCB}">
      <dgm:prSet/>
      <dgm:spPr/>
      <dgm:t>
        <a:bodyPr/>
        <a:lstStyle/>
        <a:p>
          <a:endParaRPr lang="zh-CN" altLang="en-US"/>
        </a:p>
      </dgm:t>
    </dgm:pt>
    <dgm:pt modelId="{6C6DF20B-FD10-459D-8E48-8A44095727EF}">
      <dgm:prSet custT="1"/>
      <dgm:spPr/>
      <dgm:t>
        <a:bodyPr/>
        <a:lstStyle/>
        <a:p>
          <a:r>
            <a:rPr lang="zh-CN" altLang="en-US" sz="1300" b="1" kern="1200" dirty="0">
              <a:solidFill>
                <a:srgbClr val="FFFF00"/>
              </a:solidFill>
              <a:latin typeface="Arial"/>
              <a:ea typeface="微软雅黑"/>
              <a:cs typeface="+mn-cs"/>
            </a:rPr>
            <a:t>数据完整性保障：</a:t>
          </a:r>
          <a:r>
            <a:rPr lang="zh-CN" altLang="en-US" sz="1300" kern="1200" dirty="0"/>
            <a:t>通过设置约束条件（如唯一性约束、非空约束、参照完整性和触发器等）来维护数据的一致性和可靠性。</a:t>
          </a:r>
        </a:p>
      </dgm:t>
    </dgm:pt>
    <dgm:pt modelId="{D1748A5D-B66B-42E1-8F83-27C642B8FED9}" type="parTrans" cxnId="{0F06DD36-38F9-497C-84E2-4514EA43FED8}">
      <dgm:prSet/>
      <dgm:spPr/>
      <dgm:t>
        <a:bodyPr/>
        <a:lstStyle/>
        <a:p>
          <a:endParaRPr lang="zh-CN" altLang="en-US"/>
        </a:p>
      </dgm:t>
    </dgm:pt>
    <dgm:pt modelId="{3ADDEAB4-F3F9-4C08-9AE7-E3918B9DC3ED}" type="sibTrans" cxnId="{0F06DD36-38F9-497C-84E2-4514EA43FED8}">
      <dgm:prSet/>
      <dgm:spPr/>
      <dgm:t>
        <a:bodyPr/>
        <a:lstStyle/>
        <a:p>
          <a:endParaRPr lang="zh-CN" altLang="en-US"/>
        </a:p>
      </dgm:t>
    </dgm:pt>
    <dgm:pt modelId="{ECE989A4-0A90-4DB0-9F42-456ECE944DCA}">
      <dgm:prSet custT="1"/>
      <dgm:spPr/>
      <dgm:t>
        <a:bodyPr/>
        <a:lstStyle/>
        <a:p>
          <a:r>
            <a:rPr lang="zh-CN" altLang="en-US" sz="1300" b="1" kern="1200" dirty="0">
              <a:solidFill>
                <a:srgbClr val="FFFF00"/>
              </a:solidFill>
              <a:latin typeface="Arial"/>
              <a:ea typeface="微软雅黑"/>
              <a:cs typeface="+mn-cs"/>
            </a:rPr>
            <a:t>数据备份与恢复策略：</a:t>
          </a:r>
          <a:r>
            <a:rPr lang="zh-CN" altLang="en-US" sz="1300" kern="1200" dirty="0"/>
            <a:t>制定合理的备份计划，确保在发生故障时能够快速恢复数据，并且可能需要考虑使用读写分离、主从复制、分布式数据库等架构来提高系统的可用性和扩展性。</a:t>
          </a:r>
        </a:p>
      </dgm:t>
    </dgm:pt>
    <dgm:pt modelId="{19E10DB2-4ED2-4660-8F12-7E77907492D6}" type="parTrans" cxnId="{907AAB09-C03B-4C4F-813B-2D2FCBA79B43}">
      <dgm:prSet/>
      <dgm:spPr/>
      <dgm:t>
        <a:bodyPr/>
        <a:lstStyle/>
        <a:p>
          <a:endParaRPr lang="zh-CN" altLang="en-US"/>
        </a:p>
      </dgm:t>
    </dgm:pt>
    <dgm:pt modelId="{8E839D9B-57BC-48E9-B3EF-BF3B967DDA98}" type="sibTrans" cxnId="{907AAB09-C03B-4C4F-813B-2D2FCBA79B43}">
      <dgm:prSet/>
      <dgm:spPr/>
      <dgm:t>
        <a:bodyPr/>
        <a:lstStyle/>
        <a:p>
          <a:endParaRPr lang="zh-CN" altLang="en-US"/>
        </a:p>
      </dgm:t>
    </dgm:pt>
    <dgm:pt modelId="{1EDB1F4C-9EEF-4F4D-B6E1-84ABA024CA16}" type="pres">
      <dgm:prSet presAssocID="{89730144-3AF2-4241-9640-F6A75CFAF829}" presName="linear" presStyleCnt="0">
        <dgm:presLayoutVars>
          <dgm:animLvl val="lvl"/>
          <dgm:resizeHandles val="exact"/>
        </dgm:presLayoutVars>
      </dgm:prSet>
      <dgm:spPr/>
    </dgm:pt>
    <dgm:pt modelId="{2F732755-994A-449B-879A-B431BCAB3854}" type="pres">
      <dgm:prSet presAssocID="{7E176F3C-0016-4265-99AB-2E1AF6B4CAC8}" presName="parentText" presStyleLbl="node1" presStyleIdx="0" presStyleCnt="5">
        <dgm:presLayoutVars>
          <dgm:chMax val="0"/>
          <dgm:bulletEnabled val="1"/>
        </dgm:presLayoutVars>
      </dgm:prSet>
      <dgm:spPr/>
    </dgm:pt>
    <dgm:pt modelId="{19EDF616-97C9-4DAD-B251-ADCF90D15C15}" type="pres">
      <dgm:prSet presAssocID="{62C25548-E0B3-46B6-A9F4-2D83A80D22FC}" presName="spacer" presStyleCnt="0"/>
      <dgm:spPr/>
    </dgm:pt>
    <dgm:pt modelId="{04A3944E-9DBE-4AB1-8FDA-4674C5A91A56}" type="pres">
      <dgm:prSet presAssocID="{1EB13D7A-3D0B-4DF3-A89C-B546DC049911}" presName="parentText" presStyleLbl="node1" presStyleIdx="1" presStyleCnt="5">
        <dgm:presLayoutVars>
          <dgm:chMax val="0"/>
          <dgm:bulletEnabled val="1"/>
        </dgm:presLayoutVars>
      </dgm:prSet>
      <dgm:spPr/>
    </dgm:pt>
    <dgm:pt modelId="{9CA125AB-C859-49EA-953A-F1025A17083F}" type="pres">
      <dgm:prSet presAssocID="{0EDB9DBA-AE75-472C-AD41-64C8E1D30000}" presName="spacer" presStyleCnt="0"/>
      <dgm:spPr/>
    </dgm:pt>
    <dgm:pt modelId="{9C560F09-3B42-4B9E-B7EF-2736BC1AB27F}" type="pres">
      <dgm:prSet presAssocID="{4399615A-CC3F-48F1-8DBA-4D765B2150C4}" presName="parentText" presStyleLbl="node1" presStyleIdx="2" presStyleCnt="5">
        <dgm:presLayoutVars>
          <dgm:chMax val="0"/>
          <dgm:bulletEnabled val="1"/>
        </dgm:presLayoutVars>
      </dgm:prSet>
      <dgm:spPr/>
    </dgm:pt>
    <dgm:pt modelId="{914FCA9B-7FA9-4EAE-9B97-7CFC7D85424E}" type="pres">
      <dgm:prSet presAssocID="{1F477498-466B-4501-A8B9-5B907E88C9D8}" presName="spacer" presStyleCnt="0"/>
      <dgm:spPr/>
    </dgm:pt>
    <dgm:pt modelId="{66B82EEA-59A7-46BD-BAB3-2164F4DBDAB9}" type="pres">
      <dgm:prSet presAssocID="{6C6DF20B-FD10-459D-8E48-8A44095727EF}" presName="parentText" presStyleLbl="node1" presStyleIdx="3" presStyleCnt="5">
        <dgm:presLayoutVars>
          <dgm:chMax val="0"/>
          <dgm:bulletEnabled val="1"/>
        </dgm:presLayoutVars>
      </dgm:prSet>
      <dgm:spPr/>
    </dgm:pt>
    <dgm:pt modelId="{356BB135-7D19-49D7-AE63-91E0536B70FF}" type="pres">
      <dgm:prSet presAssocID="{3ADDEAB4-F3F9-4C08-9AE7-E3918B9DC3ED}" presName="spacer" presStyleCnt="0"/>
      <dgm:spPr/>
    </dgm:pt>
    <dgm:pt modelId="{BB279B5A-3FEE-4112-98E4-E7F9EBA0FD50}" type="pres">
      <dgm:prSet presAssocID="{ECE989A4-0A90-4DB0-9F42-456ECE944DCA}" presName="parentText" presStyleLbl="node1" presStyleIdx="4" presStyleCnt="5">
        <dgm:presLayoutVars>
          <dgm:chMax val="0"/>
          <dgm:bulletEnabled val="1"/>
        </dgm:presLayoutVars>
      </dgm:prSet>
      <dgm:spPr/>
    </dgm:pt>
  </dgm:ptLst>
  <dgm:cxnLst>
    <dgm:cxn modelId="{5F0AED04-1A6E-4024-A2B5-C3CF08AC78B6}" type="presOf" srcId="{7E176F3C-0016-4265-99AB-2E1AF6B4CAC8}" destId="{2F732755-994A-449B-879A-B431BCAB3854}" srcOrd="0" destOrd="0" presId="urn:microsoft.com/office/officeart/2005/8/layout/vList2"/>
    <dgm:cxn modelId="{907AAB09-C03B-4C4F-813B-2D2FCBA79B43}" srcId="{89730144-3AF2-4241-9640-F6A75CFAF829}" destId="{ECE989A4-0A90-4DB0-9F42-456ECE944DCA}" srcOrd="4" destOrd="0" parTransId="{19E10DB2-4ED2-4660-8F12-7E77907492D6}" sibTransId="{8E839D9B-57BC-48E9-B3EF-BF3B967DDA98}"/>
    <dgm:cxn modelId="{C48C332F-962A-40D4-B2B3-78D9380EDCCB}" srcId="{89730144-3AF2-4241-9640-F6A75CFAF829}" destId="{4399615A-CC3F-48F1-8DBA-4D765B2150C4}" srcOrd="2" destOrd="0" parTransId="{07C41BEC-E10B-4480-B68F-C5B25A0C5DFE}" sibTransId="{1F477498-466B-4501-A8B9-5B907E88C9D8}"/>
    <dgm:cxn modelId="{0F06DD36-38F9-497C-84E2-4514EA43FED8}" srcId="{89730144-3AF2-4241-9640-F6A75CFAF829}" destId="{6C6DF20B-FD10-459D-8E48-8A44095727EF}" srcOrd="3" destOrd="0" parTransId="{D1748A5D-B66B-42E1-8F83-27C642B8FED9}" sibTransId="{3ADDEAB4-F3F9-4C08-9AE7-E3918B9DC3ED}"/>
    <dgm:cxn modelId="{C1569A65-B7F6-40F8-ADBF-1ED7BA1E52FD}" type="presOf" srcId="{1EB13D7A-3D0B-4DF3-A89C-B546DC049911}" destId="{04A3944E-9DBE-4AB1-8FDA-4674C5A91A56}" srcOrd="0" destOrd="0" presId="urn:microsoft.com/office/officeart/2005/8/layout/vList2"/>
    <dgm:cxn modelId="{F9A7FF79-BDA7-4131-B7AD-25F094FB8DF8}" srcId="{89730144-3AF2-4241-9640-F6A75CFAF829}" destId="{1EB13D7A-3D0B-4DF3-A89C-B546DC049911}" srcOrd="1" destOrd="0" parTransId="{1612E1B2-8F6D-40C4-9F2D-7C8178926523}" sibTransId="{0EDB9DBA-AE75-472C-AD41-64C8E1D30000}"/>
    <dgm:cxn modelId="{2C2CEF7C-82DC-47C6-8B50-413E1478C0F9}" type="presOf" srcId="{89730144-3AF2-4241-9640-F6A75CFAF829}" destId="{1EDB1F4C-9EEF-4F4D-B6E1-84ABA024CA16}" srcOrd="0" destOrd="0" presId="urn:microsoft.com/office/officeart/2005/8/layout/vList2"/>
    <dgm:cxn modelId="{FCCBEB8B-A216-4766-AA8E-F579C47AE426}" type="presOf" srcId="{ECE989A4-0A90-4DB0-9F42-456ECE944DCA}" destId="{BB279B5A-3FEE-4112-98E4-E7F9EBA0FD50}" srcOrd="0" destOrd="0" presId="urn:microsoft.com/office/officeart/2005/8/layout/vList2"/>
    <dgm:cxn modelId="{5E4E8A96-4C97-49F1-AAB3-6B8CAB8A0E10}" srcId="{89730144-3AF2-4241-9640-F6A75CFAF829}" destId="{7E176F3C-0016-4265-99AB-2E1AF6B4CAC8}" srcOrd="0" destOrd="0" parTransId="{059E3597-94DE-42FC-A994-0AF2C29BDC88}" sibTransId="{62C25548-E0B3-46B6-A9F4-2D83A80D22FC}"/>
    <dgm:cxn modelId="{009BFBD4-E2A7-4C62-B766-E759BCF42162}" type="presOf" srcId="{4399615A-CC3F-48F1-8DBA-4D765B2150C4}" destId="{9C560F09-3B42-4B9E-B7EF-2736BC1AB27F}" srcOrd="0" destOrd="0" presId="urn:microsoft.com/office/officeart/2005/8/layout/vList2"/>
    <dgm:cxn modelId="{306E59EC-ACA9-4771-A614-0B138A3067A2}" type="presOf" srcId="{6C6DF20B-FD10-459D-8E48-8A44095727EF}" destId="{66B82EEA-59A7-46BD-BAB3-2164F4DBDAB9}" srcOrd="0" destOrd="0" presId="urn:microsoft.com/office/officeart/2005/8/layout/vList2"/>
    <dgm:cxn modelId="{C8CD8DE6-ABED-4098-B232-E0CE7AC19F31}" type="presParOf" srcId="{1EDB1F4C-9EEF-4F4D-B6E1-84ABA024CA16}" destId="{2F732755-994A-449B-879A-B431BCAB3854}" srcOrd="0" destOrd="0" presId="urn:microsoft.com/office/officeart/2005/8/layout/vList2"/>
    <dgm:cxn modelId="{2CE18D5B-B9A7-4B60-A491-A76BA477F3FF}" type="presParOf" srcId="{1EDB1F4C-9EEF-4F4D-B6E1-84ABA024CA16}" destId="{19EDF616-97C9-4DAD-B251-ADCF90D15C15}" srcOrd="1" destOrd="0" presId="urn:microsoft.com/office/officeart/2005/8/layout/vList2"/>
    <dgm:cxn modelId="{B3C58F92-2617-4591-A638-B86387CC617C}" type="presParOf" srcId="{1EDB1F4C-9EEF-4F4D-B6E1-84ABA024CA16}" destId="{04A3944E-9DBE-4AB1-8FDA-4674C5A91A56}" srcOrd="2" destOrd="0" presId="urn:microsoft.com/office/officeart/2005/8/layout/vList2"/>
    <dgm:cxn modelId="{53B7B0A5-07E3-488C-B1BA-5065195AFFBD}" type="presParOf" srcId="{1EDB1F4C-9EEF-4F4D-B6E1-84ABA024CA16}" destId="{9CA125AB-C859-49EA-953A-F1025A17083F}" srcOrd="3" destOrd="0" presId="urn:microsoft.com/office/officeart/2005/8/layout/vList2"/>
    <dgm:cxn modelId="{B18535EC-5345-484D-95A6-F896E4E17FB8}" type="presParOf" srcId="{1EDB1F4C-9EEF-4F4D-B6E1-84ABA024CA16}" destId="{9C560F09-3B42-4B9E-B7EF-2736BC1AB27F}" srcOrd="4" destOrd="0" presId="urn:microsoft.com/office/officeart/2005/8/layout/vList2"/>
    <dgm:cxn modelId="{DC329962-B96C-416C-85F8-2087085177B7}" type="presParOf" srcId="{1EDB1F4C-9EEF-4F4D-B6E1-84ABA024CA16}" destId="{914FCA9B-7FA9-4EAE-9B97-7CFC7D85424E}" srcOrd="5" destOrd="0" presId="urn:microsoft.com/office/officeart/2005/8/layout/vList2"/>
    <dgm:cxn modelId="{ADCDA2A1-7413-4A7E-91B0-CC6CD325F881}" type="presParOf" srcId="{1EDB1F4C-9EEF-4F4D-B6E1-84ABA024CA16}" destId="{66B82EEA-59A7-46BD-BAB3-2164F4DBDAB9}" srcOrd="6" destOrd="0" presId="urn:microsoft.com/office/officeart/2005/8/layout/vList2"/>
    <dgm:cxn modelId="{70335463-749D-45A0-8F4F-0CF1FEAE2555}" type="presParOf" srcId="{1EDB1F4C-9EEF-4F4D-B6E1-84ABA024CA16}" destId="{356BB135-7D19-49D7-AE63-91E0536B70FF}" srcOrd="7" destOrd="0" presId="urn:microsoft.com/office/officeart/2005/8/layout/vList2"/>
    <dgm:cxn modelId="{3FB3CD2B-2051-47A7-B556-CC549DB5A6A0}" type="presParOf" srcId="{1EDB1F4C-9EEF-4F4D-B6E1-84ABA024CA16}" destId="{BB279B5A-3FEE-4112-98E4-E7F9EBA0FD50}"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9730144-3AF2-4241-9640-F6A75CFAF82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latin typeface="Arial"/>
              <a:ea typeface="微软雅黑"/>
              <a:cs typeface="+mn-cs"/>
            </a:rPr>
            <a:t>支付方式选择：</a:t>
          </a:r>
          <a:r>
            <a:rPr lang="zh-CN" altLang="en-US" sz="1300" kern="1200" dirty="0"/>
            <a:t>电子商务网站通常需要提供多种支付选项以满足不同用户的需求，如信用卡 </a:t>
          </a:r>
          <a:r>
            <a:rPr lang="en-US" altLang="en-US" sz="1300" kern="1200" dirty="0"/>
            <a:t>/ </a:t>
          </a:r>
          <a:r>
            <a:rPr lang="zh-CN" altLang="en-US" sz="1300" kern="1200" dirty="0"/>
            <a:t>借记卡、第三方在线支付（如支付宝、微信支付）、银行转账、货到付款等。</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DDF84445-71D8-431D-9B80-2B9FED103900}">
      <dgm:prSet custT="1"/>
      <dgm:spPr/>
      <dgm:t>
        <a:bodyPr/>
        <a:lstStyle/>
        <a:p>
          <a:r>
            <a:rPr lang="zh-CN" altLang="en-US" sz="1300" b="1" kern="1200" dirty="0">
              <a:solidFill>
                <a:srgbClr val="FFFF00"/>
              </a:solidFill>
              <a:latin typeface="Arial"/>
              <a:ea typeface="微软雅黑"/>
              <a:cs typeface="+mn-cs"/>
            </a:rPr>
            <a:t>支付接口对接：</a:t>
          </a:r>
          <a:r>
            <a:rPr lang="zh-CN" altLang="en-US" sz="1300" kern="1200" dirty="0"/>
            <a:t>与各类支付服务提供商进行 </a:t>
          </a:r>
          <a:r>
            <a:rPr lang="en-US" altLang="en-US" sz="1300" kern="1200" dirty="0"/>
            <a:t>API </a:t>
          </a:r>
          <a:r>
            <a:rPr lang="zh-CN" altLang="en-US" sz="1300" kern="1200" dirty="0"/>
            <a:t>接口对接，确保在网站上能够安全、高效地完成支付流程，包括但不限于支付请求发起、支付状态实时查询、支付结果通知等环节。</a:t>
          </a:r>
        </a:p>
      </dgm:t>
    </dgm:pt>
    <dgm:pt modelId="{BDD99B8E-5069-4FCA-AD93-5F4FCBBF74C7}" type="parTrans" cxnId="{79DBC3D3-9314-4DDD-812D-9F3AD8FDD4F7}">
      <dgm:prSet/>
      <dgm:spPr/>
      <dgm:t>
        <a:bodyPr/>
        <a:lstStyle/>
        <a:p>
          <a:endParaRPr lang="zh-CN" altLang="en-US"/>
        </a:p>
      </dgm:t>
    </dgm:pt>
    <dgm:pt modelId="{B4543F2C-CC12-4966-8CC7-33C8200A59D9}" type="sibTrans" cxnId="{79DBC3D3-9314-4DDD-812D-9F3AD8FDD4F7}">
      <dgm:prSet/>
      <dgm:spPr/>
      <dgm:t>
        <a:bodyPr/>
        <a:lstStyle/>
        <a:p>
          <a:endParaRPr lang="zh-CN" altLang="en-US"/>
        </a:p>
      </dgm:t>
    </dgm:pt>
    <dgm:pt modelId="{79B76F8D-F5DE-4175-81EC-51B735E8061D}">
      <dgm:prSet custT="1"/>
      <dgm:spPr/>
      <dgm:t>
        <a:bodyPr/>
        <a:lstStyle/>
        <a:p>
          <a:r>
            <a:rPr lang="zh-CN" altLang="en-US" sz="1300" b="1" kern="1200" dirty="0">
              <a:solidFill>
                <a:srgbClr val="FFFF00"/>
              </a:solidFill>
              <a:latin typeface="Arial"/>
              <a:ea typeface="微软雅黑"/>
              <a:cs typeface="+mn-cs"/>
            </a:rPr>
            <a:t>安全加密技术：</a:t>
          </a:r>
          <a:r>
            <a:rPr lang="zh-CN" altLang="en-US" sz="1300" kern="1200" dirty="0"/>
            <a:t>采用 </a:t>
          </a:r>
          <a:r>
            <a:rPr lang="en-US" altLang="en-US" sz="1300" kern="1200" dirty="0"/>
            <a:t>SSL </a:t>
          </a:r>
          <a:r>
            <a:rPr lang="zh-CN" altLang="en-US" sz="1300" kern="1200" dirty="0"/>
            <a:t>证书保证数据传输的安全性，使用 </a:t>
          </a:r>
          <a:r>
            <a:rPr lang="en-US" altLang="en-US" sz="1300" kern="1200" dirty="0"/>
            <a:t>MD5</a:t>
          </a:r>
          <a:r>
            <a:rPr lang="zh-CN" altLang="en-US" sz="1300" kern="1200" dirty="0"/>
            <a:t>、</a:t>
          </a:r>
          <a:r>
            <a:rPr lang="en-US" altLang="en-US" sz="1300" kern="1200" dirty="0"/>
            <a:t>RSA </a:t>
          </a:r>
          <a:r>
            <a:rPr lang="zh-CN" altLang="en-US" sz="1300" kern="1200" dirty="0"/>
            <a:t>等加密算法对敏感信息进行处理，符合 </a:t>
          </a:r>
          <a:r>
            <a:rPr lang="en-US" altLang="en-US" sz="1300" kern="1200" dirty="0"/>
            <a:t>PCI DSS </a:t>
          </a:r>
          <a:r>
            <a:rPr lang="zh-CN" altLang="en-US" sz="1300" kern="1200" dirty="0"/>
            <a:t>等支付行业安全标准。</a:t>
          </a:r>
        </a:p>
      </dgm:t>
    </dgm:pt>
    <dgm:pt modelId="{BFFD3868-7CA4-4DD2-8438-225D9E1D69AF}" type="parTrans" cxnId="{11A7E96D-1A9B-48C6-8D36-3FBA48405208}">
      <dgm:prSet/>
      <dgm:spPr/>
      <dgm:t>
        <a:bodyPr/>
        <a:lstStyle/>
        <a:p>
          <a:endParaRPr lang="zh-CN" altLang="en-US"/>
        </a:p>
      </dgm:t>
    </dgm:pt>
    <dgm:pt modelId="{46FD91FA-3133-41BB-899B-EA28EE936CFE}" type="sibTrans" cxnId="{11A7E96D-1A9B-48C6-8D36-3FBA48405208}">
      <dgm:prSet/>
      <dgm:spPr/>
      <dgm:t>
        <a:bodyPr/>
        <a:lstStyle/>
        <a:p>
          <a:endParaRPr lang="zh-CN" altLang="en-US"/>
        </a:p>
      </dgm:t>
    </dgm:pt>
    <dgm:pt modelId="{C4FC890B-1903-4564-AAF9-64BD443FC26D}">
      <dgm:prSet custT="1"/>
      <dgm:spPr/>
      <dgm:t>
        <a:bodyPr/>
        <a:lstStyle/>
        <a:p>
          <a:r>
            <a:rPr lang="zh-CN" altLang="en-US" sz="1300" b="1" kern="1200" dirty="0">
              <a:solidFill>
                <a:srgbClr val="FFFF00"/>
              </a:solidFill>
              <a:latin typeface="Arial"/>
              <a:ea typeface="微软雅黑"/>
              <a:cs typeface="+mn-cs"/>
            </a:rPr>
            <a:t>订单支付状态同步：</a:t>
          </a:r>
          <a:r>
            <a:rPr lang="zh-CN" altLang="en-US" sz="1300" kern="1200" dirty="0"/>
            <a:t>当用户完成支付后，支付系统应能将支付结果及时反馈给电商平台，并自动更新订单状态为已支付，以便后续的发货及售后服务</a:t>
          </a:r>
        </a:p>
      </dgm:t>
    </dgm:pt>
    <dgm:pt modelId="{12FDBA55-5AFD-4295-AE1C-19D7FE7E38A4}" type="parTrans" cxnId="{A8D55331-60DD-4540-9F01-D52FFD5AA830}">
      <dgm:prSet/>
      <dgm:spPr/>
      <dgm:t>
        <a:bodyPr/>
        <a:lstStyle/>
        <a:p>
          <a:endParaRPr lang="zh-CN" altLang="en-US"/>
        </a:p>
      </dgm:t>
    </dgm:pt>
    <dgm:pt modelId="{8C040A7D-4CBA-4AC0-B286-4E8808D8ABA8}" type="sibTrans" cxnId="{A8D55331-60DD-4540-9F01-D52FFD5AA830}">
      <dgm:prSet/>
      <dgm:spPr/>
      <dgm:t>
        <a:bodyPr/>
        <a:lstStyle/>
        <a:p>
          <a:endParaRPr lang="zh-CN" altLang="en-US"/>
        </a:p>
      </dgm:t>
    </dgm:pt>
    <dgm:pt modelId="{FD78AF9A-8F61-44E0-A815-3C1DC7BFE87D}" type="pres">
      <dgm:prSet presAssocID="{89730144-3AF2-4241-9640-F6A75CFAF829}" presName="Name0" presStyleCnt="0">
        <dgm:presLayoutVars>
          <dgm:dir/>
          <dgm:animLvl val="lvl"/>
          <dgm:resizeHandles val="exact"/>
        </dgm:presLayoutVars>
      </dgm:prSet>
      <dgm:spPr/>
    </dgm:pt>
    <dgm:pt modelId="{C88F3A52-0716-4A65-B7C0-3C4CE49B991C}" type="pres">
      <dgm:prSet presAssocID="{C4FC890B-1903-4564-AAF9-64BD443FC26D}" presName="boxAndChildren" presStyleCnt="0"/>
      <dgm:spPr/>
    </dgm:pt>
    <dgm:pt modelId="{9D3ABD47-7D36-4518-91F8-C5275C08AE98}" type="pres">
      <dgm:prSet presAssocID="{C4FC890B-1903-4564-AAF9-64BD443FC26D}" presName="parentTextBox" presStyleLbl="node1" presStyleIdx="0" presStyleCnt="4"/>
      <dgm:spPr/>
    </dgm:pt>
    <dgm:pt modelId="{9EB48013-6440-4AE2-92AD-6F9351E788EE}" type="pres">
      <dgm:prSet presAssocID="{46FD91FA-3133-41BB-899B-EA28EE936CFE}" presName="sp" presStyleCnt="0"/>
      <dgm:spPr/>
    </dgm:pt>
    <dgm:pt modelId="{9526F6B4-30C9-48D0-AD36-7FAC182EE922}" type="pres">
      <dgm:prSet presAssocID="{79B76F8D-F5DE-4175-81EC-51B735E8061D}" presName="arrowAndChildren" presStyleCnt="0"/>
      <dgm:spPr/>
    </dgm:pt>
    <dgm:pt modelId="{041ACF08-08AA-4665-BFB0-D19A92B426F8}" type="pres">
      <dgm:prSet presAssocID="{79B76F8D-F5DE-4175-81EC-51B735E8061D}" presName="parentTextArrow" presStyleLbl="node1" presStyleIdx="1" presStyleCnt="4"/>
      <dgm:spPr/>
    </dgm:pt>
    <dgm:pt modelId="{17BEF479-5DBF-40B9-ABEC-0D79EA593CE2}" type="pres">
      <dgm:prSet presAssocID="{B4543F2C-CC12-4966-8CC7-33C8200A59D9}" presName="sp" presStyleCnt="0"/>
      <dgm:spPr/>
    </dgm:pt>
    <dgm:pt modelId="{4FAE029C-1A60-4208-A04B-BB3BDBCDE1F5}" type="pres">
      <dgm:prSet presAssocID="{DDF84445-71D8-431D-9B80-2B9FED103900}" presName="arrowAndChildren" presStyleCnt="0"/>
      <dgm:spPr/>
    </dgm:pt>
    <dgm:pt modelId="{09467D60-BE35-4E6F-A1DF-03E49D59D4CD}" type="pres">
      <dgm:prSet presAssocID="{DDF84445-71D8-431D-9B80-2B9FED103900}" presName="parentTextArrow" presStyleLbl="node1" presStyleIdx="2" presStyleCnt="4"/>
      <dgm:spPr/>
    </dgm:pt>
    <dgm:pt modelId="{E68A8116-32D3-4EAF-B10A-7143DCE2ECCC}" type="pres">
      <dgm:prSet presAssocID="{62C25548-E0B3-46B6-A9F4-2D83A80D22FC}" presName="sp" presStyleCnt="0"/>
      <dgm:spPr/>
    </dgm:pt>
    <dgm:pt modelId="{328F5670-CBC6-4A78-AB57-5BD4E39FDE83}" type="pres">
      <dgm:prSet presAssocID="{7E176F3C-0016-4265-99AB-2E1AF6B4CAC8}" presName="arrowAndChildren" presStyleCnt="0"/>
      <dgm:spPr/>
    </dgm:pt>
    <dgm:pt modelId="{E13FFF13-D3AB-415E-9309-E469B622ACF7}" type="pres">
      <dgm:prSet presAssocID="{7E176F3C-0016-4265-99AB-2E1AF6B4CAC8}" presName="parentTextArrow" presStyleLbl="node1" presStyleIdx="3" presStyleCnt="4"/>
      <dgm:spPr/>
    </dgm:pt>
  </dgm:ptLst>
  <dgm:cxnLst>
    <dgm:cxn modelId="{A8D55331-60DD-4540-9F01-D52FFD5AA830}" srcId="{89730144-3AF2-4241-9640-F6A75CFAF829}" destId="{C4FC890B-1903-4564-AAF9-64BD443FC26D}" srcOrd="3" destOrd="0" parTransId="{12FDBA55-5AFD-4295-AE1C-19D7FE7E38A4}" sibTransId="{8C040A7D-4CBA-4AC0-B286-4E8808D8ABA8}"/>
    <dgm:cxn modelId="{0110A948-FD09-4662-8539-80450637D6A3}" type="presOf" srcId="{7E176F3C-0016-4265-99AB-2E1AF6B4CAC8}" destId="{E13FFF13-D3AB-415E-9309-E469B622ACF7}" srcOrd="0" destOrd="0" presId="urn:microsoft.com/office/officeart/2005/8/layout/process4"/>
    <dgm:cxn modelId="{11A7E96D-1A9B-48C6-8D36-3FBA48405208}" srcId="{89730144-3AF2-4241-9640-F6A75CFAF829}" destId="{79B76F8D-F5DE-4175-81EC-51B735E8061D}" srcOrd="2" destOrd="0" parTransId="{BFFD3868-7CA4-4DD2-8438-225D9E1D69AF}" sibTransId="{46FD91FA-3133-41BB-899B-EA28EE936CFE}"/>
    <dgm:cxn modelId="{B8B5FB91-86D1-402D-B1FF-073806B47E64}" type="presOf" srcId="{89730144-3AF2-4241-9640-F6A75CFAF829}" destId="{FD78AF9A-8F61-44E0-A815-3C1DC7BFE87D}" srcOrd="0" destOrd="0" presId="urn:microsoft.com/office/officeart/2005/8/layout/process4"/>
    <dgm:cxn modelId="{99767E92-6B34-4583-9C3D-FB1D3F99F7D0}" type="presOf" srcId="{79B76F8D-F5DE-4175-81EC-51B735E8061D}" destId="{041ACF08-08AA-4665-BFB0-D19A92B426F8}" srcOrd="0" destOrd="0" presId="urn:microsoft.com/office/officeart/2005/8/layout/process4"/>
    <dgm:cxn modelId="{5E4E8A96-4C97-49F1-AAB3-6B8CAB8A0E10}" srcId="{89730144-3AF2-4241-9640-F6A75CFAF829}" destId="{7E176F3C-0016-4265-99AB-2E1AF6B4CAC8}" srcOrd="0" destOrd="0" parTransId="{059E3597-94DE-42FC-A994-0AF2C29BDC88}" sibTransId="{62C25548-E0B3-46B6-A9F4-2D83A80D22FC}"/>
    <dgm:cxn modelId="{01DC4CA6-9FD1-4E79-958C-E97B30250B01}" type="presOf" srcId="{DDF84445-71D8-431D-9B80-2B9FED103900}" destId="{09467D60-BE35-4E6F-A1DF-03E49D59D4CD}" srcOrd="0" destOrd="0" presId="urn:microsoft.com/office/officeart/2005/8/layout/process4"/>
    <dgm:cxn modelId="{79DBC3D3-9314-4DDD-812D-9F3AD8FDD4F7}" srcId="{89730144-3AF2-4241-9640-F6A75CFAF829}" destId="{DDF84445-71D8-431D-9B80-2B9FED103900}" srcOrd="1" destOrd="0" parTransId="{BDD99B8E-5069-4FCA-AD93-5F4FCBBF74C7}" sibTransId="{B4543F2C-CC12-4966-8CC7-33C8200A59D9}"/>
    <dgm:cxn modelId="{B8F7BDF3-AA65-4E39-9298-7442AD91493D}" type="presOf" srcId="{C4FC890B-1903-4564-AAF9-64BD443FC26D}" destId="{9D3ABD47-7D36-4518-91F8-C5275C08AE98}" srcOrd="0" destOrd="0" presId="urn:microsoft.com/office/officeart/2005/8/layout/process4"/>
    <dgm:cxn modelId="{76A4DBE0-B06B-4B97-A0F0-D1409A4989A8}" type="presParOf" srcId="{FD78AF9A-8F61-44E0-A815-3C1DC7BFE87D}" destId="{C88F3A52-0716-4A65-B7C0-3C4CE49B991C}" srcOrd="0" destOrd="0" presId="urn:microsoft.com/office/officeart/2005/8/layout/process4"/>
    <dgm:cxn modelId="{D3913FD3-8C05-4E55-A5C8-A23FDF78188C}" type="presParOf" srcId="{C88F3A52-0716-4A65-B7C0-3C4CE49B991C}" destId="{9D3ABD47-7D36-4518-91F8-C5275C08AE98}" srcOrd="0" destOrd="0" presId="urn:microsoft.com/office/officeart/2005/8/layout/process4"/>
    <dgm:cxn modelId="{0EF5FE70-7913-4443-834E-EA39DF11D110}" type="presParOf" srcId="{FD78AF9A-8F61-44E0-A815-3C1DC7BFE87D}" destId="{9EB48013-6440-4AE2-92AD-6F9351E788EE}" srcOrd="1" destOrd="0" presId="urn:microsoft.com/office/officeart/2005/8/layout/process4"/>
    <dgm:cxn modelId="{E0126D39-FB2B-49E3-B445-1A6B61EEA4E7}" type="presParOf" srcId="{FD78AF9A-8F61-44E0-A815-3C1DC7BFE87D}" destId="{9526F6B4-30C9-48D0-AD36-7FAC182EE922}" srcOrd="2" destOrd="0" presId="urn:microsoft.com/office/officeart/2005/8/layout/process4"/>
    <dgm:cxn modelId="{1A4956DD-DB04-4176-840C-37EBEA0AB643}" type="presParOf" srcId="{9526F6B4-30C9-48D0-AD36-7FAC182EE922}" destId="{041ACF08-08AA-4665-BFB0-D19A92B426F8}" srcOrd="0" destOrd="0" presId="urn:microsoft.com/office/officeart/2005/8/layout/process4"/>
    <dgm:cxn modelId="{DEA34389-F4FB-497B-B65F-1059D3013E22}" type="presParOf" srcId="{FD78AF9A-8F61-44E0-A815-3C1DC7BFE87D}" destId="{17BEF479-5DBF-40B9-ABEC-0D79EA593CE2}" srcOrd="3" destOrd="0" presId="urn:microsoft.com/office/officeart/2005/8/layout/process4"/>
    <dgm:cxn modelId="{823CC694-0419-4F75-87C2-5E1823FCF165}" type="presParOf" srcId="{FD78AF9A-8F61-44E0-A815-3C1DC7BFE87D}" destId="{4FAE029C-1A60-4208-A04B-BB3BDBCDE1F5}" srcOrd="4" destOrd="0" presId="urn:microsoft.com/office/officeart/2005/8/layout/process4"/>
    <dgm:cxn modelId="{6614D571-BB36-4C6D-A3D5-CE43840BBFF9}" type="presParOf" srcId="{4FAE029C-1A60-4208-A04B-BB3BDBCDE1F5}" destId="{09467D60-BE35-4E6F-A1DF-03E49D59D4CD}" srcOrd="0" destOrd="0" presId="urn:microsoft.com/office/officeart/2005/8/layout/process4"/>
    <dgm:cxn modelId="{98BA372B-3C50-4EA2-9423-8CA493348BA4}" type="presParOf" srcId="{FD78AF9A-8F61-44E0-A815-3C1DC7BFE87D}" destId="{E68A8116-32D3-4EAF-B10A-7143DCE2ECCC}" srcOrd="5" destOrd="0" presId="urn:microsoft.com/office/officeart/2005/8/layout/process4"/>
    <dgm:cxn modelId="{67544ED8-9BC4-4751-ADCE-E17B0C11DB5C}" type="presParOf" srcId="{FD78AF9A-8F61-44E0-A815-3C1DC7BFE87D}" destId="{328F5670-CBC6-4A78-AB57-5BD4E39FDE83}" srcOrd="6" destOrd="0" presId="urn:microsoft.com/office/officeart/2005/8/layout/process4"/>
    <dgm:cxn modelId="{F527A327-5F3C-4DDC-824B-6DE0CEC18216}" type="presParOf" srcId="{328F5670-CBC6-4A78-AB57-5BD4E39FDE83}" destId="{E13FFF13-D3AB-415E-9309-E469B622ACF7}"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9730144-3AF2-4241-9640-F6A75CFAF82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FFFF00"/>
              </a:solidFill>
              <a:latin typeface="Arial"/>
              <a:ea typeface="微软雅黑"/>
              <a:cs typeface="+mn-cs"/>
            </a:rPr>
            <a:t>物流服务商合作：</a:t>
          </a:r>
          <a:r>
            <a:rPr lang="zh-CN" altLang="en-US" sz="1300" kern="1200" dirty="0"/>
            <a:t>与多家物流公司签订合作协议，接入其物流跟踪系统 </a:t>
          </a:r>
          <a:r>
            <a:rPr lang="en-US" altLang="en-US" sz="1300" kern="1200" dirty="0"/>
            <a:t>API</a:t>
          </a:r>
          <a:r>
            <a:rPr lang="zh-CN" altLang="en-US" sz="1300" kern="1200" dirty="0"/>
            <a:t>，实现订单配送过程中的实时追踪。</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7EBCD02F-6F49-407D-81A5-F160DEA0B324}">
      <dgm:prSet custT="1"/>
      <dgm:spPr/>
      <dgm:t>
        <a:bodyPr/>
        <a:lstStyle/>
        <a:p>
          <a:r>
            <a:rPr lang="zh-CN" altLang="en-US" sz="1300" b="1" kern="1200" dirty="0">
              <a:solidFill>
                <a:srgbClr val="FFFF00"/>
              </a:solidFill>
              <a:latin typeface="Arial"/>
              <a:ea typeface="微软雅黑"/>
              <a:cs typeface="+mn-cs"/>
            </a:rPr>
            <a:t>地址管理与校验：</a:t>
          </a:r>
          <a:r>
            <a:rPr lang="zh-CN" altLang="en-US" sz="1300" kern="1200" dirty="0"/>
            <a:t>在下单过程中对收货地址进行格式校验和有效性确认，通过地理信息系统（</a:t>
          </a:r>
          <a:r>
            <a:rPr lang="en-US" altLang="en-US" sz="1300" kern="1200" dirty="0"/>
            <a:t>GIS</a:t>
          </a:r>
          <a:r>
            <a:rPr lang="zh-CN" altLang="en-US" sz="1300" kern="1200" dirty="0"/>
            <a:t>）优化配送路线规划。</a:t>
          </a:r>
        </a:p>
      </dgm:t>
    </dgm:pt>
    <dgm:pt modelId="{D3F6BEBA-E732-472E-A53E-70BCFF60420D}" type="parTrans" cxnId="{137EEA80-EA04-4E59-8588-8564FF972477}">
      <dgm:prSet/>
      <dgm:spPr/>
      <dgm:t>
        <a:bodyPr/>
        <a:lstStyle/>
        <a:p>
          <a:endParaRPr lang="zh-CN" altLang="en-US"/>
        </a:p>
      </dgm:t>
    </dgm:pt>
    <dgm:pt modelId="{9D1257BC-78AB-4902-A305-D1F8458252F8}" type="sibTrans" cxnId="{137EEA80-EA04-4E59-8588-8564FF972477}">
      <dgm:prSet/>
      <dgm:spPr/>
      <dgm:t>
        <a:bodyPr/>
        <a:lstStyle/>
        <a:p>
          <a:endParaRPr lang="zh-CN" altLang="en-US"/>
        </a:p>
      </dgm:t>
    </dgm:pt>
    <dgm:pt modelId="{3C4BF43D-2BF8-40B5-96EA-970D0858D93C}">
      <dgm:prSet custT="1"/>
      <dgm:spPr/>
      <dgm:t>
        <a:bodyPr/>
        <a:lstStyle/>
        <a:p>
          <a:r>
            <a:rPr lang="zh-CN" altLang="en-US" sz="1300" b="1" kern="1200" dirty="0">
              <a:solidFill>
                <a:srgbClr val="FFFF00"/>
              </a:solidFill>
              <a:latin typeface="Arial"/>
              <a:ea typeface="微软雅黑"/>
              <a:cs typeface="+mn-cs"/>
            </a:rPr>
            <a:t>包裹跟踪与通知：</a:t>
          </a:r>
          <a:r>
            <a:rPr lang="zh-CN" altLang="en-US" sz="1300" kern="1200" dirty="0"/>
            <a:t>集成物流公司的 </a:t>
          </a:r>
          <a:r>
            <a:rPr lang="en-US" altLang="en-US" sz="1300" kern="1200" dirty="0"/>
            <a:t>API</a:t>
          </a:r>
          <a:r>
            <a:rPr lang="zh-CN" altLang="en-US" sz="1300" kern="1200" dirty="0"/>
            <a:t>，实现在用户中心显示订单物流状态，同时通过邮件或短信等方式推送物流进度变化通知。</a:t>
          </a:r>
        </a:p>
      </dgm:t>
    </dgm:pt>
    <dgm:pt modelId="{C26000B7-9843-49F5-93B8-61448F069C97}" type="parTrans" cxnId="{C4DB2645-1A41-40F2-A1C7-4E01A1233EA4}">
      <dgm:prSet/>
      <dgm:spPr/>
      <dgm:t>
        <a:bodyPr/>
        <a:lstStyle/>
        <a:p>
          <a:endParaRPr lang="zh-CN" altLang="en-US"/>
        </a:p>
      </dgm:t>
    </dgm:pt>
    <dgm:pt modelId="{1C07BB19-D191-4F44-ABA3-0B097BC9E02C}" type="sibTrans" cxnId="{C4DB2645-1A41-40F2-A1C7-4E01A1233EA4}">
      <dgm:prSet/>
      <dgm:spPr/>
      <dgm:t>
        <a:bodyPr/>
        <a:lstStyle/>
        <a:p>
          <a:endParaRPr lang="zh-CN" altLang="en-US"/>
        </a:p>
      </dgm:t>
    </dgm:pt>
    <dgm:pt modelId="{2AE464CD-AE24-4CE4-97FA-92C9C9129224}">
      <dgm:prSet custT="1"/>
      <dgm:spPr/>
      <dgm:t>
        <a:bodyPr/>
        <a:lstStyle/>
        <a:p>
          <a:r>
            <a:rPr lang="zh-CN" altLang="en-US" sz="1300" b="1" kern="1200" dirty="0">
              <a:solidFill>
                <a:srgbClr val="FFFF00"/>
              </a:solidFill>
              <a:latin typeface="Arial"/>
              <a:ea typeface="微软雅黑"/>
              <a:cs typeface="+mn-cs"/>
            </a:rPr>
            <a:t>运费计算：</a:t>
          </a:r>
          <a:r>
            <a:rPr lang="zh-CN" altLang="en-US" sz="1300" kern="1200" dirty="0"/>
            <a:t>根据商品重量、体积、目的地等因素动态计算运费，并展示给用户；部分网站还可能提供满额包邮、不同区域运费差异化设置等功能。</a:t>
          </a:r>
        </a:p>
      </dgm:t>
    </dgm:pt>
    <dgm:pt modelId="{0E534678-222B-4B5D-9ED2-0629A4E6965F}" type="parTrans" cxnId="{A28E8720-FCAD-4B11-9751-90CE69617FFA}">
      <dgm:prSet/>
      <dgm:spPr/>
      <dgm:t>
        <a:bodyPr/>
        <a:lstStyle/>
        <a:p>
          <a:endParaRPr lang="zh-CN" altLang="en-US"/>
        </a:p>
      </dgm:t>
    </dgm:pt>
    <dgm:pt modelId="{17827C2A-B2E5-4FD4-A11C-1FB75463BF0C}" type="sibTrans" cxnId="{A28E8720-FCAD-4B11-9751-90CE69617FFA}">
      <dgm:prSet/>
      <dgm:spPr/>
      <dgm:t>
        <a:bodyPr/>
        <a:lstStyle/>
        <a:p>
          <a:endParaRPr lang="zh-CN" altLang="en-US"/>
        </a:p>
      </dgm:t>
    </dgm:pt>
    <dgm:pt modelId="{53EA044D-FDCF-433D-934A-0B6F717B2B94}">
      <dgm:prSet custT="1"/>
      <dgm:spPr/>
      <dgm:t>
        <a:bodyPr/>
        <a:lstStyle/>
        <a:p>
          <a:r>
            <a:rPr lang="zh-CN" altLang="en-US" sz="1300" b="1" kern="1200" dirty="0">
              <a:solidFill>
                <a:srgbClr val="FFFF00"/>
              </a:solidFill>
            </a:rPr>
            <a:t>退货物流处理：</a:t>
          </a:r>
          <a:r>
            <a:rPr lang="zh-CN" altLang="en-US" sz="1300" kern="1200" dirty="0"/>
            <a:t>对于售后退货情况，也需要与物流商协同处理退件事宜，确保退货过程顺利进行并记录在案。</a:t>
          </a:r>
        </a:p>
      </dgm:t>
    </dgm:pt>
    <dgm:pt modelId="{EB0321AA-8297-4293-BF4B-AA02664E0EF7}" type="parTrans" cxnId="{DA91A760-40A6-4AF2-9AD5-65FD1B2324CB}">
      <dgm:prSet/>
      <dgm:spPr/>
      <dgm:t>
        <a:bodyPr/>
        <a:lstStyle/>
        <a:p>
          <a:endParaRPr lang="zh-CN" altLang="en-US"/>
        </a:p>
      </dgm:t>
    </dgm:pt>
    <dgm:pt modelId="{E4260FAF-B200-42D5-BC05-FA81F6325C69}" type="sibTrans" cxnId="{DA91A760-40A6-4AF2-9AD5-65FD1B2324CB}">
      <dgm:prSet/>
      <dgm:spPr/>
      <dgm:t>
        <a:bodyPr/>
        <a:lstStyle/>
        <a:p>
          <a:endParaRPr lang="zh-CN" altLang="en-US"/>
        </a:p>
      </dgm:t>
    </dgm:pt>
    <dgm:pt modelId="{FD78AF9A-8F61-44E0-A815-3C1DC7BFE87D}" type="pres">
      <dgm:prSet presAssocID="{89730144-3AF2-4241-9640-F6A75CFAF829}" presName="Name0" presStyleCnt="0">
        <dgm:presLayoutVars>
          <dgm:dir/>
          <dgm:animLvl val="lvl"/>
          <dgm:resizeHandles val="exact"/>
        </dgm:presLayoutVars>
      </dgm:prSet>
      <dgm:spPr/>
    </dgm:pt>
    <dgm:pt modelId="{795B49FB-B2D5-4DEA-ACBA-99799C6AC2C7}" type="pres">
      <dgm:prSet presAssocID="{53EA044D-FDCF-433D-934A-0B6F717B2B94}" presName="boxAndChildren" presStyleCnt="0"/>
      <dgm:spPr/>
    </dgm:pt>
    <dgm:pt modelId="{2821E0D3-9DD6-426D-AF86-F033E70B7673}" type="pres">
      <dgm:prSet presAssocID="{53EA044D-FDCF-433D-934A-0B6F717B2B94}" presName="parentTextBox" presStyleLbl="node1" presStyleIdx="0" presStyleCnt="5"/>
      <dgm:spPr/>
    </dgm:pt>
    <dgm:pt modelId="{8CC4487C-D823-4B35-9C6A-0287D983D461}" type="pres">
      <dgm:prSet presAssocID="{17827C2A-B2E5-4FD4-A11C-1FB75463BF0C}" presName="sp" presStyleCnt="0"/>
      <dgm:spPr/>
    </dgm:pt>
    <dgm:pt modelId="{C304B963-B958-48C1-904C-D66ECBEC7B63}" type="pres">
      <dgm:prSet presAssocID="{2AE464CD-AE24-4CE4-97FA-92C9C9129224}" presName="arrowAndChildren" presStyleCnt="0"/>
      <dgm:spPr/>
    </dgm:pt>
    <dgm:pt modelId="{C5440EEF-9584-46F7-8AB2-D67081A01EAA}" type="pres">
      <dgm:prSet presAssocID="{2AE464CD-AE24-4CE4-97FA-92C9C9129224}" presName="parentTextArrow" presStyleLbl="node1" presStyleIdx="1" presStyleCnt="5"/>
      <dgm:spPr/>
    </dgm:pt>
    <dgm:pt modelId="{08D39CAA-3D65-4309-A4E9-424D82678D56}" type="pres">
      <dgm:prSet presAssocID="{1C07BB19-D191-4F44-ABA3-0B097BC9E02C}" presName="sp" presStyleCnt="0"/>
      <dgm:spPr/>
    </dgm:pt>
    <dgm:pt modelId="{7A592DD0-C907-4BB0-8751-041052B47275}" type="pres">
      <dgm:prSet presAssocID="{3C4BF43D-2BF8-40B5-96EA-970D0858D93C}" presName="arrowAndChildren" presStyleCnt="0"/>
      <dgm:spPr/>
    </dgm:pt>
    <dgm:pt modelId="{5166C4F5-3112-419B-AFA2-D95A7D9352C9}" type="pres">
      <dgm:prSet presAssocID="{3C4BF43D-2BF8-40B5-96EA-970D0858D93C}" presName="parentTextArrow" presStyleLbl="node1" presStyleIdx="2" presStyleCnt="5"/>
      <dgm:spPr/>
    </dgm:pt>
    <dgm:pt modelId="{34E63B23-E3A6-44CD-B594-616317B807A2}" type="pres">
      <dgm:prSet presAssocID="{9D1257BC-78AB-4902-A305-D1F8458252F8}" presName="sp" presStyleCnt="0"/>
      <dgm:spPr/>
    </dgm:pt>
    <dgm:pt modelId="{6BB6F5E4-0E8C-4162-B81E-DBF9B8810014}" type="pres">
      <dgm:prSet presAssocID="{7EBCD02F-6F49-407D-81A5-F160DEA0B324}" presName="arrowAndChildren" presStyleCnt="0"/>
      <dgm:spPr/>
    </dgm:pt>
    <dgm:pt modelId="{6D916634-DDAD-4B69-A94D-17514F299421}" type="pres">
      <dgm:prSet presAssocID="{7EBCD02F-6F49-407D-81A5-F160DEA0B324}" presName="parentTextArrow" presStyleLbl="node1" presStyleIdx="3" presStyleCnt="5"/>
      <dgm:spPr/>
    </dgm:pt>
    <dgm:pt modelId="{E68A8116-32D3-4EAF-B10A-7143DCE2ECCC}" type="pres">
      <dgm:prSet presAssocID="{62C25548-E0B3-46B6-A9F4-2D83A80D22FC}" presName="sp" presStyleCnt="0"/>
      <dgm:spPr/>
    </dgm:pt>
    <dgm:pt modelId="{328F5670-CBC6-4A78-AB57-5BD4E39FDE83}" type="pres">
      <dgm:prSet presAssocID="{7E176F3C-0016-4265-99AB-2E1AF6B4CAC8}" presName="arrowAndChildren" presStyleCnt="0"/>
      <dgm:spPr/>
    </dgm:pt>
    <dgm:pt modelId="{E13FFF13-D3AB-415E-9309-E469B622ACF7}" type="pres">
      <dgm:prSet presAssocID="{7E176F3C-0016-4265-99AB-2E1AF6B4CAC8}" presName="parentTextArrow" presStyleLbl="node1" presStyleIdx="4" presStyleCnt="5"/>
      <dgm:spPr/>
    </dgm:pt>
  </dgm:ptLst>
  <dgm:cxnLst>
    <dgm:cxn modelId="{A28E8720-FCAD-4B11-9751-90CE69617FFA}" srcId="{89730144-3AF2-4241-9640-F6A75CFAF829}" destId="{2AE464CD-AE24-4CE4-97FA-92C9C9129224}" srcOrd="3" destOrd="0" parTransId="{0E534678-222B-4B5D-9ED2-0629A4E6965F}" sibTransId="{17827C2A-B2E5-4FD4-A11C-1FB75463BF0C}"/>
    <dgm:cxn modelId="{43026D5D-AE67-4F33-85B8-68E14D42E70D}" type="presOf" srcId="{2AE464CD-AE24-4CE4-97FA-92C9C9129224}" destId="{C5440EEF-9584-46F7-8AB2-D67081A01EAA}" srcOrd="0" destOrd="0" presId="urn:microsoft.com/office/officeart/2005/8/layout/process4"/>
    <dgm:cxn modelId="{DA91A760-40A6-4AF2-9AD5-65FD1B2324CB}" srcId="{89730144-3AF2-4241-9640-F6A75CFAF829}" destId="{53EA044D-FDCF-433D-934A-0B6F717B2B94}" srcOrd="4" destOrd="0" parTransId="{EB0321AA-8297-4293-BF4B-AA02664E0EF7}" sibTransId="{E4260FAF-B200-42D5-BC05-FA81F6325C69}"/>
    <dgm:cxn modelId="{40E8CD60-5DA1-4BFB-9591-C3B5C59B149F}" type="presOf" srcId="{3C4BF43D-2BF8-40B5-96EA-970D0858D93C}" destId="{5166C4F5-3112-419B-AFA2-D95A7D9352C9}" srcOrd="0" destOrd="0" presId="urn:microsoft.com/office/officeart/2005/8/layout/process4"/>
    <dgm:cxn modelId="{C4DB2645-1A41-40F2-A1C7-4E01A1233EA4}" srcId="{89730144-3AF2-4241-9640-F6A75CFAF829}" destId="{3C4BF43D-2BF8-40B5-96EA-970D0858D93C}" srcOrd="2" destOrd="0" parTransId="{C26000B7-9843-49F5-93B8-61448F069C97}" sibTransId="{1C07BB19-D191-4F44-ABA3-0B097BC9E02C}"/>
    <dgm:cxn modelId="{0110A948-FD09-4662-8539-80450637D6A3}" type="presOf" srcId="{7E176F3C-0016-4265-99AB-2E1AF6B4CAC8}" destId="{E13FFF13-D3AB-415E-9309-E469B622ACF7}" srcOrd="0" destOrd="0" presId="urn:microsoft.com/office/officeart/2005/8/layout/process4"/>
    <dgm:cxn modelId="{137EEA80-EA04-4E59-8588-8564FF972477}" srcId="{89730144-3AF2-4241-9640-F6A75CFAF829}" destId="{7EBCD02F-6F49-407D-81A5-F160DEA0B324}" srcOrd="1" destOrd="0" parTransId="{D3F6BEBA-E732-472E-A53E-70BCFF60420D}" sibTransId="{9D1257BC-78AB-4902-A305-D1F8458252F8}"/>
    <dgm:cxn modelId="{B8B5FB91-86D1-402D-B1FF-073806B47E64}" type="presOf" srcId="{89730144-3AF2-4241-9640-F6A75CFAF829}" destId="{FD78AF9A-8F61-44E0-A815-3C1DC7BFE87D}" srcOrd="0" destOrd="0" presId="urn:microsoft.com/office/officeart/2005/8/layout/process4"/>
    <dgm:cxn modelId="{5E4E8A96-4C97-49F1-AAB3-6B8CAB8A0E10}" srcId="{89730144-3AF2-4241-9640-F6A75CFAF829}" destId="{7E176F3C-0016-4265-99AB-2E1AF6B4CAC8}" srcOrd="0" destOrd="0" parTransId="{059E3597-94DE-42FC-A994-0AF2C29BDC88}" sibTransId="{62C25548-E0B3-46B6-A9F4-2D83A80D22FC}"/>
    <dgm:cxn modelId="{6B143CAF-9EDB-4DD0-A946-1F710D77E316}" type="presOf" srcId="{53EA044D-FDCF-433D-934A-0B6F717B2B94}" destId="{2821E0D3-9DD6-426D-AF86-F033E70B7673}" srcOrd="0" destOrd="0" presId="urn:microsoft.com/office/officeart/2005/8/layout/process4"/>
    <dgm:cxn modelId="{19FF26F9-F928-45A3-AF9B-0FD4BEBCE86B}" type="presOf" srcId="{7EBCD02F-6F49-407D-81A5-F160DEA0B324}" destId="{6D916634-DDAD-4B69-A94D-17514F299421}" srcOrd="0" destOrd="0" presId="urn:microsoft.com/office/officeart/2005/8/layout/process4"/>
    <dgm:cxn modelId="{6B719DAF-61E4-48D9-88D7-38C067F0A2B1}" type="presParOf" srcId="{FD78AF9A-8F61-44E0-A815-3C1DC7BFE87D}" destId="{795B49FB-B2D5-4DEA-ACBA-99799C6AC2C7}" srcOrd="0" destOrd="0" presId="urn:microsoft.com/office/officeart/2005/8/layout/process4"/>
    <dgm:cxn modelId="{54BD80FF-646D-4B4E-858E-E6EE46867EF5}" type="presParOf" srcId="{795B49FB-B2D5-4DEA-ACBA-99799C6AC2C7}" destId="{2821E0D3-9DD6-426D-AF86-F033E70B7673}" srcOrd="0" destOrd="0" presId="urn:microsoft.com/office/officeart/2005/8/layout/process4"/>
    <dgm:cxn modelId="{972F318C-E184-4E14-B77B-EE48F20DA8BD}" type="presParOf" srcId="{FD78AF9A-8F61-44E0-A815-3C1DC7BFE87D}" destId="{8CC4487C-D823-4B35-9C6A-0287D983D461}" srcOrd="1" destOrd="0" presId="urn:microsoft.com/office/officeart/2005/8/layout/process4"/>
    <dgm:cxn modelId="{BDBADACF-6E7E-4898-AFFF-F9B0E7D38C9E}" type="presParOf" srcId="{FD78AF9A-8F61-44E0-A815-3C1DC7BFE87D}" destId="{C304B963-B958-48C1-904C-D66ECBEC7B63}" srcOrd="2" destOrd="0" presId="urn:microsoft.com/office/officeart/2005/8/layout/process4"/>
    <dgm:cxn modelId="{CAF07F4B-6952-45DE-BC0A-BFC978D374E1}" type="presParOf" srcId="{C304B963-B958-48C1-904C-D66ECBEC7B63}" destId="{C5440EEF-9584-46F7-8AB2-D67081A01EAA}" srcOrd="0" destOrd="0" presId="urn:microsoft.com/office/officeart/2005/8/layout/process4"/>
    <dgm:cxn modelId="{ADCFF9C7-162C-4D33-981C-0A6C383C3483}" type="presParOf" srcId="{FD78AF9A-8F61-44E0-A815-3C1DC7BFE87D}" destId="{08D39CAA-3D65-4309-A4E9-424D82678D56}" srcOrd="3" destOrd="0" presId="urn:microsoft.com/office/officeart/2005/8/layout/process4"/>
    <dgm:cxn modelId="{B5B11923-1F6E-434F-9435-3B1420588341}" type="presParOf" srcId="{FD78AF9A-8F61-44E0-A815-3C1DC7BFE87D}" destId="{7A592DD0-C907-4BB0-8751-041052B47275}" srcOrd="4" destOrd="0" presId="urn:microsoft.com/office/officeart/2005/8/layout/process4"/>
    <dgm:cxn modelId="{E67A6BED-B07D-4183-964F-6900D33A2D30}" type="presParOf" srcId="{7A592DD0-C907-4BB0-8751-041052B47275}" destId="{5166C4F5-3112-419B-AFA2-D95A7D9352C9}" srcOrd="0" destOrd="0" presId="urn:microsoft.com/office/officeart/2005/8/layout/process4"/>
    <dgm:cxn modelId="{73764E5E-8855-4864-A1BC-0F67C28904F4}" type="presParOf" srcId="{FD78AF9A-8F61-44E0-A815-3C1DC7BFE87D}" destId="{34E63B23-E3A6-44CD-B594-616317B807A2}" srcOrd="5" destOrd="0" presId="urn:microsoft.com/office/officeart/2005/8/layout/process4"/>
    <dgm:cxn modelId="{12673CF1-09A2-404C-8FA8-0546A2736854}" type="presParOf" srcId="{FD78AF9A-8F61-44E0-A815-3C1DC7BFE87D}" destId="{6BB6F5E4-0E8C-4162-B81E-DBF9B8810014}" srcOrd="6" destOrd="0" presId="urn:microsoft.com/office/officeart/2005/8/layout/process4"/>
    <dgm:cxn modelId="{74642888-56C3-4829-990A-AAE6E0C99A22}" type="presParOf" srcId="{6BB6F5E4-0E8C-4162-B81E-DBF9B8810014}" destId="{6D916634-DDAD-4B69-A94D-17514F299421}" srcOrd="0" destOrd="0" presId="urn:microsoft.com/office/officeart/2005/8/layout/process4"/>
    <dgm:cxn modelId="{98BA372B-3C50-4EA2-9423-8CA493348BA4}" type="presParOf" srcId="{FD78AF9A-8F61-44E0-A815-3C1DC7BFE87D}" destId="{E68A8116-32D3-4EAF-B10A-7143DCE2ECCC}" srcOrd="7" destOrd="0" presId="urn:microsoft.com/office/officeart/2005/8/layout/process4"/>
    <dgm:cxn modelId="{67544ED8-9BC4-4751-ADCE-E17B0C11DB5C}" type="presParOf" srcId="{FD78AF9A-8F61-44E0-A815-3C1DC7BFE87D}" destId="{328F5670-CBC6-4A78-AB57-5BD4E39FDE83}" srcOrd="8" destOrd="0" presId="urn:microsoft.com/office/officeart/2005/8/layout/process4"/>
    <dgm:cxn modelId="{F527A327-5F3C-4DDC-824B-6DE0CEC18216}" type="presParOf" srcId="{328F5670-CBC6-4A78-AB57-5BD4E39FDE83}" destId="{E13FFF13-D3AB-415E-9309-E469B622ACF7}"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kern="1200" dirty="0">
              <a:solidFill>
                <a:srgbClr val="DFA000"/>
              </a:solidFill>
            </a:rPr>
            <a:t>负载测试：</a:t>
          </a:r>
          <a:r>
            <a:rPr lang="zh-CN" altLang="en-US" sz="1300" kern="1200" dirty="0"/>
            <a:t>模拟大量用户同时访问网站，检验在高并发场景下系统的处理能力和响应速度，识别系统瓶颈和可能的崩溃点。</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FEE19529-4DB2-4E14-A4A1-F7DBCE4673D8}">
      <dgm:prSet custT="1"/>
      <dgm:spPr/>
      <dgm:t>
        <a:bodyPr/>
        <a:lstStyle/>
        <a:p>
          <a:r>
            <a:rPr lang="zh-CN" altLang="en-US" sz="1300" b="1" kern="1200" dirty="0">
              <a:solidFill>
                <a:srgbClr val="DFA000"/>
              </a:solidFill>
              <a:latin typeface="Arial"/>
              <a:ea typeface="微软雅黑"/>
              <a:cs typeface="+mn-cs"/>
            </a:rPr>
            <a:t>压力测试：</a:t>
          </a:r>
          <a:r>
            <a:rPr lang="zh-CN" altLang="en-US" sz="1300" kern="1200" dirty="0"/>
            <a:t>通过不断增加系统负载直至其性能极限，评估网站在超出正常工作负荷时的行为表现以及恢复能力。</a:t>
          </a:r>
        </a:p>
      </dgm:t>
    </dgm:pt>
    <dgm:pt modelId="{BC59679C-2A45-4205-8503-45EA8AD312DE}" type="parTrans" cxnId="{7A6AFF1E-2C26-44C3-9CC0-E385C2982512}">
      <dgm:prSet/>
      <dgm:spPr/>
      <dgm:t>
        <a:bodyPr/>
        <a:lstStyle/>
        <a:p>
          <a:endParaRPr lang="zh-CN" altLang="en-US"/>
        </a:p>
      </dgm:t>
    </dgm:pt>
    <dgm:pt modelId="{E978AED8-0E68-475A-9978-63CA42D06552}" type="sibTrans" cxnId="{7A6AFF1E-2C26-44C3-9CC0-E385C2982512}">
      <dgm:prSet/>
      <dgm:spPr/>
      <dgm:t>
        <a:bodyPr/>
        <a:lstStyle/>
        <a:p>
          <a:endParaRPr lang="zh-CN" altLang="en-US"/>
        </a:p>
      </dgm:t>
    </dgm:pt>
    <dgm:pt modelId="{95299F92-A3AA-4B1F-AB85-7E283A297BA6}">
      <dgm:prSet custT="1"/>
      <dgm:spPr/>
      <dgm:t>
        <a:bodyPr/>
        <a:lstStyle/>
        <a:p>
          <a:r>
            <a:rPr lang="zh-CN" altLang="en-US" sz="1300" b="1" kern="1200" dirty="0">
              <a:solidFill>
                <a:srgbClr val="DFA000"/>
              </a:solidFill>
              <a:latin typeface="Arial"/>
              <a:ea typeface="微软雅黑"/>
              <a:cs typeface="+mn-cs"/>
            </a:rPr>
            <a:t>稳定性测试：</a:t>
          </a:r>
          <a:r>
            <a:rPr lang="zh-CN" altLang="en-US" sz="1300" kern="1200" dirty="0"/>
            <a:t>长时间持续施加稳定负载，检查网站在连续运行期间是否存在内存泄漏、资源耗尽等问题，确保服务的长期稳定性。</a:t>
          </a:r>
        </a:p>
      </dgm:t>
    </dgm:pt>
    <dgm:pt modelId="{341C9435-83D2-4FAE-B17A-D0DD07D6A118}" type="parTrans" cxnId="{8803C9BD-5708-44C5-831C-1BC18EFF0EC6}">
      <dgm:prSet/>
      <dgm:spPr/>
      <dgm:t>
        <a:bodyPr/>
        <a:lstStyle/>
        <a:p>
          <a:endParaRPr lang="zh-CN" altLang="en-US"/>
        </a:p>
      </dgm:t>
    </dgm:pt>
    <dgm:pt modelId="{EEFABA69-1A95-4334-96CE-E60E9C697150}" type="sibTrans" cxnId="{8803C9BD-5708-44C5-831C-1BC18EFF0EC6}">
      <dgm:prSet/>
      <dgm:spPr/>
      <dgm:t>
        <a:bodyPr/>
        <a:lstStyle/>
        <a:p>
          <a:endParaRPr lang="zh-CN" altLang="en-US"/>
        </a:p>
      </dgm:t>
    </dgm:pt>
    <dgm:pt modelId="{EBCC420D-8A5C-45A8-98EA-BAB8533139CD}">
      <dgm:prSet custT="1"/>
      <dgm:spPr/>
      <dgm:t>
        <a:bodyPr/>
        <a:lstStyle/>
        <a:p>
          <a:r>
            <a:rPr lang="zh-CN" altLang="en-US" sz="1300" b="1" kern="1200" dirty="0">
              <a:solidFill>
                <a:srgbClr val="DFA000"/>
              </a:solidFill>
              <a:latin typeface="Arial"/>
              <a:ea typeface="微软雅黑"/>
              <a:cs typeface="+mn-cs"/>
            </a:rPr>
            <a:t>响应时间测试：</a:t>
          </a:r>
          <a:r>
            <a:rPr lang="zh-CN" altLang="en-US" sz="1300" kern="1200" dirty="0"/>
            <a:t>测量用户从请求到页面加载完成所需的时间，分析不同功能模块、页面和操作的响应速度，以优化用户体验。</a:t>
          </a:r>
        </a:p>
      </dgm:t>
    </dgm:pt>
    <dgm:pt modelId="{6B02B7D6-FA74-4F95-B123-7B20274A317C}" type="parTrans" cxnId="{5B53C904-9CC8-4ACA-8989-FF0539CB6740}">
      <dgm:prSet/>
      <dgm:spPr/>
      <dgm:t>
        <a:bodyPr/>
        <a:lstStyle/>
        <a:p>
          <a:endParaRPr lang="zh-CN" altLang="en-US"/>
        </a:p>
      </dgm:t>
    </dgm:pt>
    <dgm:pt modelId="{AC3F62B2-A103-4FBD-BA6F-1418E17A0044}" type="sibTrans" cxnId="{5B53C904-9CC8-4ACA-8989-FF0539CB6740}">
      <dgm:prSet/>
      <dgm:spPr/>
      <dgm:t>
        <a:bodyPr/>
        <a:lstStyle/>
        <a:p>
          <a:endParaRPr lang="zh-CN" altLang="en-US"/>
        </a:p>
      </dgm:t>
    </dgm:pt>
    <dgm:pt modelId="{B3922AB5-BB87-4AD9-9A79-2EF90D237A98}">
      <dgm:prSet custT="1"/>
      <dgm:spPr/>
      <dgm:t>
        <a:bodyPr/>
        <a:lstStyle/>
        <a:p>
          <a:r>
            <a:rPr lang="zh-CN" altLang="en-US" sz="1300" b="1" kern="1200" dirty="0">
              <a:solidFill>
                <a:srgbClr val="DFA000"/>
              </a:solidFill>
              <a:latin typeface="Arial"/>
              <a:ea typeface="微软雅黑"/>
              <a:cs typeface="+mn-cs"/>
            </a:rPr>
            <a:t>兼容性测试：</a:t>
          </a:r>
          <a:r>
            <a:rPr lang="zh-CN" altLang="en-US" sz="1300" kern="1200" dirty="0"/>
            <a:t>检测网站在不同浏览器、操作系统及设备上的加载速度和显示效果，确保跨平台性能的一致性和可用性。</a:t>
          </a:r>
        </a:p>
      </dgm:t>
    </dgm:pt>
    <dgm:pt modelId="{CD6944D7-D06E-47F5-AB66-6A3556C865E4}" type="parTrans" cxnId="{B96DB90F-9A78-40B8-924B-308327FA5FFC}">
      <dgm:prSet/>
      <dgm:spPr/>
      <dgm:t>
        <a:bodyPr/>
        <a:lstStyle/>
        <a:p>
          <a:endParaRPr lang="zh-CN" altLang="en-US"/>
        </a:p>
      </dgm:t>
    </dgm:pt>
    <dgm:pt modelId="{C0692CF0-E56F-46F6-9461-88FF81E6A792}" type="sibTrans" cxnId="{B96DB90F-9A78-40B8-924B-308327FA5FFC}">
      <dgm:prSet/>
      <dgm:spPr/>
      <dgm:t>
        <a:bodyPr/>
        <a:lstStyle/>
        <a:p>
          <a:endParaRPr lang="zh-CN" altLang="en-US"/>
        </a:p>
      </dgm:t>
    </dgm:pt>
    <dgm:pt modelId="{A78594DB-D9A9-40F2-A181-F3C679CBE2DC}" type="pres">
      <dgm:prSet presAssocID="{89730144-3AF2-4241-9640-F6A75CFAF829}" presName="Name0" presStyleCnt="0">
        <dgm:presLayoutVars>
          <dgm:chMax/>
          <dgm:chPref/>
          <dgm:dir/>
        </dgm:presLayoutVars>
      </dgm:prSet>
      <dgm:spPr/>
    </dgm:pt>
    <dgm:pt modelId="{BBF67FA6-1F47-45A2-B957-4D71FB79132E}" type="pres">
      <dgm:prSet presAssocID="{7E176F3C-0016-4265-99AB-2E1AF6B4CAC8}" presName="parenttextcomposite" presStyleCnt="0"/>
      <dgm:spPr/>
    </dgm:pt>
    <dgm:pt modelId="{D8408158-2C67-4E05-B703-61C6E692EF5F}" type="pres">
      <dgm:prSet presAssocID="{7E176F3C-0016-4265-99AB-2E1AF6B4CAC8}" presName="parenttext" presStyleLbl="revTx" presStyleIdx="0" presStyleCnt="5">
        <dgm:presLayoutVars>
          <dgm:chMax/>
          <dgm:chPref val="2"/>
          <dgm:bulletEnabled val="1"/>
        </dgm:presLayoutVars>
      </dgm:prSet>
      <dgm:spPr/>
    </dgm:pt>
    <dgm:pt modelId="{E0CF9D65-3281-40FE-9E50-3AA7D17C82E6}" type="pres">
      <dgm:prSet presAssocID="{7E176F3C-0016-4265-99AB-2E1AF6B4CAC8}" presName="parallelogramComposite" presStyleCnt="0"/>
      <dgm:spPr/>
    </dgm:pt>
    <dgm:pt modelId="{069D62AB-8485-48BE-B720-2CBCB34998C8}" type="pres">
      <dgm:prSet presAssocID="{7E176F3C-0016-4265-99AB-2E1AF6B4CAC8}" presName="parallelogram1" presStyleLbl="alignNode1" presStyleIdx="0" presStyleCnt="35"/>
      <dgm:spPr/>
    </dgm:pt>
    <dgm:pt modelId="{207435D4-C2DF-4614-99F9-073AA90310B7}" type="pres">
      <dgm:prSet presAssocID="{7E176F3C-0016-4265-99AB-2E1AF6B4CAC8}" presName="parallelogram2" presStyleLbl="alignNode1" presStyleIdx="1" presStyleCnt="35"/>
      <dgm:spPr/>
    </dgm:pt>
    <dgm:pt modelId="{AB73F09B-43F4-46FF-A1C5-ADB14017730C}" type="pres">
      <dgm:prSet presAssocID="{7E176F3C-0016-4265-99AB-2E1AF6B4CAC8}" presName="parallelogram3" presStyleLbl="alignNode1" presStyleIdx="2" presStyleCnt="35"/>
      <dgm:spPr/>
    </dgm:pt>
    <dgm:pt modelId="{8E178D16-A469-4A44-9B7E-4507F19FBC16}" type="pres">
      <dgm:prSet presAssocID="{7E176F3C-0016-4265-99AB-2E1AF6B4CAC8}" presName="parallelogram4" presStyleLbl="alignNode1" presStyleIdx="3" presStyleCnt="35"/>
      <dgm:spPr/>
    </dgm:pt>
    <dgm:pt modelId="{F72E8DED-6C4B-4C43-B298-B3F340BF0D0F}" type="pres">
      <dgm:prSet presAssocID="{7E176F3C-0016-4265-99AB-2E1AF6B4CAC8}" presName="parallelogram5" presStyleLbl="alignNode1" presStyleIdx="4" presStyleCnt="35"/>
      <dgm:spPr/>
    </dgm:pt>
    <dgm:pt modelId="{91B0D4F4-3ABD-4D15-9667-D394AB871D8E}" type="pres">
      <dgm:prSet presAssocID="{7E176F3C-0016-4265-99AB-2E1AF6B4CAC8}" presName="parallelogram6" presStyleLbl="alignNode1" presStyleIdx="5" presStyleCnt="35"/>
      <dgm:spPr/>
    </dgm:pt>
    <dgm:pt modelId="{C87A163C-F702-44C6-BE4C-4E2D57DFEE49}" type="pres">
      <dgm:prSet presAssocID="{7E176F3C-0016-4265-99AB-2E1AF6B4CAC8}" presName="parallelogram7" presStyleLbl="alignNode1" presStyleIdx="6" presStyleCnt="35"/>
      <dgm:spPr/>
    </dgm:pt>
    <dgm:pt modelId="{9553B31B-2CEB-48EC-850A-65BFF4D80266}" type="pres">
      <dgm:prSet presAssocID="{62C25548-E0B3-46B6-A9F4-2D83A80D22FC}" presName="sibTrans" presStyleCnt="0"/>
      <dgm:spPr/>
    </dgm:pt>
    <dgm:pt modelId="{B6A386AD-FCBC-4E9A-9155-82B5BCD86EFF}" type="pres">
      <dgm:prSet presAssocID="{FEE19529-4DB2-4E14-A4A1-F7DBCE4673D8}" presName="parenttextcomposite" presStyleCnt="0"/>
      <dgm:spPr/>
    </dgm:pt>
    <dgm:pt modelId="{997C364E-7AD5-4EBC-9A4A-3829E5F180FE}" type="pres">
      <dgm:prSet presAssocID="{FEE19529-4DB2-4E14-A4A1-F7DBCE4673D8}" presName="parenttext" presStyleLbl="revTx" presStyleIdx="1" presStyleCnt="5">
        <dgm:presLayoutVars>
          <dgm:chMax/>
          <dgm:chPref val="2"/>
          <dgm:bulletEnabled val="1"/>
        </dgm:presLayoutVars>
      </dgm:prSet>
      <dgm:spPr/>
    </dgm:pt>
    <dgm:pt modelId="{562382E9-6967-4A46-BC20-0822AEDC0C10}" type="pres">
      <dgm:prSet presAssocID="{FEE19529-4DB2-4E14-A4A1-F7DBCE4673D8}" presName="parallelogramComposite" presStyleCnt="0"/>
      <dgm:spPr/>
    </dgm:pt>
    <dgm:pt modelId="{42467479-99C9-4D06-8001-B5670542046D}" type="pres">
      <dgm:prSet presAssocID="{FEE19529-4DB2-4E14-A4A1-F7DBCE4673D8}" presName="parallelogram1" presStyleLbl="alignNode1" presStyleIdx="7" presStyleCnt="35"/>
      <dgm:spPr/>
    </dgm:pt>
    <dgm:pt modelId="{33E0A900-9CEA-44C0-9DE3-886E26F644F4}" type="pres">
      <dgm:prSet presAssocID="{FEE19529-4DB2-4E14-A4A1-F7DBCE4673D8}" presName="parallelogram2" presStyleLbl="alignNode1" presStyleIdx="8" presStyleCnt="35"/>
      <dgm:spPr/>
    </dgm:pt>
    <dgm:pt modelId="{00983ABC-D05A-49E1-BF35-A0D85C25291B}" type="pres">
      <dgm:prSet presAssocID="{FEE19529-4DB2-4E14-A4A1-F7DBCE4673D8}" presName="parallelogram3" presStyleLbl="alignNode1" presStyleIdx="9" presStyleCnt="35"/>
      <dgm:spPr/>
    </dgm:pt>
    <dgm:pt modelId="{2038435E-BE62-4C4A-B583-9821E7C7B69D}" type="pres">
      <dgm:prSet presAssocID="{FEE19529-4DB2-4E14-A4A1-F7DBCE4673D8}" presName="parallelogram4" presStyleLbl="alignNode1" presStyleIdx="10" presStyleCnt="35"/>
      <dgm:spPr/>
    </dgm:pt>
    <dgm:pt modelId="{D43F6B89-8B20-4FEC-80EC-4FE29AF194FA}" type="pres">
      <dgm:prSet presAssocID="{FEE19529-4DB2-4E14-A4A1-F7DBCE4673D8}" presName="parallelogram5" presStyleLbl="alignNode1" presStyleIdx="11" presStyleCnt="35"/>
      <dgm:spPr/>
    </dgm:pt>
    <dgm:pt modelId="{FB93FD2E-ACE5-4672-B06C-7284C5EF90AB}" type="pres">
      <dgm:prSet presAssocID="{FEE19529-4DB2-4E14-A4A1-F7DBCE4673D8}" presName="parallelogram6" presStyleLbl="alignNode1" presStyleIdx="12" presStyleCnt="35"/>
      <dgm:spPr/>
    </dgm:pt>
    <dgm:pt modelId="{1E32BBFD-F281-4654-9C8D-E7B0523B628C}" type="pres">
      <dgm:prSet presAssocID="{FEE19529-4DB2-4E14-A4A1-F7DBCE4673D8}" presName="parallelogram7" presStyleLbl="alignNode1" presStyleIdx="13" presStyleCnt="35"/>
      <dgm:spPr/>
    </dgm:pt>
    <dgm:pt modelId="{FF566B13-DF8D-4842-A557-2661A37B8B48}" type="pres">
      <dgm:prSet presAssocID="{E978AED8-0E68-475A-9978-63CA42D06552}" presName="sibTrans" presStyleCnt="0"/>
      <dgm:spPr/>
    </dgm:pt>
    <dgm:pt modelId="{2FACF564-2744-4E8F-9862-0241CA16C1DF}" type="pres">
      <dgm:prSet presAssocID="{95299F92-A3AA-4B1F-AB85-7E283A297BA6}" presName="parenttextcomposite" presStyleCnt="0"/>
      <dgm:spPr/>
    </dgm:pt>
    <dgm:pt modelId="{CCCFCCDA-E0BD-48B2-A470-5DB64F3D5223}" type="pres">
      <dgm:prSet presAssocID="{95299F92-A3AA-4B1F-AB85-7E283A297BA6}" presName="parenttext" presStyleLbl="revTx" presStyleIdx="2" presStyleCnt="5">
        <dgm:presLayoutVars>
          <dgm:chMax/>
          <dgm:chPref val="2"/>
          <dgm:bulletEnabled val="1"/>
        </dgm:presLayoutVars>
      </dgm:prSet>
      <dgm:spPr/>
    </dgm:pt>
    <dgm:pt modelId="{FF17B359-EA6C-4284-97E0-A7A6D7AE90B3}" type="pres">
      <dgm:prSet presAssocID="{95299F92-A3AA-4B1F-AB85-7E283A297BA6}" presName="parallelogramComposite" presStyleCnt="0"/>
      <dgm:spPr/>
    </dgm:pt>
    <dgm:pt modelId="{7950A1CF-7974-4CE6-BE41-10186E3482B0}" type="pres">
      <dgm:prSet presAssocID="{95299F92-A3AA-4B1F-AB85-7E283A297BA6}" presName="parallelogram1" presStyleLbl="alignNode1" presStyleIdx="14" presStyleCnt="35"/>
      <dgm:spPr/>
    </dgm:pt>
    <dgm:pt modelId="{60BAD0DD-B9C5-4ED3-8D76-B7CE517A2144}" type="pres">
      <dgm:prSet presAssocID="{95299F92-A3AA-4B1F-AB85-7E283A297BA6}" presName="parallelogram2" presStyleLbl="alignNode1" presStyleIdx="15" presStyleCnt="35"/>
      <dgm:spPr/>
    </dgm:pt>
    <dgm:pt modelId="{8D92A5B4-04A7-4D8A-B983-65A63D9AE40C}" type="pres">
      <dgm:prSet presAssocID="{95299F92-A3AA-4B1F-AB85-7E283A297BA6}" presName="parallelogram3" presStyleLbl="alignNode1" presStyleIdx="16" presStyleCnt="35"/>
      <dgm:spPr/>
    </dgm:pt>
    <dgm:pt modelId="{732AEE47-4177-4824-8793-7FCDD15A91C6}" type="pres">
      <dgm:prSet presAssocID="{95299F92-A3AA-4B1F-AB85-7E283A297BA6}" presName="parallelogram4" presStyleLbl="alignNode1" presStyleIdx="17" presStyleCnt="35"/>
      <dgm:spPr/>
    </dgm:pt>
    <dgm:pt modelId="{0818CF29-BABC-4A48-BD62-833B6FF9AC1E}" type="pres">
      <dgm:prSet presAssocID="{95299F92-A3AA-4B1F-AB85-7E283A297BA6}" presName="parallelogram5" presStyleLbl="alignNode1" presStyleIdx="18" presStyleCnt="35"/>
      <dgm:spPr/>
    </dgm:pt>
    <dgm:pt modelId="{088C1780-127C-4A83-9491-C416918E53D4}" type="pres">
      <dgm:prSet presAssocID="{95299F92-A3AA-4B1F-AB85-7E283A297BA6}" presName="parallelogram6" presStyleLbl="alignNode1" presStyleIdx="19" presStyleCnt="35"/>
      <dgm:spPr/>
    </dgm:pt>
    <dgm:pt modelId="{2F834F8B-12CE-412D-B562-F52189FDA813}" type="pres">
      <dgm:prSet presAssocID="{95299F92-A3AA-4B1F-AB85-7E283A297BA6}" presName="parallelogram7" presStyleLbl="alignNode1" presStyleIdx="20" presStyleCnt="35"/>
      <dgm:spPr/>
    </dgm:pt>
    <dgm:pt modelId="{C2329F45-991E-4C16-BDC2-924BD0B49D89}" type="pres">
      <dgm:prSet presAssocID="{EEFABA69-1A95-4334-96CE-E60E9C697150}" presName="sibTrans" presStyleCnt="0"/>
      <dgm:spPr/>
    </dgm:pt>
    <dgm:pt modelId="{6C2DAD61-E530-4B4B-A7AA-2DC54AD80DA1}" type="pres">
      <dgm:prSet presAssocID="{EBCC420D-8A5C-45A8-98EA-BAB8533139CD}" presName="parenttextcomposite" presStyleCnt="0"/>
      <dgm:spPr/>
    </dgm:pt>
    <dgm:pt modelId="{2E5AB9A5-C326-40FC-9655-31DA0BDD2119}" type="pres">
      <dgm:prSet presAssocID="{EBCC420D-8A5C-45A8-98EA-BAB8533139CD}" presName="parenttext" presStyleLbl="revTx" presStyleIdx="3" presStyleCnt="5">
        <dgm:presLayoutVars>
          <dgm:chMax/>
          <dgm:chPref val="2"/>
          <dgm:bulletEnabled val="1"/>
        </dgm:presLayoutVars>
      </dgm:prSet>
      <dgm:spPr/>
    </dgm:pt>
    <dgm:pt modelId="{5AF2960B-7D88-4EA3-9EAF-F1E569570ABD}" type="pres">
      <dgm:prSet presAssocID="{EBCC420D-8A5C-45A8-98EA-BAB8533139CD}" presName="parallelogramComposite" presStyleCnt="0"/>
      <dgm:spPr/>
    </dgm:pt>
    <dgm:pt modelId="{F9DA8FE6-5055-4EDA-8C7F-D51DB0992A63}" type="pres">
      <dgm:prSet presAssocID="{EBCC420D-8A5C-45A8-98EA-BAB8533139CD}" presName="parallelogram1" presStyleLbl="alignNode1" presStyleIdx="21" presStyleCnt="35"/>
      <dgm:spPr/>
    </dgm:pt>
    <dgm:pt modelId="{D8F44060-5570-44E1-953A-6BA93098CDC2}" type="pres">
      <dgm:prSet presAssocID="{EBCC420D-8A5C-45A8-98EA-BAB8533139CD}" presName="parallelogram2" presStyleLbl="alignNode1" presStyleIdx="22" presStyleCnt="35"/>
      <dgm:spPr/>
    </dgm:pt>
    <dgm:pt modelId="{8643CF48-6F11-46EF-8945-003F244F0B4F}" type="pres">
      <dgm:prSet presAssocID="{EBCC420D-8A5C-45A8-98EA-BAB8533139CD}" presName="parallelogram3" presStyleLbl="alignNode1" presStyleIdx="23" presStyleCnt="35"/>
      <dgm:spPr/>
    </dgm:pt>
    <dgm:pt modelId="{035D9CC4-32F6-4FEE-87BC-CCB5C6F8274A}" type="pres">
      <dgm:prSet presAssocID="{EBCC420D-8A5C-45A8-98EA-BAB8533139CD}" presName="parallelogram4" presStyleLbl="alignNode1" presStyleIdx="24" presStyleCnt="35"/>
      <dgm:spPr/>
    </dgm:pt>
    <dgm:pt modelId="{CE549DEC-86DB-473D-B4AD-877AB9CD6648}" type="pres">
      <dgm:prSet presAssocID="{EBCC420D-8A5C-45A8-98EA-BAB8533139CD}" presName="parallelogram5" presStyleLbl="alignNode1" presStyleIdx="25" presStyleCnt="35"/>
      <dgm:spPr/>
    </dgm:pt>
    <dgm:pt modelId="{E63184D0-511E-490E-AE1A-1B93B403BC98}" type="pres">
      <dgm:prSet presAssocID="{EBCC420D-8A5C-45A8-98EA-BAB8533139CD}" presName="parallelogram6" presStyleLbl="alignNode1" presStyleIdx="26" presStyleCnt="35"/>
      <dgm:spPr/>
    </dgm:pt>
    <dgm:pt modelId="{04C94DFA-8118-484D-8B37-7890FE2392E1}" type="pres">
      <dgm:prSet presAssocID="{EBCC420D-8A5C-45A8-98EA-BAB8533139CD}" presName="parallelogram7" presStyleLbl="alignNode1" presStyleIdx="27" presStyleCnt="35"/>
      <dgm:spPr/>
    </dgm:pt>
    <dgm:pt modelId="{30B8D13C-93A2-4FB9-8E0A-C49FDFCB10B7}" type="pres">
      <dgm:prSet presAssocID="{AC3F62B2-A103-4FBD-BA6F-1418E17A0044}" presName="sibTrans" presStyleCnt="0"/>
      <dgm:spPr/>
    </dgm:pt>
    <dgm:pt modelId="{D3BFA44F-7FEB-4B7E-97E8-65236B6795EF}" type="pres">
      <dgm:prSet presAssocID="{B3922AB5-BB87-4AD9-9A79-2EF90D237A98}" presName="parenttextcomposite" presStyleCnt="0"/>
      <dgm:spPr/>
    </dgm:pt>
    <dgm:pt modelId="{EAF5B750-0775-4A95-B0DF-44B06187FBA1}" type="pres">
      <dgm:prSet presAssocID="{B3922AB5-BB87-4AD9-9A79-2EF90D237A98}" presName="parenttext" presStyleLbl="revTx" presStyleIdx="4" presStyleCnt="5">
        <dgm:presLayoutVars>
          <dgm:chMax/>
          <dgm:chPref val="2"/>
          <dgm:bulletEnabled val="1"/>
        </dgm:presLayoutVars>
      </dgm:prSet>
      <dgm:spPr/>
    </dgm:pt>
    <dgm:pt modelId="{4CEAC9DB-7B3F-441C-993D-54FDFFB7A9D1}" type="pres">
      <dgm:prSet presAssocID="{B3922AB5-BB87-4AD9-9A79-2EF90D237A98}" presName="parallelogramComposite" presStyleCnt="0"/>
      <dgm:spPr/>
    </dgm:pt>
    <dgm:pt modelId="{1DB09B2A-807E-4098-906F-78434F3B0FDE}" type="pres">
      <dgm:prSet presAssocID="{B3922AB5-BB87-4AD9-9A79-2EF90D237A98}" presName="parallelogram1" presStyleLbl="alignNode1" presStyleIdx="28" presStyleCnt="35"/>
      <dgm:spPr/>
    </dgm:pt>
    <dgm:pt modelId="{E421F6D9-D49A-46D9-A7E3-30B9D07C692D}" type="pres">
      <dgm:prSet presAssocID="{B3922AB5-BB87-4AD9-9A79-2EF90D237A98}" presName="parallelogram2" presStyleLbl="alignNode1" presStyleIdx="29" presStyleCnt="35"/>
      <dgm:spPr/>
    </dgm:pt>
    <dgm:pt modelId="{A9248FB3-046A-44E4-822D-440ADE392250}" type="pres">
      <dgm:prSet presAssocID="{B3922AB5-BB87-4AD9-9A79-2EF90D237A98}" presName="parallelogram3" presStyleLbl="alignNode1" presStyleIdx="30" presStyleCnt="35"/>
      <dgm:spPr/>
    </dgm:pt>
    <dgm:pt modelId="{4BD17DCD-D3AE-4EEB-8B90-85A418906E62}" type="pres">
      <dgm:prSet presAssocID="{B3922AB5-BB87-4AD9-9A79-2EF90D237A98}" presName="parallelogram4" presStyleLbl="alignNode1" presStyleIdx="31" presStyleCnt="35"/>
      <dgm:spPr/>
    </dgm:pt>
    <dgm:pt modelId="{5FAFFD86-32D9-4839-A338-BF9949EA0E09}" type="pres">
      <dgm:prSet presAssocID="{B3922AB5-BB87-4AD9-9A79-2EF90D237A98}" presName="parallelogram5" presStyleLbl="alignNode1" presStyleIdx="32" presStyleCnt="35"/>
      <dgm:spPr/>
    </dgm:pt>
    <dgm:pt modelId="{E3C5EC95-DE37-4805-90D2-2A412048AF60}" type="pres">
      <dgm:prSet presAssocID="{B3922AB5-BB87-4AD9-9A79-2EF90D237A98}" presName="parallelogram6" presStyleLbl="alignNode1" presStyleIdx="33" presStyleCnt="35"/>
      <dgm:spPr/>
    </dgm:pt>
    <dgm:pt modelId="{2AE6F539-60CF-4DBF-A529-8F6098843C63}" type="pres">
      <dgm:prSet presAssocID="{B3922AB5-BB87-4AD9-9A79-2EF90D237A98}" presName="parallelogram7" presStyleLbl="alignNode1" presStyleIdx="34" presStyleCnt="35"/>
      <dgm:spPr/>
    </dgm:pt>
  </dgm:ptLst>
  <dgm:cxnLst>
    <dgm:cxn modelId="{5B53C904-9CC8-4ACA-8989-FF0539CB6740}" srcId="{89730144-3AF2-4241-9640-F6A75CFAF829}" destId="{EBCC420D-8A5C-45A8-98EA-BAB8533139CD}" srcOrd="3" destOrd="0" parTransId="{6B02B7D6-FA74-4F95-B123-7B20274A317C}" sibTransId="{AC3F62B2-A103-4FBD-BA6F-1418E17A0044}"/>
    <dgm:cxn modelId="{B6669D0E-3073-4F75-BB58-299DFC373B56}" type="presOf" srcId="{95299F92-A3AA-4B1F-AB85-7E283A297BA6}" destId="{CCCFCCDA-E0BD-48B2-A470-5DB64F3D5223}" srcOrd="0" destOrd="0" presId="urn:microsoft.com/office/officeart/2008/layout/VerticalAccentList"/>
    <dgm:cxn modelId="{B96DB90F-9A78-40B8-924B-308327FA5FFC}" srcId="{89730144-3AF2-4241-9640-F6A75CFAF829}" destId="{B3922AB5-BB87-4AD9-9A79-2EF90D237A98}" srcOrd="4" destOrd="0" parTransId="{CD6944D7-D06E-47F5-AB66-6A3556C865E4}" sibTransId="{C0692CF0-E56F-46F6-9461-88FF81E6A792}"/>
    <dgm:cxn modelId="{52FBA713-F7FB-49D7-B763-37F4745DA709}" type="presOf" srcId="{B3922AB5-BB87-4AD9-9A79-2EF90D237A98}" destId="{EAF5B750-0775-4A95-B0DF-44B06187FBA1}" srcOrd="0" destOrd="0" presId="urn:microsoft.com/office/officeart/2008/layout/VerticalAccentList"/>
    <dgm:cxn modelId="{7A6AFF1E-2C26-44C3-9CC0-E385C2982512}" srcId="{89730144-3AF2-4241-9640-F6A75CFAF829}" destId="{FEE19529-4DB2-4E14-A4A1-F7DBCE4673D8}" srcOrd="1" destOrd="0" parTransId="{BC59679C-2A45-4205-8503-45EA8AD312DE}" sibTransId="{E978AED8-0E68-475A-9978-63CA42D06552}"/>
    <dgm:cxn modelId="{74100A95-45AE-4E05-BE18-B5B6A220BE01}" type="presOf" srcId="{EBCC420D-8A5C-45A8-98EA-BAB8533139CD}" destId="{2E5AB9A5-C326-40FC-9655-31DA0BDD2119}" srcOrd="0" destOrd="0" presId="urn:microsoft.com/office/officeart/2008/layout/VerticalAccentList"/>
    <dgm:cxn modelId="{5E4E8A96-4C97-49F1-AAB3-6B8CAB8A0E10}" srcId="{89730144-3AF2-4241-9640-F6A75CFAF829}" destId="{7E176F3C-0016-4265-99AB-2E1AF6B4CAC8}" srcOrd="0" destOrd="0" parTransId="{059E3597-94DE-42FC-A994-0AF2C29BDC88}" sibTransId="{62C25548-E0B3-46B6-A9F4-2D83A80D22FC}"/>
    <dgm:cxn modelId="{DFA5D2A2-1872-4C53-B44B-02DB40B91561}" type="presOf" srcId="{89730144-3AF2-4241-9640-F6A75CFAF829}" destId="{A78594DB-D9A9-40F2-A181-F3C679CBE2DC}" srcOrd="0" destOrd="0" presId="urn:microsoft.com/office/officeart/2008/layout/VerticalAccentList"/>
    <dgm:cxn modelId="{7D8E38BD-AE3D-451C-B8B9-DDEB3B30E456}" type="presOf" srcId="{FEE19529-4DB2-4E14-A4A1-F7DBCE4673D8}" destId="{997C364E-7AD5-4EBC-9A4A-3829E5F180FE}" srcOrd="0" destOrd="0" presId="urn:microsoft.com/office/officeart/2008/layout/VerticalAccentList"/>
    <dgm:cxn modelId="{8803C9BD-5708-44C5-831C-1BC18EFF0EC6}" srcId="{89730144-3AF2-4241-9640-F6A75CFAF829}" destId="{95299F92-A3AA-4B1F-AB85-7E283A297BA6}" srcOrd="2" destOrd="0" parTransId="{341C9435-83D2-4FAE-B17A-D0DD07D6A118}" sibTransId="{EEFABA69-1A95-4334-96CE-E60E9C697150}"/>
    <dgm:cxn modelId="{DC1EC2E4-3AE3-488A-AD6D-AE84B796320B}" type="presOf" srcId="{7E176F3C-0016-4265-99AB-2E1AF6B4CAC8}" destId="{D8408158-2C67-4E05-B703-61C6E692EF5F}" srcOrd="0" destOrd="0" presId="urn:microsoft.com/office/officeart/2008/layout/VerticalAccentList"/>
    <dgm:cxn modelId="{FC90A40C-8FC4-4EA1-BFA3-FCCDC9ADA70D}" type="presParOf" srcId="{A78594DB-D9A9-40F2-A181-F3C679CBE2DC}" destId="{BBF67FA6-1F47-45A2-B957-4D71FB79132E}" srcOrd="0" destOrd="0" presId="urn:microsoft.com/office/officeart/2008/layout/VerticalAccentList"/>
    <dgm:cxn modelId="{C0041F45-EBA8-432B-ACB7-C14BEAAA2B12}" type="presParOf" srcId="{BBF67FA6-1F47-45A2-B957-4D71FB79132E}" destId="{D8408158-2C67-4E05-B703-61C6E692EF5F}" srcOrd="0" destOrd="0" presId="urn:microsoft.com/office/officeart/2008/layout/VerticalAccentList"/>
    <dgm:cxn modelId="{DBD85BBD-CBAB-4D54-8845-1AC00012312B}" type="presParOf" srcId="{A78594DB-D9A9-40F2-A181-F3C679CBE2DC}" destId="{E0CF9D65-3281-40FE-9E50-3AA7D17C82E6}" srcOrd="1" destOrd="0" presId="urn:microsoft.com/office/officeart/2008/layout/VerticalAccentList"/>
    <dgm:cxn modelId="{A1F7CA19-3998-4B24-BF0B-3F5C28484990}" type="presParOf" srcId="{E0CF9D65-3281-40FE-9E50-3AA7D17C82E6}" destId="{069D62AB-8485-48BE-B720-2CBCB34998C8}" srcOrd="0" destOrd="0" presId="urn:microsoft.com/office/officeart/2008/layout/VerticalAccentList"/>
    <dgm:cxn modelId="{4399031A-E7A3-404C-8430-D52BB88136E5}" type="presParOf" srcId="{E0CF9D65-3281-40FE-9E50-3AA7D17C82E6}" destId="{207435D4-C2DF-4614-99F9-073AA90310B7}" srcOrd="1" destOrd="0" presId="urn:microsoft.com/office/officeart/2008/layout/VerticalAccentList"/>
    <dgm:cxn modelId="{17696FCC-AD88-4EBD-AB32-195E38862EF5}" type="presParOf" srcId="{E0CF9D65-3281-40FE-9E50-3AA7D17C82E6}" destId="{AB73F09B-43F4-46FF-A1C5-ADB14017730C}" srcOrd="2" destOrd="0" presId="urn:microsoft.com/office/officeart/2008/layout/VerticalAccentList"/>
    <dgm:cxn modelId="{508CBDC5-9F8F-4A4D-A827-CDABD2FCE2FC}" type="presParOf" srcId="{E0CF9D65-3281-40FE-9E50-3AA7D17C82E6}" destId="{8E178D16-A469-4A44-9B7E-4507F19FBC16}" srcOrd="3" destOrd="0" presId="urn:microsoft.com/office/officeart/2008/layout/VerticalAccentList"/>
    <dgm:cxn modelId="{A4973ACD-CB4A-45BC-83EB-A64DCFE055B5}" type="presParOf" srcId="{E0CF9D65-3281-40FE-9E50-3AA7D17C82E6}" destId="{F72E8DED-6C4B-4C43-B298-B3F340BF0D0F}" srcOrd="4" destOrd="0" presId="urn:microsoft.com/office/officeart/2008/layout/VerticalAccentList"/>
    <dgm:cxn modelId="{C2C63F08-D061-440D-BDC2-6C8A8126EB08}" type="presParOf" srcId="{E0CF9D65-3281-40FE-9E50-3AA7D17C82E6}" destId="{91B0D4F4-3ABD-4D15-9667-D394AB871D8E}" srcOrd="5" destOrd="0" presId="urn:microsoft.com/office/officeart/2008/layout/VerticalAccentList"/>
    <dgm:cxn modelId="{8E3F8B7D-AF20-44C8-ABA7-68CF34498797}" type="presParOf" srcId="{E0CF9D65-3281-40FE-9E50-3AA7D17C82E6}" destId="{C87A163C-F702-44C6-BE4C-4E2D57DFEE49}" srcOrd="6" destOrd="0" presId="urn:microsoft.com/office/officeart/2008/layout/VerticalAccentList"/>
    <dgm:cxn modelId="{192298E1-6C89-40D7-A6A9-B14E3E4E0355}" type="presParOf" srcId="{A78594DB-D9A9-40F2-A181-F3C679CBE2DC}" destId="{9553B31B-2CEB-48EC-850A-65BFF4D80266}" srcOrd="2" destOrd="0" presId="urn:microsoft.com/office/officeart/2008/layout/VerticalAccentList"/>
    <dgm:cxn modelId="{865D33DB-C424-4558-B3AA-5F140DF2DEC7}" type="presParOf" srcId="{A78594DB-D9A9-40F2-A181-F3C679CBE2DC}" destId="{B6A386AD-FCBC-4E9A-9155-82B5BCD86EFF}" srcOrd="3" destOrd="0" presId="urn:microsoft.com/office/officeart/2008/layout/VerticalAccentList"/>
    <dgm:cxn modelId="{900AF7C0-A149-48EE-8D2B-18FB19FE7EA5}" type="presParOf" srcId="{B6A386AD-FCBC-4E9A-9155-82B5BCD86EFF}" destId="{997C364E-7AD5-4EBC-9A4A-3829E5F180FE}" srcOrd="0" destOrd="0" presId="urn:microsoft.com/office/officeart/2008/layout/VerticalAccentList"/>
    <dgm:cxn modelId="{04B2EC72-4031-443A-8741-E47CD37A8259}" type="presParOf" srcId="{A78594DB-D9A9-40F2-A181-F3C679CBE2DC}" destId="{562382E9-6967-4A46-BC20-0822AEDC0C10}" srcOrd="4" destOrd="0" presId="urn:microsoft.com/office/officeart/2008/layout/VerticalAccentList"/>
    <dgm:cxn modelId="{258F90A6-B2C7-4181-BB42-E2F38B5C60FA}" type="presParOf" srcId="{562382E9-6967-4A46-BC20-0822AEDC0C10}" destId="{42467479-99C9-4D06-8001-B5670542046D}" srcOrd="0" destOrd="0" presId="urn:microsoft.com/office/officeart/2008/layout/VerticalAccentList"/>
    <dgm:cxn modelId="{B43D5E82-C024-432F-A80B-894E08229E05}" type="presParOf" srcId="{562382E9-6967-4A46-BC20-0822AEDC0C10}" destId="{33E0A900-9CEA-44C0-9DE3-886E26F644F4}" srcOrd="1" destOrd="0" presId="urn:microsoft.com/office/officeart/2008/layout/VerticalAccentList"/>
    <dgm:cxn modelId="{799373CD-4268-4CEE-B359-1BD57A489D0E}" type="presParOf" srcId="{562382E9-6967-4A46-BC20-0822AEDC0C10}" destId="{00983ABC-D05A-49E1-BF35-A0D85C25291B}" srcOrd="2" destOrd="0" presId="urn:microsoft.com/office/officeart/2008/layout/VerticalAccentList"/>
    <dgm:cxn modelId="{1FCA7510-3893-4A44-A176-40566BF2B14B}" type="presParOf" srcId="{562382E9-6967-4A46-BC20-0822AEDC0C10}" destId="{2038435E-BE62-4C4A-B583-9821E7C7B69D}" srcOrd="3" destOrd="0" presId="urn:microsoft.com/office/officeart/2008/layout/VerticalAccentList"/>
    <dgm:cxn modelId="{D8394F5C-EBB6-4E7E-A706-AF5B0458C462}" type="presParOf" srcId="{562382E9-6967-4A46-BC20-0822AEDC0C10}" destId="{D43F6B89-8B20-4FEC-80EC-4FE29AF194FA}" srcOrd="4" destOrd="0" presId="urn:microsoft.com/office/officeart/2008/layout/VerticalAccentList"/>
    <dgm:cxn modelId="{2FB972D3-4438-4C1B-AD2E-3167D5026BDC}" type="presParOf" srcId="{562382E9-6967-4A46-BC20-0822AEDC0C10}" destId="{FB93FD2E-ACE5-4672-B06C-7284C5EF90AB}" srcOrd="5" destOrd="0" presId="urn:microsoft.com/office/officeart/2008/layout/VerticalAccentList"/>
    <dgm:cxn modelId="{111819CE-B834-4AC4-9FC2-78F6EFF33F23}" type="presParOf" srcId="{562382E9-6967-4A46-BC20-0822AEDC0C10}" destId="{1E32BBFD-F281-4654-9C8D-E7B0523B628C}" srcOrd="6" destOrd="0" presId="urn:microsoft.com/office/officeart/2008/layout/VerticalAccentList"/>
    <dgm:cxn modelId="{B766E33D-ADEB-4252-A5F1-1A0DFD6D28DD}" type="presParOf" srcId="{A78594DB-D9A9-40F2-A181-F3C679CBE2DC}" destId="{FF566B13-DF8D-4842-A557-2661A37B8B48}" srcOrd="5" destOrd="0" presId="urn:microsoft.com/office/officeart/2008/layout/VerticalAccentList"/>
    <dgm:cxn modelId="{EC02CCA3-7494-47DB-A1B0-9FDAE1095BC9}" type="presParOf" srcId="{A78594DB-D9A9-40F2-A181-F3C679CBE2DC}" destId="{2FACF564-2744-4E8F-9862-0241CA16C1DF}" srcOrd="6" destOrd="0" presId="urn:microsoft.com/office/officeart/2008/layout/VerticalAccentList"/>
    <dgm:cxn modelId="{8F2F9D44-FB91-4698-BC25-3883B2CBD46A}" type="presParOf" srcId="{2FACF564-2744-4E8F-9862-0241CA16C1DF}" destId="{CCCFCCDA-E0BD-48B2-A470-5DB64F3D5223}" srcOrd="0" destOrd="0" presId="urn:microsoft.com/office/officeart/2008/layout/VerticalAccentList"/>
    <dgm:cxn modelId="{6252D935-4D78-4BBB-BBAF-75C6660DA9D2}" type="presParOf" srcId="{A78594DB-D9A9-40F2-A181-F3C679CBE2DC}" destId="{FF17B359-EA6C-4284-97E0-A7A6D7AE90B3}" srcOrd="7" destOrd="0" presId="urn:microsoft.com/office/officeart/2008/layout/VerticalAccentList"/>
    <dgm:cxn modelId="{A1E72E98-281D-43EA-8647-5A00F2186205}" type="presParOf" srcId="{FF17B359-EA6C-4284-97E0-A7A6D7AE90B3}" destId="{7950A1CF-7974-4CE6-BE41-10186E3482B0}" srcOrd="0" destOrd="0" presId="urn:microsoft.com/office/officeart/2008/layout/VerticalAccentList"/>
    <dgm:cxn modelId="{8DD21F75-15E0-4DF4-ACCC-9778EEF44D95}" type="presParOf" srcId="{FF17B359-EA6C-4284-97E0-A7A6D7AE90B3}" destId="{60BAD0DD-B9C5-4ED3-8D76-B7CE517A2144}" srcOrd="1" destOrd="0" presId="urn:microsoft.com/office/officeart/2008/layout/VerticalAccentList"/>
    <dgm:cxn modelId="{75F5DA9B-5C56-4E0C-9E0F-6D2487C39FE9}" type="presParOf" srcId="{FF17B359-EA6C-4284-97E0-A7A6D7AE90B3}" destId="{8D92A5B4-04A7-4D8A-B983-65A63D9AE40C}" srcOrd="2" destOrd="0" presId="urn:microsoft.com/office/officeart/2008/layout/VerticalAccentList"/>
    <dgm:cxn modelId="{892520CB-D468-4237-984C-619F5E1A64D7}" type="presParOf" srcId="{FF17B359-EA6C-4284-97E0-A7A6D7AE90B3}" destId="{732AEE47-4177-4824-8793-7FCDD15A91C6}" srcOrd="3" destOrd="0" presId="urn:microsoft.com/office/officeart/2008/layout/VerticalAccentList"/>
    <dgm:cxn modelId="{0454BCCE-FE65-47D2-BCF6-60A9981FC980}" type="presParOf" srcId="{FF17B359-EA6C-4284-97E0-A7A6D7AE90B3}" destId="{0818CF29-BABC-4A48-BD62-833B6FF9AC1E}" srcOrd="4" destOrd="0" presId="urn:microsoft.com/office/officeart/2008/layout/VerticalAccentList"/>
    <dgm:cxn modelId="{88838E9D-4FA7-4216-9DAF-C95B6A02814B}" type="presParOf" srcId="{FF17B359-EA6C-4284-97E0-A7A6D7AE90B3}" destId="{088C1780-127C-4A83-9491-C416918E53D4}" srcOrd="5" destOrd="0" presId="urn:microsoft.com/office/officeart/2008/layout/VerticalAccentList"/>
    <dgm:cxn modelId="{4F1C23B5-E30F-4A5A-92CA-C28B135E6FA2}" type="presParOf" srcId="{FF17B359-EA6C-4284-97E0-A7A6D7AE90B3}" destId="{2F834F8B-12CE-412D-B562-F52189FDA813}" srcOrd="6" destOrd="0" presId="urn:microsoft.com/office/officeart/2008/layout/VerticalAccentList"/>
    <dgm:cxn modelId="{E69AC65A-DAFB-49D3-A50A-34FD678DA7EF}" type="presParOf" srcId="{A78594DB-D9A9-40F2-A181-F3C679CBE2DC}" destId="{C2329F45-991E-4C16-BDC2-924BD0B49D89}" srcOrd="8" destOrd="0" presId="urn:microsoft.com/office/officeart/2008/layout/VerticalAccentList"/>
    <dgm:cxn modelId="{D5EB6E10-DE0C-4300-88DF-47F4887F3D30}" type="presParOf" srcId="{A78594DB-D9A9-40F2-A181-F3C679CBE2DC}" destId="{6C2DAD61-E530-4B4B-A7AA-2DC54AD80DA1}" srcOrd="9" destOrd="0" presId="urn:microsoft.com/office/officeart/2008/layout/VerticalAccentList"/>
    <dgm:cxn modelId="{EEBEC999-DC4E-41BA-9E05-B10DBDE8B907}" type="presParOf" srcId="{6C2DAD61-E530-4B4B-A7AA-2DC54AD80DA1}" destId="{2E5AB9A5-C326-40FC-9655-31DA0BDD2119}" srcOrd="0" destOrd="0" presId="urn:microsoft.com/office/officeart/2008/layout/VerticalAccentList"/>
    <dgm:cxn modelId="{63726E02-2B6F-44BF-8255-8EAD72CB5C1D}" type="presParOf" srcId="{A78594DB-D9A9-40F2-A181-F3C679CBE2DC}" destId="{5AF2960B-7D88-4EA3-9EAF-F1E569570ABD}" srcOrd="10" destOrd="0" presId="urn:microsoft.com/office/officeart/2008/layout/VerticalAccentList"/>
    <dgm:cxn modelId="{00963912-92DA-4D76-A8A9-9EF2B971541C}" type="presParOf" srcId="{5AF2960B-7D88-4EA3-9EAF-F1E569570ABD}" destId="{F9DA8FE6-5055-4EDA-8C7F-D51DB0992A63}" srcOrd="0" destOrd="0" presId="urn:microsoft.com/office/officeart/2008/layout/VerticalAccentList"/>
    <dgm:cxn modelId="{684EE440-84AD-4243-8B06-B4A89AB42ABE}" type="presParOf" srcId="{5AF2960B-7D88-4EA3-9EAF-F1E569570ABD}" destId="{D8F44060-5570-44E1-953A-6BA93098CDC2}" srcOrd="1" destOrd="0" presId="urn:microsoft.com/office/officeart/2008/layout/VerticalAccentList"/>
    <dgm:cxn modelId="{BAA531B3-EB0B-4932-A8B1-DDB2F40487AA}" type="presParOf" srcId="{5AF2960B-7D88-4EA3-9EAF-F1E569570ABD}" destId="{8643CF48-6F11-46EF-8945-003F244F0B4F}" srcOrd="2" destOrd="0" presId="urn:microsoft.com/office/officeart/2008/layout/VerticalAccentList"/>
    <dgm:cxn modelId="{B6CAB61A-AEC7-4B13-BAEC-C582E259D1F4}" type="presParOf" srcId="{5AF2960B-7D88-4EA3-9EAF-F1E569570ABD}" destId="{035D9CC4-32F6-4FEE-87BC-CCB5C6F8274A}" srcOrd="3" destOrd="0" presId="urn:microsoft.com/office/officeart/2008/layout/VerticalAccentList"/>
    <dgm:cxn modelId="{62851270-1571-4D8D-8656-B58E0E28FF1A}" type="presParOf" srcId="{5AF2960B-7D88-4EA3-9EAF-F1E569570ABD}" destId="{CE549DEC-86DB-473D-B4AD-877AB9CD6648}" srcOrd="4" destOrd="0" presId="urn:microsoft.com/office/officeart/2008/layout/VerticalAccentList"/>
    <dgm:cxn modelId="{D270C7EE-5984-42C1-87F2-B9372A64DB91}" type="presParOf" srcId="{5AF2960B-7D88-4EA3-9EAF-F1E569570ABD}" destId="{E63184D0-511E-490E-AE1A-1B93B403BC98}" srcOrd="5" destOrd="0" presId="urn:microsoft.com/office/officeart/2008/layout/VerticalAccentList"/>
    <dgm:cxn modelId="{12C6DCB0-0421-4F76-A042-15717EF4F270}" type="presParOf" srcId="{5AF2960B-7D88-4EA3-9EAF-F1E569570ABD}" destId="{04C94DFA-8118-484D-8B37-7890FE2392E1}" srcOrd="6" destOrd="0" presId="urn:microsoft.com/office/officeart/2008/layout/VerticalAccentList"/>
    <dgm:cxn modelId="{50EAA9A6-BE4D-4B3A-BE6F-71102C076D2B}" type="presParOf" srcId="{A78594DB-D9A9-40F2-A181-F3C679CBE2DC}" destId="{30B8D13C-93A2-4FB9-8E0A-C49FDFCB10B7}" srcOrd="11" destOrd="0" presId="urn:microsoft.com/office/officeart/2008/layout/VerticalAccentList"/>
    <dgm:cxn modelId="{5C7D6460-FA10-4C6A-B0C2-E29716C84F30}" type="presParOf" srcId="{A78594DB-D9A9-40F2-A181-F3C679CBE2DC}" destId="{D3BFA44F-7FEB-4B7E-97E8-65236B6795EF}" srcOrd="12" destOrd="0" presId="urn:microsoft.com/office/officeart/2008/layout/VerticalAccentList"/>
    <dgm:cxn modelId="{6E58B008-0E5A-4B8B-9248-734F8D5E5778}" type="presParOf" srcId="{D3BFA44F-7FEB-4B7E-97E8-65236B6795EF}" destId="{EAF5B750-0775-4A95-B0DF-44B06187FBA1}" srcOrd="0" destOrd="0" presId="urn:microsoft.com/office/officeart/2008/layout/VerticalAccentList"/>
    <dgm:cxn modelId="{64977AC8-CF20-49DB-9B5C-6FA6E006B0FF}" type="presParOf" srcId="{A78594DB-D9A9-40F2-A181-F3C679CBE2DC}" destId="{4CEAC9DB-7B3F-441C-993D-54FDFFB7A9D1}" srcOrd="13" destOrd="0" presId="urn:microsoft.com/office/officeart/2008/layout/VerticalAccentList"/>
    <dgm:cxn modelId="{2EE69232-FEBD-4B43-B5DD-A427A0DD896D}" type="presParOf" srcId="{4CEAC9DB-7B3F-441C-993D-54FDFFB7A9D1}" destId="{1DB09B2A-807E-4098-906F-78434F3B0FDE}" srcOrd="0" destOrd="0" presId="urn:microsoft.com/office/officeart/2008/layout/VerticalAccentList"/>
    <dgm:cxn modelId="{9DF2C093-D5C0-432F-9D37-62A98DAB3EBD}" type="presParOf" srcId="{4CEAC9DB-7B3F-441C-993D-54FDFFB7A9D1}" destId="{E421F6D9-D49A-46D9-A7E3-30B9D07C692D}" srcOrd="1" destOrd="0" presId="urn:microsoft.com/office/officeart/2008/layout/VerticalAccentList"/>
    <dgm:cxn modelId="{FDFFF99E-3889-4189-80A6-14B0657167D1}" type="presParOf" srcId="{4CEAC9DB-7B3F-441C-993D-54FDFFB7A9D1}" destId="{A9248FB3-046A-44E4-822D-440ADE392250}" srcOrd="2" destOrd="0" presId="urn:microsoft.com/office/officeart/2008/layout/VerticalAccentList"/>
    <dgm:cxn modelId="{89330CD1-936B-447C-BEB8-565831973599}" type="presParOf" srcId="{4CEAC9DB-7B3F-441C-993D-54FDFFB7A9D1}" destId="{4BD17DCD-D3AE-4EEB-8B90-85A418906E62}" srcOrd="3" destOrd="0" presId="urn:microsoft.com/office/officeart/2008/layout/VerticalAccentList"/>
    <dgm:cxn modelId="{D88C48D8-77F8-4997-A321-28CD0C4068F9}" type="presParOf" srcId="{4CEAC9DB-7B3F-441C-993D-54FDFFB7A9D1}" destId="{5FAFFD86-32D9-4839-A338-BF9949EA0E09}" srcOrd="4" destOrd="0" presId="urn:microsoft.com/office/officeart/2008/layout/VerticalAccentList"/>
    <dgm:cxn modelId="{F944A73A-E305-422A-8C5A-40F90BF824AF}" type="presParOf" srcId="{4CEAC9DB-7B3F-441C-993D-54FDFFB7A9D1}" destId="{E3C5EC95-DE37-4805-90D2-2A412048AF60}" srcOrd="5" destOrd="0" presId="urn:microsoft.com/office/officeart/2008/layout/VerticalAccentList"/>
    <dgm:cxn modelId="{EB98C04F-7C9A-49C4-8F48-CC498C5EAEB2}" type="presParOf" srcId="{4CEAC9DB-7B3F-441C-993D-54FDFFB7A9D1}" destId="{2AE6F539-60CF-4DBF-A529-8F6098843C63}" srcOrd="6" destOrd="0" presId="urn:microsoft.com/office/officeart/2008/layout/Vertical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89730144-3AF2-4241-9640-F6A75CFAF829}"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1800" b="1" kern="1200" dirty="0">
              <a:solidFill>
                <a:schemeClr val="bg1"/>
              </a:solidFill>
            </a:rPr>
            <a:t>（</a:t>
          </a:r>
          <a:r>
            <a:rPr lang="en-US" altLang="en-US" sz="1800" b="1" kern="1200" dirty="0">
              <a:solidFill>
                <a:schemeClr val="bg1"/>
              </a:solidFill>
            </a:rPr>
            <a:t>1</a:t>
          </a:r>
          <a:r>
            <a:rPr lang="zh-CN" altLang="en-US" sz="1800" b="1" kern="1200" dirty="0">
              <a:solidFill>
                <a:schemeClr val="bg1"/>
              </a:solidFill>
            </a:rPr>
            <a:t>）	前端性能优化</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1A9FA906-7D49-43C7-9CA9-87E28B750D4D}">
      <dgm:prSet custT="1"/>
      <dgm:spPr/>
      <dgm:t>
        <a:bodyPr/>
        <a:lstStyle/>
        <a:p>
          <a:r>
            <a:rPr lang="zh-CN" altLang="en-US" sz="1300" kern="1200" dirty="0"/>
            <a:t>①代码压缩与合并；②缓存策略设置；③图片优化；④异步加载与延迟加载</a:t>
          </a:r>
        </a:p>
      </dgm:t>
    </dgm:pt>
    <dgm:pt modelId="{3064BDB8-BDDC-46A9-A248-774870C649AA}" type="parTrans" cxnId="{96FFD648-DF9F-4AF4-AF7B-076854FE9799}">
      <dgm:prSet/>
      <dgm:spPr/>
      <dgm:t>
        <a:bodyPr/>
        <a:lstStyle/>
        <a:p>
          <a:endParaRPr lang="zh-CN" altLang="en-US"/>
        </a:p>
      </dgm:t>
    </dgm:pt>
    <dgm:pt modelId="{F1FB47E8-680F-443B-9571-AA884FA6301D}" type="sibTrans" cxnId="{96FFD648-DF9F-4AF4-AF7B-076854FE9799}">
      <dgm:prSet/>
      <dgm:spPr/>
      <dgm:t>
        <a:bodyPr/>
        <a:lstStyle/>
        <a:p>
          <a:endParaRPr lang="zh-CN" altLang="en-US"/>
        </a:p>
      </dgm:t>
    </dgm:pt>
    <dgm:pt modelId="{328EF1E6-BFDA-41E5-B430-83D598903D81}">
      <dgm:prSet custT="1"/>
      <dgm:spPr/>
      <dgm:t>
        <a:bodyPr/>
        <a:lstStyle/>
        <a:p>
          <a:pPr algn="l"/>
          <a:r>
            <a:rPr lang="zh-CN" altLang="en-US" sz="1800" b="1" kern="1200" dirty="0">
              <a:solidFill>
                <a:schemeClr val="bg1"/>
              </a:solidFill>
            </a:rPr>
            <a:t>（</a:t>
          </a:r>
          <a:r>
            <a:rPr lang="en-US" altLang="en-US" sz="1800" b="1" kern="1200" dirty="0">
              <a:solidFill>
                <a:schemeClr val="bg1"/>
              </a:solidFill>
            </a:rPr>
            <a:t>2</a:t>
          </a:r>
          <a:r>
            <a:rPr lang="zh-CN" altLang="en-US" sz="1800" b="1" kern="1200" dirty="0">
              <a:solidFill>
                <a:schemeClr val="bg1"/>
              </a:solidFill>
            </a:rPr>
            <a:t>）	后端性能优化</a:t>
          </a:r>
        </a:p>
      </dgm:t>
    </dgm:pt>
    <dgm:pt modelId="{EE3F8800-6396-48B0-B312-FEAED8E40AA6}" type="parTrans" cxnId="{F6BE1FC2-0E2E-438F-B4BA-4CF6B3EA92C7}">
      <dgm:prSet/>
      <dgm:spPr/>
      <dgm:t>
        <a:bodyPr/>
        <a:lstStyle/>
        <a:p>
          <a:endParaRPr lang="zh-CN" altLang="en-US"/>
        </a:p>
      </dgm:t>
    </dgm:pt>
    <dgm:pt modelId="{68E82A9A-A7E0-47DD-86E8-A016B7EB4C0F}" type="sibTrans" cxnId="{F6BE1FC2-0E2E-438F-B4BA-4CF6B3EA92C7}">
      <dgm:prSet/>
      <dgm:spPr/>
      <dgm:t>
        <a:bodyPr/>
        <a:lstStyle/>
        <a:p>
          <a:endParaRPr lang="zh-CN" altLang="en-US"/>
        </a:p>
      </dgm:t>
    </dgm:pt>
    <dgm:pt modelId="{96D33655-B37A-4DF7-AE3E-7F178785E12A}">
      <dgm:prSet custT="1"/>
      <dgm:spPr/>
      <dgm:t>
        <a:bodyPr/>
        <a:lstStyle/>
        <a:p>
          <a:r>
            <a:rPr lang="zh-CN" altLang="en-US" sz="1300" kern="1200" dirty="0"/>
            <a:t>①数据库调优；②服务器配置调整；③缓存机制引入</a:t>
          </a:r>
        </a:p>
      </dgm:t>
    </dgm:pt>
    <dgm:pt modelId="{397A68BA-26DB-4392-ACA1-D44DF66FB591}" type="parTrans" cxnId="{A401B039-F04F-49CF-97C2-EE9DDEFA1586}">
      <dgm:prSet/>
      <dgm:spPr/>
      <dgm:t>
        <a:bodyPr/>
        <a:lstStyle/>
        <a:p>
          <a:endParaRPr lang="zh-CN" altLang="en-US"/>
        </a:p>
      </dgm:t>
    </dgm:pt>
    <dgm:pt modelId="{FB29F183-5003-44CA-BA6A-4073A7F11734}" type="sibTrans" cxnId="{A401B039-F04F-49CF-97C2-EE9DDEFA1586}">
      <dgm:prSet/>
      <dgm:spPr/>
      <dgm:t>
        <a:bodyPr/>
        <a:lstStyle/>
        <a:p>
          <a:endParaRPr lang="zh-CN" altLang="en-US"/>
        </a:p>
      </dgm:t>
    </dgm:pt>
    <dgm:pt modelId="{0DAEEA9A-FEB4-48FB-B526-50BE7CEBD638}">
      <dgm:prSet custT="1"/>
      <dgm:spPr/>
      <dgm:t>
        <a:bodyPr/>
        <a:lstStyle/>
        <a:p>
          <a:pPr algn="l"/>
          <a:r>
            <a:rPr lang="zh-CN" altLang="en-US" sz="1800" b="1" kern="1200" dirty="0">
              <a:solidFill>
                <a:schemeClr val="bg1"/>
              </a:solidFill>
            </a:rPr>
            <a:t>（</a:t>
          </a:r>
          <a:r>
            <a:rPr lang="en-US" altLang="en-US" sz="1800" b="1" kern="1200" dirty="0">
              <a:solidFill>
                <a:schemeClr val="bg1"/>
              </a:solidFill>
            </a:rPr>
            <a:t>3</a:t>
          </a:r>
          <a:r>
            <a:rPr lang="zh-CN" altLang="en-US" sz="1800" b="1" kern="1200" dirty="0">
              <a:solidFill>
                <a:schemeClr val="bg1"/>
              </a:solidFill>
            </a:rPr>
            <a:t>）	</a:t>
          </a:r>
          <a:r>
            <a:rPr lang="en-US" altLang="en-US" sz="1800" b="1" kern="1200" dirty="0">
              <a:solidFill>
                <a:schemeClr val="bg1"/>
              </a:solidFill>
            </a:rPr>
            <a:t>CDN </a:t>
          </a:r>
          <a:r>
            <a:rPr lang="zh-CN" altLang="en-US" sz="1800" b="1" kern="1200" dirty="0">
              <a:solidFill>
                <a:schemeClr val="bg1"/>
              </a:solidFill>
            </a:rPr>
            <a:t>加速</a:t>
          </a:r>
        </a:p>
      </dgm:t>
    </dgm:pt>
    <dgm:pt modelId="{E688D1E4-ABC5-4440-8201-6213A7094B6B}" type="parTrans" cxnId="{AE5D169E-1BCC-46EE-9009-D7C1842EDE77}">
      <dgm:prSet/>
      <dgm:spPr/>
      <dgm:t>
        <a:bodyPr/>
        <a:lstStyle/>
        <a:p>
          <a:endParaRPr lang="zh-CN" altLang="en-US"/>
        </a:p>
      </dgm:t>
    </dgm:pt>
    <dgm:pt modelId="{AFD542CD-8EC4-4B1D-BF92-4CF96CBD8786}" type="sibTrans" cxnId="{AE5D169E-1BCC-46EE-9009-D7C1842EDE77}">
      <dgm:prSet/>
      <dgm:spPr/>
      <dgm:t>
        <a:bodyPr/>
        <a:lstStyle/>
        <a:p>
          <a:endParaRPr lang="zh-CN" altLang="en-US"/>
        </a:p>
      </dgm:t>
    </dgm:pt>
    <dgm:pt modelId="{A31FF168-3B89-43EA-8565-7060FB7BC026}">
      <dgm:prSet custT="1"/>
      <dgm:spPr/>
      <dgm:t>
        <a:bodyPr/>
        <a:lstStyle/>
        <a:p>
          <a:pPr algn="l"/>
          <a:r>
            <a:rPr lang="zh-CN" altLang="en-US" sz="1800" b="1" kern="1200" dirty="0">
              <a:solidFill>
                <a:schemeClr val="bg1"/>
              </a:solidFill>
            </a:rPr>
            <a:t>（</a:t>
          </a:r>
          <a:r>
            <a:rPr lang="en-US" altLang="en-US" sz="1800" b="1" kern="1200" dirty="0">
              <a:solidFill>
                <a:schemeClr val="bg1"/>
              </a:solidFill>
            </a:rPr>
            <a:t>4</a:t>
          </a:r>
          <a:r>
            <a:rPr lang="zh-CN" altLang="en-US" sz="1800" b="1" kern="1200" dirty="0">
              <a:solidFill>
                <a:schemeClr val="bg1"/>
              </a:solidFill>
            </a:rPr>
            <a:t>）	架构优化</a:t>
          </a:r>
        </a:p>
      </dgm:t>
    </dgm:pt>
    <dgm:pt modelId="{7A9B4F7B-A333-42E4-ACE1-DCF998264578}" type="parTrans" cxnId="{8B0A60C0-F8AB-4966-AF31-8808F8919DCC}">
      <dgm:prSet/>
      <dgm:spPr/>
      <dgm:t>
        <a:bodyPr/>
        <a:lstStyle/>
        <a:p>
          <a:endParaRPr lang="zh-CN" altLang="en-US"/>
        </a:p>
      </dgm:t>
    </dgm:pt>
    <dgm:pt modelId="{297D1808-90CD-4B53-A0CE-FE4F36121457}" type="sibTrans" cxnId="{8B0A60C0-F8AB-4966-AF31-8808F8919DCC}">
      <dgm:prSet/>
      <dgm:spPr/>
      <dgm:t>
        <a:bodyPr/>
        <a:lstStyle/>
        <a:p>
          <a:endParaRPr lang="zh-CN" altLang="en-US"/>
        </a:p>
      </dgm:t>
    </dgm:pt>
    <dgm:pt modelId="{91908A76-4D0D-4BAE-B295-93F998A4D8EB}">
      <dgm:prSet custT="1"/>
      <dgm:spPr/>
      <dgm:t>
        <a:bodyPr/>
        <a:lstStyle/>
        <a:p>
          <a:pPr algn="l"/>
          <a:r>
            <a:rPr lang="zh-CN" altLang="en-US" sz="1800" b="1" kern="1200" dirty="0">
              <a:solidFill>
                <a:schemeClr val="bg1"/>
              </a:solidFill>
            </a:rPr>
            <a:t>（</a:t>
          </a:r>
          <a:r>
            <a:rPr lang="en-US" altLang="en-US" sz="1800" b="1" kern="1200" dirty="0">
              <a:solidFill>
                <a:schemeClr val="bg1"/>
              </a:solidFill>
            </a:rPr>
            <a:t>5</a:t>
          </a:r>
          <a:r>
            <a:rPr lang="zh-CN" altLang="en-US" sz="1800" b="1" kern="1200" dirty="0">
              <a:solidFill>
                <a:schemeClr val="bg1"/>
              </a:solidFill>
            </a:rPr>
            <a:t>）	监控与日志分析</a:t>
          </a:r>
        </a:p>
      </dgm:t>
    </dgm:pt>
    <dgm:pt modelId="{459A7035-EC2A-4D1F-8203-6DE0CBA042E0}" type="parTrans" cxnId="{484AA31D-5F29-413B-BD71-067B034AE4E0}">
      <dgm:prSet/>
      <dgm:spPr/>
      <dgm:t>
        <a:bodyPr/>
        <a:lstStyle/>
        <a:p>
          <a:endParaRPr lang="zh-CN" altLang="en-US"/>
        </a:p>
      </dgm:t>
    </dgm:pt>
    <dgm:pt modelId="{D3C6D491-F71D-4B21-A500-0D208737E669}" type="sibTrans" cxnId="{484AA31D-5F29-413B-BD71-067B034AE4E0}">
      <dgm:prSet/>
      <dgm:spPr/>
      <dgm:t>
        <a:bodyPr/>
        <a:lstStyle/>
        <a:p>
          <a:endParaRPr lang="zh-CN" altLang="en-US"/>
        </a:p>
      </dgm:t>
    </dgm:pt>
    <dgm:pt modelId="{FE19FCF0-87B3-4AA3-B401-39716045A8E3}">
      <dgm:prSet custT="1"/>
      <dgm:spPr/>
      <dgm:t>
        <a:bodyPr/>
        <a:lstStyle/>
        <a:p>
          <a:r>
            <a:rPr lang="zh-CN" altLang="en-US" sz="1300" kern="1200" dirty="0"/>
            <a:t>部署内容分发网络（</a:t>
          </a:r>
          <a:r>
            <a:rPr lang="en-US" altLang="en-US" sz="1300" kern="1200" dirty="0"/>
            <a:t>CDN</a:t>
          </a:r>
          <a:r>
            <a:rPr lang="zh-CN" altLang="en-US" sz="1300" kern="1200" dirty="0"/>
            <a:t>），将静态资源分布在全球各地的节点上，降低用户访问时延，提升网站响应速度。</a:t>
          </a:r>
        </a:p>
      </dgm:t>
    </dgm:pt>
    <dgm:pt modelId="{113C45ED-6BB9-4534-85B3-D65197D4FE4F}" type="parTrans" cxnId="{F5C3CF70-0D19-44B4-B79C-3F2063E50F32}">
      <dgm:prSet/>
      <dgm:spPr/>
      <dgm:t>
        <a:bodyPr/>
        <a:lstStyle/>
        <a:p>
          <a:endParaRPr lang="zh-CN" altLang="en-US"/>
        </a:p>
      </dgm:t>
    </dgm:pt>
    <dgm:pt modelId="{8361418F-0A44-4E20-AE3B-A5B1014FF001}" type="sibTrans" cxnId="{F5C3CF70-0D19-44B4-B79C-3F2063E50F32}">
      <dgm:prSet/>
      <dgm:spPr/>
      <dgm:t>
        <a:bodyPr/>
        <a:lstStyle/>
        <a:p>
          <a:endParaRPr lang="zh-CN" altLang="en-US"/>
        </a:p>
      </dgm:t>
    </dgm:pt>
    <dgm:pt modelId="{3B00E927-CD0A-4747-8759-C44DFA2E579C}">
      <dgm:prSet custT="1"/>
      <dgm:spPr/>
      <dgm:t>
        <a:bodyPr/>
        <a:lstStyle/>
        <a:p>
          <a:r>
            <a:rPr lang="zh-CN" altLang="en-US" sz="1300" kern="1200" dirty="0"/>
            <a:t>考虑采用微服务架构，将复杂业务拆分成多个独立的服务组件，实现分布式部署，提高扩展性和灵活性。</a:t>
          </a:r>
        </a:p>
      </dgm:t>
    </dgm:pt>
    <dgm:pt modelId="{97A2F622-C2F2-459E-8CD9-2690E5E48A9B}" type="parTrans" cxnId="{5ACCCD1F-3BA8-4BDE-A7B0-4B6FE0B143A0}">
      <dgm:prSet/>
      <dgm:spPr/>
      <dgm:t>
        <a:bodyPr/>
        <a:lstStyle/>
        <a:p>
          <a:endParaRPr lang="zh-CN" altLang="en-US"/>
        </a:p>
      </dgm:t>
    </dgm:pt>
    <dgm:pt modelId="{A3D85688-728B-414B-AB97-8B39D85A5756}" type="sibTrans" cxnId="{5ACCCD1F-3BA8-4BDE-A7B0-4B6FE0B143A0}">
      <dgm:prSet/>
      <dgm:spPr/>
      <dgm:t>
        <a:bodyPr/>
        <a:lstStyle/>
        <a:p>
          <a:endParaRPr lang="zh-CN" altLang="en-US"/>
        </a:p>
      </dgm:t>
    </dgm:pt>
    <dgm:pt modelId="{E9056297-C6ED-4712-8BF7-DDBA5A999650}">
      <dgm:prSet custT="1"/>
      <dgm:spPr/>
      <dgm:t>
        <a:bodyPr/>
        <a:lstStyle/>
        <a:p>
          <a:r>
            <a:rPr lang="zh-CN" altLang="en-US" sz="1300" kern="1200" dirty="0"/>
            <a:t>实时监控网站性能指标，定期收集和分析日志数据，发现问题及时优化，不断迭代改进网站性能。</a:t>
          </a:r>
        </a:p>
      </dgm:t>
    </dgm:pt>
    <dgm:pt modelId="{EEF66856-706C-46B3-97E4-D72EDF7EB5D9}" type="parTrans" cxnId="{C7C323AF-8347-41E0-9929-07E75403C6BB}">
      <dgm:prSet/>
      <dgm:spPr/>
      <dgm:t>
        <a:bodyPr/>
        <a:lstStyle/>
        <a:p>
          <a:endParaRPr lang="zh-CN" altLang="en-US"/>
        </a:p>
      </dgm:t>
    </dgm:pt>
    <dgm:pt modelId="{4747FECD-EF52-4B56-BDFF-03520FB2BB6F}" type="sibTrans" cxnId="{C7C323AF-8347-41E0-9929-07E75403C6BB}">
      <dgm:prSet/>
      <dgm:spPr/>
      <dgm:t>
        <a:bodyPr/>
        <a:lstStyle/>
        <a:p>
          <a:endParaRPr lang="zh-CN" altLang="en-US"/>
        </a:p>
      </dgm:t>
    </dgm:pt>
    <dgm:pt modelId="{BE604065-EE47-49EB-921F-20CAA1D7CC63}" type="pres">
      <dgm:prSet presAssocID="{89730144-3AF2-4241-9640-F6A75CFAF829}" presName="Name0" presStyleCnt="0">
        <dgm:presLayoutVars>
          <dgm:dir/>
          <dgm:animLvl val="lvl"/>
          <dgm:resizeHandles/>
        </dgm:presLayoutVars>
      </dgm:prSet>
      <dgm:spPr/>
    </dgm:pt>
    <dgm:pt modelId="{CCB5AB24-4987-4529-9778-AEECFE826CB9}" type="pres">
      <dgm:prSet presAssocID="{7E176F3C-0016-4265-99AB-2E1AF6B4CAC8}" presName="linNode" presStyleCnt="0"/>
      <dgm:spPr/>
    </dgm:pt>
    <dgm:pt modelId="{823DD3AC-8898-47E2-ACFA-820D929E5C0E}" type="pres">
      <dgm:prSet presAssocID="{7E176F3C-0016-4265-99AB-2E1AF6B4CAC8}" presName="parentShp" presStyleLbl="node1" presStyleIdx="0" presStyleCnt="5" custScaleX="67899">
        <dgm:presLayoutVars>
          <dgm:bulletEnabled val="1"/>
        </dgm:presLayoutVars>
      </dgm:prSet>
      <dgm:spPr/>
    </dgm:pt>
    <dgm:pt modelId="{92F8D860-22E4-4C6E-880C-8D0266D2E3CC}" type="pres">
      <dgm:prSet presAssocID="{7E176F3C-0016-4265-99AB-2E1AF6B4CAC8}" presName="childShp" presStyleLbl="bgAccFollowNode1" presStyleIdx="0" presStyleCnt="5">
        <dgm:presLayoutVars>
          <dgm:bulletEnabled val="1"/>
        </dgm:presLayoutVars>
      </dgm:prSet>
      <dgm:spPr/>
    </dgm:pt>
    <dgm:pt modelId="{0A889189-B974-4647-896F-8E881577B0B8}" type="pres">
      <dgm:prSet presAssocID="{62C25548-E0B3-46B6-A9F4-2D83A80D22FC}" presName="spacing" presStyleCnt="0"/>
      <dgm:spPr/>
    </dgm:pt>
    <dgm:pt modelId="{3303D476-B790-4690-9CA3-3ED5AFC6C6EA}" type="pres">
      <dgm:prSet presAssocID="{328EF1E6-BFDA-41E5-B430-83D598903D81}" presName="linNode" presStyleCnt="0"/>
      <dgm:spPr/>
    </dgm:pt>
    <dgm:pt modelId="{66069D34-42D4-411E-9BF2-DC4735DDF043}" type="pres">
      <dgm:prSet presAssocID="{328EF1E6-BFDA-41E5-B430-83D598903D81}" presName="parentShp" presStyleLbl="node1" presStyleIdx="1" presStyleCnt="5" custScaleX="67899">
        <dgm:presLayoutVars>
          <dgm:bulletEnabled val="1"/>
        </dgm:presLayoutVars>
      </dgm:prSet>
      <dgm:spPr/>
    </dgm:pt>
    <dgm:pt modelId="{7EA97BF5-5791-4252-A29B-B972D5B686AD}" type="pres">
      <dgm:prSet presAssocID="{328EF1E6-BFDA-41E5-B430-83D598903D81}" presName="childShp" presStyleLbl="bgAccFollowNode1" presStyleIdx="1" presStyleCnt="5">
        <dgm:presLayoutVars>
          <dgm:bulletEnabled val="1"/>
        </dgm:presLayoutVars>
      </dgm:prSet>
      <dgm:spPr/>
    </dgm:pt>
    <dgm:pt modelId="{C95C0544-BA3F-49AD-ADF9-643FC9AC7899}" type="pres">
      <dgm:prSet presAssocID="{68E82A9A-A7E0-47DD-86E8-A016B7EB4C0F}" presName="spacing" presStyleCnt="0"/>
      <dgm:spPr/>
    </dgm:pt>
    <dgm:pt modelId="{2EA3B373-974D-42EA-9109-A1EFFBEDF744}" type="pres">
      <dgm:prSet presAssocID="{0DAEEA9A-FEB4-48FB-B526-50BE7CEBD638}" presName="linNode" presStyleCnt="0"/>
      <dgm:spPr/>
    </dgm:pt>
    <dgm:pt modelId="{220F1258-5548-43B5-9A93-719B0CC3218E}" type="pres">
      <dgm:prSet presAssocID="{0DAEEA9A-FEB4-48FB-B526-50BE7CEBD638}" presName="parentShp" presStyleLbl="node1" presStyleIdx="2" presStyleCnt="5" custScaleX="67899">
        <dgm:presLayoutVars>
          <dgm:bulletEnabled val="1"/>
        </dgm:presLayoutVars>
      </dgm:prSet>
      <dgm:spPr/>
    </dgm:pt>
    <dgm:pt modelId="{200D9D20-4E56-4522-8132-9A49F2B7296D}" type="pres">
      <dgm:prSet presAssocID="{0DAEEA9A-FEB4-48FB-B526-50BE7CEBD638}" presName="childShp" presStyleLbl="bgAccFollowNode1" presStyleIdx="2" presStyleCnt="5">
        <dgm:presLayoutVars>
          <dgm:bulletEnabled val="1"/>
        </dgm:presLayoutVars>
      </dgm:prSet>
      <dgm:spPr/>
    </dgm:pt>
    <dgm:pt modelId="{D2AECEE3-83D4-4E2C-B571-17A894DE9BEC}" type="pres">
      <dgm:prSet presAssocID="{AFD542CD-8EC4-4B1D-BF92-4CF96CBD8786}" presName="spacing" presStyleCnt="0"/>
      <dgm:spPr/>
    </dgm:pt>
    <dgm:pt modelId="{4A9D953C-A414-4DD8-BA3A-2385ACFF06D8}" type="pres">
      <dgm:prSet presAssocID="{A31FF168-3B89-43EA-8565-7060FB7BC026}" presName="linNode" presStyleCnt="0"/>
      <dgm:spPr/>
    </dgm:pt>
    <dgm:pt modelId="{1344894E-A060-44C2-936A-40B1E6DFA27F}" type="pres">
      <dgm:prSet presAssocID="{A31FF168-3B89-43EA-8565-7060FB7BC026}" presName="parentShp" presStyleLbl="node1" presStyleIdx="3" presStyleCnt="5" custScaleX="67899">
        <dgm:presLayoutVars>
          <dgm:bulletEnabled val="1"/>
        </dgm:presLayoutVars>
      </dgm:prSet>
      <dgm:spPr/>
    </dgm:pt>
    <dgm:pt modelId="{F9BB2085-0063-4B87-8D5C-71C28E35F4A0}" type="pres">
      <dgm:prSet presAssocID="{A31FF168-3B89-43EA-8565-7060FB7BC026}" presName="childShp" presStyleLbl="bgAccFollowNode1" presStyleIdx="3" presStyleCnt="5">
        <dgm:presLayoutVars>
          <dgm:bulletEnabled val="1"/>
        </dgm:presLayoutVars>
      </dgm:prSet>
      <dgm:spPr/>
    </dgm:pt>
    <dgm:pt modelId="{CAEF8835-D72F-4E1D-A8E5-64AEDFA12715}" type="pres">
      <dgm:prSet presAssocID="{297D1808-90CD-4B53-A0CE-FE4F36121457}" presName="spacing" presStyleCnt="0"/>
      <dgm:spPr/>
    </dgm:pt>
    <dgm:pt modelId="{EE953D9A-DC05-48C8-BDCA-EED10F1C0018}" type="pres">
      <dgm:prSet presAssocID="{91908A76-4D0D-4BAE-B295-93F998A4D8EB}" presName="linNode" presStyleCnt="0"/>
      <dgm:spPr/>
    </dgm:pt>
    <dgm:pt modelId="{3446BC00-05D6-40B5-838D-DDC6C4EE9E74}" type="pres">
      <dgm:prSet presAssocID="{91908A76-4D0D-4BAE-B295-93F998A4D8EB}" presName="parentShp" presStyleLbl="node1" presStyleIdx="4" presStyleCnt="5" custScaleX="67899">
        <dgm:presLayoutVars>
          <dgm:bulletEnabled val="1"/>
        </dgm:presLayoutVars>
      </dgm:prSet>
      <dgm:spPr/>
    </dgm:pt>
    <dgm:pt modelId="{3096D6D6-9BE3-40A0-8508-361E91AC6F70}" type="pres">
      <dgm:prSet presAssocID="{91908A76-4D0D-4BAE-B295-93F998A4D8EB}" presName="childShp" presStyleLbl="bgAccFollowNode1" presStyleIdx="4" presStyleCnt="5">
        <dgm:presLayoutVars>
          <dgm:bulletEnabled val="1"/>
        </dgm:presLayoutVars>
      </dgm:prSet>
      <dgm:spPr/>
    </dgm:pt>
  </dgm:ptLst>
  <dgm:cxnLst>
    <dgm:cxn modelId="{86492903-9CD7-48BB-B1FA-CC40B2F8C386}" type="presOf" srcId="{96D33655-B37A-4DF7-AE3E-7F178785E12A}" destId="{7EA97BF5-5791-4252-A29B-B972D5B686AD}" srcOrd="0" destOrd="0" presId="urn:microsoft.com/office/officeart/2005/8/layout/vList6"/>
    <dgm:cxn modelId="{484AA31D-5F29-413B-BD71-067B034AE4E0}" srcId="{89730144-3AF2-4241-9640-F6A75CFAF829}" destId="{91908A76-4D0D-4BAE-B295-93F998A4D8EB}" srcOrd="4" destOrd="0" parTransId="{459A7035-EC2A-4D1F-8203-6DE0CBA042E0}" sibTransId="{D3C6D491-F71D-4B21-A500-0D208737E669}"/>
    <dgm:cxn modelId="{5ACCCD1F-3BA8-4BDE-A7B0-4B6FE0B143A0}" srcId="{A31FF168-3B89-43EA-8565-7060FB7BC026}" destId="{3B00E927-CD0A-4747-8759-C44DFA2E579C}" srcOrd="0" destOrd="0" parTransId="{97A2F622-C2F2-459E-8CD9-2690E5E48A9B}" sibTransId="{A3D85688-728B-414B-AB97-8B39D85A5756}"/>
    <dgm:cxn modelId="{A401B039-F04F-49CF-97C2-EE9DDEFA1586}" srcId="{328EF1E6-BFDA-41E5-B430-83D598903D81}" destId="{96D33655-B37A-4DF7-AE3E-7F178785E12A}" srcOrd="0" destOrd="0" parTransId="{397A68BA-26DB-4392-ACA1-D44DF66FB591}" sibTransId="{FB29F183-5003-44CA-BA6A-4073A7F11734}"/>
    <dgm:cxn modelId="{17E65D40-AFEE-444D-91BB-550E2F2FA8B9}" type="presOf" srcId="{A31FF168-3B89-43EA-8565-7060FB7BC026}" destId="{1344894E-A060-44C2-936A-40B1E6DFA27F}" srcOrd="0" destOrd="0" presId="urn:microsoft.com/office/officeart/2005/8/layout/vList6"/>
    <dgm:cxn modelId="{034F3A64-B1D8-47AA-9A16-AA14BC3F2EA5}" type="presOf" srcId="{3B00E927-CD0A-4747-8759-C44DFA2E579C}" destId="{F9BB2085-0063-4B87-8D5C-71C28E35F4A0}" srcOrd="0" destOrd="0" presId="urn:microsoft.com/office/officeart/2005/8/layout/vList6"/>
    <dgm:cxn modelId="{96FFD648-DF9F-4AF4-AF7B-076854FE9799}" srcId="{7E176F3C-0016-4265-99AB-2E1AF6B4CAC8}" destId="{1A9FA906-7D49-43C7-9CA9-87E28B750D4D}" srcOrd="0" destOrd="0" parTransId="{3064BDB8-BDDC-46A9-A248-774870C649AA}" sibTransId="{F1FB47E8-680F-443B-9571-AA884FA6301D}"/>
    <dgm:cxn modelId="{F5C3CF70-0D19-44B4-B79C-3F2063E50F32}" srcId="{0DAEEA9A-FEB4-48FB-B526-50BE7CEBD638}" destId="{FE19FCF0-87B3-4AA3-B401-39716045A8E3}" srcOrd="0" destOrd="0" parTransId="{113C45ED-6BB9-4534-85B3-D65197D4FE4F}" sibTransId="{8361418F-0A44-4E20-AE3B-A5B1014FF001}"/>
    <dgm:cxn modelId="{3BFB0E79-B34E-42EA-84F7-F201A43387B2}" type="presOf" srcId="{328EF1E6-BFDA-41E5-B430-83D598903D81}" destId="{66069D34-42D4-411E-9BF2-DC4735DDF043}" srcOrd="0" destOrd="0" presId="urn:microsoft.com/office/officeart/2005/8/layout/vList6"/>
    <dgm:cxn modelId="{B36C968B-74E7-46FE-A3FF-191C465D90A7}" type="presOf" srcId="{1A9FA906-7D49-43C7-9CA9-87E28B750D4D}" destId="{92F8D860-22E4-4C6E-880C-8D0266D2E3CC}" srcOrd="0" destOrd="0" presId="urn:microsoft.com/office/officeart/2005/8/layout/vList6"/>
    <dgm:cxn modelId="{F506308C-75E3-4DC1-B0E2-022CBA48E6FD}" type="presOf" srcId="{7E176F3C-0016-4265-99AB-2E1AF6B4CAC8}" destId="{823DD3AC-8898-47E2-ACFA-820D929E5C0E}" srcOrd="0" destOrd="0" presId="urn:microsoft.com/office/officeart/2005/8/layout/vList6"/>
    <dgm:cxn modelId="{BB083B8D-020B-4CF2-A285-23DA2BF55EC0}" type="presOf" srcId="{91908A76-4D0D-4BAE-B295-93F998A4D8EB}" destId="{3446BC00-05D6-40B5-838D-DDC6C4EE9E74}" srcOrd="0" destOrd="0" presId="urn:microsoft.com/office/officeart/2005/8/layout/vList6"/>
    <dgm:cxn modelId="{2C2DBC91-FB75-450F-947F-63D72A3D08CE}" type="presOf" srcId="{0DAEEA9A-FEB4-48FB-B526-50BE7CEBD638}" destId="{220F1258-5548-43B5-9A93-719B0CC3218E}" srcOrd="0" destOrd="0" presId="urn:microsoft.com/office/officeart/2005/8/layout/vList6"/>
    <dgm:cxn modelId="{70F34F96-A2DE-4CF1-98D4-6F8AB51A47D6}" type="presOf" srcId="{89730144-3AF2-4241-9640-F6A75CFAF829}" destId="{BE604065-EE47-49EB-921F-20CAA1D7CC63}" srcOrd="0" destOrd="0" presId="urn:microsoft.com/office/officeart/2005/8/layout/vList6"/>
    <dgm:cxn modelId="{5E4E8A96-4C97-49F1-AAB3-6B8CAB8A0E10}" srcId="{89730144-3AF2-4241-9640-F6A75CFAF829}" destId="{7E176F3C-0016-4265-99AB-2E1AF6B4CAC8}" srcOrd="0" destOrd="0" parTransId="{059E3597-94DE-42FC-A994-0AF2C29BDC88}" sibTransId="{62C25548-E0B3-46B6-A9F4-2D83A80D22FC}"/>
    <dgm:cxn modelId="{AE5D169E-1BCC-46EE-9009-D7C1842EDE77}" srcId="{89730144-3AF2-4241-9640-F6A75CFAF829}" destId="{0DAEEA9A-FEB4-48FB-B526-50BE7CEBD638}" srcOrd="2" destOrd="0" parTransId="{E688D1E4-ABC5-4440-8201-6213A7094B6B}" sibTransId="{AFD542CD-8EC4-4B1D-BF92-4CF96CBD8786}"/>
    <dgm:cxn modelId="{645689AA-F189-4C1C-A61B-BEFD208E1E47}" type="presOf" srcId="{FE19FCF0-87B3-4AA3-B401-39716045A8E3}" destId="{200D9D20-4E56-4522-8132-9A49F2B7296D}" srcOrd="0" destOrd="0" presId="urn:microsoft.com/office/officeart/2005/8/layout/vList6"/>
    <dgm:cxn modelId="{C7C323AF-8347-41E0-9929-07E75403C6BB}" srcId="{91908A76-4D0D-4BAE-B295-93F998A4D8EB}" destId="{E9056297-C6ED-4712-8BF7-DDBA5A999650}" srcOrd="0" destOrd="0" parTransId="{EEF66856-706C-46B3-97E4-D72EDF7EB5D9}" sibTransId="{4747FECD-EF52-4B56-BDFF-03520FB2BB6F}"/>
    <dgm:cxn modelId="{8B0A60C0-F8AB-4966-AF31-8808F8919DCC}" srcId="{89730144-3AF2-4241-9640-F6A75CFAF829}" destId="{A31FF168-3B89-43EA-8565-7060FB7BC026}" srcOrd="3" destOrd="0" parTransId="{7A9B4F7B-A333-42E4-ACE1-DCF998264578}" sibTransId="{297D1808-90CD-4B53-A0CE-FE4F36121457}"/>
    <dgm:cxn modelId="{F6BE1FC2-0E2E-438F-B4BA-4CF6B3EA92C7}" srcId="{89730144-3AF2-4241-9640-F6A75CFAF829}" destId="{328EF1E6-BFDA-41E5-B430-83D598903D81}" srcOrd="1" destOrd="0" parTransId="{EE3F8800-6396-48B0-B312-FEAED8E40AA6}" sibTransId="{68E82A9A-A7E0-47DD-86E8-A016B7EB4C0F}"/>
    <dgm:cxn modelId="{354BDBEA-03AC-4BF1-83D9-E10FD2493817}" type="presOf" srcId="{E9056297-C6ED-4712-8BF7-DDBA5A999650}" destId="{3096D6D6-9BE3-40A0-8508-361E91AC6F70}" srcOrd="0" destOrd="0" presId="urn:microsoft.com/office/officeart/2005/8/layout/vList6"/>
    <dgm:cxn modelId="{DE9648DF-D9DD-4C67-B2BC-C791CB8C5134}" type="presParOf" srcId="{BE604065-EE47-49EB-921F-20CAA1D7CC63}" destId="{CCB5AB24-4987-4529-9778-AEECFE826CB9}" srcOrd="0" destOrd="0" presId="urn:microsoft.com/office/officeart/2005/8/layout/vList6"/>
    <dgm:cxn modelId="{623F064C-B5FC-4907-B842-2D996137D8BC}" type="presParOf" srcId="{CCB5AB24-4987-4529-9778-AEECFE826CB9}" destId="{823DD3AC-8898-47E2-ACFA-820D929E5C0E}" srcOrd="0" destOrd="0" presId="urn:microsoft.com/office/officeart/2005/8/layout/vList6"/>
    <dgm:cxn modelId="{B9940957-8707-4E54-89C6-A25CF3C40468}" type="presParOf" srcId="{CCB5AB24-4987-4529-9778-AEECFE826CB9}" destId="{92F8D860-22E4-4C6E-880C-8D0266D2E3CC}" srcOrd="1" destOrd="0" presId="urn:microsoft.com/office/officeart/2005/8/layout/vList6"/>
    <dgm:cxn modelId="{11786693-9636-460E-B69E-5AAC23809770}" type="presParOf" srcId="{BE604065-EE47-49EB-921F-20CAA1D7CC63}" destId="{0A889189-B974-4647-896F-8E881577B0B8}" srcOrd="1" destOrd="0" presId="urn:microsoft.com/office/officeart/2005/8/layout/vList6"/>
    <dgm:cxn modelId="{DA22A428-F105-485D-9D74-561BCDB6D341}" type="presParOf" srcId="{BE604065-EE47-49EB-921F-20CAA1D7CC63}" destId="{3303D476-B790-4690-9CA3-3ED5AFC6C6EA}" srcOrd="2" destOrd="0" presId="urn:microsoft.com/office/officeart/2005/8/layout/vList6"/>
    <dgm:cxn modelId="{71FA6CED-061F-439B-8506-4E8CB4FFEEA5}" type="presParOf" srcId="{3303D476-B790-4690-9CA3-3ED5AFC6C6EA}" destId="{66069D34-42D4-411E-9BF2-DC4735DDF043}" srcOrd="0" destOrd="0" presId="urn:microsoft.com/office/officeart/2005/8/layout/vList6"/>
    <dgm:cxn modelId="{818474A8-7BBC-4BB7-91B8-BE9D1C7A7CD4}" type="presParOf" srcId="{3303D476-B790-4690-9CA3-3ED5AFC6C6EA}" destId="{7EA97BF5-5791-4252-A29B-B972D5B686AD}" srcOrd="1" destOrd="0" presId="urn:microsoft.com/office/officeart/2005/8/layout/vList6"/>
    <dgm:cxn modelId="{0718BED7-7715-4074-804A-FE2548F2B2F7}" type="presParOf" srcId="{BE604065-EE47-49EB-921F-20CAA1D7CC63}" destId="{C95C0544-BA3F-49AD-ADF9-643FC9AC7899}" srcOrd="3" destOrd="0" presId="urn:microsoft.com/office/officeart/2005/8/layout/vList6"/>
    <dgm:cxn modelId="{01EF43DB-50AE-4E43-8D4F-0E741736E079}" type="presParOf" srcId="{BE604065-EE47-49EB-921F-20CAA1D7CC63}" destId="{2EA3B373-974D-42EA-9109-A1EFFBEDF744}" srcOrd="4" destOrd="0" presId="urn:microsoft.com/office/officeart/2005/8/layout/vList6"/>
    <dgm:cxn modelId="{C1A793AE-FEC6-4DC9-86EE-A4094CDDF965}" type="presParOf" srcId="{2EA3B373-974D-42EA-9109-A1EFFBEDF744}" destId="{220F1258-5548-43B5-9A93-719B0CC3218E}" srcOrd="0" destOrd="0" presId="urn:microsoft.com/office/officeart/2005/8/layout/vList6"/>
    <dgm:cxn modelId="{9FC7A472-2C2E-401C-B00A-8D73A04A2D62}" type="presParOf" srcId="{2EA3B373-974D-42EA-9109-A1EFFBEDF744}" destId="{200D9D20-4E56-4522-8132-9A49F2B7296D}" srcOrd="1" destOrd="0" presId="urn:microsoft.com/office/officeart/2005/8/layout/vList6"/>
    <dgm:cxn modelId="{9F2D52C2-78A5-4672-B33B-7C64F4AAC90A}" type="presParOf" srcId="{BE604065-EE47-49EB-921F-20CAA1D7CC63}" destId="{D2AECEE3-83D4-4E2C-B571-17A894DE9BEC}" srcOrd="5" destOrd="0" presId="urn:microsoft.com/office/officeart/2005/8/layout/vList6"/>
    <dgm:cxn modelId="{684F1D32-F495-4E34-A0E0-2DFD6DB05409}" type="presParOf" srcId="{BE604065-EE47-49EB-921F-20CAA1D7CC63}" destId="{4A9D953C-A414-4DD8-BA3A-2385ACFF06D8}" srcOrd="6" destOrd="0" presId="urn:microsoft.com/office/officeart/2005/8/layout/vList6"/>
    <dgm:cxn modelId="{1A9E3544-8439-467E-B34C-78B7FCDDCE24}" type="presParOf" srcId="{4A9D953C-A414-4DD8-BA3A-2385ACFF06D8}" destId="{1344894E-A060-44C2-936A-40B1E6DFA27F}" srcOrd="0" destOrd="0" presId="urn:microsoft.com/office/officeart/2005/8/layout/vList6"/>
    <dgm:cxn modelId="{1732C520-093E-4F86-8A15-FD501D318A7C}" type="presParOf" srcId="{4A9D953C-A414-4DD8-BA3A-2385ACFF06D8}" destId="{F9BB2085-0063-4B87-8D5C-71C28E35F4A0}" srcOrd="1" destOrd="0" presId="urn:microsoft.com/office/officeart/2005/8/layout/vList6"/>
    <dgm:cxn modelId="{AAFC316D-4283-4329-8C27-550BCED1CE84}" type="presParOf" srcId="{BE604065-EE47-49EB-921F-20CAA1D7CC63}" destId="{CAEF8835-D72F-4E1D-A8E5-64AEDFA12715}" srcOrd="7" destOrd="0" presId="urn:microsoft.com/office/officeart/2005/8/layout/vList6"/>
    <dgm:cxn modelId="{64B0EEF2-1C8B-4E5B-9054-B200512C47A6}" type="presParOf" srcId="{BE604065-EE47-49EB-921F-20CAA1D7CC63}" destId="{EE953D9A-DC05-48C8-BDCA-EED10F1C0018}" srcOrd="8" destOrd="0" presId="urn:microsoft.com/office/officeart/2005/8/layout/vList6"/>
    <dgm:cxn modelId="{4BAA525C-63AC-45D3-9EAC-5BB70EE1BECB}" type="presParOf" srcId="{EE953D9A-DC05-48C8-BDCA-EED10F1C0018}" destId="{3446BC00-05D6-40B5-838D-DDC6C4EE9E74}" srcOrd="0" destOrd="0" presId="urn:microsoft.com/office/officeart/2005/8/layout/vList6"/>
    <dgm:cxn modelId="{7DD85A35-A18D-4771-9ADD-CA5999C58F5C}" type="presParOf" srcId="{EE953D9A-DC05-48C8-BDCA-EED10F1C0018}" destId="{3096D6D6-9BE3-40A0-8508-361E91AC6F70}"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730144-3AF2-4241-9640-F6A75CFAF82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en-US" altLang="en-US" dirty="0"/>
            <a:t>1.	</a:t>
          </a:r>
          <a:r>
            <a:rPr lang="zh-CN" altLang="en-US" dirty="0"/>
            <a:t>高效性</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CE17DEB6-3D0A-4C8A-A198-A24095DBDA54}">
      <dgm:prSet/>
      <dgm:spPr/>
      <dgm:t>
        <a:bodyPr/>
        <a:lstStyle/>
        <a:p>
          <a:r>
            <a:rPr lang="en-US" altLang="en-US"/>
            <a:t>2.	</a:t>
          </a:r>
          <a:r>
            <a:rPr lang="zh-CN" altLang="en-US"/>
            <a:t>方便性</a:t>
          </a:r>
        </a:p>
      </dgm:t>
    </dgm:pt>
    <dgm:pt modelId="{F6E58BE3-F92E-41FB-827B-9F3D2C6FC762}" type="parTrans" cxnId="{924C575A-0D74-4323-AC2F-C150F981A89E}">
      <dgm:prSet/>
      <dgm:spPr/>
      <dgm:t>
        <a:bodyPr/>
        <a:lstStyle/>
        <a:p>
          <a:endParaRPr lang="zh-CN" altLang="en-US"/>
        </a:p>
      </dgm:t>
    </dgm:pt>
    <dgm:pt modelId="{4EC2BEC1-FA47-435C-B43A-0E1C02CCF0A4}" type="sibTrans" cxnId="{924C575A-0D74-4323-AC2F-C150F981A89E}">
      <dgm:prSet/>
      <dgm:spPr/>
      <dgm:t>
        <a:bodyPr/>
        <a:lstStyle/>
        <a:p>
          <a:endParaRPr lang="zh-CN" altLang="en-US"/>
        </a:p>
      </dgm:t>
    </dgm:pt>
    <dgm:pt modelId="{55C9BDA1-A270-44A1-8B69-BA83F1613B74}">
      <dgm:prSet/>
      <dgm:spPr/>
      <dgm:t>
        <a:bodyPr/>
        <a:lstStyle/>
        <a:p>
          <a:r>
            <a:rPr lang="en-US" altLang="en-US"/>
            <a:t>3.	</a:t>
          </a:r>
          <a:r>
            <a:rPr lang="zh-CN" altLang="en-US"/>
            <a:t>虚拟性</a:t>
          </a:r>
        </a:p>
      </dgm:t>
    </dgm:pt>
    <dgm:pt modelId="{13DE29F7-3BB6-43C4-B47A-197E8EB1F339}" type="parTrans" cxnId="{B0800E53-ADCE-41C6-8E08-889E102702F4}">
      <dgm:prSet/>
      <dgm:spPr/>
      <dgm:t>
        <a:bodyPr/>
        <a:lstStyle/>
        <a:p>
          <a:endParaRPr lang="zh-CN" altLang="en-US"/>
        </a:p>
      </dgm:t>
    </dgm:pt>
    <dgm:pt modelId="{D5C20339-5A89-4A3A-9DAC-1FEB82611694}" type="sibTrans" cxnId="{B0800E53-ADCE-41C6-8E08-889E102702F4}">
      <dgm:prSet/>
      <dgm:spPr/>
      <dgm:t>
        <a:bodyPr/>
        <a:lstStyle/>
        <a:p>
          <a:endParaRPr lang="zh-CN" altLang="en-US"/>
        </a:p>
      </dgm:t>
    </dgm:pt>
    <dgm:pt modelId="{0AD4804D-C9DC-4334-827F-0FFCF549CFCE}">
      <dgm:prSet/>
      <dgm:spPr/>
      <dgm:t>
        <a:bodyPr/>
        <a:lstStyle/>
        <a:p>
          <a:r>
            <a:rPr lang="en-US" altLang="en-US"/>
            <a:t>4.	</a:t>
          </a:r>
          <a:r>
            <a:rPr lang="zh-CN" altLang="en-US"/>
            <a:t>技术依赖性</a:t>
          </a:r>
        </a:p>
      </dgm:t>
    </dgm:pt>
    <dgm:pt modelId="{5F8A39FC-3946-4FA2-898F-9C91944C8E90}" type="parTrans" cxnId="{E041DEA0-19AB-449E-AC67-172EDE94AA5D}">
      <dgm:prSet/>
      <dgm:spPr/>
      <dgm:t>
        <a:bodyPr/>
        <a:lstStyle/>
        <a:p>
          <a:endParaRPr lang="zh-CN" altLang="en-US"/>
        </a:p>
      </dgm:t>
    </dgm:pt>
    <dgm:pt modelId="{0ADC24C9-88BB-4CA0-A447-17DA368235DB}" type="sibTrans" cxnId="{E041DEA0-19AB-449E-AC67-172EDE94AA5D}">
      <dgm:prSet/>
      <dgm:spPr/>
      <dgm:t>
        <a:bodyPr/>
        <a:lstStyle/>
        <a:p>
          <a:endParaRPr lang="zh-CN" altLang="en-US"/>
        </a:p>
      </dgm:t>
    </dgm:pt>
    <dgm:pt modelId="{58504171-AA3D-4A6A-A7B3-B03124055A98}">
      <dgm:prSet/>
      <dgm:spPr/>
      <dgm:t>
        <a:bodyPr/>
        <a:lstStyle/>
        <a:p>
          <a:r>
            <a:rPr lang="en-US" altLang="en-US"/>
            <a:t>5.	</a:t>
          </a:r>
          <a:r>
            <a:rPr lang="zh-CN" altLang="en-US"/>
            <a:t>安全敏感性</a:t>
          </a:r>
        </a:p>
      </dgm:t>
    </dgm:pt>
    <dgm:pt modelId="{D9C2D2D9-968E-4420-BD82-9EAF6A7C0973}" type="parTrans" cxnId="{8EF83273-756A-4D6F-BA87-97AF637AF144}">
      <dgm:prSet/>
      <dgm:spPr/>
      <dgm:t>
        <a:bodyPr/>
        <a:lstStyle/>
        <a:p>
          <a:endParaRPr lang="zh-CN" altLang="en-US"/>
        </a:p>
      </dgm:t>
    </dgm:pt>
    <dgm:pt modelId="{A5B62500-5523-4793-B4CB-E2D5587E46BD}" type="sibTrans" cxnId="{8EF83273-756A-4D6F-BA87-97AF637AF144}">
      <dgm:prSet/>
      <dgm:spPr/>
      <dgm:t>
        <a:bodyPr/>
        <a:lstStyle/>
        <a:p>
          <a:endParaRPr lang="zh-CN" altLang="en-US"/>
        </a:p>
      </dgm:t>
    </dgm:pt>
    <dgm:pt modelId="{FF5D301C-EEFC-4BDD-8D41-C96A766E0113}">
      <dgm:prSet/>
      <dgm:spPr/>
      <dgm:t>
        <a:bodyPr/>
        <a:lstStyle/>
        <a:p>
          <a:r>
            <a:rPr lang="en-US" altLang="en-US"/>
            <a:t>6.	</a:t>
          </a:r>
          <a:r>
            <a:rPr lang="zh-CN" altLang="en-US"/>
            <a:t>协调性</a:t>
          </a:r>
        </a:p>
      </dgm:t>
    </dgm:pt>
    <dgm:pt modelId="{1F248F29-785E-4345-BB53-AA930ADBC224}" type="parTrans" cxnId="{41B24E25-9180-4359-BAE3-FE9AF4EE52F6}">
      <dgm:prSet/>
      <dgm:spPr/>
      <dgm:t>
        <a:bodyPr/>
        <a:lstStyle/>
        <a:p>
          <a:endParaRPr lang="zh-CN" altLang="en-US"/>
        </a:p>
      </dgm:t>
    </dgm:pt>
    <dgm:pt modelId="{B032B048-59B8-4086-9516-F5DD83EA9FE7}" type="sibTrans" cxnId="{41B24E25-9180-4359-BAE3-FE9AF4EE52F6}">
      <dgm:prSet/>
      <dgm:spPr/>
      <dgm:t>
        <a:bodyPr/>
        <a:lstStyle/>
        <a:p>
          <a:endParaRPr lang="zh-CN" altLang="en-US"/>
        </a:p>
      </dgm:t>
    </dgm:pt>
    <dgm:pt modelId="{3733F169-47C2-40D8-85F0-75BDA83F5183}">
      <dgm:prSet/>
      <dgm:spPr/>
      <dgm:t>
        <a:bodyPr/>
        <a:lstStyle/>
        <a:p>
          <a:r>
            <a:rPr lang="en-US" altLang="en-US"/>
            <a:t>7.	</a:t>
          </a:r>
          <a:r>
            <a:rPr lang="zh-CN" altLang="en-US"/>
            <a:t>动态性</a:t>
          </a:r>
        </a:p>
      </dgm:t>
    </dgm:pt>
    <dgm:pt modelId="{38A392C9-05F3-43D7-85EF-A817D53F1FA2}" type="parTrans" cxnId="{E5436ED9-BE77-4514-8F59-B9A1B40F4B3B}">
      <dgm:prSet/>
      <dgm:spPr/>
      <dgm:t>
        <a:bodyPr/>
        <a:lstStyle/>
        <a:p>
          <a:endParaRPr lang="zh-CN" altLang="en-US"/>
        </a:p>
      </dgm:t>
    </dgm:pt>
    <dgm:pt modelId="{D2814B82-5753-4163-B629-E26123D257C8}" type="sibTrans" cxnId="{E5436ED9-BE77-4514-8F59-B9A1B40F4B3B}">
      <dgm:prSet/>
      <dgm:spPr/>
      <dgm:t>
        <a:bodyPr/>
        <a:lstStyle/>
        <a:p>
          <a:endParaRPr lang="zh-CN" altLang="en-US"/>
        </a:p>
      </dgm:t>
    </dgm:pt>
    <dgm:pt modelId="{A3260EDA-00F9-4D16-8023-788A115BF99B}" type="pres">
      <dgm:prSet presAssocID="{89730144-3AF2-4241-9640-F6A75CFAF829}" presName="Name0" presStyleCnt="0">
        <dgm:presLayoutVars>
          <dgm:dir/>
          <dgm:resizeHandles val="exact"/>
        </dgm:presLayoutVars>
      </dgm:prSet>
      <dgm:spPr/>
    </dgm:pt>
    <dgm:pt modelId="{A5E2B927-7B84-49E3-834A-F6F5F73D48DC}" type="pres">
      <dgm:prSet presAssocID="{7E176F3C-0016-4265-99AB-2E1AF6B4CAC8}" presName="composite" presStyleCnt="0"/>
      <dgm:spPr/>
    </dgm:pt>
    <dgm:pt modelId="{DFF15D47-9A68-48DF-8F6B-B2DDB9B38A65}" type="pres">
      <dgm:prSet presAssocID="{7E176F3C-0016-4265-99AB-2E1AF6B4CAC8}" presName="rect1" presStyleLbl="trAlignAcc1" presStyleIdx="0" presStyleCnt="7">
        <dgm:presLayoutVars>
          <dgm:bulletEnabled val="1"/>
        </dgm:presLayoutVars>
      </dgm:prSet>
      <dgm:spPr/>
    </dgm:pt>
    <dgm:pt modelId="{AC5F6F5E-09A4-4978-B928-FB59D3BB802F}" type="pres">
      <dgm:prSet presAssocID="{7E176F3C-0016-4265-99AB-2E1AF6B4CAC8}" presName="rect2" presStyleLbl="fgImgPlace1" presStyleIdx="0" presStyleCnt="7"/>
      <dgm:spPr/>
    </dgm:pt>
    <dgm:pt modelId="{EB97AEEE-6EC1-43FB-A9EE-DECCF0112064}" type="pres">
      <dgm:prSet presAssocID="{62C25548-E0B3-46B6-A9F4-2D83A80D22FC}" presName="sibTrans" presStyleCnt="0"/>
      <dgm:spPr/>
    </dgm:pt>
    <dgm:pt modelId="{D8959F71-9800-4D0C-B799-0AD8ADBF5006}" type="pres">
      <dgm:prSet presAssocID="{CE17DEB6-3D0A-4C8A-A198-A24095DBDA54}" presName="composite" presStyleCnt="0"/>
      <dgm:spPr/>
    </dgm:pt>
    <dgm:pt modelId="{D732BD1B-630A-4626-890F-02EBB2654FB0}" type="pres">
      <dgm:prSet presAssocID="{CE17DEB6-3D0A-4C8A-A198-A24095DBDA54}" presName="rect1" presStyleLbl="trAlignAcc1" presStyleIdx="1" presStyleCnt="7">
        <dgm:presLayoutVars>
          <dgm:bulletEnabled val="1"/>
        </dgm:presLayoutVars>
      </dgm:prSet>
      <dgm:spPr/>
    </dgm:pt>
    <dgm:pt modelId="{5758F716-D1C6-493D-A846-0416BA948173}" type="pres">
      <dgm:prSet presAssocID="{CE17DEB6-3D0A-4C8A-A198-A24095DBDA54}" presName="rect2" presStyleLbl="fgImgPlace1" presStyleIdx="1" presStyleCnt="7"/>
      <dgm:spPr/>
    </dgm:pt>
    <dgm:pt modelId="{FEA3FB74-C528-48A8-B06A-E8E41C49D89E}" type="pres">
      <dgm:prSet presAssocID="{4EC2BEC1-FA47-435C-B43A-0E1C02CCF0A4}" presName="sibTrans" presStyleCnt="0"/>
      <dgm:spPr/>
    </dgm:pt>
    <dgm:pt modelId="{56A054CD-5A4F-466B-956A-0C92CD2AA25E}" type="pres">
      <dgm:prSet presAssocID="{55C9BDA1-A270-44A1-8B69-BA83F1613B74}" presName="composite" presStyleCnt="0"/>
      <dgm:spPr/>
    </dgm:pt>
    <dgm:pt modelId="{04EE65BF-687F-475D-AFFC-6F17AA385305}" type="pres">
      <dgm:prSet presAssocID="{55C9BDA1-A270-44A1-8B69-BA83F1613B74}" presName="rect1" presStyleLbl="trAlignAcc1" presStyleIdx="2" presStyleCnt="7">
        <dgm:presLayoutVars>
          <dgm:bulletEnabled val="1"/>
        </dgm:presLayoutVars>
      </dgm:prSet>
      <dgm:spPr/>
    </dgm:pt>
    <dgm:pt modelId="{68803B9A-2BDE-4040-B702-5EFDDE89359B}" type="pres">
      <dgm:prSet presAssocID="{55C9BDA1-A270-44A1-8B69-BA83F1613B74}" presName="rect2" presStyleLbl="fgImgPlace1" presStyleIdx="2" presStyleCnt="7"/>
      <dgm:spPr/>
    </dgm:pt>
    <dgm:pt modelId="{0CC51BF0-CA49-4015-B62B-4DE045DB461B}" type="pres">
      <dgm:prSet presAssocID="{D5C20339-5A89-4A3A-9DAC-1FEB82611694}" presName="sibTrans" presStyleCnt="0"/>
      <dgm:spPr/>
    </dgm:pt>
    <dgm:pt modelId="{C2391A8F-B904-4020-B79D-ECF44A8C413E}" type="pres">
      <dgm:prSet presAssocID="{0AD4804D-C9DC-4334-827F-0FFCF549CFCE}" presName="composite" presStyleCnt="0"/>
      <dgm:spPr/>
    </dgm:pt>
    <dgm:pt modelId="{89D91A1F-70C3-44A0-B74D-7CEA2215BD66}" type="pres">
      <dgm:prSet presAssocID="{0AD4804D-C9DC-4334-827F-0FFCF549CFCE}" presName="rect1" presStyleLbl="trAlignAcc1" presStyleIdx="3" presStyleCnt="7">
        <dgm:presLayoutVars>
          <dgm:bulletEnabled val="1"/>
        </dgm:presLayoutVars>
      </dgm:prSet>
      <dgm:spPr/>
    </dgm:pt>
    <dgm:pt modelId="{7279FE8E-D32A-429E-B899-352D41FC4A83}" type="pres">
      <dgm:prSet presAssocID="{0AD4804D-C9DC-4334-827F-0FFCF549CFCE}" presName="rect2" presStyleLbl="fgImgPlace1" presStyleIdx="3" presStyleCnt="7"/>
      <dgm:spPr/>
    </dgm:pt>
    <dgm:pt modelId="{80AE4DA7-1E9A-40D2-A374-BDC82DB12C3F}" type="pres">
      <dgm:prSet presAssocID="{0ADC24C9-88BB-4CA0-A447-17DA368235DB}" presName="sibTrans" presStyleCnt="0"/>
      <dgm:spPr/>
    </dgm:pt>
    <dgm:pt modelId="{BC443FE1-E17B-4664-B974-E6B5B8262364}" type="pres">
      <dgm:prSet presAssocID="{58504171-AA3D-4A6A-A7B3-B03124055A98}" presName="composite" presStyleCnt="0"/>
      <dgm:spPr/>
    </dgm:pt>
    <dgm:pt modelId="{72D294BE-3C9A-43EC-A387-A3A5AF7657BD}" type="pres">
      <dgm:prSet presAssocID="{58504171-AA3D-4A6A-A7B3-B03124055A98}" presName="rect1" presStyleLbl="trAlignAcc1" presStyleIdx="4" presStyleCnt="7">
        <dgm:presLayoutVars>
          <dgm:bulletEnabled val="1"/>
        </dgm:presLayoutVars>
      </dgm:prSet>
      <dgm:spPr/>
    </dgm:pt>
    <dgm:pt modelId="{E8D79DA5-7623-4F43-8F74-8319D64E2D0F}" type="pres">
      <dgm:prSet presAssocID="{58504171-AA3D-4A6A-A7B3-B03124055A98}" presName="rect2" presStyleLbl="fgImgPlace1" presStyleIdx="4" presStyleCnt="7"/>
      <dgm:spPr/>
    </dgm:pt>
    <dgm:pt modelId="{7F68DE55-8D49-4358-80DC-2AC9B74664AB}" type="pres">
      <dgm:prSet presAssocID="{A5B62500-5523-4793-B4CB-E2D5587E46BD}" presName="sibTrans" presStyleCnt="0"/>
      <dgm:spPr/>
    </dgm:pt>
    <dgm:pt modelId="{F8256C2B-7720-45B0-80C1-71544C867148}" type="pres">
      <dgm:prSet presAssocID="{FF5D301C-EEFC-4BDD-8D41-C96A766E0113}" presName="composite" presStyleCnt="0"/>
      <dgm:spPr/>
    </dgm:pt>
    <dgm:pt modelId="{78551CA2-6CD8-4028-8973-45E1E9419519}" type="pres">
      <dgm:prSet presAssocID="{FF5D301C-EEFC-4BDD-8D41-C96A766E0113}" presName="rect1" presStyleLbl="trAlignAcc1" presStyleIdx="5" presStyleCnt="7">
        <dgm:presLayoutVars>
          <dgm:bulletEnabled val="1"/>
        </dgm:presLayoutVars>
      </dgm:prSet>
      <dgm:spPr/>
    </dgm:pt>
    <dgm:pt modelId="{492FAB71-E2A0-4A57-B52C-90FD07592614}" type="pres">
      <dgm:prSet presAssocID="{FF5D301C-EEFC-4BDD-8D41-C96A766E0113}" presName="rect2" presStyleLbl="fgImgPlace1" presStyleIdx="5" presStyleCnt="7"/>
      <dgm:spPr/>
    </dgm:pt>
    <dgm:pt modelId="{F77E9870-1226-44EE-87B3-36AFF3A61A1E}" type="pres">
      <dgm:prSet presAssocID="{B032B048-59B8-4086-9516-F5DD83EA9FE7}" presName="sibTrans" presStyleCnt="0"/>
      <dgm:spPr/>
    </dgm:pt>
    <dgm:pt modelId="{DA75A1B0-FF3A-44B0-A105-9E95733707A1}" type="pres">
      <dgm:prSet presAssocID="{3733F169-47C2-40D8-85F0-75BDA83F5183}" presName="composite" presStyleCnt="0"/>
      <dgm:spPr/>
    </dgm:pt>
    <dgm:pt modelId="{BFB48B3C-D55B-475F-BF28-95F15A68F8E8}" type="pres">
      <dgm:prSet presAssocID="{3733F169-47C2-40D8-85F0-75BDA83F5183}" presName="rect1" presStyleLbl="trAlignAcc1" presStyleIdx="6" presStyleCnt="7">
        <dgm:presLayoutVars>
          <dgm:bulletEnabled val="1"/>
        </dgm:presLayoutVars>
      </dgm:prSet>
      <dgm:spPr/>
    </dgm:pt>
    <dgm:pt modelId="{C7F9484F-3087-4FC0-A363-34608D8B1AA0}" type="pres">
      <dgm:prSet presAssocID="{3733F169-47C2-40D8-85F0-75BDA83F5183}" presName="rect2" presStyleLbl="fgImgPlace1" presStyleIdx="6" presStyleCnt="7"/>
      <dgm:spPr/>
    </dgm:pt>
  </dgm:ptLst>
  <dgm:cxnLst>
    <dgm:cxn modelId="{63B0C821-FC6B-444D-AAEC-CE7C7E7A3C11}" type="presOf" srcId="{3733F169-47C2-40D8-85F0-75BDA83F5183}" destId="{BFB48B3C-D55B-475F-BF28-95F15A68F8E8}" srcOrd="0" destOrd="0" presId="urn:microsoft.com/office/officeart/2008/layout/PictureStrips"/>
    <dgm:cxn modelId="{41B24E25-9180-4359-BAE3-FE9AF4EE52F6}" srcId="{89730144-3AF2-4241-9640-F6A75CFAF829}" destId="{FF5D301C-EEFC-4BDD-8D41-C96A766E0113}" srcOrd="5" destOrd="0" parTransId="{1F248F29-785E-4345-BB53-AA930ADBC224}" sibTransId="{B032B048-59B8-4086-9516-F5DD83EA9FE7}"/>
    <dgm:cxn modelId="{2ED84D3D-2650-48BC-8B3D-59EE313A4C40}" type="presOf" srcId="{FF5D301C-EEFC-4BDD-8D41-C96A766E0113}" destId="{78551CA2-6CD8-4028-8973-45E1E9419519}" srcOrd="0" destOrd="0" presId="urn:microsoft.com/office/officeart/2008/layout/PictureStrips"/>
    <dgm:cxn modelId="{3C3ECA60-7C60-41B0-837C-03D58181179B}" type="presOf" srcId="{7E176F3C-0016-4265-99AB-2E1AF6B4CAC8}" destId="{DFF15D47-9A68-48DF-8F6B-B2DDB9B38A65}" srcOrd="0" destOrd="0" presId="urn:microsoft.com/office/officeart/2008/layout/PictureStrips"/>
    <dgm:cxn modelId="{9401F047-E5DB-4B02-983F-9391B97F47FA}" type="presOf" srcId="{0AD4804D-C9DC-4334-827F-0FFCF549CFCE}" destId="{89D91A1F-70C3-44A0-B74D-7CEA2215BD66}" srcOrd="0" destOrd="0" presId="urn:microsoft.com/office/officeart/2008/layout/PictureStrips"/>
    <dgm:cxn modelId="{B0800E53-ADCE-41C6-8E08-889E102702F4}" srcId="{89730144-3AF2-4241-9640-F6A75CFAF829}" destId="{55C9BDA1-A270-44A1-8B69-BA83F1613B74}" srcOrd="2" destOrd="0" parTransId="{13DE29F7-3BB6-43C4-B47A-197E8EB1F339}" sibTransId="{D5C20339-5A89-4A3A-9DAC-1FEB82611694}"/>
    <dgm:cxn modelId="{8EF83273-756A-4D6F-BA87-97AF637AF144}" srcId="{89730144-3AF2-4241-9640-F6A75CFAF829}" destId="{58504171-AA3D-4A6A-A7B3-B03124055A98}" srcOrd="4" destOrd="0" parTransId="{D9C2D2D9-968E-4420-BD82-9EAF6A7C0973}" sibTransId="{A5B62500-5523-4793-B4CB-E2D5587E46BD}"/>
    <dgm:cxn modelId="{924C575A-0D74-4323-AC2F-C150F981A89E}" srcId="{89730144-3AF2-4241-9640-F6A75CFAF829}" destId="{CE17DEB6-3D0A-4C8A-A198-A24095DBDA54}" srcOrd="1" destOrd="0" parTransId="{F6E58BE3-F92E-41FB-827B-9F3D2C6FC762}" sibTransId="{4EC2BEC1-FA47-435C-B43A-0E1C02CCF0A4}"/>
    <dgm:cxn modelId="{5E4E8A96-4C97-49F1-AAB3-6B8CAB8A0E10}" srcId="{89730144-3AF2-4241-9640-F6A75CFAF829}" destId="{7E176F3C-0016-4265-99AB-2E1AF6B4CAC8}" srcOrd="0" destOrd="0" parTransId="{059E3597-94DE-42FC-A994-0AF2C29BDC88}" sibTransId="{62C25548-E0B3-46B6-A9F4-2D83A80D22FC}"/>
    <dgm:cxn modelId="{E041DEA0-19AB-449E-AC67-172EDE94AA5D}" srcId="{89730144-3AF2-4241-9640-F6A75CFAF829}" destId="{0AD4804D-C9DC-4334-827F-0FFCF549CFCE}" srcOrd="3" destOrd="0" parTransId="{5F8A39FC-3946-4FA2-898F-9C91944C8E90}" sibTransId="{0ADC24C9-88BB-4CA0-A447-17DA368235DB}"/>
    <dgm:cxn modelId="{1B32A2D3-D816-4267-88C1-5E41B9A8CC84}" type="presOf" srcId="{58504171-AA3D-4A6A-A7B3-B03124055A98}" destId="{72D294BE-3C9A-43EC-A387-A3A5AF7657BD}" srcOrd="0" destOrd="0" presId="urn:microsoft.com/office/officeart/2008/layout/PictureStrips"/>
    <dgm:cxn modelId="{E5436ED9-BE77-4514-8F59-B9A1B40F4B3B}" srcId="{89730144-3AF2-4241-9640-F6A75CFAF829}" destId="{3733F169-47C2-40D8-85F0-75BDA83F5183}" srcOrd="6" destOrd="0" parTransId="{38A392C9-05F3-43D7-85EF-A817D53F1FA2}" sibTransId="{D2814B82-5753-4163-B629-E26123D257C8}"/>
    <dgm:cxn modelId="{16E668E2-E148-4740-8620-D49A6012E32B}" type="presOf" srcId="{CE17DEB6-3D0A-4C8A-A198-A24095DBDA54}" destId="{D732BD1B-630A-4626-890F-02EBB2654FB0}" srcOrd="0" destOrd="0" presId="urn:microsoft.com/office/officeart/2008/layout/PictureStrips"/>
    <dgm:cxn modelId="{87C6A0E2-2C88-4B71-B014-E30372DD409D}" type="presOf" srcId="{89730144-3AF2-4241-9640-F6A75CFAF829}" destId="{A3260EDA-00F9-4D16-8023-788A115BF99B}" srcOrd="0" destOrd="0" presId="urn:microsoft.com/office/officeart/2008/layout/PictureStrips"/>
    <dgm:cxn modelId="{A35EB4FA-3396-463B-AAFB-765A2C7CDBB2}" type="presOf" srcId="{55C9BDA1-A270-44A1-8B69-BA83F1613B74}" destId="{04EE65BF-687F-475D-AFFC-6F17AA385305}" srcOrd="0" destOrd="0" presId="urn:microsoft.com/office/officeart/2008/layout/PictureStrips"/>
    <dgm:cxn modelId="{DBD68623-8D92-4E86-B20A-059E3E6B4563}" type="presParOf" srcId="{A3260EDA-00F9-4D16-8023-788A115BF99B}" destId="{A5E2B927-7B84-49E3-834A-F6F5F73D48DC}" srcOrd="0" destOrd="0" presId="urn:microsoft.com/office/officeart/2008/layout/PictureStrips"/>
    <dgm:cxn modelId="{DE820782-BAA7-45B4-B443-E2740FD0C7FD}" type="presParOf" srcId="{A5E2B927-7B84-49E3-834A-F6F5F73D48DC}" destId="{DFF15D47-9A68-48DF-8F6B-B2DDB9B38A65}" srcOrd="0" destOrd="0" presId="urn:microsoft.com/office/officeart/2008/layout/PictureStrips"/>
    <dgm:cxn modelId="{0A535E1A-E991-4668-8173-07EC5E95933C}" type="presParOf" srcId="{A5E2B927-7B84-49E3-834A-F6F5F73D48DC}" destId="{AC5F6F5E-09A4-4978-B928-FB59D3BB802F}" srcOrd="1" destOrd="0" presId="urn:microsoft.com/office/officeart/2008/layout/PictureStrips"/>
    <dgm:cxn modelId="{60D12143-3EC8-4975-818C-54B46E09B852}" type="presParOf" srcId="{A3260EDA-00F9-4D16-8023-788A115BF99B}" destId="{EB97AEEE-6EC1-43FB-A9EE-DECCF0112064}" srcOrd="1" destOrd="0" presId="urn:microsoft.com/office/officeart/2008/layout/PictureStrips"/>
    <dgm:cxn modelId="{79B049FD-230B-49C1-966C-F154CDBC67B6}" type="presParOf" srcId="{A3260EDA-00F9-4D16-8023-788A115BF99B}" destId="{D8959F71-9800-4D0C-B799-0AD8ADBF5006}" srcOrd="2" destOrd="0" presId="urn:microsoft.com/office/officeart/2008/layout/PictureStrips"/>
    <dgm:cxn modelId="{5BE3FC98-F01F-4D29-A062-787AB228AA2B}" type="presParOf" srcId="{D8959F71-9800-4D0C-B799-0AD8ADBF5006}" destId="{D732BD1B-630A-4626-890F-02EBB2654FB0}" srcOrd="0" destOrd="0" presId="urn:microsoft.com/office/officeart/2008/layout/PictureStrips"/>
    <dgm:cxn modelId="{EF14FAFF-72C7-44A8-A80C-5E0CE8381779}" type="presParOf" srcId="{D8959F71-9800-4D0C-B799-0AD8ADBF5006}" destId="{5758F716-D1C6-493D-A846-0416BA948173}" srcOrd="1" destOrd="0" presId="urn:microsoft.com/office/officeart/2008/layout/PictureStrips"/>
    <dgm:cxn modelId="{FD70182A-D1AB-4A11-95FB-A045374B560F}" type="presParOf" srcId="{A3260EDA-00F9-4D16-8023-788A115BF99B}" destId="{FEA3FB74-C528-48A8-B06A-E8E41C49D89E}" srcOrd="3" destOrd="0" presId="urn:microsoft.com/office/officeart/2008/layout/PictureStrips"/>
    <dgm:cxn modelId="{7F7E56E0-EE4B-402B-8887-06E3694AD3C6}" type="presParOf" srcId="{A3260EDA-00F9-4D16-8023-788A115BF99B}" destId="{56A054CD-5A4F-466B-956A-0C92CD2AA25E}" srcOrd="4" destOrd="0" presId="urn:microsoft.com/office/officeart/2008/layout/PictureStrips"/>
    <dgm:cxn modelId="{43D84F8D-33CB-4AB5-ADD9-4B30068E6516}" type="presParOf" srcId="{56A054CD-5A4F-466B-956A-0C92CD2AA25E}" destId="{04EE65BF-687F-475D-AFFC-6F17AA385305}" srcOrd="0" destOrd="0" presId="urn:microsoft.com/office/officeart/2008/layout/PictureStrips"/>
    <dgm:cxn modelId="{FC300930-750F-459D-B45D-F5839D07F1F5}" type="presParOf" srcId="{56A054CD-5A4F-466B-956A-0C92CD2AA25E}" destId="{68803B9A-2BDE-4040-B702-5EFDDE89359B}" srcOrd="1" destOrd="0" presId="urn:microsoft.com/office/officeart/2008/layout/PictureStrips"/>
    <dgm:cxn modelId="{3548162B-962B-4F0D-B742-5A498F09C54B}" type="presParOf" srcId="{A3260EDA-00F9-4D16-8023-788A115BF99B}" destId="{0CC51BF0-CA49-4015-B62B-4DE045DB461B}" srcOrd="5" destOrd="0" presId="urn:microsoft.com/office/officeart/2008/layout/PictureStrips"/>
    <dgm:cxn modelId="{7DE2CAE6-8A8B-40AC-AE62-9A000EC761F4}" type="presParOf" srcId="{A3260EDA-00F9-4D16-8023-788A115BF99B}" destId="{C2391A8F-B904-4020-B79D-ECF44A8C413E}" srcOrd="6" destOrd="0" presId="urn:microsoft.com/office/officeart/2008/layout/PictureStrips"/>
    <dgm:cxn modelId="{432DDFA2-3377-455A-B215-D144F57EE1B5}" type="presParOf" srcId="{C2391A8F-B904-4020-B79D-ECF44A8C413E}" destId="{89D91A1F-70C3-44A0-B74D-7CEA2215BD66}" srcOrd="0" destOrd="0" presId="urn:microsoft.com/office/officeart/2008/layout/PictureStrips"/>
    <dgm:cxn modelId="{100C8221-FCFD-4552-893B-48A3A50C2523}" type="presParOf" srcId="{C2391A8F-B904-4020-B79D-ECF44A8C413E}" destId="{7279FE8E-D32A-429E-B899-352D41FC4A83}" srcOrd="1" destOrd="0" presId="urn:microsoft.com/office/officeart/2008/layout/PictureStrips"/>
    <dgm:cxn modelId="{B193663A-18FE-422B-B43A-694AD3ED70AA}" type="presParOf" srcId="{A3260EDA-00F9-4D16-8023-788A115BF99B}" destId="{80AE4DA7-1E9A-40D2-A374-BDC82DB12C3F}" srcOrd="7" destOrd="0" presId="urn:microsoft.com/office/officeart/2008/layout/PictureStrips"/>
    <dgm:cxn modelId="{48F88A93-3850-4756-BDFD-60FCAF3C01CE}" type="presParOf" srcId="{A3260EDA-00F9-4D16-8023-788A115BF99B}" destId="{BC443FE1-E17B-4664-B974-E6B5B8262364}" srcOrd="8" destOrd="0" presId="urn:microsoft.com/office/officeart/2008/layout/PictureStrips"/>
    <dgm:cxn modelId="{F9F9B761-92EB-4A75-950B-8588F6755B0F}" type="presParOf" srcId="{BC443FE1-E17B-4664-B974-E6B5B8262364}" destId="{72D294BE-3C9A-43EC-A387-A3A5AF7657BD}" srcOrd="0" destOrd="0" presId="urn:microsoft.com/office/officeart/2008/layout/PictureStrips"/>
    <dgm:cxn modelId="{82748EEF-0883-4F2A-809A-E7B5A0D7EA9F}" type="presParOf" srcId="{BC443FE1-E17B-4664-B974-E6B5B8262364}" destId="{E8D79DA5-7623-4F43-8F74-8319D64E2D0F}" srcOrd="1" destOrd="0" presId="urn:microsoft.com/office/officeart/2008/layout/PictureStrips"/>
    <dgm:cxn modelId="{755C159C-AA7C-4349-934F-E78215C6E14D}" type="presParOf" srcId="{A3260EDA-00F9-4D16-8023-788A115BF99B}" destId="{7F68DE55-8D49-4358-80DC-2AC9B74664AB}" srcOrd="9" destOrd="0" presId="urn:microsoft.com/office/officeart/2008/layout/PictureStrips"/>
    <dgm:cxn modelId="{7B35A7CD-539D-49BF-BD1D-55DC95BAB7CA}" type="presParOf" srcId="{A3260EDA-00F9-4D16-8023-788A115BF99B}" destId="{F8256C2B-7720-45B0-80C1-71544C867148}" srcOrd="10" destOrd="0" presId="urn:microsoft.com/office/officeart/2008/layout/PictureStrips"/>
    <dgm:cxn modelId="{400C115C-1F14-43C6-94B2-9011858AB25F}" type="presParOf" srcId="{F8256C2B-7720-45B0-80C1-71544C867148}" destId="{78551CA2-6CD8-4028-8973-45E1E9419519}" srcOrd="0" destOrd="0" presId="urn:microsoft.com/office/officeart/2008/layout/PictureStrips"/>
    <dgm:cxn modelId="{F2BF6642-F98F-4776-AAFE-FCC4B9D21B1E}" type="presParOf" srcId="{F8256C2B-7720-45B0-80C1-71544C867148}" destId="{492FAB71-E2A0-4A57-B52C-90FD07592614}" srcOrd="1" destOrd="0" presId="urn:microsoft.com/office/officeart/2008/layout/PictureStrips"/>
    <dgm:cxn modelId="{01C1DFC2-9EF9-4716-8BD9-F93A718A8A6F}" type="presParOf" srcId="{A3260EDA-00F9-4D16-8023-788A115BF99B}" destId="{F77E9870-1226-44EE-87B3-36AFF3A61A1E}" srcOrd="11" destOrd="0" presId="urn:microsoft.com/office/officeart/2008/layout/PictureStrips"/>
    <dgm:cxn modelId="{02628766-38FF-4551-8A49-AAEF2F42A332}" type="presParOf" srcId="{A3260EDA-00F9-4D16-8023-788A115BF99B}" destId="{DA75A1B0-FF3A-44B0-A105-9E95733707A1}" srcOrd="12" destOrd="0" presId="urn:microsoft.com/office/officeart/2008/layout/PictureStrips"/>
    <dgm:cxn modelId="{FBA3E229-E93D-434B-BE0F-71DB315A4500}" type="presParOf" srcId="{DA75A1B0-FF3A-44B0-A105-9E95733707A1}" destId="{BFB48B3C-D55B-475F-BF28-95F15A68F8E8}" srcOrd="0" destOrd="0" presId="urn:microsoft.com/office/officeart/2008/layout/PictureStrips"/>
    <dgm:cxn modelId="{8E98F27E-AA28-4EA7-85C4-E5D54237132E}" type="presParOf" srcId="{DA75A1B0-FF3A-44B0-A105-9E95733707A1}" destId="{C7F9484F-3087-4FC0-A363-34608D8B1AA0}"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89730144-3AF2-4241-9640-F6A75CFAF82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1300" kern="1200" dirty="0"/>
            <a:t>（</a:t>
          </a:r>
          <a:r>
            <a:rPr lang="en-US" altLang="en-US" sz="1300" kern="1200" dirty="0"/>
            <a:t>1</a:t>
          </a:r>
          <a:r>
            <a:rPr lang="zh-CN" altLang="en-US" sz="1300" kern="1200" dirty="0"/>
            <a:t>）	服务器环境搭建：根据项目需求选择合适的服务器配置，包括操作系统、数据库、</a:t>
          </a:r>
          <a:r>
            <a:rPr lang="en-US" altLang="en-US" sz="1300" kern="1200" dirty="0"/>
            <a:t>Web </a:t>
          </a:r>
          <a:r>
            <a:rPr lang="zh-CN" altLang="en-US" sz="1300" kern="1200" dirty="0"/>
            <a:t>服务器（如 </a:t>
          </a:r>
          <a:r>
            <a:rPr lang="en-US" altLang="en-US" sz="1300" kern="1200" dirty="0"/>
            <a:t>Nginx </a:t>
          </a:r>
          <a:r>
            <a:rPr lang="zh-CN" altLang="en-US" sz="1300" kern="1200" dirty="0"/>
            <a:t>或 </a:t>
          </a:r>
          <a:r>
            <a:rPr lang="en-US" altLang="en-US" sz="1300" kern="1200" dirty="0"/>
            <a:t>Apache</a:t>
          </a:r>
          <a:r>
            <a:rPr lang="zh-CN" altLang="en-US" sz="1300" kern="1200" dirty="0"/>
            <a:t>）、应用服务器等，并进行相应的安装和配置。</a:t>
          </a:r>
        </a:p>
      </dgm:t>
    </dgm:pt>
    <dgm:pt modelId="{059E3597-94DE-42FC-A994-0AF2C29BDC88}" type="parTrans" cxnId="{5E4E8A96-4C97-49F1-AAB3-6B8CAB8A0E10}">
      <dgm:prSet/>
      <dgm:spPr/>
      <dgm:t>
        <a:bodyPr/>
        <a:lstStyle/>
        <a:p>
          <a:pPr algn="l"/>
          <a:endParaRPr lang="zh-CN" altLang="en-US"/>
        </a:p>
      </dgm:t>
    </dgm:pt>
    <dgm:pt modelId="{62C25548-E0B3-46B6-A9F4-2D83A80D22FC}" type="sibTrans" cxnId="{5E4E8A96-4C97-49F1-AAB3-6B8CAB8A0E10}">
      <dgm:prSet/>
      <dgm:spPr/>
      <dgm:t>
        <a:bodyPr/>
        <a:lstStyle/>
        <a:p>
          <a:pPr algn="l"/>
          <a:endParaRPr lang="zh-CN" altLang="en-US"/>
        </a:p>
      </dgm:t>
    </dgm:pt>
    <dgm:pt modelId="{499AA2BE-BF86-45C5-ABE7-9AA174CD3B5B}">
      <dgm:prSet custT="1"/>
      <dgm:spPr/>
      <dgm:t>
        <a:bodyPr/>
        <a:lstStyle/>
        <a:p>
          <a:pPr algn="l"/>
          <a:r>
            <a:rPr lang="zh-CN" altLang="en-US" sz="1300" kern="1200"/>
            <a:t>（</a:t>
          </a:r>
          <a:r>
            <a:rPr lang="en-US" altLang="en-US" sz="1300" kern="1200"/>
            <a:t>2</a:t>
          </a:r>
          <a:r>
            <a:rPr lang="zh-CN" altLang="en-US" sz="1300" kern="1200"/>
            <a:t>）	域名解析：购买并备案域名，设置 </a:t>
          </a:r>
          <a:r>
            <a:rPr lang="en-US" altLang="en-US" sz="1300" kern="1200"/>
            <a:t>DNS </a:t>
          </a:r>
          <a:r>
            <a:rPr lang="zh-CN" altLang="en-US" sz="1300" kern="1200"/>
            <a:t>记录将域名指向服务器 </a:t>
          </a:r>
          <a:r>
            <a:rPr lang="en-US" altLang="en-US" sz="1300" kern="1200"/>
            <a:t>IP </a:t>
          </a:r>
          <a:r>
            <a:rPr lang="zh-CN" altLang="en-US" sz="1300" kern="1200"/>
            <a:t>地址。</a:t>
          </a:r>
        </a:p>
      </dgm:t>
    </dgm:pt>
    <dgm:pt modelId="{C8087B13-75E0-409E-A296-ADF258590ED0}" type="parTrans" cxnId="{243A2B1E-B7BC-47B8-AAB5-CA1A0648F6B9}">
      <dgm:prSet/>
      <dgm:spPr/>
      <dgm:t>
        <a:bodyPr/>
        <a:lstStyle/>
        <a:p>
          <a:pPr algn="l"/>
          <a:endParaRPr lang="zh-CN" altLang="en-US"/>
        </a:p>
      </dgm:t>
    </dgm:pt>
    <dgm:pt modelId="{9B157913-0547-49F5-88ED-DE4E6826EFEE}" type="sibTrans" cxnId="{243A2B1E-B7BC-47B8-AAB5-CA1A0648F6B9}">
      <dgm:prSet/>
      <dgm:spPr/>
      <dgm:t>
        <a:bodyPr/>
        <a:lstStyle/>
        <a:p>
          <a:pPr algn="l"/>
          <a:endParaRPr lang="zh-CN" altLang="en-US"/>
        </a:p>
      </dgm:t>
    </dgm:pt>
    <dgm:pt modelId="{C7273D50-D9A6-4CE7-ACD2-6AFBC431D9B9}">
      <dgm:prSet custT="1"/>
      <dgm:spPr/>
      <dgm:t>
        <a:bodyPr/>
        <a:lstStyle/>
        <a:p>
          <a:pPr algn="l"/>
          <a:r>
            <a:rPr lang="zh-CN" altLang="en-US" sz="1300" kern="1200"/>
            <a:t>（</a:t>
          </a:r>
          <a:r>
            <a:rPr lang="en-US" altLang="en-US" sz="1300" kern="1200"/>
            <a:t>3</a:t>
          </a:r>
          <a:r>
            <a:rPr lang="zh-CN" altLang="en-US" sz="1300" kern="1200"/>
            <a:t>）	</a:t>
          </a:r>
          <a:r>
            <a:rPr lang="en-US" altLang="en-US" sz="1300" kern="1200"/>
            <a:t>SSL </a:t>
          </a:r>
          <a:r>
            <a:rPr lang="zh-CN" altLang="en-US" sz="1300" kern="1200"/>
            <a:t>证书安装：为了保证用户数据的安全性，需要为网站安装 </a:t>
          </a:r>
          <a:r>
            <a:rPr lang="en-US" altLang="en-US" sz="1300" kern="1200"/>
            <a:t>HTTPS SSL </a:t>
          </a:r>
          <a:r>
            <a:rPr lang="zh-CN" altLang="en-US" sz="1300" kern="1200"/>
            <a:t>证书，确保传输加密。</a:t>
          </a:r>
        </a:p>
      </dgm:t>
    </dgm:pt>
    <dgm:pt modelId="{285A278C-56EB-46A9-BD0E-8126D2F8952A}" type="parTrans" cxnId="{B525B580-6A5D-44A5-9006-B3A729D7C0A0}">
      <dgm:prSet/>
      <dgm:spPr/>
      <dgm:t>
        <a:bodyPr/>
        <a:lstStyle/>
        <a:p>
          <a:pPr algn="l"/>
          <a:endParaRPr lang="zh-CN" altLang="en-US"/>
        </a:p>
      </dgm:t>
    </dgm:pt>
    <dgm:pt modelId="{CAA2AAD1-F93E-4C34-9D87-AABFF2338041}" type="sibTrans" cxnId="{B525B580-6A5D-44A5-9006-B3A729D7C0A0}">
      <dgm:prSet/>
      <dgm:spPr/>
      <dgm:t>
        <a:bodyPr/>
        <a:lstStyle/>
        <a:p>
          <a:pPr algn="l"/>
          <a:endParaRPr lang="zh-CN" altLang="en-US"/>
        </a:p>
      </dgm:t>
    </dgm:pt>
    <dgm:pt modelId="{15E6B5D6-FECB-49CE-AE13-E861FF9E12F1}">
      <dgm:prSet custT="1"/>
      <dgm:spPr/>
      <dgm:t>
        <a:bodyPr/>
        <a:lstStyle/>
        <a:p>
          <a:pPr algn="l"/>
          <a:r>
            <a:rPr lang="zh-CN" altLang="en-US" sz="1300" kern="1200"/>
            <a:t>（</a:t>
          </a:r>
          <a:r>
            <a:rPr lang="en-US" altLang="en-US" sz="1300" kern="1200"/>
            <a:t>4</a:t>
          </a:r>
          <a:r>
            <a:rPr lang="zh-CN" altLang="en-US" sz="1300" kern="1200"/>
            <a:t>）	数据迁移与同步：在正式环境中导入开发阶段生成的数据，并进行必要的测试验证，确保数据迁移正确无误。</a:t>
          </a:r>
        </a:p>
      </dgm:t>
    </dgm:pt>
    <dgm:pt modelId="{81610A39-368D-4129-BA29-653844D95DA1}" type="parTrans" cxnId="{8A76D3C5-DA68-411B-B091-07C055604828}">
      <dgm:prSet/>
      <dgm:spPr/>
      <dgm:t>
        <a:bodyPr/>
        <a:lstStyle/>
        <a:p>
          <a:pPr algn="l"/>
          <a:endParaRPr lang="zh-CN" altLang="en-US"/>
        </a:p>
      </dgm:t>
    </dgm:pt>
    <dgm:pt modelId="{7831BFBA-6D50-410C-818C-08D78498E5B2}" type="sibTrans" cxnId="{8A76D3C5-DA68-411B-B091-07C055604828}">
      <dgm:prSet/>
      <dgm:spPr/>
      <dgm:t>
        <a:bodyPr/>
        <a:lstStyle/>
        <a:p>
          <a:pPr algn="l"/>
          <a:endParaRPr lang="zh-CN" altLang="en-US"/>
        </a:p>
      </dgm:t>
    </dgm:pt>
    <dgm:pt modelId="{CD93A6E2-A7E6-4C47-AA4B-AA31AD56750B}">
      <dgm:prSet custT="1"/>
      <dgm:spPr/>
      <dgm:t>
        <a:bodyPr/>
        <a:lstStyle/>
        <a:p>
          <a:pPr algn="l"/>
          <a:r>
            <a:rPr lang="zh-CN" altLang="en-US" sz="1300" kern="1200"/>
            <a:t>（</a:t>
          </a:r>
          <a:r>
            <a:rPr lang="en-US" altLang="en-US" sz="1300" kern="1200"/>
            <a:t>5</a:t>
          </a:r>
          <a:r>
            <a:rPr lang="zh-CN" altLang="en-US" sz="1300" kern="1200"/>
            <a:t>）	系统部署与调试：将开发完成的电商网站代码上传至服务器，按照部署文档执行安装步骤，进行功能和性能的最后调试。</a:t>
          </a:r>
        </a:p>
      </dgm:t>
    </dgm:pt>
    <dgm:pt modelId="{E131E19B-F776-4BE9-A212-D9C9595814EA}" type="parTrans" cxnId="{DFB5A9F1-D0E7-42CB-A1B6-99C135419D47}">
      <dgm:prSet/>
      <dgm:spPr/>
      <dgm:t>
        <a:bodyPr/>
        <a:lstStyle/>
        <a:p>
          <a:pPr algn="l"/>
          <a:endParaRPr lang="zh-CN" altLang="en-US"/>
        </a:p>
      </dgm:t>
    </dgm:pt>
    <dgm:pt modelId="{49DD8046-AD6A-4C6B-A5F6-30BDC0709B4B}" type="sibTrans" cxnId="{DFB5A9F1-D0E7-42CB-A1B6-99C135419D47}">
      <dgm:prSet/>
      <dgm:spPr/>
      <dgm:t>
        <a:bodyPr/>
        <a:lstStyle/>
        <a:p>
          <a:pPr algn="l"/>
          <a:endParaRPr lang="zh-CN" altLang="en-US"/>
        </a:p>
      </dgm:t>
    </dgm:pt>
    <dgm:pt modelId="{4B797745-5B59-4308-B43B-C2A31F3D8E50}">
      <dgm:prSet custT="1"/>
      <dgm:spPr/>
      <dgm:t>
        <a:bodyPr/>
        <a:lstStyle/>
        <a:p>
          <a:pPr algn="l"/>
          <a:r>
            <a:rPr lang="zh-CN" altLang="en-US" sz="1300" kern="1200"/>
            <a:t>（</a:t>
          </a:r>
          <a:r>
            <a:rPr lang="en-US" altLang="en-US" sz="1300" kern="1200"/>
            <a:t>6</a:t>
          </a:r>
          <a:r>
            <a:rPr lang="zh-CN" altLang="en-US" sz="1300" kern="1200"/>
            <a:t>）	备份策略制定：建立定期备份机制，包括数据库及重要文件的备份计划，以防数据丢失。</a:t>
          </a:r>
        </a:p>
      </dgm:t>
    </dgm:pt>
    <dgm:pt modelId="{947C33CE-B55C-4784-A2D3-6C920AB43911}" type="parTrans" cxnId="{8539D001-A47B-49E4-9725-7A91DB5B9D00}">
      <dgm:prSet/>
      <dgm:spPr/>
      <dgm:t>
        <a:bodyPr/>
        <a:lstStyle/>
        <a:p>
          <a:pPr algn="l"/>
          <a:endParaRPr lang="zh-CN" altLang="en-US"/>
        </a:p>
      </dgm:t>
    </dgm:pt>
    <dgm:pt modelId="{51C70CDF-B134-4148-A42F-91FEC710E807}" type="sibTrans" cxnId="{8539D001-A47B-49E4-9725-7A91DB5B9D00}">
      <dgm:prSet/>
      <dgm:spPr/>
      <dgm:t>
        <a:bodyPr/>
        <a:lstStyle/>
        <a:p>
          <a:pPr algn="l"/>
          <a:endParaRPr lang="zh-CN" altLang="en-US"/>
        </a:p>
      </dgm:t>
    </dgm:pt>
    <dgm:pt modelId="{69296A74-90FD-429A-B4A1-2D00FA4B7B49}" type="pres">
      <dgm:prSet presAssocID="{89730144-3AF2-4241-9640-F6A75CFAF829}" presName="Name0" presStyleCnt="0">
        <dgm:presLayoutVars>
          <dgm:dir/>
          <dgm:resizeHandles val="exact"/>
        </dgm:presLayoutVars>
      </dgm:prSet>
      <dgm:spPr/>
    </dgm:pt>
    <dgm:pt modelId="{B06A93B7-07DD-4F83-8E18-4A6A1DC28577}" type="pres">
      <dgm:prSet presAssocID="{7E176F3C-0016-4265-99AB-2E1AF6B4CAC8}" presName="composite" presStyleCnt="0"/>
      <dgm:spPr/>
    </dgm:pt>
    <dgm:pt modelId="{88E6C0CC-6818-4B74-88C4-AB5F74FBC1FB}" type="pres">
      <dgm:prSet presAssocID="{7E176F3C-0016-4265-99AB-2E1AF6B4CAC8}" presName="rect1" presStyleLbl="trAlignAcc1" presStyleIdx="0" presStyleCnt="6">
        <dgm:presLayoutVars>
          <dgm:bulletEnabled val="1"/>
        </dgm:presLayoutVars>
      </dgm:prSet>
      <dgm:spPr/>
    </dgm:pt>
    <dgm:pt modelId="{D51240E1-3373-43CD-9896-E5DF65F19386}" type="pres">
      <dgm:prSet presAssocID="{7E176F3C-0016-4265-99AB-2E1AF6B4CAC8}" presName="rect2" presStyleLbl="fgImgPlace1" presStyleIdx="0" presStyleCnt="6"/>
      <dgm:spPr/>
    </dgm:pt>
    <dgm:pt modelId="{8C887146-FC18-4D2A-9210-857ABC2E8458}" type="pres">
      <dgm:prSet presAssocID="{62C25548-E0B3-46B6-A9F4-2D83A80D22FC}" presName="sibTrans" presStyleCnt="0"/>
      <dgm:spPr/>
    </dgm:pt>
    <dgm:pt modelId="{D12818B3-D3A6-42AB-85F2-7D669E170D06}" type="pres">
      <dgm:prSet presAssocID="{499AA2BE-BF86-45C5-ABE7-9AA174CD3B5B}" presName="composite" presStyleCnt="0"/>
      <dgm:spPr/>
    </dgm:pt>
    <dgm:pt modelId="{FFE156C4-B54C-4410-AFD5-696FD8B69A84}" type="pres">
      <dgm:prSet presAssocID="{499AA2BE-BF86-45C5-ABE7-9AA174CD3B5B}" presName="rect1" presStyleLbl="trAlignAcc1" presStyleIdx="1" presStyleCnt="6">
        <dgm:presLayoutVars>
          <dgm:bulletEnabled val="1"/>
        </dgm:presLayoutVars>
      </dgm:prSet>
      <dgm:spPr/>
    </dgm:pt>
    <dgm:pt modelId="{F7EA104A-4D5D-449E-8E48-8631A7E17E8B}" type="pres">
      <dgm:prSet presAssocID="{499AA2BE-BF86-45C5-ABE7-9AA174CD3B5B}" presName="rect2" presStyleLbl="fgImgPlace1" presStyleIdx="1" presStyleCnt="6"/>
      <dgm:spPr/>
    </dgm:pt>
    <dgm:pt modelId="{3A5FFDA6-43F2-4684-89CD-FF249301BC22}" type="pres">
      <dgm:prSet presAssocID="{9B157913-0547-49F5-88ED-DE4E6826EFEE}" presName="sibTrans" presStyleCnt="0"/>
      <dgm:spPr/>
    </dgm:pt>
    <dgm:pt modelId="{DD49BD09-27A9-4A6D-A9FB-57AAA2ED2C3E}" type="pres">
      <dgm:prSet presAssocID="{C7273D50-D9A6-4CE7-ACD2-6AFBC431D9B9}" presName="composite" presStyleCnt="0"/>
      <dgm:spPr/>
    </dgm:pt>
    <dgm:pt modelId="{DAEB6C3C-EE7A-49B5-ACC0-F6814E9E6473}" type="pres">
      <dgm:prSet presAssocID="{C7273D50-D9A6-4CE7-ACD2-6AFBC431D9B9}" presName="rect1" presStyleLbl="trAlignAcc1" presStyleIdx="2" presStyleCnt="6">
        <dgm:presLayoutVars>
          <dgm:bulletEnabled val="1"/>
        </dgm:presLayoutVars>
      </dgm:prSet>
      <dgm:spPr/>
    </dgm:pt>
    <dgm:pt modelId="{E795C995-71F7-4C73-B77E-F9D578CC6F54}" type="pres">
      <dgm:prSet presAssocID="{C7273D50-D9A6-4CE7-ACD2-6AFBC431D9B9}" presName="rect2" presStyleLbl="fgImgPlace1" presStyleIdx="2" presStyleCnt="6"/>
      <dgm:spPr/>
    </dgm:pt>
    <dgm:pt modelId="{C82D065E-B990-4597-ACFF-4B7C62E2BEEF}" type="pres">
      <dgm:prSet presAssocID="{CAA2AAD1-F93E-4C34-9D87-AABFF2338041}" presName="sibTrans" presStyleCnt="0"/>
      <dgm:spPr/>
    </dgm:pt>
    <dgm:pt modelId="{7E0F3EDE-7B7D-4A94-B503-1E353C2631C6}" type="pres">
      <dgm:prSet presAssocID="{15E6B5D6-FECB-49CE-AE13-E861FF9E12F1}" presName="composite" presStyleCnt="0"/>
      <dgm:spPr/>
    </dgm:pt>
    <dgm:pt modelId="{D198C08A-F7BE-4E18-A7EE-4FD56E87D5FD}" type="pres">
      <dgm:prSet presAssocID="{15E6B5D6-FECB-49CE-AE13-E861FF9E12F1}" presName="rect1" presStyleLbl="trAlignAcc1" presStyleIdx="3" presStyleCnt="6">
        <dgm:presLayoutVars>
          <dgm:bulletEnabled val="1"/>
        </dgm:presLayoutVars>
      </dgm:prSet>
      <dgm:spPr/>
    </dgm:pt>
    <dgm:pt modelId="{A4AD25EF-946E-47F7-82B8-71E907F09788}" type="pres">
      <dgm:prSet presAssocID="{15E6B5D6-FECB-49CE-AE13-E861FF9E12F1}" presName="rect2" presStyleLbl="fgImgPlace1" presStyleIdx="3" presStyleCnt="6"/>
      <dgm:spPr/>
    </dgm:pt>
    <dgm:pt modelId="{2FF5A996-45C3-44D8-B5F5-5A9FD0E10905}" type="pres">
      <dgm:prSet presAssocID="{7831BFBA-6D50-410C-818C-08D78498E5B2}" presName="sibTrans" presStyleCnt="0"/>
      <dgm:spPr/>
    </dgm:pt>
    <dgm:pt modelId="{B269AFFC-5541-4326-BA57-45D94FF8EBD8}" type="pres">
      <dgm:prSet presAssocID="{CD93A6E2-A7E6-4C47-AA4B-AA31AD56750B}" presName="composite" presStyleCnt="0"/>
      <dgm:spPr/>
    </dgm:pt>
    <dgm:pt modelId="{6CB87E3D-75F6-4DA3-BCDB-28F23A4384FC}" type="pres">
      <dgm:prSet presAssocID="{CD93A6E2-A7E6-4C47-AA4B-AA31AD56750B}" presName="rect1" presStyleLbl="trAlignAcc1" presStyleIdx="4" presStyleCnt="6">
        <dgm:presLayoutVars>
          <dgm:bulletEnabled val="1"/>
        </dgm:presLayoutVars>
      </dgm:prSet>
      <dgm:spPr/>
    </dgm:pt>
    <dgm:pt modelId="{D6886673-8A0A-4DC7-93EF-E4B9ED4FB4C2}" type="pres">
      <dgm:prSet presAssocID="{CD93A6E2-A7E6-4C47-AA4B-AA31AD56750B}" presName="rect2" presStyleLbl="fgImgPlace1" presStyleIdx="4" presStyleCnt="6"/>
      <dgm:spPr/>
    </dgm:pt>
    <dgm:pt modelId="{953AE4E0-8022-4136-A08F-4B11CEC9F972}" type="pres">
      <dgm:prSet presAssocID="{49DD8046-AD6A-4C6B-A5F6-30BDC0709B4B}" presName="sibTrans" presStyleCnt="0"/>
      <dgm:spPr/>
    </dgm:pt>
    <dgm:pt modelId="{3D425D68-E8C1-41C9-8D75-1AF4D9160ECD}" type="pres">
      <dgm:prSet presAssocID="{4B797745-5B59-4308-B43B-C2A31F3D8E50}" presName="composite" presStyleCnt="0"/>
      <dgm:spPr/>
    </dgm:pt>
    <dgm:pt modelId="{F3AB9362-FE85-4827-BD12-0479B452A0C0}" type="pres">
      <dgm:prSet presAssocID="{4B797745-5B59-4308-B43B-C2A31F3D8E50}" presName="rect1" presStyleLbl="trAlignAcc1" presStyleIdx="5" presStyleCnt="6">
        <dgm:presLayoutVars>
          <dgm:bulletEnabled val="1"/>
        </dgm:presLayoutVars>
      </dgm:prSet>
      <dgm:spPr/>
    </dgm:pt>
    <dgm:pt modelId="{41455C91-069D-40CC-A19D-E914BB732711}" type="pres">
      <dgm:prSet presAssocID="{4B797745-5B59-4308-B43B-C2A31F3D8E50}" presName="rect2" presStyleLbl="fgImgPlace1" presStyleIdx="5" presStyleCnt="6"/>
      <dgm:spPr/>
    </dgm:pt>
  </dgm:ptLst>
  <dgm:cxnLst>
    <dgm:cxn modelId="{8539D001-A47B-49E4-9725-7A91DB5B9D00}" srcId="{89730144-3AF2-4241-9640-F6A75CFAF829}" destId="{4B797745-5B59-4308-B43B-C2A31F3D8E50}" srcOrd="5" destOrd="0" parTransId="{947C33CE-B55C-4784-A2D3-6C920AB43911}" sibTransId="{51C70CDF-B134-4148-A42F-91FEC710E807}"/>
    <dgm:cxn modelId="{DC317B04-187A-4233-8245-F265ADC88AE5}" type="presOf" srcId="{89730144-3AF2-4241-9640-F6A75CFAF829}" destId="{69296A74-90FD-429A-B4A1-2D00FA4B7B49}" srcOrd="0" destOrd="0" presId="urn:microsoft.com/office/officeart/2008/layout/PictureStrips"/>
    <dgm:cxn modelId="{243A2B1E-B7BC-47B8-AAB5-CA1A0648F6B9}" srcId="{89730144-3AF2-4241-9640-F6A75CFAF829}" destId="{499AA2BE-BF86-45C5-ABE7-9AA174CD3B5B}" srcOrd="1" destOrd="0" parTransId="{C8087B13-75E0-409E-A296-ADF258590ED0}" sibTransId="{9B157913-0547-49F5-88ED-DE4E6826EFEE}"/>
    <dgm:cxn modelId="{E7B8B45C-F77C-4B87-84DF-605D633C43C8}" type="presOf" srcId="{4B797745-5B59-4308-B43B-C2A31F3D8E50}" destId="{F3AB9362-FE85-4827-BD12-0479B452A0C0}" srcOrd="0" destOrd="0" presId="urn:microsoft.com/office/officeart/2008/layout/PictureStrips"/>
    <dgm:cxn modelId="{E4FFDB68-F5DF-48FD-85BD-5C81CDD100E7}" type="presOf" srcId="{7E176F3C-0016-4265-99AB-2E1AF6B4CAC8}" destId="{88E6C0CC-6818-4B74-88C4-AB5F74FBC1FB}" srcOrd="0" destOrd="0" presId="urn:microsoft.com/office/officeart/2008/layout/PictureStrips"/>
    <dgm:cxn modelId="{B525B580-6A5D-44A5-9006-B3A729D7C0A0}" srcId="{89730144-3AF2-4241-9640-F6A75CFAF829}" destId="{C7273D50-D9A6-4CE7-ACD2-6AFBC431D9B9}" srcOrd="2" destOrd="0" parTransId="{285A278C-56EB-46A9-BD0E-8126D2F8952A}" sibTransId="{CAA2AAD1-F93E-4C34-9D87-AABFF2338041}"/>
    <dgm:cxn modelId="{5E4E8A96-4C97-49F1-AAB3-6B8CAB8A0E10}" srcId="{89730144-3AF2-4241-9640-F6A75CFAF829}" destId="{7E176F3C-0016-4265-99AB-2E1AF6B4CAC8}" srcOrd="0" destOrd="0" parTransId="{059E3597-94DE-42FC-A994-0AF2C29BDC88}" sibTransId="{62C25548-E0B3-46B6-A9F4-2D83A80D22FC}"/>
    <dgm:cxn modelId="{A46130A4-DB03-463E-82D4-5DFAC1163196}" type="presOf" srcId="{C7273D50-D9A6-4CE7-ACD2-6AFBC431D9B9}" destId="{DAEB6C3C-EE7A-49B5-ACC0-F6814E9E6473}" srcOrd="0" destOrd="0" presId="urn:microsoft.com/office/officeart/2008/layout/PictureStrips"/>
    <dgm:cxn modelId="{9DFFB3BB-660C-4B06-8A8B-1CFB9BA99AF3}" type="presOf" srcId="{499AA2BE-BF86-45C5-ABE7-9AA174CD3B5B}" destId="{FFE156C4-B54C-4410-AFD5-696FD8B69A84}" srcOrd="0" destOrd="0" presId="urn:microsoft.com/office/officeart/2008/layout/PictureStrips"/>
    <dgm:cxn modelId="{8A76D3C5-DA68-411B-B091-07C055604828}" srcId="{89730144-3AF2-4241-9640-F6A75CFAF829}" destId="{15E6B5D6-FECB-49CE-AE13-E861FF9E12F1}" srcOrd="3" destOrd="0" parTransId="{81610A39-368D-4129-BA29-653844D95DA1}" sibTransId="{7831BFBA-6D50-410C-818C-08D78498E5B2}"/>
    <dgm:cxn modelId="{BB4AD8CE-D4D8-4DB5-BC6D-AD4AACBBB61F}" type="presOf" srcId="{CD93A6E2-A7E6-4C47-AA4B-AA31AD56750B}" destId="{6CB87E3D-75F6-4DA3-BCDB-28F23A4384FC}" srcOrd="0" destOrd="0" presId="urn:microsoft.com/office/officeart/2008/layout/PictureStrips"/>
    <dgm:cxn modelId="{DFB5A9F1-D0E7-42CB-A1B6-99C135419D47}" srcId="{89730144-3AF2-4241-9640-F6A75CFAF829}" destId="{CD93A6E2-A7E6-4C47-AA4B-AA31AD56750B}" srcOrd="4" destOrd="0" parTransId="{E131E19B-F776-4BE9-A212-D9C9595814EA}" sibTransId="{49DD8046-AD6A-4C6B-A5F6-30BDC0709B4B}"/>
    <dgm:cxn modelId="{F4C90EFF-E535-4AB6-A0DF-F45D2B34DA6C}" type="presOf" srcId="{15E6B5D6-FECB-49CE-AE13-E861FF9E12F1}" destId="{D198C08A-F7BE-4E18-A7EE-4FD56E87D5FD}" srcOrd="0" destOrd="0" presId="urn:microsoft.com/office/officeart/2008/layout/PictureStrips"/>
    <dgm:cxn modelId="{66C5443A-3B32-4FC1-81B8-A2E42B508D73}" type="presParOf" srcId="{69296A74-90FD-429A-B4A1-2D00FA4B7B49}" destId="{B06A93B7-07DD-4F83-8E18-4A6A1DC28577}" srcOrd="0" destOrd="0" presId="urn:microsoft.com/office/officeart/2008/layout/PictureStrips"/>
    <dgm:cxn modelId="{FC2AA860-6186-4234-B7BB-BD8F6C18CE0F}" type="presParOf" srcId="{B06A93B7-07DD-4F83-8E18-4A6A1DC28577}" destId="{88E6C0CC-6818-4B74-88C4-AB5F74FBC1FB}" srcOrd="0" destOrd="0" presId="urn:microsoft.com/office/officeart/2008/layout/PictureStrips"/>
    <dgm:cxn modelId="{B0E8A2CF-AC3B-4711-BA6E-4648446DE742}" type="presParOf" srcId="{B06A93B7-07DD-4F83-8E18-4A6A1DC28577}" destId="{D51240E1-3373-43CD-9896-E5DF65F19386}" srcOrd="1" destOrd="0" presId="urn:microsoft.com/office/officeart/2008/layout/PictureStrips"/>
    <dgm:cxn modelId="{7E13E029-36D6-45CA-A6D2-0396605B99BB}" type="presParOf" srcId="{69296A74-90FD-429A-B4A1-2D00FA4B7B49}" destId="{8C887146-FC18-4D2A-9210-857ABC2E8458}" srcOrd="1" destOrd="0" presId="urn:microsoft.com/office/officeart/2008/layout/PictureStrips"/>
    <dgm:cxn modelId="{A26F7D27-9E83-4152-A477-E339C4770CD6}" type="presParOf" srcId="{69296A74-90FD-429A-B4A1-2D00FA4B7B49}" destId="{D12818B3-D3A6-42AB-85F2-7D669E170D06}" srcOrd="2" destOrd="0" presId="urn:microsoft.com/office/officeart/2008/layout/PictureStrips"/>
    <dgm:cxn modelId="{2BC7EE8C-7E14-4ADD-BD0C-BCE18B255315}" type="presParOf" srcId="{D12818B3-D3A6-42AB-85F2-7D669E170D06}" destId="{FFE156C4-B54C-4410-AFD5-696FD8B69A84}" srcOrd="0" destOrd="0" presId="urn:microsoft.com/office/officeart/2008/layout/PictureStrips"/>
    <dgm:cxn modelId="{07BDD19B-0253-498D-B674-CE103811394B}" type="presParOf" srcId="{D12818B3-D3A6-42AB-85F2-7D669E170D06}" destId="{F7EA104A-4D5D-449E-8E48-8631A7E17E8B}" srcOrd="1" destOrd="0" presId="urn:microsoft.com/office/officeart/2008/layout/PictureStrips"/>
    <dgm:cxn modelId="{4676B01F-8D40-4300-AECD-0F1341CC2D68}" type="presParOf" srcId="{69296A74-90FD-429A-B4A1-2D00FA4B7B49}" destId="{3A5FFDA6-43F2-4684-89CD-FF249301BC22}" srcOrd="3" destOrd="0" presId="urn:microsoft.com/office/officeart/2008/layout/PictureStrips"/>
    <dgm:cxn modelId="{9C5B6E13-4BC9-485A-8D55-B778DF88A20A}" type="presParOf" srcId="{69296A74-90FD-429A-B4A1-2D00FA4B7B49}" destId="{DD49BD09-27A9-4A6D-A9FB-57AAA2ED2C3E}" srcOrd="4" destOrd="0" presId="urn:microsoft.com/office/officeart/2008/layout/PictureStrips"/>
    <dgm:cxn modelId="{0B830978-060E-4557-A280-7A5654D3375F}" type="presParOf" srcId="{DD49BD09-27A9-4A6D-A9FB-57AAA2ED2C3E}" destId="{DAEB6C3C-EE7A-49B5-ACC0-F6814E9E6473}" srcOrd="0" destOrd="0" presId="urn:microsoft.com/office/officeart/2008/layout/PictureStrips"/>
    <dgm:cxn modelId="{C5EF19F7-F0FE-4ACA-8A12-453C72D278F9}" type="presParOf" srcId="{DD49BD09-27A9-4A6D-A9FB-57AAA2ED2C3E}" destId="{E795C995-71F7-4C73-B77E-F9D578CC6F54}" srcOrd="1" destOrd="0" presId="urn:microsoft.com/office/officeart/2008/layout/PictureStrips"/>
    <dgm:cxn modelId="{3254D563-6916-4481-B515-F19F84F31185}" type="presParOf" srcId="{69296A74-90FD-429A-B4A1-2D00FA4B7B49}" destId="{C82D065E-B990-4597-ACFF-4B7C62E2BEEF}" srcOrd="5" destOrd="0" presId="urn:microsoft.com/office/officeart/2008/layout/PictureStrips"/>
    <dgm:cxn modelId="{163B2C63-67B3-4740-86B2-505525D779F4}" type="presParOf" srcId="{69296A74-90FD-429A-B4A1-2D00FA4B7B49}" destId="{7E0F3EDE-7B7D-4A94-B503-1E353C2631C6}" srcOrd="6" destOrd="0" presId="urn:microsoft.com/office/officeart/2008/layout/PictureStrips"/>
    <dgm:cxn modelId="{AF97A334-4067-4204-AA23-906842145B97}" type="presParOf" srcId="{7E0F3EDE-7B7D-4A94-B503-1E353C2631C6}" destId="{D198C08A-F7BE-4E18-A7EE-4FD56E87D5FD}" srcOrd="0" destOrd="0" presId="urn:microsoft.com/office/officeart/2008/layout/PictureStrips"/>
    <dgm:cxn modelId="{62130045-BF45-4BFA-B688-82ED1DCD34A9}" type="presParOf" srcId="{7E0F3EDE-7B7D-4A94-B503-1E353C2631C6}" destId="{A4AD25EF-946E-47F7-82B8-71E907F09788}" srcOrd="1" destOrd="0" presId="urn:microsoft.com/office/officeart/2008/layout/PictureStrips"/>
    <dgm:cxn modelId="{A0A18B73-638B-4AA8-B9A7-9BA2F5FF4BC2}" type="presParOf" srcId="{69296A74-90FD-429A-B4A1-2D00FA4B7B49}" destId="{2FF5A996-45C3-44D8-B5F5-5A9FD0E10905}" srcOrd="7" destOrd="0" presId="urn:microsoft.com/office/officeart/2008/layout/PictureStrips"/>
    <dgm:cxn modelId="{84175D43-DF13-40C3-8039-E52C0B73D375}" type="presParOf" srcId="{69296A74-90FD-429A-B4A1-2D00FA4B7B49}" destId="{B269AFFC-5541-4326-BA57-45D94FF8EBD8}" srcOrd="8" destOrd="0" presId="urn:microsoft.com/office/officeart/2008/layout/PictureStrips"/>
    <dgm:cxn modelId="{463D013C-C36F-46F7-A20A-6965EE138226}" type="presParOf" srcId="{B269AFFC-5541-4326-BA57-45D94FF8EBD8}" destId="{6CB87E3D-75F6-4DA3-BCDB-28F23A4384FC}" srcOrd="0" destOrd="0" presId="urn:microsoft.com/office/officeart/2008/layout/PictureStrips"/>
    <dgm:cxn modelId="{09C216D9-A24C-4DB2-ACAD-042540C2463F}" type="presParOf" srcId="{B269AFFC-5541-4326-BA57-45D94FF8EBD8}" destId="{D6886673-8A0A-4DC7-93EF-E4B9ED4FB4C2}" srcOrd="1" destOrd="0" presId="urn:microsoft.com/office/officeart/2008/layout/PictureStrips"/>
    <dgm:cxn modelId="{30F8E2F8-2A20-4970-8ADA-47071E500D1B}" type="presParOf" srcId="{69296A74-90FD-429A-B4A1-2D00FA4B7B49}" destId="{953AE4E0-8022-4136-A08F-4B11CEC9F972}" srcOrd="9" destOrd="0" presId="urn:microsoft.com/office/officeart/2008/layout/PictureStrips"/>
    <dgm:cxn modelId="{93BEC908-3EB0-4D1C-8AC2-3198CE3D5734}" type="presParOf" srcId="{69296A74-90FD-429A-B4A1-2D00FA4B7B49}" destId="{3D425D68-E8C1-41C9-8D75-1AF4D9160ECD}" srcOrd="10" destOrd="0" presId="urn:microsoft.com/office/officeart/2008/layout/PictureStrips"/>
    <dgm:cxn modelId="{7756143D-60A0-4833-B78D-BBF8818A0065}" type="presParOf" srcId="{3D425D68-E8C1-41C9-8D75-1AF4D9160ECD}" destId="{F3AB9362-FE85-4827-BD12-0479B452A0C0}" srcOrd="0" destOrd="0" presId="urn:microsoft.com/office/officeart/2008/layout/PictureStrips"/>
    <dgm:cxn modelId="{0E2651E5-29AE-4FBF-9EEC-08793EB4DB3A}" type="presParOf" srcId="{3D425D68-E8C1-41C9-8D75-1AF4D9160ECD}" destId="{41455C91-069D-40CC-A19D-E914BB732711}"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9730144-3AF2-4241-9640-F6A75CFAF829}"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600" kern="1200" dirty="0"/>
            <a:t>（</a:t>
          </a:r>
          <a:r>
            <a:rPr lang="en-US" altLang="en-US" sz="1600" kern="1200" dirty="0"/>
            <a:t>1</a:t>
          </a:r>
          <a:r>
            <a:rPr lang="zh-CN" altLang="en-US" sz="1600" kern="1200" dirty="0"/>
            <a:t>）	监控与报警：设置实时监控工具对服务器资源使用情况、网站运行状态以及异常情况进行监控，并设定合理的报警阈值，以便及时处理问题。</a:t>
          </a:r>
        </a:p>
      </dgm:t>
    </dgm:pt>
    <dgm:pt modelId="{059E3597-94DE-42FC-A994-0AF2C29BDC88}" type="parTrans" cxnId="{5E4E8A96-4C97-49F1-AAB3-6B8CAB8A0E10}">
      <dgm:prSet/>
      <dgm:spPr/>
      <dgm:t>
        <a:bodyPr/>
        <a:lstStyle/>
        <a:p>
          <a:endParaRPr lang="zh-CN" altLang="en-US" sz="2400"/>
        </a:p>
      </dgm:t>
    </dgm:pt>
    <dgm:pt modelId="{62C25548-E0B3-46B6-A9F4-2D83A80D22FC}" type="sibTrans" cxnId="{5E4E8A96-4C97-49F1-AAB3-6B8CAB8A0E10}">
      <dgm:prSet/>
      <dgm:spPr/>
      <dgm:t>
        <a:bodyPr/>
        <a:lstStyle/>
        <a:p>
          <a:endParaRPr lang="zh-CN" altLang="en-US" sz="2400"/>
        </a:p>
      </dgm:t>
    </dgm:pt>
    <dgm:pt modelId="{D9FCC903-9532-4F6C-9CCD-D77405FE660D}">
      <dgm:prSet custT="1"/>
      <dgm:spPr/>
      <dgm:t>
        <a:bodyPr/>
        <a:lstStyle/>
        <a:p>
          <a:r>
            <a:rPr lang="zh-CN" altLang="en-US" sz="1600" kern="1200" dirty="0"/>
            <a:t>（</a:t>
          </a:r>
          <a:r>
            <a:rPr lang="en-US" altLang="en-US" sz="1600" kern="1200" dirty="0"/>
            <a:t>2</a:t>
          </a:r>
          <a:r>
            <a:rPr lang="zh-CN" altLang="en-US" sz="1600" kern="1200" dirty="0"/>
            <a:t>）	性能优化与故障排查：持续关注并分析网站性能指标，如页面加载速度、响应时间、并发处理能力等，通过调优提升用户体验。遇到故障时，快速定位问题并修复。</a:t>
          </a:r>
        </a:p>
      </dgm:t>
    </dgm:pt>
    <dgm:pt modelId="{4A984D96-17FF-4725-BEBA-3647E7AD4AAC}" type="parTrans" cxnId="{827CA4C7-F446-45CA-8328-291CE3F0373B}">
      <dgm:prSet/>
      <dgm:spPr/>
      <dgm:t>
        <a:bodyPr/>
        <a:lstStyle/>
        <a:p>
          <a:endParaRPr lang="zh-CN" altLang="en-US" sz="2400"/>
        </a:p>
      </dgm:t>
    </dgm:pt>
    <dgm:pt modelId="{DA64F73E-417E-49E7-839D-568BDD52B825}" type="sibTrans" cxnId="{827CA4C7-F446-45CA-8328-291CE3F0373B}">
      <dgm:prSet/>
      <dgm:spPr/>
      <dgm:t>
        <a:bodyPr/>
        <a:lstStyle/>
        <a:p>
          <a:endParaRPr lang="zh-CN" altLang="en-US" sz="2400"/>
        </a:p>
      </dgm:t>
    </dgm:pt>
    <dgm:pt modelId="{04051F27-190B-447D-8FF7-377B3161F131}">
      <dgm:prSet custT="1"/>
      <dgm:spPr/>
      <dgm:t>
        <a:bodyPr/>
        <a:lstStyle/>
        <a:p>
          <a:r>
            <a:rPr lang="zh-CN" altLang="en-US" sz="1600" kern="1200" dirty="0"/>
            <a:t>（</a:t>
          </a:r>
          <a:r>
            <a:rPr lang="en-US" altLang="en-US" sz="1600" kern="1200" dirty="0"/>
            <a:t>3</a:t>
          </a:r>
          <a:r>
            <a:rPr lang="zh-CN" altLang="en-US" sz="1600" kern="1200" dirty="0"/>
            <a:t>）	安全防护：定期进行安全检测，修补漏洞，防止 </a:t>
          </a:r>
          <a:r>
            <a:rPr lang="en-US" altLang="en-US" sz="1600" kern="1200" dirty="0"/>
            <a:t>DDoS </a:t>
          </a:r>
          <a:r>
            <a:rPr lang="zh-CN" altLang="en-US" sz="1600" kern="1200" dirty="0"/>
            <a:t>攻击、</a:t>
          </a:r>
          <a:r>
            <a:rPr lang="en-US" altLang="en-US" sz="1600" kern="1200" dirty="0"/>
            <a:t>SQL </a:t>
          </a:r>
          <a:r>
            <a:rPr lang="zh-CN" altLang="en-US" sz="1600" kern="1200" dirty="0"/>
            <a:t>注入、</a:t>
          </a:r>
          <a:r>
            <a:rPr lang="en-US" altLang="en-US" sz="1600" kern="1200" dirty="0"/>
            <a:t>XSS </a:t>
          </a:r>
          <a:r>
            <a:rPr lang="zh-CN" altLang="en-US" sz="1600" kern="1200" dirty="0"/>
            <a:t>攻击等安全威胁，同时保持软件更新以应对新的安全风险。</a:t>
          </a:r>
        </a:p>
      </dgm:t>
    </dgm:pt>
    <dgm:pt modelId="{A21F5851-3B46-41B1-9174-D27C25B5D48F}" type="parTrans" cxnId="{33757E42-1846-4636-BAB6-5B363217FE11}">
      <dgm:prSet/>
      <dgm:spPr/>
      <dgm:t>
        <a:bodyPr/>
        <a:lstStyle/>
        <a:p>
          <a:endParaRPr lang="zh-CN" altLang="en-US" sz="2400"/>
        </a:p>
      </dgm:t>
    </dgm:pt>
    <dgm:pt modelId="{DF0FE299-BCEE-4C0F-A292-1C6EDDF9AA33}" type="sibTrans" cxnId="{33757E42-1846-4636-BAB6-5B363217FE11}">
      <dgm:prSet/>
      <dgm:spPr/>
      <dgm:t>
        <a:bodyPr/>
        <a:lstStyle/>
        <a:p>
          <a:endParaRPr lang="zh-CN" altLang="en-US" sz="2400"/>
        </a:p>
      </dgm:t>
    </dgm:pt>
    <dgm:pt modelId="{700F0950-DB48-4CD7-80B6-FB905C2A203D}" type="pres">
      <dgm:prSet presAssocID="{89730144-3AF2-4241-9640-F6A75CFAF829}" presName="linear" presStyleCnt="0">
        <dgm:presLayoutVars>
          <dgm:dir/>
          <dgm:resizeHandles val="exact"/>
        </dgm:presLayoutVars>
      </dgm:prSet>
      <dgm:spPr/>
    </dgm:pt>
    <dgm:pt modelId="{47DA8B3C-F840-43EB-973B-EAF63FB9B196}" type="pres">
      <dgm:prSet presAssocID="{7E176F3C-0016-4265-99AB-2E1AF6B4CAC8}" presName="comp" presStyleCnt="0"/>
      <dgm:spPr/>
    </dgm:pt>
    <dgm:pt modelId="{20EF7DDB-B8EC-4EDF-9921-74BF06F78073}" type="pres">
      <dgm:prSet presAssocID="{7E176F3C-0016-4265-99AB-2E1AF6B4CAC8}" presName="box" presStyleLbl="node1" presStyleIdx="0" presStyleCnt="3"/>
      <dgm:spPr/>
    </dgm:pt>
    <dgm:pt modelId="{84299A84-2DEC-44EC-A730-7BB3A2620755}" type="pres">
      <dgm:prSet presAssocID="{7E176F3C-0016-4265-99AB-2E1AF6B4CAC8}" presName="img" presStyleLbl="fgImgPlace1" presStyleIdx="0" presStyleCnt="3"/>
      <dgm:spPr/>
    </dgm:pt>
    <dgm:pt modelId="{7BA9141F-7EE5-4BE4-AA6C-9A2ED8B7A249}" type="pres">
      <dgm:prSet presAssocID="{7E176F3C-0016-4265-99AB-2E1AF6B4CAC8}" presName="text" presStyleLbl="node1" presStyleIdx="0" presStyleCnt="3">
        <dgm:presLayoutVars>
          <dgm:bulletEnabled val="1"/>
        </dgm:presLayoutVars>
      </dgm:prSet>
      <dgm:spPr/>
    </dgm:pt>
    <dgm:pt modelId="{F197B19D-9BF6-45EA-962F-0993E4016A0F}" type="pres">
      <dgm:prSet presAssocID="{62C25548-E0B3-46B6-A9F4-2D83A80D22FC}" presName="spacer" presStyleCnt="0"/>
      <dgm:spPr/>
    </dgm:pt>
    <dgm:pt modelId="{05A48E3C-614A-4942-8537-D215B95681E2}" type="pres">
      <dgm:prSet presAssocID="{D9FCC903-9532-4F6C-9CCD-D77405FE660D}" presName="comp" presStyleCnt="0"/>
      <dgm:spPr/>
    </dgm:pt>
    <dgm:pt modelId="{D5F9A46E-8F9A-4CBE-A8BF-A80BCCFB7D8F}" type="pres">
      <dgm:prSet presAssocID="{D9FCC903-9532-4F6C-9CCD-D77405FE660D}" presName="box" presStyleLbl="node1" presStyleIdx="1" presStyleCnt="3"/>
      <dgm:spPr/>
    </dgm:pt>
    <dgm:pt modelId="{D901709A-428E-4F5A-B8B5-24AF12A4849B}" type="pres">
      <dgm:prSet presAssocID="{D9FCC903-9532-4F6C-9CCD-D77405FE660D}" presName="img" presStyleLbl="fgImgPlace1" presStyleIdx="1" presStyleCnt="3"/>
      <dgm:spPr/>
    </dgm:pt>
    <dgm:pt modelId="{9C01E4F3-4E02-45DA-A141-3A5316CBA8E0}" type="pres">
      <dgm:prSet presAssocID="{D9FCC903-9532-4F6C-9CCD-D77405FE660D}" presName="text" presStyleLbl="node1" presStyleIdx="1" presStyleCnt="3">
        <dgm:presLayoutVars>
          <dgm:bulletEnabled val="1"/>
        </dgm:presLayoutVars>
      </dgm:prSet>
      <dgm:spPr/>
    </dgm:pt>
    <dgm:pt modelId="{D003828C-2ED0-4E31-8A33-CFF664F206AD}" type="pres">
      <dgm:prSet presAssocID="{DA64F73E-417E-49E7-839D-568BDD52B825}" presName="spacer" presStyleCnt="0"/>
      <dgm:spPr/>
    </dgm:pt>
    <dgm:pt modelId="{5BC791BE-F7D1-478B-A3B4-478530646AB4}" type="pres">
      <dgm:prSet presAssocID="{04051F27-190B-447D-8FF7-377B3161F131}" presName="comp" presStyleCnt="0"/>
      <dgm:spPr/>
    </dgm:pt>
    <dgm:pt modelId="{7F6F5D20-2076-4761-AF8D-63E5D8B76A5A}" type="pres">
      <dgm:prSet presAssocID="{04051F27-190B-447D-8FF7-377B3161F131}" presName="box" presStyleLbl="node1" presStyleIdx="2" presStyleCnt="3"/>
      <dgm:spPr/>
    </dgm:pt>
    <dgm:pt modelId="{25BBCF67-6B36-4860-886C-7B9713C1CC2B}" type="pres">
      <dgm:prSet presAssocID="{04051F27-190B-447D-8FF7-377B3161F131}" presName="img" presStyleLbl="fgImgPlace1" presStyleIdx="2" presStyleCnt="3"/>
      <dgm:spPr/>
    </dgm:pt>
    <dgm:pt modelId="{B14B7815-5902-42A4-B06B-7E46C8C208F1}" type="pres">
      <dgm:prSet presAssocID="{04051F27-190B-447D-8FF7-377B3161F131}" presName="text" presStyleLbl="node1" presStyleIdx="2" presStyleCnt="3">
        <dgm:presLayoutVars>
          <dgm:bulletEnabled val="1"/>
        </dgm:presLayoutVars>
      </dgm:prSet>
      <dgm:spPr/>
    </dgm:pt>
  </dgm:ptLst>
  <dgm:cxnLst>
    <dgm:cxn modelId="{83ABEB33-F41E-47B6-AF48-92F9659E7865}" type="presOf" srcId="{89730144-3AF2-4241-9640-F6A75CFAF829}" destId="{700F0950-DB48-4CD7-80B6-FB905C2A203D}" srcOrd="0" destOrd="0" presId="urn:microsoft.com/office/officeart/2005/8/layout/vList4"/>
    <dgm:cxn modelId="{33757E42-1846-4636-BAB6-5B363217FE11}" srcId="{89730144-3AF2-4241-9640-F6A75CFAF829}" destId="{04051F27-190B-447D-8FF7-377B3161F131}" srcOrd="2" destOrd="0" parTransId="{A21F5851-3B46-41B1-9174-D27C25B5D48F}" sibTransId="{DF0FE299-BCEE-4C0F-A292-1C6EDDF9AA33}"/>
    <dgm:cxn modelId="{5A913064-F48D-4E56-B868-EC1941DE0C2B}" type="presOf" srcId="{D9FCC903-9532-4F6C-9CCD-D77405FE660D}" destId="{D5F9A46E-8F9A-4CBE-A8BF-A80BCCFB7D8F}" srcOrd="0" destOrd="0" presId="urn:microsoft.com/office/officeart/2005/8/layout/vList4"/>
    <dgm:cxn modelId="{7EB69B8A-400A-4B04-8803-7012272B018F}" type="presOf" srcId="{D9FCC903-9532-4F6C-9CCD-D77405FE660D}" destId="{9C01E4F3-4E02-45DA-A141-3A5316CBA8E0}" srcOrd="1" destOrd="0" presId="urn:microsoft.com/office/officeart/2005/8/layout/vList4"/>
    <dgm:cxn modelId="{5E4E8A96-4C97-49F1-AAB3-6B8CAB8A0E10}" srcId="{89730144-3AF2-4241-9640-F6A75CFAF829}" destId="{7E176F3C-0016-4265-99AB-2E1AF6B4CAC8}" srcOrd="0" destOrd="0" parTransId="{059E3597-94DE-42FC-A994-0AF2C29BDC88}" sibTransId="{62C25548-E0B3-46B6-A9F4-2D83A80D22FC}"/>
    <dgm:cxn modelId="{86CB42B0-A6DF-4E3E-960D-88DB3F1CEF28}" type="presOf" srcId="{7E176F3C-0016-4265-99AB-2E1AF6B4CAC8}" destId="{20EF7DDB-B8EC-4EDF-9921-74BF06F78073}" srcOrd="0" destOrd="0" presId="urn:microsoft.com/office/officeart/2005/8/layout/vList4"/>
    <dgm:cxn modelId="{58D053B4-90A8-4B96-9637-6DD669EAFCE4}" type="presOf" srcId="{04051F27-190B-447D-8FF7-377B3161F131}" destId="{B14B7815-5902-42A4-B06B-7E46C8C208F1}" srcOrd="1" destOrd="0" presId="urn:microsoft.com/office/officeart/2005/8/layout/vList4"/>
    <dgm:cxn modelId="{17EDC6BB-ED15-4473-A763-5E2ACB36C78C}" type="presOf" srcId="{7E176F3C-0016-4265-99AB-2E1AF6B4CAC8}" destId="{7BA9141F-7EE5-4BE4-AA6C-9A2ED8B7A249}" srcOrd="1" destOrd="0" presId="urn:microsoft.com/office/officeart/2005/8/layout/vList4"/>
    <dgm:cxn modelId="{827CA4C7-F446-45CA-8328-291CE3F0373B}" srcId="{89730144-3AF2-4241-9640-F6A75CFAF829}" destId="{D9FCC903-9532-4F6C-9CCD-D77405FE660D}" srcOrd="1" destOrd="0" parTransId="{4A984D96-17FF-4725-BEBA-3647E7AD4AAC}" sibTransId="{DA64F73E-417E-49E7-839D-568BDD52B825}"/>
    <dgm:cxn modelId="{F2820BE4-6138-4F20-AA2E-A07CC3883BE9}" type="presOf" srcId="{04051F27-190B-447D-8FF7-377B3161F131}" destId="{7F6F5D20-2076-4761-AF8D-63E5D8B76A5A}" srcOrd="0" destOrd="0" presId="urn:microsoft.com/office/officeart/2005/8/layout/vList4"/>
    <dgm:cxn modelId="{4FCFFFBB-5E38-497F-ACDC-D906AADDD679}" type="presParOf" srcId="{700F0950-DB48-4CD7-80B6-FB905C2A203D}" destId="{47DA8B3C-F840-43EB-973B-EAF63FB9B196}" srcOrd="0" destOrd="0" presId="urn:microsoft.com/office/officeart/2005/8/layout/vList4"/>
    <dgm:cxn modelId="{4A4C0D77-D558-48A1-AE8B-AA8854D142D8}" type="presParOf" srcId="{47DA8B3C-F840-43EB-973B-EAF63FB9B196}" destId="{20EF7DDB-B8EC-4EDF-9921-74BF06F78073}" srcOrd="0" destOrd="0" presId="urn:microsoft.com/office/officeart/2005/8/layout/vList4"/>
    <dgm:cxn modelId="{D331EDB0-ED9E-4CB4-AE27-3AE91BADD14C}" type="presParOf" srcId="{47DA8B3C-F840-43EB-973B-EAF63FB9B196}" destId="{84299A84-2DEC-44EC-A730-7BB3A2620755}" srcOrd="1" destOrd="0" presId="urn:microsoft.com/office/officeart/2005/8/layout/vList4"/>
    <dgm:cxn modelId="{B09D09DD-F772-466D-B005-065D4EB454A6}" type="presParOf" srcId="{47DA8B3C-F840-43EB-973B-EAF63FB9B196}" destId="{7BA9141F-7EE5-4BE4-AA6C-9A2ED8B7A249}" srcOrd="2" destOrd="0" presId="urn:microsoft.com/office/officeart/2005/8/layout/vList4"/>
    <dgm:cxn modelId="{4DD32116-40B5-4D80-B03D-EC559F829ACC}" type="presParOf" srcId="{700F0950-DB48-4CD7-80B6-FB905C2A203D}" destId="{F197B19D-9BF6-45EA-962F-0993E4016A0F}" srcOrd="1" destOrd="0" presId="urn:microsoft.com/office/officeart/2005/8/layout/vList4"/>
    <dgm:cxn modelId="{AE704559-063D-4572-9C22-C7695012DE6D}" type="presParOf" srcId="{700F0950-DB48-4CD7-80B6-FB905C2A203D}" destId="{05A48E3C-614A-4942-8537-D215B95681E2}" srcOrd="2" destOrd="0" presId="urn:microsoft.com/office/officeart/2005/8/layout/vList4"/>
    <dgm:cxn modelId="{595CB936-A25E-43F4-AF92-3FC0A5BD4BCD}" type="presParOf" srcId="{05A48E3C-614A-4942-8537-D215B95681E2}" destId="{D5F9A46E-8F9A-4CBE-A8BF-A80BCCFB7D8F}" srcOrd="0" destOrd="0" presId="urn:microsoft.com/office/officeart/2005/8/layout/vList4"/>
    <dgm:cxn modelId="{F40EFF5C-6A39-4AD8-92B6-6427457877B5}" type="presParOf" srcId="{05A48E3C-614A-4942-8537-D215B95681E2}" destId="{D901709A-428E-4F5A-B8B5-24AF12A4849B}" srcOrd="1" destOrd="0" presId="urn:microsoft.com/office/officeart/2005/8/layout/vList4"/>
    <dgm:cxn modelId="{4C375859-7BCA-4B26-AAC1-6120A4CBDEB8}" type="presParOf" srcId="{05A48E3C-614A-4942-8537-D215B95681E2}" destId="{9C01E4F3-4E02-45DA-A141-3A5316CBA8E0}" srcOrd="2" destOrd="0" presId="urn:microsoft.com/office/officeart/2005/8/layout/vList4"/>
    <dgm:cxn modelId="{E39791ED-E18C-494F-80D0-B09FE1B62A55}" type="presParOf" srcId="{700F0950-DB48-4CD7-80B6-FB905C2A203D}" destId="{D003828C-2ED0-4E31-8A33-CFF664F206AD}" srcOrd="3" destOrd="0" presId="urn:microsoft.com/office/officeart/2005/8/layout/vList4"/>
    <dgm:cxn modelId="{1AF4F200-EA36-44D1-ACA9-336189443C14}" type="presParOf" srcId="{700F0950-DB48-4CD7-80B6-FB905C2A203D}" destId="{5BC791BE-F7D1-478B-A3B4-478530646AB4}" srcOrd="4" destOrd="0" presId="urn:microsoft.com/office/officeart/2005/8/layout/vList4"/>
    <dgm:cxn modelId="{E4173FB1-075E-4026-B71D-77B51B038D4B}" type="presParOf" srcId="{5BC791BE-F7D1-478B-A3B4-478530646AB4}" destId="{7F6F5D20-2076-4761-AF8D-63E5D8B76A5A}" srcOrd="0" destOrd="0" presId="urn:microsoft.com/office/officeart/2005/8/layout/vList4"/>
    <dgm:cxn modelId="{C630F2D2-4039-4D59-9BC0-63014D7A2530}" type="presParOf" srcId="{5BC791BE-F7D1-478B-A3B4-478530646AB4}" destId="{25BBCF67-6B36-4860-886C-7B9713C1CC2B}" srcOrd="1" destOrd="0" presId="urn:microsoft.com/office/officeart/2005/8/layout/vList4"/>
    <dgm:cxn modelId="{D50FBE67-CB2F-4A66-8270-18D0C1BAF118}" type="presParOf" srcId="{5BC791BE-F7D1-478B-A3B4-478530646AB4}" destId="{B14B7815-5902-42A4-B06B-7E46C8C208F1}"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89730144-3AF2-4241-9640-F6A75CFAF82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pPr algn="l"/>
          <a:r>
            <a:rPr lang="zh-CN" altLang="en-US" sz="1600" kern="1200" dirty="0"/>
            <a:t>（</a:t>
          </a:r>
          <a:r>
            <a:rPr lang="en-US" altLang="en-US" sz="1600" kern="1200" dirty="0"/>
            <a:t>1</a:t>
          </a:r>
          <a:r>
            <a:rPr lang="zh-CN" altLang="en-US" sz="1600" kern="1200" dirty="0"/>
            <a:t>）	</a:t>
          </a:r>
          <a:r>
            <a:rPr lang="en-US" altLang="en-US" sz="1600" kern="1200" dirty="0"/>
            <a:t>SEO </a:t>
          </a:r>
          <a:r>
            <a:rPr lang="zh-CN" altLang="en-US" sz="1600" kern="1200" dirty="0"/>
            <a:t>优化：针对搜索引擎规则进行关键词优化、内外链建设、内容优化，提高网站在搜索结果中的排名。</a:t>
          </a:r>
        </a:p>
      </dgm:t>
    </dgm:pt>
    <dgm:pt modelId="{059E3597-94DE-42FC-A994-0AF2C29BDC88}" type="parTrans" cxnId="{5E4E8A96-4C97-49F1-AAB3-6B8CAB8A0E10}">
      <dgm:prSet/>
      <dgm:spPr/>
      <dgm:t>
        <a:bodyPr/>
        <a:lstStyle/>
        <a:p>
          <a:pPr algn="l"/>
          <a:endParaRPr lang="zh-CN" altLang="en-US" sz="2400"/>
        </a:p>
      </dgm:t>
    </dgm:pt>
    <dgm:pt modelId="{62C25548-E0B3-46B6-A9F4-2D83A80D22FC}" type="sibTrans" cxnId="{5E4E8A96-4C97-49F1-AAB3-6B8CAB8A0E10}">
      <dgm:prSet/>
      <dgm:spPr/>
      <dgm:t>
        <a:bodyPr/>
        <a:lstStyle/>
        <a:p>
          <a:pPr algn="l"/>
          <a:endParaRPr lang="zh-CN" altLang="en-US" sz="2400"/>
        </a:p>
      </dgm:t>
    </dgm:pt>
    <dgm:pt modelId="{FE3A6D53-69D0-4721-92BA-9BCF663E9282}">
      <dgm:prSet custT="1"/>
      <dgm:spPr/>
      <dgm:t>
        <a:bodyPr/>
        <a:lstStyle/>
        <a:p>
          <a:pPr algn="l"/>
          <a:r>
            <a:rPr lang="zh-CN" altLang="en-US" sz="1600" kern="1200" dirty="0"/>
            <a:t>（</a:t>
          </a:r>
          <a:r>
            <a:rPr lang="en-US" altLang="en-US" sz="1600" kern="1200" dirty="0"/>
            <a:t>2</a:t>
          </a:r>
          <a:r>
            <a:rPr lang="zh-CN" altLang="en-US" sz="1600" kern="1200" dirty="0"/>
            <a:t>）	社交媒体营销：利用微博、微信公众号、抖音等社交平台发布有价值的内容， 吸引用户关注并与之互动，扩大品牌影响力。</a:t>
          </a:r>
        </a:p>
      </dgm:t>
    </dgm:pt>
    <dgm:pt modelId="{35324662-22DB-4225-B160-A81F6AEAE9E4}" type="parTrans" cxnId="{E8EFDDE4-2079-4D12-A399-04CE9ACB5CE6}">
      <dgm:prSet/>
      <dgm:spPr/>
      <dgm:t>
        <a:bodyPr/>
        <a:lstStyle/>
        <a:p>
          <a:pPr algn="l"/>
          <a:endParaRPr lang="zh-CN" altLang="en-US"/>
        </a:p>
      </dgm:t>
    </dgm:pt>
    <dgm:pt modelId="{AC366C5A-EB73-469E-9B72-5EEA1D4FFA46}" type="sibTrans" cxnId="{E8EFDDE4-2079-4D12-A399-04CE9ACB5CE6}">
      <dgm:prSet/>
      <dgm:spPr/>
      <dgm:t>
        <a:bodyPr/>
        <a:lstStyle/>
        <a:p>
          <a:pPr algn="l"/>
          <a:endParaRPr lang="zh-CN" altLang="en-US"/>
        </a:p>
      </dgm:t>
    </dgm:pt>
    <dgm:pt modelId="{D3367773-A8C0-48D0-963C-50A7A2559D12}">
      <dgm:prSet custT="1"/>
      <dgm:spPr/>
      <dgm:t>
        <a:bodyPr/>
        <a:lstStyle/>
        <a:p>
          <a:pPr algn="l"/>
          <a:r>
            <a:rPr lang="zh-CN" altLang="en-US" sz="1600" kern="1200" dirty="0"/>
            <a:t>（</a:t>
          </a:r>
          <a:r>
            <a:rPr lang="en-US" altLang="en-US" sz="1600" kern="1200" dirty="0"/>
            <a:t>3</a:t>
          </a:r>
          <a:r>
            <a:rPr lang="zh-CN" altLang="en-US" sz="1600" kern="1200" dirty="0"/>
            <a:t>）	广告投放：在搜索引擎、社交媒体、行业相关网站上进行精准广告投放，引导潜在客户访问网站。</a:t>
          </a:r>
        </a:p>
      </dgm:t>
    </dgm:pt>
    <dgm:pt modelId="{81DB7554-8BF6-4D33-9973-9F7A5B508A19}" type="parTrans" cxnId="{3EC2F642-CF7E-4EA4-8075-FF7B0A8C5575}">
      <dgm:prSet/>
      <dgm:spPr/>
      <dgm:t>
        <a:bodyPr/>
        <a:lstStyle/>
        <a:p>
          <a:pPr algn="l"/>
          <a:endParaRPr lang="zh-CN" altLang="en-US"/>
        </a:p>
      </dgm:t>
    </dgm:pt>
    <dgm:pt modelId="{48F09087-755E-4E96-8299-EC612B8833E7}" type="sibTrans" cxnId="{3EC2F642-CF7E-4EA4-8075-FF7B0A8C5575}">
      <dgm:prSet/>
      <dgm:spPr/>
      <dgm:t>
        <a:bodyPr/>
        <a:lstStyle/>
        <a:p>
          <a:pPr algn="l"/>
          <a:endParaRPr lang="zh-CN" altLang="en-US"/>
        </a:p>
      </dgm:t>
    </dgm:pt>
    <dgm:pt modelId="{4B5C9009-0E31-4BB1-B412-FC2398383BBA}">
      <dgm:prSet custT="1"/>
      <dgm:spPr/>
      <dgm:t>
        <a:bodyPr/>
        <a:lstStyle/>
        <a:p>
          <a:pPr algn="l"/>
          <a:r>
            <a:rPr lang="zh-CN" altLang="en-US" sz="1600" kern="1200" dirty="0"/>
            <a:t>（</a:t>
          </a:r>
          <a:r>
            <a:rPr lang="en-US" altLang="en-US" sz="1600" kern="1200" dirty="0"/>
            <a:t>4</a:t>
          </a:r>
          <a:r>
            <a:rPr lang="zh-CN" altLang="en-US" sz="1600" kern="1200" dirty="0"/>
            <a:t>）	内容营销：通过博客、视频、图文教程等形式提供有价值的内容，增加用户粘性，树立品牌形象。</a:t>
          </a:r>
        </a:p>
      </dgm:t>
    </dgm:pt>
    <dgm:pt modelId="{B7517C5E-3C22-4FE4-AE58-5F0FF8A41F53}" type="parTrans" cxnId="{7EEE4FFE-E489-4D0C-A750-8EB2BEB7E315}">
      <dgm:prSet/>
      <dgm:spPr/>
      <dgm:t>
        <a:bodyPr/>
        <a:lstStyle/>
        <a:p>
          <a:pPr algn="l"/>
          <a:endParaRPr lang="zh-CN" altLang="en-US"/>
        </a:p>
      </dgm:t>
    </dgm:pt>
    <dgm:pt modelId="{55E92804-0648-4773-927D-97EEB7D71525}" type="sibTrans" cxnId="{7EEE4FFE-E489-4D0C-A750-8EB2BEB7E315}">
      <dgm:prSet/>
      <dgm:spPr/>
      <dgm:t>
        <a:bodyPr/>
        <a:lstStyle/>
        <a:p>
          <a:pPr algn="l"/>
          <a:endParaRPr lang="zh-CN" altLang="en-US"/>
        </a:p>
      </dgm:t>
    </dgm:pt>
    <dgm:pt modelId="{59DB6FD6-D488-46E1-B90E-35B4E1378383}">
      <dgm:prSet custT="1"/>
      <dgm:spPr/>
      <dgm:t>
        <a:bodyPr/>
        <a:lstStyle/>
        <a:p>
          <a:pPr algn="l"/>
          <a:r>
            <a:rPr lang="zh-CN" altLang="en-US" sz="1600" kern="1200" dirty="0"/>
            <a:t>（</a:t>
          </a:r>
          <a:r>
            <a:rPr lang="en-US" altLang="en-US" sz="1600" kern="1200" dirty="0"/>
            <a:t>5</a:t>
          </a:r>
          <a:r>
            <a:rPr lang="zh-CN" altLang="en-US" sz="1600" kern="1200" dirty="0"/>
            <a:t>）	活动策划与优惠促销：举办限时折扣、满减、买赠等促销活动，配合节日、热点事件进行主题营销，激发用户的购物欲望。</a:t>
          </a:r>
        </a:p>
      </dgm:t>
    </dgm:pt>
    <dgm:pt modelId="{4C7ED207-4E70-4D41-B9E3-ADC208C05848}" type="parTrans" cxnId="{6E344FD5-D48B-49AB-94F0-F1973FCCA031}">
      <dgm:prSet/>
      <dgm:spPr/>
      <dgm:t>
        <a:bodyPr/>
        <a:lstStyle/>
        <a:p>
          <a:pPr algn="l"/>
          <a:endParaRPr lang="zh-CN" altLang="en-US"/>
        </a:p>
      </dgm:t>
    </dgm:pt>
    <dgm:pt modelId="{F18B1237-A33A-468D-AB96-02CBCBC02156}" type="sibTrans" cxnId="{6E344FD5-D48B-49AB-94F0-F1973FCCA031}">
      <dgm:prSet/>
      <dgm:spPr/>
      <dgm:t>
        <a:bodyPr/>
        <a:lstStyle/>
        <a:p>
          <a:pPr algn="l"/>
          <a:endParaRPr lang="zh-CN" altLang="en-US"/>
        </a:p>
      </dgm:t>
    </dgm:pt>
    <dgm:pt modelId="{BE0E6FC9-A44F-4D2E-A557-B27316849D01}">
      <dgm:prSet custT="1"/>
      <dgm:spPr/>
      <dgm:t>
        <a:bodyPr/>
        <a:lstStyle/>
        <a:p>
          <a:pPr algn="l"/>
          <a:r>
            <a:rPr lang="zh-CN" altLang="en-US" sz="1600" kern="1200" dirty="0"/>
            <a:t>（</a:t>
          </a:r>
          <a:r>
            <a:rPr lang="en-US" altLang="en-US" sz="1600" kern="1200" dirty="0"/>
            <a:t>6</a:t>
          </a:r>
          <a:r>
            <a:rPr lang="zh-CN" altLang="en-US" sz="1600" kern="1200" dirty="0"/>
            <a:t>）	邮件营销：建立用户订阅列表，定期发送产品更新、优惠信息等邮件，保持与用户的联系并刺激复购。</a:t>
          </a:r>
        </a:p>
      </dgm:t>
    </dgm:pt>
    <dgm:pt modelId="{220585F5-CDA9-4243-952E-CB0EC493EAD1}" type="parTrans" cxnId="{EE833ADF-1E8E-4D34-B950-7A35490AD60D}">
      <dgm:prSet/>
      <dgm:spPr/>
      <dgm:t>
        <a:bodyPr/>
        <a:lstStyle/>
        <a:p>
          <a:pPr algn="l"/>
          <a:endParaRPr lang="zh-CN" altLang="en-US"/>
        </a:p>
      </dgm:t>
    </dgm:pt>
    <dgm:pt modelId="{F638BBD2-43D5-4A8C-9F83-3CE8B5E8D766}" type="sibTrans" cxnId="{EE833ADF-1E8E-4D34-B950-7A35490AD60D}">
      <dgm:prSet/>
      <dgm:spPr/>
      <dgm:t>
        <a:bodyPr/>
        <a:lstStyle/>
        <a:p>
          <a:pPr algn="l"/>
          <a:endParaRPr lang="zh-CN" altLang="en-US"/>
        </a:p>
      </dgm:t>
    </dgm:pt>
    <dgm:pt modelId="{3B605A81-4E37-418A-9A36-8548F9FC4217}" type="pres">
      <dgm:prSet presAssocID="{89730144-3AF2-4241-9640-F6A75CFAF829}" presName="diagram" presStyleCnt="0">
        <dgm:presLayoutVars>
          <dgm:dir/>
          <dgm:resizeHandles val="exact"/>
        </dgm:presLayoutVars>
      </dgm:prSet>
      <dgm:spPr/>
    </dgm:pt>
    <dgm:pt modelId="{074F9945-FCCF-428F-B498-F56772DCD5CE}" type="pres">
      <dgm:prSet presAssocID="{7E176F3C-0016-4265-99AB-2E1AF6B4CAC8}" presName="node" presStyleLbl="node1" presStyleIdx="0" presStyleCnt="6">
        <dgm:presLayoutVars>
          <dgm:bulletEnabled val="1"/>
        </dgm:presLayoutVars>
      </dgm:prSet>
      <dgm:spPr/>
    </dgm:pt>
    <dgm:pt modelId="{038C71DE-66FC-43F5-9A2D-EE88DF4B5F21}" type="pres">
      <dgm:prSet presAssocID="{62C25548-E0B3-46B6-A9F4-2D83A80D22FC}" presName="sibTrans" presStyleCnt="0"/>
      <dgm:spPr/>
    </dgm:pt>
    <dgm:pt modelId="{6B7D224A-D03B-4A23-A174-1E3C87762792}" type="pres">
      <dgm:prSet presAssocID="{FE3A6D53-69D0-4721-92BA-9BCF663E9282}" presName="node" presStyleLbl="node1" presStyleIdx="1" presStyleCnt="6">
        <dgm:presLayoutVars>
          <dgm:bulletEnabled val="1"/>
        </dgm:presLayoutVars>
      </dgm:prSet>
      <dgm:spPr/>
    </dgm:pt>
    <dgm:pt modelId="{706FC9FA-0FA4-4124-8127-ECE6B9EBE048}" type="pres">
      <dgm:prSet presAssocID="{AC366C5A-EB73-469E-9B72-5EEA1D4FFA46}" presName="sibTrans" presStyleCnt="0"/>
      <dgm:spPr/>
    </dgm:pt>
    <dgm:pt modelId="{4075328B-CF7D-49CD-B6A6-149CC730B0BE}" type="pres">
      <dgm:prSet presAssocID="{D3367773-A8C0-48D0-963C-50A7A2559D12}" presName="node" presStyleLbl="node1" presStyleIdx="2" presStyleCnt="6">
        <dgm:presLayoutVars>
          <dgm:bulletEnabled val="1"/>
        </dgm:presLayoutVars>
      </dgm:prSet>
      <dgm:spPr/>
    </dgm:pt>
    <dgm:pt modelId="{1CF57CFF-6DC0-43D5-BC6A-EF426BD5F422}" type="pres">
      <dgm:prSet presAssocID="{48F09087-755E-4E96-8299-EC612B8833E7}" presName="sibTrans" presStyleCnt="0"/>
      <dgm:spPr/>
    </dgm:pt>
    <dgm:pt modelId="{C51F96C7-451D-4995-BB25-257323F171F5}" type="pres">
      <dgm:prSet presAssocID="{4B5C9009-0E31-4BB1-B412-FC2398383BBA}" presName="node" presStyleLbl="node1" presStyleIdx="3" presStyleCnt="6">
        <dgm:presLayoutVars>
          <dgm:bulletEnabled val="1"/>
        </dgm:presLayoutVars>
      </dgm:prSet>
      <dgm:spPr/>
    </dgm:pt>
    <dgm:pt modelId="{97EBA59C-5BD1-4716-A266-20716265E95C}" type="pres">
      <dgm:prSet presAssocID="{55E92804-0648-4773-927D-97EEB7D71525}" presName="sibTrans" presStyleCnt="0"/>
      <dgm:spPr/>
    </dgm:pt>
    <dgm:pt modelId="{2B159879-84D4-45BA-8772-B9620C307D17}" type="pres">
      <dgm:prSet presAssocID="{59DB6FD6-D488-46E1-B90E-35B4E1378383}" presName="node" presStyleLbl="node1" presStyleIdx="4" presStyleCnt="6">
        <dgm:presLayoutVars>
          <dgm:bulletEnabled val="1"/>
        </dgm:presLayoutVars>
      </dgm:prSet>
      <dgm:spPr/>
    </dgm:pt>
    <dgm:pt modelId="{3BE9FD77-B4ED-43C4-88E0-025C7A9557CE}" type="pres">
      <dgm:prSet presAssocID="{F18B1237-A33A-468D-AB96-02CBCBC02156}" presName="sibTrans" presStyleCnt="0"/>
      <dgm:spPr/>
    </dgm:pt>
    <dgm:pt modelId="{49444751-5DB0-4036-ACC1-24BD419632AB}" type="pres">
      <dgm:prSet presAssocID="{BE0E6FC9-A44F-4D2E-A557-B27316849D01}" presName="node" presStyleLbl="node1" presStyleIdx="5" presStyleCnt="6">
        <dgm:presLayoutVars>
          <dgm:bulletEnabled val="1"/>
        </dgm:presLayoutVars>
      </dgm:prSet>
      <dgm:spPr/>
    </dgm:pt>
  </dgm:ptLst>
  <dgm:cxnLst>
    <dgm:cxn modelId="{9DA50E5C-C834-494F-B4A0-0D5A35121B3D}" type="presOf" srcId="{4B5C9009-0E31-4BB1-B412-FC2398383BBA}" destId="{C51F96C7-451D-4995-BB25-257323F171F5}" srcOrd="0" destOrd="0" presId="urn:microsoft.com/office/officeart/2005/8/layout/default"/>
    <dgm:cxn modelId="{ED1FE141-3156-400F-9BF2-F03FD33C5E9A}" type="presOf" srcId="{59DB6FD6-D488-46E1-B90E-35B4E1378383}" destId="{2B159879-84D4-45BA-8772-B9620C307D17}" srcOrd="0" destOrd="0" presId="urn:microsoft.com/office/officeart/2005/8/layout/default"/>
    <dgm:cxn modelId="{3EC2F642-CF7E-4EA4-8075-FF7B0A8C5575}" srcId="{89730144-3AF2-4241-9640-F6A75CFAF829}" destId="{D3367773-A8C0-48D0-963C-50A7A2559D12}" srcOrd="2" destOrd="0" parTransId="{81DB7554-8BF6-4D33-9973-9F7A5B508A19}" sibTransId="{48F09087-755E-4E96-8299-EC612B8833E7}"/>
    <dgm:cxn modelId="{7CB56747-DC13-42DB-A992-F096F6A64E2C}" type="presOf" srcId="{BE0E6FC9-A44F-4D2E-A557-B27316849D01}" destId="{49444751-5DB0-4036-ACC1-24BD419632AB}" srcOrd="0" destOrd="0" presId="urn:microsoft.com/office/officeart/2005/8/layout/default"/>
    <dgm:cxn modelId="{1680C359-36F8-4A36-B20F-1F68507228A2}" type="presOf" srcId="{89730144-3AF2-4241-9640-F6A75CFAF829}" destId="{3B605A81-4E37-418A-9A36-8548F9FC4217}" srcOrd="0" destOrd="0" presId="urn:microsoft.com/office/officeart/2005/8/layout/default"/>
    <dgm:cxn modelId="{7F33F886-01F0-4FE0-9A6A-578ABC264DBB}" type="presOf" srcId="{7E176F3C-0016-4265-99AB-2E1AF6B4CAC8}" destId="{074F9945-FCCF-428F-B498-F56772DCD5CE}" srcOrd="0" destOrd="0" presId="urn:microsoft.com/office/officeart/2005/8/layout/default"/>
    <dgm:cxn modelId="{5E4E8A96-4C97-49F1-AAB3-6B8CAB8A0E10}" srcId="{89730144-3AF2-4241-9640-F6A75CFAF829}" destId="{7E176F3C-0016-4265-99AB-2E1AF6B4CAC8}" srcOrd="0" destOrd="0" parTransId="{059E3597-94DE-42FC-A994-0AF2C29BDC88}" sibTransId="{62C25548-E0B3-46B6-A9F4-2D83A80D22FC}"/>
    <dgm:cxn modelId="{822AE5A2-E6A8-4DC3-99AA-FE6B7B2C515E}" type="presOf" srcId="{FE3A6D53-69D0-4721-92BA-9BCF663E9282}" destId="{6B7D224A-D03B-4A23-A174-1E3C87762792}" srcOrd="0" destOrd="0" presId="urn:microsoft.com/office/officeart/2005/8/layout/default"/>
    <dgm:cxn modelId="{2D6CD6D3-954D-4273-8DA7-8F3E7B36B641}" type="presOf" srcId="{D3367773-A8C0-48D0-963C-50A7A2559D12}" destId="{4075328B-CF7D-49CD-B6A6-149CC730B0BE}" srcOrd="0" destOrd="0" presId="urn:microsoft.com/office/officeart/2005/8/layout/default"/>
    <dgm:cxn modelId="{6E344FD5-D48B-49AB-94F0-F1973FCCA031}" srcId="{89730144-3AF2-4241-9640-F6A75CFAF829}" destId="{59DB6FD6-D488-46E1-B90E-35B4E1378383}" srcOrd="4" destOrd="0" parTransId="{4C7ED207-4E70-4D41-B9E3-ADC208C05848}" sibTransId="{F18B1237-A33A-468D-AB96-02CBCBC02156}"/>
    <dgm:cxn modelId="{EE833ADF-1E8E-4D34-B950-7A35490AD60D}" srcId="{89730144-3AF2-4241-9640-F6A75CFAF829}" destId="{BE0E6FC9-A44F-4D2E-A557-B27316849D01}" srcOrd="5" destOrd="0" parTransId="{220585F5-CDA9-4243-952E-CB0EC493EAD1}" sibTransId="{F638BBD2-43D5-4A8C-9F83-3CE8B5E8D766}"/>
    <dgm:cxn modelId="{E8EFDDE4-2079-4D12-A399-04CE9ACB5CE6}" srcId="{89730144-3AF2-4241-9640-F6A75CFAF829}" destId="{FE3A6D53-69D0-4721-92BA-9BCF663E9282}" srcOrd="1" destOrd="0" parTransId="{35324662-22DB-4225-B160-A81F6AEAE9E4}" sibTransId="{AC366C5A-EB73-469E-9B72-5EEA1D4FFA46}"/>
    <dgm:cxn modelId="{7EEE4FFE-E489-4D0C-A750-8EB2BEB7E315}" srcId="{89730144-3AF2-4241-9640-F6A75CFAF829}" destId="{4B5C9009-0E31-4BB1-B412-FC2398383BBA}" srcOrd="3" destOrd="0" parTransId="{B7517C5E-3C22-4FE4-AE58-5F0FF8A41F53}" sibTransId="{55E92804-0648-4773-927D-97EEB7D71525}"/>
    <dgm:cxn modelId="{27CE68CD-5FEB-4B0F-BDD5-413986BE7B6A}" type="presParOf" srcId="{3B605A81-4E37-418A-9A36-8548F9FC4217}" destId="{074F9945-FCCF-428F-B498-F56772DCD5CE}" srcOrd="0" destOrd="0" presId="urn:microsoft.com/office/officeart/2005/8/layout/default"/>
    <dgm:cxn modelId="{520F0CC7-C768-4237-AFEE-067230DB3854}" type="presParOf" srcId="{3B605A81-4E37-418A-9A36-8548F9FC4217}" destId="{038C71DE-66FC-43F5-9A2D-EE88DF4B5F21}" srcOrd="1" destOrd="0" presId="urn:microsoft.com/office/officeart/2005/8/layout/default"/>
    <dgm:cxn modelId="{FFF8268B-CA1E-4E30-80F4-1FB34B7D22B7}" type="presParOf" srcId="{3B605A81-4E37-418A-9A36-8548F9FC4217}" destId="{6B7D224A-D03B-4A23-A174-1E3C87762792}" srcOrd="2" destOrd="0" presId="urn:microsoft.com/office/officeart/2005/8/layout/default"/>
    <dgm:cxn modelId="{7164BA63-70EF-4E67-A619-890F0CCFBE1B}" type="presParOf" srcId="{3B605A81-4E37-418A-9A36-8548F9FC4217}" destId="{706FC9FA-0FA4-4124-8127-ECE6B9EBE048}" srcOrd="3" destOrd="0" presId="urn:microsoft.com/office/officeart/2005/8/layout/default"/>
    <dgm:cxn modelId="{00D1DEAD-A08F-4A83-88EA-DABF045003F0}" type="presParOf" srcId="{3B605A81-4E37-418A-9A36-8548F9FC4217}" destId="{4075328B-CF7D-49CD-B6A6-149CC730B0BE}" srcOrd="4" destOrd="0" presId="urn:microsoft.com/office/officeart/2005/8/layout/default"/>
    <dgm:cxn modelId="{54829391-8F1E-4059-BFF3-A3279E81360E}" type="presParOf" srcId="{3B605A81-4E37-418A-9A36-8548F9FC4217}" destId="{1CF57CFF-6DC0-43D5-BC6A-EF426BD5F422}" srcOrd="5" destOrd="0" presId="urn:microsoft.com/office/officeart/2005/8/layout/default"/>
    <dgm:cxn modelId="{36534595-7ED3-47DD-89B5-AFE30FF29BF6}" type="presParOf" srcId="{3B605A81-4E37-418A-9A36-8548F9FC4217}" destId="{C51F96C7-451D-4995-BB25-257323F171F5}" srcOrd="6" destOrd="0" presId="urn:microsoft.com/office/officeart/2005/8/layout/default"/>
    <dgm:cxn modelId="{5424C3E8-897A-4BE8-9E99-3D288143C338}" type="presParOf" srcId="{3B605A81-4E37-418A-9A36-8548F9FC4217}" destId="{97EBA59C-5BD1-4716-A266-20716265E95C}" srcOrd="7" destOrd="0" presId="urn:microsoft.com/office/officeart/2005/8/layout/default"/>
    <dgm:cxn modelId="{6F52528B-D379-451C-9B24-409B82F65ABA}" type="presParOf" srcId="{3B605A81-4E37-418A-9A36-8548F9FC4217}" destId="{2B159879-84D4-45BA-8772-B9620C307D17}" srcOrd="8" destOrd="0" presId="urn:microsoft.com/office/officeart/2005/8/layout/default"/>
    <dgm:cxn modelId="{A1CAFEC9-FC38-4BEF-912F-7B31FF180B56}" type="presParOf" srcId="{3B605A81-4E37-418A-9A36-8548F9FC4217}" destId="{3BE9FD77-B4ED-43C4-88E0-025C7A9557CE}" srcOrd="9" destOrd="0" presId="urn:microsoft.com/office/officeart/2005/8/layout/default"/>
    <dgm:cxn modelId="{F9BA3922-7E11-4451-93D2-8B323E2991DC}" type="presParOf" srcId="{3B605A81-4E37-418A-9A36-8548F9FC4217}" destId="{49444751-5DB0-4036-ACC1-24BD419632AB}"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730144-3AF2-4241-9640-F6A75CFAF829}"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t>商品展示</a:t>
          </a:r>
          <a:endParaRPr lang="zh-CN" altLang="en-US" dirty="0"/>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03BC41D2-9211-4C34-B60F-5ED0F2C4337A}">
      <dgm:prSet/>
      <dgm:spPr/>
      <dgm:t>
        <a:bodyPr/>
        <a:lstStyle/>
        <a:p>
          <a:pPr>
            <a:buClr>
              <a:srgbClr val="00AEEF"/>
            </a:buClr>
            <a:buSzPts val="1050"/>
            <a:buFont typeface="+mj-lt"/>
            <a:buAutoNum type="arabicPeriod"/>
          </a:pPr>
          <a:r>
            <a:rPr lang="zh-CN"/>
            <a:t>交易处理</a:t>
          </a:r>
        </a:p>
      </dgm:t>
    </dgm:pt>
    <dgm:pt modelId="{61740B65-7E59-489C-9468-8A80CD166F84}" type="parTrans" cxnId="{38A95D1D-BA57-4821-945A-9E97C9555FF8}">
      <dgm:prSet/>
      <dgm:spPr/>
      <dgm:t>
        <a:bodyPr/>
        <a:lstStyle/>
        <a:p>
          <a:endParaRPr lang="zh-CN" altLang="en-US"/>
        </a:p>
      </dgm:t>
    </dgm:pt>
    <dgm:pt modelId="{8CBB6D9D-04F9-4A20-B722-DA01D9D1B821}" type="sibTrans" cxnId="{38A95D1D-BA57-4821-945A-9E97C9555FF8}">
      <dgm:prSet/>
      <dgm:spPr/>
      <dgm:t>
        <a:bodyPr/>
        <a:lstStyle/>
        <a:p>
          <a:endParaRPr lang="zh-CN" altLang="en-US"/>
        </a:p>
      </dgm:t>
    </dgm:pt>
    <dgm:pt modelId="{0EB0086E-B596-437E-9A85-5521BA893300}">
      <dgm:prSet/>
      <dgm:spPr/>
      <dgm:t>
        <a:bodyPr/>
        <a:lstStyle/>
        <a:p>
          <a:pPr>
            <a:buClr>
              <a:srgbClr val="00AEEF"/>
            </a:buClr>
            <a:buSzPts val="1050"/>
            <a:buFont typeface="+mj-lt"/>
            <a:buAutoNum type="arabicPeriod"/>
          </a:pPr>
          <a:r>
            <a:rPr lang="zh-CN"/>
            <a:t>支付结算</a:t>
          </a:r>
        </a:p>
      </dgm:t>
    </dgm:pt>
    <dgm:pt modelId="{6A812B88-9C68-48FE-882D-17A022E415F8}" type="parTrans" cxnId="{A0056D34-5489-48E5-B666-6BF04D30765E}">
      <dgm:prSet/>
      <dgm:spPr/>
      <dgm:t>
        <a:bodyPr/>
        <a:lstStyle/>
        <a:p>
          <a:endParaRPr lang="zh-CN" altLang="en-US"/>
        </a:p>
      </dgm:t>
    </dgm:pt>
    <dgm:pt modelId="{6AFCF91F-C725-419A-982C-EF4C0FD1E642}" type="sibTrans" cxnId="{A0056D34-5489-48E5-B666-6BF04D30765E}">
      <dgm:prSet/>
      <dgm:spPr/>
      <dgm:t>
        <a:bodyPr/>
        <a:lstStyle/>
        <a:p>
          <a:endParaRPr lang="zh-CN" altLang="en-US"/>
        </a:p>
      </dgm:t>
    </dgm:pt>
    <dgm:pt modelId="{03AB77B8-03C8-42D4-B706-94BA80F126C8}">
      <dgm:prSet/>
      <dgm:spPr/>
      <dgm:t>
        <a:bodyPr/>
        <a:lstStyle/>
        <a:p>
          <a:pPr>
            <a:buClr>
              <a:srgbClr val="00AEEF"/>
            </a:buClr>
            <a:buSzPts val="1050"/>
            <a:buFont typeface="+mj-lt"/>
            <a:buAutoNum type="arabicPeriod"/>
          </a:pPr>
          <a:r>
            <a:rPr lang="zh-CN"/>
            <a:t>客户服务</a:t>
          </a:r>
        </a:p>
      </dgm:t>
    </dgm:pt>
    <dgm:pt modelId="{8D1D6BF7-C425-496A-98A4-C30D445A5C99}" type="parTrans" cxnId="{95ED4F16-E58E-48E6-BC7A-39438CC6F43B}">
      <dgm:prSet/>
      <dgm:spPr/>
      <dgm:t>
        <a:bodyPr/>
        <a:lstStyle/>
        <a:p>
          <a:endParaRPr lang="zh-CN" altLang="en-US"/>
        </a:p>
      </dgm:t>
    </dgm:pt>
    <dgm:pt modelId="{59DB775D-62EC-435C-8F7E-4E2B3CCC2C9D}" type="sibTrans" cxnId="{95ED4F16-E58E-48E6-BC7A-39438CC6F43B}">
      <dgm:prSet/>
      <dgm:spPr/>
      <dgm:t>
        <a:bodyPr/>
        <a:lstStyle/>
        <a:p>
          <a:endParaRPr lang="zh-CN" altLang="en-US"/>
        </a:p>
      </dgm:t>
    </dgm:pt>
    <dgm:pt modelId="{BB1E4A76-AD8B-4A93-82C4-A09B09A4A2C0}">
      <dgm:prSet/>
      <dgm:spPr/>
      <dgm:t>
        <a:bodyPr/>
        <a:lstStyle/>
        <a:p>
          <a:pPr>
            <a:buClr>
              <a:srgbClr val="00AEEF"/>
            </a:buClr>
            <a:buSzPts val="1050"/>
            <a:buFont typeface="+mj-lt"/>
            <a:buAutoNum type="arabicPeriod"/>
          </a:pPr>
          <a:r>
            <a:rPr lang="zh-CN"/>
            <a:t>物流管理</a:t>
          </a:r>
        </a:p>
      </dgm:t>
    </dgm:pt>
    <dgm:pt modelId="{CFD4CA7F-43ED-470E-B8CF-9A257FDCFB44}" type="parTrans" cxnId="{B2A74EA5-1963-42AB-BB89-9343A8D3701F}">
      <dgm:prSet/>
      <dgm:spPr/>
      <dgm:t>
        <a:bodyPr/>
        <a:lstStyle/>
        <a:p>
          <a:endParaRPr lang="zh-CN" altLang="en-US"/>
        </a:p>
      </dgm:t>
    </dgm:pt>
    <dgm:pt modelId="{1974C729-FC46-4B88-BE9B-27789B4E737E}" type="sibTrans" cxnId="{B2A74EA5-1963-42AB-BB89-9343A8D3701F}">
      <dgm:prSet/>
      <dgm:spPr/>
      <dgm:t>
        <a:bodyPr/>
        <a:lstStyle/>
        <a:p>
          <a:endParaRPr lang="zh-CN" altLang="en-US"/>
        </a:p>
      </dgm:t>
    </dgm:pt>
    <dgm:pt modelId="{0EC1DBDB-3413-4B15-98EA-5461BB120600}" type="pres">
      <dgm:prSet presAssocID="{89730144-3AF2-4241-9640-F6A75CFAF829}" presName="compositeShape" presStyleCnt="0">
        <dgm:presLayoutVars>
          <dgm:dir/>
          <dgm:resizeHandles/>
        </dgm:presLayoutVars>
      </dgm:prSet>
      <dgm:spPr/>
    </dgm:pt>
    <dgm:pt modelId="{6859AFA5-FDD1-4DAE-AC27-098A5EAEE5BA}" type="pres">
      <dgm:prSet presAssocID="{89730144-3AF2-4241-9640-F6A75CFAF829}" presName="pyramid" presStyleLbl="node1" presStyleIdx="0" presStyleCnt="1"/>
      <dgm:spPr/>
    </dgm:pt>
    <dgm:pt modelId="{AED2F53A-2826-4CAB-9EA9-0F983A61A732}" type="pres">
      <dgm:prSet presAssocID="{89730144-3AF2-4241-9640-F6A75CFAF829}" presName="theList" presStyleCnt="0"/>
      <dgm:spPr/>
    </dgm:pt>
    <dgm:pt modelId="{C8F0207D-FD04-411C-9B89-185AB668A2D6}" type="pres">
      <dgm:prSet presAssocID="{7E176F3C-0016-4265-99AB-2E1AF6B4CAC8}" presName="aNode" presStyleLbl="fgAcc1" presStyleIdx="0" presStyleCnt="5">
        <dgm:presLayoutVars>
          <dgm:bulletEnabled val="1"/>
        </dgm:presLayoutVars>
      </dgm:prSet>
      <dgm:spPr/>
    </dgm:pt>
    <dgm:pt modelId="{F2C4E144-F6F3-49BF-ABCF-8102959FCA10}" type="pres">
      <dgm:prSet presAssocID="{7E176F3C-0016-4265-99AB-2E1AF6B4CAC8}" presName="aSpace" presStyleCnt="0"/>
      <dgm:spPr/>
    </dgm:pt>
    <dgm:pt modelId="{CD967CAF-2F12-486A-94BF-DCE8CE8629E9}" type="pres">
      <dgm:prSet presAssocID="{03BC41D2-9211-4C34-B60F-5ED0F2C4337A}" presName="aNode" presStyleLbl="fgAcc1" presStyleIdx="1" presStyleCnt="5">
        <dgm:presLayoutVars>
          <dgm:bulletEnabled val="1"/>
        </dgm:presLayoutVars>
      </dgm:prSet>
      <dgm:spPr/>
    </dgm:pt>
    <dgm:pt modelId="{6EEFC60F-9223-46B5-BA2F-DF132A183C9F}" type="pres">
      <dgm:prSet presAssocID="{03BC41D2-9211-4C34-B60F-5ED0F2C4337A}" presName="aSpace" presStyleCnt="0"/>
      <dgm:spPr/>
    </dgm:pt>
    <dgm:pt modelId="{CDBEF64D-E2FA-4DF5-BAEE-D8B5EE6F9A62}" type="pres">
      <dgm:prSet presAssocID="{0EB0086E-B596-437E-9A85-5521BA893300}" presName="aNode" presStyleLbl="fgAcc1" presStyleIdx="2" presStyleCnt="5">
        <dgm:presLayoutVars>
          <dgm:bulletEnabled val="1"/>
        </dgm:presLayoutVars>
      </dgm:prSet>
      <dgm:spPr/>
    </dgm:pt>
    <dgm:pt modelId="{231FD743-D7EE-4F18-80B7-1FE607FFDD42}" type="pres">
      <dgm:prSet presAssocID="{0EB0086E-B596-437E-9A85-5521BA893300}" presName="aSpace" presStyleCnt="0"/>
      <dgm:spPr/>
    </dgm:pt>
    <dgm:pt modelId="{E3902DE9-FCCB-4DB0-BB44-96177C20B174}" type="pres">
      <dgm:prSet presAssocID="{03AB77B8-03C8-42D4-B706-94BA80F126C8}" presName="aNode" presStyleLbl="fgAcc1" presStyleIdx="3" presStyleCnt="5">
        <dgm:presLayoutVars>
          <dgm:bulletEnabled val="1"/>
        </dgm:presLayoutVars>
      </dgm:prSet>
      <dgm:spPr/>
    </dgm:pt>
    <dgm:pt modelId="{23ED3AD7-50F4-4605-B702-7E6F9ED67095}" type="pres">
      <dgm:prSet presAssocID="{03AB77B8-03C8-42D4-B706-94BA80F126C8}" presName="aSpace" presStyleCnt="0"/>
      <dgm:spPr/>
    </dgm:pt>
    <dgm:pt modelId="{2C6A8238-2B7F-4DC2-BEDC-0DF13C0DAD12}" type="pres">
      <dgm:prSet presAssocID="{BB1E4A76-AD8B-4A93-82C4-A09B09A4A2C0}" presName="aNode" presStyleLbl="fgAcc1" presStyleIdx="4" presStyleCnt="5">
        <dgm:presLayoutVars>
          <dgm:bulletEnabled val="1"/>
        </dgm:presLayoutVars>
      </dgm:prSet>
      <dgm:spPr/>
    </dgm:pt>
    <dgm:pt modelId="{797EDACB-74F1-4813-A118-2B073BC6A3FC}" type="pres">
      <dgm:prSet presAssocID="{BB1E4A76-AD8B-4A93-82C4-A09B09A4A2C0}" presName="aSpace" presStyleCnt="0"/>
      <dgm:spPr/>
    </dgm:pt>
  </dgm:ptLst>
  <dgm:cxnLst>
    <dgm:cxn modelId="{95ED4F16-E58E-48E6-BC7A-39438CC6F43B}" srcId="{89730144-3AF2-4241-9640-F6A75CFAF829}" destId="{03AB77B8-03C8-42D4-B706-94BA80F126C8}" srcOrd="3" destOrd="0" parTransId="{8D1D6BF7-C425-496A-98A4-C30D445A5C99}" sibTransId="{59DB775D-62EC-435C-8F7E-4E2B3CCC2C9D}"/>
    <dgm:cxn modelId="{38A95D1D-BA57-4821-945A-9E97C9555FF8}" srcId="{89730144-3AF2-4241-9640-F6A75CFAF829}" destId="{03BC41D2-9211-4C34-B60F-5ED0F2C4337A}" srcOrd="1" destOrd="0" parTransId="{61740B65-7E59-489C-9468-8A80CD166F84}" sibTransId="{8CBB6D9D-04F9-4A20-B722-DA01D9D1B821}"/>
    <dgm:cxn modelId="{A0056D34-5489-48E5-B666-6BF04D30765E}" srcId="{89730144-3AF2-4241-9640-F6A75CFAF829}" destId="{0EB0086E-B596-437E-9A85-5521BA893300}" srcOrd="2" destOrd="0" parTransId="{6A812B88-9C68-48FE-882D-17A022E415F8}" sibTransId="{6AFCF91F-C725-419A-982C-EF4C0FD1E642}"/>
    <dgm:cxn modelId="{70A90065-421F-41C2-A405-60673B3FD08D}" type="presOf" srcId="{89730144-3AF2-4241-9640-F6A75CFAF829}" destId="{0EC1DBDB-3413-4B15-98EA-5461BB120600}" srcOrd="0" destOrd="0" presId="urn:microsoft.com/office/officeart/2005/8/layout/pyramid2"/>
    <dgm:cxn modelId="{FF7FF56C-52FB-47B7-A99B-06D210B51934}" type="presOf" srcId="{0EB0086E-B596-437E-9A85-5521BA893300}" destId="{CDBEF64D-E2FA-4DF5-BAEE-D8B5EE6F9A62}" srcOrd="0" destOrd="0" presId="urn:microsoft.com/office/officeart/2005/8/layout/pyramid2"/>
    <dgm:cxn modelId="{032FF158-FD0A-4972-A7AE-FAD237F8D965}" type="presOf" srcId="{7E176F3C-0016-4265-99AB-2E1AF6B4CAC8}" destId="{C8F0207D-FD04-411C-9B89-185AB668A2D6}" srcOrd="0" destOrd="0" presId="urn:microsoft.com/office/officeart/2005/8/layout/pyramid2"/>
    <dgm:cxn modelId="{5E4E8A96-4C97-49F1-AAB3-6B8CAB8A0E10}" srcId="{89730144-3AF2-4241-9640-F6A75CFAF829}" destId="{7E176F3C-0016-4265-99AB-2E1AF6B4CAC8}" srcOrd="0" destOrd="0" parTransId="{059E3597-94DE-42FC-A994-0AF2C29BDC88}" sibTransId="{62C25548-E0B3-46B6-A9F4-2D83A80D22FC}"/>
    <dgm:cxn modelId="{6E787FA0-3D87-43C6-9294-68243A92F42A}" type="presOf" srcId="{BB1E4A76-AD8B-4A93-82C4-A09B09A4A2C0}" destId="{2C6A8238-2B7F-4DC2-BEDC-0DF13C0DAD12}" srcOrd="0" destOrd="0" presId="urn:microsoft.com/office/officeart/2005/8/layout/pyramid2"/>
    <dgm:cxn modelId="{B2A74EA5-1963-42AB-BB89-9343A8D3701F}" srcId="{89730144-3AF2-4241-9640-F6A75CFAF829}" destId="{BB1E4A76-AD8B-4A93-82C4-A09B09A4A2C0}" srcOrd="4" destOrd="0" parTransId="{CFD4CA7F-43ED-470E-B8CF-9A257FDCFB44}" sibTransId="{1974C729-FC46-4B88-BE9B-27789B4E737E}"/>
    <dgm:cxn modelId="{E0937DBE-24EA-4017-866C-5D7F2F2F3033}" type="presOf" srcId="{03BC41D2-9211-4C34-B60F-5ED0F2C4337A}" destId="{CD967CAF-2F12-486A-94BF-DCE8CE8629E9}" srcOrd="0" destOrd="0" presId="urn:microsoft.com/office/officeart/2005/8/layout/pyramid2"/>
    <dgm:cxn modelId="{BFFAF7C5-CE58-4FB1-8B4C-D4D8E6FFC2BF}" type="presOf" srcId="{03AB77B8-03C8-42D4-B706-94BA80F126C8}" destId="{E3902DE9-FCCB-4DB0-BB44-96177C20B174}" srcOrd="0" destOrd="0" presId="urn:microsoft.com/office/officeart/2005/8/layout/pyramid2"/>
    <dgm:cxn modelId="{D6C75B5D-A8BC-4CE5-957B-3D9C103E3A86}" type="presParOf" srcId="{0EC1DBDB-3413-4B15-98EA-5461BB120600}" destId="{6859AFA5-FDD1-4DAE-AC27-098A5EAEE5BA}" srcOrd="0" destOrd="0" presId="urn:microsoft.com/office/officeart/2005/8/layout/pyramid2"/>
    <dgm:cxn modelId="{35A2EB1F-AEF7-469D-A336-E514290A5F6D}" type="presParOf" srcId="{0EC1DBDB-3413-4B15-98EA-5461BB120600}" destId="{AED2F53A-2826-4CAB-9EA9-0F983A61A732}" srcOrd="1" destOrd="0" presId="urn:microsoft.com/office/officeart/2005/8/layout/pyramid2"/>
    <dgm:cxn modelId="{40C55877-90CD-4569-AFCE-454CF2F79EA9}" type="presParOf" srcId="{AED2F53A-2826-4CAB-9EA9-0F983A61A732}" destId="{C8F0207D-FD04-411C-9B89-185AB668A2D6}" srcOrd="0" destOrd="0" presId="urn:microsoft.com/office/officeart/2005/8/layout/pyramid2"/>
    <dgm:cxn modelId="{88F80D61-B934-4E53-A408-1EE7A14D3FDB}" type="presParOf" srcId="{AED2F53A-2826-4CAB-9EA9-0F983A61A732}" destId="{F2C4E144-F6F3-49BF-ABCF-8102959FCA10}" srcOrd="1" destOrd="0" presId="urn:microsoft.com/office/officeart/2005/8/layout/pyramid2"/>
    <dgm:cxn modelId="{2B8AFCCF-DFD7-4224-AA39-112B28A869E4}" type="presParOf" srcId="{AED2F53A-2826-4CAB-9EA9-0F983A61A732}" destId="{CD967CAF-2F12-486A-94BF-DCE8CE8629E9}" srcOrd="2" destOrd="0" presId="urn:microsoft.com/office/officeart/2005/8/layout/pyramid2"/>
    <dgm:cxn modelId="{4358562F-4B7E-4A17-954B-CF44E2EF4CD2}" type="presParOf" srcId="{AED2F53A-2826-4CAB-9EA9-0F983A61A732}" destId="{6EEFC60F-9223-46B5-BA2F-DF132A183C9F}" srcOrd="3" destOrd="0" presId="urn:microsoft.com/office/officeart/2005/8/layout/pyramid2"/>
    <dgm:cxn modelId="{EB654415-484A-4051-92A7-D676A294D0E4}" type="presParOf" srcId="{AED2F53A-2826-4CAB-9EA9-0F983A61A732}" destId="{CDBEF64D-E2FA-4DF5-BAEE-D8B5EE6F9A62}" srcOrd="4" destOrd="0" presId="urn:microsoft.com/office/officeart/2005/8/layout/pyramid2"/>
    <dgm:cxn modelId="{A78D3DED-B0D7-4430-94D8-E05204D6B1C8}" type="presParOf" srcId="{AED2F53A-2826-4CAB-9EA9-0F983A61A732}" destId="{231FD743-D7EE-4F18-80B7-1FE607FFDD42}" srcOrd="5" destOrd="0" presId="urn:microsoft.com/office/officeart/2005/8/layout/pyramid2"/>
    <dgm:cxn modelId="{DEE0737F-3FB6-4452-B2A2-C95D0E33B8CF}" type="presParOf" srcId="{AED2F53A-2826-4CAB-9EA9-0F983A61A732}" destId="{E3902DE9-FCCB-4DB0-BB44-96177C20B174}" srcOrd="6" destOrd="0" presId="urn:microsoft.com/office/officeart/2005/8/layout/pyramid2"/>
    <dgm:cxn modelId="{EA47E2D5-45CA-4D7C-B9B1-8613299A8980}" type="presParOf" srcId="{AED2F53A-2826-4CAB-9EA9-0F983A61A732}" destId="{23ED3AD7-50F4-4605-B702-7E6F9ED67095}" srcOrd="7" destOrd="0" presId="urn:microsoft.com/office/officeart/2005/8/layout/pyramid2"/>
    <dgm:cxn modelId="{DFD2EAE7-2DD8-4023-BAF9-41B401529C66}" type="presParOf" srcId="{AED2F53A-2826-4CAB-9EA9-0F983A61A732}" destId="{2C6A8238-2B7F-4DC2-BEDC-0DF13C0DAD12}" srcOrd="8" destOrd="0" presId="urn:microsoft.com/office/officeart/2005/8/layout/pyramid2"/>
    <dgm:cxn modelId="{984DA071-F59E-4C73-8544-C159AC5D0D29}" type="presParOf" srcId="{AED2F53A-2826-4CAB-9EA9-0F983A61A732}" destId="{797EDACB-74F1-4813-A118-2B073BC6A3FC}" srcOrd="9"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730144-3AF2-4241-9640-F6A75CFAF829}"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dirty="0"/>
            <a:t>前端</a:t>
          </a:r>
          <a:endParaRPr lang="en-US" altLang="zh-CN" dirty="0"/>
        </a:p>
        <a:p>
          <a:r>
            <a:rPr lang="zh-CN" dirty="0"/>
            <a:t>界面</a:t>
          </a:r>
          <a:endParaRPr lang="zh-CN" altLang="en-US" dirty="0"/>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EB09F45D-9245-4322-8B4A-9C627EFFB29B}">
      <dgm:prSet/>
      <dgm:spPr/>
      <dgm:t>
        <a:bodyPr/>
        <a:lstStyle/>
        <a:p>
          <a:pPr>
            <a:buClr>
              <a:srgbClr val="00AEEF"/>
            </a:buClr>
            <a:buSzPts val="1050"/>
            <a:buFont typeface="+mj-lt"/>
            <a:buAutoNum type="arabicPeriod"/>
          </a:pPr>
          <a:r>
            <a:rPr lang="zh-CN"/>
            <a:t>内容管理系统</a:t>
          </a:r>
        </a:p>
      </dgm:t>
    </dgm:pt>
    <dgm:pt modelId="{CF57DA21-1D40-4AE9-A29D-353FD07F74DF}" type="parTrans" cxnId="{8E8793D4-ACE5-4586-A429-256852C6E379}">
      <dgm:prSet/>
      <dgm:spPr/>
      <dgm:t>
        <a:bodyPr/>
        <a:lstStyle/>
        <a:p>
          <a:endParaRPr lang="zh-CN" altLang="en-US"/>
        </a:p>
      </dgm:t>
    </dgm:pt>
    <dgm:pt modelId="{CE9170C6-D2DE-4A1A-937D-9F63C9E9CDD0}" type="sibTrans" cxnId="{8E8793D4-ACE5-4586-A429-256852C6E379}">
      <dgm:prSet/>
      <dgm:spPr/>
      <dgm:t>
        <a:bodyPr/>
        <a:lstStyle/>
        <a:p>
          <a:endParaRPr lang="zh-CN" altLang="en-US"/>
        </a:p>
      </dgm:t>
    </dgm:pt>
    <dgm:pt modelId="{AC570C26-FC56-42D0-B65F-667C4D1B4649}">
      <dgm:prSet/>
      <dgm:spPr/>
      <dgm:t>
        <a:bodyPr/>
        <a:lstStyle/>
        <a:p>
          <a:pPr>
            <a:buClr>
              <a:srgbClr val="00AEEF"/>
            </a:buClr>
            <a:buSzPts val="1050"/>
            <a:buFont typeface="+mj-lt"/>
            <a:buAutoNum type="arabicPeriod"/>
          </a:pPr>
          <a:r>
            <a:rPr lang="zh-CN"/>
            <a:t>服务器与数据库</a:t>
          </a:r>
        </a:p>
      </dgm:t>
    </dgm:pt>
    <dgm:pt modelId="{8A3FECE5-8ED5-400D-AC8B-39D1D245FA6C}" type="parTrans" cxnId="{903096B4-C759-4EAF-AD0C-4AFF711A1A3C}">
      <dgm:prSet/>
      <dgm:spPr/>
      <dgm:t>
        <a:bodyPr/>
        <a:lstStyle/>
        <a:p>
          <a:endParaRPr lang="zh-CN" altLang="en-US"/>
        </a:p>
      </dgm:t>
    </dgm:pt>
    <dgm:pt modelId="{B200FA22-9556-429A-B247-84FE43BA3224}" type="sibTrans" cxnId="{903096B4-C759-4EAF-AD0C-4AFF711A1A3C}">
      <dgm:prSet/>
      <dgm:spPr/>
      <dgm:t>
        <a:bodyPr/>
        <a:lstStyle/>
        <a:p>
          <a:endParaRPr lang="zh-CN" altLang="en-US"/>
        </a:p>
      </dgm:t>
    </dgm:pt>
    <dgm:pt modelId="{4BB22885-7CBB-436C-8FB4-66EB0A431930}">
      <dgm:prSet/>
      <dgm:spPr/>
      <dgm:t>
        <a:bodyPr/>
        <a:lstStyle/>
        <a:p>
          <a:pPr>
            <a:buClr>
              <a:srgbClr val="00AEEF"/>
            </a:buClr>
            <a:buSzPts val="1050"/>
            <a:buFont typeface="+mj-lt"/>
            <a:buAutoNum type="arabicPeriod"/>
          </a:pPr>
          <a:r>
            <a:rPr lang="zh-CN"/>
            <a:t>购物车系统</a:t>
          </a:r>
        </a:p>
      </dgm:t>
    </dgm:pt>
    <dgm:pt modelId="{DC76DC96-3CDD-46C9-B459-861ECFD12F30}" type="parTrans" cxnId="{35E47F2A-ACF9-4BF4-A32E-1E7DC784BD43}">
      <dgm:prSet/>
      <dgm:spPr/>
      <dgm:t>
        <a:bodyPr/>
        <a:lstStyle/>
        <a:p>
          <a:endParaRPr lang="zh-CN" altLang="en-US"/>
        </a:p>
      </dgm:t>
    </dgm:pt>
    <dgm:pt modelId="{9C7F2F3D-80BE-4B06-8C58-BC254FB55FEB}" type="sibTrans" cxnId="{35E47F2A-ACF9-4BF4-A32E-1E7DC784BD43}">
      <dgm:prSet/>
      <dgm:spPr/>
      <dgm:t>
        <a:bodyPr/>
        <a:lstStyle/>
        <a:p>
          <a:endParaRPr lang="zh-CN" altLang="en-US"/>
        </a:p>
      </dgm:t>
    </dgm:pt>
    <dgm:pt modelId="{34445068-8EF1-4C73-8E1E-7E80A0553B82}">
      <dgm:prSet/>
      <dgm:spPr/>
      <dgm:t>
        <a:bodyPr/>
        <a:lstStyle/>
        <a:p>
          <a:pPr>
            <a:buClr>
              <a:srgbClr val="00AEEF"/>
            </a:buClr>
            <a:buSzPts val="1050"/>
            <a:buFont typeface="+mj-lt"/>
            <a:buAutoNum type="arabicPeriod"/>
          </a:pPr>
          <a:r>
            <a:rPr lang="zh-CN"/>
            <a:t>支付系统</a:t>
          </a:r>
        </a:p>
      </dgm:t>
    </dgm:pt>
    <dgm:pt modelId="{2DD2C829-98BC-4DF3-9682-EB26312BACFB}" type="parTrans" cxnId="{022EE62B-13EC-470A-9816-37F61131CB20}">
      <dgm:prSet/>
      <dgm:spPr/>
      <dgm:t>
        <a:bodyPr/>
        <a:lstStyle/>
        <a:p>
          <a:endParaRPr lang="zh-CN" altLang="en-US"/>
        </a:p>
      </dgm:t>
    </dgm:pt>
    <dgm:pt modelId="{AEE64A46-30B8-4F37-8DF3-655ADF18A7FA}" type="sibTrans" cxnId="{022EE62B-13EC-470A-9816-37F61131CB20}">
      <dgm:prSet/>
      <dgm:spPr/>
      <dgm:t>
        <a:bodyPr/>
        <a:lstStyle/>
        <a:p>
          <a:endParaRPr lang="zh-CN" altLang="en-US"/>
        </a:p>
      </dgm:t>
    </dgm:pt>
    <dgm:pt modelId="{2B32A9FB-7B48-45B8-8803-226E36EBA973}">
      <dgm:prSet/>
      <dgm:spPr/>
      <dgm:t>
        <a:bodyPr/>
        <a:lstStyle/>
        <a:p>
          <a:pPr>
            <a:buClr>
              <a:srgbClr val="00AEEF"/>
            </a:buClr>
            <a:buSzPts val="1050"/>
            <a:buFont typeface="+mj-lt"/>
            <a:buAutoNum type="arabicPeriod"/>
          </a:pPr>
          <a:r>
            <a:rPr lang="zh-CN"/>
            <a:t>用户账户系统</a:t>
          </a:r>
        </a:p>
      </dgm:t>
    </dgm:pt>
    <dgm:pt modelId="{20264693-3BE5-4F2E-931F-E4C88A3BF2E8}" type="parTrans" cxnId="{3E88FF07-F869-45FD-8430-FB0F4157026F}">
      <dgm:prSet/>
      <dgm:spPr/>
      <dgm:t>
        <a:bodyPr/>
        <a:lstStyle/>
        <a:p>
          <a:endParaRPr lang="zh-CN" altLang="en-US"/>
        </a:p>
      </dgm:t>
    </dgm:pt>
    <dgm:pt modelId="{FC46F419-2F6E-4A0E-A791-ED2C99FD11E5}" type="sibTrans" cxnId="{3E88FF07-F869-45FD-8430-FB0F4157026F}">
      <dgm:prSet/>
      <dgm:spPr/>
      <dgm:t>
        <a:bodyPr/>
        <a:lstStyle/>
        <a:p>
          <a:endParaRPr lang="zh-CN" altLang="en-US"/>
        </a:p>
      </dgm:t>
    </dgm:pt>
    <dgm:pt modelId="{C9CA893E-E8DF-4F49-81EE-68CE44A332D4}">
      <dgm:prSet/>
      <dgm:spPr/>
      <dgm:t>
        <a:bodyPr/>
        <a:lstStyle/>
        <a:p>
          <a:pPr>
            <a:buClr>
              <a:srgbClr val="00AEEF"/>
            </a:buClr>
            <a:buSzPts val="1050"/>
            <a:buFont typeface="+mj-lt"/>
            <a:buAutoNum type="arabicPeriod"/>
          </a:pPr>
          <a:r>
            <a:rPr lang="zh-CN"/>
            <a:t>搜索引擎优化</a:t>
          </a:r>
        </a:p>
      </dgm:t>
    </dgm:pt>
    <dgm:pt modelId="{B1CA7F12-A046-424E-A58B-DBA1A66BD0C0}" type="parTrans" cxnId="{7C556003-375C-4982-A7D2-381BDA979166}">
      <dgm:prSet/>
      <dgm:spPr/>
      <dgm:t>
        <a:bodyPr/>
        <a:lstStyle/>
        <a:p>
          <a:endParaRPr lang="zh-CN" altLang="en-US"/>
        </a:p>
      </dgm:t>
    </dgm:pt>
    <dgm:pt modelId="{B21DF6AB-8D09-4E44-98F0-B7E598888D66}" type="sibTrans" cxnId="{7C556003-375C-4982-A7D2-381BDA979166}">
      <dgm:prSet/>
      <dgm:spPr/>
      <dgm:t>
        <a:bodyPr/>
        <a:lstStyle/>
        <a:p>
          <a:endParaRPr lang="zh-CN" altLang="en-US"/>
        </a:p>
      </dgm:t>
    </dgm:pt>
    <dgm:pt modelId="{E48A01D2-3CA2-4B6E-8F4D-DE1F63B1112D}">
      <dgm:prSet/>
      <dgm:spPr/>
      <dgm:t>
        <a:bodyPr/>
        <a:lstStyle/>
        <a:p>
          <a:pPr>
            <a:buClr>
              <a:srgbClr val="00AEEF"/>
            </a:buClr>
            <a:buSzPts val="1050"/>
            <a:buFont typeface="+mj-lt"/>
            <a:buAutoNum type="arabicPeriod"/>
          </a:pPr>
          <a:r>
            <a:rPr lang="zh-CN"/>
            <a:t>客户服务与支持</a:t>
          </a:r>
        </a:p>
      </dgm:t>
    </dgm:pt>
    <dgm:pt modelId="{EF8E53BE-E14E-4B77-AFEF-17E8E30E6D26}" type="parTrans" cxnId="{993C8FD9-9F45-4A8A-8C85-D0603139A6B4}">
      <dgm:prSet/>
      <dgm:spPr/>
      <dgm:t>
        <a:bodyPr/>
        <a:lstStyle/>
        <a:p>
          <a:endParaRPr lang="zh-CN" altLang="en-US"/>
        </a:p>
      </dgm:t>
    </dgm:pt>
    <dgm:pt modelId="{F73D7547-0190-4E08-9352-9287084C48D2}" type="sibTrans" cxnId="{993C8FD9-9F45-4A8A-8C85-D0603139A6B4}">
      <dgm:prSet/>
      <dgm:spPr/>
      <dgm:t>
        <a:bodyPr/>
        <a:lstStyle/>
        <a:p>
          <a:endParaRPr lang="zh-CN" altLang="en-US"/>
        </a:p>
      </dgm:t>
    </dgm:pt>
    <dgm:pt modelId="{EDAA2220-F435-4453-A985-4A750641BCE2}">
      <dgm:prSet/>
      <dgm:spPr/>
      <dgm:t>
        <a:bodyPr/>
        <a:lstStyle/>
        <a:p>
          <a:pPr>
            <a:buClr>
              <a:srgbClr val="00AEEF"/>
            </a:buClr>
            <a:buSzPts val="1050"/>
            <a:buFont typeface="+mj-lt"/>
            <a:buAutoNum type="arabicPeriod"/>
          </a:pPr>
          <a:r>
            <a:rPr lang="zh-CN"/>
            <a:t>后台管理系统</a:t>
          </a:r>
        </a:p>
      </dgm:t>
    </dgm:pt>
    <dgm:pt modelId="{4C53FB8D-16E8-4B0A-B01A-634DD4873C28}" type="parTrans" cxnId="{1459F262-1934-474E-B21A-BEC20AE4BF46}">
      <dgm:prSet/>
      <dgm:spPr/>
      <dgm:t>
        <a:bodyPr/>
        <a:lstStyle/>
        <a:p>
          <a:endParaRPr lang="zh-CN" altLang="en-US"/>
        </a:p>
      </dgm:t>
    </dgm:pt>
    <dgm:pt modelId="{F1F89177-BA0C-4EC7-9DD5-29EE23B16617}" type="sibTrans" cxnId="{1459F262-1934-474E-B21A-BEC20AE4BF46}">
      <dgm:prSet/>
      <dgm:spPr/>
      <dgm:t>
        <a:bodyPr/>
        <a:lstStyle/>
        <a:p>
          <a:endParaRPr lang="zh-CN" altLang="en-US"/>
        </a:p>
      </dgm:t>
    </dgm:pt>
    <dgm:pt modelId="{41BBEE48-894A-448F-85C1-D93067FD79FB}">
      <dgm:prSet/>
      <dgm:spPr/>
      <dgm:t>
        <a:bodyPr/>
        <a:lstStyle/>
        <a:p>
          <a:pPr>
            <a:buClr>
              <a:srgbClr val="00AEEF"/>
            </a:buClr>
            <a:buSzPts val="1050"/>
            <a:buFont typeface="+mj-lt"/>
            <a:buAutoNum type="arabicPeriod"/>
          </a:pPr>
          <a:r>
            <a:rPr lang="zh-CN"/>
            <a:t>物流配送与跟踪</a:t>
          </a:r>
        </a:p>
      </dgm:t>
    </dgm:pt>
    <dgm:pt modelId="{4BC77F2C-CF0A-4AAD-9136-B8218DFCBFF4}" type="parTrans" cxnId="{3BD552EC-3613-42F8-A870-0D00AB40CCCD}">
      <dgm:prSet/>
      <dgm:spPr/>
      <dgm:t>
        <a:bodyPr/>
        <a:lstStyle/>
        <a:p>
          <a:endParaRPr lang="zh-CN" altLang="en-US"/>
        </a:p>
      </dgm:t>
    </dgm:pt>
    <dgm:pt modelId="{40F04218-357F-4611-A2AB-1DC077BD0969}" type="sibTrans" cxnId="{3BD552EC-3613-42F8-A870-0D00AB40CCCD}">
      <dgm:prSet/>
      <dgm:spPr/>
      <dgm:t>
        <a:bodyPr/>
        <a:lstStyle/>
        <a:p>
          <a:endParaRPr lang="zh-CN" altLang="en-US"/>
        </a:p>
      </dgm:t>
    </dgm:pt>
    <dgm:pt modelId="{1A870444-FD03-43A1-8462-58ABB7D0EF80}">
      <dgm:prSet/>
      <dgm:spPr/>
      <dgm:t>
        <a:bodyPr/>
        <a:lstStyle/>
        <a:p>
          <a:pPr>
            <a:buClr>
              <a:srgbClr val="00AEEF"/>
            </a:buClr>
            <a:buSzPts val="1050"/>
            <a:buFont typeface="+mj-lt"/>
            <a:buAutoNum type="arabicPeriod"/>
          </a:pPr>
          <a:r>
            <a:rPr lang="zh-CN"/>
            <a:t>移动优化与响应式设计</a:t>
          </a:r>
        </a:p>
      </dgm:t>
    </dgm:pt>
    <dgm:pt modelId="{B94D04E1-68B0-41C3-A5CC-F156E5D70B9F}" type="parTrans" cxnId="{833E5A0F-2732-447C-8DBC-2B8E913DD246}">
      <dgm:prSet/>
      <dgm:spPr/>
      <dgm:t>
        <a:bodyPr/>
        <a:lstStyle/>
        <a:p>
          <a:endParaRPr lang="zh-CN" altLang="en-US"/>
        </a:p>
      </dgm:t>
    </dgm:pt>
    <dgm:pt modelId="{6C3E8ED8-2945-4169-A21B-8015C1A0F1FB}" type="sibTrans" cxnId="{833E5A0F-2732-447C-8DBC-2B8E913DD246}">
      <dgm:prSet/>
      <dgm:spPr/>
      <dgm:t>
        <a:bodyPr/>
        <a:lstStyle/>
        <a:p>
          <a:endParaRPr lang="zh-CN" altLang="en-US"/>
        </a:p>
      </dgm:t>
    </dgm:pt>
    <dgm:pt modelId="{47DF6734-8B2C-43E7-A49F-0C7E9F09EA45}" type="pres">
      <dgm:prSet presAssocID="{89730144-3AF2-4241-9640-F6A75CFAF829}" presName="CompostProcess" presStyleCnt="0">
        <dgm:presLayoutVars>
          <dgm:dir/>
          <dgm:resizeHandles val="exact"/>
        </dgm:presLayoutVars>
      </dgm:prSet>
      <dgm:spPr/>
    </dgm:pt>
    <dgm:pt modelId="{6482D501-2032-4B2E-9C23-3E26A2DB2CBC}" type="pres">
      <dgm:prSet presAssocID="{89730144-3AF2-4241-9640-F6A75CFAF829}" presName="arrow" presStyleLbl="bgShp" presStyleIdx="0" presStyleCnt="1"/>
      <dgm:spPr/>
    </dgm:pt>
    <dgm:pt modelId="{2950CE20-ED28-4D27-BA35-A492BE1347F7}" type="pres">
      <dgm:prSet presAssocID="{89730144-3AF2-4241-9640-F6A75CFAF829}" presName="linearProcess" presStyleCnt="0"/>
      <dgm:spPr/>
    </dgm:pt>
    <dgm:pt modelId="{ABB6FBA1-A4F9-4B77-BA35-64F4CEB08189}" type="pres">
      <dgm:prSet presAssocID="{7E176F3C-0016-4265-99AB-2E1AF6B4CAC8}" presName="textNode" presStyleLbl="node1" presStyleIdx="0" presStyleCnt="11">
        <dgm:presLayoutVars>
          <dgm:bulletEnabled val="1"/>
        </dgm:presLayoutVars>
      </dgm:prSet>
      <dgm:spPr/>
    </dgm:pt>
    <dgm:pt modelId="{0B564AFB-65B6-45D3-90E5-F6756EC1636B}" type="pres">
      <dgm:prSet presAssocID="{62C25548-E0B3-46B6-A9F4-2D83A80D22FC}" presName="sibTrans" presStyleCnt="0"/>
      <dgm:spPr/>
    </dgm:pt>
    <dgm:pt modelId="{294A5784-EDE4-4E20-A7B6-86DF9EBEF1CC}" type="pres">
      <dgm:prSet presAssocID="{EB09F45D-9245-4322-8B4A-9C627EFFB29B}" presName="textNode" presStyleLbl="node1" presStyleIdx="1" presStyleCnt="11">
        <dgm:presLayoutVars>
          <dgm:bulletEnabled val="1"/>
        </dgm:presLayoutVars>
      </dgm:prSet>
      <dgm:spPr/>
    </dgm:pt>
    <dgm:pt modelId="{74957C93-5844-4042-A59A-F598CE6E36C9}" type="pres">
      <dgm:prSet presAssocID="{CE9170C6-D2DE-4A1A-937D-9F63C9E9CDD0}" presName="sibTrans" presStyleCnt="0"/>
      <dgm:spPr/>
    </dgm:pt>
    <dgm:pt modelId="{7453C712-34FC-4091-95CB-ACA026B98F60}" type="pres">
      <dgm:prSet presAssocID="{AC570C26-FC56-42D0-B65F-667C4D1B4649}" presName="textNode" presStyleLbl="node1" presStyleIdx="2" presStyleCnt="11">
        <dgm:presLayoutVars>
          <dgm:bulletEnabled val="1"/>
        </dgm:presLayoutVars>
      </dgm:prSet>
      <dgm:spPr/>
    </dgm:pt>
    <dgm:pt modelId="{B402D876-1FA2-4AC2-A94F-C964FDA5BF4D}" type="pres">
      <dgm:prSet presAssocID="{B200FA22-9556-429A-B247-84FE43BA3224}" presName="sibTrans" presStyleCnt="0"/>
      <dgm:spPr/>
    </dgm:pt>
    <dgm:pt modelId="{84E0F0C8-9D55-46C3-A7A8-C31F72301DC6}" type="pres">
      <dgm:prSet presAssocID="{4BB22885-7CBB-436C-8FB4-66EB0A431930}" presName="textNode" presStyleLbl="node1" presStyleIdx="3" presStyleCnt="11">
        <dgm:presLayoutVars>
          <dgm:bulletEnabled val="1"/>
        </dgm:presLayoutVars>
      </dgm:prSet>
      <dgm:spPr/>
    </dgm:pt>
    <dgm:pt modelId="{F9E336FD-28FF-4D94-978E-FA469247CC2D}" type="pres">
      <dgm:prSet presAssocID="{9C7F2F3D-80BE-4B06-8C58-BC254FB55FEB}" presName="sibTrans" presStyleCnt="0"/>
      <dgm:spPr/>
    </dgm:pt>
    <dgm:pt modelId="{9C7BC791-B754-44D4-88CE-EA894C0234DF}" type="pres">
      <dgm:prSet presAssocID="{34445068-8EF1-4C73-8E1E-7E80A0553B82}" presName="textNode" presStyleLbl="node1" presStyleIdx="4" presStyleCnt="11">
        <dgm:presLayoutVars>
          <dgm:bulletEnabled val="1"/>
        </dgm:presLayoutVars>
      </dgm:prSet>
      <dgm:spPr/>
    </dgm:pt>
    <dgm:pt modelId="{B1CEEE8E-0B0C-4C1F-AA1B-8745BC727049}" type="pres">
      <dgm:prSet presAssocID="{AEE64A46-30B8-4F37-8DF3-655ADF18A7FA}" presName="sibTrans" presStyleCnt="0"/>
      <dgm:spPr/>
    </dgm:pt>
    <dgm:pt modelId="{FF625C9C-B226-4EC6-A170-93F85407CE29}" type="pres">
      <dgm:prSet presAssocID="{2B32A9FB-7B48-45B8-8803-226E36EBA973}" presName="textNode" presStyleLbl="node1" presStyleIdx="5" presStyleCnt="11">
        <dgm:presLayoutVars>
          <dgm:bulletEnabled val="1"/>
        </dgm:presLayoutVars>
      </dgm:prSet>
      <dgm:spPr/>
    </dgm:pt>
    <dgm:pt modelId="{03E67020-22A6-46F7-9771-E226ECE86568}" type="pres">
      <dgm:prSet presAssocID="{FC46F419-2F6E-4A0E-A791-ED2C99FD11E5}" presName="sibTrans" presStyleCnt="0"/>
      <dgm:spPr/>
    </dgm:pt>
    <dgm:pt modelId="{3CBCC3F2-28C2-41A6-B232-512AED717C99}" type="pres">
      <dgm:prSet presAssocID="{C9CA893E-E8DF-4F49-81EE-68CE44A332D4}" presName="textNode" presStyleLbl="node1" presStyleIdx="6" presStyleCnt="11">
        <dgm:presLayoutVars>
          <dgm:bulletEnabled val="1"/>
        </dgm:presLayoutVars>
      </dgm:prSet>
      <dgm:spPr/>
    </dgm:pt>
    <dgm:pt modelId="{CA3E5167-5DB9-4271-B81F-77B91C4C4FD0}" type="pres">
      <dgm:prSet presAssocID="{B21DF6AB-8D09-4E44-98F0-B7E598888D66}" presName="sibTrans" presStyleCnt="0"/>
      <dgm:spPr/>
    </dgm:pt>
    <dgm:pt modelId="{7D46A171-78A4-499C-94F5-A46CE1ABB5DB}" type="pres">
      <dgm:prSet presAssocID="{E48A01D2-3CA2-4B6E-8F4D-DE1F63B1112D}" presName="textNode" presStyleLbl="node1" presStyleIdx="7" presStyleCnt="11">
        <dgm:presLayoutVars>
          <dgm:bulletEnabled val="1"/>
        </dgm:presLayoutVars>
      </dgm:prSet>
      <dgm:spPr/>
    </dgm:pt>
    <dgm:pt modelId="{46711DF6-C8EB-4E4B-8C62-651BBC16D5F8}" type="pres">
      <dgm:prSet presAssocID="{F73D7547-0190-4E08-9352-9287084C48D2}" presName="sibTrans" presStyleCnt="0"/>
      <dgm:spPr/>
    </dgm:pt>
    <dgm:pt modelId="{3A339150-8091-4707-8535-411ED2434AD0}" type="pres">
      <dgm:prSet presAssocID="{EDAA2220-F435-4453-A985-4A750641BCE2}" presName="textNode" presStyleLbl="node1" presStyleIdx="8" presStyleCnt="11">
        <dgm:presLayoutVars>
          <dgm:bulletEnabled val="1"/>
        </dgm:presLayoutVars>
      </dgm:prSet>
      <dgm:spPr/>
    </dgm:pt>
    <dgm:pt modelId="{E7D08872-8EFA-41DB-BC14-39C62D23E339}" type="pres">
      <dgm:prSet presAssocID="{F1F89177-BA0C-4EC7-9DD5-29EE23B16617}" presName="sibTrans" presStyleCnt="0"/>
      <dgm:spPr/>
    </dgm:pt>
    <dgm:pt modelId="{520C4B10-1F1B-4048-8F2F-D014C9476A49}" type="pres">
      <dgm:prSet presAssocID="{41BBEE48-894A-448F-85C1-D93067FD79FB}" presName="textNode" presStyleLbl="node1" presStyleIdx="9" presStyleCnt="11">
        <dgm:presLayoutVars>
          <dgm:bulletEnabled val="1"/>
        </dgm:presLayoutVars>
      </dgm:prSet>
      <dgm:spPr/>
    </dgm:pt>
    <dgm:pt modelId="{ECA6270C-0AFA-4BA0-853B-ABA519013C6D}" type="pres">
      <dgm:prSet presAssocID="{40F04218-357F-4611-A2AB-1DC077BD0969}" presName="sibTrans" presStyleCnt="0"/>
      <dgm:spPr/>
    </dgm:pt>
    <dgm:pt modelId="{FC12EF3A-E8D9-4095-858F-8090C55D7923}" type="pres">
      <dgm:prSet presAssocID="{1A870444-FD03-43A1-8462-58ABB7D0EF80}" presName="textNode" presStyleLbl="node1" presStyleIdx="10" presStyleCnt="11">
        <dgm:presLayoutVars>
          <dgm:bulletEnabled val="1"/>
        </dgm:presLayoutVars>
      </dgm:prSet>
      <dgm:spPr/>
    </dgm:pt>
  </dgm:ptLst>
  <dgm:cxnLst>
    <dgm:cxn modelId="{7C556003-375C-4982-A7D2-381BDA979166}" srcId="{89730144-3AF2-4241-9640-F6A75CFAF829}" destId="{C9CA893E-E8DF-4F49-81EE-68CE44A332D4}" srcOrd="6" destOrd="0" parTransId="{B1CA7F12-A046-424E-A58B-DBA1A66BD0C0}" sibTransId="{B21DF6AB-8D09-4E44-98F0-B7E598888D66}"/>
    <dgm:cxn modelId="{3E88FF07-F869-45FD-8430-FB0F4157026F}" srcId="{89730144-3AF2-4241-9640-F6A75CFAF829}" destId="{2B32A9FB-7B48-45B8-8803-226E36EBA973}" srcOrd="5" destOrd="0" parTransId="{20264693-3BE5-4F2E-931F-E4C88A3BF2E8}" sibTransId="{FC46F419-2F6E-4A0E-A791-ED2C99FD11E5}"/>
    <dgm:cxn modelId="{53899F0C-54B6-4493-B050-43AAF87866AD}" type="presOf" srcId="{E48A01D2-3CA2-4B6E-8F4D-DE1F63B1112D}" destId="{7D46A171-78A4-499C-94F5-A46CE1ABB5DB}" srcOrd="0" destOrd="0" presId="urn:microsoft.com/office/officeart/2005/8/layout/hProcess9"/>
    <dgm:cxn modelId="{833E5A0F-2732-447C-8DBC-2B8E913DD246}" srcId="{89730144-3AF2-4241-9640-F6A75CFAF829}" destId="{1A870444-FD03-43A1-8462-58ABB7D0EF80}" srcOrd="10" destOrd="0" parTransId="{B94D04E1-68B0-41C3-A5CC-F156E5D70B9F}" sibTransId="{6C3E8ED8-2945-4169-A21B-8015C1A0F1FB}"/>
    <dgm:cxn modelId="{35E47F2A-ACF9-4BF4-A32E-1E7DC784BD43}" srcId="{89730144-3AF2-4241-9640-F6A75CFAF829}" destId="{4BB22885-7CBB-436C-8FB4-66EB0A431930}" srcOrd="3" destOrd="0" parTransId="{DC76DC96-3CDD-46C9-B459-861ECFD12F30}" sibTransId="{9C7F2F3D-80BE-4B06-8C58-BC254FB55FEB}"/>
    <dgm:cxn modelId="{022EE62B-13EC-470A-9816-37F61131CB20}" srcId="{89730144-3AF2-4241-9640-F6A75CFAF829}" destId="{34445068-8EF1-4C73-8E1E-7E80A0553B82}" srcOrd="4" destOrd="0" parTransId="{2DD2C829-98BC-4DF3-9682-EB26312BACFB}" sibTransId="{AEE64A46-30B8-4F37-8DF3-655ADF18A7FA}"/>
    <dgm:cxn modelId="{3928675F-95CE-437D-A7E0-7451829C5786}" type="presOf" srcId="{2B32A9FB-7B48-45B8-8803-226E36EBA973}" destId="{FF625C9C-B226-4EC6-A170-93F85407CE29}" srcOrd="0" destOrd="0" presId="urn:microsoft.com/office/officeart/2005/8/layout/hProcess9"/>
    <dgm:cxn modelId="{B930C842-F286-43B5-B720-4504FB6E9B4E}" type="presOf" srcId="{7E176F3C-0016-4265-99AB-2E1AF6B4CAC8}" destId="{ABB6FBA1-A4F9-4B77-BA35-64F4CEB08189}" srcOrd="0" destOrd="0" presId="urn:microsoft.com/office/officeart/2005/8/layout/hProcess9"/>
    <dgm:cxn modelId="{1459F262-1934-474E-B21A-BEC20AE4BF46}" srcId="{89730144-3AF2-4241-9640-F6A75CFAF829}" destId="{EDAA2220-F435-4453-A985-4A750641BCE2}" srcOrd="8" destOrd="0" parTransId="{4C53FB8D-16E8-4B0A-B01A-634DD4873C28}" sibTransId="{F1F89177-BA0C-4EC7-9DD5-29EE23B16617}"/>
    <dgm:cxn modelId="{F2309F6C-164E-417D-8A63-CB235F905F7A}" type="presOf" srcId="{EDAA2220-F435-4453-A985-4A750641BCE2}" destId="{3A339150-8091-4707-8535-411ED2434AD0}" srcOrd="0" destOrd="0" presId="urn:microsoft.com/office/officeart/2005/8/layout/hProcess9"/>
    <dgm:cxn modelId="{658E4D53-BA36-44B3-9617-1E245F8EB34C}" type="presOf" srcId="{1A870444-FD03-43A1-8462-58ABB7D0EF80}" destId="{FC12EF3A-E8D9-4095-858F-8090C55D7923}" srcOrd="0" destOrd="0" presId="urn:microsoft.com/office/officeart/2005/8/layout/hProcess9"/>
    <dgm:cxn modelId="{429C4974-CC28-4143-9FFC-DEE48EC8FD97}" type="presOf" srcId="{89730144-3AF2-4241-9640-F6A75CFAF829}" destId="{47DF6734-8B2C-43E7-A49F-0C7E9F09EA45}" srcOrd="0" destOrd="0" presId="urn:microsoft.com/office/officeart/2005/8/layout/hProcess9"/>
    <dgm:cxn modelId="{E5A21655-D2B1-43A0-93DD-DDE89DA7988D}" type="presOf" srcId="{C9CA893E-E8DF-4F49-81EE-68CE44A332D4}" destId="{3CBCC3F2-28C2-41A6-B232-512AED717C99}" srcOrd="0" destOrd="0" presId="urn:microsoft.com/office/officeart/2005/8/layout/hProcess9"/>
    <dgm:cxn modelId="{5E4E8A96-4C97-49F1-AAB3-6B8CAB8A0E10}" srcId="{89730144-3AF2-4241-9640-F6A75CFAF829}" destId="{7E176F3C-0016-4265-99AB-2E1AF6B4CAC8}" srcOrd="0" destOrd="0" parTransId="{059E3597-94DE-42FC-A994-0AF2C29BDC88}" sibTransId="{62C25548-E0B3-46B6-A9F4-2D83A80D22FC}"/>
    <dgm:cxn modelId="{434FFC99-5D7E-4393-A71E-9BCE026EF756}" type="presOf" srcId="{AC570C26-FC56-42D0-B65F-667C4D1B4649}" destId="{7453C712-34FC-4091-95CB-ACA026B98F60}" srcOrd="0" destOrd="0" presId="urn:microsoft.com/office/officeart/2005/8/layout/hProcess9"/>
    <dgm:cxn modelId="{81C1959A-8887-4DD9-8192-A047B3859B22}" type="presOf" srcId="{EB09F45D-9245-4322-8B4A-9C627EFFB29B}" destId="{294A5784-EDE4-4E20-A7B6-86DF9EBEF1CC}" srcOrd="0" destOrd="0" presId="urn:microsoft.com/office/officeart/2005/8/layout/hProcess9"/>
    <dgm:cxn modelId="{903096B4-C759-4EAF-AD0C-4AFF711A1A3C}" srcId="{89730144-3AF2-4241-9640-F6A75CFAF829}" destId="{AC570C26-FC56-42D0-B65F-667C4D1B4649}" srcOrd="2" destOrd="0" parTransId="{8A3FECE5-8ED5-400D-AC8B-39D1D245FA6C}" sibTransId="{B200FA22-9556-429A-B247-84FE43BA3224}"/>
    <dgm:cxn modelId="{8E8793D4-ACE5-4586-A429-256852C6E379}" srcId="{89730144-3AF2-4241-9640-F6A75CFAF829}" destId="{EB09F45D-9245-4322-8B4A-9C627EFFB29B}" srcOrd="1" destOrd="0" parTransId="{CF57DA21-1D40-4AE9-A29D-353FD07F74DF}" sibTransId="{CE9170C6-D2DE-4A1A-937D-9F63C9E9CDD0}"/>
    <dgm:cxn modelId="{9864D7D7-5F07-44DE-BDC8-63AE18F4D502}" type="presOf" srcId="{34445068-8EF1-4C73-8E1E-7E80A0553B82}" destId="{9C7BC791-B754-44D4-88CE-EA894C0234DF}" srcOrd="0" destOrd="0" presId="urn:microsoft.com/office/officeart/2005/8/layout/hProcess9"/>
    <dgm:cxn modelId="{993C8FD9-9F45-4A8A-8C85-D0603139A6B4}" srcId="{89730144-3AF2-4241-9640-F6A75CFAF829}" destId="{E48A01D2-3CA2-4B6E-8F4D-DE1F63B1112D}" srcOrd="7" destOrd="0" parTransId="{EF8E53BE-E14E-4B77-AFEF-17E8E30E6D26}" sibTransId="{F73D7547-0190-4E08-9352-9287084C48D2}"/>
    <dgm:cxn modelId="{DA6D44DB-EA50-46FB-B9EB-8E5A505D9649}" type="presOf" srcId="{41BBEE48-894A-448F-85C1-D93067FD79FB}" destId="{520C4B10-1F1B-4048-8F2F-D014C9476A49}" srcOrd="0" destOrd="0" presId="urn:microsoft.com/office/officeart/2005/8/layout/hProcess9"/>
    <dgm:cxn modelId="{4A3695E3-10A7-489A-9E46-B18E0613756C}" type="presOf" srcId="{4BB22885-7CBB-436C-8FB4-66EB0A431930}" destId="{84E0F0C8-9D55-46C3-A7A8-C31F72301DC6}" srcOrd="0" destOrd="0" presId="urn:microsoft.com/office/officeart/2005/8/layout/hProcess9"/>
    <dgm:cxn modelId="{3BD552EC-3613-42F8-A870-0D00AB40CCCD}" srcId="{89730144-3AF2-4241-9640-F6A75CFAF829}" destId="{41BBEE48-894A-448F-85C1-D93067FD79FB}" srcOrd="9" destOrd="0" parTransId="{4BC77F2C-CF0A-4AAD-9136-B8218DFCBFF4}" sibTransId="{40F04218-357F-4611-A2AB-1DC077BD0969}"/>
    <dgm:cxn modelId="{8CD1087F-5974-426C-853E-59D3659681D4}" type="presParOf" srcId="{47DF6734-8B2C-43E7-A49F-0C7E9F09EA45}" destId="{6482D501-2032-4B2E-9C23-3E26A2DB2CBC}" srcOrd="0" destOrd="0" presId="urn:microsoft.com/office/officeart/2005/8/layout/hProcess9"/>
    <dgm:cxn modelId="{6FF36D63-EBB7-4899-9D63-201E9A98DB34}" type="presParOf" srcId="{47DF6734-8B2C-43E7-A49F-0C7E9F09EA45}" destId="{2950CE20-ED28-4D27-BA35-A492BE1347F7}" srcOrd="1" destOrd="0" presId="urn:microsoft.com/office/officeart/2005/8/layout/hProcess9"/>
    <dgm:cxn modelId="{065C97F6-971F-4372-A353-2A230F57D3DA}" type="presParOf" srcId="{2950CE20-ED28-4D27-BA35-A492BE1347F7}" destId="{ABB6FBA1-A4F9-4B77-BA35-64F4CEB08189}" srcOrd="0" destOrd="0" presId="urn:microsoft.com/office/officeart/2005/8/layout/hProcess9"/>
    <dgm:cxn modelId="{9092696C-91A0-47B4-A235-7225C2ACCD2F}" type="presParOf" srcId="{2950CE20-ED28-4D27-BA35-A492BE1347F7}" destId="{0B564AFB-65B6-45D3-90E5-F6756EC1636B}" srcOrd="1" destOrd="0" presId="urn:microsoft.com/office/officeart/2005/8/layout/hProcess9"/>
    <dgm:cxn modelId="{A4F8F05E-6C72-45D5-8192-9A601D3325D6}" type="presParOf" srcId="{2950CE20-ED28-4D27-BA35-A492BE1347F7}" destId="{294A5784-EDE4-4E20-A7B6-86DF9EBEF1CC}" srcOrd="2" destOrd="0" presId="urn:microsoft.com/office/officeart/2005/8/layout/hProcess9"/>
    <dgm:cxn modelId="{EB5AEDB8-7326-4513-AC62-BF0DEE2A6CCB}" type="presParOf" srcId="{2950CE20-ED28-4D27-BA35-A492BE1347F7}" destId="{74957C93-5844-4042-A59A-F598CE6E36C9}" srcOrd="3" destOrd="0" presId="urn:microsoft.com/office/officeart/2005/8/layout/hProcess9"/>
    <dgm:cxn modelId="{2DC1A043-109B-4373-80C8-7591DAA4B0E1}" type="presParOf" srcId="{2950CE20-ED28-4D27-BA35-A492BE1347F7}" destId="{7453C712-34FC-4091-95CB-ACA026B98F60}" srcOrd="4" destOrd="0" presId="urn:microsoft.com/office/officeart/2005/8/layout/hProcess9"/>
    <dgm:cxn modelId="{5302F970-8BF7-4E73-9815-51C9A6048F8E}" type="presParOf" srcId="{2950CE20-ED28-4D27-BA35-A492BE1347F7}" destId="{B402D876-1FA2-4AC2-A94F-C964FDA5BF4D}" srcOrd="5" destOrd="0" presId="urn:microsoft.com/office/officeart/2005/8/layout/hProcess9"/>
    <dgm:cxn modelId="{C461A105-5769-4563-B455-AF1A60250E36}" type="presParOf" srcId="{2950CE20-ED28-4D27-BA35-A492BE1347F7}" destId="{84E0F0C8-9D55-46C3-A7A8-C31F72301DC6}" srcOrd="6" destOrd="0" presId="urn:microsoft.com/office/officeart/2005/8/layout/hProcess9"/>
    <dgm:cxn modelId="{A4882914-70BE-49BD-A635-526D543BDAE9}" type="presParOf" srcId="{2950CE20-ED28-4D27-BA35-A492BE1347F7}" destId="{F9E336FD-28FF-4D94-978E-FA469247CC2D}" srcOrd="7" destOrd="0" presId="urn:microsoft.com/office/officeart/2005/8/layout/hProcess9"/>
    <dgm:cxn modelId="{B7C9E2F5-4D41-47D3-919C-5329101FA690}" type="presParOf" srcId="{2950CE20-ED28-4D27-BA35-A492BE1347F7}" destId="{9C7BC791-B754-44D4-88CE-EA894C0234DF}" srcOrd="8" destOrd="0" presId="urn:microsoft.com/office/officeart/2005/8/layout/hProcess9"/>
    <dgm:cxn modelId="{8617B133-57EC-4244-A525-8EA72823A834}" type="presParOf" srcId="{2950CE20-ED28-4D27-BA35-A492BE1347F7}" destId="{B1CEEE8E-0B0C-4C1F-AA1B-8745BC727049}" srcOrd="9" destOrd="0" presId="urn:microsoft.com/office/officeart/2005/8/layout/hProcess9"/>
    <dgm:cxn modelId="{A0903645-86C1-45F4-A0A9-4933BAC48956}" type="presParOf" srcId="{2950CE20-ED28-4D27-BA35-A492BE1347F7}" destId="{FF625C9C-B226-4EC6-A170-93F85407CE29}" srcOrd="10" destOrd="0" presId="urn:microsoft.com/office/officeart/2005/8/layout/hProcess9"/>
    <dgm:cxn modelId="{CABA17F7-3B65-4A1C-9261-4552CD18D671}" type="presParOf" srcId="{2950CE20-ED28-4D27-BA35-A492BE1347F7}" destId="{03E67020-22A6-46F7-9771-E226ECE86568}" srcOrd="11" destOrd="0" presId="urn:microsoft.com/office/officeart/2005/8/layout/hProcess9"/>
    <dgm:cxn modelId="{DB97C1B3-F8CA-48A0-8B01-FADA14C6C2BA}" type="presParOf" srcId="{2950CE20-ED28-4D27-BA35-A492BE1347F7}" destId="{3CBCC3F2-28C2-41A6-B232-512AED717C99}" srcOrd="12" destOrd="0" presId="urn:microsoft.com/office/officeart/2005/8/layout/hProcess9"/>
    <dgm:cxn modelId="{371A649C-71CE-40FD-A93D-4FC8B364810F}" type="presParOf" srcId="{2950CE20-ED28-4D27-BA35-A492BE1347F7}" destId="{CA3E5167-5DB9-4271-B81F-77B91C4C4FD0}" srcOrd="13" destOrd="0" presId="urn:microsoft.com/office/officeart/2005/8/layout/hProcess9"/>
    <dgm:cxn modelId="{5DE2F406-5DF0-4D01-9CE4-5C917432B818}" type="presParOf" srcId="{2950CE20-ED28-4D27-BA35-A492BE1347F7}" destId="{7D46A171-78A4-499C-94F5-A46CE1ABB5DB}" srcOrd="14" destOrd="0" presId="urn:microsoft.com/office/officeart/2005/8/layout/hProcess9"/>
    <dgm:cxn modelId="{484CE3A1-B292-410A-82E5-774EC9620FFB}" type="presParOf" srcId="{2950CE20-ED28-4D27-BA35-A492BE1347F7}" destId="{46711DF6-C8EB-4E4B-8C62-651BBC16D5F8}" srcOrd="15" destOrd="0" presId="urn:microsoft.com/office/officeart/2005/8/layout/hProcess9"/>
    <dgm:cxn modelId="{CE566264-E3F3-4CA2-A75C-DF25853229A1}" type="presParOf" srcId="{2950CE20-ED28-4D27-BA35-A492BE1347F7}" destId="{3A339150-8091-4707-8535-411ED2434AD0}" srcOrd="16" destOrd="0" presId="urn:microsoft.com/office/officeart/2005/8/layout/hProcess9"/>
    <dgm:cxn modelId="{25ED90B7-4DB1-41DB-B41C-B7E0EB229F7C}" type="presParOf" srcId="{2950CE20-ED28-4D27-BA35-A492BE1347F7}" destId="{E7D08872-8EFA-41DB-BC14-39C62D23E339}" srcOrd="17" destOrd="0" presId="urn:microsoft.com/office/officeart/2005/8/layout/hProcess9"/>
    <dgm:cxn modelId="{5C45DFFD-2CB2-4A82-8285-75469641FFBA}" type="presParOf" srcId="{2950CE20-ED28-4D27-BA35-A492BE1347F7}" destId="{520C4B10-1F1B-4048-8F2F-D014C9476A49}" srcOrd="18" destOrd="0" presId="urn:microsoft.com/office/officeart/2005/8/layout/hProcess9"/>
    <dgm:cxn modelId="{031B3D6E-57F5-47C2-AB95-467523F3FB48}" type="presParOf" srcId="{2950CE20-ED28-4D27-BA35-A492BE1347F7}" destId="{ECA6270C-0AFA-4BA0-853B-ABA519013C6D}" srcOrd="19" destOrd="0" presId="urn:microsoft.com/office/officeart/2005/8/layout/hProcess9"/>
    <dgm:cxn modelId="{0BAA649B-B83B-418E-B2BA-7108431EF9BA}" type="presParOf" srcId="{2950CE20-ED28-4D27-BA35-A492BE1347F7}" destId="{FC12EF3A-E8D9-4095-858F-8090C55D7923}" srcOrd="2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730144-3AF2-4241-9640-F6A75CFAF829}"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en-US" altLang="zh-CN"/>
            <a:t>1.	</a:t>
          </a:r>
          <a:r>
            <a:rPr lang="zh-CN" altLang="en-US"/>
            <a:t>商务性</a:t>
          </a:r>
          <a:endParaRPr lang="zh-CN" altLang="en-US" dirty="0"/>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129C6A20-B4AE-4D1B-848B-C0BC8C65FF3C}">
      <dgm:prSet/>
      <dgm:spPr/>
      <dgm:t>
        <a:bodyPr/>
        <a:lstStyle/>
        <a:p>
          <a:r>
            <a:rPr lang="en-US" altLang="zh-CN" dirty="0"/>
            <a:t>2.	</a:t>
          </a:r>
          <a:r>
            <a:rPr lang="zh-CN" altLang="en-US" dirty="0"/>
            <a:t>服务性</a:t>
          </a:r>
        </a:p>
      </dgm:t>
    </dgm:pt>
    <dgm:pt modelId="{BE1078C7-A11E-4D6E-8C6D-266BC695EBF9}" type="parTrans" cxnId="{5FB475E9-BFBF-4CAE-966E-C1415985A299}">
      <dgm:prSet/>
      <dgm:spPr/>
      <dgm:t>
        <a:bodyPr/>
        <a:lstStyle/>
        <a:p>
          <a:endParaRPr lang="zh-CN" altLang="en-US"/>
        </a:p>
      </dgm:t>
    </dgm:pt>
    <dgm:pt modelId="{4D148FBE-232B-4DD7-AFF5-CA9663FCA1A7}" type="sibTrans" cxnId="{5FB475E9-BFBF-4CAE-966E-C1415985A299}">
      <dgm:prSet/>
      <dgm:spPr/>
      <dgm:t>
        <a:bodyPr/>
        <a:lstStyle/>
        <a:p>
          <a:endParaRPr lang="zh-CN" altLang="en-US"/>
        </a:p>
      </dgm:t>
    </dgm:pt>
    <dgm:pt modelId="{02B87475-67C8-4AEB-A072-54F95501D1D9}">
      <dgm:prSet/>
      <dgm:spPr/>
      <dgm:t>
        <a:bodyPr/>
        <a:lstStyle/>
        <a:p>
          <a:r>
            <a:rPr lang="en-US" altLang="zh-CN" dirty="0"/>
            <a:t>3.	</a:t>
          </a:r>
          <a:r>
            <a:rPr lang="zh-CN" altLang="en-US" dirty="0"/>
            <a:t>集成性</a:t>
          </a:r>
        </a:p>
      </dgm:t>
    </dgm:pt>
    <dgm:pt modelId="{A75BD7CF-7E7E-43AE-A4F7-FAD8B2F30BE6}" type="parTrans" cxnId="{DDC13291-8D7A-4E4C-9179-91BE878EAF4C}">
      <dgm:prSet/>
      <dgm:spPr/>
      <dgm:t>
        <a:bodyPr/>
        <a:lstStyle/>
        <a:p>
          <a:endParaRPr lang="zh-CN" altLang="en-US"/>
        </a:p>
      </dgm:t>
    </dgm:pt>
    <dgm:pt modelId="{D7D83ABA-6DCA-4206-B665-343A15BEC23B}" type="sibTrans" cxnId="{DDC13291-8D7A-4E4C-9179-91BE878EAF4C}">
      <dgm:prSet/>
      <dgm:spPr/>
      <dgm:t>
        <a:bodyPr/>
        <a:lstStyle/>
        <a:p>
          <a:endParaRPr lang="zh-CN" altLang="en-US"/>
        </a:p>
      </dgm:t>
    </dgm:pt>
    <dgm:pt modelId="{60DF6044-A771-44BC-982E-2F9D8C26B18B}">
      <dgm:prSet/>
      <dgm:spPr/>
      <dgm:t>
        <a:bodyPr/>
        <a:lstStyle/>
        <a:p>
          <a:r>
            <a:rPr lang="en-US" altLang="zh-CN" dirty="0"/>
            <a:t>4.	</a:t>
          </a:r>
          <a:r>
            <a:rPr lang="zh-CN" altLang="en-US" dirty="0"/>
            <a:t>可扩展性</a:t>
          </a:r>
        </a:p>
      </dgm:t>
    </dgm:pt>
    <dgm:pt modelId="{560C6F0A-B31C-43C2-99D4-F259F51CDA50}" type="parTrans" cxnId="{CF22CB03-C7C1-4EEC-8B90-00ED93998FE5}">
      <dgm:prSet/>
      <dgm:spPr/>
      <dgm:t>
        <a:bodyPr/>
        <a:lstStyle/>
        <a:p>
          <a:endParaRPr lang="zh-CN" altLang="en-US"/>
        </a:p>
      </dgm:t>
    </dgm:pt>
    <dgm:pt modelId="{7230AD9C-65AF-463D-B2DC-6E3616739DCE}" type="sibTrans" cxnId="{CF22CB03-C7C1-4EEC-8B90-00ED93998FE5}">
      <dgm:prSet/>
      <dgm:spPr/>
      <dgm:t>
        <a:bodyPr/>
        <a:lstStyle/>
        <a:p>
          <a:endParaRPr lang="zh-CN" altLang="en-US"/>
        </a:p>
      </dgm:t>
    </dgm:pt>
    <dgm:pt modelId="{AD403166-BE98-458C-815F-E61177D86278}">
      <dgm:prSet/>
      <dgm:spPr/>
      <dgm:t>
        <a:bodyPr/>
        <a:lstStyle/>
        <a:p>
          <a:r>
            <a:rPr lang="en-US" altLang="zh-CN" dirty="0"/>
            <a:t>5.	</a:t>
          </a:r>
          <a:r>
            <a:rPr lang="zh-CN" altLang="en-US" dirty="0"/>
            <a:t>安全性</a:t>
          </a:r>
        </a:p>
      </dgm:t>
    </dgm:pt>
    <dgm:pt modelId="{9635D23F-64AA-46A4-9A03-3C416BECBF19}" type="parTrans" cxnId="{513F2EC1-0089-443A-840D-06DA7631C7D7}">
      <dgm:prSet/>
      <dgm:spPr/>
      <dgm:t>
        <a:bodyPr/>
        <a:lstStyle/>
        <a:p>
          <a:endParaRPr lang="zh-CN" altLang="en-US"/>
        </a:p>
      </dgm:t>
    </dgm:pt>
    <dgm:pt modelId="{31F964DB-D492-4284-886E-14063D13C26C}" type="sibTrans" cxnId="{513F2EC1-0089-443A-840D-06DA7631C7D7}">
      <dgm:prSet/>
      <dgm:spPr/>
      <dgm:t>
        <a:bodyPr/>
        <a:lstStyle/>
        <a:p>
          <a:endParaRPr lang="zh-CN" altLang="en-US"/>
        </a:p>
      </dgm:t>
    </dgm:pt>
    <dgm:pt modelId="{D6C96030-4425-4B6C-9EA9-ECBEBEB54FEA}">
      <dgm:prSet/>
      <dgm:spPr/>
      <dgm:t>
        <a:bodyPr/>
        <a:lstStyle/>
        <a:p>
          <a:r>
            <a:rPr lang="en-US" altLang="zh-CN" dirty="0"/>
            <a:t>6.	</a:t>
          </a:r>
          <a:r>
            <a:rPr lang="zh-CN" altLang="en-US" dirty="0"/>
            <a:t>虚拟性</a:t>
          </a:r>
        </a:p>
      </dgm:t>
    </dgm:pt>
    <dgm:pt modelId="{05F76814-159A-47C0-8E60-F68C7B295A8B}" type="parTrans" cxnId="{1A5A205C-F105-43B0-BE0B-D34A2ED12B1D}">
      <dgm:prSet/>
      <dgm:spPr/>
      <dgm:t>
        <a:bodyPr/>
        <a:lstStyle/>
        <a:p>
          <a:endParaRPr lang="zh-CN" altLang="en-US"/>
        </a:p>
      </dgm:t>
    </dgm:pt>
    <dgm:pt modelId="{8D158A3A-6C14-45BA-9315-C284099F1652}" type="sibTrans" cxnId="{1A5A205C-F105-43B0-BE0B-D34A2ED12B1D}">
      <dgm:prSet/>
      <dgm:spPr/>
      <dgm:t>
        <a:bodyPr/>
        <a:lstStyle/>
        <a:p>
          <a:endParaRPr lang="zh-CN" altLang="en-US"/>
        </a:p>
      </dgm:t>
    </dgm:pt>
    <dgm:pt modelId="{94669199-7B63-4142-BDB9-545A775788AE}" type="pres">
      <dgm:prSet presAssocID="{89730144-3AF2-4241-9640-F6A75CFAF829}" presName="Name0" presStyleCnt="0">
        <dgm:presLayoutVars>
          <dgm:dir/>
          <dgm:resizeHandles val="exact"/>
        </dgm:presLayoutVars>
      </dgm:prSet>
      <dgm:spPr/>
    </dgm:pt>
    <dgm:pt modelId="{ACB2D5C2-ABEB-4445-800B-5F87C652B1D3}" type="pres">
      <dgm:prSet presAssocID="{7E176F3C-0016-4265-99AB-2E1AF6B4CAC8}" presName="composite" presStyleCnt="0"/>
      <dgm:spPr/>
    </dgm:pt>
    <dgm:pt modelId="{A5B54BD1-71F1-4984-A99E-3DE83AF5B9FF}" type="pres">
      <dgm:prSet presAssocID="{7E176F3C-0016-4265-99AB-2E1AF6B4CAC8}" presName="rect1" presStyleLbl="trAlignAcc1" presStyleIdx="0" presStyleCnt="6">
        <dgm:presLayoutVars>
          <dgm:bulletEnabled val="1"/>
        </dgm:presLayoutVars>
      </dgm:prSet>
      <dgm:spPr/>
    </dgm:pt>
    <dgm:pt modelId="{71B4BC2A-C338-46DF-9D90-59FD9E54348C}" type="pres">
      <dgm:prSet presAssocID="{7E176F3C-0016-4265-99AB-2E1AF6B4CAC8}" presName="rect2" presStyleLbl="fgImgPlace1" presStyleIdx="0" presStyleCnt="6"/>
      <dgm:spPr/>
    </dgm:pt>
    <dgm:pt modelId="{E366ED26-8324-46DF-AA46-6C7FDED533C5}" type="pres">
      <dgm:prSet presAssocID="{62C25548-E0B3-46B6-A9F4-2D83A80D22FC}" presName="sibTrans" presStyleCnt="0"/>
      <dgm:spPr/>
    </dgm:pt>
    <dgm:pt modelId="{1BA6BB8F-5FB0-4412-9A65-B786B6AE51FE}" type="pres">
      <dgm:prSet presAssocID="{129C6A20-B4AE-4D1B-848B-C0BC8C65FF3C}" presName="composite" presStyleCnt="0"/>
      <dgm:spPr/>
    </dgm:pt>
    <dgm:pt modelId="{E63D3866-B8BA-43A4-B64E-6609D103B61B}" type="pres">
      <dgm:prSet presAssocID="{129C6A20-B4AE-4D1B-848B-C0BC8C65FF3C}" presName="rect1" presStyleLbl="trAlignAcc1" presStyleIdx="1" presStyleCnt="6">
        <dgm:presLayoutVars>
          <dgm:bulletEnabled val="1"/>
        </dgm:presLayoutVars>
      </dgm:prSet>
      <dgm:spPr/>
    </dgm:pt>
    <dgm:pt modelId="{46971CB6-7644-4F81-8B21-583B7F91C80A}" type="pres">
      <dgm:prSet presAssocID="{129C6A20-B4AE-4D1B-848B-C0BC8C65FF3C}" presName="rect2" presStyleLbl="fgImgPlace1" presStyleIdx="1" presStyleCnt="6"/>
      <dgm:spPr/>
    </dgm:pt>
    <dgm:pt modelId="{A2F78465-A863-4723-8922-D34D9D679E2F}" type="pres">
      <dgm:prSet presAssocID="{4D148FBE-232B-4DD7-AFF5-CA9663FCA1A7}" presName="sibTrans" presStyleCnt="0"/>
      <dgm:spPr/>
    </dgm:pt>
    <dgm:pt modelId="{7DA7CBCB-7E9A-4DAC-A9F6-DE4707A6CE0F}" type="pres">
      <dgm:prSet presAssocID="{02B87475-67C8-4AEB-A072-54F95501D1D9}" presName="composite" presStyleCnt="0"/>
      <dgm:spPr/>
    </dgm:pt>
    <dgm:pt modelId="{85425EB0-4C40-4231-8DA2-B55FF5D4021D}" type="pres">
      <dgm:prSet presAssocID="{02B87475-67C8-4AEB-A072-54F95501D1D9}" presName="rect1" presStyleLbl="trAlignAcc1" presStyleIdx="2" presStyleCnt="6">
        <dgm:presLayoutVars>
          <dgm:bulletEnabled val="1"/>
        </dgm:presLayoutVars>
      </dgm:prSet>
      <dgm:spPr/>
    </dgm:pt>
    <dgm:pt modelId="{9E33772F-8E17-4AB0-93A6-34EE7F1E3603}" type="pres">
      <dgm:prSet presAssocID="{02B87475-67C8-4AEB-A072-54F95501D1D9}" presName="rect2" presStyleLbl="fgImgPlace1" presStyleIdx="2" presStyleCnt="6"/>
      <dgm:spPr/>
    </dgm:pt>
    <dgm:pt modelId="{BA3C2E43-7FD9-4936-88C8-B37AD180540D}" type="pres">
      <dgm:prSet presAssocID="{D7D83ABA-6DCA-4206-B665-343A15BEC23B}" presName="sibTrans" presStyleCnt="0"/>
      <dgm:spPr/>
    </dgm:pt>
    <dgm:pt modelId="{0F4A86F2-5E41-40AB-985F-703D17E6C07D}" type="pres">
      <dgm:prSet presAssocID="{60DF6044-A771-44BC-982E-2F9D8C26B18B}" presName="composite" presStyleCnt="0"/>
      <dgm:spPr/>
    </dgm:pt>
    <dgm:pt modelId="{BF90130E-5FEE-420F-8504-12B3A2747492}" type="pres">
      <dgm:prSet presAssocID="{60DF6044-A771-44BC-982E-2F9D8C26B18B}" presName="rect1" presStyleLbl="trAlignAcc1" presStyleIdx="3" presStyleCnt="6">
        <dgm:presLayoutVars>
          <dgm:bulletEnabled val="1"/>
        </dgm:presLayoutVars>
      </dgm:prSet>
      <dgm:spPr/>
    </dgm:pt>
    <dgm:pt modelId="{0FA77F4B-9240-43B5-B9B1-6B8615C198B9}" type="pres">
      <dgm:prSet presAssocID="{60DF6044-A771-44BC-982E-2F9D8C26B18B}" presName="rect2" presStyleLbl="fgImgPlace1" presStyleIdx="3" presStyleCnt="6"/>
      <dgm:spPr/>
    </dgm:pt>
    <dgm:pt modelId="{01873DFA-2668-41FF-A090-CE502B75248D}" type="pres">
      <dgm:prSet presAssocID="{7230AD9C-65AF-463D-B2DC-6E3616739DCE}" presName="sibTrans" presStyleCnt="0"/>
      <dgm:spPr/>
    </dgm:pt>
    <dgm:pt modelId="{A029C5D2-491F-4EDA-9D8F-8CAF43723214}" type="pres">
      <dgm:prSet presAssocID="{AD403166-BE98-458C-815F-E61177D86278}" presName="composite" presStyleCnt="0"/>
      <dgm:spPr/>
    </dgm:pt>
    <dgm:pt modelId="{6659E4E4-0AB6-4098-AFEF-F35EAB32A5CD}" type="pres">
      <dgm:prSet presAssocID="{AD403166-BE98-458C-815F-E61177D86278}" presName="rect1" presStyleLbl="trAlignAcc1" presStyleIdx="4" presStyleCnt="6">
        <dgm:presLayoutVars>
          <dgm:bulletEnabled val="1"/>
        </dgm:presLayoutVars>
      </dgm:prSet>
      <dgm:spPr/>
    </dgm:pt>
    <dgm:pt modelId="{AA9528E7-66AF-4F47-B1C9-678E2146A75A}" type="pres">
      <dgm:prSet presAssocID="{AD403166-BE98-458C-815F-E61177D86278}" presName="rect2" presStyleLbl="fgImgPlace1" presStyleIdx="4" presStyleCnt="6"/>
      <dgm:spPr/>
    </dgm:pt>
    <dgm:pt modelId="{A3335B18-A179-462D-9C86-D9F1D235BDC3}" type="pres">
      <dgm:prSet presAssocID="{31F964DB-D492-4284-886E-14063D13C26C}" presName="sibTrans" presStyleCnt="0"/>
      <dgm:spPr/>
    </dgm:pt>
    <dgm:pt modelId="{3844BE32-534A-463C-8EEC-20B76C222A03}" type="pres">
      <dgm:prSet presAssocID="{D6C96030-4425-4B6C-9EA9-ECBEBEB54FEA}" presName="composite" presStyleCnt="0"/>
      <dgm:spPr/>
    </dgm:pt>
    <dgm:pt modelId="{9E079EF2-6A27-4908-91E6-98058C2630CD}" type="pres">
      <dgm:prSet presAssocID="{D6C96030-4425-4B6C-9EA9-ECBEBEB54FEA}" presName="rect1" presStyleLbl="trAlignAcc1" presStyleIdx="5" presStyleCnt="6">
        <dgm:presLayoutVars>
          <dgm:bulletEnabled val="1"/>
        </dgm:presLayoutVars>
      </dgm:prSet>
      <dgm:spPr/>
    </dgm:pt>
    <dgm:pt modelId="{6C382AF5-C202-47D2-BD05-D84742BF7710}" type="pres">
      <dgm:prSet presAssocID="{D6C96030-4425-4B6C-9EA9-ECBEBEB54FEA}" presName="rect2" presStyleLbl="fgImgPlace1" presStyleIdx="5" presStyleCnt="6"/>
      <dgm:spPr/>
    </dgm:pt>
  </dgm:ptLst>
  <dgm:cxnLst>
    <dgm:cxn modelId="{CF22CB03-C7C1-4EEC-8B90-00ED93998FE5}" srcId="{89730144-3AF2-4241-9640-F6A75CFAF829}" destId="{60DF6044-A771-44BC-982E-2F9D8C26B18B}" srcOrd="3" destOrd="0" parTransId="{560C6F0A-B31C-43C2-99D4-F259F51CDA50}" sibTransId="{7230AD9C-65AF-463D-B2DC-6E3616739DCE}"/>
    <dgm:cxn modelId="{EF8BD019-6DED-4DEF-A39A-4C58944BFC36}" type="presOf" srcId="{7E176F3C-0016-4265-99AB-2E1AF6B4CAC8}" destId="{A5B54BD1-71F1-4984-A99E-3DE83AF5B9FF}" srcOrd="0" destOrd="0" presId="urn:microsoft.com/office/officeart/2008/layout/PictureStrips"/>
    <dgm:cxn modelId="{F9F36325-5963-4784-9096-39ECDB4B1360}" type="presOf" srcId="{89730144-3AF2-4241-9640-F6A75CFAF829}" destId="{94669199-7B63-4142-BDB9-545A775788AE}" srcOrd="0" destOrd="0" presId="urn:microsoft.com/office/officeart/2008/layout/PictureStrips"/>
    <dgm:cxn modelId="{1A5A205C-F105-43B0-BE0B-D34A2ED12B1D}" srcId="{89730144-3AF2-4241-9640-F6A75CFAF829}" destId="{D6C96030-4425-4B6C-9EA9-ECBEBEB54FEA}" srcOrd="5" destOrd="0" parTransId="{05F76814-159A-47C0-8E60-F68C7B295A8B}" sibTransId="{8D158A3A-6C14-45BA-9315-C284099F1652}"/>
    <dgm:cxn modelId="{C019986F-1061-4047-8F3C-3E1DA265734B}" type="presOf" srcId="{02B87475-67C8-4AEB-A072-54F95501D1D9}" destId="{85425EB0-4C40-4231-8DA2-B55FF5D4021D}" srcOrd="0" destOrd="0" presId="urn:microsoft.com/office/officeart/2008/layout/PictureStrips"/>
    <dgm:cxn modelId="{0B35195A-57F7-43B2-8D5B-1BC3569ED107}" type="presOf" srcId="{D6C96030-4425-4B6C-9EA9-ECBEBEB54FEA}" destId="{9E079EF2-6A27-4908-91E6-98058C2630CD}" srcOrd="0" destOrd="0" presId="urn:microsoft.com/office/officeart/2008/layout/PictureStrips"/>
    <dgm:cxn modelId="{DDC13291-8D7A-4E4C-9179-91BE878EAF4C}" srcId="{89730144-3AF2-4241-9640-F6A75CFAF829}" destId="{02B87475-67C8-4AEB-A072-54F95501D1D9}" srcOrd="2" destOrd="0" parTransId="{A75BD7CF-7E7E-43AE-A4F7-FAD8B2F30BE6}" sibTransId="{D7D83ABA-6DCA-4206-B665-343A15BEC23B}"/>
    <dgm:cxn modelId="{5E4E8A96-4C97-49F1-AAB3-6B8CAB8A0E10}" srcId="{89730144-3AF2-4241-9640-F6A75CFAF829}" destId="{7E176F3C-0016-4265-99AB-2E1AF6B4CAC8}" srcOrd="0" destOrd="0" parTransId="{059E3597-94DE-42FC-A994-0AF2C29BDC88}" sibTransId="{62C25548-E0B3-46B6-A9F4-2D83A80D22FC}"/>
    <dgm:cxn modelId="{3EE411B5-87A3-40AD-B784-7C1DA18E2BBA}" type="presOf" srcId="{60DF6044-A771-44BC-982E-2F9D8C26B18B}" destId="{BF90130E-5FEE-420F-8504-12B3A2747492}" srcOrd="0" destOrd="0" presId="urn:microsoft.com/office/officeart/2008/layout/PictureStrips"/>
    <dgm:cxn modelId="{513F2EC1-0089-443A-840D-06DA7631C7D7}" srcId="{89730144-3AF2-4241-9640-F6A75CFAF829}" destId="{AD403166-BE98-458C-815F-E61177D86278}" srcOrd="4" destOrd="0" parTransId="{9635D23F-64AA-46A4-9A03-3C416BECBF19}" sibTransId="{31F964DB-D492-4284-886E-14063D13C26C}"/>
    <dgm:cxn modelId="{D230DAD8-4BAB-46A1-815E-FB2ACD227475}" type="presOf" srcId="{AD403166-BE98-458C-815F-E61177D86278}" destId="{6659E4E4-0AB6-4098-AFEF-F35EAB32A5CD}" srcOrd="0" destOrd="0" presId="urn:microsoft.com/office/officeart/2008/layout/PictureStrips"/>
    <dgm:cxn modelId="{5FB475E9-BFBF-4CAE-966E-C1415985A299}" srcId="{89730144-3AF2-4241-9640-F6A75CFAF829}" destId="{129C6A20-B4AE-4D1B-848B-C0BC8C65FF3C}" srcOrd="1" destOrd="0" parTransId="{BE1078C7-A11E-4D6E-8C6D-266BC695EBF9}" sibTransId="{4D148FBE-232B-4DD7-AFF5-CA9663FCA1A7}"/>
    <dgm:cxn modelId="{E7C894EB-DDEA-4088-9464-25868D8CBAF4}" type="presOf" srcId="{129C6A20-B4AE-4D1B-848B-C0BC8C65FF3C}" destId="{E63D3866-B8BA-43A4-B64E-6609D103B61B}" srcOrd="0" destOrd="0" presId="urn:microsoft.com/office/officeart/2008/layout/PictureStrips"/>
    <dgm:cxn modelId="{A2DDCE1F-999B-4F6A-8B65-BDD8C83737A1}" type="presParOf" srcId="{94669199-7B63-4142-BDB9-545A775788AE}" destId="{ACB2D5C2-ABEB-4445-800B-5F87C652B1D3}" srcOrd="0" destOrd="0" presId="urn:microsoft.com/office/officeart/2008/layout/PictureStrips"/>
    <dgm:cxn modelId="{122E6112-85FF-4D46-84C7-51F9E3A913FE}" type="presParOf" srcId="{ACB2D5C2-ABEB-4445-800B-5F87C652B1D3}" destId="{A5B54BD1-71F1-4984-A99E-3DE83AF5B9FF}" srcOrd="0" destOrd="0" presId="urn:microsoft.com/office/officeart/2008/layout/PictureStrips"/>
    <dgm:cxn modelId="{483D5967-9A4D-4447-B32D-D2A8669F03E8}" type="presParOf" srcId="{ACB2D5C2-ABEB-4445-800B-5F87C652B1D3}" destId="{71B4BC2A-C338-46DF-9D90-59FD9E54348C}" srcOrd="1" destOrd="0" presId="urn:microsoft.com/office/officeart/2008/layout/PictureStrips"/>
    <dgm:cxn modelId="{0F1211C3-A3A6-4257-985C-A3BEC0C2C153}" type="presParOf" srcId="{94669199-7B63-4142-BDB9-545A775788AE}" destId="{E366ED26-8324-46DF-AA46-6C7FDED533C5}" srcOrd="1" destOrd="0" presId="urn:microsoft.com/office/officeart/2008/layout/PictureStrips"/>
    <dgm:cxn modelId="{A376E50F-94B0-42A1-B139-0ACFA39F0EB3}" type="presParOf" srcId="{94669199-7B63-4142-BDB9-545A775788AE}" destId="{1BA6BB8F-5FB0-4412-9A65-B786B6AE51FE}" srcOrd="2" destOrd="0" presId="urn:microsoft.com/office/officeart/2008/layout/PictureStrips"/>
    <dgm:cxn modelId="{6D6C4633-8A51-429F-8379-420294A60B2A}" type="presParOf" srcId="{1BA6BB8F-5FB0-4412-9A65-B786B6AE51FE}" destId="{E63D3866-B8BA-43A4-B64E-6609D103B61B}" srcOrd="0" destOrd="0" presId="urn:microsoft.com/office/officeart/2008/layout/PictureStrips"/>
    <dgm:cxn modelId="{E8CCC1CC-4D71-457C-9138-7F919A5C9D4C}" type="presParOf" srcId="{1BA6BB8F-5FB0-4412-9A65-B786B6AE51FE}" destId="{46971CB6-7644-4F81-8B21-583B7F91C80A}" srcOrd="1" destOrd="0" presId="urn:microsoft.com/office/officeart/2008/layout/PictureStrips"/>
    <dgm:cxn modelId="{8594F1DE-5BF4-443F-889C-9DE4F7D7D0D7}" type="presParOf" srcId="{94669199-7B63-4142-BDB9-545A775788AE}" destId="{A2F78465-A863-4723-8922-D34D9D679E2F}" srcOrd="3" destOrd="0" presId="urn:microsoft.com/office/officeart/2008/layout/PictureStrips"/>
    <dgm:cxn modelId="{74FF7F50-6DF2-435C-B4EA-705C1163F862}" type="presParOf" srcId="{94669199-7B63-4142-BDB9-545A775788AE}" destId="{7DA7CBCB-7E9A-4DAC-A9F6-DE4707A6CE0F}" srcOrd="4" destOrd="0" presId="urn:microsoft.com/office/officeart/2008/layout/PictureStrips"/>
    <dgm:cxn modelId="{42F92B58-E2DE-4068-B347-02E2CCFC8997}" type="presParOf" srcId="{7DA7CBCB-7E9A-4DAC-A9F6-DE4707A6CE0F}" destId="{85425EB0-4C40-4231-8DA2-B55FF5D4021D}" srcOrd="0" destOrd="0" presId="urn:microsoft.com/office/officeart/2008/layout/PictureStrips"/>
    <dgm:cxn modelId="{E4C28AFD-F92C-474D-A9DA-13CE30224FA7}" type="presParOf" srcId="{7DA7CBCB-7E9A-4DAC-A9F6-DE4707A6CE0F}" destId="{9E33772F-8E17-4AB0-93A6-34EE7F1E3603}" srcOrd="1" destOrd="0" presId="urn:microsoft.com/office/officeart/2008/layout/PictureStrips"/>
    <dgm:cxn modelId="{E5D50CBA-39BC-499B-8AEC-AC69FB93A4AC}" type="presParOf" srcId="{94669199-7B63-4142-BDB9-545A775788AE}" destId="{BA3C2E43-7FD9-4936-88C8-B37AD180540D}" srcOrd="5" destOrd="0" presId="urn:microsoft.com/office/officeart/2008/layout/PictureStrips"/>
    <dgm:cxn modelId="{5A38B956-C762-435C-A455-580FADCB7340}" type="presParOf" srcId="{94669199-7B63-4142-BDB9-545A775788AE}" destId="{0F4A86F2-5E41-40AB-985F-703D17E6C07D}" srcOrd="6" destOrd="0" presId="urn:microsoft.com/office/officeart/2008/layout/PictureStrips"/>
    <dgm:cxn modelId="{6BD0F178-C1E6-4FE6-93A0-F1ECB7D8C953}" type="presParOf" srcId="{0F4A86F2-5E41-40AB-985F-703D17E6C07D}" destId="{BF90130E-5FEE-420F-8504-12B3A2747492}" srcOrd="0" destOrd="0" presId="urn:microsoft.com/office/officeart/2008/layout/PictureStrips"/>
    <dgm:cxn modelId="{F2810BCB-D49D-4ABA-AD6C-F708D77E3D5E}" type="presParOf" srcId="{0F4A86F2-5E41-40AB-985F-703D17E6C07D}" destId="{0FA77F4B-9240-43B5-B9B1-6B8615C198B9}" srcOrd="1" destOrd="0" presId="urn:microsoft.com/office/officeart/2008/layout/PictureStrips"/>
    <dgm:cxn modelId="{2E7E5D39-B913-4B8D-B61E-C80C09B9E0A4}" type="presParOf" srcId="{94669199-7B63-4142-BDB9-545A775788AE}" destId="{01873DFA-2668-41FF-A090-CE502B75248D}" srcOrd="7" destOrd="0" presId="urn:microsoft.com/office/officeart/2008/layout/PictureStrips"/>
    <dgm:cxn modelId="{1AC23F18-1E3C-4AFC-9C8C-A5BC16402D91}" type="presParOf" srcId="{94669199-7B63-4142-BDB9-545A775788AE}" destId="{A029C5D2-491F-4EDA-9D8F-8CAF43723214}" srcOrd="8" destOrd="0" presId="urn:microsoft.com/office/officeart/2008/layout/PictureStrips"/>
    <dgm:cxn modelId="{EBB60B81-E662-4362-8B87-259716FAFE63}" type="presParOf" srcId="{A029C5D2-491F-4EDA-9D8F-8CAF43723214}" destId="{6659E4E4-0AB6-4098-AFEF-F35EAB32A5CD}" srcOrd="0" destOrd="0" presId="urn:microsoft.com/office/officeart/2008/layout/PictureStrips"/>
    <dgm:cxn modelId="{F038695A-9852-437F-8851-1E19C262BB73}" type="presParOf" srcId="{A029C5D2-491F-4EDA-9D8F-8CAF43723214}" destId="{AA9528E7-66AF-4F47-B1C9-678E2146A75A}" srcOrd="1" destOrd="0" presId="urn:microsoft.com/office/officeart/2008/layout/PictureStrips"/>
    <dgm:cxn modelId="{54439F20-E576-430C-AEE9-CB4F53A98835}" type="presParOf" srcId="{94669199-7B63-4142-BDB9-545A775788AE}" destId="{A3335B18-A179-462D-9C86-D9F1D235BDC3}" srcOrd="9" destOrd="0" presId="urn:microsoft.com/office/officeart/2008/layout/PictureStrips"/>
    <dgm:cxn modelId="{5F122579-A874-41E6-97A3-A2164F93597E}" type="presParOf" srcId="{94669199-7B63-4142-BDB9-545A775788AE}" destId="{3844BE32-534A-463C-8EEC-20B76C222A03}" srcOrd="10" destOrd="0" presId="urn:microsoft.com/office/officeart/2008/layout/PictureStrips"/>
    <dgm:cxn modelId="{2194178E-071D-4C11-A1F3-AED007BA7E93}" type="presParOf" srcId="{3844BE32-534A-463C-8EEC-20B76C222A03}" destId="{9E079EF2-6A27-4908-91E6-98058C2630CD}" srcOrd="0" destOrd="0" presId="urn:microsoft.com/office/officeart/2008/layout/PictureStrips"/>
    <dgm:cxn modelId="{28CA7106-2408-4CC1-8EFE-8806ECC6FCA0}" type="presParOf" srcId="{3844BE32-534A-463C-8EEC-20B76C222A03}" destId="{6C382AF5-C202-47D2-BD05-D84742BF7710}"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9730144-3AF2-4241-9640-F6A75CFAF82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400" b="1" dirty="0"/>
            <a:t>用户界面与体验</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95792A79-0370-4147-9E02-592050151000}">
      <dgm:prSet/>
      <dgm:spPr/>
      <dgm:t>
        <a:bodyPr/>
        <a:lstStyle/>
        <a:p>
          <a:r>
            <a:rPr lang="zh-CN" altLang="zh-CN" b="1" dirty="0"/>
            <a:t>页面加载速度</a:t>
          </a:r>
          <a:r>
            <a:rPr lang="zh-CN" altLang="zh-CN" dirty="0"/>
            <a:t>：网页打开的速度直接影响用户的满意度和搜索引擎排名。</a:t>
          </a:r>
        </a:p>
      </dgm:t>
    </dgm:pt>
    <dgm:pt modelId="{88F36113-DAEE-49FD-B7A5-5FB56EC6A5E4}" type="parTrans" cxnId="{96EE9145-3926-4835-912B-EF0F820CB388}">
      <dgm:prSet/>
      <dgm:spPr/>
      <dgm:t>
        <a:bodyPr/>
        <a:lstStyle/>
        <a:p>
          <a:endParaRPr lang="zh-CN" altLang="en-US"/>
        </a:p>
      </dgm:t>
    </dgm:pt>
    <dgm:pt modelId="{319EC273-AA13-423F-9132-34CEE3288658}" type="sibTrans" cxnId="{96EE9145-3926-4835-912B-EF0F820CB388}">
      <dgm:prSet/>
      <dgm:spPr/>
      <dgm:t>
        <a:bodyPr/>
        <a:lstStyle/>
        <a:p>
          <a:endParaRPr lang="zh-CN" altLang="en-US"/>
        </a:p>
      </dgm:t>
    </dgm:pt>
    <dgm:pt modelId="{B613F77B-2944-4453-8BDA-CC41B2430451}">
      <dgm:prSet/>
      <dgm:spPr/>
      <dgm:t>
        <a:bodyPr/>
        <a:lstStyle/>
        <a:p>
          <a:r>
            <a:rPr lang="zh-CN" altLang="zh-CN" b="1" dirty="0"/>
            <a:t>易用性：</a:t>
          </a:r>
          <a:r>
            <a:rPr lang="zh-CN" altLang="zh-CN" dirty="0"/>
            <a:t>包括导航结构是否清晰、操作流程是否简洁、搜索功能是否强大等。</a:t>
          </a:r>
        </a:p>
      </dgm:t>
    </dgm:pt>
    <dgm:pt modelId="{4398BDBB-33D0-4889-9BD0-72D831761DE4}" type="parTrans" cxnId="{C41FE6C4-7525-472C-AF6E-FDBDF40A179C}">
      <dgm:prSet/>
      <dgm:spPr/>
      <dgm:t>
        <a:bodyPr/>
        <a:lstStyle/>
        <a:p>
          <a:endParaRPr lang="zh-CN" altLang="en-US"/>
        </a:p>
      </dgm:t>
    </dgm:pt>
    <dgm:pt modelId="{006CE218-3420-4F06-AFA5-A9F135E0C05B}" type="sibTrans" cxnId="{C41FE6C4-7525-472C-AF6E-FDBDF40A179C}">
      <dgm:prSet/>
      <dgm:spPr/>
      <dgm:t>
        <a:bodyPr/>
        <a:lstStyle/>
        <a:p>
          <a:endParaRPr lang="zh-CN" altLang="en-US"/>
        </a:p>
      </dgm:t>
    </dgm:pt>
    <dgm:pt modelId="{C758ECC7-087D-4643-BE45-5F4401D43D8F}">
      <dgm:prSet/>
      <dgm:spPr/>
      <dgm:t>
        <a:bodyPr/>
        <a:lstStyle/>
        <a:p>
          <a:r>
            <a:rPr lang="zh-CN" altLang="zh-CN" b="1" dirty="0"/>
            <a:t>响应式设计：</a:t>
          </a:r>
          <a:r>
            <a:rPr lang="zh-CN" altLang="zh-CN" dirty="0"/>
            <a:t>网站在不同设备和屏幕尺寸上的适应能力。</a:t>
          </a:r>
        </a:p>
      </dgm:t>
    </dgm:pt>
    <dgm:pt modelId="{15F84013-16FC-42AB-83BA-E0C4259B6DE4}" type="parTrans" cxnId="{67EFF3E3-0F3A-4419-94B5-662EEE68DF74}">
      <dgm:prSet/>
      <dgm:spPr/>
      <dgm:t>
        <a:bodyPr/>
        <a:lstStyle/>
        <a:p>
          <a:endParaRPr lang="zh-CN" altLang="en-US"/>
        </a:p>
      </dgm:t>
    </dgm:pt>
    <dgm:pt modelId="{36B5B148-3C00-4114-860D-7D41A7DC1335}" type="sibTrans" cxnId="{67EFF3E3-0F3A-4419-94B5-662EEE68DF74}">
      <dgm:prSet/>
      <dgm:spPr/>
      <dgm:t>
        <a:bodyPr/>
        <a:lstStyle/>
        <a:p>
          <a:endParaRPr lang="zh-CN" altLang="en-US"/>
        </a:p>
      </dgm:t>
    </dgm:pt>
    <dgm:pt modelId="{470F7166-F44A-400C-95F7-11AED5E0E464}">
      <dgm:prSet/>
      <dgm:spPr/>
      <dgm:t>
        <a:bodyPr/>
        <a:lstStyle/>
        <a:p>
          <a:r>
            <a:rPr lang="zh-CN" altLang="zh-CN" b="1" dirty="0"/>
            <a:t>用户留存率和跳出率</a:t>
          </a:r>
          <a:r>
            <a:rPr lang="zh-CN" altLang="zh-CN" dirty="0"/>
            <a:t>：反映用户对网站内容及服务的接受程度。</a:t>
          </a:r>
        </a:p>
      </dgm:t>
    </dgm:pt>
    <dgm:pt modelId="{D29D1913-338C-4577-94D7-721E302DC73A}" type="parTrans" cxnId="{B5FEABA4-C9FD-4746-AACA-A4F264F04370}">
      <dgm:prSet/>
      <dgm:spPr/>
      <dgm:t>
        <a:bodyPr/>
        <a:lstStyle/>
        <a:p>
          <a:endParaRPr lang="zh-CN" altLang="en-US"/>
        </a:p>
      </dgm:t>
    </dgm:pt>
    <dgm:pt modelId="{E7DEACD8-B694-468F-BEF5-514DBCAF9AC3}" type="sibTrans" cxnId="{B5FEABA4-C9FD-4746-AACA-A4F264F04370}">
      <dgm:prSet/>
      <dgm:spPr/>
      <dgm:t>
        <a:bodyPr/>
        <a:lstStyle/>
        <a:p>
          <a:endParaRPr lang="zh-CN" altLang="en-US"/>
        </a:p>
      </dgm:t>
    </dgm:pt>
    <dgm:pt modelId="{92E2AC13-03B0-4337-BF0E-6B961920A5C3}">
      <dgm:prSet custT="1"/>
      <dgm:spPr/>
      <dgm:t>
        <a:bodyPr/>
        <a:lstStyle/>
        <a:p>
          <a:r>
            <a:rPr lang="zh-CN" altLang="zh-CN" sz="1400" b="1" dirty="0"/>
            <a:t>功能性评价指标</a:t>
          </a:r>
        </a:p>
      </dgm:t>
    </dgm:pt>
    <dgm:pt modelId="{09A3F72B-A9E6-444A-8574-9C529A8E8661}" type="parTrans" cxnId="{21FED85B-4D81-4CEA-90EB-0A9B0BAAA915}">
      <dgm:prSet/>
      <dgm:spPr/>
      <dgm:t>
        <a:bodyPr/>
        <a:lstStyle/>
        <a:p>
          <a:endParaRPr lang="zh-CN" altLang="en-US"/>
        </a:p>
      </dgm:t>
    </dgm:pt>
    <dgm:pt modelId="{BAA40D2F-93CF-4FC8-A97B-A4F47B8649AF}" type="sibTrans" cxnId="{21FED85B-4D81-4CEA-90EB-0A9B0BAAA915}">
      <dgm:prSet/>
      <dgm:spPr/>
      <dgm:t>
        <a:bodyPr/>
        <a:lstStyle/>
        <a:p>
          <a:endParaRPr lang="zh-CN" altLang="en-US"/>
        </a:p>
      </dgm:t>
    </dgm:pt>
    <dgm:pt modelId="{ED7200DD-6999-4353-A5C4-978646567E5C}">
      <dgm:prSet/>
      <dgm:spPr/>
      <dgm:t>
        <a:bodyPr/>
        <a:lstStyle/>
        <a:p>
          <a:r>
            <a:rPr lang="zh-CN" altLang="zh-CN" b="1" dirty="0"/>
            <a:t>商品展示与搜索：</a:t>
          </a:r>
          <a:r>
            <a:rPr lang="zh-CN" altLang="zh-CN" dirty="0"/>
            <a:t>商品信息的完整性、准确性，以及搜索功能的精准度。</a:t>
          </a:r>
        </a:p>
      </dgm:t>
    </dgm:pt>
    <dgm:pt modelId="{D3D8B517-8BC6-4259-ABE3-C819FE58CA2C}" type="parTrans" cxnId="{1FD4C442-E0B5-4485-9B46-6971EA8AD492}">
      <dgm:prSet/>
      <dgm:spPr/>
      <dgm:t>
        <a:bodyPr/>
        <a:lstStyle/>
        <a:p>
          <a:endParaRPr lang="zh-CN" altLang="en-US"/>
        </a:p>
      </dgm:t>
    </dgm:pt>
    <dgm:pt modelId="{80DB804B-C631-437B-913E-DE79082E7562}" type="sibTrans" cxnId="{1FD4C442-E0B5-4485-9B46-6971EA8AD492}">
      <dgm:prSet/>
      <dgm:spPr/>
      <dgm:t>
        <a:bodyPr/>
        <a:lstStyle/>
        <a:p>
          <a:endParaRPr lang="zh-CN" altLang="en-US"/>
        </a:p>
      </dgm:t>
    </dgm:pt>
    <dgm:pt modelId="{A676736E-601C-421D-A307-4ED7A0EBD11B}">
      <dgm:prSet/>
      <dgm:spPr/>
      <dgm:t>
        <a:bodyPr/>
        <a:lstStyle/>
        <a:p>
          <a:r>
            <a:rPr lang="zh-CN" altLang="zh-CN" b="1" dirty="0"/>
            <a:t>购物车系统：</a:t>
          </a:r>
          <a:r>
            <a:rPr lang="zh-CN" altLang="zh-CN" dirty="0"/>
            <a:t>添加商品、修改数量、查看总价等功能是否流畅有效。</a:t>
          </a:r>
        </a:p>
      </dgm:t>
    </dgm:pt>
    <dgm:pt modelId="{646C428B-10E5-4A43-90A5-A58C0E0CC3BB}" type="parTrans" cxnId="{8361B92F-491B-4FD8-B699-E2F34565405B}">
      <dgm:prSet/>
      <dgm:spPr/>
      <dgm:t>
        <a:bodyPr/>
        <a:lstStyle/>
        <a:p>
          <a:endParaRPr lang="zh-CN" altLang="en-US"/>
        </a:p>
      </dgm:t>
    </dgm:pt>
    <dgm:pt modelId="{3AF261F2-D28E-43B0-BEBD-A5F1D21DBAF8}" type="sibTrans" cxnId="{8361B92F-491B-4FD8-B699-E2F34565405B}">
      <dgm:prSet/>
      <dgm:spPr/>
      <dgm:t>
        <a:bodyPr/>
        <a:lstStyle/>
        <a:p>
          <a:endParaRPr lang="zh-CN" altLang="en-US"/>
        </a:p>
      </dgm:t>
    </dgm:pt>
    <dgm:pt modelId="{62914065-8974-404C-88C6-992A3C4EE68F}">
      <dgm:prSet/>
      <dgm:spPr/>
      <dgm:t>
        <a:bodyPr/>
        <a:lstStyle/>
        <a:p>
          <a:r>
            <a:rPr lang="zh-CN" altLang="zh-CN" b="1" dirty="0"/>
            <a:t>支付与交易：</a:t>
          </a:r>
          <a:r>
            <a:rPr lang="zh-CN" altLang="zh-CN" dirty="0"/>
            <a:t>支付接口的稳定性、支付方式的多样性、订单处理效率等。</a:t>
          </a:r>
        </a:p>
      </dgm:t>
    </dgm:pt>
    <dgm:pt modelId="{0CE62153-8777-4417-84B8-C1488790FB9F}" type="parTrans" cxnId="{D8E99AC4-018A-448C-A074-F2FDFE6E1376}">
      <dgm:prSet/>
      <dgm:spPr/>
      <dgm:t>
        <a:bodyPr/>
        <a:lstStyle/>
        <a:p>
          <a:endParaRPr lang="zh-CN" altLang="en-US"/>
        </a:p>
      </dgm:t>
    </dgm:pt>
    <dgm:pt modelId="{379C08F6-C273-4B89-BAB5-EF3B473D508F}" type="sibTrans" cxnId="{D8E99AC4-018A-448C-A074-F2FDFE6E1376}">
      <dgm:prSet/>
      <dgm:spPr/>
      <dgm:t>
        <a:bodyPr/>
        <a:lstStyle/>
        <a:p>
          <a:endParaRPr lang="zh-CN" altLang="en-US"/>
        </a:p>
      </dgm:t>
    </dgm:pt>
    <dgm:pt modelId="{27859059-8619-4E84-85E3-C274A8A7E2D8}">
      <dgm:prSet/>
      <dgm:spPr/>
      <dgm:t>
        <a:bodyPr/>
        <a:lstStyle/>
        <a:p>
          <a:r>
            <a:rPr lang="zh-CN" altLang="zh-CN" b="1" dirty="0"/>
            <a:t>客户服务：</a:t>
          </a:r>
          <a:r>
            <a:rPr lang="zh-CN" altLang="zh-CN" dirty="0"/>
            <a:t>在线客服响应时间、问题解决能力，以及售后服务质量。</a:t>
          </a:r>
        </a:p>
      </dgm:t>
    </dgm:pt>
    <dgm:pt modelId="{785CD42E-FE4C-4281-924C-A7172FE5C4B5}" type="parTrans" cxnId="{8AD498BF-E555-4365-82E8-76AF5856C29F}">
      <dgm:prSet/>
      <dgm:spPr/>
      <dgm:t>
        <a:bodyPr/>
        <a:lstStyle/>
        <a:p>
          <a:endParaRPr lang="zh-CN" altLang="en-US"/>
        </a:p>
      </dgm:t>
    </dgm:pt>
    <dgm:pt modelId="{8F27A66B-76C4-4040-881D-3693A4BB5AD4}" type="sibTrans" cxnId="{8AD498BF-E555-4365-82E8-76AF5856C29F}">
      <dgm:prSet/>
      <dgm:spPr/>
      <dgm:t>
        <a:bodyPr/>
        <a:lstStyle/>
        <a:p>
          <a:endParaRPr lang="zh-CN" altLang="en-US"/>
        </a:p>
      </dgm:t>
    </dgm:pt>
    <dgm:pt modelId="{120A2C06-2765-49BA-8A8A-BED4B6E09418}">
      <dgm:prSet custT="1"/>
      <dgm:spPr/>
      <dgm:t>
        <a:bodyPr/>
        <a:lstStyle/>
        <a:p>
          <a:r>
            <a:rPr lang="zh-CN" altLang="zh-CN" sz="1400" b="1" dirty="0"/>
            <a:t>业务效果评价指标</a:t>
          </a:r>
        </a:p>
      </dgm:t>
    </dgm:pt>
    <dgm:pt modelId="{2B5F01A6-6E0E-40CE-A1FA-9186052306E2}" type="parTrans" cxnId="{6E662DF4-BCE1-4FCD-9E2D-3EC69EE6BE2A}">
      <dgm:prSet/>
      <dgm:spPr/>
      <dgm:t>
        <a:bodyPr/>
        <a:lstStyle/>
        <a:p>
          <a:endParaRPr lang="zh-CN" altLang="en-US"/>
        </a:p>
      </dgm:t>
    </dgm:pt>
    <dgm:pt modelId="{37D79BDE-B281-4FC9-8727-0BEF40571F56}" type="sibTrans" cxnId="{6E662DF4-BCE1-4FCD-9E2D-3EC69EE6BE2A}">
      <dgm:prSet/>
      <dgm:spPr/>
      <dgm:t>
        <a:bodyPr/>
        <a:lstStyle/>
        <a:p>
          <a:endParaRPr lang="zh-CN" altLang="en-US"/>
        </a:p>
      </dgm:t>
    </dgm:pt>
    <dgm:pt modelId="{8184A9F2-0847-4F13-80EA-56DA129F4ECA}">
      <dgm:prSet/>
      <dgm:spPr/>
      <dgm:t>
        <a:bodyPr/>
        <a:lstStyle/>
        <a:p>
          <a:r>
            <a:rPr lang="zh-CN" altLang="zh-CN" b="1" dirty="0"/>
            <a:t>访问量与流量来源：</a:t>
          </a:r>
          <a:r>
            <a:rPr lang="zh-CN" altLang="zh-CN" dirty="0"/>
            <a:t>总访问量、独立访客数、页面浏览量，以及搜索引擎、社交媒体、广告投放等各渠道流量占比。</a:t>
          </a:r>
        </a:p>
      </dgm:t>
    </dgm:pt>
    <dgm:pt modelId="{34DC4AB2-A6B1-4B69-B8FE-E8772121D197}" type="parTrans" cxnId="{8CEA8526-D63A-4064-887A-B1375616D971}">
      <dgm:prSet/>
      <dgm:spPr/>
      <dgm:t>
        <a:bodyPr/>
        <a:lstStyle/>
        <a:p>
          <a:endParaRPr lang="zh-CN" altLang="en-US"/>
        </a:p>
      </dgm:t>
    </dgm:pt>
    <dgm:pt modelId="{D6B5DF7A-6865-4C7D-AD91-7D9D081CC9DC}" type="sibTrans" cxnId="{8CEA8526-D63A-4064-887A-B1375616D971}">
      <dgm:prSet/>
      <dgm:spPr/>
      <dgm:t>
        <a:bodyPr/>
        <a:lstStyle/>
        <a:p>
          <a:endParaRPr lang="zh-CN" altLang="en-US"/>
        </a:p>
      </dgm:t>
    </dgm:pt>
    <dgm:pt modelId="{9B302390-2D82-4882-A9AA-08670E5B2CBF}">
      <dgm:prSet/>
      <dgm:spPr/>
      <dgm:t>
        <a:bodyPr/>
        <a:lstStyle/>
        <a:p>
          <a:r>
            <a:rPr lang="zh-CN" altLang="zh-CN" b="1" dirty="0"/>
            <a:t>转化率：</a:t>
          </a:r>
          <a:r>
            <a:rPr lang="zh-CN" altLang="zh-CN" dirty="0"/>
            <a:t>如注册转化率、购买转化率、点击转化率等，衡量从访问到产生实际价值行为的比例。</a:t>
          </a:r>
        </a:p>
      </dgm:t>
    </dgm:pt>
    <dgm:pt modelId="{CF104C4A-B854-4DA6-907E-1B0EB63E7030}" type="parTrans" cxnId="{B2DFAF5D-9612-4D17-8214-C137737FF34D}">
      <dgm:prSet/>
      <dgm:spPr/>
      <dgm:t>
        <a:bodyPr/>
        <a:lstStyle/>
        <a:p>
          <a:endParaRPr lang="zh-CN" altLang="en-US"/>
        </a:p>
      </dgm:t>
    </dgm:pt>
    <dgm:pt modelId="{A7CBDD93-2C7C-465D-B364-59811E5251B8}" type="sibTrans" cxnId="{B2DFAF5D-9612-4D17-8214-C137737FF34D}">
      <dgm:prSet/>
      <dgm:spPr/>
      <dgm:t>
        <a:bodyPr/>
        <a:lstStyle/>
        <a:p>
          <a:endParaRPr lang="zh-CN" altLang="en-US"/>
        </a:p>
      </dgm:t>
    </dgm:pt>
    <dgm:pt modelId="{592F9C0B-316D-466F-B831-4CC27E6844A7}">
      <dgm:prSet/>
      <dgm:spPr/>
      <dgm:t>
        <a:bodyPr/>
        <a:lstStyle/>
        <a:p>
          <a:r>
            <a:rPr lang="zh-CN" altLang="zh-CN" b="1" dirty="0"/>
            <a:t>销售额与利润：</a:t>
          </a:r>
          <a:r>
            <a:rPr lang="zh-CN" altLang="zh-CN" dirty="0"/>
            <a:t>整体销售额、单品销售量、毛利润、净利润等财务数据。</a:t>
          </a:r>
        </a:p>
      </dgm:t>
    </dgm:pt>
    <dgm:pt modelId="{C1F02276-FDB4-4796-B090-F3480316D016}" type="parTrans" cxnId="{E2785F45-636D-4EDC-B114-0868A397F68D}">
      <dgm:prSet/>
      <dgm:spPr/>
      <dgm:t>
        <a:bodyPr/>
        <a:lstStyle/>
        <a:p>
          <a:endParaRPr lang="zh-CN" altLang="en-US"/>
        </a:p>
      </dgm:t>
    </dgm:pt>
    <dgm:pt modelId="{70E48CC1-EA75-465A-91A1-185779BCEBAB}" type="sibTrans" cxnId="{E2785F45-636D-4EDC-B114-0868A397F68D}">
      <dgm:prSet/>
      <dgm:spPr/>
      <dgm:t>
        <a:bodyPr/>
        <a:lstStyle/>
        <a:p>
          <a:endParaRPr lang="zh-CN" altLang="en-US"/>
        </a:p>
      </dgm:t>
    </dgm:pt>
    <dgm:pt modelId="{C0EE93F7-9375-49D6-ABCF-342957AC4528}">
      <dgm:prSet/>
      <dgm:spPr/>
      <dgm:t>
        <a:bodyPr/>
        <a:lstStyle/>
        <a:p>
          <a:r>
            <a:rPr lang="zh-CN" altLang="zh-CN" b="1" dirty="0"/>
            <a:t>重复购买率与客户忠诚度：</a:t>
          </a:r>
          <a:r>
            <a:rPr lang="zh-CN" altLang="zh-CN" dirty="0"/>
            <a:t>长期来看，老客户复购比例是衡量电商网站成功与否的重要标准。</a:t>
          </a:r>
        </a:p>
      </dgm:t>
    </dgm:pt>
    <dgm:pt modelId="{5323AF3C-2883-4EA4-9E01-9D0FCB9DAEA3}" type="parTrans" cxnId="{58F09C9C-9DF7-42AC-85BD-DD6E43B31B3F}">
      <dgm:prSet/>
      <dgm:spPr/>
      <dgm:t>
        <a:bodyPr/>
        <a:lstStyle/>
        <a:p>
          <a:endParaRPr lang="zh-CN" altLang="en-US"/>
        </a:p>
      </dgm:t>
    </dgm:pt>
    <dgm:pt modelId="{53D82FAC-F147-47AC-8B38-E6D0E07C58D2}" type="sibTrans" cxnId="{58F09C9C-9DF7-42AC-85BD-DD6E43B31B3F}">
      <dgm:prSet/>
      <dgm:spPr/>
      <dgm:t>
        <a:bodyPr/>
        <a:lstStyle/>
        <a:p>
          <a:endParaRPr lang="zh-CN" altLang="en-US"/>
        </a:p>
      </dgm:t>
    </dgm:pt>
    <dgm:pt modelId="{9F6B3D4C-4081-4AFA-92BA-0C7472DA47F1}">
      <dgm:prSet custT="1"/>
      <dgm:spPr/>
      <dgm:t>
        <a:bodyPr/>
        <a:lstStyle/>
        <a:p>
          <a:r>
            <a:rPr lang="zh-CN" altLang="zh-CN" sz="1400" b="1" dirty="0"/>
            <a:t>技术性评价指标</a:t>
          </a:r>
        </a:p>
      </dgm:t>
    </dgm:pt>
    <dgm:pt modelId="{4BB7EACB-5C0D-4E7F-AA6D-52B53049B135}" type="parTrans" cxnId="{0ACC3C54-526F-489B-BCB7-A3D6707EABDF}">
      <dgm:prSet/>
      <dgm:spPr/>
      <dgm:t>
        <a:bodyPr/>
        <a:lstStyle/>
        <a:p>
          <a:endParaRPr lang="zh-CN" altLang="en-US"/>
        </a:p>
      </dgm:t>
    </dgm:pt>
    <dgm:pt modelId="{FD57CF23-0A0F-4B25-8202-DAF1866C71A2}" type="sibTrans" cxnId="{0ACC3C54-526F-489B-BCB7-A3D6707EABDF}">
      <dgm:prSet/>
      <dgm:spPr/>
      <dgm:t>
        <a:bodyPr/>
        <a:lstStyle/>
        <a:p>
          <a:endParaRPr lang="zh-CN" altLang="en-US"/>
        </a:p>
      </dgm:t>
    </dgm:pt>
    <dgm:pt modelId="{2F4F9D94-898C-43F0-A888-747C54CF696B}">
      <dgm:prSet/>
      <dgm:spPr/>
      <dgm:t>
        <a:bodyPr/>
        <a:lstStyle/>
        <a:p>
          <a:r>
            <a:rPr lang="zh-CN" altLang="zh-CN" b="1" dirty="0"/>
            <a:t>网站安全：</a:t>
          </a:r>
          <a:r>
            <a:rPr lang="en-US" altLang="zh-CN" dirty="0"/>
            <a:t>SSL </a:t>
          </a:r>
          <a:r>
            <a:rPr lang="zh-CN" altLang="zh-CN" dirty="0"/>
            <a:t>证书安装情况、数据加密传输、防 </a:t>
          </a:r>
          <a:r>
            <a:rPr lang="en-US" altLang="zh-CN" dirty="0"/>
            <a:t>DDoS </a:t>
          </a:r>
          <a:r>
            <a:rPr lang="zh-CN" altLang="zh-CN" dirty="0"/>
            <a:t>攻击措施等。</a:t>
          </a:r>
        </a:p>
      </dgm:t>
    </dgm:pt>
    <dgm:pt modelId="{92B028C3-7E8E-4A38-9565-98B0FDDF5C0A}" type="parTrans" cxnId="{581F30DF-F41C-4A54-A3BD-88EA385F1698}">
      <dgm:prSet/>
      <dgm:spPr/>
      <dgm:t>
        <a:bodyPr/>
        <a:lstStyle/>
        <a:p>
          <a:endParaRPr lang="zh-CN" altLang="en-US"/>
        </a:p>
      </dgm:t>
    </dgm:pt>
    <dgm:pt modelId="{5561119C-461E-431D-A1B8-4181C871BE60}" type="sibTrans" cxnId="{581F30DF-F41C-4A54-A3BD-88EA385F1698}">
      <dgm:prSet/>
      <dgm:spPr/>
      <dgm:t>
        <a:bodyPr/>
        <a:lstStyle/>
        <a:p>
          <a:endParaRPr lang="zh-CN" altLang="en-US"/>
        </a:p>
      </dgm:t>
    </dgm:pt>
    <dgm:pt modelId="{772E2133-351D-4C84-AB77-7BE332DB2E45}">
      <dgm:prSet/>
      <dgm:spPr/>
      <dgm:t>
        <a:bodyPr/>
        <a:lstStyle/>
        <a:p>
          <a:r>
            <a:rPr lang="zh-CN" altLang="zh-CN" b="1" dirty="0"/>
            <a:t>系统稳定性与可靠性</a:t>
          </a:r>
          <a:r>
            <a:rPr lang="zh-CN" altLang="zh-CN" dirty="0"/>
            <a:t>：服务器响应时间、宕机频率、数据备份恢复能力等。</a:t>
          </a:r>
        </a:p>
      </dgm:t>
    </dgm:pt>
    <dgm:pt modelId="{D9AA3F0B-EC21-4C62-88AD-37DB99C54DB6}" type="parTrans" cxnId="{A1010C97-E1AA-4E23-9FD9-8B0E37F40D32}">
      <dgm:prSet/>
      <dgm:spPr/>
      <dgm:t>
        <a:bodyPr/>
        <a:lstStyle/>
        <a:p>
          <a:endParaRPr lang="zh-CN" altLang="en-US"/>
        </a:p>
      </dgm:t>
    </dgm:pt>
    <dgm:pt modelId="{523D5CB3-F199-4F11-A483-81022F52AF3D}" type="sibTrans" cxnId="{A1010C97-E1AA-4E23-9FD9-8B0E37F40D32}">
      <dgm:prSet/>
      <dgm:spPr/>
      <dgm:t>
        <a:bodyPr/>
        <a:lstStyle/>
        <a:p>
          <a:endParaRPr lang="zh-CN" altLang="en-US"/>
        </a:p>
      </dgm:t>
    </dgm:pt>
    <dgm:pt modelId="{B434B608-D4B6-46D7-A551-C49222A8826F}">
      <dgm:prSet/>
      <dgm:spPr/>
      <dgm:t>
        <a:bodyPr/>
        <a:lstStyle/>
        <a:p>
          <a:r>
            <a:rPr lang="en-US" altLang="zh-CN" b="1" dirty="0"/>
            <a:t>SEO </a:t>
          </a:r>
          <a:r>
            <a:rPr lang="zh-CN" altLang="zh-CN" b="1" dirty="0"/>
            <a:t>优化：</a:t>
          </a:r>
          <a:r>
            <a:rPr lang="zh-CN" altLang="zh-CN" dirty="0"/>
            <a:t>关键词排名、收录量、外链建设情况等搜索引擎优化表现。</a:t>
          </a:r>
        </a:p>
      </dgm:t>
    </dgm:pt>
    <dgm:pt modelId="{8819F902-5023-4BE6-9135-6D878240554F}" type="parTrans" cxnId="{1D60F171-82B0-475F-96A4-BA7E3FACF1AA}">
      <dgm:prSet/>
      <dgm:spPr/>
      <dgm:t>
        <a:bodyPr/>
        <a:lstStyle/>
        <a:p>
          <a:endParaRPr lang="zh-CN" altLang="en-US"/>
        </a:p>
      </dgm:t>
    </dgm:pt>
    <dgm:pt modelId="{1365E2BC-95C1-41A5-BBC7-3AFF5AB21AA4}" type="sibTrans" cxnId="{1D60F171-82B0-475F-96A4-BA7E3FACF1AA}">
      <dgm:prSet/>
      <dgm:spPr/>
      <dgm:t>
        <a:bodyPr/>
        <a:lstStyle/>
        <a:p>
          <a:endParaRPr lang="zh-CN" altLang="en-US"/>
        </a:p>
      </dgm:t>
    </dgm:pt>
    <dgm:pt modelId="{A39AB7FD-4F81-4FFF-B1B7-63D7BF60F815}">
      <dgm:prSet custT="1"/>
      <dgm:spPr/>
      <dgm:t>
        <a:bodyPr/>
        <a:lstStyle/>
        <a:p>
          <a:r>
            <a:rPr lang="zh-CN" altLang="zh-CN" sz="1400" b="1" dirty="0"/>
            <a:t>社会化评价指标</a:t>
          </a:r>
        </a:p>
      </dgm:t>
    </dgm:pt>
    <dgm:pt modelId="{0DB424D8-EBB1-4705-BAC7-49419FD830DA}" type="parTrans" cxnId="{298381F4-4C0A-4ECC-94FC-25F11D28F347}">
      <dgm:prSet/>
      <dgm:spPr/>
      <dgm:t>
        <a:bodyPr/>
        <a:lstStyle/>
        <a:p>
          <a:endParaRPr lang="zh-CN" altLang="en-US"/>
        </a:p>
      </dgm:t>
    </dgm:pt>
    <dgm:pt modelId="{B8B00BE5-D663-4BC3-A513-451A1B7C6D62}" type="sibTrans" cxnId="{298381F4-4C0A-4ECC-94FC-25F11D28F347}">
      <dgm:prSet/>
      <dgm:spPr/>
      <dgm:t>
        <a:bodyPr/>
        <a:lstStyle/>
        <a:p>
          <a:endParaRPr lang="zh-CN" altLang="en-US"/>
        </a:p>
      </dgm:t>
    </dgm:pt>
    <dgm:pt modelId="{DF929A64-176A-4EA9-882F-4F73DA00F3C8}">
      <dgm:prSet/>
      <dgm:spPr/>
      <dgm:t>
        <a:bodyPr/>
        <a:lstStyle/>
        <a:p>
          <a:r>
            <a:rPr lang="zh-CN" altLang="zh-CN" b="1" dirty="0"/>
            <a:t>用户评价与口碑：</a:t>
          </a:r>
          <a:r>
            <a:rPr lang="zh-CN" altLang="zh-CN" dirty="0"/>
            <a:t>用户评论的数量、质量和评分，以及社交媒体上的品牌声誉。</a:t>
          </a:r>
        </a:p>
      </dgm:t>
    </dgm:pt>
    <dgm:pt modelId="{4A112BBF-F38F-461B-AF81-40F881191092}" type="parTrans" cxnId="{E22AF8E3-A498-49E2-B031-8E315305DEA4}">
      <dgm:prSet/>
      <dgm:spPr/>
      <dgm:t>
        <a:bodyPr/>
        <a:lstStyle/>
        <a:p>
          <a:endParaRPr lang="zh-CN" altLang="en-US"/>
        </a:p>
      </dgm:t>
    </dgm:pt>
    <dgm:pt modelId="{CD16D20B-EAAA-4EF9-9EBA-1A3D115B4280}" type="sibTrans" cxnId="{E22AF8E3-A498-49E2-B031-8E315305DEA4}">
      <dgm:prSet/>
      <dgm:spPr/>
      <dgm:t>
        <a:bodyPr/>
        <a:lstStyle/>
        <a:p>
          <a:endParaRPr lang="zh-CN" altLang="en-US"/>
        </a:p>
      </dgm:t>
    </dgm:pt>
    <dgm:pt modelId="{3F49EA71-A40F-4118-9230-D8566EE462F4}">
      <dgm:prSet/>
      <dgm:spPr/>
      <dgm:t>
        <a:bodyPr/>
        <a:lstStyle/>
        <a:p>
          <a:r>
            <a:rPr lang="zh-CN" altLang="zh-CN" b="1" dirty="0"/>
            <a:t>社区活跃度：</a:t>
          </a:r>
          <a:r>
            <a:rPr lang="zh-CN" altLang="zh-CN" dirty="0"/>
            <a:t>用户参与讨论、分享产品、撰写博客文章等互动情况。</a:t>
          </a:r>
        </a:p>
      </dgm:t>
    </dgm:pt>
    <dgm:pt modelId="{14E618E3-65B2-40FB-81CB-1BE58DB6021C}" type="parTrans" cxnId="{DC44AA38-DE37-4920-AD91-02E11552EE9E}">
      <dgm:prSet/>
      <dgm:spPr/>
      <dgm:t>
        <a:bodyPr/>
        <a:lstStyle/>
        <a:p>
          <a:endParaRPr lang="zh-CN" altLang="en-US"/>
        </a:p>
      </dgm:t>
    </dgm:pt>
    <dgm:pt modelId="{26CA01DD-188B-4493-90CF-3357CB9EB872}" type="sibTrans" cxnId="{DC44AA38-DE37-4920-AD91-02E11552EE9E}">
      <dgm:prSet/>
      <dgm:spPr/>
      <dgm:t>
        <a:bodyPr/>
        <a:lstStyle/>
        <a:p>
          <a:endParaRPr lang="zh-CN" altLang="en-US"/>
        </a:p>
      </dgm:t>
    </dgm:pt>
    <dgm:pt modelId="{BB0F22C2-F249-4069-8648-AF1C62E49695}">
      <dgm:prSet custT="1"/>
      <dgm:spPr/>
      <dgm:t>
        <a:bodyPr/>
        <a:lstStyle/>
        <a:p>
          <a:r>
            <a:rPr lang="zh-CN" altLang="zh-CN" sz="1400" b="1" dirty="0"/>
            <a:t>移动端表现</a:t>
          </a:r>
        </a:p>
      </dgm:t>
    </dgm:pt>
    <dgm:pt modelId="{7BC8A32E-30DF-4A37-9DB4-3D2F311CD6FE}" type="parTrans" cxnId="{F1E2E56A-5391-4EE4-B5FC-D2E93188BA7A}">
      <dgm:prSet/>
      <dgm:spPr/>
      <dgm:t>
        <a:bodyPr/>
        <a:lstStyle/>
        <a:p>
          <a:endParaRPr lang="zh-CN" altLang="en-US"/>
        </a:p>
      </dgm:t>
    </dgm:pt>
    <dgm:pt modelId="{1C246FDB-C72A-4B9E-8571-F627448F036C}" type="sibTrans" cxnId="{F1E2E56A-5391-4EE4-B5FC-D2E93188BA7A}">
      <dgm:prSet/>
      <dgm:spPr/>
      <dgm:t>
        <a:bodyPr/>
        <a:lstStyle/>
        <a:p>
          <a:endParaRPr lang="zh-CN" altLang="en-US"/>
        </a:p>
      </dgm:t>
    </dgm:pt>
    <dgm:pt modelId="{851FD788-93EE-4862-87B8-57A53992C77D}">
      <dgm:prSet/>
      <dgm:spPr/>
      <dgm:t>
        <a:bodyPr/>
        <a:lstStyle/>
        <a:p>
          <a:r>
            <a:rPr lang="zh-CN" altLang="zh-CN" b="1" dirty="0"/>
            <a:t>移动端适配性：</a:t>
          </a:r>
          <a:r>
            <a:rPr lang="zh-CN" altLang="zh-CN" dirty="0"/>
            <a:t>手机和平板电脑上的显示效果、交互体验。</a:t>
          </a:r>
        </a:p>
      </dgm:t>
    </dgm:pt>
    <dgm:pt modelId="{36C92BF8-8303-400C-B777-D565A383717C}" type="parTrans" cxnId="{03A6D287-22E2-4B33-B27E-C7F409B408F6}">
      <dgm:prSet/>
      <dgm:spPr/>
      <dgm:t>
        <a:bodyPr/>
        <a:lstStyle/>
        <a:p>
          <a:endParaRPr lang="zh-CN" altLang="en-US"/>
        </a:p>
      </dgm:t>
    </dgm:pt>
    <dgm:pt modelId="{7F2086DE-2A88-426E-82C5-D237737187AE}" type="sibTrans" cxnId="{03A6D287-22E2-4B33-B27E-C7F409B408F6}">
      <dgm:prSet/>
      <dgm:spPr/>
      <dgm:t>
        <a:bodyPr/>
        <a:lstStyle/>
        <a:p>
          <a:endParaRPr lang="zh-CN" altLang="en-US"/>
        </a:p>
      </dgm:t>
    </dgm:pt>
    <dgm:pt modelId="{9A229CFA-6E63-4225-B05B-3B0D2188906C}">
      <dgm:prSet/>
      <dgm:spPr/>
      <dgm:t>
        <a:bodyPr/>
        <a:lstStyle/>
        <a:p>
          <a:r>
            <a:rPr lang="zh-CN" altLang="zh-CN" b="1" dirty="0"/>
            <a:t>移动应用下载量与活跃用户数：</a:t>
          </a:r>
          <a:r>
            <a:rPr lang="zh-CN" altLang="zh-CN" dirty="0"/>
            <a:t>如果提供移动应用，需要关注这些数据。</a:t>
          </a:r>
        </a:p>
      </dgm:t>
    </dgm:pt>
    <dgm:pt modelId="{3A05C443-B6CB-463D-8590-3157C9FE294D}" type="parTrans" cxnId="{F4326902-21DF-410B-B15A-5A5C02B258EF}">
      <dgm:prSet/>
      <dgm:spPr/>
      <dgm:t>
        <a:bodyPr/>
        <a:lstStyle/>
        <a:p>
          <a:endParaRPr lang="zh-CN" altLang="en-US"/>
        </a:p>
      </dgm:t>
    </dgm:pt>
    <dgm:pt modelId="{2DB5AA5E-C3A5-4FC8-AB30-C0755DD3C2CA}" type="sibTrans" cxnId="{F4326902-21DF-410B-B15A-5A5C02B258EF}">
      <dgm:prSet/>
      <dgm:spPr/>
      <dgm:t>
        <a:bodyPr/>
        <a:lstStyle/>
        <a:p>
          <a:endParaRPr lang="zh-CN" altLang="en-US"/>
        </a:p>
      </dgm:t>
    </dgm:pt>
    <dgm:pt modelId="{91758684-5A37-4DE2-8888-648F292D7BB0}" type="pres">
      <dgm:prSet presAssocID="{89730144-3AF2-4241-9640-F6A75CFAF829}" presName="Name0" presStyleCnt="0">
        <dgm:presLayoutVars>
          <dgm:dir/>
          <dgm:animLvl val="lvl"/>
          <dgm:resizeHandles val="exact"/>
        </dgm:presLayoutVars>
      </dgm:prSet>
      <dgm:spPr/>
    </dgm:pt>
    <dgm:pt modelId="{8238763E-29A4-4EDD-AE81-C8FFEBC150CF}" type="pres">
      <dgm:prSet presAssocID="{7E176F3C-0016-4265-99AB-2E1AF6B4CAC8}" presName="composite" presStyleCnt="0"/>
      <dgm:spPr/>
    </dgm:pt>
    <dgm:pt modelId="{81D217B0-33B6-4679-BB5F-43E041B76D82}" type="pres">
      <dgm:prSet presAssocID="{7E176F3C-0016-4265-99AB-2E1AF6B4CAC8}" presName="parTx" presStyleLbl="alignNode1" presStyleIdx="0" presStyleCnt="6" custScaleX="114000">
        <dgm:presLayoutVars>
          <dgm:chMax val="0"/>
          <dgm:chPref val="0"/>
          <dgm:bulletEnabled val="1"/>
        </dgm:presLayoutVars>
      </dgm:prSet>
      <dgm:spPr/>
    </dgm:pt>
    <dgm:pt modelId="{D3573BED-A72E-4657-B728-DF9073F658CD}" type="pres">
      <dgm:prSet presAssocID="{7E176F3C-0016-4265-99AB-2E1AF6B4CAC8}" presName="desTx" presStyleLbl="alignAccFollowNode1" presStyleIdx="0" presStyleCnt="6">
        <dgm:presLayoutVars>
          <dgm:bulletEnabled val="1"/>
        </dgm:presLayoutVars>
      </dgm:prSet>
      <dgm:spPr/>
    </dgm:pt>
    <dgm:pt modelId="{C4DC3AF6-BA4A-4424-A47B-60640491585B}" type="pres">
      <dgm:prSet presAssocID="{62C25548-E0B3-46B6-A9F4-2D83A80D22FC}" presName="space" presStyleCnt="0"/>
      <dgm:spPr/>
    </dgm:pt>
    <dgm:pt modelId="{263D0897-E4F7-454D-9F78-EC07DF938DE5}" type="pres">
      <dgm:prSet presAssocID="{92E2AC13-03B0-4337-BF0E-6B961920A5C3}" presName="composite" presStyleCnt="0"/>
      <dgm:spPr/>
    </dgm:pt>
    <dgm:pt modelId="{9E406E95-98C5-47F6-AED1-6841186586B4}" type="pres">
      <dgm:prSet presAssocID="{92E2AC13-03B0-4337-BF0E-6B961920A5C3}" presName="parTx" presStyleLbl="alignNode1" presStyleIdx="1" presStyleCnt="6" custScaleX="114000">
        <dgm:presLayoutVars>
          <dgm:chMax val="0"/>
          <dgm:chPref val="0"/>
          <dgm:bulletEnabled val="1"/>
        </dgm:presLayoutVars>
      </dgm:prSet>
      <dgm:spPr/>
    </dgm:pt>
    <dgm:pt modelId="{2A7445C6-CDA8-45EF-A8AD-DE6006B3C96E}" type="pres">
      <dgm:prSet presAssocID="{92E2AC13-03B0-4337-BF0E-6B961920A5C3}" presName="desTx" presStyleLbl="alignAccFollowNode1" presStyleIdx="1" presStyleCnt="6">
        <dgm:presLayoutVars>
          <dgm:bulletEnabled val="1"/>
        </dgm:presLayoutVars>
      </dgm:prSet>
      <dgm:spPr/>
    </dgm:pt>
    <dgm:pt modelId="{5E30C1C0-C5EC-4D7A-A8A0-735DF22E18E7}" type="pres">
      <dgm:prSet presAssocID="{BAA40D2F-93CF-4FC8-A97B-A4F47B8649AF}" presName="space" presStyleCnt="0"/>
      <dgm:spPr/>
    </dgm:pt>
    <dgm:pt modelId="{649A6AB9-F44B-4D8A-A916-40FD26CD74CD}" type="pres">
      <dgm:prSet presAssocID="{120A2C06-2765-49BA-8A8A-BED4B6E09418}" presName="composite" presStyleCnt="0"/>
      <dgm:spPr/>
    </dgm:pt>
    <dgm:pt modelId="{7EE63AA3-F3F8-46CE-85A1-47E77512CE1F}" type="pres">
      <dgm:prSet presAssocID="{120A2C06-2765-49BA-8A8A-BED4B6E09418}" presName="parTx" presStyleLbl="alignNode1" presStyleIdx="2" presStyleCnt="6" custScaleX="114000">
        <dgm:presLayoutVars>
          <dgm:chMax val="0"/>
          <dgm:chPref val="0"/>
          <dgm:bulletEnabled val="1"/>
        </dgm:presLayoutVars>
      </dgm:prSet>
      <dgm:spPr/>
    </dgm:pt>
    <dgm:pt modelId="{1F64BD36-989A-4268-B220-F543A246E6EA}" type="pres">
      <dgm:prSet presAssocID="{120A2C06-2765-49BA-8A8A-BED4B6E09418}" presName="desTx" presStyleLbl="alignAccFollowNode1" presStyleIdx="2" presStyleCnt="6">
        <dgm:presLayoutVars>
          <dgm:bulletEnabled val="1"/>
        </dgm:presLayoutVars>
      </dgm:prSet>
      <dgm:spPr/>
    </dgm:pt>
    <dgm:pt modelId="{4E2AC3E9-E245-403C-B0C6-1BD6A8F3056E}" type="pres">
      <dgm:prSet presAssocID="{37D79BDE-B281-4FC9-8727-0BEF40571F56}" presName="space" presStyleCnt="0"/>
      <dgm:spPr/>
    </dgm:pt>
    <dgm:pt modelId="{2F97ABBE-522E-4743-B8CF-B938649C1098}" type="pres">
      <dgm:prSet presAssocID="{9F6B3D4C-4081-4AFA-92BA-0C7472DA47F1}" presName="composite" presStyleCnt="0"/>
      <dgm:spPr/>
    </dgm:pt>
    <dgm:pt modelId="{B0CB7736-9F3B-4561-BC51-6BFB89E247F1}" type="pres">
      <dgm:prSet presAssocID="{9F6B3D4C-4081-4AFA-92BA-0C7472DA47F1}" presName="parTx" presStyleLbl="alignNode1" presStyleIdx="3" presStyleCnt="6" custScaleX="114000">
        <dgm:presLayoutVars>
          <dgm:chMax val="0"/>
          <dgm:chPref val="0"/>
          <dgm:bulletEnabled val="1"/>
        </dgm:presLayoutVars>
      </dgm:prSet>
      <dgm:spPr/>
    </dgm:pt>
    <dgm:pt modelId="{7BCC88FD-891E-43B3-B4E7-DF5EB68BFF0F}" type="pres">
      <dgm:prSet presAssocID="{9F6B3D4C-4081-4AFA-92BA-0C7472DA47F1}" presName="desTx" presStyleLbl="alignAccFollowNode1" presStyleIdx="3" presStyleCnt="6" custLinFactNeighborX="-1619">
        <dgm:presLayoutVars>
          <dgm:bulletEnabled val="1"/>
        </dgm:presLayoutVars>
      </dgm:prSet>
      <dgm:spPr/>
    </dgm:pt>
    <dgm:pt modelId="{DD702697-9027-4EB8-BFE0-ED2FD5EFC5D8}" type="pres">
      <dgm:prSet presAssocID="{FD57CF23-0A0F-4B25-8202-DAF1866C71A2}" presName="space" presStyleCnt="0"/>
      <dgm:spPr/>
    </dgm:pt>
    <dgm:pt modelId="{DE04779E-2F79-4AFC-BB53-246135319A82}" type="pres">
      <dgm:prSet presAssocID="{A39AB7FD-4F81-4FFF-B1B7-63D7BF60F815}" presName="composite" presStyleCnt="0"/>
      <dgm:spPr/>
    </dgm:pt>
    <dgm:pt modelId="{985FCA79-7B74-4040-8B7B-F57AFCC29688}" type="pres">
      <dgm:prSet presAssocID="{A39AB7FD-4F81-4FFF-B1B7-63D7BF60F815}" presName="parTx" presStyleLbl="alignNode1" presStyleIdx="4" presStyleCnt="6" custScaleX="114000">
        <dgm:presLayoutVars>
          <dgm:chMax val="0"/>
          <dgm:chPref val="0"/>
          <dgm:bulletEnabled val="1"/>
        </dgm:presLayoutVars>
      </dgm:prSet>
      <dgm:spPr/>
    </dgm:pt>
    <dgm:pt modelId="{95307472-3E26-45BB-9AC9-8FA32CD360E9}" type="pres">
      <dgm:prSet presAssocID="{A39AB7FD-4F81-4FFF-B1B7-63D7BF60F815}" presName="desTx" presStyleLbl="alignAccFollowNode1" presStyleIdx="4" presStyleCnt="6">
        <dgm:presLayoutVars>
          <dgm:bulletEnabled val="1"/>
        </dgm:presLayoutVars>
      </dgm:prSet>
      <dgm:spPr/>
    </dgm:pt>
    <dgm:pt modelId="{F81FF0A5-30E1-4532-8416-B805D07F3D9E}" type="pres">
      <dgm:prSet presAssocID="{B8B00BE5-D663-4BC3-A513-451A1B7C6D62}" presName="space" presStyleCnt="0"/>
      <dgm:spPr/>
    </dgm:pt>
    <dgm:pt modelId="{301940F9-2075-445A-83A0-1194BEF11BE2}" type="pres">
      <dgm:prSet presAssocID="{BB0F22C2-F249-4069-8648-AF1C62E49695}" presName="composite" presStyleCnt="0"/>
      <dgm:spPr/>
    </dgm:pt>
    <dgm:pt modelId="{21222079-79C2-4520-B21D-A71713190A65}" type="pres">
      <dgm:prSet presAssocID="{BB0F22C2-F249-4069-8648-AF1C62E49695}" presName="parTx" presStyleLbl="alignNode1" presStyleIdx="5" presStyleCnt="6" custScaleX="114000">
        <dgm:presLayoutVars>
          <dgm:chMax val="0"/>
          <dgm:chPref val="0"/>
          <dgm:bulletEnabled val="1"/>
        </dgm:presLayoutVars>
      </dgm:prSet>
      <dgm:spPr/>
    </dgm:pt>
    <dgm:pt modelId="{AD5B37D2-365C-4756-BB56-0AD385D5E1B8}" type="pres">
      <dgm:prSet presAssocID="{BB0F22C2-F249-4069-8648-AF1C62E49695}" presName="desTx" presStyleLbl="alignAccFollowNode1" presStyleIdx="5" presStyleCnt="6">
        <dgm:presLayoutVars>
          <dgm:bulletEnabled val="1"/>
        </dgm:presLayoutVars>
      </dgm:prSet>
      <dgm:spPr/>
    </dgm:pt>
  </dgm:ptLst>
  <dgm:cxnLst>
    <dgm:cxn modelId="{F4326902-21DF-410B-B15A-5A5C02B258EF}" srcId="{BB0F22C2-F249-4069-8648-AF1C62E49695}" destId="{9A229CFA-6E63-4225-B05B-3B0D2188906C}" srcOrd="1" destOrd="0" parTransId="{3A05C443-B6CB-463D-8590-3157C9FE294D}" sibTransId="{2DB5AA5E-C3A5-4FC8-AB30-C0755DD3C2CA}"/>
    <dgm:cxn modelId="{7FE7C204-4CBA-420F-A689-B545438B1E23}" type="presOf" srcId="{A676736E-601C-421D-A307-4ED7A0EBD11B}" destId="{2A7445C6-CDA8-45EF-A8AD-DE6006B3C96E}" srcOrd="0" destOrd="1" presId="urn:microsoft.com/office/officeart/2005/8/layout/hList1"/>
    <dgm:cxn modelId="{9AFED306-96EB-4A63-95A9-B7DF89FA73FF}" type="presOf" srcId="{C0EE93F7-9375-49D6-ABCF-342957AC4528}" destId="{1F64BD36-989A-4268-B220-F543A246E6EA}" srcOrd="0" destOrd="3" presId="urn:microsoft.com/office/officeart/2005/8/layout/hList1"/>
    <dgm:cxn modelId="{8CEA8526-D63A-4064-887A-B1375616D971}" srcId="{120A2C06-2765-49BA-8A8A-BED4B6E09418}" destId="{8184A9F2-0847-4F13-80EA-56DA129F4ECA}" srcOrd="0" destOrd="0" parTransId="{34DC4AB2-A6B1-4B69-B8FE-E8772121D197}" sibTransId="{D6B5DF7A-6865-4C7D-AD91-7D9D081CC9DC}"/>
    <dgm:cxn modelId="{FF21F32C-8E1F-4E83-80A3-D4B9D0888EE8}" type="presOf" srcId="{27859059-8619-4E84-85E3-C274A8A7E2D8}" destId="{2A7445C6-CDA8-45EF-A8AD-DE6006B3C96E}" srcOrd="0" destOrd="3" presId="urn:microsoft.com/office/officeart/2005/8/layout/hList1"/>
    <dgm:cxn modelId="{8361B92F-491B-4FD8-B699-E2F34565405B}" srcId="{92E2AC13-03B0-4337-BF0E-6B961920A5C3}" destId="{A676736E-601C-421D-A307-4ED7A0EBD11B}" srcOrd="1" destOrd="0" parTransId="{646C428B-10E5-4A43-90A5-A58C0E0CC3BB}" sibTransId="{3AF261F2-D28E-43B0-BEBD-A5F1D21DBAF8}"/>
    <dgm:cxn modelId="{97C63230-6584-4E24-AE4B-E2A696E8C7D7}" type="presOf" srcId="{ED7200DD-6999-4353-A5C4-978646567E5C}" destId="{2A7445C6-CDA8-45EF-A8AD-DE6006B3C96E}" srcOrd="0" destOrd="0" presId="urn:microsoft.com/office/officeart/2005/8/layout/hList1"/>
    <dgm:cxn modelId="{CB8F5A30-E104-4D0C-9478-A52CAA2A2F63}" type="presOf" srcId="{A39AB7FD-4F81-4FFF-B1B7-63D7BF60F815}" destId="{985FCA79-7B74-4040-8B7B-F57AFCC29688}" srcOrd="0" destOrd="0" presId="urn:microsoft.com/office/officeart/2005/8/layout/hList1"/>
    <dgm:cxn modelId="{39A1FA36-F1DD-4E78-A926-3569B280C0D4}" type="presOf" srcId="{62914065-8974-404C-88C6-992A3C4EE68F}" destId="{2A7445C6-CDA8-45EF-A8AD-DE6006B3C96E}" srcOrd="0" destOrd="2" presId="urn:microsoft.com/office/officeart/2005/8/layout/hList1"/>
    <dgm:cxn modelId="{DC44AA38-DE37-4920-AD91-02E11552EE9E}" srcId="{A39AB7FD-4F81-4FFF-B1B7-63D7BF60F815}" destId="{3F49EA71-A40F-4118-9230-D8566EE462F4}" srcOrd="1" destOrd="0" parTransId="{14E618E3-65B2-40FB-81CB-1BE58DB6021C}" sibTransId="{26CA01DD-188B-4493-90CF-3357CB9EB872}"/>
    <dgm:cxn modelId="{E01FA73B-9C47-467F-A904-A0E326ED6F5F}" type="presOf" srcId="{92E2AC13-03B0-4337-BF0E-6B961920A5C3}" destId="{9E406E95-98C5-47F6-AED1-6841186586B4}" srcOrd="0" destOrd="0" presId="urn:microsoft.com/office/officeart/2005/8/layout/hList1"/>
    <dgm:cxn modelId="{21FED85B-4D81-4CEA-90EB-0A9B0BAAA915}" srcId="{89730144-3AF2-4241-9640-F6A75CFAF829}" destId="{92E2AC13-03B0-4337-BF0E-6B961920A5C3}" srcOrd="1" destOrd="0" parTransId="{09A3F72B-A9E6-444A-8574-9C529A8E8661}" sibTransId="{BAA40D2F-93CF-4FC8-A97B-A4F47B8649AF}"/>
    <dgm:cxn modelId="{B2DFAF5D-9612-4D17-8214-C137737FF34D}" srcId="{120A2C06-2765-49BA-8A8A-BED4B6E09418}" destId="{9B302390-2D82-4882-A9AA-08670E5B2CBF}" srcOrd="1" destOrd="0" parTransId="{CF104C4A-B854-4DA6-907E-1B0EB63E7030}" sibTransId="{A7CBDD93-2C7C-465D-B364-59811E5251B8}"/>
    <dgm:cxn modelId="{1FD4C442-E0B5-4485-9B46-6971EA8AD492}" srcId="{92E2AC13-03B0-4337-BF0E-6B961920A5C3}" destId="{ED7200DD-6999-4353-A5C4-978646567E5C}" srcOrd="0" destOrd="0" parTransId="{D3D8B517-8BC6-4259-ABE3-C819FE58CA2C}" sibTransId="{80DB804B-C631-437B-913E-DE79082E7562}"/>
    <dgm:cxn modelId="{B77D3363-8A74-46A4-AE0F-A339D8A2CD3C}" type="presOf" srcId="{120A2C06-2765-49BA-8A8A-BED4B6E09418}" destId="{7EE63AA3-F3F8-46CE-85A1-47E77512CE1F}" srcOrd="0" destOrd="0" presId="urn:microsoft.com/office/officeart/2005/8/layout/hList1"/>
    <dgm:cxn modelId="{03EBB444-64EE-4D5A-B744-6D4C879B9D6D}" type="presOf" srcId="{3F49EA71-A40F-4118-9230-D8566EE462F4}" destId="{95307472-3E26-45BB-9AC9-8FA32CD360E9}" srcOrd="0" destOrd="1" presId="urn:microsoft.com/office/officeart/2005/8/layout/hList1"/>
    <dgm:cxn modelId="{E2785F45-636D-4EDC-B114-0868A397F68D}" srcId="{120A2C06-2765-49BA-8A8A-BED4B6E09418}" destId="{592F9C0B-316D-466F-B831-4CC27E6844A7}" srcOrd="2" destOrd="0" parTransId="{C1F02276-FDB4-4796-B090-F3480316D016}" sibTransId="{70E48CC1-EA75-465A-91A1-185779BCEBAB}"/>
    <dgm:cxn modelId="{96EE9145-3926-4835-912B-EF0F820CB388}" srcId="{7E176F3C-0016-4265-99AB-2E1AF6B4CAC8}" destId="{95792A79-0370-4147-9E02-592050151000}" srcOrd="0" destOrd="0" parTransId="{88F36113-DAEE-49FD-B7A5-5FB56EC6A5E4}" sibTransId="{319EC273-AA13-423F-9132-34CEE3288658}"/>
    <dgm:cxn modelId="{BF498269-423B-4F2F-A813-F878EBF10D89}" type="presOf" srcId="{9A229CFA-6E63-4225-B05B-3B0D2188906C}" destId="{AD5B37D2-365C-4756-BB56-0AD385D5E1B8}" srcOrd="0" destOrd="1" presId="urn:microsoft.com/office/officeart/2005/8/layout/hList1"/>
    <dgm:cxn modelId="{F1E2E56A-5391-4EE4-B5FC-D2E93188BA7A}" srcId="{89730144-3AF2-4241-9640-F6A75CFAF829}" destId="{BB0F22C2-F249-4069-8648-AF1C62E49695}" srcOrd="5" destOrd="0" parTransId="{7BC8A32E-30DF-4A37-9DB4-3D2F311CD6FE}" sibTransId="{1C246FDB-C72A-4B9E-8571-F627448F036C}"/>
    <dgm:cxn modelId="{1D60F171-82B0-475F-96A4-BA7E3FACF1AA}" srcId="{9F6B3D4C-4081-4AFA-92BA-0C7472DA47F1}" destId="{B434B608-D4B6-46D7-A551-C49222A8826F}" srcOrd="2" destOrd="0" parTransId="{8819F902-5023-4BE6-9135-6D878240554F}" sibTransId="{1365E2BC-95C1-41A5-BBC7-3AFF5AB21AA4}"/>
    <dgm:cxn modelId="{EAA28352-CFCE-4D06-AEFF-99898F1DA870}" type="presOf" srcId="{772E2133-351D-4C84-AB77-7BE332DB2E45}" destId="{7BCC88FD-891E-43B3-B4E7-DF5EB68BFF0F}" srcOrd="0" destOrd="1" presId="urn:microsoft.com/office/officeart/2005/8/layout/hList1"/>
    <dgm:cxn modelId="{7C350A53-BD9D-4885-9DDA-E0C726E79A9B}" type="presOf" srcId="{95792A79-0370-4147-9E02-592050151000}" destId="{D3573BED-A72E-4657-B728-DF9073F658CD}" srcOrd="0" destOrd="0" presId="urn:microsoft.com/office/officeart/2005/8/layout/hList1"/>
    <dgm:cxn modelId="{0ACC3C54-526F-489B-BCB7-A3D6707EABDF}" srcId="{89730144-3AF2-4241-9640-F6A75CFAF829}" destId="{9F6B3D4C-4081-4AFA-92BA-0C7472DA47F1}" srcOrd="3" destOrd="0" parTransId="{4BB7EACB-5C0D-4E7F-AA6D-52B53049B135}" sibTransId="{FD57CF23-0A0F-4B25-8202-DAF1866C71A2}"/>
    <dgm:cxn modelId="{BECD6C58-D2AD-4DEF-9EF3-65431AF1FE06}" type="presOf" srcId="{BB0F22C2-F249-4069-8648-AF1C62E49695}" destId="{21222079-79C2-4520-B21D-A71713190A65}" srcOrd="0" destOrd="0" presId="urn:microsoft.com/office/officeart/2005/8/layout/hList1"/>
    <dgm:cxn modelId="{9E466E5A-97E0-4048-8EE4-02EF40DF3084}" type="presOf" srcId="{9B302390-2D82-4882-A9AA-08670E5B2CBF}" destId="{1F64BD36-989A-4268-B220-F543A246E6EA}" srcOrd="0" destOrd="1" presId="urn:microsoft.com/office/officeart/2005/8/layout/hList1"/>
    <dgm:cxn modelId="{BE0A197E-87A0-423A-BA2C-8C9D794B31CD}" type="presOf" srcId="{89730144-3AF2-4241-9640-F6A75CFAF829}" destId="{91758684-5A37-4DE2-8888-648F292D7BB0}" srcOrd="0" destOrd="0" presId="urn:microsoft.com/office/officeart/2005/8/layout/hList1"/>
    <dgm:cxn modelId="{33643D7F-555B-4455-9F95-D9987FCB4D7D}" type="presOf" srcId="{C758ECC7-087D-4643-BE45-5F4401D43D8F}" destId="{D3573BED-A72E-4657-B728-DF9073F658CD}" srcOrd="0" destOrd="2" presId="urn:microsoft.com/office/officeart/2005/8/layout/hList1"/>
    <dgm:cxn modelId="{75C1427F-3F55-49A7-A26E-4BDBD9DDFAB7}" type="presOf" srcId="{B613F77B-2944-4453-8BDA-CC41B2430451}" destId="{D3573BED-A72E-4657-B728-DF9073F658CD}" srcOrd="0" destOrd="1" presId="urn:microsoft.com/office/officeart/2005/8/layout/hList1"/>
    <dgm:cxn modelId="{B55D0987-29CF-4FAA-8E25-EDED3FDA65BF}" type="presOf" srcId="{592F9C0B-316D-466F-B831-4CC27E6844A7}" destId="{1F64BD36-989A-4268-B220-F543A246E6EA}" srcOrd="0" destOrd="2" presId="urn:microsoft.com/office/officeart/2005/8/layout/hList1"/>
    <dgm:cxn modelId="{03A6D287-22E2-4B33-B27E-C7F409B408F6}" srcId="{BB0F22C2-F249-4069-8648-AF1C62E49695}" destId="{851FD788-93EE-4862-87B8-57A53992C77D}" srcOrd="0" destOrd="0" parTransId="{36C92BF8-8303-400C-B777-D565A383717C}" sibTransId="{7F2086DE-2A88-426E-82C5-D237737187AE}"/>
    <dgm:cxn modelId="{010A4596-8BDF-4C55-ACA9-6D4DC71F86B8}" type="presOf" srcId="{851FD788-93EE-4862-87B8-57A53992C77D}" destId="{AD5B37D2-365C-4756-BB56-0AD385D5E1B8}" srcOrd="0" destOrd="0" presId="urn:microsoft.com/office/officeart/2005/8/layout/hList1"/>
    <dgm:cxn modelId="{5E4E8A96-4C97-49F1-AAB3-6B8CAB8A0E10}" srcId="{89730144-3AF2-4241-9640-F6A75CFAF829}" destId="{7E176F3C-0016-4265-99AB-2E1AF6B4CAC8}" srcOrd="0" destOrd="0" parTransId="{059E3597-94DE-42FC-A994-0AF2C29BDC88}" sibTransId="{62C25548-E0B3-46B6-A9F4-2D83A80D22FC}"/>
    <dgm:cxn modelId="{A1010C97-E1AA-4E23-9FD9-8B0E37F40D32}" srcId="{9F6B3D4C-4081-4AFA-92BA-0C7472DA47F1}" destId="{772E2133-351D-4C84-AB77-7BE332DB2E45}" srcOrd="1" destOrd="0" parTransId="{D9AA3F0B-EC21-4C62-88AD-37DB99C54DB6}" sibTransId="{523D5CB3-F199-4F11-A483-81022F52AF3D}"/>
    <dgm:cxn modelId="{8E66E997-52F8-4AE1-803A-12E3568550D5}" type="presOf" srcId="{2F4F9D94-898C-43F0-A888-747C54CF696B}" destId="{7BCC88FD-891E-43B3-B4E7-DF5EB68BFF0F}" srcOrd="0" destOrd="0" presId="urn:microsoft.com/office/officeart/2005/8/layout/hList1"/>
    <dgm:cxn modelId="{C3E8429A-9729-47E3-82A1-6222374CCE2D}" type="presOf" srcId="{DF929A64-176A-4EA9-882F-4F73DA00F3C8}" destId="{95307472-3E26-45BB-9AC9-8FA32CD360E9}" srcOrd="0" destOrd="0" presId="urn:microsoft.com/office/officeart/2005/8/layout/hList1"/>
    <dgm:cxn modelId="{58F09C9C-9DF7-42AC-85BD-DD6E43B31B3F}" srcId="{120A2C06-2765-49BA-8A8A-BED4B6E09418}" destId="{C0EE93F7-9375-49D6-ABCF-342957AC4528}" srcOrd="3" destOrd="0" parTransId="{5323AF3C-2883-4EA4-9E01-9D0FCB9DAEA3}" sibTransId="{53D82FAC-F147-47AC-8B38-E6D0E07C58D2}"/>
    <dgm:cxn modelId="{465573A4-BFD9-4ECF-969C-7A338552DAB1}" type="presOf" srcId="{7E176F3C-0016-4265-99AB-2E1AF6B4CAC8}" destId="{81D217B0-33B6-4679-BB5F-43E041B76D82}" srcOrd="0" destOrd="0" presId="urn:microsoft.com/office/officeart/2005/8/layout/hList1"/>
    <dgm:cxn modelId="{B5FEABA4-C9FD-4746-AACA-A4F264F04370}" srcId="{7E176F3C-0016-4265-99AB-2E1AF6B4CAC8}" destId="{470F7166-F44A-400C-95F7-11AED5E0E464}" srcOrd="3" destOrd="0" parTransId="{D29D1913-338C-4577-94D7-721E302DC73A}" sibTransId="{E7DEACD8-B694-468F-BEF5-514DBCAF9AC3}"/>
    <dgm:cxn modelId="{181E69A9-B763-48A1-AC0B-667F89C65268}" type="presOf" srcId="{8184A9F2-0847-4F13-80EA-56DA129F4ECA}" destId="{1F64BD36-989A-4268-B220-F543A246E6EA}" srcOrd="0" destOrd="0" presId="urn:microsoft.com/office/officeart/2005/8/layout/hList1"/>
    <dgm:cxn modelId="{8AD498BF-E555-4365-82E8-76AF5856C29F}" srcId="{92E2AC13-03B0-4337-BF0E-6B961920A5C3}" destId="{27859059-8619-4E84-85E3-C274A8A7E2D8}" srcOrd="3" destOrd="0" parTransId="{785CD42E-FE4C-4281-924C-A7172FE5C4B5}" sibTransId="{8F27A66B-76C4-4040-881D-3693A4BB5AD4}"/>
    <dgm:cxn modelId="{D22921C3-5AF4-48EF-81B8-60A4A69E5725}" type="presOf" srcId="{9F6B3D4C-4081-4AFA-92BA-0C7472DA47F1}" destId="{B0CB7736-9F3B-4561-BC51-6BFB89E247F1}" srcOrd="0" destOrd="0" presId="urn:microsoft.com/office/officeart/2005/8/layout/hList1"/>
    <dgm:cxn modelId="{D8E99AC4-018A-448C-A074-F2FDFE6E1376}" srcId="{92E2AC13-03B0-4337-BF0E-6B961920A5C3}" destId="{62914065-8974-404C-88C6-992A3C4EE68F}" srcOrd="2" destOrd="0" parTransId="{0CE62153-8777-4417-84B8-C1488790FB9F}" sibTransId="{379C08F6-C273-4B89-BAB5-EF3B473D508F}"/>
    <dgm:cxn modelId="{C41FE6C4-7525-472C-AF6E-FDBDF40A179C}" srcId="{7E176F3C-0016-4265-99AB-2E1AF6B4CAC8}" destId="{B613F77B-2944-4453-8BDA-CC41B2430451}" srcOrd="1" destOrd="0" parTransId="{4398BDBB-33D0-4889-9BD0-72D831761DE4}" sibTransId="{006CE218-3420-4F06-AFA5-A9F135E0C05B}"/>
    <dgm:cxn modelId="{581F30DF-F41C-4A54-A3BD-88EA385F1698}" srcId="{9F6B3D4C-4081-4AFA-92BA-0C7472DA47F1}" destId="{2F4F9D94-898C-43F0-A888-747C54CF696B}" srcOrd="0" destOrd="0" parTransId="{92B028C3-7E8E-4A38-9565-98B0FDDF5C0A}" sibTransId="{5561119C-461E-431D-A1B8-4181C871BE60}"/>
    <dgm:cxn modelId="{67EFF3E3-0F3A-4419-94B5-662EEE68DF74}" srcId="{7E176F3C-0016-4265-99AB-2E1AF6B4CAC8}" destId="{C758ECC7-087D-4643-BE45-5F4401D43D8F}" srcOrd="2" destOrd="0" parTransId="{15F84013-16FC-42AB-83BA-E0C4259B6DE4}" sibTransId="{36B5B148-3C00-4114-860D-7D41A7DC1335}"/>
    <dgm:cxn modelId="{E22AF8E3-A498-49E2-B031-8E315305DEA4}" srcId="{A39AB7FD-4F81-4FFF-B1B7-63D7BF60F815}" destId="{DF929A64-176A-4EA9-882F-4F73DA00F3C8}" srcOrd="0" destOrd="0" parTransId="{4A112BBF-F38F-461B-AF81-40F881191092}" sibTransId="{CD16D20B-EAAA-4EF9-9EBA-1A3D115B4280}"/>
    <dgm:cxn modelId="{6E662DF4-BCE1-4FCD-9E2D-3EC69EE6BE2A}" srcId="{89730144-3AF2-4241-9640-F6A75CFAF829}" destId="{120A2C06-2765-49BA-8A8A-BED4B6E09418}" srcOrd="2" destOrd="0" parTransId="{2B5F01A6-6E0E-40CE-A1FA-9186052306E2}" sibTransId="{37D79BDE-B281-4FC9-8727-0BEF40571F56}"/>
    <dgm:cxn modelId="{298381F4-4C0A-4ECC-94FC-25F11D28F347}" srcId="{89730144-3AF2-4241-9640-F6A75CFAF829}" destId="{A39AB7FD-4F81-4FFF-B1B7-63D7BF60F815}" srcOrd="4" destOrd="0" parTransId="{0DB424D8-EBB1-4705-BAC7-49419FD830DA}" sibTransId="{B8B00BE5-D663-4BC3-A513-451A1B7C6D62}"/>
    <dgm:cxn modelId="{73F435F9-6FDF-4B81-9CFC-5661FC528DA3}" type="presOf" srcId="{470F7166-F44A-400C-95F7-11AED5E0E464}" destId="{D3573BED-A72E-4657-B728-DF9073F658CD}" srcOrd="0" destOrd="3" presId="urn:microsoft.com/office/officeart/2005/8/layout/hList1"/>
    <dgm:cxn modelId="{3B86B8F9-3A57-4866-90DA-648FFC7C1A3C}" type="presOf" srcId="{B434B608-D4B6-46D7-A551-C49222A8826F}" destId="{7BCC88FD-891E-43B3-B4E7-DF5EB68BFF0F}" srcOrd="0" destOrd="2" presId="urn:microsoft.com/office/officeart/2005/8/layout/hList1"/>
    <dgm:cxn modelId="{7E5420DF-81FF-49FF-9B92-CD463E493368}" type="presParOf" srcId="{91758684-5A37-4DE2-8888-648F292D7BB0}" destId="{8238763E-29A4-4EDD-AE81-C8FFEBC150CF}" srcOrd="0" destOrd="0" presId="urn:microsoft.com/office/officeart/2005/8/layout/hList1"/>
    <dgm:cxn modelId="{BE96D95E-50EC-4E6B-BB0B-7ED0C4058699}" type="presParOf" srcId="{8238763E-29A4-4EDD-AE81-C8FFEBC150CF}" destId="{81D217B0-33B6-4679-BB5F-43E041B76D82}" srcOrd="0" destOrd="0" presId="urn:microsoft.com/office/officeart/2005/8/layout/hList1"/>
    <dgm:cxn modelId="{DE81E214-A016-4ADB-8075-10BB7FE40DFF}" type="presParOf" srcId="{8238763E-29A4-4EDD-AE81-C8FFEBC150CF}" destId="{D3573BED-A72E-4657-B728-DF9073F658CD}" srcOrd="1" destOrd="0" presId="urn:microsoft.com/office/officeart/2005/8/layout/hList1"/>
    <dgm:cxn modelId="{BD4C0FB0-A98D-464A-A98B-B0DB9C65CF29}" type="presParOf" srcId="{91758684-5A37-4DE2-8888-648F292D7BB0}" destId="{C4DC3AF6-BA4A-4424-A47B-60640491585B}" srcOrd="1" destOrd="0" presId="urn:microsoft.com/office/officeart/2005/8/layout/hList1"/>
    <dgm:cxn modelId="{E7F2E42F-6E56-4335-963D-E1AE5EF44888}" type="presParOf" srcId="{91758684-5A37-4DE2-8888-648F292D7BB0}" destId="{263D0897-E4F7-454D-9F78-EC07DF938DE5}" srcOrd="2" destOrd="0" presId="urn:microsoft.com/office/officeart/2005/8/layout/hList1"/>
    <dgm:cxn modelId="{61DD5289-6069-42EA-B653-BB605AFE37CB}" type="presParOf" srcId="{263D0897-E4F7-454D-9F78-EC07DF938DE5}" destId="{9E406E95-98C5-47F6-AED1-6841186586B4}" srcOrd="0" destOrd="0" presId="urn:microsoft.com/office/officeart/2005/8/layout/hList1"/>
    <dgm:cxn modelId="{8BCC8BE5-748B-4A61-82FD-AC54AFF0D6A4}" type="presParOf" srcId="{263D0897-E4F7-454D-9F78-EC07DF938DE5}" destId="{2A7445C6-CDA8-45EF-A8AD-DE6006B3C96E}" srcOrd="1" destOrd="0" presId="urn:microsoft.com/office/officeart/2005/8/layout/hList1"/>
    <dgm:cxn modelId="{6F927A40-A781-465F-B815-520D19A58ADD}" type="presParOf" srcId="{91758684-5A37-4DE2-8888-648F292D7BB0}" destId="{5E30C1C0-C5EC-4D7A-A8A0-735DF22E18E7}" srcOrd="3" destOrd="0" presId="urn:microsoft.com/office/officeart/2005/8/layout/hList1"/>
    <dgm:cxn modelId="{DA91AF38-42E2-43AA-9796-D6B2095064D4}" type="presParOf" srcId="{91758684-5A37-4DE2-8888-648F292D7BB0}" destId="{649A6AB9-F44B-4D8A-A916-40FD26CD74CD}" srcOrd="4" destOrd="0" presId="urn:microsoft.com/office/officeart/2005/8/layout/hList1"/>
    <dgm:cxn modelId="{E27DDFA1-3A27-4357-AF9E-832DEE3889B2}" type="presParOf" srcId="{649A6AB9-F44B-4D8A-A916-40FD26CD74CD}" destId="{7EE63AA3-F3F8-46CE-85A1-47E77512CE1F}" srcOrd="0" destOrd="0" presId="urn:microsoft.com/office/officeart/2005/8/layout/hList1"/>
    <dgm:cxn modelId="{5739B552-6D1C-4C0A-9D57-AA09E789E8A1}" type="presParOf" srcId="{649A6AB9-F44B-4D8A-A916-40FD26CD74CD}" destId="{1F64BD36-989A-4268-B220-F543A246E6EA}" srcOrd="1" destOrd="0" presId="urn:microsoft.com/office/officeart/2005/8/layout/hList1"/>
    <dgm:cxn modelId="{C75223B2-7A1F-4472-BF11-3FA27B43922E}" type="presParOf" srcId="{91758684-5A37-4DE2-8888-648F292D7BB0}" destId="{4E2AC3E9-E245-403C-B0C6-1BD6A8F3056E}" srcOrd="5" destOrd="0" presId="urn:microsoft.com/office/officeart/2005/8/layout/hList1"/>
    <dgm:cxn modelId="{B72C4AD5-403C-4009-AF3B-C40A87A898E8}" type="presParOf" srcId="{91758684-5A37-4DE2-8888-648F292D7BB0}" destId="{2F97ABBE-522E-4743-B8CF-B938649C1098}" srcOrd="6" destOrd="0" presId="urn:microsoft.com/office/officeart/2005/8/layout/hList1"/>
    <dgm:cxn modelId="{4627B5F8-0BB1-4744-B51F-2EBBBE65C755}" type="presParOf" srcId="{2F97ABBE-522E-4743-B8CF-B938649C1098}" destId="{B0CB7736-9F3B-4561-BC51-6BFB89E247F1}" srcOrd="0" destOrd="0" presId="urn:microsoft.com/office/officeart/2005/8/layout/hList1"/>
    <dgm:cxn modelId="{81DADF4C-2FFB-4A2E-ABFB-E19E47AA9FA2}" type="presParOf" srcId="{2F97ABBE-522E-4743-B8CF-B938649C1098}" destId="{7BCC88FD-891E-43B3-B4E7-DF5EB68BFF0F}" srcOrd="1" destOrd="0" presId="urn:microsoft.com/office/officeart/2005/8/layout/hList1"/>
    <dgm:cxn modelId="{7333F564-BFFD-49F6-8B01-4A6DA0C81D25}" type="presParOf" srcId="{91758684-5A37-4DE2-8888-648F292D7BB0}" destId="{DD702697-9027-4EB8-BFE0-ED2FD5EFC5D8}" srcOrd="7" destOrd="0" presId="urn:microsoft.com/office/officeart/2005/8/layout/hList1"/>
    <dgm:cxn modelId="{80A1F1B5-803B-4F2A-A497-FD45761F1A24}" type="presParOf" srcId="{91758684-5A37-4DE2-8888-648F292D7BB0}" destId="{DE04779E-2F79-4AFC-BB53-246135319A82}" srcOrd="8" destOrd="0" presId="urn:microsoft.com/office/officeart/2005/8/layout/hList1"/>
    <dgm:cxn modelId="{A0E27700-EB92-4C25-9E1D-EB06095A0E76}" type="presParOf" srcId="{DE04779E-2F79-4AFC-BB53-246135319A82}" destId="{985FCA79-7B74-4040-8B7B-F57AFCC29688}" srcOrd="0" destOrd="0" presId="urn:microsoft.com/office/officeart/2005/8/layout/hList1"/>
    <dgm:cxn modelId="{71F42D75-7021-4BAB-82DE-385A3037200C}" type="presParOf" srcId="{DE04779E-2F79-4AFC-BB53-246135319A82}" destId="{95307472-3E26-45BB-9AC9-8FA32CD360E9}" srcOrd="1" destOrd="0" presId="urn:microsoft.com/office/officeart/2005/8/layout/hList1"/>
    <dgm:cxn modelId="{681CA6EC-FA5B-41C4-BC55-797276EABFD4}" type="presParOf" srcId="{91758684-5A37-4DE2-8888-648F292D7BB0}" destId="{F81FF0A5-30E1-4532-8416-B805D07F3D9E}" srcOrd="9" destOrd="0" presId="urn:microsoft.com/office/officeart/2005/8/layout/hList1"/>
    <dgm:cxn modelId="{42F75468-2809-4C98-A665-621A03F919BF}" type="presParOf" srcId="{91758684-5A37-4DE2-8888-648F292D7BB0}" destId="{301940F9-2075-445A-83A0-1194BEF11BE2}" srcOrd="10" destOrd="0" presId="urn:microsoft.com/office/officeart/2005/8/layout/hList1"/>
    <dgm:cxn modelId="{402E5BA8-0A83-4DD4-8200-5E5D29FA6BF5}" type="presParOf" srcId="{301940F9-2075-445A-83A0-1194BEF11BE2}" destId="{21222079-79C2-4520-B21D-A71713190A65}" srcOrd="0" destOrd="0" presId="urn:microsoft.com/office/officeart/2005/8/layout/hList1"/>
    <dgm:cxn modelId="{6856144B-4A98-4AD7-B2B4-B2A9EBAD6CF7}" type="presParOf" srcId="{301940F9-2075-445A-83A0-1194BEF11BE2}" destId="{AD5B37D2-365C-4756-BB56-0AD385D5E1B8}"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ltLang="en-US" b="1" dirty="0">
              <a:solidFill>
                <a:srgbClr val="FFFF00"/>
              </a:solidFill>
            </a:rPr>
            <a:t>市场研究：</a:t>
          </a:r>
          <a:r>
            <a:rPr lang="zh-CN" altLang="en-US" dirty="0"/>
            <a:t>深入了解目标市场的规模、发展趋势、消费者行为、竞争态势以及法规政策，为网站找准市场切入点。</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EB7BD21D-B270-4728-BCC3-2AB367707080}">
      <dgm:prSet custT="1"/>
      <dgm:spPr/>
      <dgm:t>
        <a:bodyPr/>
        <a:lstStyle/>
        <a:p>
          <a:r>
            <a:rPr lang="zh-CN" altLang="en-US" sz="1400" b="1" kern="1200" dirty="0">
              <a:solidFill>
                <a:srgbClr val="FFFF00"/>
              </a:solidFill>
              <a:latin typeface="Arial"/>
              <a:ea typeface="微软雅黑"/>
              <a:cs typeface="+mn-cs"/>
            </a:rPr>
            <a:t>用户细分：</a:t>
          </a:r>
          <a:r>
            <a:rPr lang="zh-CN" altLang="en-US" sz="1400" kern="1200" dirty="0"/>
            <a:t>通过数据分析和调研确定目标用户群体特征，如年龄、性别、消费习惯、购买力等。</a:t>
          </a:r>
        </a:p>
      </dgm:t>
    </dgm:pt>
    <dgm:pt modelId="{9128B13F-5B53-4012-8EE4-246CA60D5F83}" type="parTrans" cxnId="{2BE46E9D-1838-4489-8BE0-D2C198AE540D}">
      <dgm:prSet/>
      <dgm:spPr/>
      <dgm:t>
        <a:bodyPr/>
        <a:lstStyle/>
        <a:p>
          <a:endParaRPr lang="zh-CN" altLang="en-US"/>
        </a:p>
      </dgm:t>
    </dgm:pt>
    <dgm:pt modelId="{2E3C5614-8E3D-4E92-8C58-F81E8CD6F8CD}" type="sibTrans" cxnId="{2BE46E9D-1838-4489-8BE0-D2C198AE540D}">
      <dgm:prSet/>
      <dgm:spPr/>
      <dgm:t>
        <a:bodyPr/>
        <a:lstStyle/>
        <a:p>
          <a:endParaRPr lang="zh-CN" altLang="en-US"/>
        </a:p>
      </dgm:t>
    </dgm:pt>
    <dgm:pt modelId="{4D923322-8365-4983-A390-1405791A21B7}">
      <dgm:prSet custT="1"/>
      <dgm:spPr/>
      <dgm:t>
        <a:bodyPr/>
        <a:lstStyle/>
        <a:p>
          <a:r>
            <a:rPr lang="zh-CN" altLang="en-US" sz="1400" b="1" kern="1200" dirty="0">
              <a:solidFill>
                <a:srgbClr val="FFFF00"/>
              </a:solidFill>
              <a:latin typeface="Arial"/>
              <a:ea typeface="微软雅黑"/>
              <a:cs typeface="+mn-cs"/>
            </a:rPr>
            <a:t>价值主张：</a:t>
          </a:r>
          <a:r>
            <a:rPr lang="zh-CN" altLang="en-US" sz="1400" kern="1200" dirty="0"/>
            <a:t>明确电子商务网站所能提供的独特价值，如更低的价格、更丰富的商品种类、更快捷的配送服务或更优质的客户服务。</a:t>
          </a:r>
        </a:p>
      </dgm:t>
    </dgm:pt>
    <dgm:pt modelId="{54154F54-575D-4DC8-9303-DB308F49DECF}" type="parTrans" cxnId="{45073FA9-0FC7-41C2-9051-910025173D1B}">
      <dgm:prSet/>
      <dgm:spPr/>
      <dgm:t>
        <a:bodyPr/>
        <a:lstStyle/>
        <a:p>
          <a:endParaRPr lang="zh-CN" altLang="en-US"/>
        </a:p>
      </dgm:t>
    </dgm:pt>
    <dgm:pt modelId="{D391E1C4-1753-44B2-BEB2-24204F8472E2}" type="sibTrans" cxnId="{45073FA9-0FC7-41C2-9051-910025173D1B}">
      <dgm:prSet/>
      <dgm:spPr/>
      <dgm:t>
        <a:bodyPr/>
        <a:lstStyle/>
        <a:p>
          <a:endParaRPr lang="zh-CN" altLang="en-US"/>
        </a:p>
      </dgm:t>
    </dgm:pt>
    <dgm:pt modelId="{6B6DB3E3-B165-4F7A-AC7B-1712D274D6FB}">
      <dgm:prSet custT="1"/>
      <dgm:spPr/>
      <dgm:t>
        <a:bodyPr/>
        <a:lstStyle/>
        <a:p>
          <a:r>
            <a:rPr lang="zh-CN" altLang="en-US" sz="1400" b="1" kern="1200" dirty="0">
              <a:solidFill>
                <a:srgbClr val="FFFF00"/>
              </a:solidFill>
              <a:latin typeface="Arial"/>
              <a:ea typeface="微软雅黑"/>
              <a:cs typeface="+mn-cs"/>
            </a:rPr>
            <a:t>商业模式选择：</a:t>
          </a:r>
          <a:r>
            <a:rPr lang="zh-CN" altLang="en-US" sz="1400" kern="1200" dirty="0"/>
            <a:t>根据市场需求和自身资源能力，选择合适的商业模式（如 </a:t>
          </a:r>
          <a:r>
            <a:rPr lang="en-US" altLang="zh-CN" sz="1400" kern="1200" dirty="0"/>
            <a:t>B2C</a:t>
          </a:r>
          <a:r>
            <a:rPr lang="zh-CN" altLang="en-US" sz="1400" kern="1200" dirty="0"/>
            <a:t>零售模式、</a:t>
          </a:r>
          <a:r>
            <a:rPr lang="en-US" altLang="zh-CN" sz="1400" kern="1200" dirty="0"/>
            <a:t>B2B </a:t>
          </a:r>
          <a:r>
            <a:rPr lang="zh-CN" altLang="en-US" sz="1400" kern="1200" dirty="0"/>
            <a:t>批发模式、</a:t>
          </a:r>
          <a:r>
            <a:rPr lang="en-US" altLang="zh-CN" sz="1400" kern="1200" dirty="0"/>
            <a:t>C2C </a:t>
          </a:r>
          <a:r>
            <a:rPr lang="zh-CN" altLang="en-US" sz="1400" kern="1200" dirty="0"/>
            <a:t>交易平台模式等），并规划盈利来源。</a:t>
          </a:r>
        </a:p>
      </dgm:t>
    </dgm:pt>
    <dgm:pt modelId="{514FE76F-F3DF-4A65-B7F9-5EC3C2EE0E6F}" type="parTrans" cxnId="{3D0E6D05-8958-4B35-9F76-AC7238BF6FB1}">
      <dgm:prSet/>
      <dgm:spPr/>
      <dgm:t>
        <a:bodyPr/>
        <a:lstStyle/>
        <a:p>
          <a:endParaRPr lang="zh-CN" altLang="en-US"/>
        </a:p>
      </dgm:t>
    </dgm:pt>
    <dgm:pt modelId="{C7B5DF9B-ACC6-473A-8465-D7B930DE82D8}" type="sibTrans" cxnId="{3D0E6D05-8958-4B35-9F76-AC7238BF6FB1}">
      <dgm:prSet/>
      <dgm:spPr/>
      <dgm:t>
        <a:bodyPr/>
        <a:lstStyle/>
        <a:p>
          <a:endParaRPr lang="zh-CN" altLang="en-US"/>
        </a:p>
      </dgm:t>
    </dgm:pt>
    <dgm:pt modelId="{DAA1EBB2-AA29-4830-8313-341EEAE9A428}" type="pres">
      <dgm:prSet presAssocID="{89730144-3AF2-4241-9640-F6A75CFAF829}" presName="Name0" presStyleCnt="0">
        <dgm:presLayoutVars>
          <dgm:chMax val="7"/>
          <dgm:chPref val="7"/>
          <dgm:dir/>
        </dgm:presLayoutVars>
      </dgm:prSet>
      <dgm:spPr/>
    </dgm:pt>
    <dgm:pt modelId="{4150567B-AE78-4C61-B3B9-126AAA8FDF17}" type="pres">
      <dgm:prSet presAssocID="{89730144-3AF2-4241-9640-F6A75CFAF829}" presName="Name1" presStyleCnt="0"/>
      <dgm:spPr/>
    </dgm:pt>
    <dgm:pt modelId="{012DC733-A9E2-47B1-9710-0612D509524B}" type="pres">
      <dgm:prSet presAssocID="{89730144-3AF2-4241-9640-F6A75CFAF829}" presName="cycle" presStyleCnt="0"/>
      <dgm:spPr/>
    </dgm:pt>
    <dgm:pt modelId="{9C27F763-C040-4A14-8C1A-61264723A86A}" type="pres">
      <dgm:prSet presAssocID="{89730144-3AF2-4241-9640-F6A75CFAF829}" presName="srcNode" presStyleLbl="node1" presStyleIdx="0" presStyleCnt="4"/>
      <dgm:spPr/>
    </dgm:pt>
    <dgm:pt modelId="{26D53A46-52AE-4B68-95AA-411327F22283}" type="pres">
      <dgm:prSet presAssocID="{89730144-3AF2-4241-9640-F6A75CFAF829}" presName="conn" presStyleLbl="parChTrans1D2" presStyleIdx="0" presStyleCnt="1"/>
      <dgm:spPr/>
    </dgm:pt>
    <dgm:pt modelId="{6DD2D063-AC76-407F-BF24-F0B0416FFC73}" type="pres">
      <dgm:prSet presAssocID="{89730144-3AF2-4241-9640-F6A75CFAF829}" presName="extraNode" presStyleLbl="node1" presStyleIdx="0" presStyleCnt="4"/>
      <dgm:spPr/>
    </dgm:pt>
    <dgm:pt modelId="{FCE521E7-8233-427A-93AC-2ED6F343F980}" type="pres">
      <dgm:prSet presAssocID="{89730144-3AF2-4241-9640-F6A75CFAF829}" presName="dstNode" presStyleLbl="node1" presStyleIdx="0" presStyleCnt="4"/>
      <dgm:spPr/>
    </dgm:pt>
    <dgm:pt modelId="{899D7552-4DA6-41A6-ADCB-8FCA969BC0C4}" type="pres">
      <dgm:prSet presAssocID="{7E176F3C-0016-4265-99AB-2E1AF6B4CAC8}" presName="text_1" presStyleLbl="node1" presStyleIdx="0" presStyleCnt="4">
        <dgm:presLayoutVars>
          <dgm:bulletEnabled val="1"/>
        </dgm:presLayoutVars>
      </dgm:prSet>
      <dgm:spPr/>
    </dgm:pt>
    <dgm:pt modelId="{804B780F-B4CB-44FE-AEEA-FC9AF5B3E4F2}" type="pres">
      <dgm:prSet presAssocID="{7E176F3C-0016-4265-99AB-2E1AF6B4CAC8}" presName="accent_1" presStyleCnt="0"/>
      <dgm:spPr/>
    </dgm:pt>
    <dgm:pt modelId="{7A88A7EB-AE84-47D5-80FF-CD0D9381D6EF}" type="pres">
      <dgm:prSet presAssocID="{7E176F3C-0016-4265-99AB-2E1AF6B4CAC8}" presName="accentRepeatNode" presStyleLbl="solidFgAcc1" presStyleIdx="0" presStyleCnt="4"/>
      <dgm:spPr/>
    </dgm:pt>
    <dgm:pt modelId="{132A2686-57D1-4F10-AF7F-B1E66F89F377}" type="pres">
      <dgm:prSet presAssocID="{EB7BD21D-B270-4728-BCC3-2AB367707080}" presName="text_2" presStyleLbl="node1" presStyleIdx="1" presStyleCnt="4">
        <dgm:presLayoutVars>
          <dgm:bulletEnabled val="1"/>
        </dgm:presLayoutVars>
      </dgm:prSet>
      <dgm:spPr/>
    </dgm:pt>
    <dgm:pt modelId="{078E4D09-15A4-4C26-B58D-207274E906CD}" type="pres">
      <dgm:prSet presAssocID="{EB7BD21D-B270-4728-BCC3-2AB367707080}" presName="accent_2" presStyleCnt="0"/>
      <dgm:spPr/>
    </dgm:pt>
    <dgm:pt modelId="{F86AEC21-5B9D-42F5-BD25-080026B07A46}" type="pres">
      <dgm:prSet presAssocID="{EB7BD21D-B270-4728-BCC3-2AB367707080}" presName="accentRepeatNode" presStyleLbl="solidFgAcc1" presStyleIdx="1" presStyleCnt="4"/>
      <dgm:spPr/>
    </dgm:pt>
    <dgm:pt modelId="{C2946CA2-4946-4B14-9E2C-2564B58479F5}" type="pres">
      <dgm:prSet presAssocID="{4D923322-8365-4983-A390-1405791A21B7}" presName="text_3" presStyleLbl="node1" presStyleIdx="2" presStyleCnt="4">
        <dgm:presLayoutVars>
          <dgm:bulletEnabled val="1"/>
        </dgm:presLayoutVars>
      </dgm:prSet>
      <dgm:spPr/>
    </dgm:pt>
    <dgm:pt modelId="{1A8FA636-9D72-4EDE-907C-1CE9E6412C65}" type="pres">
      <dgm:prSet presAssocID="{4D923322-8365-4983-A390-1405791A21B7}" presName="accent_3" presStyleCnt="0"/>
      <dgm:spPr/>
    </dgm:pt>
    <dgm:pt modelId="{8A8C6CA0-113A-4530-91B2-46F9CF37D2B5}" type="pres">
      <dgm:prSet presAssocID="{4D923322-8365-4983-A390-1405791A21B7}" presName="accentRepeatNode" presStyleLbl="solidFgAcc1" presStyleIdx="2" presStyleCnt="4"/>
      <dgm:spPr/>
    </dgm:pt>
    <dgm:pt modelId="{3083B064-1B6B-4779-A49C-20C5326135C9}" type="pres">
      <dgm:prSet presAssocID="{6B6DB3E3-B165-4F7A-AC7B-1712D274D6FB}" presName="text_4" presStyleLbl="node1" presStyleIdx="3" presStyleCnt="4">
        <dgm:presLayoutVars>
          <dgm:bulletEnabled val="1"/>
        </dgm:presLayoutVars>
      </dgm:prSet>
      <dgm:spPr/>
    </dgm:pt>
    <dgm:pt modelId="{B78EDD0B-55A0-4932-BA6E-CD10BFADDB37}" type="pres">
      <dgm:prSet presAssocID="{6B6DB3E3-B165-4F7A-AC7B-1712D274D6FB}" presName="accent_4" presStyleCnt="0"/>
      <dgm:spPr/>
    </dgm:pt>
    <dgm:pt modelId="{C69801CE-9041-4E8A-9ACB-8407D6A042E8}" type="pres">
      <dgm:prSet presAssocID="{6B6DB3E3-B165-4F7A-AC7B-1712D274D6FB}" presName="accentRepeatNode" presStyleLbl="solidFgAcc1" presStyleIdx="3" presStyleCnt="4"/>
      <dgm:spPr/>
    </dgm:pt>
  </dgm:ptLst>
  <dgm:cxnLst>
    <dgm:cxn modelId="{3D0E6D05-8958-4B35-9F76-AC7238BF6FB1}" srcId="{89730144-3AF2-4241-9640-F6A75CFAF829}" destId="{6B6DB3E3-B165-4F7A-AC7B-1712D274D6FB}" srcOrd="3" destOrd="0" parTransId="{514FE76F-F3DF-4A65-B7F9-5EC3C2EE0E6F}" sibTransId="{C7B5DF9B-ACC6-473A-8465-D7B930DE82D8}"/>
    <dgm:cxn modelId="{4BF1B032-7544-487D-9D8B-EFF4C6F682AE}" type="presOf" srcId="{4D923322-8365-4983-A390-1405791A21B7}" destId="{C2946CA2-4946-4B14-9E2C-2564B58479F5}" srcOrd="0" destOrd="0" presId="urn:microsoft.com/office/officeart/2008/layout/VerticalCurvedList"/>
    <dgm:cxn modelId="{91447D45-8F3D-4D6D-9083-5789AC93A4AC}" type="presOf" srcId="{6B6DB3E3-B165-4F7A-AC7B-1712D274D6FB}" destId="{3083B064-1B6B-4779-A49C-20C5326135C9}" srcOrd="0" destOrd="0" presId="urn:microsoft.com/office/officeart/2008/layout/VerticalCurvedList"/>
    <dgm:cxn modelId="{5E4E8A96-4C97-49F1-AAB3-6B8CAB8A0E10}" srcId="{89730144-3AF2-4241-9640-F6A75CFAF829}" destId="{7E176F3C-0016-4265-99AB-2E1AF6B4CAC8}" srcOrd="0" destOrd="0" parTransId="{059E3597-94DE-42FC-A994-0AF2C29BDC88}" sibTransId="{62C25548-E0B3-46B6-A9F4-2D83A80D22FC}"/>
    <dgm:cxn modelId="{2BE46E9D-1838-4489-8BE0-D2C198AE540D}" srcId="{89730144-3AF2-4241-9640-F6A75CFAF829}" destId="{EB7BD21D-B270-4728-BCC3-2AB367707080}" srcOrd="1" destOrd="0" parTransId="{9128B13F-5B53-4012-8EE4-246CA60D5F83}" sibTransId="{2E3C5614-8E3D-4E92-8C58-F81E8CD6F8CD}"/>
    <dgm:cxn modelId="{45073FA9-0FC7-41C2-9051-910025173D1B}" srcId="{89730144-3AF2-4241-9640-F6A75CFAF829}" destId="{4D923322-8365-4983-A390-1405791A21B7}" srcOrd="2" destOrd="0" parTransId="{54154F54-575D-4DC8-9303-DB308F49DECF}" sibTransId="{D391E1C4-1753-44B2-BEB2-24204F8472E2}"/>
    <dgm:cxn modelId="{E7E542C3-B866-4901-B989-955F0105063B}" type="presOf" srcId="{7E176F3C-0016-4265-99AB-2E1AF6B4CAC8}" destId="{899D7552-4DA6-41A6-ADCB-8FCA969BC0C4}" srcOrd="0" destOrd="0" presId="urn:microsoft.com/office/officeart/2008/layout/VerticalCurvedList"/>
    <dgm:cxn modelId="{92BD7FC7-F242-4301-81E2-9359B53E438A}" type="presOf" srcId="{EB7BD21D-B270-4728-BCC3-2AB367707080}" destId="{132A2686-57D1-4F10-AF7F-B1E66F89F377}" srcOrd="0" destOrd="0" presId="urn:microsoft.com/office/officeart/2008/layout/VerticalCurvedList"/>
    <dgm:cxn modelId="{30B7BDDA-0A0F-45F3-99EB-D9E5DD6DE37E}" type="presOf" srcId="{89730144-3AF2-4241-9640-F6A75CFAF829}" destId="{DAA1EBB2-AA29-4830-8313-341EEAE9A428}" srcOrd="0" destOrd="0" presId="urn:microsoft.com/office/officeart/2008/layout/VerticalCurvedList"/>
    <dgm:cxn modelId="{EA22BFE5-3F8F-4913-8EBB-D616C73C35D1}" type="presOf" srcId="{62C25548-E0B3-46B6-A9F4-2D83A80D22FC}" destId="{26D53A46-52AE-4B68-95AA-411327F22283}" srcOrd="0" destOrd="0" presId="urn:microsoft.com/office/officeart/2008/layout/VerticalCurvedList"/>
    <dgm:cxn modelId="{41E1F787-D1F2-4DCC-8E64-43FE03BBE9D0}" type="presParOf" srcId="{DAA1EBB2-AA29-4830-8313-341EEAE9A428}" destId="{4150567B-AE78-4C61-B3B9-126AAA8FDF17}" srcOrd="0" destOrd="0" presId="urn:microsoft.com/office/officeart/2008/layout/VerticalCurvedList"/>
    <dgm:cxn modelId="{AE938893-55AD-4B17-9A39-53B57FA79CEB}" type="presParOf" srcId="{4150567B-AE78-4C61-B3B9-126AAA8FDF17}" destId="{012DC733-A9E2-47B1-9710-0612D509524B}" srcOrd="0" destOrd="0" presId="urn:microsoft.com/office/officeart/2008/layout/VerticalCurvedList"/>
    <dgm:cxn modelId="{F831FCB8-9E19-4FB9-A521-3E7077B93561}" type="presParOf" srcId="{012DC733-A9E2-47B1-9710-0612D509524B}" destId="{9C27F763-C040-4A14-8C1A-61264723A86A}" srcOrd="0" destOrd="0" presId="urn:microsoft.com/office/officeart/2008/layout/VerticalCurvedList"/>
    <dgm:cxn modelId="{CD123062-0C4F-4360-A22A-7416E69A04CE}" type="presParOf" srcId="{012DC733-A9E2-47B1-9710-0612D509524B}" destId="{26D53A46-52AE-4B68-95AA-411327F22283}" srcOrd="1" destOrd="0" presId="urn:microsoft.com/office/officeart/2008/layout/VerticalCurvedList"/>
    <dgm:cxn modelId="{0BD65607-B72F-43BD-906D-48091F22D7A5}" type="presParOf" srcId="{012DC733-A9E2-47B1-9710-0612D509524B}" destId="{6DD2D063-AC76-407F-BF24-F0B0416FFC73}" srcOrd="2" destOrd="0" presId="urn:microsoft.com/office/officeart/2008/layout/VerticalCurvedList"/>
    <dgm:cxn modelId="{787F0493-4129-4311-817E-DAD317C65E5E}" type="presParOf" srcId="{012DC733-A9E2-47B1-9710-0612D509524B}" destId="{FCE521E7-8233-427A-93AC-2ED6F343F980}" srcOrd="3" destOrd="0" presId="urn:microsoft.com/office/officeart/2008/layout/VerticalCurvedList"/>
    <dgm:cxn modelId="{30F02615-0B16-4761-9B54-8233ECA6EB38}" type="presParOf" srcId="{4150567B-AE78-4C61-B3B9-126AAA8FDF17}" destId="{899D7552-4DA6-41A6-ADCB-8FCA969BC0C4}" srcOrd="1" destOrd="0" presId="urn:microsoft.com/office/officeart/2008/layout/VerticalCurvedList"/>
    <dgm:cxn modelId="{BDC32982-B030-49D5-970F-2B24B3ADD2F0}" type="presParOf" srcId="{4150567B-AE78-4C61-B3B9-126AAA8FDF17}" destId="{804B780F-B4CB-44FE-AEEA-FC9AF5B3E4F2}" srcOrd="2" destOrd="0" presId="urn:microsoft.com/office/officeart/2008/layout/VerticalCurvedList"/>
    <dgm:cxn modelId="{05532102-9A26-4BDE-A929-9227EDF8668C}" type="presParOf" srcId="{804B780F-B4CB-44FE-AEEA-FC9AF5B3E4F2}" destId="{7A88A7EB-AE84-47D5-80FF-CD0D9381D6EF}" srcOrd="0" destOrd="0" presId="urn:microsoft.com/office/officeart/2008/layout/VerticalCurvedList"/>
    <dgm:cxn modelId="{7B46DBB5-3308-432B-8CA2-6B1FDFA400B7}" type="presParOf" srcId="{4150567B-AE78-4C61-B3B9-126AAA8FDF17}" destId="{132A2686-57D1-4F10-AF7F-B1E66F89F377}" srcOrd="3" destOrd="0" presId="urn:microsoft.com/office/officeart/2008/layout/VerticalCurvedList"/>
    <dgm:cxn modelId="{A78D8E20-8566-4865-B93F-7F251C36E482}" type="presParOf" srcId="{4150567B-AE78-4C61-B3B9-126AAA8FDF17}" destId="{078E4D09-15A4-4C26-B58D-207274E906CD}" srcOrd="4" destOrd="0" presId="urn:microsoft.com/office/officeart/2008/layout/VerticalCurvedList"/>
    <dgm:cxn modelId="{D19E46BA-89EF-4900-A539-BC8349EB3BEC}" type="presParOf" srcId="{078E4D09-15A4-4C26-B58D-207274E906CD}" destId="{F86AEC21-5B9D-42F5-BD25-080026B07A46}" srcOrd="0" destOrd="0" presId="urn:microsoft.com/office/officeart/2008/layout/VerticalCurvedList"/>
    <dgm:cxn modelId="{625A754F-58B7-4874-B691-C9D29279130D}" type="presParOf" srcId="{4150567B-AE78-4C61-B3B9-126AAA8FDF17}" destId="{C2946CA2-4946-4B14-9E2C-2564B58479F5}" srcOrd="5" destOrd="0" presId="urn:microsoft.com/office/officeart/2008/layout/VerticalCurvedList"/>
    <dgm:cxn modelId="{06F3E7D1-0BB5-4F1B-8E44-4106A4287378}" type="presParOf" srcId="{4150567B-AE78-4C61-B3B9-126AAA8FDF17}" destId="{1A8FA636-9D72-4EDE-907C-1CE9E6412C65}" srcOrd="6" destOrd="0" presId="urn:microsoft.com/office/officeart/2008/layout/VerticalCurvedList"/>
    <dgm:cxn modelId="{6D2B2C61-65E0-4AA7-9552-346F17B6132E}" type="presParOf" srcId="{1A8FA636-9D72-4EDE-907C-1CE9E6412C65}" destId="{8A8C6CA0-113A-4530-91B2-46F9CF37D2B5}" srcOrd="0" destOrd="0" presId="urn:microsoft.com/office/officeart/2008/layout/VerticalCurvedList"/>
    <dgm:cxn modelId="{F16931B5-92FD-4C38-9772-1D98F47CFE32}" type="presParOf" srcId="{4150567B-AE78-4C61-B3B9-126AAA8FDF17}" destId="{3083B064-1B6B-4779-A49C-20C5326135C9}" srcOrd="7" destOrd="0" presId="urn:microsoft.com/office/officeart/2008/layout/VerticalCurvedList"/>
    <dgm:cxn modelId="{16382B8D-9D12-4FD0-9FAF-0AF3A380CA39}" type="presParOf" srcId="{4150567B-AE78-4C61-B3B9-126AAA8FDF17}" destId="{B78EDD0B-55A0-4932-BA6E-CD10BFADDB37}" srcOrd="8" destOrd="0" presId="urn:microsoft.com/office/officeart/2008/layout/VerticalCurvedList"/>
    <dgm:cxn modelId="{16DBFA9E-528B-4B5A-9813-832DFBF10B46}" type="presParOf" srcId="{B78EDD0B-55A0-4932-BA6E-CD10BFADDB37}" destId="{C69801CE-9041-4E8A-9ACB-8407D6A042E8}"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custT="1"/>
      <dgm:spPr/>
      <dgm:t>
        <a:bodyPr/>
        <a:lstStyle/>
        <a:p>
          <a:r>
            <a:rPr lang="zh-CN" altLang="en-US" sz="1300" b="1" dirty="0">
              <a:solidFill>
                <a:srgbClr val="FFFF00"/>
              </a:solidFill>
            </a:rPr>
            <a:t>商品管理模块：</a:t>
          </a:r>
          <a:r>
            <a:rPr lang="zh-CN" altLang="en-US" sz="1300" dirty="0"/>
            <a:t>识别并细化各项功能需求，包括商品上传与编辑、商品分类与标签管理、库存管理、促销活动设置等。</a:t>
          </a:r>
        </a:p>
      </dgm:t>
    </dgm:pt>
    <dgm:pt modelId="{059E3597-94DE-42FC-A994-0AF2C29BDC88}" type="parTrans" cxnId="{5E4E8A96-4C97-49F1-AAB3-6B8CAB8A0E10}">
      <dgm:prSet/>
      <dgm:spPr/>
      <dgm:t>
        <a:bodyPr/>
        <a:lstStyle/>
        <a:p>
          <a:endParaRPr lang="zh-CN" altLang="en-US" sz="1300"/>
        </a:p>
      </dgm:t>
    </dgm:pt>
    <dgm:pt modelId="{62C25548-E0B3-46B6-A9F4-2D83A80D22FC}" type="sibTrans" cxnId="{5E4E8A96-4C97-49F1-AAB3-6B8CAB8A0E10}">
      <dgm:prSet/>
      <dgm:spPr/>
      <dgm:t>
        <a:bodyPr/>
        <a:lstStyle/>
        <a:p>
          <a:endParaRPr lang="zh-CN" altLang="en-US" sz="1300"/>
        </a:p>
      </dgm:t>
    </dgm:pt>
    <dgm:pt modelId="{B2385BB1-1853-44CC-94C2-8BB1482F6912}">
      <dgm:prSet custT="1"/>
      <dgm:spPr/>
      <dgm:t>
        <a:bodyPr/>
        <a:lstStyle/>
        <a:p>
          <a:r>
            <a:rPr lang="zh-CN" altLang="en-US" sz="1300" b="1" kern="1200" dirty="0">
              <a:solidFill>
                <a:srgbClr val="FFFF00"/>
              </a:solidFill>
              <a:latin typeface="Arial"/>
              <a:ea typeface="微软雅黑"/>
              <a:cs typeface="+mn-cs"/>
            </a:rPr>
            <a:t>购物车功能：</a:t>
          </a:r>
          <a:r>
            <a:rPr lang="zh-CN" altLang="en-US" sz="1300" kern="1200" dirty="0"/>
            <a:t>实现用户添加 </a:t>
          </a:r>
          <a:r>
            <a:rPr lang="en-US" altLang="en-US" sz="1300" kern="1200" dirty="0"/>
            <a:t>/ </a:t>
          </a:r>
          <a:r>
            <a:rPr lang="zh-CN" altLang="en-US" sz="1300" kern="1200" dirty="0"/>
            <a:t>删除商品、查看购物车、保存购物车等功能。</a:t>
          </a:r>
        </a:p>
      </dgm:t>
    </dgm:pt>
    <dgm:pt modelId="{DCEF60E9-CC93-47EE-9430-657EF4163FA8}" type="parTrans" cxnId="{7C00F27C-AE74-41A4-9996-5EBC4D83BD86}">
      <dgm:prSet/>
      <dgm:spPr/>
      <dgm:t>
        <a:bodyPr/>
        <a:lstStyle/>
        <a:p>
          <a:endParaRPr lang="zh-CN" altLang="en-US" sz="1300"/>
        </a:p>
      </dgm:t>
    </dgm:pt>
    <dgm:pt modelId="{279E73A0-185A-44D1-BA9F-3E0BF2E2B262}" type="sibTrans" cxnId="{7C00F27C-AE74-41A4-9996-5EBC4D83BD86}">
      <dgm:prSet/>
      <dgm:spPr/>
      <dgm:t>
        <a:bodyPr/>
        <a:lstStyle/>
        <a:p>
          <a:endParaRPr lang="zh-CN" altLang="en-US" sz="1300"/>
        </a:p>
      </dgm:t>
    </dgm:pt>
    <dgm:pt modelId="{6E08C005-1FAA-4C13-8550-463A3C633426}">
      <dgm:prSet custT="1"/>
      <dgm:spPr/>
      <dgm:t>
        <a:bodyPr/>
        <a:lstStyle/>
        <a:p>
          <a:r>
            <a:rPr lang="zh-CN" altLang="en-US" sz="1300" b="1" kern="1200" dirty="0">
              <a:solidFill>
                <a:srgbClr val="FFFF00"/>
              </a:solidFill>
              <a:latin typeface="Arial"/>
              <a:ea typeface="微软雅黑"/>
              <a:cs typeface="+mn-cs"/>
            </a:rPr>
            <a:t>订单处理流程：</a:t>
          </a:r>
          <a:r>
            <a:rPr lang="zh-CN" altLang="en-US" sz="1300" kern="1200" dirty="0"/>
            <a:t>实现用户下单支付、订单生成、订单状态追踪、订单修改与取消、地址填写、支付方式选择、发票开具等功能。</a:t>
          </a:r>
        </a:p>
      </dgm:t>
    </dgm:pt>
    <dgm:pt modelId="{733F3E13-BAAD-47CC-9D0D-B2A71A8652A3}" type="parTrans" cxnId="{E1F91331-4F9E-4AE7-AECF-4D322C80A340}">
      <dgm:prSet/>
      <dgm:spPr/>
      <dgm:t>
        <a:bodyPr/>
        <a:lstStyle/>
        <a:p>
          <a:endParaRPr lang="zh-CN" altLang="en-US" sz="1300"/>
        </a:p>
      </dgm:t>
    </dgm:pt>
    <dgm:pt modelId="{60B63921-B189-4595-BBF1-FCDD454B35F2}" type="sibTrans" cxnId="{E1F91331-4F9E-4AE7-AECF-4D322C80A340}">
      <dgm:prSet/>
      <dgm:spPr/>
      <dgm:t>
        <a:bodyPr/>
        <a:lstStyle/>
        <a:p>
          <a:endParaRPr lang="zh-CN" altLang="en-US" sz="1300"/>
        </a:p>
      </dgm:t>
    </dgm:pt>
    <dgm:pt modelId="{F0BA9DC1-0C80-4209-B945-9E5F69A19B9B}">
      <dgm:prSet custT="1"/>
      <dgm:spPr/>
      <dgm:t>
        <a:bodyPr/>
        <a:lstStyle/>
        <a:p>
          <a:r>
            <a:rPr lang="zh-CN" altLang="en-US" sz="1300" b="1" kern="1200" dirty="0">
              <a:solidFill>
                <a:srgbClr val="FFFF00"/>
              </a:solidFill>
              <a:latin typeface="Arial"/>
              <a:ea typeface="微软雅黑"/>
              <a:cs typeface="+mn-cs"/>
            </a:rPr>
            <a:t>用户账户体系：</a:t>
          </a:r>
          <a:r>
            <a:rPr lang="zh-CN" altLang="en-US" sz="1300" kern="1200" dirty="0"/>
            <a:t>实现用户注册与登录、个人信息维护、订单查询、收货地址管理、账户安全、会员系统等功能。</a:t>
          </a:r>
        </a:p>
      </dgm:t>
    </dgm:pt>
    <dgm:pt modelId="{29A00CA5-72DA-4317-A3D7-38DE6F9A1530}" type="parTrans" cxnId="{15672F29-E3B2-4368-B416-177C21D7D799}">
      <dgm:prSet/>
      <dgm:spPr/>
      <dgm:t>
        <a:bodyPr/>
        <a:lstStyle/>
        <a:p>
          <a:endParaRPr lang="zh-CN" altLang="en-US" sz="1300"/>
        </a:p>
      </dgm:t>
    </dgm:pt>
    <dgm:pt modelId="{D850C51B-92D0-4725-9361-74F023B11BA6}" type="sibTrans" cxnId="{15672F29-E3B2-4368-B416-177C21D7D799}">
      <dgm:prSet/>
      <dgm:spPr/>
      <dgm:t>
        <a:bodyPr/>
        <a:lstStyle/>
        <a:p>
          <a:endParaRPr lang="zh-CN" altLang="en-US" sz="1300"/>
        </a:p>
      </dgm:t>
    </dgm:pt>
    <dgm:pt modelId="{07C35007-6EBB-49DD-A9A0-0B6E05D17BE6}">
      <dgm:prSet custT="1"/>
      <dgm:spPr/>
      <dgm:t>
        <a:bodyPr/>
        <a:lstStyle/>
        <a:p>
          <a:r>
            <a:rPr lang="zh-CN" altLang="en-US" sz="1300" b="1" kern="1200" dirty="0">
              <a:solidFill>
                <a:srgbClr val="FFFF00"/>
              </a:solidFill>
              <a:latin typeface="Arial"/>
              <a:ea typeface="微软雅黑"/>
              <a:cs typeface="+mn-cs"/>
            </a:rPr>
            <a:t>客户服务功能：</a:t>
          </a:r>
          <a:r>
            <a:rPr lang="zh-CN" altLang="en-US" sz="1300" kern="1200" dirty="0"/>
            <a:t>实现在线客服、常见问题解答、退换货政策介绍、投诉与建议通道的建立等功能。</a:t>
          </a:r>
        </a:p>
      </dgm:t>
    </dgm:pt>
    <dgm:pt modelId="{D8F7D98F-F146-470F-8B2A-CF85F8609A51}" type="parTrans" cxnId="{A4DEDF40-B6B2-4180-8614-5FD965423AEA}">
      <dgm:prSet/>
      <dgm:spPr/>
      <dgm:t>
        <a:bodyPr/>
        <a:lstStyle/>
        <a:p>
          <a:endParaRPr lang="zh-CN" altLang="en-US" sz="1300"/>
        </a:p>
      </dgm:t>
    </dgm:pt>
    <dgm:pt modelId="{0E5CAB25-E4AE-4832-8D9D-AB5CCB2045B4}" type="sibTrans" cxnId="{A4DEDF40-B6B2-4180-8614-5FD965423AEA}">
      <dgm:prSet/>
      <dgm:spPr/>
      <dgm:t>
        <a:bodyPr/>
        <a:lstStyle/>
        <a:p>
          <a:endParaRPr lang="zh-CN" altLang="en-US" sz="1300"/>
        </a:p>
      </dgm:t>
    </dgm:pt>
    <dgm:pt modelId="{7A94A550-DC0B-4C74-A59D-754A812C9375}">
      <dgm:prSet custT="1"/>
      <dgm:spPr/>
      <dgm:t>
        <a:bodyPr/>
        <a:lstStyle/>
        <a:p>
          <a:r>
            <a:rPr lang="zh-CN" altLang="en-US" sz="1300" b="1" kern="1200" dirty="0">
              <a:solidFill>
                <a:srgbClr val="FFFF00"/>
              </a:solidFill>
              <a:latin typeface="Arial"/>
              <a:ea typeface="微软雅黑"/>
              <a:cs typeface="+mn-cs"/>
            </a:rPr>
            <a:t>营销推广工具：</a:t>
          </a:r>
          <a:r>
            <a:rPr lang="zh-CN" altLang="en-US" sz="1300" kern="1200" dirty="0"/>
            <a:t>集成优惠券发放、促销活动设置、积分系统、会员等级权益等营销手段。</a:t>
          </a:r>
        </a:p>
      </dgm:t>
    </dgm:pt>
    <dgm:pt modelId="{D169FDEA-0E02-47E8-B9D2-945EA52B427E}" type="parTrans" cxnId="{09D0DCD6-6587-4918-940A-4CD6B125402A}">
      <dgm:prSet/>
      <dgm:spPr/>
      <dgm:t>
        <a:bodyPr/>
        <a:lstStyle/>
        <a:p>
          <a:endParaRPr lang="zh-CN" altLang="en-US" sz="1300"/>
        </a:p>
      </dgm:t>
    </dgm:pt>
    <dgm:pt modelId="{B0794D5F-9EBB-4076-A53E-E1A7C42B0E80}" type="sibTrans" cxnId="{09D0DCD6-6587-4918-940A-4CD6B125402A}">
      <dgm:prSet/>
      <dgm:spPr/>
      <dgm:t>
        <a:bodyPr/>
        <a:lstStyle/>
        <a:p>
          <a:endParaRPr lang="zh-CN" altLang="en-US" sz="1300"/>
        </a:p>
      </dgm:t>
    </dgm:pt>
    <dgm:pt modelId="{DAA1EBB2-AA29-4830-8313-341EEAE9A428}" type="pres">
      <dgm:prSet presAssocID="{89730144-3AF2-4241-9640-F6A75CFAF829}" presName="Name0" presStyleCnt="0">
        <dgm:presLayoutVars>
          <dgm:chMax val="7"/>
          <dgm:chPref val="7"/>
          <dgm:dir/>
        </dgm:presLayoutVars>
      </dgm:prSet>
      <dgm:spPr/>
    </dgm:pt>
    <dgm:pt modelId="{4150567B-AE78-4C61-B3B9-126AAA8FDF17}" type="pres">
      <dgm:prSet presAssocID="{89730144-3AF2-4241-9640-F6A75CFAF829}" presName="Name1" presStyleCnt="0"/>
      <dgm:spPr/>
    </dgm:pt>
    <dgm:pt modelId="{012DC733-A9E2-47B1-9710-0612D509524B}" type="pres">
      <dgm:prSet presAssocID="{89730144-3AF2-4241-9640-F6A75CFAF829}" presName="cycle" presStyleCnt="0"/>
      <dgm:spPr/>
    </dgm:pt>
    <dgm:pt modelId="{9C27F763-C040-4A14-8C1A-61264723A86A}" type="pres">
      <dgm:prSet presAssocID="{89730144-3AF2-4241-9640-F6A75CFAF829}" presName="srcNode" presStyleLbl="node1" presStyleIdx="0" presStyleCnt="6"/>
      <dgm:spPr/>
    </dgm:pt>
    <dgm:pt modelId="{26D53A46-52AE-4B68-95AA-411327F22283}" type="pres">
      <dgm:prSet presAssocID="{89730144-3AF2-4241-9640-F6A75CFAF829}" presName="conn" presStyleLbl="parChTrans1D2" presStyleIdx="0" presStyleCnt="1"/>
      <dgm:spPr/>
    </dgm:pt>
    <dgm:pt modelId="{6DD2D063-AC76-407F-BF24-F0B0416FFC73}" type="pres">
      <dgm:prSet presAssocID="{89730144-3AF2-4241-9640-F6A75CFAF829}" presName="extraNode" presStyleLbl="node1" presStyleIdx="0" presStyleCnt="6"/>
      <dgm:spPr/>
    </dgm:pt>
    <dgm:pt modelId="{FCE521E7-8233-427A-93AC-2ED6F343F980}" type="pres">
      <dgm:prSet presAssocID="{89730144-3AF2-4241-9640-F6A75CFAF829}" presName="dstNode" presStyleLbl="node1" presStyleIdx="0" presStyleCnt="6"/>
      <dgm:spPr/>
    </dgm:pt>
    <dgm:pt modelId="{899D7552-4DA6-41A6-ADCB-8FCA969BC0C4}" type="pres">
      <dgm:prSet presAssocID="{7E176F3C-0016-4265-99AB-2E1AF6B4CAC8}" presName="text_1" presStyleLbl="node1" presStyleIdx="0" presStyleCnt="6">
        <dgm:presLayoutVars>
          <dgm:bulletEnabled val="1"/>
        </dgm:presLayoutVars>
      </dgm:prSet>
      <dgm:spPr/>
    </dgm:pt>
    <dgm:pt modelId="{804B780F-B4CB-44FE-AEEA-FC9AF5B3E4F2}" type="pres">
      <dgm:prSet presAssocID="{7E176F3C-0016-4265-99AB-2E1AF6B4CAC8}" presName="accent_1" presStyleCnt="0"/>
      <dgm:spPr/>
    </dgm:pt>
    <dgm:pt modelId="{7A88A7EB-AE84-47D5-80FF-CD0D9381D6EF}" type="pres">
      <dgm:prSet presAssocID="{7E176F3C-0016-4265-99AB-2E1AF6B4CAC8}" presName="accentRepeatNode" presStyleLbl="solidFgAcc1" presStyleIdx="0" presStyleCnt="6"/>
      <dgm:spPr/>
    </dgm:pt>
    <dgm:pt modelId="{EB1BFC51-9A35-40A5-8DA3-A28A655F74B3}" type="pres">
      <dgm:prSet presAssocID="{B2385BB1-1853-44CC-94C2-8BB1482F6912}" presName="text_2" presStyleLbl="node1" presStyleIdx="1" presStyleCnt="6">
        <dgm:presLayoutVars>
          <dgm:bulletEnabled val="1"/>
        </dgm:presLayoutVars>
      </dgm:prSet>
      <dgm:spPr/>
    </dgm:pt>
    <dgm:pt modelId="{EEA861EB-AECC-4367-9E74-8F239C43914B}" type="pres">
      <dgm:prSet presAssocID="{B2385BB1-1853-44CC-94C2-8BB1482F6912}" presName="accent_2" presStyleCnt="0"/>
      <dgm:spPr/>
    </dgm:pt>
    <dgm:pt modelId="{45070FA7-267F-489E-8FDA-62ABDF05B554}" type="pres">
      <dgm:prSet presAssocID="{B2385BB1-1853-44CC-94C2-8BB1482F6912}" presName="accentRepeatNode" presStyleLbl="solidFgAcc1" presStyleIdx="1" presStyleCnt="6"/>
      <dgm:spPr/>
    </dgm:pt>
    <dgm:pt modelId="{A2A9D957-159F-4F8D-8B80-113C0749A7D3}" type="pres">
      <dgm:prSet presAssocID="{6E08C005-1FAA-4C13-8550-463A3C633426}" presName="text_3" presStyleLbl="node1" presStyleIdx="2" presStyleCnt="6">
        <dgm:presLayoutVars>
          <dgm:bulletEnabled val="1"/>
        </dgm:presLayoutVars>
      </dgm:prSet>
      <dgm:spPr/>
    </dgm:pt>
    <dgm:pt modelId="{036424E3-511F-4EDB-B799-97B49F1BB3EE}" type="pres">
      <dgm:prSet presAssocID="{6E08C005-1FAA-4C13-8550-463A3C633426}" presName="accent_3" presStyleCnt="0"/>
      <dgm:spPr/>
    </dgm:pt>
    <dgm:pt modelId="{FB521F32-8F1D-48C3-892C-4ADB2AC51596}" type="pres">
      <dgm:prSet presAssocID="{6E08C005-1FAA-4C13-8550-463A3C633426}" presName="accentRepeatNode" presStyleLbl="solidFgAcc1" presStyleIdx="2" presStyleCnt="6"/>
      <dgm:spPr/>
    </dgm:pt>
    <dgm:pt modelId="{00D1AC3B-38B2-4DD9-BCBA-C4A3851BD13B}" type="pres">
      <dgm:prSet presAssocID="{F0BA9DC1-0C80-4209-B945-9E5F69A19B9B}" presName="text_4" presStyleLbl="node1" presStyleIdx="3" presStyleCnt="6">
        <dgm:presLayoutVars>
          <dgm:bulletEnabled val="1"/>
        </dgm:presLayoutVars>
      </dgm:prSet>
      <dgm:spPr/>
    </dgm:pt>
    <dgm:pt modelId="{1BE04325-BB22-4C51-BD52-5084BFAC9C73}" type="pres">
      <dgm:prSet presAssocID="{F0BA9DC1-0C80-4209-B945-9E5F69A19B9B}" presName="accent_4" presStyleCnt="0"/>
      <dgm:spPr/>
    </dgm:pt>
    <dgm:pt modelId="{772DE841-3E90-477D-9A30-9E351934EEBC}" type="pres">
      <dgm:prSet presAssocID="{F0BA9DC1-0C80-4209-B945-9E5F69A19B9B}" presName="accentRepeatNode" presStyleLbl="solidFgAcc1" presStyleIdx="3" presStyleCnt="6"/>
      <dgm:spPr/>
    </dgm:pt>
    <dgm:pt modelId="{ACA7B187-04DB-4075-BD1A-FDC47F6170B8}" type="pres">
      <dgm:prSet presAssocID="{07C35007-6EBB-49DD-A9A0-0B6E05D17BE6}" presName="text_5" presStyleLbl="node1" presStyleIdx="4" presStyleCnt="6">
        <dgm:presLayoutVars>
          <dgm:bulletEnabled val="1"/>
        </dgm:presLayoutVars>
      </dgm:prSet>
      <dgm:spPr/>
    </dgm:pt>
    <dgm:pt modelId="{4AE83E48-1DF8-4DC1-9DF1-5EB38DC17BE0}" type="pres">
      <dgm:prSet presAssocID="{07C35007-6EBB-49DD-A9A0-0B6E05D17BE6}" presName="accent_5" presStyleCnt="0"/>
      <dgm:spPr/>
    </dgm:pt>
    <dgm:pt modelId="{2A7E6178-B3AB-4BF2-B977-012549FE83D1}" type="pres">
      <dgm:prSet presAssocID="{07C35007-6EBB-49DD-A9A0-0B6E05D17BE6}" presName="accentRepeatNode" presStyleLbl="solidFgAcc1" presStyleIdx="4" presStyleCnt="6"/>
      <dgm:spPr/>
    </dgm:pt>
    <dgm:pt modelId="{45DFF984-09BC-4851-BAB6-09AD1AFE8D67}" type="pres">
      <dgm:prSet presAssocID="{7A94A550-DC0B-4C74-A59D-754A812C9375}" presName="text_6" presStyleLbl="node1" presStyleIdx="5" presStyleCnt="6">
        <dgm:presLayoutVars>
          <dgm:bulletEnabled val="1"/>
        </dgm:presLayoutVars>
      </dgm:prSet>
      <dgm:spPr/>
    </dgm:pt>
    <dgm:pt modelId="{DB92F634-4816-4442-9634-13A34CA435DE}" type="pres">
      <dgm:prSet presAssocID="{7A94A550-DC0B-4C74-A59D-754A812C9375}" presName="accent_6" presStyleCnt="0"/>
      <dgm:spPr/>
    </dgm:pt>
    <dgm:pt modelId="{FB9833B9-6ADA-4E6E-B291-BB875C584744}" type="pres">
      <dgm:prSet presAssocID="{7A94A550-DC0B-4C74-A59D-754A812C9375}" presName="accentRepeatNode" presStyleLbl="solidFgAcc1" presStyleIdx="5" presStyleCnt="6"/>
      <dgm:spPr/>
    </dgm:pt>
  </dgm:ptLst>
  <dgm:cxnLst>
    <dgm:cxn modelId="{53FABC18-5453-4069-974B-17D39FEE34B1}" type="presOf" srcId="{7A94A550-DC0B-4C74-A59D-754A812C9375}" destId="{45DFF984-09BC-4851-BAB6-09AD1AFE8D67}" srcOrd="0" destOrd="0" presId="urn:microsoft.com/office/officeart/2008/layout/VerticalCurvedList"/>
    <dgm:cxn modelId="{15672F29-E3B2-4368-B416-177C21D7D799}" srcId="{89730144-3AF2-4241-9640-F6A75CFAF829}" destId="{F0BA9DC1-0C80-4209-B945-9E5F69A19B9B}" srcOrd="3" destOrd="0" parTransId="{29A00CA5-72DA-4317-A3D7-38DE6F9A1530}" sibTransId="{D850C51B-92D0-4725-9361-74F023B11BA6}"/>
    <dgm:cxn modelId="{E1F91331-4F9E-4AE7-AECF-4D322C80A340}" srcId="{89730144-3AF2-4241-9640-F6A75CFAF829}" destId="{6E08C005-1FAA-4C13-8550-463A3C633426}" srcOrd="2" destOrd="0" parTransId="{733F3E13-BAAD-47CC-9D0D-B2A71A8652A3}" sibTransId="{60B63921-B189-4595-BBF1-FCDD454B35F2}"/>
    <dgm:cxn modelId="{A4DEDF40-B6B2-4180-8614-5FD965423AEA}" srcId="{89730144-3AF2-4241-9640-F6A75CFAF829}" destId="{07C35007-6EBB-49DD-A9A0-0B6E05D17BE6}" srcOrd="4" destOrd="0" parTransId="{D8F7D98F-F146-470F-8B2A-CF85F8609A51}" sibTransId="{0E5CAB25-E4AE-4832-8D9D-AB5CCB2045B4}"/>
    <dgm:cxn modelId="{EFF66A79-6CC4-4FDB-BF1B-4D25CFAF33BC}" type="presOf" srcId="{6E08C005-1FAA-4C13-8550-463A3C633426}" destId="{A2A9D957-159F-4F8D-8B80-113C0749A7D3}" srcOrd="0" destOrd="0" presId="urn:microsoft.com/office/officeart/2008/layout/VerticalCurvedList"/>
    <dgm:cxn modelId="{7C00F27C-AE74-41A4-9996-5EBC4D83BD86}" srcId="{89730144-3AF2-4241-9640-F6A75CFAF829}" destId="{B2385BB1-1853-44CC-94C2-8BB1482F6912}" srcOrd="1" destOrd="0" parTransId="{DCEF60E9-CC93-47EE-9430-657EF4163FA8}" sibTransId="{279E73A0-185A-44D1-BA9F-3E0BF2E2B262}"/>
    <dgm:cxn modelId="{5E4E8A96-4C97-49F1-AAB3-6B8CAB8A0E10}" srcId="{89730144-3AF2-4241-9640-F6A75CFAF829}" destId="{7E176F3C-0016-4265-99AB-2E1AF6B4CAC8}" srcOrd="0" destOrd="0" parTransId="{059E3597-94DE-42FC-A994-0AF2C29BDC88}" sibTransId="{62C25548-E0B3-46B6-A9F4-2D83A80D22FC}"/>
    <dgm:cxn modelId="{DA78F299-58B4-4ABB-A284-3DF9CE698FE0}" type="presOf" srcId="{F0BA9DC1-0C80-4209-B945-9E5F69A19B9B}" destId="{00D1AC3B-38B2-4DD9-BCBA-C4A3851BD13B}" srcOrd="0" destOrd="0" presId="urn:microsoft.com/office/officeart/2008/layout/VerticalCurvedList"/>
    <dgm:cxn modelId="{8C3894AF-D9D6-484D-A11C-74BBCD8F84CD}" type="presOf" srcId="{B2385BB1-1853-44CC-94C2-8BB1482F6912}" destId="{EB1BFC51-9A35-40A5-8DA3-A28A655F74B3}" srcOrd="0" destOrd="0" presId="urn:microsoft.com/office/officeart/2008/layout/VerticalCurvedList"/>
    <dgm:cxn modelId="{807AA7B3-3B22-4DE6-B6F9-0BF647CFFA56}" type="presOf" srcId="{07C35007-6EBB-49DD-A9A0-0B6E05D17BE6}" destId="{ACA7B187-04DB-4075-BD1A-FDC47F6170B8}" srcOrd="0" destOrd="0" presId="urn:microsoft.com/office/officeart/2008/layout/VerticalCurvedList"/>
    <dgm:cxn modelId="{E7E542C3-B866-4901-B989-955F0105063B}" type="presOf" srcId="{7E176F3C-0016-4265-99AB-2E1AF6B4CAC8}" destId="{899D7552-4DA6-41A6-ADCB-8FCA969BC0C4}" srcOrd="0" destOrd="0" presId="urn:microsoft.com/office/officeart/2008/layout/VerticalCurvedList"/>
    <dgm:cxn modelId="{09D0DCD6-6587-4918-940A-4CD6B125402A}" srcId="{89730144-3AF2-4241-9640-F6A75CFAF829}" destId="{7A94A550-DC0B-4C74-A59D-754A812C9375}" srcOrd="5" destOrd="0" parTransId="{D169FDEA-0E02-47E8-B9D2-945EA52B427E}" sibTransId="{B0794D5F-9EBB-4076-A53E-E1A7C42B0E80}"/>
    <dgm:cxn modelId="{30B7BDDA-0A0F-45F3-99EB-D9E5DD6DE37E}" type="presOf" srcId="{89730144-3AF2-4241-9640-F6A75CFAF829}" destId="{DAA1EBB2-AA29-4830-8313-341EEAE9A428}" srcOrd="0" destOrd="0" presId="urn:microsoft.com/office/officeart/2008/layout/VerticalCurvedList"/>
    <dgm:cxn modelId="{EA22BFE5-3F8F-4913-8EBB-D616C73C35D1}" type="presOf" srcId="{62C25548-E0B3-46B6-A9F4-2D83A80D22FC}" destId="{26D53A46-52AE-4B68-95AA-411327F22283}" srcOrd="0" destOrd="0" presId="urn:microsoft.com/office/officeart/2008/layout/VerticalCurvedList"/>
    <dgm:cxn modelId="{41E1F787-D1F2-4DCC-8E64-43FE03BBE9D0}" type="presParOf" srcId="{DAA1EBB2-AA29-4830-8313-341EEAE9A428}" destId="{4150567B-AE78-4C61-B3B9-126AAA8FDF17}" srcOrd="0" destOrd="0" presId="urn:microsoft.com/office/officeart/2008/layout/VerticalCurvedList"/>
    <dgm:cxn modelId="{AE938893-55AD-4B17-9A39-53B57FA79CEB}" type="presParOf" srcId="{4150567B-AE78-4C61-B3B9-126AAA8FDF17}" destId="{012DC733-A9E2-47B1-9710-0612D509524B}" srcOrd="0" destOrd="0" presId="urn:microsoft.com/office/officeart/2008/layout/VerticalCurvedList"/>
    <dgm:cxn modelId="{F831FCB8-9E19-4FB9-A521-3E7077B93561}" type="presParOf" srcId="{012DC733-A9E2-47B1-9710-0612D509524B}" destId="{9C27F763-C040-4A14-8C1A-61264723A86A}" srcOrd="0" destOrd="0" presId="urn:microsoft.com/office/officeart/2008/layout/VerticalCurvedList"/>
    <dgm:cxn modelId="{CD123062-0C4F-4360-A22A-7416E69A04CE}" type="presParOf" srcId="{012DC733-A9E2-47B1-9710-0612D509524B}" destId="{26D53A46-52AE-4B68-95AA-411327F22283}" srcOrd="1" destOrd="0" presId="urn:microsoft.com/office/officeart/2008/layout/VerticalCurvedList"/>
    <dgm:cxn modelId="{0BD65607-B72F-43BD-906D-48091F22D7A5}" type="presParOf" srcId="{012DC733-A9E2-47B1-9710-0612D509524B}" destId="{6DD2D063-AC76-407F-BF24-F0B0416FFC73}" srcOrd="2" destOrd="0" presId="urn:microsoft.com/office/officeart/2008/layout/VerticalCurvedList"/>
    <dgm:cxn modelId="{787F0493-4129-4311-817E-DAD317C65E5E}" type="presParOf" srcId="{012DC733-A9E2-47B1-9710-0612D509524B}" destId="{FCE521E7-8233-427A-93AC-2ED6F343F980}" srcOrd="3" destOrd="0" presId="urn:microsoft.com/office/officeart/2008/layout/VerticalCurvedList"/>
    <dgm:cxn modelId="{30F02615-0B16-4761-9B54-8233ECA6EB38}" type="presParOf" srcId="{4150567B-AE78-4C61-B3B9-126AAA8FDF17}" destId="{899D7552-4DA6-41A6-ADCB-8FCA969BC0C4}" srcOrd="1" destOrd="0" presId="urn:microsoft.com/office/officeart/2008/layout/VerticalCurvedList"/>
    <dgm:cxn modelId="{BDC32982-B030-49D5-970F-2B24B3ADD2F0}" type="presParOf" srcId="{4150567B-AE78-4C61-B3B9-126AAA8FDF17}" destId="{804B780F-B4CB-44FE-AEEA-FC9AF5B3E4F2}" srcOrd="2" destOrd="0" presId="urn:microsoft.com/office/officeart/2008/layout/VerticalCurvedList"/>
    <dgm:cxn modelId="{05532102-9A26-4BDE-A929-9227EDF8668C}" type="presParOf" srcId="{804B780F-B4CB-44FE-AEEA-FC9AF5B3E4F2}" destId="{7A88A7EB-AE84-47D5-80FF-CD0D9381D6EF}" srcOrd="0" destOrd="0" presId="urn:microsoft.com/office/officeart/2008/layout/VerticalCurvedList"/>
    <dgm:cxn modelId="{D6EAAFD7-12E4-4A05-8C09-B574FA3723DA}" type="presParOf" srcId="{4150567B-AE78-4C61-B3B9-126AAA8FDF17}" destId="{EB1BFC51-9A35-40A5-8DA3-A28A655F74B3}" srcOrd="3" destOrd="0" presId="urn:microsoft.com/office/officeart/2008/layout/VerticalCurvedList"/>
    <dgm:cxn modelId="{21A978A5-FAE6-4897-8123-C2BE4C268C9D}" type="presParOf" srcId="{4150567B-AE78-4C61-B3B9-126AAA8FDF17}" destId="{EEA861EB-AECC-4367-9E74-8F239C43914B}" srcOrd="4" destOrd="0" presId="urn:microsoft.com/office/officeart/2008/layout/VerticalCurvedList"/>
    <dgm:cxn modelId="{31855E19-BF15-410E-A4AB-F1AFAF33E886}" type="presParOf" srcId="{EEA861EB-AECC-4367-9E74-8F239C43914B}" destId="{45070FA7-267F-489E-8FDA-62ABDF05B554}" srcOrd="0" destOrd="0" presId="urn:microsoft.com/office/officeart/2008/layout/VerticalCurvedList"/>
    <dgm:cxn modelId="{3E35DF15-E732-462D-B48B-C7C22326A439}" type="presParOf" srcId="{4150567B-AE78-4C61-B3B9-126AAA8FDF17}" destId="{A2A9D957-159F-4F8D-8B80-113C0749A7D3}" srcOrd="5" destOrd="0" presId="urn:microsoft.com/office/officeart/2008/layout/VerticalCurvedList"/>
    <dgm:cxn modelId="{C7573FF2-4E0D-4F20-835D-71772C6E9FE8}" type="presParOf" srcId="{4150567B-AE78-4C61-B3B9-126AAA8FDF17}" destId="{036424E3-511F-4EDB-B799-97B49F1BB3EE}" srcOrd="6" destOrd="0" presId="urn:microsoft.com/office/officeart/2008/layout/VerticalCurvedList"/>
    <dgm:cxn modelId="{16CF99CE-07B1-4B8A-94E9-E565AB273675}" type="presParOf" srcId="{036424E3-511F-4EDB-B799-97B49F1BB3EE}" destId="{FB521F32-8F1D-48C3-892C-4ADB2AC51596}" srcOrd="0" destOrd="0" presId="urn:microsoft.com/office/officeart/2008/layout/VerticalCurvedList"/>
    <dgm:cxn modelId="{8B9C4E97-1DFF-43B5-BF58-8467FB506335}" type="presParOf" srcId="{4150567B-AE78-4C61-B3B9-126AAA8FDF17}" destId="{00D1AC3B-38B2-4DD9-BCBA-C4A3851BD13B}" srcOrd="7" destOrd="0" presId="urn:microsoft.com/office/officeart/2008/layout/VerticalCurvedList"/>
    <dgm:cxn modelId="{04497302-142A-4ECF-9551-106AA6EDC285}" type="presParOf" srcId="{4150567B-AE78-4C61-B3B9-126AAA8FDF17}" destId="{1BE04325-BB22-4C51-BD52-5084BFAC9C73}" srcOrd="8" destOrd="0" presId="urn:microsoft.com/office/officeart/2008/layout/VerticalCurvedList"/>
    <dgm:cxn modelId="{B9A62FB4-D485-4951-AA9E-083964A3F9F1}" type="presParOf" srcId="{1BE04325-BB22-4C51-BD52-5084BFAC9C73}" destId="{772DE841-3E90-477D-9A30-9E351934EEBC}" srcOrd="0" destOrd="0" presId="urn:microsoft.com/office/officeart/2008/layout/VerticalCurvedList"/>
    <dgm:cxn modelId="{6CF25FEE-49AF-4214-B9C2-3991D5422A3F}" type="presParOf" srcId="{4150567B-AE78-4C61-B3B9-126AAA8FDF17}" destId="{ACA7B187-04DB-4075-BD1A-FDC47F6170B8}" srcOrd="9" destOrd="0" presId="urn:microsoft.com/office/officeart/2008/layout/VerticalCurvedList"/>
    <dgm:cxn modelId="{C5DE2C2F-7895-4C75-B689-1FB5210B1385}" type="presParOf" srcId="{4150567B-AE78-4C61-B3B9-126AAA8FDF17}" destId="{4AE83E48-1DF8-4DC1-9DF1-5EB38DC17BE0}" srcOrd="10" destOrd="0" presId="urn:microsoft.com/office/officeart/2008/layout/VerticalCurvedList"/>
    <dgm:cxn modelId="{94C5410C-9209-4B37-89AC-575D95996454}" type="presParOf" srcId="{4AE83E48-1DF8-4DC1-9DF1-5EB38DC17BE0}" destId="{2A7E6178-B3AB-4BF2-B977-012549FE83D1}" srcOrd="0" destOrd="0" presId="urn:microsoft.com/office/officeart/2008/layout/VerticalCurvedList"/>
    <dgm:cxn modelId="{CCD9C82F-CDF2-48A0-8B66-DDCCD7E85AFB}" type="presParOf" srcId="{4150567B-AE78-4C61-B3B9-126AAA8FDF17}" destId="{45DFF984-09BC-4851-BAB6-09AD1AFE8D67}" srcOrd="11" destOrd="0" presId="urn:microsoft.com/office/officeart/2008/layout/VerticalCurvedList"/>
    <dgm:cxn modelId="{FB691BAB-873F-4603-99B4-B902A12EC478}" type="presParOf" srcId="{4150567B-AE78-4C61-B3B9-126AAA8FDF17}" destId="{DB92F634-4816-4442-9634-13A34CA435DE}" srcOrd="12" destOrd="0" presId="urn:microsoft.com/office/officeart/2008/layout/VerticalCurvedList"/>
    <dgm:cxn modelId="{C219403C-12C1-411A-AF89-39828C4D335D}" type="presParOf" srcId="{DB92F634-4816-4442-9634-13A34CA435DE}" destId="{FB9833B9-6ADA-4E6E-B291-BB875C584744}"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9730144-3AF2-4241-9640-F6A75CFAF82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7E176F3C-0016-4265-99AB-2E1AF6B4CAC8}">
      <dgm:prSet phldrT="[文本]"/>
      <dgm:spPr/>
      <dgm:t>
        <a:bodyPr/>
        <a:lstStyle/>
        <a:p>
          <a:r>
            <a:rPr lang="zh-CN" altLang="en-US" b="1" dirty="0">
              <a:solidFill>
                <a:srgbClr val="FFFF00"/>
              </a:solidFill>
            </a:rPr>
            <a:t>交互设计：</a:t>
          </a:r>
          <a:r>
            <a:rPr lang="zh-CN" altLang="en-US" dirty="0"/>
            <a:t>确保网站导航清晰，操作流程简洁易懂，提供良好的用户体验，如搜索结果精准、购物流程流畅、页面加载速度快等。</a:t>
          </a:r>
        </a:p>
      </dgm:t>
    </dgm:pt>
    <dgm:pt modelId="{059E3597-94DE-42FC-A994-0AF2C29BDC88}" type="parTrans" cxnId="{5E4E8A96-4C97-49F1-AAB3-6B8CAB8A0E10}">
      <dgm:prSet/>
      <dgm:spPr/>
      <dgm:t>
        <a:bodyPr/>
        <a:lstStyle/>
        <a:p>
          <a:endParaRPr lang="zh-CN" altLang="en-US"/>
        </a:p>
      </dgm:t>
    </dgm:pt>
    <dgm:pt modelId="{62C25548-E0B3-46B6-A9F4-2D83A80D22FC}" type="sibTrans" cxnId="{5E4E8A96-4C97-49F1-AAB3-6B8CAB8A0E10}">
      <dgm:prSet/>
      <dgm:spPr/>
      <dgm:t>
        <a:bodyPr/>
        <a:lstStyle/>
        <a:p>
          <a:endParaRPr lang="zh-CN" altLang="en-US"/>
        </a:p>
      </dgm:t>
    </dgm:pt>
    <dgm:pt modelId="{A7EA2955-A280-46B9-B640-2F21150718F6}">
      <dgm:prSet custT="1"/>
      <dgm:spPr/>
      <dgm:t>
        <a:bodyPr/>
        <a:lstStyle/>
        <a:p>
          <a:r>
            <a:rPr lang="en-US" altLang="en-US" sz="1700" b="1" kern="1200" dirty="0">
              <a:solidFill>
                <a:srgbClr val="FFFF00"/>
              </a:solidFill>
              <a:latin typeface="Arial"/>
              <a:ea typeface="微软雅黑"/>
              <a:cs typeface="+mn-cs"/>
            </a:rPr>
            <a:t>UI </a:t>
          </a:r>
          <a:r>
            <a:rPr lang="zh-CN" altLang="en-US" sz="1700" b="1" kern="1200" dirty="0">
              <a:solidFill>
                <a:srgbClr val="FFFF00"/>
              </a:solidFill>
              <a:latin typeface="Arial"/>
              <a:ea typeface="微软雅黑"/>
              <a:cs typeface="+mn-cs"/>
            </a:rPr>
            <a:t>设计：</a:t>
          </a:r>
          <a:r>
            <a:rPr lang="zh-CN" altLang="en-US" sz="1700" kern="1200" dirty="0"/>
            <a:t>结合品牌形象及用户喜好，设计具有吸引力且易于使用的界面布局，同时兼顾不同设备和浏览器的兼容性。</a:t>
          </a:r>
        </a:p>
      </dgm:t>
    </dgm:pt>
    <dgm:pt modelId="{D11CDB3F-8731-4996-9C3A-05EA575ABC67}" type="parTrans" cxnId="{BC586DA0-F27F-4628-B7EE-BE20EEAD407D}">
      <dgm:prSet/>
      <dgm:spPr/>
      <dgm:t>
        <a:bodyPr/>
        <a:lstStyle/>
        <a:p>
          <a:endParaRPr lang="zh-CN" altLang="en-US"/>
        </a:p>
      </dgm:t>
    </dgm:pt>
    <dgm:pt modelId="{56A03E22-5377-45D5-AE17-77CACA242F4B}" type="sibTrans" cxnId="{BC586DA0-F27F-4628-B7EE-BE20EEAD407D}">
      <dgm:prSet/>
      <dgm:spPr/>
      <dgm:t>
        <a:bodyPr/>
        <a:lstStyle/>
        <a:p>
          <a:endParaRPr lang="zh-CN" altLang="en-US"/>
        </a:p>
      </dgm:t>
    </dgm:pt>
    <dgm:pt modelId="{34889608-F0B8-4532-A329-F8CB13D97ABB}">
      <dgm:prSet custT="1"/>
      <dgm:spPr/>
      <dgm:t>
        <a:bodyPr/>
        <a:lstStyle/>
        <a:p>
          <a:r>
            <a:rPr lang="zh-CN" altLang="en-US" sz="1700" b="1" kern="1200" dirty="0">
              <a:solidFill>
                <a:srgbClr val="FFFF00"/>
              </a:solidFill>
              <a:latin typeface="Arial"/>
              <a:ea typeface="微软雅黑"/>
              <a:cs typeface="+mn-cs"/>
            </a:rPr>
            <a:t>个性化推荐：</a:t>
          </a:r>
          <a:r>
            <a:rPr lang="zh-CN" altLang="en-US" sz="1700" kern="1200" dirty="0"/>
            <a:t>运用大数据和算法技术，为用户提供个性化的产品推荐和服务体验。</a:t>
          </a:r>
        </a:p>
      </dgm:t>
    </dgm:pt>
    <dgm:pt modelId="{12B9DC14-84EA-4AA7-A6DB-C12B5CF9BD48}" type="parTrans" cxnId="{ABADC5E4-ED23-4ABB-ADB9-C609D81DD03F}">
      <dgm:prSet/>
      <dgm:spPr/>
      <dgm:t>
        <a:bodyPr/>
        <a:lstStyle/>
        <a:p>
          <a:endParaRPr lang="zh-CN" altLang="en-US"/>
        </a:p>
      </dgm:t>
    </dgm:pt>
    <dgm:pt modelId="{DE480936-2621-4CDE-B939-5716752E8923}" type="sibTrans" cxnId="{ABADC5E4-ED23-4ABB-ADB9-C609D81DD03F}">
      <dgm:prSet/>
      <dgm:spPr/>
      <dgm:t>
        <a:bodyPr/>
        <a:lstStyle/>
        <a:p>
          <a:endParaRPr lang="zh-CN" altLang="en-US"/>
        </a:p>
      </dgm:t>
    </dgm:pt>
    <dgm:pt modelId="{DAA1EBB2-AA29-4830-8313-341EEAE9A428}" type="pres">
      <dgm:prSet presAssocID="{89730144-3AF2-4241-9640-F6A75CFAF829}" presName="Name0" presStyleCnt="0">
        <dgm:presLayoutVars>
          <dgm:chMax val="7"/>
          <dgm:chPref val="7"/>
          <dgm:dir/>
        </dgm:presLayoutVars>
      </dgm:prSet>
      <dgm:spPr/>
    </dgm:pt>
    <dgm:pt modelId="{4150567B-AE78-4C61-B3B9-126AAA8FDF17}" type="pres">
      <dgm:prSet presAssocID="{89730144-3AF2-4241-9640-F6A75CFAF829}" presName="Name1" presStyleCnt="0"/>
      <dgm:spPr/>
    </dgm:pt>
    <dgm:pt modelId="{012DC733-A9E2-47B1-9710-0612D509524B}" type="pres">
      <dgm:prSet presAssocID="{89730144-3AF2-4241-9640-F6A75CFAF829}" presName="cycle" presStyleCnt="0"/>
      <dgm:spPr/>
    </dgm:pt>
    <dgm:pt modelId="{9C27F763-C040-4A14-8C1A-61264723A86A}" type="pres">
      <dgm:prSet presAssocID="{89730144-3AF2-4241-9640-F6A75CFAF829}" presName="srcNode" presStyleLbl="node1" presStyleIdx="0" presStyleCnt="3"/>
      <dgm:spPr/>
    </dgm:pt>
    <dgm:pt modelId="{26D53A46-52AE-4B68-95AA-411327F22283}" type="pres">
      <dgm:prSet presAssocID="{89730144-3AF2-4241-9640-F6A75CFAF829}" presName="conn" presStyleLbl="parChTrans1D2" presStyleIdx="0" presStyleCnt="1"/>
      <dgm:spPr/>
    </dgm:pt>
    <dgm:pt modelId="{6DD2D063-AC76-407F-BF24-F0B0416FFC73}" type="pres">
      <dgm:prSet presAssocID="{89730144-3AF2-4241-9640-F6A75CFAF829}" presName="extraNode" presStyleLbl="node1" presStyleIdx="0" presStyleCnt="3"/>
      <dgm:spPr/>
    </dgm:pt>
    <dgm:pt modelId="{FCE521E7-8233-427A-93AC-2ED6F343F980}" type="pres">
      <dgm:prSet presAssocID="{89730144-3AF2-4241-9640-F6A75CFAF829}" presName="dstNode" presStyleLbl="node1" presStyleIdx="0" presStyleCnt="3"/>
      <dgm:spPr/>
    </dgm:pt>
    <dgm:pt modelId="{899D7552-4DA6-41A6-ADCB-8FCA969BC0C4}" type="pres">
      <dgm:prSet presAssocID="{7E176F3C-0016-4265-99AB-2E1AF6B4CAC8}" presName="text_1" presStyleLbl="node1" presStyleIdx="0" presStyleCnt="3">
        <dgm:presLayoutVars>
          <dgm:bulletEnabled val="1"/>
        </dgm:presLayoutVars>
      </dgm:prSet>
      <dgm:spPr/>
    </dgm:pt>
    <dgm:pt modelId="{804B780F-B4CB-44FE-AEEA-FC9AF5B3E4F2}" type="pres">
      <dgm:prSet presAssocID="{7E176F3C-0016-4265-99AB-2E1AF6B4CAC8}" presName="accent_1" presStyleCnt="0"/>
      <dgm:spPr/>
    </dgm:pt>
    <dgm:pt modelId="{7A88A7EB-AE84-47D5-80FF-CD0D9381D6EF}" type="pres">
      <dgm:prSet presAssocID="{7E176F3C-0016-4265-99AB-2E1AF6B4CAC8}" presName="accentRepeatNode" presStyleLbl="solidFgAcc1" presStyleIdx="0" presStyleCnt="3"/>
      <dgm:spPr/>
    </dgm:pt>
    <dgm:pt modelId="{1E286D8F-044B-434F-A0E2-01487BC7855D}" type="pres">
      <dgm:prSet presAssocID="{A7EA2955-A280-46B9-B640-2F21150718F6}" presName="text_2" presStyleLbl="node1" presStyleIdx="1" presStyleCnt="3">
        <dgm:presLayoutVars>
          <dgm:bulletEnabled val="1"/>
        </dgm:presLayoutVars>
      </dgm:prSet>
      <dgm:spPr/>
    </dgm:pt>
    <dgm:pt modelId="{5753A7D9-5A9C-4CE4-B911-D88F87795768}" type="pres">
      <dgm:prSet presAssocID="{A7EA2955-A280-46B9-B640-2F21150718F6}" presName="accent_2" presStyleCnt="0"/>
      <dgm:spPr/>
    </dgm:pt>
    <dgm:pt modelId="{EEB5C4E1-C2BC-466A-8F5A-F29555A6C347}" type="pres">
      <dgm:prSet presAssocID="{A7EA2955-A280-46B9-B640-2F21150718F6}" presName="accentRepeatNode" presStyleLbl="solidFgAcc1" presStyleIdx="1" presStyleCnt="3"/>
      <dgm:spPr/>
    </dgm:pt>
    <dgm:pt modelId="{1A206A64-88AD-4195-880D-7CB7A8DE2C62}" type="pres">
      <dgm:prSet presAssocID="{34889608-F0B8-4532-A329-F8CB13D97ABB}" presName="text_3" presStyleLbl="node1" presStyleIdx="2" presStyleCnt="3">
        <dgm:presLayoutVars>
          <dgm:bulletEnabled val="1"/>
        </dgm:presLayoutVars>
      </dgm:prSet>
      <dgm:spPr/>
    </dgm:pt>
    <dgm:pt modelId="{B3EB0AA2-12CF-4736-8C56-9EBE4F2F8DD3}" type="pres">
      <dgm:prSet presAssocID="{34889608-F0B8-4532-A329-F8CB13D97ABB}" presName="accent_3" presStyleCnt="0"/>
      <dgm:spPr/>
    </dgm:pt>
    <dgm:pt modelId="{23BB15E1-595C-4DFC-807C-D4744A3C8CBF}" type="pres">
      <dgm:prSet presAssocID="{34889608-F0B8-4532-A329-F8CB13D97ABB}" presName="accentRepeatNode" presStyleLbl="solidFgAcc1" presStyleIdx="2" presStyleCnt="3"/>
      <dgm:spPr/>
    </dgm:pt>
  </dgm:ptLst>
  <dgm:cxnLst>
    <dgm:cxn modelId="{5E4E8A96-4C97-49F1-AAB3-6B8CAB8A0E10}" srcId="{89730144-3AF2-4241-9640-F6A75CFAF829}" destId="{7E176F3C-0016-4265-99AB-2E1AF6B4CAC8}" srcOrd="0" destOrd="0" parTransId="{059E3597-94DE-42FC-A994-0AF2C29BDC88}" sibTransId="{62C25548-E0B3-46B6-A9F4-2D83A80D22FC}"/>
    <dgm:cxn modelId="{26F0529B-A9D6-4AB4-9D12-15B05D6DE677}" type="presOf" srcId="{A7EA2955-A280-46B9-B640-2F21150718F6}" destId="{1E286D8F-044B-434F-A0E2-01487BC7855D}" srcOrd="0" destOrd="0" presId="urn:microsoft.com/office/officeart/2008/layout/VerticalCurvedList"/>
    <dgm:cxn modelId="{BC586DA0-F27F-4628-B7EE-BE20EEAD407D}" srcId="{89730144-3AF2-4241-9640-F6A75CFAF829}" destId="{A7EA2955-A280-46B9-B640-2F21150718F6}" srcOrd="1" destOrd="0" parTransId="{D11CDB3F-8731-4996-9C3A-05EA575ABC67}" sibTransId="{56A03E22-5377-45D5-AE17-77CACA242F4B}"/>
    <dgm:cxn modelId="{900659B6-2D26-4A6A-A9E1-B95C42AF713A}" type="presOf" srcId="{34889608-F0B8-4532-A329-F8CB13D97ABB}" destId="{1A206A64-88AD-4195-880D-7CB7A8DE2C62}" srcOrd="0" destOrd="0" presId="urn:microsoft.com/office/officeart/2008/layout/VerticalCurvedList"/>
    <dgm:cxn modelId="{E7E542C3-B866-4901-B989-955F0105063B}" type="presOf" srcId="{7E176F3C-0016-4265-99AB-2E1AF6B4CAC8}" destId="{899D7552-4DA6-41A6-ADCB-8FCA969BC0C4}" srcOrd="0" destOrd="0" presId="urn:microsoft.com/office/officeart/2008/layout/VerticalCurvedList"/>
    <dgm:cxn modelId="{30B7BDDA-0A0F-45F3-99EB-D9E5DD6DE37E}" type="presOf" srcId="{89730144-3AF2-4241-9640-F6A75CFAF829}" destId="{DAA1EBB2-AA29-4830-8313-341EEAE9A428}" srcOrd="0" destOrd="0" presId="urn:microsoft.com/office/officeart/2008/layout/VerticalCurvedList"/>
    <dgm:cxn modelId="{ABADC5E4-ED23-4ABB-ADB9-C609D81DD03F}" srcId="{89730144-3AF2-4241-9640-F6A75CFAF829}" destId="{34889608-F0B8-4532-A329-F8CB13D97ABB}" srcOrd="2" destOrd="0" parTransId="{12B9DC14-84EA-4AA7-A6DB-C12B5CF9BD48}" sibTransId="{DE480936-2621-4CDE-B939-5716752E8923}"/>
    <dgm:cxn modelId="{EA22BFE5-3F8F-4913-8EBB-D616C73C35D1}" type="presOf" srcId="{62C25548-E0B3-46B6-A9F4-2D83A80D22FC}" destId="{26D53A46-52AE-4B68-95AA-411327F22283}" srcOrd="0" destOrd="0" presId="urn:microsoft.com/office/officeart/2008/layout/VerticalCurvedList"/>
    <dgm:cxn modelId="{41E1F787-D1F2-4DCC-8E64-43FE03BBE9D0}" type="presParOf" srcId="{DAA1EBB2-AA29-4830-8313-341EEAE9A428}" destId="{4150567B-AE78-4C61-B3B9-126AAA8FDF17}" srcOrd="0" destOrd="0" presId="urn:microsoft.com/office/officeart/2008/layout/VerticalCurvedList"/>
    <dgm:cxn modelId="{AE938893-55AD-4B17-9A39-53B57FA79CEB}" type="presParOf" srcId="{4150567B-AE78-4C61-B3B9-126AAA8FDF17}" destId="{012DC733-A9E2-47B1-9710-0612D509524B}" srcOrd="0" destOrd="0" presId="urn:microsoft.com/office/officeart/2008/layout/VerticalCurvedList"/>
    <dgm:cxn modelId="{F831FCB8-9E19-4FB9-A521-3E7077B93561}" type="presParOf" srcId="{012DC733-A9E2-47B1-9710-0612D509524B}" destId="{9C27F763-C040-4A14-8C1A-61264723A86A}" srcOrd="0" destOrd="0" presId="urn:microsoft.com/office/officeart/2008/layout/VerticalCurvedList"/>
    <dgm:cxn modelId="{CD123062-0C4F-4360-A22A-7416E69A04CE}" type="presParOf" srcId="{012DC733-A9E2-47B1-9710-0612D509524B}" destId="{26D53A46-52AE-4B68-95AA-411327F22283}" srcOrd="1" destOrd="0" presId="urn:microsoft.com/office/officeart/2008/layout/VerticalCurvedList"/>
    <dgm:cxn modelId="{0BD65607-B72F-43BD-906D-48091F22D7A5}" type="presParOf" srcId="{012DC733-A9E2-47B1-9710-0612D509524B}" destId="{6DD2D063-AC76-407F-BF24-F0B0416FFC73}" srcOrd="2" destOrd="0" presId="urn:microsoft.com/office/officeart/2008/layout/VerticalCurvedList"/>
    <dgm:cxn modelId="{787F0493-4129-4311-817E-DAD317C65E5E}" type="presParOf" srcId="{012DC733-A9E2-47B1-9710-0612D509524B}" destId="{FCE521E7-8233-427A-93AC-2ED6F343F980}" srcOrd="3" destOrd="0" presId="urn:microsoft.com/office/officeart/2008/layout/VerticalCurvedList"/>
    <dgm:cxn modelId="{30F02615-0B16-4761-9B54-8233ECA6EB38}" type="presParOf" srcId="{4150567B-AE78-4C61-B3B9-126AAA8FDF17}" destId="{899D7552-4DA6-41A6-ADCB-8FCA969BC0C4}" srcOrd="1" destOrd="0" presId="urn:microsoft.com/office/officeart/2008/layout/VerticalCurvedList"/>
    <dgm:cxn modelId="{BDC32982-B030-49D5-970F-2B24B3ADD2F0}" type="presParOf" srcId="{4150567B-AE78-4C61-B3B9-126AAA8FDF17}" destId="{804B780F-B4CB-44FE-AEEA-FC9AF5B3E4F2}" srcOrd="2" destOrd="0" presId="urn:microsoft.com/office/officeart/2008/layout/VerticalCurvedList"/>
    <dgm:cxn modelId="{05532102-9A26-4BDE-A929-9227EDF8668C}" type="presParOf" srcId="{804B780F-B4CB-44FE-AEEA-FC9AF5B3E4F2}" destId="{7A88A7EB-AE84-47D5-80FF-CD0D9381D6EF}" srcOrd="0" destOrd="0" presId="urn:microsoft.com/office/officeart/2008/layout/VerticalCurvedList"/>
    <dgm:cxn modelId="{57625813-66AD-4A7D-8180-1E0BB994E2C7}" type="presParOf" srcId="{4150567B-AE78-4C61-B3B9-126AAA8FDF17}" destId="{1E286D8F-044B-434F-A0E2-01487BC7855D}" srcOrd="3" destOrd="0" presId="urn:microsoft.com/office/officeart/2008/layout/VerticalCurvedList"/>
    <dgm:cxn modelId="{1A441CE1-16AF-43F6-9F36-FA4718DF6BFA}" type="presParOf" srcId="{4150567B-AE78-4C61-B3B9-126AAA8FDF17}" destId="{5753A7D9-5A9C-4CE4-B911-D88F87795768}" srcOrd="4" destOrd="0" presId="urn:microsoft.com/office/officeart/2008/layout/VerticalCurvedList"/>
    <dgm:cxn modelId="{99F3451C-5892-4242-A287-2074B5B63CB5}" type="presParOf" srcId="{5753A7D9-5A9C-4CE4-B911-D88F87795768}" destId="{EEB5C4E1-C2BC-466A-8F5A-F29555A6C347}" srcOrd="0" destOrd="0" presId="urn:microsoft.com/office/officeart/2008/layout/VerticalCurvedList"/>
    <dgm:cxn modelId="{8AEA4C65-DAEE-426D-B31A-8906478F8CAB}" type="presParOf" srcId="{4150567B-AE78-4C61-B3B9-126AAA8FDF17}" destId="{1A206A64-88AD-4195-880D-7CB7A8DE2C62}" srcOrd="5" destOrd="0" presId="urn:microsoft.com/office/officeart/2008/layout/VerticalCurvedList"/>
    <dgm:cxn modelId="{BD036306-4EF5-41C9-8998-EF810979C179}" type="presParOf" srcId="{4150567B-AE78-4C61-B3B9-126AAA8FDF17}" destId="{B3EB0AA2-12CF-4736-8C56-9EBE4F2F8DD3}" srcOrd="6" destOrd="0" presId="urn:microsoft.com/office/officeart/2008/layout/VerticalCurvedList"/>
    <dgm:cxn modelId="{63B5C38D-2187-46C2-8E67-C7D55E25FA07}" type="presParOf" srcId="{B3EB0AA2-12CF-4736-8C56-9EBE4F2F8DD3}" destId="{23BB15E1-595C-4DFC-807C-D4744A3C8CBF}"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807D4-DBCF-4FD4-8307-3C6634AF3A85}">
      <dsp:nvSpPr>
        <dsp:cNvPr id="0" name=""/>
        <dsp:cNvSpPr/>
      </dsp:nvSpPr>
      <dsp:spPr>
        <a:xfrm>
          <a:off x="0" y="661"/>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326ADB-4368-4A36-83C4-8916E5C78DAB}">
      <dsp:nvSpPr>
        <dsp:cNvPr id="0" name=""/>
        <dsp:cNvSpPr/>
      </dsp:nvSpPr>
      <dsp:spPr>
        <a:xfrm>
          <a:off x="0" y="661"/>
          <a:ext cx="2533917"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zh-CN" altLang="en-US" sz="2600" kern="1200" dirty="0"/>
            <a:t>网络基础设施层</a:t>
          </a:r>
        </a:p>
      </dsp:txBody>
      <dsp:txXfrm>
        <a:off x="0" y="661"/>
        <a:ext cx="2533917" cy="1083468"/>
      </dsp:txXfrm>
    </dsp:sp>
    <dsp:sp modelId="{2E753601-9737-4291-B00F-80A03036D716}">
      <dsp:nvSpPr>
        <dsp:cNvPr id="0" name=""/>
        <dsp:cNvSpPr/>
      </dsp:nvSpPr>
      <dsp:spPr>
        <a:xfrm>
          <a:off x="2678426" y="49861"/>
          <a:ext cx="7562638"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zh-CN" altLang="en-US" sz="1200" kern="1200" dirty="0"/>
            <a:t>网络基础设施层是电子商务运作的基石，包含了构建和支撑电子商务活动所需的硬件设施与通信网络技术，如电信网络、有线电视网、无线网络及互联网等。只有具备高效、安全且稳定的网络环境，电子商务才能得以顺利实施和发展。</a:t>
          </a:r>
        </a:p>
      </dsp:txBody>
      <dsp:txXfrm>
        <a:off x="2678426" y="49861"/>
        <a:ext cx="7562638" cy="984009"/>
      </dsp:txXfrm>
    </dsp:sp>
    <dsp:sp modelId="{092CF7B2-B9BA-4039-A2E2-D5D4835A36C1}">
      <dsp:nvSpPr>
        <dsp:cNvPr id="0" name=""/>
        <dsp:cNvSpPr/>
      </dsp:nvSpPr>
      <dsp:spPr>
        <a:xfrm>
          <a:off x="2533917" y="1033871"/>
          <a:ext cx="77071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F09A1D-D526-4016-B4B0-A1842338F690}">
      <dsp:nvSpPr>
        <dsp:cNvPr id="0" name=""/>
        <dsp:cNvSpPr/>
      </dsp:nvSpPr>
      <dsp:spPr>
        <a:xfrm>
          <a:off x="0" y="1084130"/>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0CF9FF-1586-4FBF-89B0-1C0FE38A08A0}">
      <dsp:nvSpPr>
        <dsp:cNvPr id="0" name=""/>
        <dsp:cNvSpPr/>
      </dsp:nvSpPr>
      <dsp:spPr>
        <a:xfrm>
          <a:off x="0" y="1084130"/>
          <a:ext cx="2533917"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zh-CN" altLang="en-US" sz="2600" kern="1200"/>
            <a:t>多媒体内容层</a:t>
          </a:r>
          <a:endParaRPr lang="zh-CN" altLang="en-US" sz="2600" kern="1200" dirty="0"/>
        </a:p>
      </dsp:txBody>
      <dsp:txXfrm>
        <a:off x="0" y="1084130"/>
        <a:ext cx="2533917" cy="1083468"/>
      </dsp:txXfrm>
    </dsp:sp>
    <dsp:sp modelId="{3DB3917D-D3D3-4F41-88B8-9CA3DFBDF971}">
      <dsp:nvSpPr>
        <dsp:cNvPr id="0" name=""/>
        <dsp:cNvSpPr/>
      </dsp:nvSpPr>
      <dsp:spPr>
        <a:xfrm>
          <a:off x="2678426" y="1133330"/>
          <a:ext cx="7562638"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zh-CN" altLang="en-US" sz="1200" kern="1200" dirty="0"/>
            <a:t>多媒体内容层是指在网络基础设施层提供的信息传输基础上，通过互联网传输信息的内容。这一层面承载了丰富多样的在线信息内容，包括文本、图像、音频、视频等多种媒体形式。通过 </a:t>
          </a:r>
          <a:r>
            <a:rPr lang="en-US" altLang="en-US" sz="1200" kern="1200" dirty="0"/>
            <a:t>HTML</a:t>
          </a:r>
          <a:r>
            <a:rPr lang="zh-CN" altLang="en-US" sz="1200" kern="1200" dirty="0"/>
            <a:t>、</a:t>
          </a:r>
          <a:r>
            <a:rPr lang="en-US" altLang="en-US" sz="1200" kern="1200" dirty="0"/>
            <a:t>CSS</a:t>
          </a:r>
          <a:r>
            <a:rPr lang="zh-CN" altLang="en-US" sz="1200" kern="1200" dirty="0"/>
            <a:t>、</a:t>
          </a:r>
          <a:r>
            <a:rPr lang="en-US" altLang="en-US" sz="1200" kern="1200" dirty="0"/>
            <a:t>JavaScript </a:t>
          </a:r>
          <a:r>
            <a:rPr lang="zh-CN" altLang="en-US" sz="1200" kern="1200" dirty="0"/>
            <a:t>等各种前端开发技术，将多媒体内容进行结构化和交互式的展现。</a:t>
          </a:r>
        </a:p>
      </dsp:txBody>
      <dsp:txXfrm>
        <a:off x="2678426" y="1133330"/>
        <a:ext cx="7562638" cy="984009"/>
      </dsp:txXfrm>
    </dsp:sp>
    <dsp:sp modelId="{60DF3BE2-4BAD-43EF-BD57-01796503B3E8}">
      <dsp:nvSpPr>
        <dsp:cNvPr id="0" name=""/>
        <dsp:cNvSpPr/>
      </dsp:nvSpPr>
      <dsp:spPr>
        <a:xfrm>
          <a:off x="2533917" y="2117340"/>
          <a:ext cx="77071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B740AD-C683-4CE1-88F3-46FED1E39F8A}">
      <dsp:nvSpPr>
        <dsp:cNvPr id="0" name=""/>
        <dsp:cNvSpPr/>
      </dsp:nvSpPr>
      <dsp:spPr>
        <a:xfrm>
          <a:off x="0" y="2167599"/>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0D099B-2A7A-47D0-847B-72D9908CBF32}">
      <dsp:nvSpPr>
        <dsp:cNvPr id="0" name=""/>
        <dsp:cNvSpPr/>
      </dsp:nvSpPr>
      <dsp:spPr>
        <a:xfrm>
          <a:off x="0" y="2167599"/>
          <a:ext cx="2533917"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zh-CN" altLang="en-US" sz="2600" kern="1200" dirty="0"/>
            <a:t>信息传播层</a:t>
          </a:r>
        </a:p>
      </dsp:txBody>
      <dsp:txXfrm>
        <a:off x="0" y="2167599"/>
        <a:ext cx="2533917" cy="1083468"/>
      </dsp:txXfrm>
    </dsp:sp>
    <dsp:sp modelId="{09A44344-EF8F-44BB-B69A-3C9049C86D1D}">
      <dsp:nvSpPr>
        <dsp:cNvPr id="0" name=""/>
        <dsp:cNvSpPr/>
      </dsp:nvSpPr>
      <dsp:spPr>
        <a:xfrm>
          <a:off x="2678426" y="2216799"/>
          <a:ext cx="7562638"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zh-CN" altLang="en-US" sz="1200" kern="1200" dirty="0"/>
            <a:t>信息传播层利用诸如</a:t>
          </a:r>
          <a:r>
            <a:rPr lang="en-US" altLang="en-US" sz="1200" kern="1200" dirty="0"/>
            <a:t>EDI</a:t>
          </a:r>
          <a:r>
            <a:rPr lang="zh-CN" altLang="en-US" sz="1200" kern="1200" dirty="0"/>
            <a:t>（电子数据交换）、</a:t>
          </a:r>
          <a:r>
            <a:rPr lang="en-US" altLang="en-US" sz="1200" kern="1200" dirty="0"/>
            <a:t>E-mail</a:t>
          </a:r>
          <a:r>
            <a:rPr lang="zh-CN" altLang="en-US" sz="1200" kern="1200" dirty="0"/>
            <a:t>（电子邮件）、</a:t>
          </a:r>
          <a:r>
            <a:rPr lang="en-US" altLang="en-US" sz="1200" kern="1200" dirty="0"/>
            <a:t>HTTP</a:t>
          </a:r>
          <a:r>
            <a:rPr lang="zh-CN" altLang="en-US" sz="1200" kern="1200" dirty="0"/>
            <a:t>（超文本传输协议）等通信工具和标准，在互联网上实现非格式化多媒体信息的安全、可靠和统一格式的传递与展示。</a:t>
          </a:r>
        </a:p>
      </dsp:txBody>
      <dsp:txXfrm>
        <a:off x="2678426" y="2216799"/>
        <a:ext cx="7562638" cy="984009"/>
      </dsp:txXfrm>
    </dsp:sp>
    <dsp:sp modelId="{A3DD9F32-55F9-4E9A-998A-6A038A611EB7}">
      <dsp:nvSpPr>
        <dsp:cNvPr id="0" name=""/>
        <dsp:cNvSpPr/>
      </dsp:nvSpPr>
      <dsp:spPr>
        <a:xfrm>
          <a:off x="2533917" y="3200809"/>
          <a:ext cx="77071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DD297A-87DF-4EB1-A937-8FAB8D56C7A8}">
      <dsp:nvSpPr>
        <dsp:cNvPr id="0" name=""/>
        <dsp:cNvSpPr/>
      </dsp:nvSpPr>
      <dsp:spPr>
        <a:xfrm>
          <a:off x="0" y="3251067"/>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E9E7E7-A104-4804-81AD-2620B9B5E768}">
      <dsp:nvSpPr>
        <dsp:cNvPr id="0" name=""/>
        <dsp:cNvSpPr/>
      </dsp:nvSpPr>
      <dsp:spPr>
        <a:xfrm>
          <a:off x="0" y="3251067"/>
          <a:ext cx="2533917"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zh-CN" altLang="en-US" sz="2600" kern="1200" dirty="0"/>
            <a:t>商业服务层</a:t>
          </a:r>
        </a:p>
      </dsp:txBody>
      <dsp:txXfrm>
        <a:off x="0" y="3251067"/>
        <a:ext cx="2533917" cy="1083468"/>
      </dsp:txXfrm>
    </dsp:sp>
    <dsp:sp modelId="{476501CE-3948-41F8-9B83-58C49E578325}">
      <dsp:nvSpPr>
        <dsp:cNvPr id="0" name=""/>
        <dsp:cNvSpPr/>
      </dsp:nvSpPr>
      <dsp:spPr>
        <a:xfrm>
          <a:off x="2678426" y="3300268"/>
          <a:ext cx="7562638"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zh-CN" altLang="en-US" sz="1200" kern="1200" dirty="0"/>
            <a:t>商业服务层提供了保障电子商务安全和有效运行的关键服务功能。例如，加密技术和数字签名用于保护商业信息安全；身份认证机制确保交易双方的身份合法性；标准化的商品目录服务便于商品搜索和比较；价目表管理使价格透明；此外还包括电子支付系统的开发和整合，如在线支付网关、信用卡处理系统等。</a:t>
          </a:r>
        </a:p>
      </dsp:txBody>
      <dsp:txXfrm>
        <a:off x="2678426" y="3300268"/>
        <a:ext cx="7562638" cy="984009"/>
      </dsp:txXfrm>
    </dsp:sp>
    <dsp:sp modelId="{A4C3B435-7754-43EE-B5F1-3AF464498370}">
      <dsp:nvSpPr>
        <dsp:cNvPr id="0" name=""/>
        <dsp:cNvSpPr/>
      </dsp:nvSpPr>
      <dsp:spPr>
        <a:xfrm>
          <a:off x="2533917" y="4284278"/>
          <a:ext cx="77071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3DCAE3C-2FE3-49F5-9020-DC53C6BEE894}">
      <dsp:nvSpPr>
        <dsp:cNvPr id="0" name=""/>
        <dsp:cNvSpPr/>
      </dsp:nvSpPr>
      <dsp:spPr>
        <a:xfrm>
          <a:off x="0" y="4334536"/>
          <a:ext cx="1024418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9DA86-24A8-4824-B955-D2A8EF0F1F37}">
      <dsp:nvSpPr>
        <dsp:cNvPr id="0" name=""/>
        <dsp:cNvSpPr/>
      </dsp:nvSpPr>
      <dsp:spPr>
        <a:xfrm>
          <a:off x="0" y="4334536"/>
          <a:ext cx="2533917" cy="10834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zh-CN" altLang="en-US" sz="2600" kern="1200" dirty="0"/>
            <a:t>电子商务应用层</a:t>
          </a:r>
        </a:p>
      </dsp:txBody>
      <dsp:txXfrm>
        <a:off x="0" y="4334536"/>
        <a:ext cx="2533917" cy="1083468"/>
      </dsp:txXfrm>
    </dsp:sp>
    <dsp:sp modelId="{F4943C84-F5E1-4556-90F8-621AD6888B60}">
      <dsp:nvSpPr>
        <dsp:cNvPr id="0" name=""/>
        <dsp:cNvSpPr/>
      </dsp:nvSpPr>
      <dsp:spPr>
        <a:xfrm>
          <a:off x="2678426" y="4383737"/>
          <a:ext cx="7562638" cy="9840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zh-CN" altLang="en-US" sz="1200" kern="1200" dirty="0"/>
            <a:t>电子商务应用层为电子商务的具体应用场景和业务模式，广泛应用于各个行业和领域。典型的应用包括供应链管理的信息化改造、线上广告与市场营销、电子商务交易平台（如 </a:t>
          </a:r>
          <a:r>
            <a:rPr lang="en-US" altLang="en-US" sz="1200" kern="1200" dirty="0"/>
            <a:t>B2B</a:t>
          </a:r>
          <a:r>
            <a:rPr lang="zh-CN" altLang="en-US" sz="1200" kern="1200" dirty="0"/>
            <a:t>、</a:t>
          </a:r>
          <a:r>
            <a:rPr lang="en-US" altLang="en-US" sz="1200" kern="1200" dirty="0"/>
            <a:t>B2C</a:t>
          </a:r>
          <a:r>
            <a:rPr lang="zh-CN" altLang="en-US" sz="1200" kern="1200" dirty="0"/>
            <a:t>、</a:t>
          </a:r>
          <a:r>
            <a:rPr lang="en-US" altLang="en-US" sz="1200" kern="1200" dirty="0"/>
            <a:t>C2C </a:t>
          </a:r>
          <a:r>
            <a:rPr lang="zh-CN" altLang="en-US" sz="1200" kern="1200" dirty="0"/>
            <a:t>等）、在线娱乐服务、网上购物商城、虚拟银行服务（如在线转账、网上理财等）、付费信息服务以及其他各种增值服务等。通过这些具体的应用，电子商务极大地改变了传统的商业模式和市场格局，促进了全球范围内的贸易和经济活动发展。</a:t>
          </a:r>
        </a:p>
      </dsp:txBody>
      <dsp:txXfrm>
        <a:off x="2678426" y="4383737"/>
        <a:ext cx="7562638" cy="984009"/>
      </dsp:txXfrm>
    </dsp:sp>
    <dsp:sp modelId="{8B4F3944-A177-465E-ACF0-ECFF05B21FAE}">
      <dsp:nvSpPr>
        <dsp:cNvPr id="0" name=""/>
        <dsp:cNvSpPr/>
      </dsp:nvSpPr>
      <dsp:spPr>
        <a:xfrm>
          <a:off x="2533917" y="5367746"/>
          <a:ext cx="770714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D53A46-52AE-4B68-95AA-411327F22283}">
      <dsp:nvSpPr>
        <dsp:cNvPr id="0" name=""/>
        <dsp:cNvSpPr/>
      </dsp:nvSpPr>
      <dsp:spPr>
        <a:xfrm>
          <a:off x="-4917104" y="-753477"/>
          <a:ext cx="5856241" cy="5856241"/>
        </a:xfrm>
        <a:prstGeom prst="blockArc">
          <a:avLst>
            <a:gd name="adj1" fmla="val 18900000"/>
            <a:gd name="adj2" fmla="val 2700000"/>
            <a:gd name="adj3" fmla="val 36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D7552-4DA6-41A6-ADCB-8FCA969BC0C4}">
      <dsp:nvSpPr>
        <dsp:cNvPr id="0" name=""/>
        <dsp:cNvSpPr/>
      </dsp:nvSpPr>
      <dsp:spPr>
        <a:xfrm>
          <a:off x="410900" y="271743"/>
          <a:ext cx="10280819" cy="5438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669"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性能与稳定性：</a:t>
          </a:r>
          <a:r>
            <a:rPr lang="zh-CN" altLang="en-US" sz="1300" kern="1200" dirty="0"/>
            <a:t>对网站响应速度、并发处理能力、数据处理效率等方面提出具体要求，确保在高流量下稳定运行。</a:t>
          </a:r>
        </a:p>
      </dsp:txBody>
      <dsp:txXfrm>
        <a:off x="410900" y="271743"/>
        <a:ext cx="10280819" cy="543834"/>
      </dsp:txXfrm>
    </dsp:sp>
    <dsp:sp modelId="{7A88A7EB-AE84-47D5-80FF-CD0D9381D6EF}">
      <dsp:nvSpPr>
        <dsp:cNvPr id="0" name=""/>
        <dsp:cNvSpPr/>
      </dsp:nvSpPr>
      <dsp:spPr>
        <a:xfrm>
          <a:off x="71003" y="203764"/>
          <a:ext cx="679793" cy="67979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67AABC-81D5-4A42-AD9F-6A704BC5BE84}">
      <dsp:nvSpPr>
        <dsp:cNvPr id="0" name=""/>
        <dsp:cNvSpPr/>
      </dsp:nvSpPr>
      <dsp:spPr>
        <a:xfrm>
          <a:off x="800596" y="1087234"/>
          <a:ext cx="9891123" cy="5438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669"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安全性：</a:t>
          </a:r>
          <a:r>
            <a:rPr lang="zh-CN" altLang="en-US" sz="1300" kern="1200" dirty="0"/>
            <a:t>制定数据加密传输策略，防止信息泄露，确保支付安全；采取防火墙、防注入攻击等措施，保护系统不受恶意攻击。</a:t>
          </a:r>
        </a:p>
      </dsp:txBody>
      <dsp:txXfrm>
        <a:off x="800596" y="1087234"/>
        <a:ext cx="9891123" cy="543834"/>
      </dsp:txXfrm>
    </dsp:sp>
    <dsp:sp modelId="{616302E4-1965-4EA2-8A4E-24AA1D7C3790}">
      <dsp:nvSpPr>
        <dsp:cNvPr id="0" name=""/>
        <dsp:cNvSpPr/>
      </dsp:nvSpPr>
      <dsp:spPr>
        <a:xfrm>
          <a:off x="460699" y="1019255"/>
          <a:ext cx="679793" cy="67979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EDC6E0-39F6-4039-B464-FEA4F82E67D1}">
      <dsp:nvSpPr>
        <dsp:cNvPr id="0" name=""/>
        <dsp:cNvSpPr/>
      </dsp:nvSpPr>
      <dsp:spPr>
        <a:xfrm>
          <a:off x="920201" y="1902726"/>
          <a:ext cx="9771517" cy="5438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669"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可扩展性：</a:t>
          </a:r>
          <a:r>
            <a:rPr lang="zh-CN" altLang="en-US" sz="1300" kern="1200" dirty="0"/>
            <a:t>设计时考虑未来业务发展可能带来的变化，保证系统架构可以灵活扩展，以适应更多用户、更大交易量的需求。</a:t>
          </a:r>
        </a:p>
      </dsp:txBody>
      <dsp:txXfrm>
        <a:off x="920201" y="1902726"/>
        <a:ext cx="9771517" cy="543834"/>
      </dsp:txXfrm>
    </dsp:sp>
    <dsp:sp modelId="{CC287637-CAC4-4FBF-A104-D9DD710BA09C}">
      <dsp:nvSpPr>
        <dsp:cNvPr id="0" name=""/>
        <dsp:cNvSpPr/>
      </dsp:nvSpPr>
      <dsp:spPr>
        <a:xfrm>
          <a:off x="580305" y="1834746"/>
          <a:ext cx="679793" cy="67979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1CC31D-64BB-42F8-862F-7B75A70EF7A0}">
      <dsp:nvSpPr>
        <dsp:cNvPr id="0" name=""/>
        <dsp:cNvSpPr/>
      </dsp:nvSpPr>
      <dsp:spPr>
        <a:xfrm>
          <a:off x="800596" y="2718217"/>
          <a:ext cx="9891123" cy="5438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669" tIns="33020" rIns="33020" bIns="33020" numCol="1" spcCol="1270" anchor="ctr" anchorCtr="0">
          <a:noAutofit/>
        </a:bodyPr>
        <a:lstStyle/>
        <a:p>
          <a:pPr marL="0" lvl="0" indent="0" algn="l" defTabSz="577850">
            <a:lnSpc>
              <a:spcPct val="90000"/>
            </a:lnSpc>
            <a:spcBef>
              <a:spcPct val="0"/>
            </a:spcBef>
            <a:spcAft>
              <a:spcPct val="35000"/>
            </a:spcAft>
            <a:buNone/>
          </a:pPr>
          <a:r>
            <a:rPr lang="en-US" altLang="en-US" sz="1300" b="1" kern="1200" dirty="0">
              <a:solidFill>
                <a:srgbClr val="FFFF00"/>
              </a:solidFill>
              <a:latin typeface="Arial"/>
              <a:ea typeface="微软雅黑"/>
              <a:cs typeface="+mn-cs"/>
            </a:rPr>
            <a:t>SEO </a:t>
          </a:r>
          <a:r>
            <a:rPr lang="zh-CN" altLang="en-US" sz="1300" b="1" kern="1200" dirty="0">
              <a:solidFill>
                <a:srgbClr val="FFFF00"/>
              </a:solidFill>
              <a:latin typeface="Arial"/>
              <a:ea typeface="微软雅黑"/>
              <a:cs typeface="+mn-cs"/>
            </a:rPr>
            <a:t>优化：</a:t>
          </a:r>
          <a:r>
            <a:rPr lang="zh-CN" altLang="en-US" sz="1300" kern="1200" dirty="0"/>
            <a:t>从代码结构、关键词布局、</a:t>
          </a:r>
          <a:r>
            <a:rPr lang="en-US" altLang="en-US" sz="1300" kern="1200" dirty="0"/>
            <a:t>URL </a:t>
          </a:r>
          <a:r>
            <a:rPr lang="zh-CN" altLang="en-US" sz="1300" kern="1200" dirty="0"/>
            <a:t>结构等方面入手，提升搜索引擎友好度，提高自然搜索排名。</a:t>
          </a:r>
        </a:p>
      </dsp:txBody>
      <dsp:txXfrm>
        <a:off x="800596" y="2718217"/>
        <a:ext cx="9891123" cy="543834"/>
      </dsp:txXfrm>
    </dsp:sp>
    <dsp:sp modelId="{CBC8FBA3-7380-4269-B55A-C44FA912DE59}">
      <dsp:nvSpPr>
        <dsp:cNvPr id="0" name=""/>
        <dsp:cNvSpPr/>
      </dsp:nvSpPr>
      <dsp:spPr>
        <a:xfrm>
          <a:off x="460699" y="2650238"/>
          <a:ext cx="679793" cy="67979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A8FB961-2A17-4CE7-8031-2451E90E0CD4}">
      <dsp:nvSpPr>
        <dsp:cNvPr id="0" name=""/>
        <dsp:cNvSpPr/>
      </dsp:nvSpPr>
      <dsp:spPr>
        <a:xfrm>
          <a:off x="410900" y="3533708"/>
          <a:ext cx="10280819" cy="5438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669"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兼容性与适配性：</a:t>
          </a:r>
          <a:r>
            <a:rPr lang="zh-CN" altLang="en-US" sz="1300" kern="1200" dirty="0"/>
            <a:t>确保网站在各种设备（</a:t>
          </a:r>
          <a:r>
            <a:rPr lang="en-US" altLang="en-US" sz="1300" kern="1200" dirty="0"/>
            <a:t>PC</a:t>
          </a:r>
          <a:r>
            <a:rPr lang="zh-CN" altLang="en-US" sz="1300" kern="1200" dirty="0"/>
            <a:t>、手机、平板）和浏览器环境下都能正常访问和使用</a:t>
          </a:r>
        </a:p>
      </dsp:txBody>
      <dsp:txXfrm>
        <a:off x="410900" y="3533708"/>
        <a:ext cx="10280819" cy="543834"/>
      </dsp:txXfrm>
    </dsp:sp>
    <dsp:sp modelId="{D25BF6B9-46C8-47D6-821D-E70E301B0A18}">
      <dsp:nvSpPr>
        <dsp:cNvPr id="0" name=""/>
        <dsp:cNvSpPr/>
      </dsp:nvSpPr>
      <dsp:spPr>
        <a:xfrm>
          <a:off x="71003" y="3465729"/>
          <a:ext cx="679793" cy="67979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2D98E-4749-4DF0-A5B4-288ECE7A3026}">
      <dsp:nvSpPr>
        <dsp:cNvPr id="0" name=""/>
        <dsp:cNvSpPr/>
      </dsp:nvSpPr>
      <dsp:spPr>
        <a:xfrm rot="16200000">
          <a:off x="-1155674"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编程语言选择：</a:t>
          </a:r>
          <a:r>
            <a:rPr lang="zh-CN" altLang="en-US" sz="1300" kern="1200" dirty="0"/>
            <a:t>根据团队技能、性能需求、社区支持和生态系统等方面综合考虑，选定后端开发所使用的编程语言（如 </a:t>
          </a:r>
          <a:r>
            <a:rPr lang="en-US" altLang="en-US" sz="1300" kern="1200" dirty="0"/>
            <a:t>Java</a:t>
          </a:r>
          <a:r>
            <a:rPr lang="zh-CN" altLang="en-US" sz="1300" kern="1200" dirty="0"/>
            <a:t>、</a:t>
          </a:r>
          <a:r>
            <a:rPr lang="en-US" altLang="en-US" sz="1300" kern="1200" dirty="0"/>
            <a:t>Python</a:t>
          </a:r>
          <a:r>
            <a:rPr lang="zh-CN" altLang="en-US" sz="1300" kern="1200" dirty="0"/>
            <a:t>、</a:t>
          </a:r>
          <a:r>
            <a:rPr lang="en-US" altLang="en-US" sz="1300" kern="1200" dirty="0"/>
            <a:t>PHP</a:t>
          </a:r>
          <a:r>
            <a:rPr lang="zh-CN" altLang="en-US" sz="1300" kern="1200" dirty="0"/>
            <a:t>、</a:t>
          </a:r>
          <a:r>
            <a:rPr lang="en-US" altLang="en-US" sz="1300" kern="1200" dirty="0"/>
            <a:t>Node.js </a:t>
          </a:r>
          <a:r>
            <a:rPr lang="zh-CN" altLang="en-US" sz="1300" kern="1200" dirty="0"/>
            <a:t>等）。</a:t>
          </a:r>
        </a:p>
      </dsp:txBody>
      <dsp:txXfrm rot="5400000">
        <a:off x="5775" y="869856"/>
        <a:ext cx="2026389" cy="2609573"/>
      </dsp:txXfrm>
    </dsp:sp>
    <dsp:sp modelId="{AFD992C5-6FCA-4873-AACB-1F5FFB6E7E6E}">
      <dsp:nvSpPr>
        <dsp:cNvPr id="0" name=""/>
        <dsp:cNvSpPr/>
      </dsp:nvSpPr>
      <dsp:spPr>
        <a:xfrm rot="16200000">
          <a:off x="1022694"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框架选取： </a:t>
          </a:r>
          <a:r>
            <a:rPr lang="zh-CN" altLang="en-US" sz="1300" kern="1200" dirty="0"/>
            <a:t>针对前后端分离或全栈式开发模式， 选择合适的 </a:t>
          </a:r>
          <a:r>
            <a:rPr lang="en-US" altLang="en-US" sz="1300" kern="1200" dirty="0"/>
            <a:t>Web </a:t>
          </a:r>
          <a:r>
            <a:rPr lang="zh-CN" altLang="en-US" sz="1300" kern="1200" dirty="0"/>
            <a:t>框架（如</a:t>
          </a:r>
          <a:r>
            <a:rPr lang="en-US" altLang="en-US" sz="1300" kern="1200" dirty="0"/>
            <a:t>Spring Boot</a:t>
          </a:r>
          <a:r>
            <a:rPr lang="zh-CN" altLang="en-US" sz="1300" kern="1200" dirty="0"/>
            <a:t>、</a:t>
          </a:r>
          <a:r>
            <a:rPr lang="en-US" altLang="en-US" sz="1300" kern="1200" dirty="0"/>
            <a:t>Django</a:t>
          </a:r>
          <a:r>
            <a:rPr lang="zh-CN" altLang="en-US" sz="1300" kern="1200" dirty="0"/>
            <a:t>、</a:t>
          </a:r>
          <a:r>
            <a:rPr lang="en-US" altLang="en-US" sz="1300" kern="1200" dirty="0"/>
            <a:t>Laravel</a:t>
          </a:r>
          <a:r>
            <a:rPr lang="zh-CN" altLang="en-US" sz="1300" kern="1200" dirty="0"/>
            <a:t>、</a:t>
          </a:r>
          <a:r>
            <a:rPr lang="en-US" altLang="en-US" sz="1300" kern="1200" dirty="0"/>
            <a:t>Express </a:t>
          </a:r>
          <a:r>
            <a:rPr lang="zh-CN" altLang="en-US" sz="1300" kern="1200" dirty="0"/>
            <a:t>等），以及前端框架（如 </a:t>
          </a:r>
          <a:r>
            <a:rPr lang="en-US" altLang="en-US" sz="1300" kern="1200" dirty="0"/>
            <a:t>React</a:t>
          </a:r>
          <a:r>
            <a:rPr lang="zh-CN" altLang="en-US" sz="1300" kern="1200" dirty="0"/>
            <a:t>、</a:t>
          </a:r>
          <a:r>
            <a:rPr lang="en-US" altLang="en-US" sz="1300" kern="1200" dirty="0"/>
            <a:t>Vue</a:t>
          </a:r>
          <a:r>
            <a:rPr lang="zh-CN" altLang="en-US" sz="1300" kern="1200" dirty="0"/>
            <a:t>、</a:t>
          </a:r>
          <a:r>
            <a:rPr lang="en-US" altLang="en-US" sz="1300" kern="1200" dirty="0"/>
            <a:t>Angular </a:t>
          </a:r>
          <a:r>
            <a:rPr lang="zh-CN" altLang="en-US" sz="1300" kern="1200" dirty="0"/>
            <a:t>等）。</a:t>
          </a:r>
        </a:p>
      </dsp:txBody>
      <dsp:txXfrm rot="5400000">
        <a:off x="2184143" y="869856"/>
        <a:ext cx="2026389" cy="2609573"/>
      </dsp:txXfrm>
    </dsp:sp>
    <dsp:sp modelId="{6CB94E21-6B9F-4EBB-B164-0C3A57FCAFA2}">
      <dsp:nvSpPr>
        <dsp:cNvPr id="0" name=""/>
        <dsp:cNvSpPr/>
      </dsp:nvSpPr>
      <dsp:spPr>
        <a:xfrm rot="16200000">
          <a:off x="3201062"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数据库系统：</a:t>
          </a:r>
          <a:r>
            <a:rPr lang="zh-CN" altLang="en-US" sz="1300" kern="1200" dirty="0"/>
            <a:t>根据数据规模、读写速度、扩展性及一致性要求等因素，确定使用哪种关系型数据库（如 </a:t>
          </a:r>
          <a:r>
            <a:rPr lang="en-US" altLang="en-US" sz="1300" kern="1200" dirty="0"/>
            <a:t>MySQL</a:t>
          </a:r>
          <a:r>
            <a:rPr lang="zh-CN" altLang="en-US" sz="1300" kern="1200" dirty="0"/>
            <a:t>、</a:t>
          </a:r>
          <a:r>
            <a:rPr lang="en-US" altLang="en-US" sz="1300" kern="1200" dirty="0"/>
            <a:t>PostgreSQL </a:t>
          </a:r>
          <a:r>
            <a:rPr lang="zh-CN" altLang="en-US" sz="1300" kern="1200" dirty="0"/>
            <a:t>等）或非关系型数据库（如 </a:t>
          </a:r>
          <a:r>
            <a:rPr lang="en-US" altLang="en-US" sz="1300" kern="1200" dirty="0"/>
            <a:t>MongoDB</a:t>
          </a:r>
          <a:r>
            <a:rPr lang="zh-CN" altLang="en-US" sz="1300" kern="1200" dirty="0"/>
            <a:t>、</a:t>
          </a:r>
          <a:r>
            <a:rPr lang="en-US" altLang="en-US" sz="1300" kern="1200" dirty="0"/>
            <a:t>Redis </a:t>
          </a:r>
          <a:r>
            <a:rPr lang="zh-CN" altLang="en-US" sz="1300" kern="1200" dirty="0"/>
            <a:t>等 ）。</a:t>
          </a:r>
        </a:p>
      </dsp:txBody>
      <dsp:txXfrm rot="5400000">
        <a:off x="4362511" y="869856"/>
        <a:ext cx="2026389" cy="2609573"/>
      </dsp:txXfrm>
    </dsp:sp>
    <dsp:sp modelId="{B2D28E7D-072D-4975-ABE7-CDD8A76E7E36}">
      <dsp:nvSpPr>
        <dsp:cNvPr id="0" name=""/>
        <dsp:cNvSpPr/>
      </dsp:nvSpPr>
      <dsp:spPr>
        <a:xfrm rot="16200000">
          <a:off x="5379430"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中间件与服务：</a:t>
          </a:r>
          <a:r>
            <a:rPr lang="zh-CN" altLang="en-US" sz="1300" kern="1200" dirty="0"/>
            <a:t>考虑消息队列（如 </a:t>
          </a:r>
          <a:r>
            <a:rPr lang="en-US" altLang="en-US" sz="1300" kern="1200" dirty="0"/>
            <a:t>RabbitMQ</a:t>
          </a:r>
          <a:r>
            <a:rPr lang="zh-CN" altLang="en-US" sz="1300" kern="1200" dirty="0"/>
            <a:t>、</a:t>
          </a:r>
          <a:r>
            <a:rPr lang="en-US" altLang="en-US" sz="1300" kern="1200" dirty="0"/>
            <a:t>Kafka</a:t>
          </a:r>
          <a:r>
            <a:rPr lang="zh-CN" altLang="en-US" sz="1300" kern="1200" dirty="0"/>
            <a:t>）、缓存服务（如 </a:t>
          </a:r>
          <a:r>
            <a:rPr lang="en-US" altLang="en-US" sz="1300" kern="1200" dirty="0"/>
            <a:t>Redis</a:t>
          </a:r>
          <a:r>
            <a:rPr lang="zh-CN" altLang="en-US" sz="1300" kern="1200" dirty="0"/>
            <a:t>、</a:t>
          </a:r>
          <a:r>
            <a:rPr lang="en-US" altLang="en-US" sz="1300" kern="1200" dirty="0"/>
            <a:t>Memcached</a:t>
          </a:r>
          <a:r>
            <a:rPr lang="zh-CN" altLang="en-US" sz="1300" kern="1200" dirty="0"/>
            <a:t>）、搜索引擎（如 </a:t>
          </a:r>
          <a:r>
            <a:rPr lang="en-US" altLang="en-US" sz="1300" kern="1200" dirty="0"/>
            <a:t>Elasticsearch</a:t>
          </a:r>
          <a:r>
            <a:rPr lang="zh-CN" altLang="en-US" sz="1300" kern="1200" dirty="0"/>
            <a:t>）、分布式文件系统（如 </a:t>
          </a:r>
          <a:r>
            <a:rPr lang="en-US" altLang="en-US" sz="1300" kern="1200" dirty="0"/>
            <a:t>Hadoop HDFS</a:t>
          </a:r>
          <a:r>
            <a:rPr lang="zh-CN" altLang="en-US" sz="1300" kern="1200" dirty="0"/>
            <a:t>、</a:t>
          </a:r>
          <a:r>
            <a:rPr lang="en-US" altLang="en-US" sz="1300" kern="1200" dirty="0" err="1"/>
            <a:t>MinIO</a:t>
          </a:r>
          <a:r>
            <a:rPr lang="zh-CN" altLang="en-US" sz="1300" kern="1200" dirty="0"/>
            <a:t>）等技术的选择与集成。</a:t>
          </a:r>
        </a:p>
      </dsp:txBody>
      <dsp:txXfrm rot="5400000">
        <a:off x="6540879" y="869856"/>
        <a:ext cx="2026389" cy="2609573"/>
      </dsp:txXfrm>
    </dsp:sp>
    <dsp:sp modelId="{53AC54BE-1843-4EFD-AD5E-7778BA4172EB}">
      <dsp:nvSpPr>
        <dsp:cNvPr id="0" name=""/>
        <dsp:cNvSpPr/>
      </dsp:nvSpPr>
      <dsp:spPr>
        <a:xfrm rot="16200000">
          <a:off x="7557799"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安全方案：</a:t>
          </a:r>
          <a:r>
            <a:rPr lang="zh-CN" altLang="en-US" sz="1300" kern="1200" dirty="0"/>
            <a:t>确保网站的安全性，包括但不限于用户身份验证（</a:t>
          </a:r>
          <a:r>
            <a:rPr lang="en-US" altLang="en-US" sz="1300" kern="1200" dirty="0"/>
            <a:t>OAuth 2.0</a:t>
          </a:r>
          <a:r>
            <a:rPr lang="zh-CN" altLang="en-US" sz="1300" kern="1200" dirty="0"/>
            <a:t>、</a:t>
          </a:r>
          <a:r>
            <a:rPr lang="en-US" altLang="en-US" sz="1300" kern="1200" dirty="0"/>
            <a:t>JWT</a:t>
          </a:r>
          <a:r>
            <a:rPr lang="zh-CN" altLang="en-US" sz="1300" kern="1200" dirty="0"/>
            <a:t>）、数据加密传输（</a:t>
          </a:r>
          <a:r>
            <a:rPr lang="en-US" altLang="en-US" sz="1300" kern="1200" dirty="0"/>
            <a:t>HTTPS</a:t>
          </a:r>
          <a:r>
            <a:rPr lang="zh-CN" altLang="en-US" sz="1300" kern="1200" dirty="0"/>
            <a:t>、</a:t>
          </a:r>
          <a:r>
            <a:rPr lang="en-US" altLang="en-US" sz="1300" kern="1200" dirty="0"/>
            <a:t>TLS</a:t>
          </a:r>
          <a:r>
            <a:rPr lang="zh-CN" altLang="en-US" sz="1300" kern="1200" dirty="0"/>
            <a:t>）、防止 </a:t>
          </a:r>
          <a:r>
            <a:rPr lang="en-US" altLang="en-US" sz="1300" kern="1200" dirty="0"/>
            <a:t>SQL </a:t>
          </a:r>
          <a:r>
            <a:rPr lang="zh-CN" altLang="en-US" sz="1300" kern="1200" dirty="0"/>
            <a:t>注入、防范 </a:t>
          </a:r>
          <a:r>
            <a:rPr lang="en-US" altLang="en-US" sz="1300" kern="1200" dirty="0"/>
            <a:t>XSS </a:t>
          </a:r>
          <a:r>
            <a:rPr lang="zh-CN" altLang="en-US" sz="1300" kern="1200" dirty="0"/>
            <a:t>攻击等安全措施。</a:t>
          </a:r>
        </a:p>
      </dsp:txBody>
      <dsp:txXfrm rot="5400000">
        <a:off x="8719248" y="869856"/>
        <a:ext cx="2026389" cy="260957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2D98E-4749-4DF0-A5B4-288ECE7A3026}">
      <dsp:nvSpPr>
        <dsp:cNvPr id="0" name=""/>
        <dsp:cNvSpPr/>
      </dsp:nvSpPr>
      <dsp:spPr>
        <a:xfrm rot="16200000">
          <a:off x="753391" y="-748010"/>
          <a:ext cx="3680195" cy="5176216"/>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rPr>
            <a:t>开源电商平台：</a:t>
          </a:r>
          <a:r>
            <a:rPr lang="zh-CN" altLang="en-US" sz="1300" kern="1200" dirty="0"/>
            <a:t>分析现有的开源电商平台如 </a:t>
          </a:r>
          <a:r>
            <a:rPr lang="en-US" altLang="en-US" sz="1300" kern="1200" dirty="0"/>
            <a:t>Magento</a:t>
          </a:r>
          <a:r>
            <a:rPr lang="zh-CN" altLang="en-US" sz="1300" kern="1200" dirty="0"/>
            <a:t>、</a:t>
          </a:r>
          <a:r>
            <a:rPr lang="en-US" altLang="en-US" sz="1300" kern="1200" dirty="0"/>
            <a:t>OpenCart</a:t>
          </a:r>
          <a:r>
            <a:rPr lang="zh-CN" altLang="en-US" sz="1300" kern="1200" dirty="0"/>
            <a:t>、</a:t>
          </a:r>
          <a:r>
            <a:rPr lang="en-US" altLang="en-US" sz="1300" kern="1200" dirty="0"/>
            <a:t>Shopify</a:t>
          </a:r>
          <a:r>
            <a:rPr lang="zh-CN" altLang="en-US" sz="1300" kern="1200" dirty="0"/>
            <a:t>、</a:t>
          </a:r>
          <a:r>
            <a:rPr lang="en-US" altLang="en-US" sz="1300" kern="1200" dirty="0"/>
            <a:t>WooCommerce </a:t>
          </a:r>
          <a:r>
            <a:rPr lang="zh-CN" altLang="en-US" sz="1300" kern="1200" dirty="0"/>
            <a:t>等，比较其功能完善度、易用性、扩展性和社区活跃程度，以决定是否选用并在此基础上开发。</a:t>
          </a:r>
        </a:p>
      </dsp:txBody>
      <dsp:txXfrm rot="5400000">
        <a:off x="5381" y="736039"/>
        <a:ext cx="5176216" cy="2208117"/>
      </dsp:txXfrm>
    </dsp:sp>
    <dsp:sp modelId="{75FBF812-EAE3-4EFA-A024-6071447CBF3C}">
      <dsp:nvSpPr>
        <dsp:cNvPr id="0" name=""/>
        <dsp:cNvSpPr/>
      </dsp:nvSpPr>
      <dsp:spPr>
        <a:xfrm rot="16200000">
          <a:off x="6317825" y="-748010"/>
          <a:ext cx="3680195" cy="5176216"/>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rPr>
            <a:t>云服务平台解决方案：</a:t>
          </a:r>
          <a:r>
            <a:rPr lang="zh-CN" altLang="en-US" sz="1300" kern="1200" dirty="0"/>
            <a:t>阿里云、</a:t>
          </a:r>
          <a:r>
            <a:rPr lang="en-US" altLang="en-US" sz="1300" kern="1200" dirty="0"/>
            <a:t>AWS</a:t>
          </a:r>
          <a:r>
            <a:rPr lang="zh-CN" altLang="en-US" sz="1300" kern="1200" dirty="0"/>
            <a:t>、</a:t>
          </a:r>
          <a:r>
            <a:rPr lang="en-US" altLang="en-US" sz="1300" kern="1200" dirty="0"/>
            <a:t>Google Cloud </a:t>
          </a:r>
          <a:r>
            <a:rPr lang="zh-CN" altLang="en-US" sz="1300" kern="1200" dirty="0"/>
            <a:t>等提供的一站式电商 </a:t>
          </a:r>
          <a:r>
            <a:rPr lang="en-US" altLang="en-US" sz="1300" kern="1200" dirty="0"/>
            <a:t>SaaS</a:t>
          </a:r>
          <a:r>
            <a:rPr lang="zh-CN" altLang="en-US" sz="1300" kern="1200" dirty="0"/>
            <a:t>服务或 </a:t>
          </a:r>
          <a:r>
            <a:rPr lang="en-US" altLang="en-US" sz="1300" kern="1200" dirty="0"/>
            <a:t>PaaS </a:t>
          </a:r>
          <a:r>
            <a:rPr lang="zh-CN" altLang="en-US" sz="1300" kern="1200" dirty="0"/>
            <a:t>服务，可以根据业务需求灵活选择模块和服务，并享受云服务商提供的基础设施保障和运维支持。</a:t>
          </a:r>
        </a:p>
      </dsp:txBody>
      <dsp:txXfrm rot="5400000">
        <a:off x="5569815" y="736039"/>
        <a:ext cx="5176216" cy="220811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2D98E-4749-4DF0-A5B4-288ECE7A3026}">
      <dsp:nvSpPr>
        <dsp:cNvPr id="0" name=""/>
        <dsp:cNvSpPr/>
      </dsp:nvSpPr>
      <dsp:spPr>
        <a:xfrm rot="16200000">
          <a:off x="-1155674"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rPr>
            <a:t>服务器资源：</a:t>
          </a:r>
          <a:r>
            <a:rPr lang="zh-CN" altLang="en-US" sz="1300" kern="1200" dirty="0"/>
            <a:t>根据预计流量和负载压力，合理规划服务器硬件配置，包括</a:t>
          </a:r>
          <a:r>
            <a:rPr lang="en-US" altLang="en-US" sz="1300" kern="1200" dirty="0"/>
            <a:t>CPU</a:t>
          </a:r>
          <a:r>
            <a:rPr lang="zh-CN" altLang="en-US" sz="1300" kern="1200" dirty="0"/>
            <a:t>、内存、存储空间等，并考虑采用单机部署还是集群部署架构。</a:t>
          </a:r>
        </a:p>
      </dsp:txBody>
      <dsp:txXfrm rot="5400000">
        <a:off x="5775" y="869856"/>
        <a:ext cx="2026389" cy="2609573"/>
      </dsp:txXfrm>
    </dsp:sp>
    <dsp:sp modelId="{45F9504A-CE47-45BD-9909-00BAA5F1B216}">
      <dsp:nvSpPr>
        <dsp:cNvPr id="0" name=""/>
        <dsp:cNvSpPr/>
      </dsp:nvSpPr>
      <dsp:spPr>
        <a:xfrm rot="16200000">
          <a:off x="1022694"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网络架构设计：</a:t>
          </a:r>
          <a:r>
            <a:rPr lang="zh-CN" altLang="en-US" sz="1300" kern="1200" dirty="0"/>
            <a:t>设计高可用网络架构，包括负载均衡器、</a:t>
          </a:r>
          <a:r>
            <a:rPr lang="en-US" altLang="en-US" sz="1300" kern="1200" dirty="0"/>
            <a:t>CDN </a:t>
          </a:r>
          <a:r>
            <a:rPr lang="zh-CN" altLang="en-US" sz="1300" kern="1200" dirty="0"/>
            <a:t>加速、跨区域容灾备份策略等，确保服务稳定性和数据安全性。</a:t>
          </a:r>
        </a:p>
      </dsp:txBody>
      <dsp:txXfrm rot="5400000">
        <a:off x="2184143" y="869856"/>
        <a:ext cx="2026389" cy="2609573"/>
      </dsp:txXfrm>
    </dsp:sp>
    <dsp:sp modelId="{9116137E-827C-4EDB-AEDC-5133A3D80EBC}">
      <dsp:nvSpPr>
        <dsp:cNvPr id="0" name=""/>
        <dsp:cNvSpPr/>
      </dsp:nvSpPr>
      <dsp:spPr>
        <a:xfrm rot="16200000">
          <a:off x="3201062"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容器化与虚拟化：</a:t>
          </a:r>
          <a:r>
            <a:rPr lang="zh-CN" altLang="en-US" sz="1300" kern="1200" dirty="0"/>
            <a:t>利用 </a:t>
          </a:r>
          <a:r>
            <a:rPr lang="en-US" altLang="en-US" sz="1300" kern="1200" dirty="0"/>
            <a:t>Docker</a:t>
          </a:r>
          <a:r>
            <a:rPr lang="zh-CN" altLang="en-US" sz="1300" kern="1200" dirty="0"/>
            <a:t>、</a:t>
          </a:r>
          <a:r>
            <a:rPr lang="en-US" altLang="en-US" sz="1300" kern="1200" dirty="0"/>
            <a:t>Kubernetes </a:t>
          </a:r>
          <a:r>
            <a:rPr lang="zh-CN" altLang="en-US" sz="1300" kern="1200" dirty="0"/>
            <a:t>等容器编排工具进行应用部署，实现弹性伸缩和快速迭代更新。</a:t>
          </a:r>
        </a:p>
      </dsp:txBody>
      <dsp:txXfrm rot="5400000">
        <a:off x="4362511" y="869856"/>
        <a:ext cx="2026389" cy="2609573"/>
      </dsp:txXfrm>
    </dsp:sp>
    <dsp:sp modelId="{5C95FA72-171D-4F96-9201-238E8F75DE0A}">
      <dsp:nvSpPr>
        <dsp:cNvPr id="0" name=""/>
        <dsp:cNvSpPr/>
      </dsp:nvSpPr>
      <dsp:spPr>
        <a:xfrm rot="16200000">
          <a:off x="5379430"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监控与日志系统：</a:t>
          </a:r>
          <a:r>
            <a:rPr lang="zh-CN" altLang="en-US" sz="1300" kern="1200" dirty="0"/>
            <a:t>建立实时监控报警机制，配合 </a:t>
          </a:r>
          <a:r>
            <a:rPr lang="en-US" altLang="en-US" sz="1300" kern="1200" dirty="0"/>
            <a:t>ELK Stack</a:t>
          </a:r>
          <a:r>
            <a:rPr lang="zh-CN" altLang="en-US" sz="1300" kern="1200" dirty="0"/>
            <a:t>（</a:t>
          </a:r>
          <a:r>
            <a:rPr lang="en-US" altLang="en-US" sz="1300" kern="1200" dirty="0"/>
            <a:t>Elasticsearch</a:t>
          </a:r>
          <a:r>
            <a:rPr lang="zh-CN" altLang="en-US" sz="1300" kern="1200" dirty="0"/>
            <a:t>、</a:t>
          </a:r>
          <a:r>
            <a:rPr lang="en-US" altLang="en-US" sz="1300" kern="1200" dirty="0"/>
            <a:t>Logstash</a:t>
          </a:r>
          <a:r>
            <a:rPr lang="zh-CN" altLang="en-US" sz="1300" kern="1200" dirty="0"/>
            <a:t>、</a:t>
          </a:r>
          <a:r>
            <a:rPr lang="en-US" altLang="en-US" sz="1300" kern="1200" dirty="0"/>
            <a:t>Kibana</a:t>
          </a:r>
          <a:r>
            <a:rPr lang="zh-CN" altLang="en-US" sz="1300" kern="1200" dirty="0"/>
            <a:t>）或其他日志分析工具对系统运行状态、错误信息进行收集和分析。</a:t>
          </a:r>
        </a:p>
      </dsp:txBody>
      <dsp:txXfrm rot="5400000">
        <a:off x="6540879" y="869856"/>
        <a:ext cx="2026389" cy="2609573"/>
      </dsp:txXfrm>
    </dsp:sp>
    <dsp:sp modelId="{C4BF1735-262C-4CD0-B235-2B1BC2163ACF}">
      <dsp:nvSpPr>
        <dsp:cNvPr id="0" name=""/>
        <dsp:cNvSpPr/>
      </dsp:nvSpPr>
      <dsp:spPr>
        <a:xfrm rot="16200000">
          <a:off x="7557799" y="1161448"/>
          <a:ext cx="4349287" cy="202638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0" rIns="82550" bIns="0"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持续集成 </a:t>
          </a:r>
          <a:r>
            <a:rPr lang="en-US" altLang="en-US" sz="1300" b="1" kern="1200" dirty="0">
              <a:solidFill>
                <a:srgbClr val="FFFF00"/>
              </a:solidFill>
              <a:latin typeface="Arial"/>
              <a:ea typeface="微软雅黑"/>
              <a:cs typeface="+mn-cs"/>
            </a:rPr>
            <a:t>/ </a:t>
          </a:r>
          <a:r>
            <a:rPr lang="zh-CN" altLang="en-US" sz="1300" b="1" kern="1200" dirty="0">
              <a:solidFill>
                <a:srgbClr val="FFFF00"/>
              </a:solidFill>
              <a:latin typeface="Arial"/>
              <a:ea typeface="微软雅黑"/>
              <a:cs typeface="+mn-cs"/>
            </a:rPr>
            <a:t>持续部署（</a:t>
          </a:r>
          <a:r>
            <a:rPr lang="en-US" altLang="en-US" sz="1300" b="1" kern="1200" dirty="0">
              <a:solidFill>
                <a:srgbClr val="FFFF00"/>
              </a:solidFill>
              <a:latin typeface="Arial"/>
              <a:ea typeface="微软雅黑"/>
              <a:cs typeface="+mn-cs"/>
            </a:rPr>
            <a:t>CI/CD</a:t>
          </a:r>
          <a:r>
            <a:rPr lang="zh-CN" altLang="en-US" sz="1300" b="1" kern="1200" dirty="0">
              <a:solidFill>
                <a:srgbClr val="FFFF00"/>
              </a:solidFill>
              <a:latin typeface="Arial"/>
              <a:ea typeface="微软雅黑"/>
              <a:cs typeface="+mn-cs"/>
            </a:rPr>
            <a:t>）：</a:t>
          </a:r>
          <a:r>
            <a:rPr lang="zh-CN" altLang="en-US" sz="1300" kern="1200" dirty="0"/>
            <a:t>设置自动化构建、测试、部署流水线，保证代码版本控制和高效迭代发布。</a:t>
          </a:r>
        </a:p>
      </dsp:txBody>
      <dsp:txXfrm rot="5400000">
        <a:off x="8719248" y="869856"/>
        <a:ext cx="2026389" cy="260957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732755-994A-449B-879A-B431BCAB3854}">
      <dsp:nvSpPr>
        <dsp:cNvPr id="0" name=""/>
        <dsp:cNvSpPr/>
      </dsp:nvSpPr>
      <dsp:spPr>
        <a:xfrm>
          <a:off x="0" y="3123"/>
          <a:ext cx="10751412" cy="973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业务逻辑实现：</a:t>
          </a:r>
          <a:r>
            <a:rPr lang="zh-CN" altLang="en-US" sz="1300" kern="1200" dirty="0"/>
            <a:t>后端开发者根据需求分析文档编写服务器端代码，以处理商品发布、购物车管理、订单流程（包括下单、支付、发货、退款等）、用户认证与授权、促销活动规则实施等核心业务功能。</a:t>
          </a:r>
        </a:p>
      </dsp:txBody>
      <dsp:txXfrm>
        <a:off x="47519" y="50642"/>
        <a:ext cx="10656374" cy="878402"/>
      </dsp:txXfrm>
    </dsp:sp>
    <dsp:sp modelId="{4D7A8BBC-DC17-423B-922F-87F46C116793}">
      <dsp:nvSpPr>
        <dsp:cNvPr id="0" name=""/>
        <dsp:cNvSpPr/>
      </dsp:nvSpPr>
      <dsp:spPr>
        <a:xfrm>
          <a:off x="0" y="1126323"/>
          <a:ext cx="10751412" cy="973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altLang="en-US" sz="1300" b="1" kern="1200" dirty="0">
              <a:solidFill>
                <a:srgbClr val="FFFF00"/>
              </a:solidFill>
            </a:rPr>
            <a:t>API </a:t>
          </a:r>
          <a:r>
            <a:rPr lang="zh-CN" altLang="en-US" sz="1300" b="1" kern="1200" dirty="0">
              <a:solidFill>
                <a:srgbClr val="FFFF00"/>
              </a:solidFill>
            </a:rPr>
            <a:t>设计与开发：</a:t>
          </a:r>
          <a:r>
            <a:rPr lang="zh-CN" altLang="en-US" sz="1300" kern="1200" dirty="0"/>
            <a:t>采用</a:t>
          </a:r>
          <a:r>
            <a:rPr lang="en-US" altLang="en-US" sz="1300" kern="1200" dirty="0"/>
            <a:t>RESTful API </a:t>
          </a:r>
          <a:r>
            <a:rPr lang="zh-CN" altLang="en-US" sz="1300" kern="1200" dirty="0"/>
            <a:t>或其他规范设计接口，为前端应用、移动 </a:t>
          </a:r>
          <a:r>
            <a:rPr lang="en-US" altLang="en-US" sz="1300" kern="1200" dirty="0"/>
            <a:t>APP </a:t>
          </a:r>
          <a:r>
            <a:rPr lang="zh-CN" altLang="en-US" sz="1300" kern="1200" dirty="0"/>
            <a:t>或第三方服务提供数据访问通道。这些接口通常会定义各种 </a:t>
          </a:r>
          <a:r>
            <a:rPr lang="en-US" altLang="en-US" sz="1300" kern="1200" dirty="0"/>
            <a:t>HTTP </a:t>
          </a:r>
          <a:r>
            <a:rPr lang="zh-CN" altLang="en-US" sz="1300" kern="1200" dirty="0"/>
            <a:t>方法（</a:t>
          </a:r>
          <a:r>
            <a:rPr lang="en-US" altLang="en-US" sz="1300" kern="1200" dirty="0"/>
            <a:t>GET</a:t>
          </a:r>
          <a:r>
            <a:rPr lang="zh-CN" altLang="en-US" sz="1300" kern="1200" dirty="0"/>
            <a:t>、</a:t>
          </a:r>
          <a:r>
            <a:rPr lang="en-US" altLang="en-US" sz="1300" kern="1200" dirty="0"/>
            <a:t>POST</a:t>
          </a:r>
          <a:r>
            <a:rPr lang="zh-CN" altLang="en-US" sz="1300" kern="1200" dirty="0"/>
            <a:t>、</a:t>
          </a:r>
          <a:r>
            <a:rPr lang="en-US" altLang="en-US" sz="1300" kern="1200" dirty="0"/>
            <a:t>PUT</a:t>
          </a:r>
          <a:r>
            <a:rPr lang="zh-CN" altLang="en-US" sz="1300" kern="1200" dirty="0"/>
            <a:t>、</a:t>
          </a:r>
          <a:r>
            <a:rPr lang="en-US" altLang="en-US" sz="1300" kern="1200" dirty="0"/>
            <a:t>DELETE </a:t>
          </a:r>
          <a:r>
            <a:rPr lang="zh-CN" altLang="en-US" sz="1300" kern="1200" dirty="0"/>
            <a:t>等）对应的操作，如查询产品信息、创建新订单、更新用户资料等。</a:t>
          </a:r>
        </a:p>
      </dsp:txBody>
      <dsp:txXfrm>
        <a:off x="47519" y="1173842"/>
        <a:ext cx="10656374" cy="878402"/>
      </dsp:txXfrm>
    </dsp:sp>
    <dsp:sp modelId="{48FF42FB-F3E8-4CB1-8277-E8913B807AAC}">
      <dsp:nvSpPr>
        <dsp:cNvPr id="0" name=""/>
        <dsp:cNvSpPr/>
      </dsp:nvSpPr>
      <dsp:spPr>
        <a:xfrm>
          <a:off x="0" y="2249523"/>
          <a:ext cx="10751412" cy="973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安全性控制：</a:t>
          </a:r>
          <a:r>
            <a:rPr lang="zh-CN" altLang="en-US" sz="1300" kern="1200" dirty="0"/>
            <a:t>确保系统安全稳定，对敏感数据进行加密处理，防止 </a:t>
          </a:r>
          <a:r>
            <a:rPr lang="en-US" altLang="en-US" sz="1300" kern="1200" dirty="0"/>
            <a:t>SQL </a:t>
          </a:r>
          <a:r>
            <a:rPr lang="zh-CN" altLang="en-US" sz="1300" kern="1200" dirty="0"/>
            <a:t>注入、</a:t>
          </a:r>
          <a:r>
            <a:rPr lang="en-US" altLang="en-US" sz="1300" kern="1200" dirty="0"/>
            <a:t>XSS </a:t>
          </a:r>
          <a:r>
            <a:rPr lang="zh-CN" altLang="en-US" sz="1300" kern="1200" dirty="0"/>
            <a:t>攻击等常见安全威胁，并实现用户身份验证、权限管理和审计日志记录等功能。</a:t>
          </a:r>
        </a:p>
      </dsp:txBody>
      <dsp:txXfrm>
        <a:off x="47519" y="2297042"/>
        <a:ext cx="10656374" cy="878402"/>
      </dsp:txXfrm>
    </dsp:sp>
    <dsp:sp modelId="{8BB97F17-DE4E-48F3-B2CC-21935654D2C2}">
      <dsp:nvSpPr>
        <dsp:cNvPr id="0" name=""/>
        <dsp:cNvSpPr/>
      </dsp:nvSpPr>
      <dsp:spPr>
        <a:xfrm>
          <a:off x="0" y="3372723"/>
          <a:ext cx="10751412" cy="973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性能优化：</a:t>
          </a:r>
          <a:r>
            <a:rPr lang="zh-CN" altLang="en-US" sz="1300" kern="1200" dirty="0"/>
            <a:t>通过缓存策略、数据库索引优化、负载均衡技术等方式提升系统响应速度和并发处理能力，保证在高流量下的稳定运行。</a:t>
          </a:r>
        </a:p>
      </dsp:txBody>
      <dsp:txXfrm>
        <a:off x="47519" y="3420242"/>
        <a:ext cx="10656374" cy="87840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732755-994A-449B-879A-B431BCAB3854}">
      <dsp:nvSpPr>
        <dsp:cNvPr id="0" name=""/>
        <dsp:cNvSpPr/>
      </dsp:nvSpPr>
      <dsp:spPr>
        <a:xfrm>
          <a:off x="0" y="19683"/>
          <a:ext cx="10751412"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概念设计：</a:t>
          </a:r>
          <a:r>
            <a:rPr lang="zh-CN" altLang="en-US" sz="1300" kern="1200" dirty="0"/>
            <a:t>基于业务需求，设计实体关系模型（</a:t>
          </a:r>
          <a:r>
            <a:rPr lang="en-US" altLang="en-US" sz="1300" kern="1200" dirty="0"/>
            <a:t>E-R </a:t>
          </a:r>
          <a:r>
            <a:rPr lang="zh-CN" altLang="en-US" sz="1300" kern="1200" dirty="0"/>
            <a:t>图），明确各个实体（如用户、商品、订单、地址等）及其之间的关联关系。</a:t>
          </a:r>
        </a:p>
      </dsp:txBody>
      <dsp:txXfrm>
        <a:off x="37467" y="57150"/>
        <a:ext cx="10676478" cy="692586"/>
      </dsp:txXfrm>
    </dsp:sp>
    <dsp:sp modelId="{04A3944E-9DBE-4AB1-8FDA-4674C5A91A56}">
      <dsp:nvSpPr>
        <dsp:cNvPr id="0" name=""/>
        <dsp:cNvSpPr/>
      </dsp:nvSpPr>
      <dsp:spPr>
        <a:xfrm>
          <a:off x="0" y="905283"/>
          <a:ext cx="10751412"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逻辑设计：</a:t>
          </a:r>
          <a:r>
            <a:rPr lang="zh-CN" altLang="en-US" sz="1300" kern="1200" dirty="0"/>
            <a:t>将概念模型转换成具体的表结构设计，定义表的字段、数据类型、主键、外键约束等属性，并考虑数据库范式，合理化冗余数据。</a:t>
          </a:r>
        </a:p>
      </dsp:txBody>
      <dsp:txXfrm>
        <a:off x="37467" y="942750"/>
        <a:ext cx="10676478" cy="692586"/>
      </dsp:txXfrm>
    </dsp:sp>
    <dsp:sp modelId="{9C560F09-3B42-4B9E-B7EF-2736BC1AB27F}">
      <dsp:nvSpPr>
        <dsp:cNvPr id="0" name=""/>
        <dsp:cNvSpPr/>
      </dsp:nvSpPr>
      <dsp:spPr>
        <a:xfrm>
          <a:off x="0" y="1790883"/>
          <a:ext cx="10751412"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物理设计：</a:t>
          </a:r>
          <a:r>
            <a:rPr lang="zh-CN" altLang="en-US" sz="1300" kern="1200" dirty="0"/>
            <a:t>选择合适的数据库管理系统（如 </a:t>
          </a:r>
          <a:r>
            <a:rPr lang="en-US" altLang="en-US" sz="1300" kern="1200" dirty="0"/>
            <a:t>MySQL</a:t>
          </a:r>
          <a:r>
            <a:rPr lang="zh-CN" altLang="en-US" sz="1300" kern="1200" dirty="0"/>
            <a:t>、</a:t>
          </a:r>
          <a:r>
            <a:rPr lang="en-US" altLang="en-US" sz="1300" kern="1200" dirty="0"/>
            <a:t>PostgreSQL</a:t>
          </a:r>
          <a:r>
            <a:rPr lang="zh-CN" altLang="en-US" sz="1300" kern="1200" dirty="0"/>
            <a:t>、</a:t>
          </a:r>
          <a:r>
            <a:rPr lang="en-US" altLang="en-US" sz="1300" kern="1200" dirty="0"/>
            <a:t>MongoDB</a:t>
          </a:r>
          <a:r>
            <a:rPr lang="zh-CN" altLang="en-US" sz="1300" kern="1200" dirty="0"/>
            <a:t>等），并针对实际应用场景进行物理层面的优化，如分区表、索引策略、存储引擎选择等。</a:t>
          </a:r>
        </a:p>
      </dsp:txBody>
      <dsp:txXfrm>
        <a:off x="37467" y="1828350"/>
        <a:ext cx="10676478" cy="692586"/>
      </dsp:txXfrm>
    </dsp:sp>
    <dsp:sp modelId="{66B82EEA-59A7-46BD-BAB3-2164F4DBDAB9}">
      <dsp:nvSpPr>
        <dsp:cNvPr id="0" name=""/>
        <dsp:cNvSpPr/>
      </dsp:nvSpPr>
      <dsp:spPr>
        <a:xfrm>
          <a:off x="0" y="2676483"/>
          <a:ext cx="10751412"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数据完整性保障：</a:t>
          </a:r>
          <a:r>
            <a:rPr lang="zh-CN" altLang="en-US" sz="1300" kern="1200" dirty="0"/>
            <a:t>通过设置约束条件（如唯一性约束、非空约束、参照完整性和触发器等）来维护数据的一致性和可靠性。</a:t>
          </a:r>
        </a:p>
      </dsp:txBody>
      <dsp:txXfrm>
        <a:off x="37467" y="2713950"/>
        <a:ext cx="10676478" cy="692586"/>
      </dsp:txXfrm>
    </dsp:sp>
    <dsp:sp modelId="{BB279B5A-3FEE-4112-98E4-E7F9EBA0FD50}">
      <dsp:nvSpPr>
        <dsp:cNvPr id="0" name=""/>
        <dsp:cNvSpPr/>
      </dsp:nvSpPr>
      <dsp:spPr>
        <a:xfrm>
          <a:off x="0" y="3562083"/>
          <a:ext cx="10751412"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数据备份与恢复策略：</a:t>
          </a:r>
          <a:r>
            <a:rPr lang="zh-CN" altLang="en-US" sz="1300" kern="1200" dirty="0"/>
            <a:t>制定合理的备份计划，确保在发生故障时能够快速恢复数据，并且可能需要考虑使用读写分离、主从复制、分布式数据库等架构来提高系统的可用性和扩展性。</a:t>
          </a:r>
        </a:p>
      </dsp:txBody>
      <dsp:txXfrm>
        <a:off x="37467" y="3599550"/>
        <a:ext cx="10676478" cy="69258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ABD47-7D36-4518-91F8-C5275C08AE98}">
      <dsp:nvSpPr>
        <dsp:cNvPr id="0" name=""/>
        <dsp:cNvSpPr/>
      </dsp:nvSpPr>
      <dsp:spPr>
        <a:xfrm>
          <a:off x="0" y="3567357"/>
          <a:ext cx="10751412" cy="7804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订单支付状态同步：</a:t>
          </a:r>
          <a:r>
            <a:rPr lang="zh-CN" altLang="en-US" sz="1300" kern="1200" dirty="0"/>
            <a:t>当用户完成支付后，支付系统应能将支付结果及时反馈给电商平台，并自动更新订单状态为已支付，以便后续的发货及售后服务</a:t>
          </a:r>
        </a:p>
      </dsp:txBody>
      <dsp:txXfrm>
        <a:off x="0" y="3567357"/>
        <a:ext cx="10751412" cy="780450"/>
      </dsp:txXfrm>
    </dsp:sp>
    <dsp:sp modelId="{041ACF08-08AA-4665-BFB0-D19A92B426F8}">
      <dsp:nvSpPr>
        <dsp:cNvPr id="0" name=""/>
        <dsp:cNvSpPr/>
      </dsp:nvSpPr>
      <dsp:spPr>
        <a:xfrm rot="10800000">
          <a:off x="0" y="2378731"/>
          <a:ext cx="10751412" cy="1200333"/>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安全加密技术：</a:t>
          </a:r>
          <a:r>
            <a:rPr lang="zh-CN" altLang="en-US" sz="1300" kern="1200" dirty="0"/>
            <a:t>采用 </a:t>
          </a:r>
          <a:r>
            <a:rPr lang="en-US" altLang="en-US" sz="1300" kern="1200" dirty="0"/>
            <a:t>SSL </a:t>
          </a:r>
          <a:r>
            <a:rPr lang="zh-CN" altLang="en-US" sz="1300" kern="1200" dirty="0"/>
            <a:t>证书保证数据传输的安全性，使用 </a:t>
          </a:r>
          <a:r>
            <a:rPr lang="en-US" altLang="en-US" sz="1300" kern="1200" dirty="0"/>
            <a:t>MD5</a:t>
          </a:r>
          <a:r>
            <a:rPr lang="zh-CN" altLang="en-US" sz="1300" kern="1200" dirty="0"/>
            <a:t>、</a:t>
          </a:r>
          <a:r>
            <a:rPr lang="en-US" altLang="en-US" sz="1300" kern="1200" dirty="0"/>
            <a:t>RSA </a:t>
          </a:r>
          <a:r>
            <a:rPr lang="zh-CN" altLang="en-US" sz="1300" kern="1200" dirty="0"/>
            <a:t>等加密算法对敏感信息进行处理，符合 </a:t>
          </a:r>
          <a:r>
            <a:rPr lang="en-US" altLang="en-US" sz="1300" kern="1200" dirty="0"/>
            <a:t>PCI DSS </a:t>
          </a:r>
          <a:r>
            <a:rPr lang="zh-CN" altLang="en-US" sz="1300" kern="1200" dirty="0"/>
            <a:t>等支付行业安全标准。</a:t>
          </a:r>
        </a:p>
      </dsp:txBody>
      <dsp:txXfrm rot="10800000">
        <a:off x="0" y="2378731"/>
        <a:ext cx="10751412" cy="779940"/>
      </dsp:txXfrm>
    </dsp:sp>
    <dsp:sp modelId="{09467D60-BE35-4E6F-A1DF-03E49D59D4CD}">
      <dsp:nvSpPr>
        <dsp:cNvPr id="0" name=""/>
        <dsp:cNvSpPr/>
      </dsp:nvSpPr>
      <dsp:spPr>
        <a:xfrm rot="10800000">
          <a:off x="0" y="1190104"/>
          <a:ext cx="10751412" cy="1200333"/>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支付接口对接：</a:t>
          </a:r>
          <a:r>
            <a:rPr lang="zh-CN" altLang="en-US" sz="1300" kern="1200" dirty="0"/>
            <a:t>与各类支付服务提供商进行 </a:t>
          </a:r>
          <a:r>
            <a:rPr lang="en-US" altLang="en-US" sz="1300" kern="1200" dirty="0"/>
            <a:t>API </a:t>
          </a:r>
          <a:r>
            <a:rPr lang="zh-CN" altLang="en-US" sz="1300" kern="1200" dirty="0"/>
            <a:t>接口对接，确保在网站上能够安全、高效地完成支付流程，包括但不限于支付请求发起、支付状态实时查询、支付结果通知等环节。</a:t>
          </a:r>
        </a:p>
      </dsp:txBody>
      <dsp:txXfrm rot="10800000">
        <a:off x="0" y="1190104"/>
        <a:ext cx="10751412" cy="779940"/>
      </dsp:txXfrm>
    </dsp:sp>
    <dsp:sp modelId="{E13FFF13-D3AB-415E-9309-E469B622ACF7}">
      <dsp:nvSpPr>
        <dsp:cNvPr id="0" name=""/>
        <dsp:cNvSpPr/>
      </dsp:nvSpPr>
      <dsp:spPr>
        <a:xfrm rot="10800000">
          <a:off x="0" y="1478"/>
          <a:ext cx="10751412" cy="1200333"/>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支付方式选择：</a:t>
          </a:r>
          <a:r>
            <a:rPr lang="zh-CN" altLang="en-US" sz="1300" kern="1200" dirty="0"/>
            <a:t>电子商务网站通常需要提供多种支付选项以满足不同用户的需求，如信用卡 </a:t>
          </a:r>
          <a:r>
            <a:rPr lang="en-US" altLang="en-US" sz="1300" kern="1200" dirty="0"/>
            <a:t>/ </a:t>
          </a:r>
          <a:r>
            <a:rPr lang="zh-CN" altLang="en-US" sz="1300" kern="1200" dirty="0"/>
            <a:t>借记卡、第三方在线支付（如支付宝、微信支付）、银行转账、货到付款等。</a:t>
          </a:r>
        </a:p>
      </dsp:txBody>
      <dsp:txXfrm rot="10800000">
        <a:off x="0" y="1478"/>
        <a:ext cx="10751412" cy="77994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21E0D3-9DD6-426D-AF86-F033E70B7673}">
      <dsp:nvSpPr>
        <dsp:cNvPr id="0" name=""/>
        <dsp:cNvSpPr/>
      </dsp:nvSpPr>
      <dsp:spPr>
        <a:xfrm>
          <a:off x="0" y="3734527"/>
          <a:ext cx="10751412" cy="61268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rPr>
            <a:t>退货物流处理：</a:t>
          </a:r>
          <a:r>
            <a:rPr lang="zh-CN" altLang="en-US" sz="1300" kern="1200" dirty="0"/>
            <a:t>对于售后退货情况，也需要与物流商协同处理退件事宜，确保退货过程顺利进行并记录在案。</a:t>
          </a:r>
        </a:p>
      </dsp:txBody>
      <dsp:txXfrm>
        <a:off x="0" y="3734527"/>
        <a:ext cx="10751412" cy="612680"/>
      </dsp:txXfrm>
    </dsp:sp>
    <dsp:sp modelId="{C5440EEF-9584-46F7-8AB2-D67081A01EAA}">
      <dsp:nvSpPr>
        <dsp:cNvPr id="0" name=""/>
        <dsp:cNvSpPr/>
      </dsp:nvSpPr>
      <dsp:spPr>
        <a:xfrm rot="10800000">
          <a:off x="0" y="2801415"/>
          <a:ext cx="10751412" cy="94230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运费计算：</a:t>
          </a:r>
          <a:r>
            <a:rPr lang="zh-CN" altLang="en-US" sz="1300" kern="1200" dirty="0"/>
            <a:t>根据商品重量、体积、目的地等因素动态计算运费，并展示给用户；部分网站还可能提供满额包邮、不同区域运费差异化设置等功能。</a:t>
          </a:r>
        </a:p>
      </dsp:txBody>
      <dsp:txXfrm rot="10800000">
        <a:off x="0" y="2801415"/>
        <a:ext cx="10751412" cy="612280"/>
      </dsp:txXfrm>
    </dsp:sp>
    <dsp:sp modelId="{5166C4F5-3112-419B-AFA2-D95A7D9352C9}">
      <dsp:nvSpPr>
        <dsp:cNvPr id="0" name=""/>
        <dsp:cNvSpPr/>
      </dsp:nvSpPr>
      <dsp:spPr>
        <a:xfrm rot="10800000">
          <a:off x="0" y="1868303"/>
          <a:ext cx="10751412" cy="94230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包裹跟踪与通知：</a:t>
          </a:r>
          <a:r>
            <a:rPr lang="zh-CN" altLang="en-US" sz="1300" kern="1200" dirty="0"/>
            <a:t>集成物流公司的 </a:t>
          </a:r>
          <a:r>
            <a:rPr lang="en-US" altLang="en-US" sz="1300" kern="1200" dirty="0"/>
            <a:t>API</a:t>
          </a:r>
          <a:r>
            <a:rPr lang="zh-CN" altLang="en-US" sz="1300" kern="1200" dirty="0"/>
            <a:t>，实现在用户中心显示订单物流状态，同时通过邮件或短信等方式推送物流进度变化通知。</a:t>
          </a:r>
        </a:p>
      </dsp:txBody>
      <dsp:txXfrm rot="10800000">
        <a:off x="0" y="1868303"/>
        <a:ext cx="10751412" cy="612280"/>
      </dsp:txXfrm>
    </dsp:sp>
    <dsp:sp modelId="{6D916634-DDAD-4B69-A94D-17514F299421}">
      <dsp:nvSpPr>
        <dsp:cNvPr id="0" name=""/>
        <dsp:cNvSpPr/>
      </dsp:nvSpPr>
      <dsp:spPr>
        <a:xfrm rot="10800000">
          <a:off x="0" y="935191"/>
          <a:ext cx="10751412" cy="94230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地址管理与校验：</a:t>
          </a:r>
          <a:r>
            <a:rPr lang="zh-CN" altLang="en-US" sz="1300" kern="1200" dirty="0"/>
            <a:t>在下单过程中对收货地址进行格式校验和有效性确认，通过地理信息系统（</a:t>
          </a:r>
          <a:r>
            <a:rPr lang="en-US" altLang="en-US" sz="1300" kern="1200" dirty="0"/>
            <a:t>GIS</a:t>
          </a:r>
          <a:r>
            <a:rPr lang="zh-CN" altLang="en-US" sz="1300" kern="1200" dirty="0"/>
            <a:t>）优化配送路线规划。</a:t>
          </a:r>
        </a:p>
      </dsp:txBody>
      <dsp:txXfrm rot="10800000">
        <a:off x="0" y="935191"/>
        <a:ext cx="10751412" cy="612280"/>
      </dsp:txXfrm>
    </dsp:sp>
    <dsp:sp modelId="{E13FFF13-D3AB-415E-9309-E469B622ACF7}">
      <dsp:nvSpPr>
        <dsp:cNvPr id="0" name=""/>
        <dsp:cNvSpPr/>
      </dsp:nvSpPr>
      <dsp:spPr>
        <a:xfrm rot="10800000">
          <a:off x="0" y="2079"/>
          <a:ext cx="10751412" cy="94230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物流服务商合作：</a:t>
          </a:r>
          <a:r>
            <a:rPr lang="zh-CN" altLang="en-US" sz="1300" kern="1200" dirty="0"/>
            <a:t>与多家物流公司签订合作协议，接入其物流跟踪系统 </a:t>
          </a:r>
          <a:r>
            <a:rPr lang="en-US" altLang="en-US" sz="1300" kern="1200" dirty="0"/>
            <a:t>API</a:t>
          </a:r>
          <a:r>
            <a:rPr lang="zh-CN" altLang="en-US" sz="1300" kern="1200" dirty="0"/>
            <a:t>，实现订单配送过程中的实时追踪。</a:t>
          </a:r>
        </a:p>
      </dsp:txBody>
      <dsp:txXfrm rot="10800000">
        <a:off x="0" y="2079"/>
        <a:ext cx="10751412" cy="61228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08158-2C67-4E05-B703-61C6E692EF5F}">
      <dsp:nvSpPr>
        <dsp:cNvPr id="0" name=""/>
        <dsp:cNvSpPr/>
      </dsp:nvSpPr>
      <dsp:spPr>
        <a:xfrm>
          <a:off x="1761278" y="150"/>
          <a:ext cx="7228854" cy="657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marL="0" lvl="0" indent="0" algn="l" defTabSz="577850">
            <a:lnSpc>
              <a:spcPct val="90000"/>
            </a:lnSpc>
            <a:spcBef>
              <a:spcPct val="0"/>
            </a:spcBef>
            <a:spcAft>
              <a:spcPct val="35000"/>
            </a:spcAft>
            <a:buNone/>
          </a:pPr>
          <a:r>
            <a:rPr lang="zh-CN" altLang="en-US" sz="1300" b="1" kern="1200" dirty="0">
              <a:solidFill>
                <a:srgbClr val="DFA000"/>
              </a:solidFill>
            </a:rPr>
            <a:t>负载测试：</a:t>
          </a:r>
          <a:r>
            <a:rPr lang="zh-CN" altLang="en-US" sz="1300" kern="1200" dirty="0"/>
            <a:t>模拟大量用户同时访问网站，检验在高并发场景下系统的处理能力和响应速度，识别系统瓶颈和可能的崩溃点。</a:t>
          </a:r>
        </a:p>
      </dsp:txBody>
      <dsp:txXfrm>
        <a:off x="1761278" y="150"/>
        <a:ext cx="7228854" cy="657168"/>
      </dsp:txXfrm>
    </dsp:sp>
    <dsp:sp modelId="{069D62AB-8485-48BE-B720-2CBCB34998C8}">
      <dsp:nvSpPr>
        <dsp:cNvPr id="0" name=""/>
        <dsp:cNvSpPr/>
      </dsp:nvSpPr>
      <dsp:spPr>
        <a:xfrm>
          <a:off x="1761278"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7435D4-C2DF-4614-99F9-073AA90310B7}">
      <dsp:nvSpPr>
        <dsp:cNvPr id="0" name=""/>
        <dsp:cNvSpPr/>
      </dsp:nvSpPr>
      <dsp:spPr>
        <a:xfrm>
          <a:off x="2781350"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73F09B-43F4-46FF-A1C5-ADB14017730C}">
      <dsp:nvSpPr>
        <dsp:cNvPr id="0" name=""/>
        <dsp:cNvSpPr/>
      </dsp:nvSpPr>
      <dsp:spPr>
        <a:xfrm>
          <a:off x="3801422"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178D16-A469-4A44-9B7E-4507F19FBC16}">
      <dsp:nvSpPr>
        <dsp:cNvPr id="0" name=""/>
        <dsp:cNvSpPr/>
      </dsp:nvSpPr>
      <dsp:spPr>
        <a:xfrm>
          <a:off x="4821493"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2E8DED-6C4B-4C43-B298-B3F340BF0D0F}">
      <dsp:nvSpPr>
        <dsp:cNvPr id="0" name=""/>
        <dsp:cNvSpPr/>
      </dsp:nvSpPr>
      <dsp:spPr>
        <a:xfrm>
          <a:off x="5841565"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B0D4F4-3ABD-4D15-9667-D394AB871D8E}">
      <dsp:nvSpPr>
        <dsp:cNvPr id="0" name=""/>
        <dsp:cNvSpPr/>
      </dsp:nvSpPr>
      <dsp:spPr>
        <a:xfrm>
          <a:off x="6861637"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7A163C-F702-44C6-BE4C-4E2D57DFEE49}">
      <dsp:nvSpPr>
        <dsp:cNvPr id="0" name=""/>
        <dsp:cNvSpPr/>
      </dsp:nvSpPr>
      <dsp:spPr>
        <a:xfrm>
          <a:off x="7881708" y="657318"/>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7C364E-7AD5-4EBC-9A4A-3829E5F180FE}">
      <dsp:nvSpPr>
        <dsp:cNvPr id="0" name=""/>
        <dsp:cNvSpPr/>
      </dsp:nvSpPr>
      <dsp:spPr>
        <a:xfrm>
          <a:off x="1761278" y="882944"/>
          <a:ext cx="7228854" cy="657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marL="0" lvl="0" indent="0" algn="l" defTabSz="577850">
            <a:lnSpc>
              <a:spcPct val="90000"/>
            </a:lnSpc>
            <a:spcBef>
              <a:spcPct val="0"/>
            </a:spcBef>
            <a:spcAft>
              <a:spcPct val="35000"/>
            </a:spcAft>
            <a:buNone/>
          </a:pPr>
          <a:r>
            <a:rPr lang="zh-CN" altLang="en-US" sz="1300" b="1" kern="1200" dirty="0">
              <a:solidFill>
                <a:srgbClr val="DFA000"/>
              </a:solidFill>
              <a:latin typeface="Arial"/>
              <a:ea typeface="微软雅黑"/>
              <a:cs typeface="+mn-cs"/>
            </a:rPr>
            <a:t>压力测试：</a:t>
          </a:r>
          <a:r>
            <a:rPr lang="zh-CN" altLang="en-US" sz="1300" kern="1200" dirty="0"/>
            <a:t>通过不断增加系统负载直至其性能极限，评估网站在超出正常工作负荷时的行为表现以及恢复能力。</a:t>
          </a:r>
        </a:p>
      </dsp:txBody>
      <dsp:txXfrm>
        <a:off x="1761278" y="882944"/>
        <a:ext cx="7228854" cy="657168"/>
      </dsp:txXfrm>
    </dsp:sp>
    <dsp:sp modelId="{42467479-99C9-4D06-8001-B5670542046D}">
      <dsp:nvSpPr>
        <dsp:cNvPr id="0" name=""/>
        <dsp:cNvSpPr/>
      </dsp:nvSpPr>
      <dsp:spPr>
        <a:xfrm>
          <a:off x="1761278"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E0A900-9CEA-44C0-9DE3-886E26F644F4}">
      <dsp:nvSpPr>
        <dsp:cNvPr id="0" name=""/>
        <dsp:cNvSpPr/>
      </dsp:nvSpPr>
      <dsp:spPr>
        <a:xfrm>
          <a:off x="2781350"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983ABC-D05A-49E1-BF35-A0D85C25291B}">
      <dsp:nvSpPr>
        <dsp:cNvPr id="0" name=""/>
        <dsp:cNvSpPr/>
      </dsp:nvSpPr>
      <dsp:spPr>
        <a:xfrm>
          <a:off x="3801422"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38435E-BE62-4C4A-B583-9821E7C7B69D}">
      <dsp:nvSpPr>
        <dsp:cNvPr id="0" name=""/>
        <dsp:cNvSpPr/>
      </dsp:nvSpPr>
      <dsp:spPr>
        <a:xfrm>
          <a:off x="4821493"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3F6B89-8B20-4FEC-80EC-4FE29AF194FA}">
      <dsp:nvSpPr>
        <dsp:cNvPr id="0" name=""/>
        <dsp:cNvSpPr/>
      </dsp:nvSpPr>
      <dsp:spPr>
        <a:xfrm>
          <a:off x="5841565"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93FD2E-ACE5-4672-B06C-7284C5EF90AB}">
      <dsp:nvSpPr>
        <dsp:cNvPr id="0" name=""/>
        <dsp:cNvSpPr/>
      </dsp:nvSpPr>
      <dsp:spPr>
        <a:xfrm>
          <a:off x="6861637"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32BBFD-F281-4654-9C8D-E7B0523B628C}">
      <dsp:nvSpPr>
        <dsp:cNvPr id="0" name=""/>
        <dsp:cNvSpPr/>
      </dsp:nvSpPr>
      <dsp:spPr>
        <a:xfrm>
          <a:off x="7881708" y="1540112"/>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CFCCDA-E0BD-48B2-A470-5DB64F3D5223}">
      <dsp:nvSpPr>
        <dsp:cNvPr id="0" name=""/>
        <dsp:cNvSpPr/>
      </dsp:nvSpPr>
      <dsp:spPr>
        <a:xfrm>
          <a:off x="1761278" y="1765738"/>
          <a:ext cx="7228854" cy="657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marL="0" lvl="0" indent="0" algn="l" defTabSz="577850">
            <a:lnSpc>
              <a:spcPct val="90000"/>
            </a:lnSpc>
            <a:spcBef>
              <a:spcPct val="0"/>
            </a:spcBef>
            <a:spcAft>
              <a:spcPct val="35000"/>
            </a:spcAft>
            <a:buNone/>
          </a:pPr>
          <a:r>
            <a:rPr lang="zh-CN" altLang="en-US" sz="1300" b="1" kern="1200" dirty="0">
              <a:solidFill>
                <a:srgbClr val="DFA000"/>
              </a:solidFill>
              <a:latin typeface="Arial"/>
              <a:ea typeface="微软雅黑"/>
              <a:cs typeface="+mn-cs"/>
            </a:rPr>
            <a:t>稳定性测试：</a:t>
          </a:r>
          <a:r>
            <a:rPr lang="zh-CN" altLang="en-US" sz="1300" kern="1200" dirty="0"/>
            <a:t>长时间持续施加稳定负载，检查网站在连续运行期间是否存在内存泄漏、资源耗尽等问题，确保服务的长期稳定性。</a:t>
          </a:r>
        </a:p>
      </dsp:txBody>
      <dsp:txXfrm>
        <a:off x="1761278" y="1765738"/>
        <a:ext cx="7228854" cy="657168"/>
      </dsp:txXfrm>
    </dsp:sp>
    <dsp:sp modelId="{7950A1CF-7974-4CE6-BE41-10186E3482B0}">
      <dsp:nvSpPr>
        <dsp:cNvPr id="0" name=""/>
        <dsp:cNvSpPr/>
      </dsp:nvSpPr>
      <dsp:spPr>
        <a:xfrm>
          <a:off x="1761278"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BAD0DD-B9C5-4ED3-8D76-B7CE517A2144}">
      <dsp:nvSpPr>
        <dsp:cNvPr id="0" name=""/>
        <dsp:cNvSpPr/>
      </dsp:nvSpPr>
      <dsp:spPr>
        <a:xfrm>
          <a:off x="2781350"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92A5B4-04A7-4D8A-B983-65A63D9AE40C}">
      <dsp:nvSpPr>
        <dsp:cNvPr id="0" name=""/>
        <dsp:cNvSpPr/>
      </dsp:nvSpPr>
      <dsp:spPr>
        <a:xfrm>
          <a:off x="3801422"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2AEE47-4177-4824-8793-7FCDD15A91C6}">
      <dsp:nvSpPr>
        <dsp:cNvPr id="0" name=""/>
        <dsp:cNvSpPr/>
      </dsp:nvSpPr>
      <dsp:spPr>
        <a:xfrm>
          <a:off x="4821493"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18CF29-BABC-4A48-BD62-833B6FF9AC1E}">
      <dsp:nvSpPr>
        <dsp:cNvPr id="0" name=""/>
        <dsp:cNvSpPr/>
      </dsp:nvSpPr>
      <dsp:spPr>
        <a:xfrm>
          <a:off x="5841565"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8C1780-127C-4A83-9491-C416918E53D4}">
      <dsp:nvSpPr>
        <dsp:cNvPr id="0" name=""/>
        <dsp:cNvSpPr/>
      </dsp:nvSpPr>
      <dsp:spPr>
        <a:xfrm>
          <a:off x="6861637"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834F8B-12CE-412D-B562-F52189FDA813}">
      <dsp:nvSpPr>
        <dsp:cNvPr id="0" name=""/>
        <dsp:cNvSpPr/>
      </dsp:nvSpPr>
      <dsp:spPr>
        <a:xfrm>
          <a:off x="7881708" y="2422907"/>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5AB9A5-C326-40FC-9655-31DA0BDD2119}">
      <dsp:nvSpPr>
        <dsp:cNvPr id="0" name=""/>
        <dsp:cNvSpPr/>
      </dsp:nvSpPr>
      <dsp:spPr>
        <a:xfrm>
          <a:off x="1761278" y="2648532"/>
          <a:ext cx="7228854" cy="657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marL="0" lvl="0" indent="0" algn="l" defTabSz="577850">
            <a:lnSpc>
              <a:spcPct val="90000"/>
            </a:lnSpc>
            <a:spcBef>
              <a:spcPct val="0"/>
            </a:spcBef>
            <a:spcAft>
              <a:spcPct val="35000"/>
            </a:spcAft>
            <a:buNone/>
          </a:pPr>
          <a:r>
            <a:rPr lang="zh-CN" altLang="en-US" sz="1300" b="1" kern="1200" dirty="0">
              <a:solidFill>
                <a:srgbClr val="DFA000"/>
              </a:solidFill>
              <a:latin typeface="Arial"/>
              <a:ea typeface="微软雅黑"/>
              <a:cs typeface="+mn-cs"/>
            </a:rPr>
            <a:t>响应时间测试：</a:t>
          </a:r>
          <a:r>
            <a:rPr lang="zh-CN" altLang="en-US" sz="1300" kern="1200" dirty="0"/>
            <a:t>测量用户从请求到页面加载完成所需的时间，分析不同功能模块、页面和操作的响应速度，以优化用户体验。</a:t>
          </a:r>
        </a:p>
      </dsp:txBody>
      <dsp:txXfrm>
        <a:off x="1761278" y="2648532"/>
        <a:ext cx="7228854" cy="657168"/>
      </dsp:txXfrm>
    </dsp:sp>
    <dsp:sp modelId="{F9DA8FE6-5055-4EDA-8C7F-D51DB0992A63}">
      <dsp:nvSpPr>
        <dsp:cNvPr id="0" name=""/>
        <dsp:cNvSpPr/>
      </dsp:nvSpPr>
      <dsp:spPr>
        <a:xfrm>
          <a:off x="1761278"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F44060-5570-44E1-953A-6BA93098CDC2}">
      <dsp:nvSpPr>
        <dsp:cNvPr id="0" name=""/>
        <dsp:cNvSpPr/>
      </dsp:nvSpPr>
      <dsp:spPr>
        <a:xfrm>
          <a:off x="2781350"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43CF48-6F11-46EF-8945-003F244F0B4F}">
      <dsp:nvSpPr>
        <dsp:cNvPr id="0" name=""/>
        <dsp:cNvSpPr/>
      </dsp:nvSpPr>
      <dsp:spPr>
        <a:xfrm>
          <a:off x="3801422"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5D9CC4-32F6-4FEE-87BC-CCB5C6F8274A}">
      <dsp:nvSpPr>
        <dsp:cNvPr id="0" name=""/>
        <dsp:cNvSpPr/>
      </dsp:nvSpPr>
      <dsp:spPr>
        <a:xfrm>
          <a:off x="4821493"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549DEC-86DB-473D-B4AD-877AB9CD6648}">
      <dsp:nvSpPr>
        <dsp:cNvPr id="0" name=""/>
        <dsp:cNvSpPr/>
      </dsp:nvSpPr>
      <dsp:spPr>
        <a:xfrm>
          <a:off x="5841565"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3184D0-511E-490E-AE1A-1B93B403BC98}">
      <dsp:nvSpPr>
        <dsp:cNvPr id="0" name=""/>
        <dsp:cNvSpPr/>
      </dsp:nvSpPr>
      <dsp:spPr>
        <a:xfrm>
          <a:off x="6861637"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C94DFA-8118-484D-8B37-7890FE2392E1}">
      <dsp:nvSpPr>
        <dsp:cNvPr id="0" name=""/>
        <dsp:cNvSpPr/>
      </dsp:nvSpPr>
      <dsp:spPr>
        <a:xfrm>
          <a:off x="7881708" y="3305701"/>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F5B750-0775-4A95-B0DF-44B06187FBA1}">
      <dsp:nvSpPr>
        <dsp:cNvPr id="0" name=""/>
        <dsp:cNvSpPr/>
      </dsp:nvSpPr>
      <dsp:spPr>
        <a:xfrm>
          <a:off x="1761278" y="3531327"/>
          <a:ext cx="7228854" cy="657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b" anchorCtr="0">
          <a:noAutofit/>
        </a:bodyPr>
        <a:lstStyle/>
        <a:p>
          <a:pPr marL="0" lvl="0" indent="0" algn="l" defTabSz="577850">
            <a:lnSpc>
              <a:spcPct val="90000"/>
            </a:lnSpc>
            <a:spcBef>
              <a:spcPct val="0"/>
            </a:spcBef>
            <a:spcAft>
              <a:spcPct val="35000"/>
            </a:spcAft>
            <a:buNone/>
          </a:pPr>
          <a:r>
            <a:rPr lang="zh-CN" altLang="en-US" sz="1300" b="1" kern="1200" dirty="0">
              <a:solidFill>
                <a:srgbClr val="DFA000"/>
              </a:solidFill>
              <a:latin typeface="Arial"/>
              <a:ea typeface="微软雅黑"/>
              <a:cs typeface="+mn-cs"/>
            </a:rPr>
            <a:t>兼容性测试：</a:t>
          </a:r>
          <a:r>
            <a:rPr lang="zh-CN" altLang="en-US" sz="1300" kern="1200" dirty="0"/>
            <a:t>检测网站在不同浏览器、操作系统及设备上的加载速度和显示效果，确保跨平台性能的一致性和可用性。</a:t>
          </a:r>
        </a:p>
      </dsp:txBody>
      <dsp:txXfrm>
        <a:off x="1761278" y="3531327"/>
        <a:ext cx="7228854" cy="657168"/>
      </dsp:txXfrm>
    </dsp:sp>
    <dsp:sp modelId="{1DB09B2A-807E-4098-906F-78434F3B0FDE}">
      <dsp:nvSpPr>
        <dsp:cNvPr id="0" name=""/>
        <dsp:cNvSpPr/>
      </dsp:nvSpPr>
      <dsp:spPr>
        <a:xfrm>
          <a:off x="1761278"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21F6D9-D49A-46D9-A7E3-30B9D07C692D}">
      <dsp:nvSpPr>
        <dsp:cNvPr id="0" name=""/>
        <dsp:cNvSpPr/>
      </dsp:nvSpPr>
      <dsp:spPr>
        <a:xfrm>
          <a:off x="2781350"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248FB3-046A-44E4-822D-440ADE392250}">
      <dsp:nvSpPr>
        <dsp:cNvPr id="0" name=""/>
        <dsp:cNvSpPr/>
      </dsp:nvSpPr>
      <dsp:spPr>
        <a:xfrm>
          <a:off x="3801422"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D17DCD-D3AE-4EEB-8B90-85A418906E62}">
      <dsp:nvSpPr>
        <dsp:cNvPr id="0" name=""/>
        <dsp:cNvSpPr/>
      </dsp:nvSpPr>
      <dsp:spPr>
        <a:xfrm>
          <a:off x="4821493"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AFFD86-32D9-4839-A338-BF9949EA0E09}">
      <dsp:nvSpPr>
        <dsp:cNvPr id="0" name=""/>
        <dsp:cNvSpPr/>
      </dsp:nvSpPr>
      <dsp:spPr>
        <a:xfrm>
          <a:off x="5841565"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C5EC95-DE37-4805-90D2-2A412048AF60}">
      <dsp:nvSpPr>
        <dsp:cNvPr id="0" name=""/>
        <dsp:cNvSpPr/>
      </dsp:nvSpPr>
      <dsp:spPr>
        <a:xfrm>
          <a:off x="6861637"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E6F539-60CF-4DBF-A529-8F6098843C63}">
      <dsp:nvSpPr>
        <dsp:cNvPr id="0" name=""/>
        <dsp:cNvSpPr/>
      </dsp:nvSpPr>
      <dsp:spPr>
        <a:xfrm>
          <a:off x="7881708" y="4188495"/>
          <a:ext cx="963847" cy="160641"/>
        </a:xfrm>
        <a:prstGeom prst="parallelogram">
          <a:avLst>
            <a:gd name="adj" fmla="val 14084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8D860-22E4-4C6E-880C-8D0266D2E3CC}">
      <dsp:nvSpPr>
        <dsp:cNvPr id="0" name=""/>
        <dsp:cNvSpPr/>
      </dsp:nvSpPr>
      <dsp:spPr>
        <a:xfrm>
          <a:off x="3319679" y="1486"/>
          <a:ext cx="5931564"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①代码压缩与合并；②缓存策略设置；③图片优化；④异步加载与延迟加载</a:t>
          </a:r>
        </a:p>
      </dsp:txBody>
      <dsp:txXfrm>
        <a:off x="3319679" y="102095"/>
        <a:ext cx="5629737" cy="603654"/>
      </dsp:txXfrm>
    </dsp:sp>
    <dsp:sp modelId="{823DD3AC-8898-47E2-ACFA-820D929E5C0E}">
      <dsp:nvSpPr>
        <dsp:cNvPr id="0" name=""/>
        <dsp:cNvSpPr/>
      </dsp:nvSpPr>
      <dsp:spPr>
        <a:xfrm>
          <a:off x="634697" y="1486"/>
          <a:ext cx="2684982"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1</a:t>
          </a:r>
          <a:r>
            <a:rPr lang="zh-CN" altLang="en-US" sz="1800" b="1" kern="1200" dirty="0">
              <a:solidFill>
                <a:schemeClr val="bg1"/>
              </a:solidFill>
            </a:rPr>
            <a:t>）	前端性能优化</a:t>
          </a:r>
        </a:p>
      </dsp:txBody>
      <dsp:txXfrm>
        <a:off x="673988" y="40777"/>
        <a:ext cx="2606400" cy="726290"/>
      </dsp:txXfrm>
    </dsp:sp>
    <dsp:sp modelId="{7EA97BF5-5791-4252-A29B-B972D5B686AD}">
      <dsp:nvSpPr>
        <dsp:cNvPr id="0" name=""/>
        <dsp:cNvSpPr/>
      </dsp:nvSpPr>
      <dsp:spPr>
        <a:xfrm>
          <a:off x="3319679" y="886846"/>
          <a:ext cx="5931564"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①数据库调优；②服务器配置调整；③缓存机制引入</a:t>
          </a:r>
        </a:p>
      </dsp:txBody>
      <dsp:txXfrm>
        <a:off x="3319679" y="987455"/>
        <a:ext cx="5629737" cy="603654"/>
      </dsp:txXfrm>
    </dsp:sp>
    <dsp:sp modelId="{66069D34-42D4-411E-9BF2-DC4735DDF043}">
      <dsp:nvSpPr>
        <dsp:cNvPr id="0" name=""/>
        <dsp:cNvSpPr/>
      </dsp:nvSpPr>
      <dsp:spPr>
        <a:xfrm>
          <a:off x="634697" y="886846"/>
          <a:ext cx="2684982"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2</a:t>
          </a:r>
          <a:r>
            <a:rPr lang="zh-CN" altLang="en-US" sz="1800" b="1" kern="1200" dirty="0">
              <a:solidFill>
                <a:schemeClr val="bg1"/>
              </a:solidFill>
            </a:rPr>
            <a:t>）	后端性能优化</a:t>
          </a:r>
        </a:p>
      </dsp:txBody>
      <dsp:txXfrm>
        <a:off x="673988" y="926137"/>
        <a:ext cx="2606400" cy="726290"/>
      </dsp:txXfrm>
    </dsp:sp>
    <dsp:sp modelId="{200D9D20-4E56-4522-8132-9A49F2B7296D}">
      <dsp:nvSpPr>
        <dsp:cNvPr id="0" name=""/>
        <dsp:cNvSpPr/>
      </dsp:nvSpPr>
      <dsp:spPr>
        <a:xfrm>
          <a:off x="3319679" y="1772207"/>
          <a:ext cx="5931564"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部署内容分发网络（</a:t>
          </a:r>
          <a:r>
            <a:rPr lang="en-US" altLang="en-US" sz="1300" kern="1200" dirty="0"/>
            <a:t>CDN</a:t>
          </a:r>
          <a:r>
            <a:rPr lang="zh-CN" altLang="en-US" sz="1300" kern="1200" dirty="0"/>
            <a:t>），将静态资源分布在全球各地的节点上，降低用户访问时延，提升网站响应速度。</a:t>
          </a:r>
        </a:p>
      </dsp:txBody>
      <dsp:txXfrm>
        <a:off x="3319679" y="1872816"/>
        <a:ext cx="5629737" cy="603654"/>
      </dsp:txXfrm>
    </dsp:sp>
    <dsp:sp modelId="{220F1258-5548-43B5-9A93-719B0CC3218E}">
      <dsp:nvSpPr>
        <dsp:cNvPr id="0" name=""/>
        <dsp:cNvSpPr/>
      </dsp:nvSpPr>
      <dsp:spPr>
        <a:xfrm>
          <a:off x="634697" y="1772207"/>
          <a:ext cx="2684982"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3</a:t>
          </a:r>
          <a:r>
            <a:rPr lang="zh-CN" altLang="en-US" sz="1800" b="1" kern="1200" dirty="0">
              <a:solidFill>
                <a:schemeClr val="bg1"/>
              </a:solidFill>
            </a:rPr>
            <a:t>）	</a:t>
          </a:r>
          <a:r>
            <a:rPr lang="en-US" altLang="en-US" sz="1800" b="1" kern="1200" dirty="0">
              <a:solidFill>
                <a:schemeClr val="bg1"/>
              </a:solidFill>
            </a:rPr>
            <a:t>CDN </a:t>
          </a:r>
          <a:r>
            <a:rPr lang="zh-CN" altLang="en-US" sz="1800" b="1" kern="1200" dirty="0">
              <a:solidFill>
                <a:schemeClr val="bg1"/>
              </a:solidFill>
            </a:rPr>
            <a:t>加速</a:t>
          </a:r>
        </a:p>
      </dsp:txBody>
      <dsp:txXfrm>
        <a:off x="673988" y="1811498"/>
        <a:ext cx="2606400" cy="726290"/>
      </dsp:txXfrm>
    </dsp:sp>
    <dsp:sp modelId="{F9BB2085-0063-4B87-8D5C-71C28E35F4A0}">
      <dsp:nvSpPr>
        <dsp:cNvPr id="0" name=""/>
        <dsp:cNvSpPr/>
      </dsp:nvSpPr>
      <dsp:spPr>
        <a:xfrm>
          <a:off x="3319679" y="2657567"/>
          <a:ext cx="5931564"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考虑采用微服务架构，将复杂业务拆分成多个独立的服务组件，实现分布式部署，提高扩展性和灵活性。</a:t>
          </a:r>
        </a:p>
      </dsp:txBody>
      <dsp:txXfrm>
        <a:off x="3319679" y="2758176"/>
        <a:ext cx="5629737" cy="603654"/>
      </dsp:txXfrm>
    </dsp:sp>
    <dsp:sp modelId="{1344894E-A060-44C2-936A-40B1E6DFA27F}">
      <dsp:nvSpPr>
        <dsp:cNvPr id="0" name=""/>
        <dsp:cNvSpPr/>
      </dsp:nvSpPr>
      <dsp:spPr>
        <a:xfrm>
          <a:off x="634697" y="2657567"/>
          <a:ext cx="2684982"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4</a:t>
          </a:r>
          <a:r>
            <a:rPr lang="zh-CN" altLang="en-US" sz="1800" b="1" kern="1200" dirty="0">
              <a:solidFill>
                <a:schemeClr val="bg1"/>
              </a:solidFill>
            </a:rPr>
            <a:t>）	架构优化</a:t>
          </a:r>
        </a:p>
      </dsp:txBody>
      <dsp:txXfrm>
        <a:off x="673988" y="2696858"/>
        <a:ext cx="2606400" cy="726290"/>
      </dsp:txXfrm>
    </dsp:sp>
    <dsp:sp modelId="{3096D6D6-9BE3-40A0-8508-361E91AC6F70}">
      <dsp:nvSpPr>
        <dsp:cNvPr id="0" name=""/>
        <dsp:cNvSpPr/>
      </dsp:nvSpPr>
      <dsp:spPr>
        <a:xfrm>
          <a:off x="3319679" y="3542927"/>
          <a:ext cx="5931564" cy="80487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实时监控网站性能指标，定期收集和分析日志数据，发现问题及时优化，不断迭代改进网站性能。</a:t>
          </a:r>
        </a:p>
      </dsp:txBody>
      <dsp:txXfrm>
        <a:off x="3319679" y="3643536"/>
        <a:ext cx="5629737" cy="603654"/>
      </dsp:txXfrm>
    </dsp:sp>
    <dsp:sp modelId="{3446BC00-05D6-40B5-838D-DDC6C4EE9E74}">
      <dsp:nvSpPr>
        <dsp:cNvPr id="0" name=""/>
        <dsp:cNvSpPr/>
      </dsp:nvSpPr>
      <dsp:spPr>
        <a:xfrm>
          <a:off x="634697" y="3542927"/>
          <a:ext cx="2684982" cy="8048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zh-CN" altLang="en-US" sz="1800" b="1" kern="1200" dirty="0">
              <a:solidFill>
                <a:schemeClr val="bg1"/>
              </a:solidFill>
            </a:rPr>
            <a:t>（</a:t>
          </a:r>
          <a:r>
            <a:rPr lang="en-US" altLang="en-US" sz="1800" b="1" kern="1200" dirty="0">
              <a:solidFill>
                <a:schemeClr val="bg1"/>
              </a:solidFill>
            </a:rPr>
            <a:t>5</a:t>
          </a:r>
          <a:r>
            <a:rPr lang="zh-CN" altLang="en-US" sz="1800" b="1" kern="1200" dirty="0">
              <a:solidFill>
                <a:schemeClr val="bg1"/>
              </a:solidFill>
            </a:rPr>
            <a:t>）	监控与日志分析</a:t>
          </a:r>
        </a:p>
      </dsp:txBody>
      <dsp:txXfrm>
        <a:off x="673988" y="3582218"/>
        <a:ext cx="2606400" cy="7262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F15D47-9A68-48DF-8F6B-B2DDB9B38A65}">
      <dsp:nvSpPr>
        <dsp:cNvPr id="0" name=""/>
        <dsp:cNvSpPr/>
      </dsp:nvSpPr>
      <dsp:spPr>
        <a:xfrm>
          <a:off x="838095" y="278873"/>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dirty="0"/>
            <a:t>1.	</a:t>
          </a:r>
          <a:r>
            <a:rPr lang="zh-CN" altLang="en-US" sz="2200" kern="1200" dirty="0"/>
            <a:t>高效性</a:t>
          </a:r>
        </a:p>
      </dsp:txBody>
      <dsp:txXfrm>
        <a:off x="838095" y="278873"/>
        <a:ext cx="3124200" cy="976312"/>
      </dsp:txXfrm>
    </dsp:sp>
    <dsp:sp modelId="{AC5F6F5E-09A4-4978-B928-FB59D3BB802F}">
      <dsp:nvSpPr>
        <dsp:cNvPr id="0" name=""/>
        <dsp:cNvSpPr/>
      </dsp:nvSpPr>
      <dsp:spPr>
        <a:xfrm>
          <a:off x="707920" y="137850"/>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32BD1B-630A-4626-890F-02EBB2654FB0}">
      <dsp:nvSpPr>
        <dsp:cNvPr id="0" name=""/>
        <dsp:cNvSpPr/>
      </dsp:nvSpPr>
      <dsp:spPr>
        <a:xfrm>
          <a:off x="4295879" y="278873"/>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a:t>2.	</a:t>
          </a:r>
          <a:r>
            <a:rPr lang="zh-CN" altLang="en-US" sz="2200" kern="1200"/>
            <a:t>方便性</a:t>
          </a:r>
        </a:p>
      </dsp:txBody>
      <dsp:txXfrm>
        <a:off x="4295879" y="278873"/>
        <a:ext cx="3124200" cy="976312"/>
      </dsp:txXfrm>
    </dsp:sp>
    <dsp:sp modelId="{5758F716-D1C6-493D-A846-0416BA948173}">
      <dsp:nvSpPr>
        <dsp:cNvPr id="0" name=""/>
        <dsp:cNvSpPr/>
      </dsp:nvSpPr>
      <dsp:spPr>
        <a:xfrm>
          <a:off x="4165704" y="137850"/>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EE65BF-687F-475D-AFFC-6F17AA385305}">
      <dsp:nvSpPr>
        <dsp:cNvPr id="0" name=""/>
        <dsp:cNvSpPr/>
      </dsp:nvSpPr>
      <dsp:spPr>
        <a:xfrm>
          <a:off x="838095" y="1507942"/>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a:t>3.	</a:t>
          </a:r>
          <a:r>
            <a:rPr lang="zh-CN" altLang="en-US" sz="2200" kern="1200"/>
            <a:t>虚拟性</a:t>
          </a:r>
        </a:p>
      </dsp:txBody>
      <dsp:txXfrm>
        <a:off x="838095" y="1507942"/>
        <a:ext cx="3124200" cy="976312"/>
      </dsp:txXfrm>
    </dsp:sp>
    <dsp:sp modelId="{68803B9A-2BDE-4040-B702-5EFDDE89359B}">
      <dsp:nvSpPr>
        <dsp:cNvPr id="0" name=""/>
        <dsp:cNvSpPr/>
      </dsp:nvSpPr>
      <dsp:spPr>
        <a:xfrm>
          <a:off x="707920" y="1366919"/>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D91A1F-70C3-44A0-B74D-7CEA2215BD66}">
      <dsp:nvSpPr>
        <dsp:cNvPr id="0" name=""/>
        <dsp:cNvSpPr/>
      </dsp:nvSpPr>
      <dsp:spPr>
        <a:xfrm>
          <a:off x="4295879" y="1507942"/>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a:t>4.	</a:t>
          </a:r>
          <a:r>
            <a:rPr lang="zh-CN" altLang="en-US" sz="2200" kern="1200"/>
            <a:t>技术依赖性</a:t>
          </a:r>
        </a:p>
      </dsp:txBody>
      <dsp:txXfrm>
        <a:off x="4295879" y="1507942"/>
        <a:ext cx="3124200" cy="976312"/>
      </dsp:txXfrm>
    </dsp:sp>
    <dsp:sp modelId="{7279FE8E-D32A-429E-B899-352D41FC4A83}">
      <dsp:nvSpPr>
        <dsp:cNvPr id="0" name=""/>
        <dsp:cNvSpPr/>
      </dsp:nvSpPr>
      <dsp:spPr>
        <a:xfrm>
          <a:off x="4165704" y="1366919"/>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D294BE-3C9A-43EC-A387-A3A5AF7657BD}">
      <dsp:nvSpPr>
        <dsp:cNvPr id="0" name=""/>
        <dsp:cNvSpPr/>
      </dsp:nvSpPr>
      <dsp:spPr>
        <a:xfrm>
          <a:off x="838095" y="2737011"/>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a:t>5.	</a:t>
          </a:r>
          <a:r>
            <a:rPr lang="zh-CN" altLang="en-US" sz="2200" kern="1200"/>
            <a:t>安全敏感性</a:t>
          </a:r>
        </a:p>
      </dsp:txBody>
      <dsp:txXfrm>
        <a:off x="838095" y="2737011"/>
        <a:ext cx="3124200" cy="976312"/>
      </dsp:txXfrm>
    </dsp:sp>
    <dsp:sp modelId="{E8D79DA5-7623-4F43-8F74-8319D64E2D0F}">
      <dsp:nvSpPr>
        <dsp:cNvPr id="0" name=""/>
        <dsp:cNvSpPr/>
      </dsp:nvSpPr>
      <dsp:spPr>
        <a:xfrm>
          <a:off x="707920" y="2595988"/>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551CA2-6CD8-4028-8973-45E1E9419519}">
      <dsp:nvSpPr>
        <dsp:cNvPr id="0" name=""/>
        <dsp:cNvSpPr/>
      </dsp:nvSpPr>
      <dsp:spPr>
        <a:xfrm>
          <a:off x="4295879" y="2737011"/>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a:t>6.	</a:t>
          </a:r>
          <a:r>
            <a:rPr lang="zh-CN" altLang="en-US" sz="2200" kern="1200"/>
            <a:t>协调性</a:t>
          </a:r>
        </a:p>
      </dsp:txBody>
      <dsp:txXfrm>
        <a:off x="4295879" y="2737011"/>
        <a:ext cx="3124200" cy="976312"/>
      </dsp:txXfrm>
    </dsp:sp>
    <dsp:sp modelId="{492FAB71-E2A0-4A57-B52C-90FD07592614}">
      <dsp:nvSpPr>
        <dsp:cNvPr id="0" name=""/>
        <dsp:cNvSpPr/>
      </dsp:nvSpPr>
      <dsp:spPr>
        <a:xfrm>
          <a:off x="4165704" y="2595988"/>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FB48B3C-D55B-475F-BF28-95F15A68F8E8}">
      <dsp:nvSpPr>
        <dsp:cNvPr id="0" name=""/>
        <dsp:cNvSpPr/>
      </dsp:nvSpPr>
      <dsp:spPr>
        <a:xfrm>
          <a:off x="2566987" y="3966080"/>
          <a:ext cx="3124200" cy="976312"/>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61289" tIns="83820" rIns="83820" bIns="83820" numCol="1" spcCol="1270" anchor="ctr" anchorCtr="0">
          <a:noAutofit/>
        </a:bodyPr>
        <a:lstStyle/>
        <a:p>
          <a:pPr marL="0" lvl="0" indent="0" algn="l" defTabSz="977900">
            <a:lnSpc>
              <a:spcPct val="90000"/>
            </a:lnSpc>
            <a:spcBef>
              <a:spcPct val="0"/>
            </a:spcBef>
            <a:spcAft>
              <a:spcPct val="35000"/>
            </a:spcAft>
            <a:buNone/>
          </a:pPr>
          <a:r>
            <a:rPr lang="en-US" altLang="en-US" sz="2200" kern="1200"/>
            <a:t>7.	</a:t>
          </a:r>
          <a:r>
            <a:rPr lang="zh-CN" altLang="en-US" sz="2200" kern="1200"/>
            <a:t>动态性</a:t>
          </a:r>
        </a:p>
      </dsp:txBody>
      <dsp:txXfrm>
        <a:off x="2566987" y="3966080"/>
        <a:ext cx="3124200" cy="976312"/>
      </dsp:txXfrm>
    </dsp:sp>
    <dsp:sp modelId="{C7F9484F-3087-4FC0-A363-34608D8B1AA0}">
      <dsp:nvSpPr>
        <dsp:cNvPr id="0" name=""/>
        <dsp:cNvSpPr/>
      </dsp:nvSpPr>
      <dsp:spPr>
        <a:xfrm>
          <a:off x="2436812" y="3825057"/>
          <a:ext cx="683418" cy="1025128"/>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E6C0CC-6818-4B74-88C4-AB5F74FBC1FB}">
      <dsp:nvSpPr>
        <dsp:cNvPr id="0" name=""/>
        <dsp:cNvSpPr/>
      </dsp:nvSpPr>
      <dsp:spPr>
        <a:xfrm>
          <a:off x="1331399" y="213824"/>
          <a:ext cx="3956183" cy="1236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37392"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kern="1200" dirty="0"/>
            <a:t>（</a:t>
          </a:r>
          <a:r>
            <a:rPr lang="en-US" altLang="en-US" sz="1300" kern="1200" dirty="0"/>
            <a:t>1</a:t>
          </a:r>
          <a:r>
            <a:rPr lang="zh-CN" altLang="en-US" sz="1300" kern="1200" dirty="0"/>
            <a:t>）	服务器环境搭建：根据项目需求选择合适的服务器配置，包括操作系统、数据库、</a:t>
          </a:r>
          <a:r>
            <a:rPr lang="en-US" altLang="en-US" sz="1300" kern="1200" dirty="0"/>
            <a:t>Web </a:t>
          </a:r>
          <a:r>
            <a:rPr lang="zh-CN" altLang="en-US" sz="1300" kern="1200" dirty="0"/>
            <a:t>服务器（如 </a:t>
          </a:r>
          <a:r>
            <a:rPr lang="en-US" altLang="en-US" sz="1300" kern="1200" dirty="0"/>
            <a:t>Nginx </a:t>
          </a:r>
          <a:r>
            <a:rPr lang="zh-CN" altLang="en-US" sz="1300" kern="1200" dirty="0"/>
            <a:t>或 </a:t>
          </a:r>
          <a:r>
            <a:rPr lang="en-US" altLang="en-US" sz="1300" kern="1200" dirty="0"/>
            <a:t>Apache</a:t>
          </a:r>
          <a:r>
            <a:rPr lang="zh-CN" altLang="en-US" sz="1300" kern="1200" dirty="0"/>
            <a:t>）、应用服务器等，并进行相应的安装和配置。</a:t>
          </a:r>
        </a:p>
      </dsp:txBody>
      <dsp:txXfrm>
        <a:off x="1331399" y="213824"/>
        <a:ext cx="3956183" cy="1236307"/>
      </dsp:txXfrm>
    </dsp:sp>
    <dsp:sp modelId="{D51240E1-3373-43CD-9896-E5DF65F19386}">
      <dsp:nvSpPr>
        <dsp:cNvPr id="0" name=""/>
        <dsp:cNvSpPr/>
      </dsp:nvSpPr>
      <dsp:spPr>
        <a:xfrm>
          <a:off x="1166558" y="35246"/>
          <a:ext cx="865415" cy="129812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E156C4-B54C-4410-AFD5-696FD8B69A84}">
      <dsp:nvSpPr>
        <dsp:cNvPr id="0" name=""/>
        <dsp:cNvSpPr/>
      </dsp:nvSpPr>
      <dsp:spPr>
        <a:xfrm>
          <a:off x="5628670" y="213824"/>
          <a:ext cx="3956183" cy="1236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37392"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kern="1200"/>
            <a:t>（</a:t>
          </a:r>
          <a:r>
            <a:rPr lang="en-US" altLang="en-US" sz="1300" kern="1200"/>
            <a:t>2</a:t>
          </a:r>
          <a:r>
            <a:rPr lang="zh-CN" altLang="en-US" sz="1300" kern="1200"/>
            <a:t>）	域名解析：购买并备案域名，设置 </a:t>
          </a:r>
          <a:r>
            <a:rPr lang="en-US" altLang="en-US" sz="1300" kern="1200"/>
            <a:t>DNS </a:t>
          </a:r>
          <a:r>
            <a:rPr lang="zh-CN" altLang="en-US" sz="1300" kern="1200"/>
            <a:t>记录将域名指向服务器 </a:t>
          </a:r>
          <a:r>
            <a:rPr lang="en-US" altLang="en-US" sz="1300" kern="1200"/>
            <a:t>IP </a:t>
          </a:r>
          <a:r>
            <a:rPr lang="zh-CN" altLang="en-US" sz="1300" kern="1200"/>
            <a:t>地址。</a:t>
          </a:r>
        </a:p>
      </dsp:txBody>
      <dsp:txXfrm>
        <a:off x="5628670" y="213824"/>
        <a:ext cx="3956183" cy="1236307"/>
      </dsp:txXfrm>
    </dsp:sp>
    <dsp:sp modelId="{F7EA104A-4D5D-449E-8E48-8631A7E17E8B}">
      <dsp:nvSpPr>
        <dsp:cNvPr id="0" name=""/>
        <dsp:cNvSpPr/>
      </dsp:nvSpPr>
      <dsp:spPr>
        <a:xfrm>
          <a:off x="5463829" y="35246"/>
          <a:ext cx="865415" cy="129812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EB6C3C-EE7A-49B5-ACC0-F6814E9E6473}">
      <dsp:nvSpPr>
        <dsp:cNvPr id="0" name=""/>
        <dsp:cNvSpPr/>
      </dsp:nvSpPr>
      <dsp:spPr>
        <a:xfrm>
          <a:off x="1331399" y="1770198"/>
          <a:ext cx="3956183" cy="1236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37392"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kern="1200"/>
            <a:t>（</a:t>
          </a:r>
          <a:r>
            <a:rPr lang="en-US" altLang="en-US" sz="1300" kern="1200"/>
            <a:t>3</a:t>
          </a:r>
          <a:r>
            <a:rPr lang="zh-CN" altLang="en-US" sz="1300" kern="1200"/>
            <a:t>）	</a:t>
          </a:r>
          <a:r>
            <a:rPr lang="en-US" altLang="en-US" sz="1300" kern="1200"/>
            <a:t>SSL </a:t>
          </a:r>
          <a:r>
            <a:rPr lang="zh-CN" altLang="en-US" sz="1300" kern="1200"/>
            <a:t>证书安装：为了保证用户数据的安全性，需要为网站安装 </a:t>
          </a:r>
          <a:r>
            <a:rPr lang="en-US" altLang="en-US" sz="1300" kern="1200"/>
            <a:t>HTTPS SSL </a:t>
          </a:r>
          <a:r>
            <a:rPr lang="zh-CN" altLang="en-US" sz="1300" kern="1200"/>
            <a:t>证书，确保传输加密。</a:t>
          </a:r>
        </a:p>
      </dsp:txBody>
      <dsp:txXfrm>
        <a:off x="1331399" y="1770198"/>
        <a:ext cx="3956183" cy="1236307"/>
      </dsp:txXfrm>
    </dsp:sp>
    <dsp:sp modelId="{E795C995-71F7-4C73-B77E-F9D578CC6F54}">
      <dsp:nvSpPr>
        <dsp:cNvPr id="0" name=""/>
        <dsp:cNvSpPr/>
      </dsp:nvSpPr>
      <dsp:spPr>
        <a:xfrm>
          <a:off x="1166558" y="1591620"/>
          <a:ext cx="865415" cy="129812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98C08A-F7BE-4E18-A7EE-4FD56E87D5FD}">
      <dsp:nvSpPr>
        <dsp:cNvPr id="0" name=""/>
        <dsp:cNvSpPr/>
      </dsp:nvSpPr>
      <dsp:spPr>
        <a:xfrm>
          <a:off x="5628670" y="1770198"/>
          <a:ext cx="3956183" cy="1236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37392"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kern="1200"/>
            <a:t>（</a:t>
          </a:r>
          <a:r>
            <a:rPr lang="en-US" altLang="en-US" sz="1300" kern="1200"/>
            <a:t>4</a:t>
          </a:r>
          <a:r>
            <a:rPr lang="zh-CN" altLang="en-US" sz="1300" kern="1200"/>
            <a:t>）	数据迁移与同步：在正式环境中导入开发阶段生成的数据，并进行必要的测试验证，确保数据迁移正确无误。</a:t>
          </a:r>
        </a:p>
      </dsp:txBody>
      <dsp:txXfrm>
        <a:off x="5628670" y="1770198"/>
        <a:ext cx="3956183" cy="1236307"/>
      </dsp:txXfrm>
    </dsp:sp>
    <dsp:sp modelId="{A4AD25EF-946E-47F7-82B8-71E907F09788}">
      <dsp:nvSpPr>
        <dsp:cNvPr id="0" name=""/>
        <dsp:cNvSpPr/>
      </dsp:nvSpPr>
      <dsp:spPr>
        <a:xfrm>
          <a:off x="5463829" y="1591620"/>
          <a:ext cx="865415" cy="129812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CB87E3D-75F6-4DA3-BCDB-28F23A4384FC}">
      <dsp:nvSpPr>
        <dsp:cNvPr id="0" name=""/>
        <dsp:cNvSpPr/>
      </dsp:nvSpPr>
      <dsp:spPr>
        <a:xfrm>
          <a:off x="1331399" y="3326571"/>
          <a:ext cx="3956183" cy="1236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37392"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kern="1200"/>
            <a:t>（</a:t>
          </a:r>
          <a:r>
            <a:rPr lang="en-US" altLang="en-US" sz="1300" kern="1200"/>
            <a:t>5</a:t>
          </a:r>
          <a:r>
            <a:rPr lang="zh-CN" altLang="en-US" sz="1300" kern="1200"/>
            <a:t>）	系统部署与调试：将开发完成的电商网站代码上传至服务器，按照部署文档执行安装步骤，进行功能和性能的最后调试。</a:t>
          </a:r>
        </a:p>
      </dsp:txBody>
      <dsp:txXfrm>
        <a:off x="1331399" y="3326571"/>
        <a:ext cx="3956183" cy="1236307"/>
      </dsp:txXfrm>
    </dsp:sp>
    <dsp:sp modelId="{D6886673-8A0A-4DC7-93EF-E4B9ED4FB4C2}">
      <dsp:nvSpPr>
        <dsp:cNvPr id="0" name=""/>
        <dsp:cNvSpPr/>
      </dsp:nvSpPr>
      <dsp:spPr>
        <a:xfrm>
          <a:off x="1166558" y="3147994"/>
          <a:ext cx="865415" cy="129812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AB9362-FE85-4827-BD12-0479B452A0C0}">
      <dsp:nvSpPr>
        <dsp:cNvPr id="0" name=""/>
        <dsp:cNvSpPr/>
      </dsp:nvSpPr>
      <dsp:spPr>
        <a:xfrm>
          <a:off x="5628670" y="3326571"/>
          <a:ext cx="3956183" cy="1236307"/>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37392" tIns="49530" rIns="49530" bIns="49530" numCol="1" spcCol="1270" anchor="ctr" anchorCtr="0">
          <a:noAutofit/>
        </a:bodyPr>
        <a:lstStyle/>
        <a:p>
          <a:pPr marL="0" lvl="0" indent="0" algn="l" defTabSz="577850">
            <a:lnSpc>
              <a:spcPct val="90000"/>
            </a:lnSpc>
            <a:spcBef>
              <a:spcPct val="0"/>
            </a:spcBef>
            <a:spcAft>
              <a:spcPct val="35000"/>
            </a:spcAft>
            <a:buNone/>
          </a:pPr>
          <a:r>
            <a:rPr lang="zh-CN" altLang="en-US" sz="1300" kern="1200"/>
            <a:t>（</a:t>
          </a:r>
          <a:r>
            <a:rPr lang="en-US" altLang="en-US" sz="1300" kern="1200"/>
            <a:t>6</a:t>
          </a:r>
          <a:r>
            <a:rPr lang="zh-CN" altLang="en-US" sz="1300" kern="1200"/>
            <a:t>）	备份策略制定：建立定期备份机制，包括数据库及重要文件的备份计划，以防数据丢失。</a:t>
          </a:r>
        </a:p>
      </dsp:txBody>
      <dsp:txXfrm>
        <a:off x="5628670" y="3326571"/>
        <a:ext cx="3956183" cy="1236307"/>
      </dsp:txXfrm>
    </dsp:sp>
    <dsp:sp modelId="{41455C91-069D-40CC-A19D-E914BB732711}">
      <dsp:nvSpPr>
        <dsp:cNvPr id="0" name=""/>
        <dsp:cNvSpPr/>
      </dsp:nvSpPr>
      <dsp:spPr>
        <a:xfrm>
          <a:off x="5463829" y="3147994"/>
          <a:ext cx="865415" cy="1298122"/>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F7DDB-B8EC-4EDF-9921-74BF06F78073}">
      <dsp:nvSpPr>
        <dsp:cNvPr id="0" name=""/>
        <dsp:cNvSpPr/>
      </dsp:nvSpPr>
      <dsp:spPr>
        <a:xfrm>
          <a:off x="0" y="0"/>
          <a:ext cx="10751412" cy="13557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	监控与报警：设置实时监控工具对服务器资源使用情况、网站运行状态以及异常情况进行监控，并设定合理的报警阈值，以便及时处理问题。</a:t>
          </a:r>
        </a:p>
      </dsp:txBody>
      <dsp:txXfrm>
        <a:off x="2285855" y="0"/>
        <a:ext cx="8465556" cy="1355729"/>
      </dsp:txXfrm>
    </dsp:sp>
    <dsp:sp modelId="{84299A84-2DEC-44EC-A730-7BB3A2620755}">
      <dsp:nvSpPr>
        <dsp:cNvPr id="0" name=""/>
        <dsp:cNvSpPr/>
      </dsp:nvSpPr>
      <dsp:spPr>
        <a:xfrm>
          <a:off x="135573" y="135572"/>
          <a:ext cx="2150282" cy="108458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F9A46E-8F9A-4CBE-A8BF-A80BCCFB7D8F}">
      <dsp:nvSpPr>
        <dsp:cNvPr id="0" name=""/>
        <dsp:cNvSpPr/>
      </dsp:nvSpPr>
      <dsp:spPr>
        <a:xfrm>
          <a:off x="0" y="1491303"/>
          <a:ext cx="10751412" cy="13557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	性能优化与故障排查：持续关注并分析网站性能指标，如页面加载速度、响应时间、并发处理能力等，通过调优提升用户体验。遇到故障时，快速定位问题并修复。</a:t>
          </a:r>
        </a:p>
      </dsp:txBody>
      <dsp:txXfrm>
        <a:off x="2285855" y="1491303"/>
        <a:ext cx="8465556" cy="1355729"/>
      </dsp:txXfrm>
    </dsp:sp>
    <dsp:sp modelId="{D901709A-428E-4F5A-B8B5-24AF12A4849B}">
      <dsp:nvSpPr>
        <dsp:cNvPr id="0" name=""/>
        <dsp:cNvSpPr/>
      </dsp:nvSpPr>
      <dsp:spPr>
        <a:xfrm>
          <a:off x="135573" y="1626876"/>
          <a:ext cx="2150282" cy="108458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F6F5D20-2076-4761-AF8D-63E5D8B76A5A}">
      <dsp:nvSpPr>
        <dsp:cNvPr id="0" name=""/>
        <dsp:cNvSpPr/>
      </dsp:nvSpPr>
      <dsp:spPr>
        <a:xfrm>
          <a:off x="0" y="2982606"/>
          <a:ext cx="10751412" cy="13557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3</a:t>
          </a:r>
          <a:r>
            <a:rPr lang="zh-CN" altLang="en-US" sz="1600" kern="1200" dirty="0"/>
            <a:t>）	安全防护：定期进行安全检测，修补漏洞，防止 </a:t>
          </a:r>
          <a:r>
            <a:rPr lang="en-US" altLang="en-US" sz="1600" kern="1200" dirty="0"/>
            <a:t>DDoS </a:t>
          </a:r>
          <a:r>
            <a:rPr lang="zh-CN" altLang="en-US" sz="1600" kern="1200" dirty="0"/>
            <a:t>攻击、</a:t>
          </a:r>
          <a:r>
            <a:rPr lang="en-US" altLang="en-US" sz="1600" kern="1200" dirty="0"/>
            <a:t>SQL </a:t>
          </a:r>
          <a:r>
            <a:rPr lang="zh-CN" altLang="en-US" sz="1600" kern="1200" dirty="0"/>
            <a:t>注入、</a:t>
          </a:r>
          <a:r>
            <a:rPr lang="en-US" altLang="en-US" sz="1600" kern="1200" dirty="0"/>
            <a:t>XSS </a:t>
          </a:r>
          <a:r>
            <a:rPr lang="zh-CN" altLang="en-US" sz="1600" kern="1200" dirty="0"/>
            <a:t>攻击等安全威胁，同时保持软件更新以应对新的安全风险。</a:t>
          </a:r>
        </a:p>
      </dsp:txBody>
      <dsp:txXfrm>
        <a:off x="2285855" y="2982606"/>
        <a:ext cx="8465556" cy="1355729"/>
      </dsp:txXfrm>
    </dsp:sp>
    <dsp:sp modelId="{25BBCF67-6B36-4860-886C-7B9713C1CC2B}">
      <dsp:nvSpPr>
        <dsp:cNvPr id="0" name=""/>
        <dsp:cNvSpPr/>
      </dsp:nvSpPr>
      <dsp:spPr>
        <a:xfrm>
          <a:off x="135573" y="3118179"/>
          <a:ext cx="2150282" cy="108458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4F9945-FCCF-428F-B498-F56772DCD5CE}">
      <dsp:nvSpPr>
        <dsp:cNvPr id="0" name=""/>
        <dsp:cNvSpPr/>
      </dsp:nvSpPr>
      <dsp:spPr>
        <a:xfrm>
          <a:off x="41997" y="2349"/>
          <a:ext cx="3333567" cy="2000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1</a:t>
          </a:r>
          <a:r>
            <a:rPr lang="zh-CN" altLang="en-US" sz="1600" kern="1200" dirty="0"/>
            <a:t>）	</a:t>
          </a:r>
          <a:r>
            <a:rPr lang="en-US" altLang="en-US" sz="1600" kern="1200" dirty="0"/>
            <a:t>SEO </a:t>
          </a:r>
          <a:r>
            <a:rPr lang="zh-CN" altLang="en-US" sz="1600" kern="1200" dirty="0"/>
            <a:t>优化：针对搜索引擎规则进行关键词优化、内外链建设、内容优化，提高网站在搜索结果中的排名。</a:t>
          </a:r>
        </a:p>
      </dsp:txBody>
      <dsp:txXfrm>
        <a:off x="41997" y="2349"/>
        <a:ext cx="3333567" cy="2000140"/>
      </dsp:txXfrm>
    </dsp:sp>
    <dsp:sp modelId="{6B7D224A-D03B-4A23-A174-1E3C87762792}">
      <dsp:nvSpPr>
        <dsp:cNvPr id="0" name=""/>
        <dsp:cNvSpPr/>
      </dsp:nvSpPr>
      <dsp:spPr>
        <a:xfrm>
          <a:off x="3708922" y="2349"/>
          <a:ext cx="3333567" cy="2000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2</a:t>
          </a:r>
          <a:r>
            <a:rPr lang="zh-CN" altLang="en-US" sz="1600" kern="1200" dirty="0"/>
            <a:t>）	社交媒体营销：利用微博、微信公众号、抖音等社交平台发布有价值的内容， 吸引用户关注并与之互动，扩大品牌影响力。</a:t>
          </a:r>
        </a:p>
      </dsp:txBody>
      <dsp:txXfrm>
        <a:off x="3708922" y="2349"/>
        <a:ext cx="3333567" cy="2000140"/>
      </dsp:txXfrm>
    </dsp:sp>
    <dsp:sp modelId="{4075328B-CF7D-49CD-B6A6-149CC730B0BE}">
      <dsp:nvSpPr>
        <dsp:cNvPr id="0" name=""/>
        <dsp:cNvSpPr/>
      </dsp:nvSpPr>
      <dsp:spPr>
        <a:xfrm>
          <a:off x="7375846" y="2349"/>
          <a:ext cx="3333567" cy="2000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3</a:t>
          </a:r>
          <a:r>
            <a:rPr lang="zh-CN" altLang="en-US" sz="1600" kern="1200" dirty="0"/>
            <a:t>）	广告投放：在搜索引擎、社交媒体、行业相关网站上进行精准广告投放，引导潜在客户访问网站。</a:t>
          </a:r>
        </a:p>
      </dsp:txBody>
      <dsp:txXfrm>
        <a:off x="7375846" y="2349"/>
        <a:ext cx="3333567" cy="2000140"/>
      </dsp:txXfrm>
    </dsp:sp>
    <dsp:sp modelId="{C51F96C7-451D-4995-BB25-257323F171F5}">
      <dsp:nvSpPr>
        <dsp:cNvPr id="0" name=""/>
        <dsp:cNvSpPr/>
      </dsp:nvSpPr>
      <dsp:spPr>
        <a:xfrm>
          <a:off x="41997" y="2335846"/>
          <a:ext cx="3333567" cy="2000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4</a:t>
          </a:r>
          <a:r>
            <a:rPr lang="zh-CN" altLang="en-US" sz="1600" kern="1200" dirty="0"/>
            <a:t>）	内容营销：通过博客、视频、图文教程等形式提供有价值的内容，增加用户粘性，树立品牌形象。</a:t>
          </a:r>
        </a:p>
      </dsp:txBody>
      <dsp:txXfrm>
        <a:off x="41997" y="2335846"/>
        <a:ext cx="3333567" cy="2000140"/>
      </dsp:txXfrm>
    </dsp:sp>
    <dsp:sp modelId="{2B159879-84D4-45BA-8772-B9620C307D17}">
      <dsp:nvSpPr>
        <dsp:cNvPr id="0" name=""/>
        <dsp:cNvSpPr/>
      </dsp:nvSpPr>
      <dsp:spPr>
        <a:xfrm>
          <a:off x="3708922" y="2335846"/>
          <a:ext cx="3333567" cy="2000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5</a:t>
          </a:r>
          <a:r>
            <a:rPr lang="zh-CN" altLang="en-US" sz="1600" kern="1200" dirty="0"/>
            <a:t>）	活动策划与优惠促销：举办限时折扣、满减、买赠等促销活动，配合节日、热点事件进行主题营销，激发用户的购物欲望。</a:t>
          </a:r>
        </a:p>
      </dsp:txBody>
      <dsp:txXfrm>
        <a:off x="3708922" y="2335846"/>
        <a:ext cx="3333567" cy="2000140"/>
      </dsp:txXfrm>
    </dsp:sp>
    <dsp:sp modelId="{49444751-5DB0-4036-ACC1-24BD419632AB}">
      <dsp:nvSpPr>
        <dsp:cNvPr id="0" name=""/>
        <dsp:cNvSpPr/>
      </dsp:nvSpPr>
      <dsp:spPr>
        <a:xfrm>
          <a:off x="7375846" y="2335846"/>
          <a:ext cx="3333567" cy="20001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zh-CN" altLang="en-US" sz="1600" kern="1200" dirty="0"/>
            <a:t>（</a:t>
          </a:r>
          <a:r>
            <a:rPr lang="en-US" altLang="en-US" sz="1600" kern="1200" dirty="0"/>
            <a:t>6</a:t>
          </a:r>
          <a:r>
            <a:rPr lang="zh-CN" altLang="en-US" sz="1600" kern="1200" dirty="0"/>
            <a:t>）	邮件营销：建立用户订阅列表，定期发送产品更新、优惠信息等邮件，保持与用户的联系并刺激复购。</a:t>
          </a:r>
        </a:p>
      </dsp:txBody>
      <dsp:txXfrm>
        <a:off x="7375846" y="2335846"/>
        <a:ext cx="3333567" cy="20001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59AFA5-FDD1-4DAE-AC27-098A5EAEE5BA}">
      <dsp:nvSpPr>
        <dsp:cNvPr id="0" name=""/>
        <dsp:cNvSpPr/>
      </dsp:nvSpPr>
      <dsp:spPr>
        <a:xfrm>
          <a:off x="1142860" y="0"/>
          <a:ext cx="5080243" cy="5080243"/>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F0207D-FD04-411C-9B89-185AB668A2D6}">
      <dsp:nvSpPr>
        <dsp:cNvPr id="0" name=""/>
        <dsp:cNvSpPr/>
      </dsp:nvSpPr>
      <dsp:spPr>
        <a:xfrm>
          <a:off x="3682981" y="508520"/>
          <a:ext cx="3302157" cy="7223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zh-CN" altLang="en-US" sz="2300" kern="1200"/>
            <a:t>商品展示</a:t>
          </a:r>
          <a:endParaRPr lang="zh-CN" altLang="en-US" sz="2300" kern="1200" dirty="0"/>
        </a:p>
      </dsp:txBody>
      <dsp:txXfrm>
        <a:off x="3718243" y="543782"/>
        <a:ext cx="3231633" cy="651823"/>
      </dsp:txXfrm>
    </dsp:sp>
    <dsp:sp modelId="{CD967CAF-2F12-486A-94BF-DCE8CE8629E9}">
      <dsp:nvSpPr>
        <dsp:cNvPr id="0" name=""/>
        <dsp:cNvSpPr/>
      </dsp:nvSpPr>
      <dsp:spPr>
        <a:xfrm>
          <a:off x="3682981" y="1321160"/>
          <a:ext cx="3302157" cy="7223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Clr>
              <a:srgbClr val="00AEEF"/>
            </a:buClr>
            <a:buSzPts val="1050"/>
            <a:buFont typeface="+mj-lt"/>
            <a:buNone/>
          </a:pPr>
          <a:r>
            <a:rPr lang="zh-CN" altLang="en-US" sz="2300" kern="1200"/>
            <a:t>交易处理</a:t>
          </a:r>
        </a:p>
      </dsp:txBody>
      <dsp:txXfrm>
        <a:off x="3718243" y="1356422"/>
        <a:ext cx="3231633" cy="651823"/>
      </dsp:txXfrm>
    </dsp:sp>
    <dsp:sp modelId="{CDBEF64D-E2FA-4DF5-BAEE-D8B5EE6F9A62}">
      <dsp:nvSpPr>
        <dsp:cNvPr id="0" name=""/>
        <dsp:cNvSpPr/>
      </dsp:nvSpPr>
      <dsp:spPr>
        <a:xfrm>
          <a:off x="3682981" y="2133801"/>
          <a:ext cx="3302157" cy="7223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Clr>
              <a:srgbClr val="00AEEF"/>
            </a:buClr>
            <a:buSzPts val="1050"/>
            <a:buFont typeface="+mj-lt"/>
            <a:buNone/>
          </a:pPr>
          <a:r>
            <a:rPr lang="zh-CN" altLang="en-US" sz="2300" kern="1200"/>
            <a:t>支付结算</a:t>
          </a:r>
        </a:p>
      </dsp:txBody>
      <dsp:txXfrm>
        <a:off x="3718243" y="2169063"/>
        <a:ext cx="3231633" cy="651823"/>
      </dsp:txXfrm>
    </dsp:sp>
    <dsp:sp modelId="{E3902DE9-FCCB-4DB0-BB44-96177C20B174}">
      <dsp:nvSpPr>
        <dsp:cNvPr id="0" name=""/>
        <dsp:cNvSpPr/>
      </dsp:nvSpPr>
      <dsp:spPr>
        <a:xfrm>
          <a:off x="3682981" y="2946441"/>
          <a:ext cx="3302157" cy="7223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Clr>
              <a:srgbClr val="00AEEF"/>
            </a:buClr>
            <a:buSzPts val="1050"/>
            <a:buFont typeface="+mj-lt"/>
            <a:buNone/>
          </a:pPr>
          <a:r>
            <a:rPr lang="zh-CN" altLang="en-US" sz="2300" kern="1200"/>
            <a:t>客户服务</a:t>
          </a:r>
        </a:p>
      </dsp:txBody>
      <dsp:txXfrm>
        <a:off x="3718243" y="2981703"/>
        <a:ext cx="3231633" cy="651823"/>
      </dsp:txXfrm>
    </dsp:sp>
    <dsp:sp modelId="{2C6A8238-2B7F-4DC2-BEDC-0DF13C0DAD12}">
      <dsp:nvSpPr>
        <dsp:cNvPr id="0" name=""/>
        <dsp:cNvSpPr/>
      </dsp:nvSpPr>
      <dsp:spPr>
        <a:xfrm>
          <a:off x="3682981" y="3759082"/>
          <a:ext cx="3302157" cy="722347"/>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Clr>
              <a:srgbClr val="00AEEF"/>
            </a:buClr>
            <a:buSzPts val="1050"/>
            <a:buFont typeface="+mj-lt"/>
            <a:buNone/>
          </a:pPr>
          <a:r>
            <a:rPr lang="zh-CN" altLang="en-US" sz="2300" kern="1200"/>
            <a:t>物流管理</a:t>
          </a:r>
        </a:p>
      </dsp:txBody>
      <dsp:txXfrm>
        <a:off x="3718243" y="3794344"/>
        <a:ext cx="3231633" cy="6518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82D501-2032-4B2E-9C23-3E26A2DB2CBC}">
      <dsp:nvSpPr>
        <dsp:cNvPr id="0" name=""/>
        <dsp:cNvSpPr/>
      </dsp:nvSpPr>
      <dsp:spPr>
        <a:xfrm>
          <a:off x="811421" y="0"/>
          <a:ext cx="9196105" cy="508024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B6FBA1-A4F9-4B77-BA35-64F4CEB08189}">
      <dsp:nvSpPr>
        <dsp:cNvPr id="0" name=""/>
        <dsp:cNvSpPr/>
      </dsp:nvSpPr>
      <dsp:spPr>
        <a:xfrm>
          <a:off x="9508"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t>前端</a:t>
          </a:r>
          <a:endParaRPr lang="en-US" altLang="zh-CN" sz="1800" kern="1200" dirty="0"/>
        </a:p>
        <a:p>
          <a:pPr marL="0" lvl="0" indent="0" algn="ctr" defTabSz="800100">
            <a:lnSpc>
              <a:spcPct val="90000"/>
            </a:lnSpc>
            <a:spcBef>
              <a:spcPct val="0"/>
            </a:spcBef>
            <a:spcAft>
              <a:spcPct val="35000"/>
            </a:spcAft>
            <a:buNone/>
          </a:pPr>
          <a:r>
            <a:rPr lang="zh-CN" sz="1800" kern="1200" dirty="0"/>
            <a:t>界面</a:t>
          </a:r>
          <a:endParaRPr lang="zh-CN" altLang="en-US" sz="1800" kern="1200" dirty="0"/>
        </a:p>
      </dsp:txBody>
      <dsp:txXfrm>
        <a:off x="51130" y="1565694"/>
        <a:ext cx="769382" cy="1948853"/>
      </dsp:txXfrm>
    </dsp:sp>
    <dsp:sp modelId="{294A5784-EDE4-4E20-A7B6-86DF9EBEF1CC}">
      <dsp:nvSpPr>
        <dsp:cNvPr id="0" name=""/>
        <dsp:cNvSpPr/>
      </dsp:nvSpPr>
      <dsp:spPr>
        <a:xfrm>
          <a:off x="1004239"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内容管理系统</a:t>
          </a:r>
        </a:p>
      </dsp:txBody>
      <dsp:txXfrm>
        <a:off x="1045861" y="1565694"/>
        <a:ext cx="769382" cy="1948853"/>
      </dsp:txXfrm>
    </dsp:sp>
    <dsp:sp modelId="{7453C712-34FC-4091-95CB-ACA026B98F60}">
      <dsp:nvSpPr>
        <dsp:cNvPr id="0" name=""/>
        <dsp:cNvSpPr/>
      </dsp:nvSpPr>
      <dsp:spPr>
        <a:xfrm>
          <a:off x="1998969"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服务器与数据库</a:t>
          </a:r>
        </a:p>
      </dsp:txBody>
      <dsp:txXfrm>
        <a:off x="2040591" y="1565694"/>
        <a:ext cx="769382" cy="1948853"/>
      </dsp:txXfrm>
    </dsp:sp>
    <dsp:sp modelId="{84E0F0C8-9D55-46C3-A7A8-C31F72301DC6}">
      <dsp:nvSpPr>
        <dsp:cNvPr id="0" name=""/>
        <dsp:cNvSpPr/>
      </dsp:nvSpPr>
      <dsp:spPr>
        <a:xfrm>
          <a:off x="2993700"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购物车系统</a:t>
          </a:r>
        </a:p>
      </dsp:txBody>
      <dsp:txXfrm>
        <a:off x="3035322" y="1565694"/>
        <a:ext cx="769382" cy="1948853"/>
      </dsp:txXfrm>
    </dsp:sp>
    <dsp:sp modelId="{9C7BC791-B754-44D4-88CE-EA894C0234DF}">
      <dsp:nvSpPr>
        <dsp:cNvPr id="0" name=""/>
        <dsp:cNvSpPr/>
      </dsp:nvSpPr>
      <dsp:spPr>
        <a:xfrm>
          <a:off x="3988430"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支付系统</a:t>
          </a:r>
        </a:p>
      </dsp:txBody>
      <dsp:txXfrm>
        <a:off x="4030052" y="1565694"/>
        <a:ext cx="769382" cy="1948853"/>
      </dsp:txXfrm>
    </dsp:sp>
    <dsp:sp modelId="{FF625C9C-B226-4EC6-A170-93F85407CE29}">
      <dsp:nvSpPr>
        <dsp:cNvPr id="0" name=""/>
        <dsp:cNvSpPr/>
      </dsp:nvSpPr>
      <dsp:spPr>
        <a:xfrm>
          <a:off x="4983160"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用户账户系统</a:t>
          </a:r>
        </a:p>
      </dsp:txBody>
      <dsp:txXfrm>
        <a:off x="5024782" y="1565694"/>
        <a:ext cx="769382" cy="1948853"/>
      </dsp:txXfrm>
    </dsp:sp>
    <dsp:sp modelId="{3CBCC3F2-28C2-41A6-B232-512AED717C99}">
      <dsp:nvSpPr>
        <dsp:cNvPr id="0" name=""/>
        <dsp:cNvSpPr/>
      </dsp:nvSpPr>
      <dsp:spPr>
        <a:xfrm>
          <a:off x="5977891"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搜索引擎优化</a:t>
          </a:r>
        </a:p>
      </dsp:txBody>
      <dsp:txXfrm>
        <a:off x="6019513" y="1565694"/>
        <a:ext cx="769382" cy="1948853"/>
      </dsp:txXfrm>
    </dsp:sp>
    <dsp:sp modelId="{7D46A171-78A4-499C-94F5-A46CE1ABB5DB}">
      <dsp:nvSpPr>
        <dsp:cNvPr id="0" name=""/>
        <dsp:cNvSpPr/>
      </dsp:nvSpPr>
      <dsp:spPr>
        <a:xfrm>
          <a:off x="6972621"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客户服务与支持</a:t>
          </a:r>
        </a:p>
      </dsp:txBody>
      <dsp:txXfrm>
        <a:off x="7014243" y="1565694"/>
        <a:ext cx="769382" cy="1948853"/>
      </dsp:txXfrm>
    </dsp:sp>
    <dsp:sp modelId="{3A339150-8091-4707-8535-411ED2434AD0}">
      <dsp:nvSpPr>
        <dsp:cNvPr id="0" name=""/>
        <dsp:cNvSpPr/>
      </dsp:nvSpPr>
      <dsp:spPr>
        <a:xfrm>
          <a:off x="7967352"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后台管理系统</a:t>
          </a:r>
        </a:p>
      </dsp:txBody>
      <dsp:txXfrm>
        <a:off x="8008974" y="1565694"/>
        <a:ext cx="769382" cy="1948853"/>
      </dsp:txXfrm>
    </dsp:sp>
    <dsp:sp modelId="{520C4B10-1F1B-4048-8F2F-D014C9476A49}">
      <dsp:nvSpPr>
        <dsp:cNvPr id="0" name=""/>
        <dsp:cNvSpPr/>
      </dsp:nvSpPr>
      <dsp:spPr>
        <a:xfrm>
          <a:off x="8962082"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物流配送与跟踪</a:t>
          </a:r>
        </a:p>
      </dsp:txBody>
      <dsp:txXfrm>
        <a:off x="9003704" y="1565694"/>
        <a:ext cx="769382" cy="1948853"/>
      </dsp:txXfrm>
    </dsp:sp>
    <dsp:sp modelId="{FC12EF3A-E8D9-4095-858F-8090C55D7923}">
      <dsp:nvSpPr>
        <dsp:cNvPr id="0" name=""/>
        <dsp:cNvSpPr/>
      </dsp:nvSpPr>
      <dsp:spPr>
        <a:xfrm>
          <a:off x="9956813" y="1524072"/>
          <a:ext cx="852626" cy="203209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AEEF"/>
            </a:buClr>
            <a:buSzPts val="1050"/>
            <a:buFont typeface="+mj-lt"/>
            <a:buNone/>
          </a:pPr>
          <a:r>
            <a:rPr lang="zh-CN" sz="1800" kern="1200"/>
            <a:t>移动优化与响应式设计</a:t>
          </a:r>
        </a:p>
      </dsp:txBody>
      <dsp:txXfrm>
        <a:off x="9998435" y="1565694"/>
        <a:ext cx="769382" cy="19488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B54BD1-71F1-4984-A99E-3DE83AF5B9FF}">
      <dsp:nvSpPr>
        <dsp:cNvPr id="0" name=""/>
        <dsp:cNvSpPr/>
      </dsp:nvSpPr>
      <dsp:spPr>
        <a:xfrm>
          <a:off x="967397" y="254671"/>
          <a:ext cx="4336031" cy="135500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7793" tIns="129540" rIns="129540" bIns="129540" numCol="1" spcCol="1270" anchor="ctr" anchorCtr="0">
          <a:noAutofit/>
        </a:bodyPr>
        <a:lstStyle/>
        <a:p>
          <a:pPr marL="0" lvl="0" indent="0" algn="l" defTabSz="1511300">
            <a:lnSpc>
              <a:spcPct val="90000"/>
            </a:lnSpc>
            <a:spcBef>
              <a:spcPct val="0"/>
            </a:spcBef>
            <a:spcAft>
              <a:spcPct val="35000"/>
            </a:spcAft>
            <a:buNone/>
          </a:pPr>
          <a:r>
            <a:rPr lang="en-US" altLang="zh-CN" sz="3400" kern="1200"/>
            <a:t>1.	</a:t>
          </a:r>
          <a:r>
            <a:rPr lang="zh-CN" altLang="en-US" sz="3400" kern="1200"/>
            <a:t>商务性</a:t>
          </a:r>
          <a:endParaRPr lang="zh-CN" altLang="en-US" sz="3400" kern="1200" dirty="0"/>
        </a:p>
      </dsp:txBody>
      <dsp:txXfrm>
        <a:off x="967397" y="254671"/>
        <a:ext cx="4336031" cy="1355009"/>
      </dsp:txXfrm>
    </dsp:sp>
    <dsp:sp modelId="{71B4BC2A-C338-46DF-9D90-59FD9E54348C}">
      <dsp:nvSpPr>
        <dsp:cNvPr id="0" name=""/>
        <dsp:cNvSpPr/>
      </dsp:nvSpPr>
      <dsp:spPr>
        <a:xfrm>
          <a:off x="786729" y="58947"/>
          <a:ext cx="948506" cy="142276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3D3866-B8BA-43A4-B64E-6609D103B61B}">
      <dsp:nvSpPr>
        <dsp:cNvPr id="0" name=""/>
        <dsp:cNvSpPr/>
      </dsp:nvSpPr>
      <dsp:spPr>
        <a:xfrm>
          <a:off x="5696187" y="254671"/>
          <a:ext cx="4336031" cy="135500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7793" tIns="129540" rIns="129540" bIns="129540" numCol="1" spcCol="1270" anchor="ctr" anchorCtr="0">
          <a:noAutofit/>
        </a:bodyPr>
        <a:lstStyle/>
        <a:p>
          <a:pPr marL="0" lvl="0" indent="0" algn="l" defTabSz="1511300">
            <a:lnSpc>
              <a:spcPct val="90000"/>
            </a:lnSpc>
            <a:spcBef>
              <a:spcPct val="0"/>
            </a:spcBef>
            <a:spcAft>
              <a:spcPct val="35000"/>
            </a:spcAft>
            <a:buNone/>
          </a:pPr>
          <a:r>
            <a:rPr lang="en-US" altLang="zh-CN" sz="3400" kern="1200" dirty="0"/>
            <a:t>2.	</a:t>
          </a:r>
          <a:r>
            <a:rPr lang="zh-CN" altLang="en-US" sz="3400" kern="1200" dirty="0"/>
            <a:t>服务性</a:t>
          </a:r>
        </a:p>
      </dsp:txBody>
      <dsp:txXfrm>
        <a:off x="5696187" y="254671"/>
        <a:ext cx="4336031" cy="1355009"/>
      </dsp:txXfrm>
    </dsp:sp>
    <dsp:sp modelId="{46971CB6-7644-4F81-8B21-583B7F91C80A}">
      <dsp:nvSpPr>
        <dsp:cNvPr id="0" name=""/>
        <dsp:cNvSpPr/>
      </dsp:nvSpPr>
      <dsp:spPr>
        <a:xfrm>
          <a:off x="5515519" y="58947"/>
          <a:ext cx="948506" cy="142276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425EB0-4C40-4231-8DA2-B55FF5D4021D}">
      <dsp:nvSpPr>
        <dsp:cNvPr id="0" name=""/>
        <dsp:cNvSpPr/>
      </dsp:nvSpPr>
      <dsp:spPr>
        <a:xfrm>
          <a:off x="967397" y="1960478"/>
          <a:ext cx="4336031" cy="135500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7793" tIns="129540" rIns="129540" bIns="129540" numCol="1" spcCol="1270" anchor="ctr" anchorCtr="0">
          <a:noAutofit/>
        </a:bodyPr>
        <a:lstStyle/>
        <a:p>
          <a:pPr marL="0" lvl="0" indent="0" algn="l" defTabSz="1511300">
            <a:lnSpc>
              <a:spcPct val="90000"/>
            </a:lnSpc>
            <a:spcBef>
              <a:spcPct val="0"/>
            </a:spcBef>
            <a:spcAft>
              <a:spcPct val="35000"/>
            </a:spcAft>
            <a:buNone/>
          </a:pPr>
          <a:r>
            <a:rPr lang="en-US" altLang="zh-CN" sz="3400" kern="1200" dirty="0"/>
            <a:t>3.	</a:t>
          </a:r>
          <a:r>
            <a:rPr lang="zh-CN" altLang="en-US" sz="3400" kern="1200" dirty="0"/>
            <a:t>集成性</a:t>
          </a:r>
        </a:p>
      </dsp:txBody>
      <dsp:txXfrm>
        <a:off x="967397" y="1960478"/>
        <a:ext cx="4336031" cy="1355009"/>
      </dsp:txXfrm>
    </dsp:sp>
    <dsp:sp modelId="{9E33772F-8E17-4AB0-93A6-34EE7F1E3603}">
      <dsp:nvSpPr>
        <dsp:cNvPr id="0" name=""/>
        <dsp:cNvSpPr/>
      </dsp:nvSpPr>
      <dsp:spPr>
        <a:xfrm>
          <a:off x="786729" y="1764754"/>
          <a:ext cx="948506" cy="142276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F90130E-5FEE-420F-8504-12B3A2747492}">
      <dsp:nvSpPr>
        <dsp:cNvPr id="0" name=""/>
        <dsp:cNvSpPr/>
      </dsp:nvSpPr>
      <dsp:spPr>
        <a:xfrm>
          <a:off x="5696187" y="1960478"/>
          <a:ext cx="4336031" cy="135500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7793" tIns="129540" rIns="129540" bIns="129540" numCol="1" spcCol="1270" anchor="ctr" anchorCtr="0">
          <a:noAutofit/>
        </a:bodyPr>
        <a:lstStyle/>
        <a:p>
          <a:pPr marL="0" lvl="0" indent="0" algn="l" defTabSz="1511300">
            <a:lnSpc>
              <a:spcPct val="90000"/>
            </a:lnSpc>
            <a:spcBef>
              <a:spcPct val="0"/>
            </a:spcBef>
            <a:spcAft>
              <a:spcPct val="35000"/>
            </a:spcAft>
            <a:buNone/>
          </a:pPr>
          <a:r>
            <a:rPr lang="en-US" altLang="zh-CN" sz="3400" kern="1200" dirty="0"/>
            <a:t>4.	</a:t>
          </a:r>
          <a:r>
            <a:rPr lang="zh-CN" altLang="en-US" sz="3400" kern="1200" dirty="0"/>
            <a:t>可扩展性</a:t>
          </a:r>
        </a:p>
      </dsp:txBody>
      <dsp:txXfrm>
        <a:off x="5696187" y="1960478"/>
        <a:ext cx="4336031" cy="1355009"/>
      </dsp:txXfrm>
    </dsp:sp>
    <dsp:sp modelId="{0FA77F4B-9240-43B5-B9B1-6B8615C198B9}">
      <dsp:nvSpPr>
        <dsp:cNvPr id="0" name=""/>
        <dsp:cNvSpPr/>
      </dsp:nvSpPr>
      <dsp:spPr>
        <a:xfrm>
          <a:off x="5515519" y="1764754"/>
          <a:ext cx="948506" cy="142276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59E4E4-0AB6-4098-AFEF-F35EAB32A5CD}">
      <dsp:nvSpPr>
        <dsp:cNvPr id="0" name=""/>
        <dsp:cNvSpPr/>
      </dsp:nvSpPr>
      <dsp:spPr>
        <a:xfrm>
          <a:off x="967397" y="3666285"/>
          <a:ext cx="4336031" cy="135500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7793" tIns="129540" rIns="129540" bIns="129540" numCol="1" spcCol="1270" anchor="ctr" anchorCtr="0">
          <a:noAutofit/>
        </a:bodyPr>
        <a:lstStyle/>
        <a:p>
          <a:pPr marL="0" lvl="0" indent="0" algn="l" defTabSz="1511300">
            <a:lnSpc>
              <a:spcPct val="90000"/>
            </a:lnSpc>
            <a:spcBef>
              <a:spcPct val="0"/>
            </a:spcBef>
            <a:spcAft>
              <a:spcPct val="35000"/>
            </a:spcAft>
            <a:buNone/>
          </a:pPr>
          <a:r>
            <a:rPr lang="en-US" altLang="zh-CN" sz="3400" kern="1200" dirty="0"/>
            <a:t>5.	</a:t>
          </a:r>
          <a:r>
            <a:rPr lang="zh-CN" altLang="en-US" sz="3400" kern="1200" dirty="0"/>
            <a:t>安全性</a:t>
          </a:r>
        </a:p>
      </dsp:txBody>
      <dsp:txXfrm>
        <a:off x="967397" y="3666285"/>
        <a:ext cx="4336031" cy="1355009"/>
      </dsp:txXfrm>
    </dsp:sp>
    <dsp:sp modelId="{AA9528E7-66AF-4F47-B1C9-678E2146A75A}">
      <dsp:nvSpPr>
        <dsp:cNvPr id="0" name=""/>
        <dsp:cNvSpPr/>
      </dsp:nvSpPr>
      <dsp:spPr>
        <a:xfrm>
          <a:off x="786729" y="3470561"/>
          <a:ext cx="948506" cy="142276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E079EF2-6A27-4908-91E6-98058C2630CD}">
      <dsp:nvSpPr>
        <dsp:cNvPr id="0" name=""/>
        <dsp:cNvSpPr/>
      </dsp:nvSpPr>
      <dsp:spPr>
        <a:xfrm>
          <a:off x="5696187" y="3666285"/>
          <a:ext cx="4336031" cy="135500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7793" tIns="129540" rIns="129540" bIns="129540" numCol="1" spcCol="1270" anchor="ctr" anchorCtr="0">
          <a:noAutofit/>
        </a:bodyPr>
        <a:lstStyle/>
        <a:p>
          <a:pPr marL="0" lvl="0" indent="0" algn="l" defTabSz="1511300">
            <a:lnSpc>
              <a:spcPct val="90000"/>
            </a:lnSpc>
            <a:spcBef>
              <a:spcPct val="0"/>
            </a:spcBef>
            <a:spcAft>
              <a:spcPct val="35000"/>
            </a:spcAft>
            <a:buNone/>
          </a:pPr>
          <a:r>
            <a:rPr lang="en-US" altLang="zh-CN" sz="3400" kern="1200" dirty="0"/>
            <a:t>6.	</a:t>
          </a:r>
          <a:r>
            <a:rPr lang="zh-CN" altLang="en-US" sz="3400" kern="1200" dirty="0"/>
            <a:t>虚拟性</a:t>
          </a:r>
        </a:p>
      </dsp:txBody>
      <dsp:txXfrm>
        <a:off x="5696187" y="3666285"/>
        <a:ext cx="4336031" cy="1355009"/>
      </dsp:txXfrm>
    </dsp:sp>
    <dsp:sp modelId="{6C382AF5-C202-47D2-BD05-D84742BF7710}">
      <dsp:nvSpPr>
        <dsp:cNvPr id="0" name=""/>
        <dsp:cNvSpPr/>
      </dsp:nvSpPr>
      <dsp:spPr>
        <a:xfrm>
          <a:off x="5515519" y="3470561"/>
          <a:ext cx="948506" cy="142276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217B0-33B6-4679-BB5F-43E041B76D82}">
      <dsp:nvSpPr>
        <dsp:cNvPr id="0" name=""/>
        <dsp:cNvSpPr/>
      </dsp:nvSpPr>
      <dsp:spPr>
        <a:xfrm>
          <a:off x="2350" y="1468"/>
          <a:ext cx="1635045" cy="39708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zh-CN" altLang="en-US" sz="1400" b="1" kern="1200" dirty="0"/>
            <a:t>用户界面与体验</a:t>
          </a:r>
        </a:p>
      </dsp:txBody>
      <dsp:txXfrm>
        <a:off x="2350" y="1468"/>
        <a:ext cx="1635045" cy="397081"/>
      </dsp:txXfrm>
    </dsp:sp>
    <dsp:sp modelId="{D3573BED-A72E-4657-B728-DF9073F658CD}">
      <dsp:nvSpPr>
        <dsp:cNvPr id="0" name=""/>
        <dsp:cNvSpPr/>
      </dsp:nvSpPr>
      <dsp:spPr>
        <a:xfrm>
          <a:off x="102748" y="398549"/>
          <a:ext cx="1434250" cy="4680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zh-CN" altLang="zh-CN" sz="1100" b="1" kern="1200" dirty="0"/>
            <a:t>页面加载速度</a:t>
          </a:r>
          <a:r>
            <a:rPr lang="zh-CN" altLang="zh-CN" sz="1100" kern="1200" dirty="0"/>
            <a:t>：网页打开的速度直接影响用户的满意度和搜索引擎排名。</a:t>
          </a:r>
        </a:p>
        <a:p>
          <a:pPr marL="57150" lvl="1" indent="-57150" algn="l" defTabSz="488950">
            <a:lnSpc>
              <a:spcPct val="90000"/>
            </a:lnSpc>
            <a:spcBef>
              <a:spcPct val="0"/>
            </a:spcBef>
            <a:spcAft>
              <a:spcPct val="15000"/>
            </a:spcAft>
            <a:buChar char="•"/>
          </a:pPr>
          <a:r>
            <a:rPr lang="zh-CN" altLang="zh-CN" sz="1100" b="1" kern="1200" dirty="0"/>
            <a:t>易用性：</a:t>
          </a:r>
          <a:r>
            <a:rPr lang="zh-CN" altLang="zh-CN" sz="1100" kern="1200" dirty="0"/>
            <a:t>包括导航结构是否清晰、操作流程是否简洁、搜索功能是否强大等。</a:t>
          </a:r>
        </a:p>
        <a:p>
          <a:pPr marL="57150" lvl="1" indent="-57150" algn="l" defTabSz="488950">
            <a:lnSpc>
              <a:spcPct val="90000"/>
            </a:lnSpc>
            <a:spcBef>
              <a:spcPct val="0"/>
            </a:spcBef>
            <a:spcAft>
              <a:spcPct val="15000"/>
            </a:spcAft>
            <a:buChar char="•"/>
          </a:pPr>
          <a:r>
            <a:rPr lang="zh-CN" altLang="zh-CN" sz="1100" b="1" kern="1200" dirty="0"/>
            <a:t>响应式设计：</a:t>
          </a:r>
          <a:r>
            <a:rPr lang="zh-CN" altLang="zh-CN" sz="1100" kern="1200" dirty="0"/>
            <a:t>网站在不同设备和屏幕尺寸上的适应能力。</a:t>
          </a:r>
        </a:p>
        <a:p>
          <a:pPr marL="57150" lvl="1" indent="-57150" algn="l" defTabSz="488950">
            <a:lnSpc>
              <a:spcPct val="90000"/>
            </a:lnSpc>
            <a:spcBef>
              <a:spcPct val="0"/>
            </a:spcBef>
            <a:spcAft>
              <a:spcPct val="15000"/>
            </a:spcAft>
            <a:buChar char="•"/>
          </a:pPr>
          <a:r>
            <a:rPr lang="zh-CN" altLang="zh-CN" sz="1100" b="1" kern="1200" dirty="0"/>
            <a:t>用户留存率和跳出率</a:t>
          </a:r>
          <a:r>
            <a:rPr lang="zh-CN" altLang="zh-CN" sz="1100" kern="1200" dirty="0"/>
            <a:t>：反映用户对网站内容及服务的接受程度。</a:t>
          </a:r>
        </a:p>
      </dsp:txBody>
      <dsp:txXfrm>
        <a:off x="102748" y="398549"/>
        <a:ext cx="1434250" cy="4680225"/>
      </dsp:txXfrm>
    </dsp:sp>
    <dsp:sp modelId="{9E406E95-98C5-47F6-AED1-6841186586B4}">
      <dsp:nvSpPr>
        <dsp:cNvPr id="0" name=""/>
        <dsp:cNvSpPr/>
      </dsp:nvSpPr>
      <dsp:spPr>
        <a:xfrm>
          <a:off x="1838191" y="1468"/>
          <a:ext cx="1635045" cy="39708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zh-CN" altLang="zh-CN" sz="1400" b="1" kern="1200" dirty="0"/>
            <a:t>功能性评价指标</a:t>
          </a:r>
        </a:p>
      </dsp:txBody>
      <dsp:txXfrm>
        <a:off x="1838191" y="1468"/>
        <a:ext cx="1635045" cy="397081"/>
      </dsp:txXfrm>
    </dsp:sp>
    <dsp:sp modelId="{2A7445C6-CDA8-45EF-A8AD-DE6006B3C96E}">
      <dsp:nvSpPr>
        <dsp:cNvPr id="0" name=""/>
        <dsp:cNvSpPr/>
      </dsp:nvSpPr>
      <dsp:spPr>
        <a:xfrm>
          <a:off x="1938588" y="398549"/>
          <a:ext cx="1434250" cy="4680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zh-CN" altLang="zh-CN" sz="1100" b="1" kern="1200" dirty="0"/>
            <a:t>商品展示与搜索：</a:t>
          </a:r>
          <a:r>
            <a:rPr lang="zh-CN" altLang="zh-CN" sz="1100" kern="1200" dirty="0"/>
            <a:t>商品信息的完整性、准确性，以及搜索功能的精准度。</a:t>
          </a:r>
        </a:p>
        <a:p>
          <a:pPr marL="57150" lvl="1" indent="-57150" algn="l" defTabSz="488950">
            <a:lnSpc>
              <a:spcPct val="90000"/>
            </a:lnSpc>
            <a:spcBef>
              <a:spcPct val="0"/>
            </a:spcBef>
            <a:spcAft>
              <a:spcPct val="15000"/>
            </a:spcAft>
            <a:buChar char="•"/>
          </a:pPr>
          <a:r>
            <a:rPr lang="zh-CN" altLang="zh-CN" sz="1100" b="1" kern="1200" dirty="0"/>
            <a:t>购物车系统：</a:t>
          </a:r>
          <a:r>
            <a:rPr lang="zh-CN" altLang="zh-CN" sz="1100" kern="1200" dirty="0"/>
            <a:t>添加商品、修改数量、查看总价等功能是否流畅有效。</a:t>
          </a:r>
        </a:p>
        <a:p>
          <a:pPr marL="57150" lvl="1" indent="-57150" algn="l" defTabSz="488950">
            <a:lnSpc>
              <a:spcPct val="90000"/>
            </a:lnSpc>
            <a:spcBef>
              <a:spcPct val="0"/>
            </a:spcBef>
            <a:spcAft>
              <a:spcPct val="15000"/>
            </a:spcAft>
            <a:buChar char="•"/>
          </a:pPr>
          <a:r>
            <a:rPr lang="zh-CN" altLang="zh-CN" sz="1100" b="1" kern="1200" dirty="0"/>
            <a:t>支付与交易：</a:t>
          </a:r>
          <a:r>
            <a:rPr lang="zh-CN" altLang="zh-CN" sz="1100" kern="1200" dirty="0"/>
            <a:t>支付接口的稳定性、支付方式的多样性、订单处理效率等。</a:t>
          </a:r>
        </a:p>
        <a:p>
          <a:pPr marL="57150" lvl="1" indent="-57150" algn="l" defTabSz="488950">
            <a:lnSpc>
              <a:spcPct val="90000"/>
            </a:lnSpc>
            <a:spcBef>
              <a:spcPct val="0"/>
            </a:spcBef>
            <a:spcAft>
              <a:spcPct val="15000"/>
            </a:spcAft>
            <a:buChar char="•"/>
          </a:pPr>
          <a:r>
            <a:rPr lang="zh-CN" altLang="zh-CN" sz="1100" b="1" kern="1200" dirty="0"/>
            <a:t>客户服务：</a:t>
          </a:r>
          <a:r>
            <a:rPr lang="zh-CN" altLang="zh-CN" sz="1100" kern="1200" dirty="0"/>
            <a:t>在线客服响应时间、问题解决能力，以及售后服务质量。</a:t>
          </a:r>
        </a:p>
      </dsp:txBody>
      <dsp:txXfrm>
        <a:off x="1938588" y="398549"/>
        <a:ext cx="1434250" cy="4680225"/>
      </dsp:txXfrm>
    </dsp:sp>
    <dsp:sp modelId="{7EE63AA3-F3F8-46CE-85A1-47E77512CE1F}">
      <dsp:nvSpPr>
        <dsp:cNvPr id="0" name=""/>
        <dsp:cNvSpPr/>
      </dsp:nvSpPr>
      <dsp:spPr>
        <a:xfrm>
          <a:off x="3674031" y="1468"/>
          <a:ext cx="1635045" cy="39708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zh-CN" altLang="zh-CN" sz="1400" b="1" kern="1200" dirty="0"/>
            <a:t>业务效果评价指标</a:t>
          </a:r>
        </a:p>
      </dsp:txBody>
      <dsp:txXfrm>
        <a:off x="3674031" y="1468"/>
        <a:ext cx="1635045" cy="397081"/>
      </dsp:txXfrm>
    </dsp:sp>
    <dsp:sp modelId="{1F64BD36-989A-4268-B220-F543A246E6EA}">
      <dsp:nvSpPr>
        <dsp:cNvPr id="0" name=""/>
        <dsp:cNvSpPr/>
      </dsp:nvSpPr>
      <dsp:spPr>
        <a:xfrm>
          <a:off x="3774428" y="398549"/>
          <a:ext cx="1434250" cy="4680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zh-CN" altLang="zh-CN" sz="1100" b="1" kern="1200" dirty="0"/>
            <a:t>访问量与流量来源：</a:t>
          </a:r>
          <a:r>
            <a:rPr lang="zh-CN" altLang="zh-CN" sz="1100" kern="1200" dirty="0"/>
            <a:t>总访问量、独立访客数、页面浏览量，以及搜索引擎、社交媒体、广告投放等各渠道流量占比。</a:t>
          </a:r>
        </a:p>
        <a:p>
          <a:pPr marL="57150" lvl="1" indent="-57150" algn="l" defTabSz="488950">
            <a:lnSpc>
              <a:spcPct val="90000"/>
            </a:lnSpc>
            <a:spcBef>
              <a:spcPct val="0"/>
            </a:spcBef>
            <a:spcAft>
              <a:spcPct val="15000"/>
            </a:spcAft>
            <a:buChar char="•"/>
          </a:pPr>
          <a:r>
            <a:rPr lang="zh-CN" altLang="zh-CN" sz="1100" b="1" kern="1200" dirty="0"/>
            <a:t>转化率：</a:t>
          </a:r>
          <a:r>
            <a:rPr lang="zh-CN" altLang="zh-CN" sz="1100" kern="1200" dirty="0"/>
            <a:t>如注册转化率、购买转化率、点击转化率等，衡量从访问到产生实际价值行为的比例。</a:t>
          </a:r>
        </a:p>
        <a:p>
          <a:pPr marL="57150" lvl="1" indent="-57150" algn="l" defTabSz="488950">
            <a:lnSpc>
              <a:spcPct val="90000"/>
            </a:lnSpc>
            <a:spcBef>
              <a:spcPct val="0"/>
            </a:spcBef>
            <a:spcAft>
              <a:spcPct val="15000"/>
            </a:spcAft>
            <a:buChar char="•"/>
          </a:pPr>
          <a:r>
            <a:rPr lang="zh-CN" altLang="zh-CN" sz="1100" b="1" kern="1200" dirty="0"/>
            <a:t>销售额与利润：</a:t>
          </a:r>
          <a:r>
            <a:rPr lang="zh-CN" altLang="zh-CN" sz="1100" kern="1200" dirty="0"/>
            <a:t>整体销售额、单品销售量、毛利润、净利润等财务数据。</a:t>
          </a:r>
        </a:p>
        <a:p>
          <a:pPr marL="57150" lvl="1" indent="-57150" algn="l" defTabSz="488950">
            <a:lnSpc>
              <a:spcPct val="90000"/>
            </a:lnSpc>
            <a:spcBef>
              <a:spcPct val="0"/>
            </a:spcBef>
            <a:spcAft>
              <a:spcPct val="15000"/>
            </a:spcAft>
            <a:buChar char="•"/>
          </a:pPr>
          <a:r>
            <a:rPr lang="zh-CN" altLang="zh-CN" sz="1100" b="1" kern="1200" dirty="0"/>
            <a:t>重复购买率与客户忠诚度：</a:t>
          </a:r>
          <a:r>
            <a:rPr lang="zh-CN" altLang="zh-CN" sz="1100" kern="1200" dirty="0"/>
            <a:t>长期来看，老客户复购比例是衡量电商网站成功与否的重要标准。</a:t>
          </a:r>
        </a:p>
      </dsp:txBody>
      <dsp:txXfrm>
        <a:off x="3774428" y="398549"/>
        <a:ext cx="1434250" cy="4680225"/>
      </dsp:txXfrm>
    </dsp:sp>
    <dsp:sp modelId="{B0CB7736-9F3B-4561-BC51-6BFB89E247F1}">
      <dsp:nvSpPr>
        <dsp:cNvPr id="0" name=""/>
        <dsp:cNvSpPr/>
      </dsp:nvSpPr>
      <dsp:spPr>
        <a:xfrm>
          <a:off x="5509871" y="1468"/>
          <a:ext cx="1635045" cy="39708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zh-CN" altLang="zh-CN" sz="1400" b="1" kern="1200" dirty="0"/>
            <a:t>技术性评价指标</a:t>
          </a:r>
        </a:p>
      </dsp:txBody>
      <dsp:txXfrm>
        <a:off x="5509871" y="1468"/>
        <a:ext cx="1635045" cy="397081"/>
      </dsp:txXfrm>
    </dsp:sp>
    <dsp:sp modelId="{7BCC88FD-891E-43B3-B4E7-DF5EB68BFF0F}">
      <dsp:nvSpPr>
        <dsp:cNvPr id="0" name=""/>
        <dsp:cNvSpPr/>
      </dsp:nvSpPr>
      <dsp:spPr>
        <a:xfrm>
          <a:off x="5587048" y="398549"/>
          <a:ext cx="1434250" cy="4680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zh-CN" altLang="zh-CN" sz="1100" b="1" kern="1200" dirty="0"/>
            <a:t>网站安全：</a:t>
          </a:r>
          <a:r>
            <a:rPr lang="en-US" altLang="zh-CN" sz="1100" kern="1200" dirty="0"/>
            <a:t>SSL </a:t>
          </a:r>
          <a:r>
            <a:rPr lang="zh-CN" altLang="zh-CN" sz="1100" kern="1200" dirty="0"/>
            <a:t>证书安装情况、数据加密传输、防 </a:t>
          </a:r>
          <a:r>
            <a:rPr lang="en-US" altLang="zh-CN" sz="1100" kern="1200" dirty="0"/>
            <a:t>DDoS </a:t>
          </a:r>
          <a:r>
            <a:rPr lang="zh-CN" altLang="zh-CN" sz="1100" kern="1200" dirty="0"/>
            <a:t>攻击措施等。</a:t>
          </a:r>
        </a:p>
        <a:p>
          <a:pPr marL="57150" lvl="1" indent="-57150" algn="l" defTabSz="488950">
            <a:lnSpc>
              <a:spcPct val="90000"/>
            </a:lnSpc>
            <a:spcBef>
              <a:spcPct val="0"/>
            </a:spcBef>
            <a:spcAft>
              <a:spcPct val="15000"/>
            </a:spcAft>
            <a:buChar char="•"/>
          </a:pPr>
          <a:r>
            <a:rPr lang="zh-CN" altLang="zh-CN" sz="1100" b="1" kern="1200" dirty="0"/>
            <a:t>系统稳定性与可靠性</a:t>
          </a:r>
          <a:r>
            <a:rPr lang="zh-CN" altLang="zh-CN" sz="1100" kern="1200" dirty="0"/>
            <a:t>：服务器响应时间、宕机频率、数据备份恢复能力等。</a:t>
          </a:r>
        </a:p>
        <a:p>
          <a:pPr marL="57150" lvl="1" indent="-57150" algn="l" defTabSz="488950">
            <a:lnSpc>
              <a:spcPct val="90000"/>
            </a:lnSpc>
            <a:spcBef>
              <a:spcPct val="0"/>
            </a:spcBef>
            <a:spcAft>
              <a:spcPct val="15000"/>
            </a:spcAft>
            <a:buChar char="•"/>
          </a:pPr>
          <a:r>
            <a:rPr lang="en-US" altLang="zh-CN" sz="1100" b="1" kern="1200" dirty="0"/>
            <a:t>SEO </a:t>
          </a:r>
          <a:r>
            <a:rPr lang="zh-CN" altLang="zh-CN" sz="1100" b="1" kern="1200" dirty="0"/>
            <a:t>优化：</a:t>
          </a:r>
          <a:r>
            <a:rPr lang="zh-CN" altLang="zh-CN" sz="1100" kern="1200" dirty="0"/>
            <a:t>关键词排名、收录量、外链建设情况等搜索引擎优化表现。</a:t>
          </a:r>
        </a:p>
      </dsp:txBody>
      <dsp:txXfrm>
        <a:off x="5587048" y="398549"/>
        <a:ext cx="1434250" cy="4680225"/>
      </dsp:txXfrm>
    </dsp:sp>
    <dsp:sp modelId="{985FCA79-7B74-4040-8B7B-F57AFCC29688}">
      <dsp:nvSpPr>
        <dsp:cNvPr id="0" name=""/>
        <dsp:cNvSpPr/>
      </dsp:nvSpPr>
      <dsp:spPr>
        <a:xfrm>
          <a:off x="7345711" y="1468"/>
          <a:ext cx="1635045" cy="39708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zh-CN" altLang="zh-CN" sz="1400" b="1" kern="1200" dirty="0"/>
            <a:t>社会化评价指标</a:t>
          </a:r>
        </a:p>
      </dsp:txBody>
      <dsp:txXfrm>
        <a:off x="7345711" y="1468"/>
        <a:ext cx="1635045" cy="397081"/>
      </dsp:txXfrm>
    </dsp:sp>
    <dsp:sp modelId="{95307472-3E26-45BB-9AC9-8FA32CD360E9}">
      <dsp:nvSpPr>
        <dsp:cNvPr id="0" name=""/>
        <dsp:cNvSpPr/>
      </dsp:nvSpPr>
      <dsp:spPr>
        <a:xfrm>
          <a:off x="7446109" y="398549"/>
          <a:ext cx="1434250" cy="4680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zh-CN" altLang="zh-CN" sz="1100" b="1" kern="1200" dirty="0"/>
            <a:t>用户评价与口碑：</a:t>
          </a:r>
          <a:r>
            <a:rPr lang="zh-CN" altLang="zh-CN" sz="1100" kern="1200" dirty="0"/>
            <a:t>用户评论的数量、质量和评分，以及社交媒体上的品牌声誉。</a:t>
          </a:r>
        </a:p>
        <a:p>
          <a:pPr marL="57150" lvl="1" indent="-57150" algn="l" defTabSz="488950">
            <a:lnSpc>
              <a:spcPct val="90000"/>
            </a:lnSpc>
            <a:spcBef>
              <a:spcPct val="0"/>
            </a:spcBef>
            <a:spcAft>
              <a:spcPct val="15000"/>
            </a:spcAft>
            <a:buChar char="•"/>
          </a:pPr>
          <a:r>
            <a:rPr lang="zh-CN" altLang="zh-CN" sz="1100" b="1" kern="1200" dirty="0"/>
            <a:t>社区活跃度：</a:t>
          </a:r>
          <a:r>
            <a:rPr lang="zh-CN" altLang="zh-CN" sz="1100" kern="1200" dirty="0"/>
            <a:t>用户参与讨论、分享产品、撰写博客文章等互动情况。</a:t>
          </a:r>
        </a:p>
      </dsp:txBody>
      <dsp:txXfrm>
        <a:off x="7446109" y="398549"/>
        <a:ext cx="1434250" cy="4680225"/>
      </dsp:txXfrm>
    </dsp:sp>
    <dsp:sp modelId="{21222079-79C2-4520-B21D-A71713190A65}">
      <dsp:nvSpPr>
        <dsp:cNvPr id="0" name=""/>
        <dsp:cNvSpPr/>
      </dsp:nvSpPr>
      <dsp:spPr>
        <a:xfrm>
          <a:off x="9181551" y="1468"/>
          <a:ext cx="1635045" cy="39708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zh-CN" altLang="zh-CN" sz="1400" b="1" kern="1200" dirty="0"/>
            <a:t>移动端表现</a:t>
          </a:r>
        </a:p>
      </dsp:txBody>
      <dsp:txXfrm>
        <a:off x="9181551" y="1468"/>
        <a:ext cx="1635045" cy="397081"/>
      </dsp:txXfrm>
    </dsp:sp>
    <dsp:sp modelId="{AD5B37D2-365C-4756-BB56-0AD385D5E1B8}">
      <dsp:nvSpPr>
        <dsp:cNvPr id="0" name=""/>
        <dsp:cNvSpPr/>
      </dsp:nvSpPr>
      <dsp:spPr>
        <a:xfrm>
          <a:off x="9281949" y="398549"/>
          <a:ext cx="1434250" cy="46802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zh-CN" altLang="zh-CN" sz="1100" b="1" kern="1200" dirty="0"/>
            <a:t>移动端适配性：</a:t>
          </a:r>
          <a:r>
            <a:rPr lang="zh-CN" altLang="zh-CN" sz="1100" kern="1200" dirty="0"/>
            <a:t>手机和平板电脑上的显示效果、交互体验。</a:t>
          </a:r>
        </a:p>
        <a:p>
          <a:pPr marL="57150" lvl="1" indent="-57150" algn="l" defTabSz="488950">
            <a:lnSpc>
              <a:spcPct val="90000"/>
            </a:lnSpc>
            <a:spcBef>
              <a:spcPct val="0"/>
            </a:spcBef>
            <a:spcAft>
              <a:spcPct val="15000"/>
            </a:spcAft>
            <a:buChar char="•"/>
          </a:pPr>
          <a:r>
            <a:rPr lang="zh-CN" altLang="zh-CN" sz="1100" b="1" kern="1200" dirty="0"/>
            <a:t>移动应用下载量与活跃用户数：</a:t>
          </a:r>
          <a:r>
            <a:rPr lang="zh-CN" altLang="zh-CN" sz="1100" kern="1200" dirty="0"/>
            <a:t>如果提供移动应用，需要关注这些数据。</a:t>
          </a:r>
        </a:p>
      </dsp:txBody>
      <dsp:txXfrm>
        <a:off x="9281949" y="398549"/>
        <a:ext cx="1434250" cy="46802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D53A46-52AE-4B68-95AA-411327F22283}">
      <dsp:nvSpPr>
        <dsp:cNvPr id="0" name=""/>
        <dsp:cNvSpPr/>
      </dsp:nvSpPr>
      <dsp:spPr>
        <a:xfrm>
          <a:off x="-4917104" y="-753477"/>
          <a:ext cx="5856241" cy="5856241"/>
        </a:xfrm>
        <a:prstGeom prst="blockArc">
          <a:avLst>
            <a:gd name="adj1" fmla="val 18900000"/>
            <a:gd name="adj2" fmla="val 2700000"/>
            <a:gd name="adj3" fmla="val 36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D7552-4DA6-41A6-ADCB-8FCA969BC0C4}">
      <dsp:nvSpPr>
        <dsp:cNvPr id="0" name=""/>
        <dsp:cNvSpPr/>
      </dsp:nvSpPr>
      <dsp:spPr>
        <a:xfrm>
          <a:off x="491797" y="334373"/>
          <a:ext cx="10199922" cy="6690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094" tIns="38100" rIns="38100" bIns="38100" numCol="1" spcCol="1270" anchor="ctr" anchorCtr="0">
          <a:noAutofit/>
        </a:bodyPr>
        <a:lstStyle/>
        <a:p>
          <a:pPr marL="0" lvl="0" indent="0" algn="l" defTabSz="666750">
            <a:lnSpc>
              <a:spcPct val="90000"/>
            </a:lnSpc>
            <a:spcBef>
              <a:spcPct val="0"/>
            </a:spcBef>
            <a:spcAft>
              <a:spcPct val="35000"/>
            </a:spcAft>
            <a:buNone/>
          </a:pPr>
          <a:r>
            <a:rPr lang="zh-CN" altLang="en-US" sz="1500" b="1" kern="1200" dirty="0">
              <a:solidFill>
                <a:srgbClr val="FFFF00"/>
              </a:solidFill>
            </a:rPr>
            <a:t>市场研究：</a:t>
          </a:r>
          <a:r>
            <a:rPr lang="zh-CN" altLang="en-US" sz="1500" kern="1200" dirty="0"/>
            <a:t>深入了解目标市场的规模、发展趋势、消费者行为、竞争态势以及法规政策，为网站找准市场切入点。</a:t>
          </a:r>
        </a:p>
      </dsp:txBody>
      <dsp:txXfrm>
        <a:off x="491797" y="334373"/>
        <a:ext cx="10199922" cy="669094"/>
      </dsp:txXfrm>
    </dsp:sp>
    <dsp:sp modelId="{7A88A7EB-AE84-47D5-80FF-CD0D9381D6EF}">
      <dsp:nvSpPr>
        <dsp:cNvPr id="0" name=""/>
        <dsp:cNvSpPr/>
      </dsp:nvSpPr>
      <dsp:spPr>
        <a:xfrm>
          <a:off x="73613" y="250736"/>
          <a:ext cx="836367" cy="83636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2A2686-57D1-4F10-AF7F-B1E66F89F377}">
      <dsp:nvSpPr>
        <dsp:cNvPr id="0" name=""/>
        <dsp:cNvSpPr/>
      </dsp:nvSpPr>
      <dsp:spPr>
        <a:xfrm>
          <a:off x="875404" y="1338188"/>
          <a:ext cx="9816315" cy="6690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094" tIns="35560" rIns="35560" bIns="3556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FF00"/>
              </a:solidFill>
              <a:latin typeface="Arial"/>
              <a:ea typeface="微软雅黑"/>
              <a:cs typeface="+mn-cs"/>
            </a:rPr>
            <a:t>用户细分：</a:t>
          </a:r>
          <a:r>
            <a:rPr lang="zh-CN" altLang="en-US" sz="1400" kern="1200" dirty="0"/>
            <a:t>通过数据分析和调研确定目标用户群体特征，如年龄、性别、消费习惯、购买力等。</a:t>
          </a:r>
        </a:p>
      </dsp:txBody>
      <dsp:txXfrm>
        <a:off x="875404" y="1338188"/>
        <a:ext cx="9816315" cy="669094"/>
      </dsp:txXfrm>
    </dsp:sp>
    <dsp:sp modelId="{F86AEC21-5B9D-42F5-BD25-080026B07A46}">
      <dsp:nvSpPr>
        <dsp:cNvPr id="0" name=""/>
        <dsp:cNvSpPr/>
      </dsp:nvSpPr>
      <dsp:spPr>
        <a:xfrm>
          <a:off x="457220" y="1254551"/>
          <a:ext cx="836367" cy="83636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946CA2-4946-4B14-9E2C-2564B58479F5}">
      <dsp:nvSpPr>
        <dsp:cNvPr id="0" name=""/>
        <dsp:cNvSpPr/>
      </dsp:nvSpPr>
      <dsp:spPr>
        <a:xfrm>
          <a:off x="875404" y="2342004"/>
          <a:ext cx="9816315" cy="6690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094" tIns="35560" rIns="35560" bIns="3556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FF00"/>
              </a:solidFill>
              <a:latin typeface="Arial"/>
              <a:ea typeface="微软雅黑"/>
              <a:cs typeface="+mn-cs"/>
            </a:rPr>
            <a:t>价值主张：</a:t>
          </a:r>
          <a:r>
            <a:rPr lang="zh-CN" altLang="en-US" sz="1400" kern="1200" dirty="0"/>
            <a:t>明确电子商务网站所能提供的独特价值，如更低的价格、更丰富的商品种类、更快捷的配送服务或更优质的客户服务。</a:t>
          </a:r>
        </a:p>
      </dsp:txBody>
      <dsp:txXfrm>
        <a:off x="875404" y="2342004"/>
        <a:ext cx="9816315" cy="669094"/>
      </dsp:txXfrm>
    </dsp:sp>
    <dsp:sp modelId="{8A8C6CA0-113A-4530-91B2-46F9CF37D2B5}">
      <dsp:nvSpPr>
        <dsp:cNvPr id="0" name=""/>
        <dsp:cNvSpPr/>
      </dsp:nvSpPr>
      <dsp:spPr>
        <a:xfrm>
          <a:off x="457220" y="2258367"/>
          <a:ext cx="836367" cy="83636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83B064-1B6B-4779-A49C-20C5326135C9}">
      <dsp:nvSpPr>
        <dsp:cNvPr id="0" name=""/>
        <dsp:cNvSpPr/>
      </dsp:nvSpPr>
      <dsp:spPr>
        <a:xfrm>
          <a:off x="491797" y="3345819"/>
          <a:ext cx="10199922" cy="6690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1094" tIns="35560" rIns="35560" bIns="35560" numCol="1" spcCol="1270" anchor="ctr" anchorCtr="0">
          <a:noAutofit/>
        </a:bodyPr>
        <a:lstStyle/>
        <a:p>
          <a:pPr marL="0" lvl="0" indent="0" algn="l" defTabSz="622300">
            <a:lnSpc>
              <a:spcPct val="90000"/>
            </a:lnSpc>
            <a:spcBef>
              <a:spcPct val="0"/>
            </a:spcBef>
            <a:spcAft>
              <a:spcPct val="35000"/>
            </a:spcAft>
            <a:buNone/>
          </a:pPr>
          <a:r>
            <a:rPr lang="zh-CN" altLang="en-US" sz="1400" b="1" kern="1200" dirty="0">
              <a:solidFill>
                <a:srgbClr val="FFFF00"/>
              </a:solidFill>
              <a:latin typeface="Arial"/>
              <a:ea typeface="微软雅黑"/>
              <a:cs typeface="+mn-cs"/>
            </a:rPr>
            <a:t>商业模式选择：</a:t>
          </a:r>
          <a:r>
            <a:rPr lang="zh-CN" altLang="en-US" sz="1400" kern="1200" dirty="0"/>
            <a:t>根据市场需求和自身资源能力，选择合适的商业模式（如 </a:t>
          </a:r>
          <a:r>
            <a:rPr lang="en-US" altLang="zh-CN" sz="1400" kern="1200" dirty="0"/>
            <a:t>B2C</a:t>
          </a:r>
          <a:r>
            <a:rPr lang="zh-CN" altLang="en-US" sz="1400" kern="1200" dirty="0"/>
            <a:t>零售模式、</a:t>
          </a:r>
          <a:r>
            <a:rPr lang="en-US" altLang="zh-CN" sz="1400" kern="1200" dirty="0"/>
            <a:t>B2B </a:t>
          </a:r>
          <a:r>
            <a:rPr lang="zh-CN" altLang="en-US" sz="1400" kern="1200" dirty="0"/>
            <a:t>批发模式、</a:t>
          </a:r>
          <a:r>
            <a:rPr lang="en-US" altLang="zh-CN" sz="1400" kern="1200" dirty="0"/>
            <a:t>C2C </a:t>
          </a:r>
          <a:r>
            <a:rPr lang="zh-CN" altLang="en-US" sz="1400" kern="1200" dirty="0"/>
            <a:t>交易平台模式等），并规划盈利来源。</a:t>
          </a:r>
        </a:p>
      </dsp:txBody>
      <dsp:txXfrm>
        <a:off x="491797" y="3345819"/>
        <a:ext cx="10199922" cy="669094"/>
      </dsp:txXfrm>
    </dsp:sp>
    <dsp:sp modelId="{C69801CE-9041-4E8A-9ACB-8407D6A042E8}">
      <dsp:nvSpPr>
        <dsp:cNvPr id="0" name=""/>
        <dsp:cNvSpPr/>
      </dsp:nvSpPr>
      <dsp:spPr>
        <a:xfrm>
          <a:off x="73613" y="3262182"/>
          <a:ext cx="836367" cy="83636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D53A46-52AE-4B68-95AA-411327F22283}">
      <dsp:nvSpPr>
        <dsp:cNvPr id="0" name=""/>
        <dsp:cNvSpPr/>
      </dsp:nvSpPr>
      <dsp:spPr>
        <a:xfrm>
          <a:off x="-4917104" y="-753477"/>
          <a:ext cx="5856241" cy="5856241"/>
        </a:xfrm>
        <a:prstGeom prst="blockArc">
          <a:avLst>
            <a:gd name="adj1" fmla="val 18900000"/>
            <a:gd name="adj2" fmla="val 2700000"/>
            <a:gd name="adj3" fmla="val 369"/>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D7552-4DA6-41A6-ADCB-8FCA969BC0C4}">
      <dsp:nvSpPr>
        <dsp:cNvPr id="0" name=""/>
        <dsp:cNvSpPr/>
      </dsp:nvSpPr>
      <dsp:spPr>
        <a:xfrm>
          <a:off x="350445" y="229033"/>
          <a:ext cx="10341274" cy="4578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3453"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rPr>
            <a:t>商品管理模块：</a:t>
          </a:r>
          <a:r>
            <a:rPr lang="zh-CN" altLang="en-US" sz="1300" kern="1200" dirty="0"/>
            <a:t>识别并细化各项功能需求，包括商品上传与编辑、商品分类与标签管理、库存管理、促销活动设置等。</a:t>
          </a:r>
        </a:p>
      </dsp:txBody>
      <dsp:txXfrm>
        <a:off x="350445" y="229033"/>
        <a:ext cx="10341274" cy="457892"/>
      </dsp:txXfrm>
    </dsp:sp>
    <dsp:sp modelId="{7A88A7EB-AE84-47D5-80FF-CD0D9381D6EF}">
      <dsp:nvSpPr>
        <dsp:cNvPr id="0" name=""/>
        <dsp:cNvSpPr/>
      </dsp:nvSpPr>
      <dsp:spPr>
        <a:xfrm>
          <a:off x="64262" y="171796"/>
          <a:ext cx="572366" cy="5723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1BFC51-9A35-40A5-8DA3-A28A655F74B3}">
      <dsp:nvSpPr>
        <dsp:cNvPr id="0" name=""/>
        <dsp:cNvSpPr/>
      </dsp:nvSpPr>
      <dsp:spPr>
        <a:xfrm>
          <a:off x="727093" y="915785"/>
          <a:ext cx="9964625" cy="4578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3453"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购物车功能：</a:t>
          </a:r>
          <a:r>
            <a:rPr lang="zh-CN" altLang="en-US" sz="1300" kern="1200" dirty="0"/>
            <a:t>实现用户添加 </a:t>
          </a:r>
          <a:r>
            <a:rPr lang="en-US" altLang="en-US" sz="1300" kern="1200" dirty="0"/>
            <a:t>/ </a:t>
          </a:r>
          <a:r>
            <a:rPr lang="zh-CN" altLang="en-US" sz="1300" kern="1200" dirty="0"/>
            <a:t>删除商品、查看购物车、保存购物车等功能。</a:t>
          </a:r>
        </a:p>
      </dsp:txBody>
      <dsp:txXfrm>
        <a:off x="727093" y="915785"/>
        <a:ext cx="9964625" cy="457892"/>
      </dsp:txXfrm>
    </dsp:sp>
    <dsp:sp modelId="{45070FA7-267F-489E-8FDA-62ABDF05B554}">
      <dsp:nvSpPr>
        <dsp:cNvPr id="0" name=""/>
        <dsp:cNvSpPr/>
      </dsp:nvSpPr>
      <dsp:spPr>
        <a:xfrm>
          <a:off x="440910" y="858549"/>
          <a:ext cx="572366" cy="5723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A9D957-159F-4F8D-8B80-113C0749A7D3}">
      <dsp:nvSpPr>
        <dsp:cNvPr id="0" name=""/>
        <dsp:cNvSpPr/>
      </dsp:nvSpPr>
      <dsp:spPr>
        <a:xfrm>
          <a:off x="899325" y="1602538"/>
          <a:ext cx="9792394" cy="4578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3453"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订单处理流程：</a:t>
          </a:r>
          <a:r>
            <a:rPr lang="zh-CN" altLang="en-US" sz="1300" kern="1200" dirty="0"/>
            <a:t>实现用户下单支付、订单生成、订单状态追踪、订单修改与取消、地址填写、支付方式选择、发票开具等功能。</a:t>
          </a:r>
        </a:p>
      </dsp:txBody>
      <dsp:txXfrm>
        <a:off x="899325" y="1602538"/>
        <a:ext cx="9792394" cy="457892"/>
      </dsp:txXfrm>
    </dsp:sp>
    <dsp:sp modelId="{FB521F32-8F1D-48C3-892C-4ADB2AC51596}">
      <dsp:nvSpPr>
        <dsp:cNvPr id="0" name=""/>
        <dsp:cNvSpPr/>
      </dsp:nvSpPr>
      <dsp:spPr>
        <a:xfrm>
          <a:off x="613142" y="1545301"/>
          <a:ext cx="572366" cy="5723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D1AC3B-38B2-4DD9-BCBA-C4A3851BD13B}">
      <dsp:nvSpPr>
        <dsp:cNvPr id="0" name=""/>
        <dsp:cNvSpPr/>
      </dsp:nvSpPr>
      <dsp:spPr>
        <a:xfrm>
          <a:off x="899325" y="2288855"/>
          <a:ext cx="9792394" cy="4578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3453"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用户账户体系：</a:t>
          </a:r>
          <a:r>
            <a:rPr lang="zh-CN" altLang="en-US" sz="1300" kern="1200" dirty="0"/>
            <a:t>实现用户注册与登录、个人信息维护、订单查询、收货地址管理、账户安全、会员系统等功能。</a:t>
          </a:r>
        </a:p>
      </dsp:txBody>
      <dsp:txXfrm>
        <a:off x="899325" y="2288855"/>
        <a:ext cx="9792394" cy="457892"/>
      </dsp:txXfrm>
    </dsp:sp>
    <dsp:sp modelId="{772DE841-3E90-477D-9A30-9E351934EEBC}">
      <dsp:nvSpPr>
        <dsp:cNvPr id="0" name=""/>
        <dsp:cNvSpPr/>
      </dsp:nvSpPr>
      <dsp:spPr>
        <a:xfrm>
          <a:off x="613142" y="2231619"/>
          <a:ext cx="572366" cy="5723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A7B187-04DB-4075-BD1A-FDC47F6170B8}">
      <dsp:nvSpPr>
        <dsp:cNvPr id="0" name=""/>
        <dsp:cNvSpPr/>
      </dsp:nvSpPr>
      <dsp:spPr>
        <a:xfrm>
          <a:off x="727093" y="2975608"/>
          <a:ext cx="9964625" cy="4578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3453"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客户服务功能：</a:t>
          </a:r>
          <a:r>
            <a:rPr lang="zh-CN" altLang="en-US" sz="1300" kern="1200" dirty="0"/>
            <a:t>实现在线客服、常见问题解答、退换货政策介绍、投诉与建议通道的建立等功能。</a:t>
          </a:r>
        </a:p>
      </dsp:txBody>
      <dsp:txXfrm>
        <a:off x="727093" y="2975608"/>
        <a:ext cx="9964625" cy="457892"/>
      </dsp:txXfrm>
    </dsp:sp>
    <dsp:sp modelId="{2A7E6178-B3AB-4BF2-B977-012549FE83D1}">
      <dsp:nvSpPr>
        <dsp:cNvPr id="0" name=""/>
        <dsp:cNvSpPr/>
      </dsp:nvSpPr>
      <dsp:spPr>
        <a:xfrm>
          <a:off x="440910" y="2918371"/>
          <a:ext cx="572366" cy="5723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DFF984-09BC-4851-BAB6-09AD1AFE8D67}">
      <dsp:nvSpPr>
        <dsp:cNvPr id="0" name=""/>
        <dsp:cNvSpPr/>
      </dsp:nvSpPr>
      <dsp:spPr>
        <a:xfrm>
          <a:off x="350445" y="3662360"/>
          <a:ext cx="10341274" cy="45789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3453" tIns="33020" rIns="33020" bIns="33020" numCol="1" spcCol="1270" anchor="ctr" anchorCtr="0">
          <a:noAutofit/>
        </a:bodyPr>
        <a:lstStyle/>
        <a:p>
          <a:pPr marL="0" lvl="0" indent="0" algn="l" defTabSz="577850">
            <a:lnSpc>
              <a:spcPct val="90000"/>
            </a:lnSpc>
            <a:spcBef>
              <a:spcPct val="0"/>
            </a:spcBef>
            <a:spcAft>
              <a:spcPct val="35000"/>
            </a:spcAft>
            <a:buNone/>
          </a:pPr>
          <a:r>
            <a:rPr lang="zh-CN" altLang="en-US" sz="1300" b="1" kern="1200" dirty="0">
              <a:solidFill>
                <a:srgbClr val="FFFF00"/>
              </a:solidFill>
              <a:latin typeface="Arial"/>
              <a:ea typeface="微软雅黑"/>
              <a:cs typeface="+mn-cs"/>
            </a:rPr>
            <a:t>营销推广工具：</a:t>
          </a:r>
          <a:r>
            <a:rPr lang="zh-CN" altLang="en-US" sz="1300" kern="1200" dirty="0"/>
            <a:t>集成优惠券发放、促销活动设置、积分系统、会员等级权益等营销手段。</a:t>
          </a:r>
        </a:p>
      </dsp:txBody>
      <dsp:txXfrm>
        <a:off x="350445" y="3662360"/>
        <a:ext cx="10341274" cy="457892"/>
      </dsp:txXfrm>
    </dsp:sp>
    <dsp:sp modelId="{FB9833B9-6ADA-4E6E-B291-BB875C584744}">
      <dsp:nvSpPr>
        <dsp:cNvPr id="0" name=""/>
        <dsp:cNvSpPr/>
      </dsp:nvSpPr>
      <dsp:spPr>
        <a:xfrm>
          <a:off x="64262" y="3605123"/>
          <a:ext cx="572366" cy="5723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D53A46-52AE-4B68-95AA-411327F22283}">
      <dsp:nvSpPr>
        <dsp:cNvPr id="0" name=""/>
        <dsp:cNvSpPr/>
      </dsp:nvSpPr>
      <dsp:spPr>
        <a:xfrm>
          <a:off x="-4320286" y="-662745"/>
          <a:ext cx="5147265" cy="5147265"/>
        </a:xfrm>
        <a:prstGeom prst="blockArc">
          <a:avLst>
            <a:gd name="adj1" fmla="val 18900000"/>
            <a:gd name="adj2" fmla="val 2700000"/>
            <a:gd name="adj3" fmla="val 42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D7552-4DA6-41A6-ADCB-8FCA969BC0C4}">
      <dsp:nvSpPr>
        <dsp:cNvPr id="0" name=""/>
        <dsp:cNvSpPr/>
      </dsp:nvSpPr>
      <dsp:spPr>
        <a:xfrm>
          <a:off x="531841" y="382177"/>
          <a:ext cx="10168209" cy="7643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6707" tIns="43180" rIns="43180" bIns="43180" numCol="1" spcCol="1270" anchor="ctr" anchorCtr="0">
          <a:noAutofit/>
        </a:bodyPr>
        <a:lstStyle/>
        <a:p>
          <a:pPr marL="0" lvl="0" indent="0" algn="l" defTabSz="755650">
            <a:lnSpc>
              <a:spcPct val="90000"/>
            </a:lnSpc>
            <a:spcBef>
              <a:spcPct val="0"/>
            </a:spcBef>
            <a:spcAft>
              <a:spcPct val="35000"/>
            </a:spcAft>
            <a:buNone/>
          </a:pPr>
          <a:r>
            <a:rPr lang="zh-CN" altLang="en-US" sz="1700" b="1" kern="1200" dirty="0">
              <a:solidFill>
                <a:srgbClr val="FFFF00"/>
              </a:solidFill>
            </a:rPr>
            <a:t>交互设计：</a:t>
          </a:r>
          <a:r>
            <a:rPr lang="zh-CN" altLang="en-US" sz="1700" kern="1200" dirty="0"/>
            <a:t>确保网站导航清晰，操作流程简洁易懂，提供良好的用户体验，如搜索结果精准、购物流程流畅、页面加载速度快等。</a:t>
          </a:r>
        </a:p>
      </dsp:txBody>
      <dsp:txXfrm>
        <a:off x="531841" y="382177"/>
        <a:ext cx="10168209" cy="764355"/>
      </dsp:txXfrm>
    </dsp:sp>
    <dsp:sp modelId="{7A88A7EB-AE84-47D5-80FF-CD0D9381D6EF}">
      <dsp:nvSpPr>
        <dsp:cNvPr id="0" name=""/>
        <dsp:cNvSpPr/>
      </dsp:nvSpPr>
      <dsp:spPr>
        <a:xfrm>
          <a:off x="54120" y="286633"/>
          <a:ext cx="955443" cy="95544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286D8F-044B-434F-A0E2-01487BC7855D}">
      <dsp:nvSpPr>
        <dsp:cNvPr id="0" name=""/>
        <dsp:cNvSpPr/>
      </dsp:nvSpPr>
      <dsp:spPr>
        <a:xfrm>
          <a:off x="809685" y="1528709"/>
          <a:ext cx="9890366" cy="7643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6707" tIns="43180" rIns="43180" bIns="43180" numCol="1" spcCol="1270" anchor="ctr" anchorCtr="0">
          <a:noAutofit/>
        </a:bodyPr>
        <a:lstStyle/>
        <a:p>
          <a:pPr marL="0" lvl="0" indent="0" algn="l" defTabSz="755650">
            <a:lnSpc>
              <a:spcPct val="90000"/>
            </a:lnSpc>
            <a:spcBef>
              <a:spcPct val="0"/>
            </a:spcBef>
            <a:spcAft>
              <a:spcPct val="35000"/>
            </a:spcAft>
            <a:buNone/>
          </a:pPr>
          <a:r>
            <a:rPr lang="en-US" altLang="en-US" sz="1700" b="1" kern="1200" dirty="0">
              <a:solidFill>
                <a:srgbClr val="FFFF00"/>
              </a:solidFill>
              <a:latin typeface="Arial"/>
              <a:ea typeface="微软雅黑"/>
              <a:cs typeface="+mn-cs"/>
            </a:rPr>
            <a:t>UI </a:t>
          </a:r>
          <a:r>
            <a:rPr lang="zh-CN" altLang="en-US" sz="1700" b="1" kern="1200" dirty="0">
              <a:solidFill>
                <a:srgbClr val="FFFF00"/>
              </a:solidFill>
              <a:latin typeface="Arial"/>
              <a:ea typeface="微软雅黑"/>
              <a:cs typeface="+mn-cs"/>
            </a:rPr>
            <a:t>设计：</a:t>
          </a:r>
          <a:r>
            <a:rPr lang="zh-CN" altLang="en-US" sz="1700" kern="1200" dirty="0"/>
            <a:t>结合品牌形象及用户喜好，设计具有吸引力且易于使用的界面布局，同时兼顾不同设备和浏览器的兼容性。</a:t>
          </a:r>
        </a:p>
      </dsp:txBody>
      <dsp:txXfrm>
        <a:off x="809685" y="1528709"/>
        <a:ext cx="9890366" cy="764355"/>
      </dsp:txXfrm>
    </dsp:sp>
    <dsp:sp modelId="{EEB5C4E1-C2BC-466A-8F5A-F29555A6C347}">
      <dsp:nvSpPr>
        <dsp:cNvPr id="0" name=""/>
        <dsp:cNvSpPr/>
      </dsp:nvSpPr>
      <dsp:spPr>
        <a:xfrm>
          <a:off x="331963" y="1433165"/>
          <a:ext cx="955443" cy="95544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206A64-88AD-4195-880D-7CB7A8DE2C62}">
      <dsp:nvSpPr>
        <dsp:cNvPr id="0" name=""/>
        <dsp:cNvSpPr/>
      </dsp:nvSpPr>
      <dsp:spPr>
        <a:xfrm>
          <a:off x="531841" y="2675242"/>
          <a:ext cx="10168209" cy="7643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6707" tIns="43180" rIns="43180" bIns="43180" numCol="1" spcCol="1270" anchor="ctr" anchorCtr="0">
          <a:noAutofit/>
        </a:bodyPr>
        <a:lstStyle/>
        <a:p>
          <a:pPr marL="0" lvl="0" indent="0" algn="l" defTabSz="755650">
            <a:lnSpc>
              <a:spcPct val="90000"/>
            </a:lnSpc>
            <a:spcBef>
              <a:spcPct val="0"/>
            </a:spcBef>
            <a:spcAft>
              <a:spcPct val="35000"/>
            </a:spcAft>
            <a:buNone/>
          </a:pPr>
          <a:r>
            <a:rPr lang="zh-CN" altLang="en-US" sz="1700" b="1" kern="1200" dirty="0">
              <a:solidFill>
                <a:srgbClr val="FFFF00"/>
              </a:solidFill>
              <a:latin typeface="Arial"/>
              <a:ea typeface="微软雅黑"/>
              <a:cs typeface="+mn-cs"/>
            </a:rPr>
            <a:t>个性化推荐：</a:t>
          </a:r>
          <a:r>
            <a:rPr lang="zh-CN" altLang="en-US" sz="1700" kern="1200" dirty="0"/>
            <a:t>运用大数据和算法技术，为用户提供个性化的产品推荐和服务体验。</a:t>
          </a:r>
        </a:p>
      </dsp:txBody>
      <dsp:txXfrm>
        <a:off x="531841" y="2675242"/>
        <a:ext cx="10168209" cy="764355"/>
      </dsp:txXfrm>
    </dsp:sp>
    <dsp:sp modelId="{23BB15E1-595C-4DFC-807C-D4744A3C8CBF}">
      <dsp:nvSpPr>
        <dsp:cNvPr id="0" name=""/>
        <dsp:cNvSpPr/>
      </dsp:nvSpPr>
      <dsp:spPr>
        <a:xfrm>
          <a:off x="54120" y="2579698"/>
          <a:ext cx="955443" cy="95544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2024/9/12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buFontTx/>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a:buFontTx/>
              <a:buNone/>
              <a:defRPr sz="1200" noProof="1">
                <a:latin typeface="等线" panose="02010600030101010101" charset="-122"/>
              </a:defRPr>
            </a:lvl1pPr>
          </a:lstStyle>
          <a:p>
            <a:pPr>
              <a:defRPr/>
            </a:pPr>
            <a:endParaRPr lang="zh-CN" altLang="en-US"/>
          </a:p>
        </p:txBody>
      </p:sp>
      <p:sp>
        <p:nvSpPr>
          <p:cNvPr id="8090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buFontTx/>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smtClean="0"/>
            </a:lvl1pPr>
          </a:lstStyle>
          <a:p>
            <a:pPr>
              <a:defRPr/>
            </a:pPr>
            <a:fld id="{5AC8796B-7368-45C3-B8B4-3EFD9ECED490}"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等线" panose="02010600030101010101" charset="-122"/>
      </a:defRPr>
    </a:lvl1pPr>
    <a:lvl2pPr marL="457200" algn="l" rtl="0" eaLnBrk="0" fontAlgn="base" hangingPunct="0">
      <a:spcBef>
        <a:spcPct val="0"/>
      </a:spcBef>
      <a:spcAft>
        <a:spcPct val="0"/>
      </a:spcAft>
      <a:defRPr sz="1200" kern="1200">
        <a:solidFill>
          <a:schemeClr val="tx1"/>
        </a:solidFill>
        <a:latin typeface="+mn-lt"/>
        <a:ea typeface="+mn-ea"/>
        <a:cs typeface="等线" panose="02010600030101010101" charset="-122"/>
      </a:defRPr>
    </a:lvl2pPr>
    <a:lvl3pPr marL="914400" algn="l" rtl="0" eaLnBrk="0" fontAlgn="base" hangingPunct="0">
      <a:spcBef>
        <a:spcPct val="0"/>
      </a:spcBef>
      <a:spcAft>
        <a:spcPct val="0"/>
      </a:spcAft>
      <a:defRPr sz="1200" kern="1200">
        <a:solidFill>
          <a:schemeClr val="tx1"/>
        </a:solidFill>
        <a:latin typeface="+mn-lt"/>
        <a:ea typeface="+mn-ea"/>
        <a:cs typeface="等线" panose="02010600030101010101" charset="-122"/>
      </a:defRPr>
    </a:lvl3pPr>
    <a:lvl4pPr marL="1371600" algn="l" rtl="0" eaLnBrk="0" fontAlgn="base" hangingPunct="0">
      <a:spcBef>
        <a:spcPct val="0"/>
      </a:spcBef>
      <a:spcAft>
        <a:spcPct val="0"/>
      </a:spcAft>
      <a:defRPr sz="1200" kern="1200">
        <a:solidFill>
          <a:schemeClr val="tx1"/>
        </a:solidFill>
        <a:latin typeface="+mn-lt"/>
        <a:ea typeface="+mn-ea"/>
        <a:cs typeface="等线" panose="02010600030101010101" charset="-122"/>
      </a:defRPr>
    </a:lvl4pPr>
    <a:lvl5pPr marL="1828800" algn="l" rtl="0" eaLnBrk="0" fontAlgn="base" hangingPunct="0">
      <a:spcBef>
        <a:spcPct val="0"/>
      </a:spcBef>
      <a:spcAft>
        <a:spcPct val="0"/>
      </a:spcAft>
      <a:defRPr sz="1200" kern="1200">
        <a:solidFill>
          <a:schemeClr val="tx1"/>
        </a:solidFill>
        <a:latin typeface="+mn-lt"/>
        <a:ea typeface="+mn-ea"/>
        <a:cs typeface="等线"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1</a:t>
            </a:fld>
            <a:endParaRPr lang="zh-CN" altLang="en-US">
              <a:latin typeface="等线" panose="02010600030101010101" charset="-122"/>
            </a:endParaRPr>
          </a:p>
        </p:txBody>
      </p:sp>
    </p:spTree>
    <p:extLst>
      <p:ext uri="{BB962C8B-B14F-4D97-AF65-F5344CB8AC3E}">
        <p14:creationId xmlns:p14="http://schemas.microsoft.com/office/powerpoint/2010/main" val="1431019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10</a:t>
            </a:fld>
            <a:endParaRPr lang="zh-CN" altLang="en-US">
              <a:latin typeface="等线" panose="02010600030101010101" charset="-122"/>
            </a:endParaRPr>
          </a:p>
        </p:txBody>
      </p:sp>
    </p:spTree>
    <p:extLst>
      <p:ext uri="{BB962C8B-B14F-4D97-AF65-F5344CB8AC3E}">
        <p14:creationId xmlns:p14="http://schemas.microsoft.com/office/powerpoint/2010/main" val="4225024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11</a:t>
            </a:fld>
            <a:endParaRPr lang="zh-CN" altLang="en-US">
              <a:latin typeface="等线" panose="02010600030101010101" charset="-122"/>
            </a:endParaRPr>
          </a:p>
        </p:txBody>
      </p:sp>
    </p:spTree>
    <p:extLst>
      <p:ext uri="{BB962C8B-B14F-4D97-AF65-F5344CB8AC3E}">
        <p14:creationId xmlns:p14="http://schemas.microsoft.com/office/powerpoint/2010/main" val="994679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12</a:t>
            </a:fld>
            <a:endParaRPr lang="zh-CN" altLang="en-US">
              <a:latin typeface="等线" panose="02010600030101010101" charset="-122"/>
            </a:endParaRPr>
          </a:p>
        </p:txBody>
      </p:sp>
    </p:spTree>
    <p:extLst>
      <p:ext uri="{BB962C8B-B14F-4D97-AF65-F5344CB8AC3E}">
        <p14:creationId xmlns:p14="http://schemas.microsoft.com/office/powerpoint/2010/main" val="4102555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13</a:t>
            </a:fld>
            <a:endParaRPr lang="zh-CN" altLang="en-US">
              <a:latin typeface="等线" panose="02010600030101010101" charset="-122"/>
            </a:endParaRPr>
          </a:p>
        </p:txBody>
      </p:sp>
    </p:spTree>
    <p:extLst>
      <p:ext uri="{BB962C8B-B14F-4D97-AF65-F5344CB8AC3E}">
        <p14:creationId xmlns:p14="http://schemas.microsoft.com/office/powerpoint/2010/main" val="1892573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14</a:t>
            </a:fld>
            <a:endParaRPr lang="zh-CN" altLang="en-US">
              <a:latin typeface="等线" panose="02010600030101010101" charset="-122"/>
            </a:endParaRPr>
          </a:p>
        </p:txBody>
      </p:sp>
    </p:spTree>
    <p:extLst>
      <p:ext uri="{BB962C8B-B14F-4D97-AF65-F5344CB8AC3E}">
        <p14:creationId xmlns:p14="http://schemas.microsoft.com/office/powerpoint/2010/main" val="1381800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15</a:t>
            </a:fld>
            <a:endParaRPr lang="zh-CN" altLang="en-US">
              <a:latin typeface="等线" panose="02010600030101010101" charset="-122"/>
            </a:endParaRPr>
          </a:p>
        </p:txBody>
      </p:sp>
    </p:spTree>
    <p:extLst>
      <p:ext uri="{BB962C8B-B14F-4D97-AF65-F5344CB8AC3E}">
        <p14:creationId xmlns:p14="http://schemas.microsoft.com/office/powerpoint/2010/main" val="875047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16</a:t>
            </a:fld>
            <a:endParaRPr lang="zh-CN" altLang="en-US">
              <a:latin typeface="等线" panose="02010600030101010101" charset="-122"/>
            </a:endParaRPr>
          </a:p>
        </p:txBody>
      </p:sp>
    </p:spTree>
    <p:extLst>
      <p:ext uri="{BB962C8B-B14F-4D97-AF65-F5344CB8AC3E}">
        <p14:creationId xmlns:p14="http://schemas.microsoft.com/office/powerpoint/2010/main" val="2500549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17</a:t>
            </a:fld>
            <a:endParaRPr lang="zh-CN" altLang="en-US">
              <a:latin typeface="等线" panose="02010600030101010101" charset="-122"/>
            </a:endParaRPr>
          </a:p>
        </p:txBody>
      </p:sp>
    </p:spTree>
    <p:extLst>
      <p:ext uri="{BB962C8B-B14F-4D97-AF65-F5344CB8AC3E}">
        <p14:creationId xmlns:p14="http://schemas.microsoft.com/office/powerpoint/2010/main" val="1057183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18</a:t>
            </a:fld>
            <a:endParaRPr lang="zh-CN" altLang="en-US">
              <a:latin typeface="等线" panose="02010600030101010101" charset="-122"/>
            </a:endParaRPr>
          </a:p>
        </p:txBody>
      </p:sp>
    </p:spTree>
    <p:extLst>
      <p:ext uri="{BB962C8B-B14F-4D97-AF65-F5344CB8AC3E}">
        <p14:creationId xmlns:p14="http://schemas.microsoft.com/office/powerpoint/2010/main" val="644918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19</a:t>
            </a:fld>
            <a:endParaRPr lang="zh-CN" altLang="en-US">
              <a:latin typeface="等线" panose="02010600030101010101" charset="-122"/>
            </a:endParaRPr>
          </a:p>
        </p:txBody>
      </p:sp>
    </p:spTree>
    <p:extLst>
      <p:ext uri="{BB962C8B-B14F-4D97-AF65-F5344CB8AC3E}">
        <p14:creationId xmlns:p14="http://schemas.microsoft.com/office/powerpoint/2010/main" val="3063570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a:t>
            </a:fld>
            <a:endParaRPr lang="zh-CN" altLang="en-US">
              <a:latin typeface="等线" panose="02010600030101010101" charset="-122"/>
            </a:endParaRPr>
          </a:p>
        </p:txBody>
      </p:sp>
    </p:spTree>
    <p:extLst>
      <p:ext uri="{BB962C8B-B14F-4D97-AF65-F5344CB8AC3E}">
        <p14:creationId xmlns:p14="http://schemas.microsoft.com/office/powerpoint/2010/main" val="610088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20</a:t>
            </a:fld>
            <a:endParaRPr lang="zh-CN" altLang="en-US">
              <a:latin typeface="等线" panose="02010600030101010101" charset="-122"/>
            </a:endParaRPr>
          </a:p>
        </p:txBody>
      </p:sp>
    </p:spTree>
    <p:extLst>
      <p:ext uri="{BB962C8B-B14F-4D97-AF65-F5344CB8AC3E}">
        <p14:creationId xmlns:p14="http://schemas.microsoft.com/office/powerpoint/2010/main" val="4098430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21</a:t>
            </a:fld>
            <a:endParaRPr lang="zh-CN" altLang="en-US">
              <a:latin typeface="等线" panose="02010600030101010101" charset="-122"/>
            </a:endParaRPr>
          </a:p>
        </p:txBody>
      </p:sp>
    </p:spTree>
    <p:extLst>
      <p:ext uri="{BB962C8B-B14F-4D97-AF65-F5344CB8AC3E}">
        <p14:creationId xmlns:p14="http://schemas.microsoft.com/office/powerpoint/2010/main" val="4035472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22</a:t>
            </a:fld>
            <a:endParaRPr lang="zh-CN" altLang="en-US">
              <a:latin typeface="等线" panose="02010600030101010101" charset="-122"/>
            </a:endParaRPr>
          </a:p>
        </p:txBody>
      </p:sp>
    </p:spTree>
    <p:extLst>
      <p:ext uri="{BB962C8B-B14F-4D97-AF65-F5344CB8AC3E}">
        <p14:creationId xmlns:p14="http://schemas.microsoft.com/office/powerpoint/2010/main" val="88267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23</a:t>
            </a:fld>
            <a:endParaRPr lang="zh-CN" altLang="en-US">
              <a:latin typeface="等线" panose="02010600030101010101" charset="-122"/>
            </a:endParaRPr>
          </a:p>
        </p:txBody>
      </p:sp>
    </p:spTree>
    <p:extLst>
      <p:ext uri="{BB962C8B-B14F-4D97-AF65-F5344CB8AC3E}">
        <p14:creationId xmlns:p14="http://schemas.microsoft.com/office/powerpoint/2010/main" val="18214699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24</a:t>
            </a:fld>
            <a:endParaRPr lang="zh-CN" altLang="en-US">
              <a:latin typeface="等线" panose="02010600030101010101" charset="-122"/>
            </a:endParaRPr>
          </a:p>
        </p:txBody>
      </p:sp>
    </p:spTree>
    <p:extLst>
      <p:ext uri="{BB962C8B-B14F-4D97-AF65-F5344CB8AC3E}">
        <p14:creationId xmlns:p14="http://schemas.microsoft.com/office/powerpoint/2010/main" val="2103290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25</a:t>
            </a:fld>
            <a:endParaRPr lang="zh-CN" altLang="en-US">
              <a:latin typeface="等线" panose="02010600030101010101" charset="-122"/>
            </a:endParaRPr>
          </a:p>
        </p:txBody>
      </p:sp>
    </p:spTree>
    <p:extLst>
      <p:ext uri="{BB962C8B-B14F-4D97-AF65-F5344CB8AC3E}">
        <p14:creationId xmlns:p14="http://schemas.microsoft.com/office/powerpoint/2010/main" val="31297450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26</a:t>
            </a:fld>
            <a:endParaRPr lang="zh-CN" altLang="en-US">
              <a:latin typeface="等线" panose="02010600030101010101" charset="-122"/>
            </a:endParaRPr>
          </a:p>
        </p:txBody>
      </p:sp>
    </p:spTree>
    <p:extLst>
      <p:ext uri="{BB962C8B-B14F-4D97-AF65-F5344CB8AC3E}">
        <p14:creationId xmlns:p14="http://schemas.microsoft.com/office/powerpoint/2010/main" val="2516740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27</a:t>
            </a:fld>
            <a:endParaRPr lang="zh-CN" altLang="en-US">
              <a:latin typeface="等线" panose="02010600030101010101" charset="-122"/>
            </a:endParaRPr>
          </a:p>
        </p:txBody>
      </p:sp>
    </p:spTree>
    <p:extLst>
      <p:ext uri="{BB962C8B-B14F-4D97-AF65-F5344CB8AC3E}">
        <p14:creationId xmlns:p14="http://schemas.microsoft.com/office/powerpoint/2010/main" val="32355685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28</a:t>
            </a:fld>
            <a:endParaRPr lang="zh-CN" altLang="en-US">
              <a:latin typeface="等线" panose="02010600030101010101" charset="-122"/>
            </a:endParaRPr>
          </a:p>
        </p:txBody>
      </p:sp>
    </p:spTree>
    <p:extLst>
      <p:ext uri="{BB962C8B-B14F-4D97-AF65-F5344CB8AC3E}">
        <p14:creationId xmlns:p14="http://schemas.microsoft.com/office/powerpoint/2010/main" val="835122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29</a:t>
            </a:fld>
            <a:endParaRPr lang="zh-CN" altLang="en-US">
              <a:latin typeface="等线" panose="02010600030101010101" charset="-122"/>
            </a:endParaRPr>
          </a:p>
        </p:txBody>
      </p:sp>
    </p:spTree>
    <p:extLst>
      <p:ext uri="{BB962C8B-B14F-4D97-AF65-F5344CB8AC3E}">
        <p14:creationId xmlns:p14="http://schemas.microsoft.com/office/powerpoint/2010/main" val="680661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a:t>
            </a:fld>
            <a:endParaRPr lang="zh-CN" altLang="en-US">
              <a:latin typeface="等线" panose="02010600030101010101" charset="-122"/>
            </a:endParaRPr>
          </a:p>
        </p:txBody>
      </p:sp>
    </p:spTree>
    <p:extLst>
      <p:ext uri="{BB962C8B-B14F-4D97-AF65-F5344CB8AC3E}">
        <p14:creationId xmlns:p14="http://schemas.microsoft.com/office/powerpoint/2010/main" val="1138840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30</a:t>
            </a:fld>
            <a:endParaRPr lang="zh-CN" altLang="en-US">
              <a:latin typeface="等线" panose="02010600030101010101" charset="-122"/>
            </a:endParaRPr>
          </a:p>
        </p:txBody>
      </p:sp>
    </p:spTree>
    <p:extLst>
      <p:ext uri="{BB962C8B-B14F-4D97-AF65-F5344CB8AC3E}">
        <p14:creationId xmlns:p14="http://schemas.microsoft.com/office/powerpoint/2010/main" val="840949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31</a:t>
            </a:fld>
            <a:endParaRPr lang="zh-CN" altLang="en-US">
              <a:latin typeface="等线" panose="02010600030101010101" charset="-122"/>
            </a:endParaRPr>
          </a:p>
        </p:txBody>
      </p:sp>
    </p:spTree>
    <p:extLst>
      <p:ext uri="{BB962C8B-B14F-4D97-AF65-F5344CB8AC3E}">
        <p14:creationId xmlns:p14="http://schemas.microsoft.com/office/powerpoint/2010/main" val="40569967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32</a:t>
            </a:fld>
            <a:endParaRPr lang="zh-CN" altLang="en-US">
              <a:latin typeface="等线" panose="02010600030101010101" charset="-122"/>
            </a:endParaRPr>
          </a:p>
        </p:txBody>
      </p:sp>
    </p:spTree>
    <p:extLst>
      <p:ext uri="{BB962C8B-B14F-4D97-AF65-F5344CB8AC3E}">
        <p14:creationId xmlns:p14="http://schemas.microsoft.com/office/powerpoint/2010/main" val="23762248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33</a:t>
            </a:fld>
            <a:endParaRPr lang="zh-CN" altLang="en-US">
              <a:latin typeface="等线" panose="02010600030101010101" charset="-122"/>
            </a:endParaRPr>
          </a:p>
        </p:txBody>
      </p:sp>
    </p:spTree>
    <p:extLst>
      <p:ext uri="{BB962C8B-B14F-4D97-AF65-F5344CB8AC3E}">
        <p14:creationId xmlns:p14="http://schemas.microsoft.com/office/powerpoint/2010/main" val="4185870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34</a:t>
            </a:fld>
            <a:endParaRPr lang="zh-CN" altLang="en-US">
              <a:latin typeface="等线" panose="02010600030101010101" charset="-122"/>
            </a:endParaRPr>
          </a:p>
        </p:txBody>
      </p:sp>
    </p:spTree>
    <p:extLst>
      <p:ext uri="{BB962C8B-B14F-4D97-AF65-F5344CB8AC3E}">
        <p14:creationId xmlns:p14="http://schemas.microsoft.com/office/powerpoint/2010/main" val="3767055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35</a:t>
            </a:fld>
            <a:endParaRPr lang="zh-CN" altLang="en-US">
              <a:latin typeface="等线" panose="02010600030101010101" charset="-122"/>
            </a:endParaRPr>
          </a:p>
        </p:txBody>
      </p:sp>
    </p:spTree>
    <p:extLst>
      <p:ext uri="{BB962C8B-B14F-4D97-AF65-F5344CB8AC3E}">
        <p14:creationId xmlns:p14="http://schemas.microsoft.com/office/powerpoint/2010/main" val="22509156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36</a:t>
            </a:fld>
            <a:endParaRPr lang="zh-CN" altLang="en-US">
              <a:latin typeface="等线" panose="02010600030101010101" charset="-122"/>
            </a:endParaRPr>
          </a:p>
        </p:txBody>
      </p:sp>
    </p:spTree>
    <p:extLst>
      <p:ext uri="{BB962C8B-B14F-4D97-AF65-F5344CB8AC3E}">
        <p14:creationId xmlns:p14="http://schemas.microsoft.com/office/powerpoint/2010/main" val="13206210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37</a:t>
            </a:fld>
            <a:endParaRPr lang="zh-CN" altLang="en-US">
              <a:latin typeface="等线" panose="02010600030101010101" charset="-122"/>
            </a:endParaRPr>
          </a:p>
        </p:txBody>
      </p:sp>
    </p:spTree>
    <p:extLst>
      <p:ext uri="{BB962C8B-B14F-4D97-AF65-F5344CB8AC3E}">
        <p14:creationId xmlns:p14="http://schemas.microsoft.com/office/powerpoint/2010/main" val="205741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19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F3F00590-1F2F-4F2A-A64D-448C981F15C5}" type="slidenum">
              <a:rPr lang="zh-CN" altLang="en-US">
                <a:latin typeface="等线" panose="02010600030101010101" charset="-122"/>
              </a:rPr>
              <a:t>38</a:t>
            </a:fld>
            <a:endParaRPr lang="zh-CN" altLang="en-US">
              <a:latin typeface="等线" panose="02010600030101010101" charset="-122"/>
            </a:endParaRPr>
          </a:p>
        </p:txBody>
      </p:sp>
    </p:spTree>
    <p:extLst>
      <p:ext uri="{BB962C8B-B14F-4D97-AF65-F5344CB8AC3E}">
        <p14:creationId xmlns:p14="http://schemas.microsoft.com/office/powerpoint/2010/main" val="2251354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4</a:t>
            </a:fld>
            <a:endParaRPr lang="zh-CN" altLang="en-US">
              <a:latin typeface="等线" panose="02010600030101010101" charset="-122"/>
            </a:endParaRPr>
          </a:p>
        </p:txBody>
      </p:sp>
    </p:spTree>
    <p:extLst>
      <p:ext uri="{BB962C8B-B14F-4D97-AF65-F5344CB8AC3E}">
        <p14:creationId xmlns:p14="http://schemas.microsoft.com/office/powerpoint/2010/main" val="3955111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5</a:t>
            </a:fld>
            <a:endParaRPr lang="zh-CN" altLang="en-US">
              <a:latin typeface="等线" panose="02010600030101010101" charset="-122"/>
            </a:endParaRPr>
          </a:p>
        </p:txBody>
      </p:sp>
    </p:spTree>
    <p:extLst>
      <p:ext uri="{BB962C8B-B14F-4D97-AF65-F5344CB8AC3E}">
        <p14:creationId xmlns:p14="http://schemas.microsoft.com/office/powerpoint/2010/main" val="2977709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6</a:t>
            </a:fld>
            <a:endParaRPr lang="zh-CN" altLang="en-US">
              <a:latin typeface="等线" panose="02010600030101010101" charset="-122"/>
            </a:endParaRPr>
          </a:p>
        </p:txBody>
      </p:sp>
    </p:spTree>
    <p:extLst>
      <p:ext uri="{BB962C8B-B14F-4D97-AF65-F5344CB8AC3E}">
        <p14:creationId xmlns:p14="http://schemas.microsoft.com/office/powerpoint/2010/main" val="2090073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7</a:t>
            </a:fld>
            <a:endParaRPr lang="zh-CN" altLang="en-US">
              <a:latin typeface="等线" panose="02010600030101010101" charset="-122"/>
            </a:endParaRPr>
          </a:p>
        </p:txBody>
      </p:sp>
    </p:spTree>
    <p:extLst>
      <p:ext uri="{BB962C8B-B14F-4D97-AF65-F5344CB8AC3E}">
        <p14:creationId xmlns:p14="http://schemas.microsoft.com/office/powerpoint/2010/main" val="2521624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30E0847B-51BD-49E3-87E8-7CF0496DED91}" type="slidenum">
              <a:rPr lang="zh-CN" altLang="en-US">
                <a:latin typeface="等线" panose="02010600030101010101" charset="-122"/>
              </a:rPr>
              <a:t>8</a:t>
            </a:fld>
            <a:endParaRPr lang="zh-CN" altLang="en-US">
              <a:latin typeface="等线" panose="02010600030101010101" charset="-122"/>
            </a:endParaRPr>
          </a:p>
        </p:txBody>
      </p:sp>
    </p:spTree>
    <p:extLst>
      <p:ext uri="{BB962C8B-B14F-4D97-AF65-F5344CB8AC3E}">
        <p14:creationId xmlns:p14="http://schemas.microsoft.com/office/powerpoint/2010/main" val="3082793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lstStyle/>
          <a:p>
            <a:pPr eaLnBrk="1" hangingPunct="1"/>
            <a:endParaRPr lang="zh-CN" altLang="en-US">
              <a:ea typeface="宋体" panose="02010600030101010101" pitchFamily="2" charset="-122"/>
            </a:endParaRPr>
          </a:p>
        </p:txBody>
      </p:sp>
      <p:sp>
        <p:nvSpPr>
          <p:cNvPr id="849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fld id="{ABAB6A2E-0CA4-4629-B149-2116EC0DBDCA}" type="slidenum">
              <a:rPr lang="zh-CN" altLang="en-US">
                <a:latin typeface="等线" panose="02010600030101010101" charset="-122"/>
              </a:rPr>
              <a:t>9</a:t>
            </a:fld>
            <a:endParaRPr lang="zh-CN" altLang="en-US">
              <a:latin typeface="等线" panose="02010600030101010101" charset="-122"/>
            </a:endParaRPr>
          </a:p>
        </p:txBody>
      </p:sp>
    </p:spTree>
    <p:extLst>
      <p:ext uri="{BB962C8B-B14F-4D97-AF65-F5344CB8AC3E}">
        <p14:creationId xmlns:p14="http://schemas.microsoft.com/office/powerpoint/2010/main" val="24611149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6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26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任意多边形 2"/>
          <p:cNvSpPr/>
          <p:nvPr/>
        </p:nvSpPr>
        <p:spPr>
          <a:xfrm>
            <a:off x="73025" y="-3175"/>
            <a:ext cx="5349875" cy="679450"/>
          </a:xfrm>
          <a:custGeom>
            <a:avLst/>
            <a:gdLst>
              <a:gd name="connsiteX0" fmla="*/ 104775 w 5032666"/>
              <a:gd name="connsiteY0" fmla="*/ 0 h 419100"/>
              <a:gd name="connsiteX1" fmla="*/ 150742 w 5032666"/>
              <a:gd name="connsiteY1" fmla="*/ 0 h 419100"/>
              <a:gd name="connsiteX2" fmla="*/ 161478 w 5032666"/>
              <a:gd name="connsiteY2" fmla="*/ 0 h 419100"/>
              <a:gd name="connsiteX3" fmla="*/ 200025 w 5032666"/>
              <a:gd name="connsiteY3" fmla="*/ 0 h 419100"/>
              <a:gd name="connsiteX4" fmla="*/ 207445 w 5032666"/>
              <a:gd name="connsiteY4" fmla="*/ 0 h 419100"/>
              <a:gd name="connsiteX5" fmla="*/ 225133 w 5032666"/>
              <a:gd name="connsiteY5" fmla="*/ 0 h 419100"/>
              <a:gd name="connsiteX6" fmla="*/ 256728 w 5032666"/>
              <a:gd name="connsiteY6" fmla="*/ 0 h 419100"/>
              <a:gd name="connsiteX7" fmla="*/ 271100 w 5032666"/>
              <a:gd name="connsiteY7" fmla="*/ 0 h 419100"/>
              <a:gd name="connsiteX8" fmla="*/ 281836 w 5032666"/>
              <a:gd name="connsiteY8" fmla="*/ 0 h 419100"/>
              <a:gd name="connsiteX9" fmla="*/ 314326 w 5032666"/>
              <a:gd name="connsiteY9" fmla="*/ 0 h 419100"/>
              <a:gd name="connsiteX10" fmla="*/ 320383 w 5032666"/>
              <a:gd name="connsiteY10" fmla="*/ 0 h 419100"/>
              <a:gd name="connsiteX11" fmla="*/ 327803 w 5032666"/>
              <a:gd name="connsiteY11" fmla="*/ 0 h 419100"/>
              <a:gd name="connsiteX12" fmla="*/ 360293 w 5032666"/>
              <a:gd name="connsiteY12" fmla="*/ 0 h 419100"/>
              <a:gd name="connsiteX13" fmla="*/ 371029 w 5032666"/>
              <a:gd name="connsiteY13" fmla="*/ 0 h 419100"/>
              <a:gd name="connsiteX14" fmla="*/ 377086 w 5032666"/>
              <a:gd name="connsiteY14" fmla="*/ 0 h 419100"/>
              <a:gd name="connsiteX15" fmla="*/ 409576 w 5032666"/>
              <a:gd name="connsiteY15" fmla="*/ 0 h 419100"/>
              <a:gd name="connsiteX16" fmla="*/ 416996 w 5032666"/>
              <a:gd name="connsiteY16" fmla="*/ 0 h 419100"/>
              <a:gd name="connsiteX17" fmla="*/ 434684 w 5032666"/>
              <a:gd name="connsiteY17" fmla="*/ 0 h 419100"/>
              <a:gd name="connsiteX18" fmla="*/ 466279 w 5032666"/>
              <a:gd name="connsiteY18" fmla="*/ 0 h 419100"/>
              <a:gd name="connsiteX19" fmla="*/ 480651 w 5032666"/>
              <a:gd name="connsiteY19" fmla="*/ 0 h 419100"/>
              <a:gd name="connsiteX20" fmla="*/ 491387 w 5032666"/>
              <a:gd name="connsiteY20" fmla="*/ 0 h 419100"/>
              <a:gd name="connsiteX21" fmla="*/ 529934 w 5032666"/>
              <a:gd name="connsiteY21" fmla="*/ 0 h 419100"/>
              <a:gd name="connsiteX22" fmla="*/ 537354 w 5032666"/>
              <a:gd name="connsiteY22" fmla="*/ 0 h 419100"/>
              <a:gd name="connsiteX23" fmla="*/ 561975 w 5032666"/>
              <a:gd name="connsiteY23" fmla="*/ 0 h 419100"/>
              <a:gd name="connsiteX24" fmla="*/ 586637 w 5032666"/>
              <a:gd name="connsiteY24" fmla="*/ 0 h 419100"/>
              <a:gd name="connsiteX25" fmla="*/ 607942 w 5032666"/>
              <a:gd name="connsiteY25" fmla="*/ 0 h 419100"/>
              <a:gd name="connsiteX26" fmla="*/ 618678 w 5032666"/>
              <a:gd name="connsiteY26" fmla="*/ 0 h 419100"/>
              <a:gd name="connsiteX27" fmla="*/ 657225 w 5032666"/>
              <a:gd name="connsiteY27" fmla="*/ 0 h 419100"/>
              <a:gd name="connsiteX28" fmla="*/ 664645 w 5032666"/>
              <a:gd name="connsiteY28" fmla="*/ 0 h 419100"/>
              <a:gd name="connsiteX29" fmla="*/ 682333 w 5032666"/>
              <a:gd name="connsiteY29" fmla="*/ 0 h 419100"/>
              <a:gd name="connsiteX30" fmla="*/ 713928 w 5032666"/>
              <a:gd name="connsiteY30" fmla="*/ 0 h 419100"/>
              <a:gd name="connsiteX31" fmla="*/ 728300 w 5032666"/>
              <a:gd name="connsiteY31" fmla="*/ 0 h 419100"/>
              <a:gd name="connsiteX32" fmla="*/ 739036 w 5032666"/>
              <a:gd name="connsiteY32" fmla="*/ 0 h 419100"/>
              <a:gd name="connsiteX33" fmla="*/ 750329 w 5032666"/>
              <a:gd name="connsiteY33" fmla="*/ 0 h 419100"/>
              <a:gd name="connsiteX34" fmla="*/ 771526 w 5032666"/>
              <a:gd name="connsiteY34" fmla="*/ 0 h 419100"/>
              <a:gd name="connsiteX35" fmla="*/ 777583 w 5032666"/>
              <a:gd name="connsiteY35" fmla="*/ 0 h 419100"/>
              <a:gd name="connsiteX36" fmla="*/ 785003 w 5032666"/>
              <a:gd name="connsiteY36" fmla="*/ 0 h 419100"/>
              <a:gd name="connsiteX37" fmla="*/ 796296 w 5032666"/>
              <a:gd name="connsiteY37" fmla="*/ 0 h 419100"/>
              <a:gd name="connsiteX38" fmla="*/ 807032 w 5032666"/>
              <a:gd name="connsiteY38" fmla="*/ 0 h 419100"/>
              <a:gd name="connsiteX39" fmla="*/ 817493 w 5032666"/>
              <a:gd name="connsiteY39" fmla="*/ 0 h 419100"/>
              <a:gd name="connsiteX40" fmla="*/ 828229 w 5032666"/>
              <a:gd name="connsiteY40" fmla="*/ 0 h 419100"/>
              <a:gd name="connsiteX41" fmla="*/ 834286 w 5032666"/>
              <a:gd name="connsiteY41" fmla="*/ 0 h 419100"/>
              <a:gd name="connsiteX42" fmla="*/ 845579 w 5032666"/>
              <a:gd name="connsiteY42" fmla="*/ 0 h 419100"/>
              <a:gd name="connsiteX43" fmla="*/ 852999 w 5032666"/>
              <a:gd name="connsiteY43" fmla="*/ 0 h 419100"/>
              <a:gd name="connsiteX44" fmla="*/ 866776 w 5032666"/>
              <a:gd name="connsiteY44" fmla="*/ 0 h 419100"/>
              <a:gd name="connsiteX45" fmla="*/ 870687 w 5032666"/>
              <a:gd name="connsiteY45" fmla="*/ 0 h 419100"/>
              <a:gd name="connsiteX46" fmla="*/ 874196 w 5032666"/>
              <a:gd name="connsiteY46" fmla="*/ 0 h 419100"/>
              <a:gd name="connsiteX47" fmla="*/ 891884 w 5032666"/>
              <a:gd name="connsiteY47" fmla="*/ 0 h 419100"/>
              <a:gd name="connsiteX48" fmla="*/ 902282 w 5032666"/>
              <a:gd name="connsiteY48" fmla="*/ 0 h 419100"/>
              <a:gd name="connsiteX49" fmla="*/ 916654 w 5032666"/>
              <a:gd name="connsiteY49" fmla="*/ 0 h 419100"/>
              <a:gd name="connsiteX50" fmla="*/ 923479 w 5032666"/>
              <a:gd name="connsiteY50" fmla="*/ 0 h 419100"/>
              <a:gd name="connsiteX51" fmla="*/ 927390 w 5032666"/>
              <a:gd name="connsiteY51" fmla="*/ 0 h 419100"/>
              <a:gd name="connsiteX52" fmla="*/ 937851 w 5032666"/>
              <a:gd name="connsiteY52" fmla="*/ 0 h 419100"/>
              <a:gd name="connsiteX53" fmla="*/ 948587 w 5032666"/>
              <a:gd name="connsiteY53" fmla="*/ 0 h 419100"/>
              <a:gd name="connsiteX54" fmla="*/ 959880 w 5032666"/>
              <a:gd name="connsiteY54" fmla="*/ 0 h 419100"/>
              <a:gd name="connsiteX55" fmla="*/ 965937 w 5032666"/>
              <a:gd name="connsiteY55" fmla="*/ 0 h 419100"/>
              <a:gd name="connsiteX56" fmla="*/ 973357 w 5032666"/>
              <a:gd name="connsiteY56" fmla="*/ 0 h 419100"/>
              <a:gd name="connsiteX57" fmla="*/ 987134 w 5032666"/>
              <a:gd name="connsiteY57" fmla="*/ 0 h 419100"/>
              <a:gd name="connsiteX58" fmla="*/ 994554 w 5032666"/>
              <a:gd name="connsiteY58" fmla="*/ 0 h 419100"/>
              <a:gd name="connsiteX59" fmla="*/ 1005847 w 5032666"/>
              <a:gd name="connsiteY59" fmla="*/ 0 h 419100"/>
              <a:gd name="connsiteX60" fmla="*/ 1016583 w 5032666"/>
              <a:gd name="connsiteY60" fmla="*/ 0 h 419100"/>
              <a:gd name="connsiteX61" fmla="*/ 1022640 w 5032666"/>
              <a:gd name="connsiteY61" fmla="*/ 0 h 419100"/>
              <a:gd name="connsiteX62" fmla="*/ 1043837 w 5032666"/>
              <a:gd name="connsiteY62" fmla="*/ 0 h 419100"/>
              <a:gd name="connsiteX63" fmla="*/ 1055130 w 5032666"/>
              <a:gd name="connsiteY63" fmla="*/ 0 h 419100"/>
              <a:gd name="connsiteX64" fmla="*/ 1062550 w 5032666"/>
              <a:gd name="connsiteY64" fmla="*/ 0 h 419100"/>
              <a:gd name="connsiteX65" fmla="*/ 1080238 w 5032666"/>
              <a:gd name="connsiteY65" fmla="*/ 0 h 419100"/>
              <a:gd name="connsiteX66" fmla="*/ 1111833 w 5032666"/>
              <a:gd name="connsiteY66" fmla="*/ 0 h 419100"/>
              <a:gd name="connsiteX67" fmla="*/ 1126205 w 5032666"/>
              <a:gd name="connsiteY67" fmla="*/ 0 h 419100"/>
              <a:gd name="connsiteX68" fmla="*/ 1136941 w 5032666"/>
              <a:gd name="connsiteY68" fmla="*/ 0 h 419100"/>
              <a:gd name="connsiteX69" fmla="*/ 1175488 w 5032666"/>
              <a:gd name="connsiteY69" fmla="*/ 0 h 419100"/>
              <a:gd name="connsiteX70" fmla="*/ 1182908 w 5032666"/>
              <a:gd name="connsiteY70" fmla="*/ 0 h 419100"/>
              <a:gd name="connsiteX71" fmla="*/ 1207529 w 5032666"/>
              <a:gd name="connsiteY71" fmla="*/ 0 h 419100"/>
              <a:gd name="connsiteX72" fmla="*/ 1232191 w 5032666"/>
              <a:gd name="connsiteY72" fmla="*/ 0 h 419100"/>
              <a:gd name="connsiteX73" fmla="*/ 1253496 w 5032666"/>
              <a:gd name="connsiteY73" fmla="*/ 0 h 419100"/>
              <a:gd name="connsiteX74" fmla="*/ 1264232 w 5032666"/>
              <a:gd name="connsiteY74" fmla="*/ 0 h 419100"/>
              <a:gd name="connsiteX75" fmla="*/ 1302779 w 5032666"/>
              <a:gd name="connsiteY75" fmla="*/ 0 h 419100"/>
              <a:gd name="connsiteX76" fmla="*/ 1310199 w 5032666"/>
              <a:gd name="connsiteY76" fmla="*/ 0 h 419100"/>
              <a:gd name="connsiteX77" fmla="*/ 1327887 w 5032666"/>
              <a:gd name="connsiteY77" fmla="*/ 0 h 419100"/>
              <a:gd name="connsiteX78" fmla="*/ 1359482 w 5032666"/>
              <a:gd name="connsiteY78" fmla="*/ 0 h 419100"/>
              <a:gd name="connsiteX79" fmla="*/ 1373854 w 5032666"/>
              <a:gd name="connsiteY79" fmla="*/ 0 h 419100"/>
              <a:gd name="connsiteX80" fmla="*/ 1384590 w 5032666"/>
              <a:gd name="connsiteY80" fmla="*/ 0 h 419100"/>
              <a:gd name="connsiteX81" fmla="*/ 1417080 w 5032666"/>
              <a:gd name="connsiteY81" fmla="*/ 0 h 419100"/>
              <a:gd name="connsiteX82" fmla="*/ 1423137 w 5032666"/>
              <a:gd name="connsiteY82" fmla="*/ 0 h 419100"/>
              <a:gd name="connsiteX83" fmla="*/ 1430557 w 5032666"/>
              <a:gd name="connsiteY83" fmla="*/ 0 h 419100"/>
              <a:gd name="connsiteX84" fmla="*/ 1463047 w 5032666"/>
              <a:gd name="connsiteY84" fmla="*/ 0 h 419100"/>
              <a:gd name="connsiteX85" fmla="*/ 1473783 w 5032666"/>
              <a:gd name="connsiteY85" fmla="*/ 0 h 419100"/>
              <a:gd name="connsiteX86" fmla="*/ 1479840 w 5032666"/>
              <a:gd name="connsiteY86" fmla="*/ 0 h 419100"/>
              <a:gd name="connsiteX87" fmla="*/ 1495425 w 5032666"/>
              <a:gd name="connsiteY87" fmla="*/ 0 h 419100"/>
              <a:gd name="connsiteX88" fmla="*/ 1512330 w 5032666"/>
              <a:gd name="connsiteY88" fmla="*/ 0 h 419100"/>
              <a:gd name="connsiteX89" fmla="*/ 1519750 w 5032666"/>
              <a:gd name="connsiteY89" fmla="*/ 0 h 419100"/>
              <a:gd name="connsiteX90" fmla="*/ 1537438 w 5032666"/>
              <a:gd name="connsiteY90" fmla="*/ 0 h 419100"/>
              <a:gd name="connsiteX91" fmla="*/ 1541392 w 5032666"/>
              <a:gd name="connsiteY91" fmla="*/ 0 h 419100"/>
              <a:gd name="connsiteX92" fmla="*/ 1552128 w 5032666"/>
              <a:gd name="connsiteY92" fmla="*/ 0 h 419100"/>
              <a:gd name="connsiteX93" fmla="*/ 1569033 w 5032666"/>
              <a:gd name="connsiteY93" fmla="*/ 0 h 419100"/>
              <a:gd name="connsiteX94" fmla="*/ 1583405 w 5032666"/>
              <a:gd name="connsiteY94" fmla="*/ 0 h 419100"/>
              <a:gd name="connsiteX95" fmla="*/ 1590675 w 5032666"/>
              <a:gd name="connsiteY95" fmla="*/ 0 h 419100"/>
              <a:gd name="connsiteX96" fmla="*/ 1594141 w 5032666"/>
              <a:gd name="connsiteY96" fmla="*/ 0 h 419100"/>
              <a:gd name="connsiteX97" fmla="*/ 1598095 w 5032666"/>
              <a:gd name="connsiteY97" fmla="*/ 0 h 419100"/>
              <a:gd name="connsiteX98" fmla="*/ 1615783 w 5032666"/>
              <a:gd name="connsiteY98" fmla="*/ 0 h 419100"/>
              <a:gd name="connsiteX99" fmla="*/ 1632688 w 5032666"/>
              <a:gd name="connsiteY99" fmla="*/ 0 h 419100"/>
              <a:gd name="connsiteX100" fmla="*/ 1640108 w 5032666"/>
              <a:gd name="connsiteY100" fmla="*/ 0 h 419100"/>
              <a:gd name="connsiteX101" fmla="*/ 1647378 w 5032666"/>
              <a:gd name="connsiteY101" fmla="*/ 0 h 419100"/>
              <a:gd name="connsiteX102" fmla="*/ 1661750 w 5032666"/>
              <a:gd name="connsiteY102" fmla="*/ 0 h 419100"/>
              <a:gd name="connsiteX103" fmla="*/ 1672486 w 5032666"/>
              <a:gd name="connsiteY103" fmla="*/ 0 h 419100"/>
              <a:gd name="connsiteX104" fmla="*/ 1689391 w 5032666"/>
              <a:gd name="connsiteY104" fmla="*/ 0 h 419100"/>
              <a:gd name="connsiteX105" fmla="*/ 1704976 w 5032666"/>
              <a:gd name="connsiteY105" fmla="*/ 0 h 419100"/>
              <a:gd name="connsiteX106" fmla="*/ 1711033 w 5032666"/>
              <a:gd name="connsiteY106" fmla="*/ 0 h 419100"/>
              <a:gd name="connsiteX107" fmla="*/ 1718453 w 5032666"/>
              <a:gd name="connsiteY107" fmla="*/ 0 h 419100"/>
              <a:gd name="connsiteX108" fmla="*/ 1750943 w 5032666"/>
              <a:gd name="connsiteY108" fmla="*/ 0 h 419100"/>
              <a:gd name="connsiteX109" fmla="*/ 1761679 w 5032666"/>
              <a:gd name="connsiteY109" fmla="*/ 0 h 419100"/>
              <a:gd name="connsiteX110" fmla="*/ 1767736 w 5032666"/>
              <a:gd name="connsiteY110" fmla="*/ 0 h 419100"/>
              <a:gd name="connsiteX111" fmla="*/ 1800226 w 5032666"/>
              <a:gd name="connsiteY111" fmla="*/ 0 h 419100"/>
              <a:gd name="connsiteX112" fmla="*/ 1807646 w 5032666"/>
              <a:gd name="connsiteY112" fmla="*/ 0 h 419100"/>
              <a:gd name="connsiteX113" fmla="*/ 1825334 w 5032666"/>
              <a:gd name="connsiteY113" fmla="*/ 0 h 419100"/>
              <a:gd name="connsiteX114" fmla="*/ 1856929 w 5032666"/>
              <a:gd name="connsiteY114" fmla="*/ 0 h 419100"/>
              <a:gd name="connsiteX115" fmla="*/ 1871301 w 5032666"/>
              <a:gd name="connsiteY115" fmla="*/ 0 h 419100"/>
              <a:gd name="connsiteX116" fmla="*/ 1882037 w 5032666"/>
              <a:gd name="connsiteY116" fmla="*/ 0 h 419100"/>
              <a:gd name="connsiteX117" fmla="*/ 1920584 w 5032666"/>
              <a:gd name="connsiteY117" fmla="*/ 0 h 419100"/>
              <a:gd name="connsiteX118" fmla="*/ 1928004 w 5032666"/>
              <a:gd name="connsiteY118" fmla="*/ 0 h 419100"/>
              <a:gd name="connsiteX119" fmla="*/ 1952625 w 5032666"/>
              <a:gd name="connsiteY119" fmla="*/ 0 h 419100"/>
              <a:gd name="connsiteX120" fmla="*/ 1977287 w 5032666"/>
              <a:gd name="connsiteY120" fmla="*/ 0 h 419100"/>
              <a:gd name="connsiteX121" fmla="*/ 1998592 w 5032666"/>
              <a:gd name="connsiteY121" fmla="*/ 0 h 419100"/>
              <a:gd name="connsiteX122" fmla="*/ 2009328 w 5032666"/>
              <a:gd name="connsiteY122" fmla="*/ 0 h 419100"/>
              <a:gd name="connsiteX123" fmla="*/ 2047875 w 5032666"/>
              <a:gd name="connsiteY123" fmla="*/ 0 h 419100"/>
              <a:gd name="connsiteX124" fmla="*/ 2055295 w 5032666"/>
              <a:gd name="connsiteY124" fmla="*/ 0 h 419100"/>
              <a:gd name="connsiteX125" fmla="*/ 2057400 w 5032666"/>
              <a:gd name="connsiteY125" fmla="*/ 0 h 419100"/>
              <a:gd name="connsiteX126" fmla="*/ 2072983 w 5032666"/>
              <a:gd name="connsiteY126" fmla="*/ 0 h 419100"/>
              <a:gd name="connsiteX127" fmla="*/ 2103367 w 5032666"/>
              <a:gd name="connsiteY127" fmla="*/ 0 h 419100"/>
              <a:gd name="connsiteX128" fmla="*/ 2104578 w 5032666"/>
              <a:gd name="connsiteY128" fmla="*/ 0 h 419100"/>
              <a:gd name="connsiteX129" fmla="*/ 2114103 w 5032666"/>
              <a:gd name="connsiteY129" fmla="*/ 0 h 419100"/>
              <a:gd name="connsiteX130" fmla="*/ 2118950 w 5032666"/>
              <a:gd name="connsiteY130" fmla="*/ 0 h 419100"/>
              <a:gd name="connsiteX131" fmla="*/ 2129686 w 5032666"/>
              <a:gd name="connsiteY131" fmla="*/ 0 h 419100"/>
              <a:gd name="connsiteX132" fmla="*/ 2140979 w 5032666"/>
              <a:gd name="connsiteY132" fmla="*/ 0 h 419100"/>
              <a:gd name="connsiteX133" fmla="*/ 2152650 w 5032666"/>
              <a:gd name="connsiteY133" fmla="*/ 0 h 419100"/>
              <a:gd name="connsiteX134" fmla="*/ 2160070 w 5032666"/>
              <a:gd name="connsiteY134" fmla="*/ 0 h 419100"/>
              <a:gd name="connsiteX135" fmla="*/ 2162176 w 5032666"/>
              <a:gd name="connsiteY135" fmla="*/ 0 h 419100"/>
              <a:gd name="connsiteX136" fmla="*/ 2168233 w 5032666"/>
              <a:gd name="connsiteY136" fmla="*/ 0 h 419100"/>
              <a:gd name="connsiteX137" fmla="*/ 2175653 w 5032666"/>
              <a:gd name="connsiteY137" fmla="*/ 0 h 419100"/>
              <a:gd name="connsiteX138" fmla="*/ 2177758 w 5032666"/>
              <a:gd name="connsiteY138" fmla="*/ 0 h 419100"/>
              <a:gd name="connsiteX139" fmla="*/ 2186946 w 5032666"/>
              <a:gd name="connsiteY139" fmla="*/ 0 h 419100"/>
              <a:gd name="connsiteX140" fmla="*/ 2197682 w 5032666"/>
              <a:gd name="connsiteY140" fmla="*/ 0 h 419100"/>
              <a:gd name="connsiteX141" fmla="*/ 2208143 w 5032666"/>
              <a:gd name="connsiteY141" fmla="*/ 0 h 419100"/>
              <a:gd name="connsiteX142" fmla="*/ 2209353 w 5032666"/>
              <a:gd name="connsiteY142" fmla="*/ 0 h 419100"/>
              <a:gd name="connsiteX143" fmla="*/ 2218879 w 5032666"/>
              <a:gd name="connsiteY143" fmla="*/ 0 h 419100"/>
              <a:gd name="connsiteX144" fmla="*/ 2223725 w 5032666"/>
              <a:gd name="connsiteY144" fmla="*/ 0 h 419100"/>
              <a:gd name="connsiteX145" fmla="*/ 2224936 w 5032666"/>
              <a:gd name="connsiteY145" fmla="*/ 0 h 419100"/>
              <a:gd name="connsiteX146" fmla="*/ 2234461 w 5032666"/>
              <a:gd name="connsiteY146" fmla="*/ 0 h 419100"/>
              <a:gd name="connsiteX147" fmla="*/ 2236229 w 5032666"/>
              <a:gd name="connsiteY147" fmla="*/ 0 h 419100"/>
              <a:gd name="connsiteX148" fmla="*/ 2243649 w 5032666"/>
              <a:gd name="connsiteY148" fmla="*/ 0 h 419100"/>
              <a:gd name="connsiteX149" fmla="*/ 2257426 w 5032666"/>
              <a:gd name="connsiteY149" fmla="*/ 0 h 419100"/>
              <a:gd name="connsiteX150" fmla="*/ 2261337 w 5032666"/>
              <a:gd name="connsiteY150" fmla="*/ 0 h 419100"/>
              <a:gd name="connsiteX151" fmla="*/ 2264846 w 5032666"/>
              <a:gd name="connsiteY151" fmla="*/ 0 h 419100"/>
              <a:gd name="connsiteX152" fmla="*/ 2266951 w 5032666"/>
              <a:gd name="connsiteY152" fmla="*/ 0 h 419100"/>
              <a:gd name="connsiteX153" fmla="*/ 2273008 w 5032666"/>
              <a:gd name="connsiteY153" fmla="*/ 0 h 419100"/>
              <a:gd name="connsiteX154" fmla="*/ 2280428 w 5032666"/>
              <a:gd name="connsiteY154" fmla="*/ 0 h 419100"/>
              <a:gd name="connsiteX155" fmla="*/ 2282534 w 5032666"/>
              <a:gd name="connsiteY155" fmla="*/ 0 h 419100"/>
              <a:gd name="connsiteX156" fmla="*/ 2292932 w 5032666"/>
              <a:gd name="connsiteY156" fmla="*/ 0 h 419100"/>
              <a:gd name="connsiteX157" fmla="*/ 2307304 w 5032666"/>
              <a:gd name="connsiteY157" fmla="*/ 0 h 419100"/>
              <a:gd name="connsiteX158" fmla="*/ 2312918 w 5032666"/>
              <a:gd name="connsiteY158" fmla="*/ 0 h 419100"/>
              <a:gd name="connsiteX159" fmla="*/ 2314129 w 5032666"/>
              <a:gd name="connsiteY159" fmla="*/ 0 h 419100"/>
              <a:gd name="connsiteX160" fmla="*/ 2318040 w 5032666"/>
              <a:gd name="connsiteY160" fmla="*/ 0 h 419100"/>
              <a:gd name="connsiteX161" fmla="*/ 2323654 w 5032666"/>
              <a:gd name="connsiteY161" fmla="*/ 0 h 419100"/>
              <a:gd name="connsiteX162" fmla="*/ 2328501 w 5032666"/>
              <a:gd name="connsiteY162" fmla="*/ 0 h 419100"/>
              <a:gd name="connsiteX163" fmla="*/ 2329711 w 5032666"/>
              <a:gd name="connsiteY163" fmla="*/ 0 h 419100"/>
              <a:gd name="connsiteX164" fmla="*/ 2339237 w 5032666"/>
              <a:gd name="connsiteY164" fmla="*/ 0 h 419100"/>
              <a:gd name="connsiteX165" fmla="*/ 2350530 w 5032666"/>
              <a:gd name="connsiteY165" fmla="*/ 0 h 419100"/>
              <a:gd name="connsiteX166" fmla="*/ 2356587 w 5032666"/>
              <a:gd name="connsiteY166" fmla="*/ 0 h 419100"/>
              <a:gd name="connsiteX167" fmla="*/ 2362201 w 5032666"/>
              <a:gd name="connsiteY167" fmla="*/ 0 h 419100"/>
              <a:gd name="connsiteX168" fmla="*/ 2364007 w 5032666"/>
              <a:gd name="connsiteY168" fmla="*/ 0 h 419100"/>
              <a:gd name="connsiteX169" fmla="*/ 2369621 w 5032666"/>
              <a:gd name="connsiteY169" fmla="*/ 0 h 419100"/>
              <a:gd name="connsiteX170" fmla="*/ 2377784 w 5032666"/>
              <a:gd name="connsiteY170" fmla="*/ 0 h 419100"/>
              <a:gd name="connsiteX171" fmla="*/ 2385204 w 5032666"/>
              <a:gd name="connsiteY171" fmla="*/ 0 h 419100"/>
              <a:gd name="connsiteX172" fmla="*/ 2387309 w 5032666"/>
              <a:gd name="connsiteY172" fmla="*/ 0 h 419100"/>
              <a:gd name="connsiteX173" fmla="*/ 2396497 w 5032666"/>
              <a:gd name="connsiteY173" fmla="*/ 0 h 419100"/>
              <a:gd name="connsiteX174" fmla="*/ 2407233 w 5032666"/>
              <a:gd name="connsiteY174" fmla="*/ 0 h 419100"/>
              <a:gd name="connsiteX175" fmla="*/ 2413290 w 5032666"/>
              <a:gd name="connsiteY175" fmla="*/ 0 h 419100"/>
              <a:gd name="connsiteX176" fmla="*/ 2418904 w 5032666"/>
              <a:gd name="connsiteY176" fmla="*/ 0 h 419100"/>
              <a:gd name="connsiteX177" fmla="*/ 2433276 w 5032666"/>
              <a:gd name="connsiteY177" fmla="*/ 0 h 419100"/>
              <a:gd name="connsiteX178" fmla="*/ 2434487 w 5032666"/>
              <a:gd name="connsiteY178" fmla="*/ 0 h 419100"/>
              <a:gd name="connsiteX179" fmla="*/ 2444012 w 5032666"/>
              <a:gd name="connsiteY179" fmla="*/ 0 h 419100"/>
              <a:gd name="connsiteX180" fmla="*/ 2445780 w 5032666"/>
              <a:gd name="connsiteY180" fmla="*/ 0 h 419100"/>
              <a:gd name="connsiteX181" fmla="*/ 2453200 w 5032666"/>
              <a:gd name="connsiteY181" fmla="*/ 0 h 419100"/>
              <a:gd name="connsiteX182" fmla="*/ 2470888 w 5032666"/>
              <a:gd name="connsiteY182" fmla="*/ 0 h 419100"/>
              <a:gd name="connsiteX183" fmla="*/ 2482559 w 5032666"/>
              <a:gd name="connsiteY183" fmla="*/ 0 h 419100"/>
              <a:gd name="connsiteX184" fmla="*/ 2489979 w 5032666"/>
              <a:gd name="connsiteY184" fmla="*/ 0 h 419100"/>
              <a:gd name="connsiteX185" fmla="*/ 2502483 w 5032666"/>
              <a:gd name="connsiteY185" fmla="*/ 0 h 419100"/>
              <a:gd name="connsiteX186" fmla="*/ 2514600 w 5032666"/>
              <a:gd name="connsiteY186" fmla="*/ 0 h 419100"/>
              <a:gd name="connsiteX187" fmla="*/ 2516855 w 5032666"/>
              <a:gd name="connsiteY187" fmla="*/ 0 h 419100"/>
              <a:gd name="connsiteX188" fmla="*/ 2527591 w 5032666"/>
              <a:gd name="connsiteY188" fmla="*/ 0 h 419100"/>
              <a:gd name="connsiteX189" fmla="*/ 2539262 w 5032666"/>
              <a:gd name="connsiteY189" fmla="*/ 0 h 419100"/>
              <a:gd name="connsiteX190" fmla="*/ 2560567 w 5032666"/>
              <a:gd name="connsiteY190" fmla="*/ 0 h 419100"/>
              <a:gd name="connsiteX191" fmla="*/ 2566138 w 5032666"/>
              <a:gd name="connsiteY191" fmla="*/ 0 h 419100"/>
              <a:gd name="connsiteX192" fmla="*/ 2571303 w 5032666"/>
              <a:gd name="connsiteY192" fmla="*/ 0 h 419100"/>
              <a:gd name="connsiteX193" fmla="*/ 2573558 w 5032666"/>
              <a:gd name="connsiteY193" fmla="*/ 0 h 419100"/>
              <a:gd name="connsiteX194" fmla="*/ 2598179 w 5032666"/>
              <a:gd name="connsiteY194" fmla="*/ 0 h 419100"/>
              <a:gd name="connsiteX195" fmla="*/ 2609850 w 5032666"/>
              <a:gd name="connsiteY195" fmla="*/ 0 h 419100"/>
              <a:gd name="connsiteX196" fmla="*/ 2617270 w 5032666"/>
              <a:gd name="connsiteY196" fmla="*/ 0 h 419100"/>
              <a:gd name="connsiteX197" fmla="*/ 2622841 w 5032666"/>
              <a:gd name="connsiteY197" fmla="*/ 0 h 419100"/>
              <a:gd name="connsiteX198" fmla="*/ 2634958 w 5032666"/>
              <a:gd name="connsiteY198" fmla="*/ 0 h 419100"/>
              <a:gd name="connsiteX199" fmla="*/ 2644146 w 5032666"/>
              <a:gd name="connsiteY199" fmla="*/ 0 h 419100"/>
              <a:gd name="connsiteX200" fmla="*/ 2654882 w 5032666"/>
              <a:gd name="connsiteY200" fmla="*/ 0 h 419100"/>
              <a:gd name="connsiteX201" fmla="*/ 2666553 w 5032666"/>
              <a:gd name="connsiteY201" fmla="*/ 0 h 419100"/>
              <a:gd name="connsiteX202" fmla="*/ 2680925 w 5032666"/>
              <a:gd name="connsiteY202" fmla="*/ 0 h 419100"/>
              <a:gd name="connsiteX203" fmla="*/ 2691661 w 5032666"/>
              <a:gd name="connsiteY203" fmla="*/ 0 h 419100"/>
              <a:gd name="connsiteX204" fmla="*/ 2693429 w 5032666"/>
              <a:gd name="connsiteY204" fmla="*/ 0 h 419100"/>
              <a:gd name="connsiteX205" fmla="*/ 2700849 w 5032666"/>
              <a:gd name="connsiteY205" fmla="*/ 0 h 419100"/>
              <a:gd name="connsiteX206" fmla="*/ 2702954 w 5032666"/>
              <a:gd name="connsiteY206" fmla="*/ 0 h 419100"/>
              <a:gd name="connsiteX207" fmla="*/ 2718537 w 5032666"/>
              <a:gd name="connsiteY207" fmla="*/ 0 h 419100"/>
              <a:gd name="connsiteX208" fmla="*/ 2724151 w 5032666"/>
              <a:gd name="connsiteY208" fmla="*/ 0 h 419100"/>
              <a:gd name="connsiteX209" fmla="*/ 2730208 w 5032666"/>
              <a:gd name="connsiteY209" fmla="*/ 0 h 419100"/>
              <a:gd name="connsiteX210" fmla="*/ 2737628 w 5032666"/>
              <a:gd name="connsiteY210" fmla="*/ 0 h 419100"/>
              <a:gd name="connsiteX211" fmla="*/ 2748921 w 5032666"/>
              <a:gd name="connsiteY211" fmla="*/ 0 h 419100"/>
              <a:gd name="connsiteX212" fmla="*/ 2750132 w 5032666"/>
              <a:gd name="connsiteY212" fmla="*/ 0 h 419100"/>
              <a:gd name="connsiteX213" fmla="*/ 2759657 w 5032666"/>
              <a:gd name="connsiteY213" fmla="*/ 0 h 419100"/>
              <a:gd name="connsiteX214" fmla="*/ 2764504 w 5032666"/>
              <a:gd name="connsiteY214" fmla="*/ 0 h 419100"/>
              <a:gd name="connsiteX215" fmla="*/ 2770118 w 5032666"/>
              <a:gd name="connsiteY215" fmla="*/ 0 h 419100"/>
              <a:gd name="connsiteX216" fmla="*/ 2775240 w 5032666"/>
              <a:gd name="connsiteY216" fmla="*/ 0 h 419100"/>
              <a:gd name="connsiteX217" fmla="*/ 2780854 w 5032666"/>
              <a:gd name="connsiteY217" fmla="*/ 0 h 419100"/>
              <a:gd name="connsiteX218" fmla="*/ 2786911 w 5032666"/>
              <a:gd name="connsiteY218" fmla="*/ 0 h 419100"/>
              <a:gd name="connsiteX219" fmla="*/ 2798204 w 5032666"/>
              <a:gd name="connsiteY219" fmla="*/ 0 h 419100"/>
              <a:gd name="connsiteX220" fmla="*/ 2805624 w 5032666"/>
              <a:gd name="connsiteY220" fmla="*/ 0 h 419100"/>
              <a:gd name="connsiteX221" fmla="*/ 2807730 w 5032666"/>
              <a:gd name="connsiteY221" fmla="*/ 0 h 419100"/>
              <a:gd name="connsiteX222" fmla="*/ 2813787 w 5032666"/>
              <a:gd name="connsiteY222" fmla="*/ 0 h 419100"/>
              <a:gd name="connsiteX223" fmla="*/ 2819401 w 5032666"/>
              <a:gd name="connsiteY223" fmla="*/ 0 h 419100"/>
              <a:gd name="connsiteX224" fmla="*/ 2821207 w 5032666"/>
              <a:gd name="connsiteY224" fmla="*/ 0 h 419100"/>
              <a:gd name="connsiteX225" fmla="*/ 2823312 w 5032666"/>
              <a:gd name="connsiteY225" fmla="*/ 0 h 419100"/>
              <a:gd name="connsiteX226" fmla="*/ 2826821 w 5032666"/>
              <a:gd name="connsiteY226" fmla="*/ 0 h 419100"/>
              <a:gd name="connsiteX227" fmla="*/ 2844509 w 5032666"/>
              <a:gd name="connsiteY227" fmla="*/ 0 h 419100"/>
              <a:gd name="connsiteX228" fmla="*/ 2853697 w 5032666"/>
              <a:gd name="connsiteY228" fmla="*/ 0 h 419100"/>
              <a:gd name="connsiteX229" fmla="*/ 2854907 w 5032666"/>
              <a:gd name="connsiteY229" fmla="*/ 0 h 419100"/>
              <a:gd name="connsiteX230" fmla="*/ 2864433 w 5032666"/>
              <a:gd name="connsiteY230" fmla="*/ 0 h 419100"/>
              <a:gd name="connsiteX231" fmla="*/ 2869279 w 5032666"/>
              <a:gd name="connsiteY231" fmla="*/ 0 h 419100"/>
              <a:gd name="connsiteX232" fmla="*/ 2870490 w 5032666"/>
              <a:gd name="connsiteY232" fmla="*/ 0 h 419100"/>
              <a:gd name="connsiteX233" fmla="*/ 2876104 w 5032666"/>
              <a:gd name="connsiteY233" fmla="*/ 0 h 419100"/>
              <a:gd name="connsiteX234" fmla="*/ 2880015 w 5032666"/>
              <a:gd name="connsiteY234" fmla="*/ 0 h 419100"/>
              <a:gd name="connsiteX235" fmla="*/ 2890476 w 5032666"/>
              <a:gd name="connsiteY235" fmla="*/ 0 h 419100"/>
              <a:gd name="connsiteX236" fmla="*/ 2901212 w 5032666"/>
              <a:gd name="connsiteY236" fmla="*/ 0 h 419100"/>
              <a:gd name="connsiteX237" fmla="*/ 2902980 w 5032666"/>
              <a:gd name="connsiteY237" fmla="*/ 0 h 419100"/>
              <a:gd name="connsiteX238" fmla="*/ 2910400 w 5032666"/>
              <a:gd name="connsiteY238" fmla="*/ 0 h 419100"/>
              <a:gd name="connsiteX239" fmla="*/ 2912505 w 5032666"/>
              <a:gd name="connsiteY239" fmla="*/ 0 h 419100"/>
              <a:gd name="connsiteX240" fmla="*/ 2918562 w 5032666"/>
              <a:gd name="connsiteY240" fmla="*/ 0 h 419100"/>
              <a:gd name="connsiteX241" fmla="*/ 2925982 w 5032666"/>
              <a:gd name="connsiteY241" fmla="*/ 0 h 419100"/>
              <a:gd name="connsiteX242" fmla="*/ 2928088 w 5032666"/>
              <a:gd name="connsiteY242" fmla="*/ 0 h 419100"/>
              <a:gd name="connsiteX243" fmla="*/ 2939759 w 5032666"/>
              <a:gd name="connsiteY243" fmla="*/ 0 h 419100"/>
              <a:gd name="connsiteX244" fmla="*/ 2947179 w 5032666"/>
              <a:gd name="connsiteY244" fmla="*/ 0 h 419100"/>
              <a:gd name="connsiteX245" fmla="*/ 2958472 w 5032666"/>
              <a:gd name="connsiteY245" fmla="*/ 0 h 419100"/>
              <a:gd name="connsiteX246" fmla="*/ 2959683 w 5032666"/>
              <a:gd name="connsiteY246" fmla="*/ 0 h 419100"/>
              <a:gd name="connsiteX247" fmla="*/ 2969208 w 5032666"/>
              <a:gd name="connsiteY247" fmla="*/ 0 h 419100"/>
              <a:gd name="connsiteX248" fmla="*/ 2974055 w 5032666"/>
              <a:gd name="connsiteY248" fmla="*/ 0 h 419100"/>
              <a:gd name="connsiteX249" fmla="*/ 2975265 w 5032666"/>
              <a:gd name="connsiteY249" fmla="*/ 0 h 419100"/>
              <a:gd name="connsiteX250" fmla="*/ 2984791 w 5032666"/>
              <a:gd name="connsiteY250" fmla="*/ 0 h 419100"/>
              <a:gd name="connsiteX251" fmla="*/ 2996462 w 5032666"/>
              <a:gd name="connsiteY251" fmla="*/ 0 h 419100"/>
              <a:gd name="connsiteX252" fmla="*/ 3007755 w 5032666"/>
              <a:gd name="connsiteY252" fmla="*/ 0 h 419100"/>
              <a:gd name="connsiteX253" fmla="*/ 3015175 w 5032666"/>
              <a:gd name="connsiteY253" fmla="*/ 0 h 419100"/>
              <a:gd name="connsiteX254" fmla="*/ 3023338 w 5032666"/>
              <a:gd name="connsiteY254" fmla="*/ 0 h 419100"/>
              <a:gd name="connsiteX255" fmla="*/ 3030758 w 5032666"/>
              <a:gd name="connsiteY255" fmla="*/ 0 h 419100"/>
              <a:gd name="connsiteX256" fmla="*/ 3032863 w 5032666"/>
              <a:gd name="connsiteY256" fmla="*/ 0 h 419100"/>
              <a:gd name="connsiteX257" fmla="*/ 3064458 w 5032666"/>
              <a:gd name="connsiteY257" fmla="*/ 0 h 419100"/>
              <a:gd name="connsiteX258" fmla="*/ 3078830 w 5032666"/>
              <a:gd name="connsiteY258" fmla="*/ 0 h 419100"/>
              <a:gd name="connsiteX259" fmla="*/ 3080041 w 5032666"/>
              <a:gd name="connsiteY259" fmla="*/ 0 h 419100"/>
              <a:gd name="connsiteX260" fmla="*/ 3089566 w 5032666"/>
              <a:gd name="connsiteY260" fmla="*/ 0 h 419100"/>
              <a:gd name="connsiteX261" fmla="*/ 3128113 w 5032666"/>
              <a:gd name="connsiteY261" fmla="*/ 0 h 419100"/>
              <a:gd name="connsiteX262" fmla="*/ 3135533 w 5032666"/>
              <a:gd name="connsiteY262" fmla="*/ 0 h 419100"/>
              <a:gd name="connsiteX263" fmla="*/ 3160154 w 5032666"/>
              <a:gd name="connsiteY263" fmla="*/ 0 h 419100"/>
              <a:gd name="connsiteX264" fmla="*/ 3184816 w 5032666"/>
              <a:gd name="connsiteY264" fmla="*/ 0 h 419100"/>
              <a:gd name="connsiteX265" fmla="*/ 3206121 w 5032666"/>
              <a:gd name="connsiteY265" fmla="*/ 0 h 419100"/>
              <a:gd name="connsiteX266" fmla="*/ 3216857 w 5032666"/>
              <a:gd name="connsiteY266" fmla="*/ 0 h 419100"/>
              <a:gd name="connsiteX267" fmla="*/ 3255404 w 5032666"/>
              <a:gd name="connsiteY267" fmla="*/ 0 h 419100"/>
              <a:gd name="connsiteX268" fmla="*/ 3262824 w 5032666"/>
              <a:gd name="connsiteY268" fmla="*/ 0 h 419100"/>
              <a:gd name="connsiteX269" fmla="*/ 3280512 w 5032666"/>
              <a:gd name="connsiteY269" fmla="*/ 0 h 419100"/>
              <a:gd name="connsiteX270" fmla="*/ 3312107 w 5032666"/>
              <a:gd name="connsiteY270" fmla="*/ 0 h 419100"/>
              <a:gd name="connsiteX271" fmla="*/ 3326479 w 5032666"/>
              <a:gd name="connsiteY271" fmla="*/ 0 h 419100"/>
              <a:gd name="connsiteX272" fmla="*/ 3337215 w 5032666"/>
              <a:gd name="connsiteY272" fmla="*/ 0 h 419100"/>
              <a:gd name="connsiteX273" fmla="*/ 3369705 w 5032666"/>
              <a:gd name="connsiteY273" fmla="*/ 0 h 419100"/>
              <a:gd name="connsiteX274" fmla="*/ 3375762 w 5032666"/>
              <a:gd name="connsiteY274" fmla="*/ 0 h 419100"/>
              <a:gd name="connsiteX275" fmla="*/ 3383182 w 5032666"/>
              <a:gd name="connsiteY275" fmla="*/ 0 h 419100"/>
              <a:gd name="connsiteX276" fmla="*/ 3415672 w 5032666"/>
              <a:gd name="connsiteY276" fmla="*/ 0 h 419100"/>
              <a:gd name="connsiteX277" fmla="*/ 3426408 w 5032666"/>
              <a:gd name="connsiteY277" fmla="*/ 0 h 419100"/>
              <a:gd name="connsiteX278" fmla="*/ 3432465 w 5032666"/>
              <a:gd name="connsiteY278" fmla="*/ 0 h 419100"/>
              <a:gd name="connsiteX279" fmla="*/ 3448050 w 5032666"/>
              <a:gd name="connsiteY279" fmla="*/ 0 h 419100"/>
              <a:gd name="connsiteX280" fmla="*/ 3464955 w 5032666"/>
              <a:gd name="connsiteY280" fmla="*/ 0 h 419100"/>
              <a:gd name="connsiteX281" fmla="*/ 3472375 w 5032666"/>
              <a:gd name="connsiteY281" fmla="*/ 0 h 419100"/>
              <a:gd name="connsiteX282" fmla="*/ 3490063 w 5032666"/>
              <a:gd name="connsiteY282" fmla="*/ 0 h 419100"/>
              <a:gd name="connsiteX283" fmla="*/ 3494017 w 5032666"/>
              <a:gd name="connsiteY283" fmla="*/ 0 h 419100"/>
              <a:gd name="connsiteX284" fmla="*/ 3504753 w 5032666"/>
              <a:gd name="connsiteY284" fmla="*/ 0 h 419100"/>
              <a:gd name="connsiteX285" fmla="*/ 3521658 w 5032666"/>
              <a:gd name="connsiteY285" fmla="*/ 0 h 419100"/>
              <a:gd name="connsiteX286" fmla="*/ 3536030 w 5032666"/>
              <a:gd name="connsiteY286" fmla="*/ 0 h 419100"/>
              <a:gd name="connsiteX287" fmla="*/ 3543300 w 5032666"/>
              <a:gd name="connsiteY287" fmla="*/ 0 h 419100"/>
              <a:gd name="connsiteX288" fmla="*/ 3546766 w 5032666"/>
              <a:gd name="connsiteY288" fmla="*/ 0 h 419100"/>
              <a:gd name="connsiteX289" fmla="*/ 3550720 w 5032666"/>
              <a:gd name="connsiteY289" fmla="*/ 0 h 419100"/>
              <a:gd name="connsiteX290" fmla="*/ 3568408 w 5032666"/>
              <a:gd name="connsiteY290" fmla="*/ 0 h 419100"/>
              <a:gd name="connsiteX291" fmla="*/ 3585313 w 5032666"/>
              <a:gd name="connsiteY291" fmla="*/ 0 h 419100"/>
              <a:gd name="connsiteX292" fmla="*/ 3592733 w 5032666"/>
              <a:gd name="connsiteY292" fmla="*/ 0 h 419100"/>
              <a:gd name="connsiteX293" fmla="*/ 3600003 w 5032666"/>
              <a:gd name="connsiteY293" fmla="*/ 0 h 419100"/>
              <a:gd name="connsiteX294" fmla="*/ 3614375 w 5032666"/>
              <a:gd name="connsiteY294" fmla="*/ 0 h 419100"/>
              <a:gd name="connsiteX295" fmla="*/ 3625111 w 5032666"/>
              <a:gd name="connsiteY295" fmla="*/ 0 h 419100"/>
              <a:gd name="connsiteX296" fmla="*/ 3642016 w 5032666"/>
              <a:gd name="connsiteY296" fmla="*/ 0 h 419100"/>
              <a:gd name="connsiteX297" fmla="*/ 3657601 w 5032666"/>
              <a:gd name="connsiteY297" fmla="*/ 0 h 419100"/>
              <a:gd name="connsiteX298" fmla="*/ 3663658 w 5032666"/>
              <a:gd name="connsiteY298" fmla="*/ 0 h 419100"/>
              <a:gd name="connsiteX299" fmla="*/ 3671078 w 5032666"/>
              <a:gd name="connsiteY299" fmla="*/ 0 h 419100"/>
              <a:gd name="connsiteX300" fmla="*/ 3703568 w 5032666"/>
              <a:gd name="connsiteY300" fmla="*/ 0 h 419100"/>
              <a:gd name="connsiteX301" fmla="*/ 3714304 w 5032666"/>
              <a:gd name="connsiteY301" fmla="*/ 0 h 419100"/>
              <a:gd name="connsiteX302" fmla="*/ 3720361 w 5032666"/>
              <a:gd name="connsiteY302" fmla="*/ 0 h 419100"/>
              <a:gd name="connsiteX303" fmla="*/ 3752851 w 5032666"/>
              <a:gd name="connsiteY303" fmla="*/ 0 h 419100"/>
              <a:gd name="connsiteX304" fmla="*/ 3760271 w 5032666"/>
              <a:gd name="connsiteY304" fmla="*/ 0 h 419100"/>
              <a:gd name="connsiteX305" fmla="*/ 3777959 w 5032666"/>
              <a:gd name="connsiteY305" fmla="*/ 0 h 419100"/>
              <a:gd name="connsiteX306" fmla="*/ 3809554 w 5032666"/>
              <a:gd name="connsiteY306" fmla="*/ 0 h 419100"/>
              <a:gd name="connsiteX307" fmla="*/ 3823926 w 5032666"/>
              <a:gd name="connsiteY307" fmla="*/ 0 h 419100"/>
              <a:gd name="connsiteX308" fmla="*/ 3834662 w 5032666"/>
              <a:gd name="connsiteY308" fmla="*/ 0 h 419100"/>
              <a:gd name="connsiteX309" fmla="*/ 3873209 w 5032666"/>
              <a:gd name="connsiteY309" fmla="*/ 0 h 419100"/>
              <a:gd name="connsiteX310" fmla="*/ 3880629 w 5032666"/>
              <a:gd name="connsiteY310" fmla="*/ 0 h 419100"/>
              <a:gd name="connsiteX311" fmla="*/ 3905250 w 5032666"/>
              <a:gd name="connsiteY311" fmla="*/ 0 h 419100"/>
              <a:gd name="connsiteX312" fmla="*/ 3929912 w 5032666"/>
              <a:gd name="connsiteY312" fmla="*/ 0 h 419100"/>
              <a:gd name="connsiteX313" fmla="*/ 3951217 w 5032666"/>
              <a:gd name="connsiteY313" fmla="*/ 0 h 419100"/>
              <a:gd name="connsiteX314" fmla="*/ 3961953 w 5032666"/>
              <a:gd name="connsiteY314" fmla="*/ 0 h 419100"/>
              <a:gd name="connsiteX315" fmla="*/ 4000500 w 5032666"/>
              <a:gd name="connsiteY315" fmla="*/ 0 h 419100"/>
              <a:gd name="connsiteX316" fmla="*/ 4007920 w 5032666"/>
              <a:gd name="connsiteY316" fmla="*/ 0 h 419100"/>
              <a:gd name="connsiteX317" fmla="*/ 4025608 w 5032666"/>
              <a:gd name="connsiteY317" fmla="*/ 0 h 419100"/>
              <a:gd name="connsiteX318" fmla="*/ 4057203 w 5032666"/>
              <a:gd name="connsiteY318" fmla="*/ 0 h 419100"/>
              <a:gd name="connsiteX319" fmla="*/ 4071575 w 5032666"/>
              <a:gd name="connsiteY319" fmla="*/ 0 h 419100"/>
              <a:gd name="connsiteX320" fmla="*/ 4082311 w 5032666"/>
              <a:gd name="connsiteY320" fmla="*/ 0 h 419100"/>
              <a:gd name="connsiteX321" fmla="*/ 4093604 w 5032666"/>
              <a:gd name="connsiteY321" fmla="*/ 0 h 419100"/>
              <a:gd name="connsiteX322" fmla="*/ 4114801 w 5032666"/>
              <a:gd name="connsiteY322" fmla="*/ 0 h 419100"/>
              <a:gd name="connsiteX323" fmla="*/ 4120858 w 5032666"/>
              <a:gd name="connsiteY323" fmla="*/ 0 h 419100"/>
              <a:gd name="connsiteX324" fmla="*/ 4128278 w 5032666"/>
              <a:gd name="connsiteY324" fmla="*/ 0 h 419100"/>
              <a:gd name="connsiteX325" fmla="*/ 4139571 w 5032666"/>
              <a:gd name="connsiteY325" fmla="*/ 0 h 419100"/>
              <a:gd name="connsiteX326" fmla="*/ 4150307 w 5032666"/>
              <a:gd name="connsiteY326" fmla="*/ 0 h 419100"/>
              <a:gd name="connsiteX327" fmla="*/ 4160768 w 5032666"/>
              <a:gd name="connsiteY327" fmla="*/ 0 h 419100"/>
              <a:gd name="connsiteX328" fmla="*/ 4171504 w 5032666"/>
              <a:gd name="connsiteY328" fmla="*/ 0 h 419100"/>
              <a:gd name="connsiteX329" fmla="*/ 4177561 w 5032666"/>
              <a:gd name="connsiteY329" fmla="*/ 0 h 419100"/>
              <a:gd name="connsiteX330" fmla="*/ 4188854 w 5032666"/>
              <a:gd name="connsiteY330" fmla="*/ 0 h 419100"/>
              <a:gd name="connsiteX331" fmla="*/ 4196274 w 5032666"/>
              <a:gd name="connsiteY331" fmla="*/ 0 h 419100"/>
              <a:gd name="connsiteX332" fmla="*/ 4210051 w 5032666"/>
              <a:gd name="connsiteY332" fmla="*/ 0 h 419100"/>
              <a:gd name="connsiteX333" fmla="*/ 4213962 w 5032666"/>
              <a:gd name="connsiteY333" fmla="*/ 0 h 419100"/>
              <a:gd name="connsiteX334" fmla="*/ 4217471 w 5032666"/>
              <a:gd name="connsiteY334" fmla="*/ 0 h 419100"/>
              <a:gd name="connsiteX335" fmla="*/ 4235159 w 5032666"/>
              <a:gd name="connsiteY335" fmla="*/ 0 h 419100"/>
              <a:gd name="connsiteX336" fmla="*/ 4245557 w 5032666"/>
              <a:gd name="connsiteY336" fmla="*/ 0 h 419100"/>
              <a:gd name="connsiteX337" fmla="*/ 4259929 w 5032666"/>
              <a:gd name="connsiteY337" fmla="*/ 0 h 419100"/>
              <a:gd name="connsiteX338" fmla="*/ 4266754 w 5032666"/>
              <a:gd name="connsiteY338" fmla="*/ 0 h 419100"/>
              <a:gd name="connsiteX339" fmla="*/ 4270665 w 5032666"/>
              <a:gd name="connsiteY339" fmla="*/ 0 h 419100"/>
              <a:gd name="connsiteX340" fmla="*/ 4281126 w 5032666"/>
              <a:gd name="connsiteY340" fmla="*/ 0 h 419100"/>
              <a:gd name="connsiteX341" fmla="*/ 4291862 w 5032666"/>
              <a:gd name="connsiteY341" fmla="*/ 0 h 419100"/>
              <a:gd name="connsiteX342" fmla="*/ 4303155 w 5032666"/>
              <a:gd name="connsiteY342" fmla="*/ 0 h 419100"/>
              <a:gd name="connsiteX343" fmla="*/ 4309212 w 5032666"/>
              <a:gd name="connsiteY343" fmla="*/ 0 h 419100"/>
              <a:gd name="connsiteX344" fmla="*/ 4316632 w 5032666"/>
              <a:gd name="connsiteY344" fmla="*/ 0 h 419100"/>
              <a:gd name="connsiteX345" fmla="*/ 4330409 w 5032666"/>
              <a:gd name="connsiteY345" fmla="*/ 0 h 419100"/>
              <a:gd name="connsiteX346" fmla="*/ 4337829 w 5032666"/>
              <a:gd name="connsiteY346" fmla="*/ 0 h 419100"/>
              <a:gd name="connsiteX347" fmla="*/ 4349122 w 5032666"/>
              <a:gd name="connsiteY347" fmla="*/ 0 h 419100"/>
              <a:gd name="connsiteX348" fmla="*/ 4359858 w 5032666"/>
              <a:gd name="connsiteY348" fmla="*/ 0 h 419100"/>
              <a:gd name="connsiteX349" fmla="*/ 4365915 w 5032666"/>
              <a:gd name="connsiteY349" fmla="*/ 0 h 419100"/>
              <a:gd name="connsiteX350" fmla="*/ 4387112 w 5032666"/>
              <a:gd name="connsiteY350" fmla="*/ 0 h 419100"/>
              <a:gd name="connsiteX351" fmla="*/ 4398405 w 5032666"/>
              <a:gd name="connsiteY351" fmla="*/ 0 h 419100"/>
              <a:gd name="connsiteX352" fmla="*/ 4405825 w 5032666"/>
              <a:gd name="connsiteY352" fmla="*/ 0 h 419100"/>
              <a:gd name="connsiteX353" fmla="*/ 4423513 w 5032666"/>
              <a:gd name="connsiteY353" fmla="*/ 0 h 419100"/>
              <a:gd name="connsiteX354" fmla="*/ 4455108 w 5032666"/>
              <a:gd name="connsiteY354" fmla="*/ 0 h 419100"/>
              <a:gd name="connsiteX355" fmla="*/ 4469480 w 5032666"/>
              <a:gd name="connsiteY355" fmla="*/ 0 h 419100"/>
              <a:gd name="connsiteX356" fmla="*/ 4480216 w 5032666"/>
              <a:gd name="connsiteY356" fmla="*/ 0 h 419100"/>
              <a:gd name="connsiteX357" fmla="*/ 4518763 w 5032666"/>
              <a:gd name="connsiteY357" fmla="*/ 0 h 419100"/>
              <a:gd name="connsiteX358" fmla="*/ 4526183 w 5032666"/>
              <a:gd name="connsiteY358" fmla="*/ 0 h 419100"/>
              <a:gd name="connsiteX359" fmla="*/ 4550804 w 5032666"/>
              <a:gd name="connsiteY359" fmla="*/ 0 h 419100"/>
              <a:gd name="connsiteX360" fmla="*/ 4575466 w 5032666"/>
              <a:gd name="connsiteY360" fmla="*/ 0 h 419100"/>
              <a:gd name="connsiteX361" fmla="*/ 4596771 w 5032666"/>
              <a:gd name="connsiteY361" fmla="*/ 0 h 419100"/>
              <a:gd name="connsiteX362" fmla="*/ 4607507 w 5032666"/>
              <a:gd name="connsiteY362" fmla="*/ 0 h 419100"/>
              <a:gd name="connsiteX363" fmla="*/ 4646054 w 5032666"/>
              <a:gd name="connsiteY363" fmla="*/ 0 h 419100"/>
              <a:gd name="connsiteX364" fmla="*/ 4653474 w 5032666"/>
              <a:gd name="connsiteY364" fmla="*/ 0 h 419100"/>
              <a:gd name="connsiteX365" fmla="*/ 4671162 w 5032666"/>
              <a:gd name="connsiteY365" fmla="*/ 0 h 419100"/>
              <a:gd name="connsiteX366" fmla="*/ 4702757 w 5032666"/>
              <a:gd name="connsiteY366" fmla="*/ 0 h 419100"/>
              <a:gd name="connsiteX367" fmla="*/ 4717129 w 5032666"/>
              <a:gd name="connsiteY367" fmla="*/ 0 h 419100"/>
              <a:gd name="connsiteX368" fmla="*/ 4727865 w 5032666"/>
              <a:gd name="connsiteY368" fmla="*/ 0 h 419100"/>
              <a:gd name="connsiteX369" fmla="*/ 4760355 w 5032666"/>
              <a:gd name="connsiteY369" fmla="*/ 0 h 419100"/>
              <a:gd name="connsiteX370" fmla="*/ 4766412 w 5032666"/>
              <a:gd name="connsiteY370" fmla="*/ 0 h 419100"/>
              <a:gd name="connsiteX371" fmla="*/ 4773832 w 5032666"/>
              <a:gd name="connsiteY371" fmla="*/ 0 h 419100"/>
              <a:gd name="connsiteX372" fmla="*/ 4806322 w 5032666"/>
              <a:gd name="connsiteY372" fmla="*/ 0 h 419100"/>
              <a:gd name="connsiteX373" fmla="*/ 4817058 w 5032666"/>
              <a:gd name="connsiteY373" fmla="*/ 0 h 419100"/>
              <a:gd name="connsiteX374" fmla="*/ 4823115 w 5032666"/>
              <a:gd name="connsiteY374" fmla="*/ 0 h 419100"/>
              <a:gd name="connsiteX375" fmla="*/ 4855605 w 5032666"/>
              <a:gd name="connsiteY375" fmla="*/ 0 h 419100"/>
              <a:gd name="connsiteX376" fmla="*/ 4863025 w 5032666"/>
              <a:gd name="connsiteY376" fmla="*/ 0 h 419100"/>
              <a:gd name="connsiteX377" fmla="*/ 4880713 w 5032666"/>
              <a:gd name="connsiteY377" fmla="*/ 0 h 419100"/>
              <a:gd name="connsiteX378" fmla="*/ 4912308 w 5032666"/>
              <a:gd name="connsiteY378" fmla="*/ 0 h 419100"/>
              <a:gd name="connsiteX379" fmla="*/ 4926680 w 5032666"/>
              <a:gd name="connsiteY379" fmla="*/ 0 h 419100"/>
              <a:gd name="connsiteX380" fmla="*/ 4937416 w 5032666"/>
              <a:gd name="connsiteY380" fmla="*/ 0 h 419100"/>
              <a:gd name="connsiteX381" fmla="*/ 4975963 w 5032666"/>
              <a:gd name="connsiteY381" fmla="*/ 0 h 419100"/>
              <a:gd name="connsiteX382" fmla="*/ 4983383 w 5032666"/>
              <a:gd name="connsiteY382" fmla="*/ 0 h 419100"/>
              <a:gd name="connsiteX383" fmla="*/ 5032666 w 5032666"/>
              <a:gd name="connsiteY383" fmla="*/ 0 h 419100"/>
              <a:gd name="connsiteX384" fmla="*/ 4927891 w 5032666"/>
              <a:gd name="connsiteY384" fmla="*/ 419100 h 419100"/>
              <a:gd name="connsiteX385" fmla="*/ 4878608 w 5032666"/>
              <a:gd name="connsiteY385" fmla="*/ 419100 h 419100"/>
              <a:gd name="connsiteX386" fmla="*/ 4871188 w 5032666"/>
              <a:gd name="connsiteY386" fmla="*/ 419100 h 419100"/>
              <a:gd name="connsiteX387" fmla="*/ 4832641 w 5032666"/>
              <a:gd name="connsiteY387" fmla="*/ 419100 h 419100"/>
              <a:gd name="connsiteX388" fmla="*/ 4821905 w 5032666"/>
              <a:gd name="connsiteY388" fmla="*/ 419100 h 419100"/>
              <a:gd name="connsiteX389" fmla="*/ 4807533 w 5032666"/>
              <a:gd name="connsiteY389" fmla="*/ 419100 h 419100"/>
              <a:gd name="connsiteX390" fmla="*/ 4775938 w 5032666"/>
              <a:gd name="connsiteY390" fmla="*/ 419100 h 419100"/>
              <a:gd name="connsiteX391" fmla="*/ 4758250 w 5032666"/>
              <a:gd name="connsiteY391" fmla="*/ 419100 h 419100"/>
              <a:gd name="connsiteX392" fmla="*/ 4750830 w 5032666"/>
              <a:gd name="connsiteY392" fmla="*/ 419100 h 419100"/>
              <a:gd name="connsiteX393" fmla="*/ 4718340 w 5032666"/>
              <a:gd name="connsiteY393" fmla="*/ 419100 h 419100"/>
              <a:gd name="connsiteX394" fmla="*/ 4712283 w 5032666"/>
              <a:gd name="connsiteY394" fmla="*/ 419100 h 419100"/>
              <a:gd name="connsiteX395" fmla="*/ 4701547 w 5032666"/>
              <a:gd name="connsiteY395" fmla="*/ 419100 h 419100"/>
              <a:gd name="connsiteX396" fmla="*/ 4669057 w 5032666"/>
              <a:gd name="connsiteY396" fmla="*/ 419100 h 419100"/>
              <a:gd name="connsiteX397" fmla="*/ 4661637 w 5032666"/>
              <a:gd name="connsiteY397" fmla="*/ 419100 h 419100"/>
              <a:gd name="connsiteX398" fmla="*/ 4655580 w 5032666"/>
              <a:gd name="connsiteY398" fmla="*/ 419100 h 419100"/>
              <a:gd name="connsiteX399" fmla="*/ 4623090 w 5032666"/>
              <a:gd name="connsiteY399" fmla="*/ 419100 h 419100"/>
              <a:gd name="connsiteX400" fmla="*/ 4612354 w 5032666"/>
              <a:gd name="connsiteY400" fmla="*/ 419100 h 419100"/>
              <a:gd name="connsiteX401" fmla="*/ 4597982 w 5032666"/>
              <a:gd name="connsiteY401" fmla="*/ 419100 h 419100"/>
              <a:gd name="connsiteX402" fmla="*/ 4566387 w 5032666"/>
              <a:gd name="connsiteY402" fmla="*/ 419100 h 419100"/>
              <a:gd name="connsiteX403" fmla="*/ 4548699 w 5032666"/>
              <a:gd name="connsiteY403" fmla="*/ 419100 h 419100"/>
              <a:gd name="connsiteX404" fmla="*/ 4541279 w 5032666"/>
              <a:gd name="connsiteY404" fmla="*/ 419100 h 419100"/>
              <a:gd name="connsiteX405" fmla="*/ 4502732 w 5032666"/>
              <a:gd name="connsiteY405" fmla="*/ 419100 h 419100"/>
              <a:gd name="connsiteX406" fmla="*/ 4491996 w 5032666"/>
              <a:gd name="connsiteY406" fmla="*/ 419100 h 419100"/>
              <a:gd name="connsiteX407" fmla="*/ 4470691 w 5032666"/>
              <a:gd name="connsiteY407" fmla="*/ 419100 h 419100"/>
              <a:gd name="connsiteX408" fmla="*/ 4446029 w 5032666"/>
              <a:gd name="connsiteY408" fmla="*/ 419100 h 419100"/>
              <a:gd name="connsiteX409" fmla="*/ 4421408 w 5032666"/>
              <a:gd name="connsiteY409" fmla="*/ 419100 h 419100"/>
              <a:gd name="connsiteX410" fmla="*/ 4413988 w 5032666"/>
              <a:gd name="connsiteY410" fmla="*/ 419100 h 419100"/>
              <a:gd name="connsiteX411" fmla="*/ 4375441 w 5032666"/>
              <a:gd name="connsiteY411" fmla="*/ 419100 h 419100"/>
              <a:gd name="connsiteX412" fmla="*/ 4364705 w 5032666"/>
              <a:gd name="connsiteY412" fmla="*/ 419100 h 419100"/>
              <a:gd name="connsiteX413" fmla="*/ 4350333 w 5032666"/>
              <a:gd name="connsiteY413" fmla="*/ 419100 h 419100"/>
              <a:gd name="connsiteX414" fmla="*/ 4318738 w 5032666"/>
              <a:gd name="connsiteY414" fmla="*/ 419100 h 419100"/>
              <a:gd name="connsiteX415" fmla="*/ 4301050 w 5032666"/>
              <a:gd name="connsiteY415" fmla="*/ 419100 h 419100"/>
              <a:gd name="connsiteX416" fmla="*/ 4293630 w 5032666"/>
              <a:gd name="connsiteY416" fmla="*/ 419100 h 419100"/>
              <a:gd name="connsiteX417" fmla="*/ 4282337 w 5032666"/>
              <a:gd name="connsiteY417" fmla="*/ 419100 h 419100"/>
              <a:gd name="connsiteX418" fmla="*/ 4261140 w 5032666"/>
              <a:gd name="connsiteY418" fmla="*/ 419100 h 419100"/>
              <a:gd name="connsiteX419" fmla="*/ 4255083 w 5032666"/>
              <a:gd name="connsiteY419" fmla="*/ 419100 h 419100"/>
              <a:gd name="connsiteX420" fmla="*/ 4244347 w 5032666"/>
              <a:gd name="connsiteY420" fmla="*/ 419100 h 419100"/>
              <a:gd name="connsiteX421" fmla="*/ 4233054 w 5032666"/>
              <a:gd name="connsiteY421" fmla="*/ 419100 h 419100"/>
              <a:gd name="connsiteX422" fmla="*/ 4225634 w 5032666"/>
              <a:gd name="connsiteY422" fmla="*/ 419100 h 419100"/>
              <a:gd name="connsiteX423" fmla="*/ 4211857 w 5032666"/>
              <a:gd name="connsiteY423" fmla="*/ 419100 h 419100"/>
              <a:gd name="connsiteX424" fmla="*/ 4204437 w 5032666"/>
              <a:gd name="connsiteY424" fmla="*/ 419100 h 419100"/>
              <a:gd name="connsiteX425" fmla="*/ 4198380 w 5032666"/>
              <a:gd name="connsiteY425" fmla="*/ 419100 h 419100"/>
              <a:gd name="connsiteX426" fmla="*/ 4187087 w 5032666"/>
              <a:gd name="connsiteY426" fmla="*/ 419100 h 419100"/>
              <a:gd name="connsiteX427" fmla="*/ 4176351 w 5032666"/>
              <a:gd name="connsiteY427" fmla="*/ 419100 h 419100"/>
              <a:gd name="connsiteX428" fmla="*/ 4165890 w 5032666"/>
              <a:gd name="connsiteY428" fmla="*/ 419100 h 419100"/>
              <a:gd name="connsiteX429" fmla="*/ 4161979 w 5032666"/>
              <a:gd name="connsiteY429" fmla="*/ 419100 h 419100"/>
              <a:gd name="connsiteX430" fmla="*/ 4155154 w 5032666"/>
              <a:gd name="connsiteY430" fmla="*/ 419100 h 419100"/>
              <a:gd name="connsiteX431" fmla="*/ 4140782 w 5032666"/>
              <a:gd name="connsiteY431" fmla="*/ 419100 h 419100"/>
              <a:gd name="connsiteX432" fmla="*/ 4130384 w 5032666"/>
              <a:gd name="connsiteY432" fmla="*/ 419100 h 419100"/>
              <a:gd name="connsiteX433" fmla="*/ 4112696 w 5032666"/>
              <a:gd name="connsiteY433" fmla="*/ 419100 h 419100"/>
              <a:gd name="connsiteX434" fmla="*/ 4109187 w 5032666"/>
              <a:gd name="connsiteY434" fmla="*/ 419100 h 419100"/>
              <a:gd name="connsiteX435" fmla="*/ 4105276 w 5032666"/>
              <a:gd name="connsiteY435" fmla="*/ 419100 h 419100"/>
              <a:gd name="connsiteX436" fmla="*/ 4091499 w 5032666"/>
              <a:gd name="connsiteY436" fmla="*/ 419100 h 419100"/>
              <a:gd name="connsiteX437" fmla="*/ 4084079 w 5032666"/>
              <a:gd name="connsiteY437" fmla="*/ 419100 h 419100"/>
              <a:gd name="connsiteX438" fmla="*/ 4072786 w 5032666"/>
              <a:gd name="connsiteY438" fmla="*/ 419100 h 419100"/>
              <a:gd name="connsiteX439" fmla="*/ 4066729 w 5032666"/>
              <a:gd name="connsiteY439" fmla="*/ 419100 h 419100"/>
              <a:gd name="connsiteX440" fmla="*/ 4055993 w 5032666"/>
              <a:gd name="connsiteY440" fmla="*/ 419100 h 419100"/>
              <a:gd name="connsiteX441" fmla="*/ 4045532 w 5032666"/>
              <a:gd name="connsiteY441" fmla="*/ 419100 h 419100"/>
              <a:gd name="connsiteX442" fmla="*/ 4034796 w 5032666"/>
              <a:gd name="connsiteY442" fmla="*/ 419100 h 419100"/>
              <a:gd name="connsiteX443" fmla="*/ 4023503 w 5032666"/>
              <a:gd name="connsiteY443" fmla="*/ 419100 h 419100"/>
              <a:gd name="connsiteX444" fmla="*/ 4016083 w 5032666"/>
              <a:gd name="connsiteY444" fmla="*/ 419100 h 419100"/>
              <a:gd name="connsiteX445" fmla="*/ 4010026 w 5032666"/>
              <a:gd name="connsiteY445" fmla="*/ 419100 h 419100"/>
              <a:gd name="connsiteX446" fmla="*/ 3988829 w 5032666"/>
              <a:gd name="connsiteY446" fmla="*/ 419100 h 419100"/>
              <a:gd name="connsiteX447" fmla="*/ 3977536 w 5032666"/>
              <a:gd name="connsiteY447" fmla="*/ 419100 h 419100"/>
              <a:gd name="connsiteX448" fmla="*/ 3966800 w 5032666"/>
              <a:gd name="connsiteY448" fmla="*/ 419100 h 419100"/>
              <a:gd name="connsiteX449" fmla="*/ 3952428 w 5032666"/>
              <a:gd name="connsiteY449" fmla="*/ 419100 h 419100"/>
              <a:gd name="connsiteX450" fmla="*/ 3920833 w 5032666"/>
              <a:gd name="connsiteY450" fmla="*/ 419100 h 419100"/>
              <a:gd name="connsiteX451" fmla="*/ 3903145 w 5032666"/>
              <a:gd name="connsiteY451" fmla="*/ 419100 h 419100"/>
              <a:gd name="connsiteX452" fmla="*/ 3895725 w 5032666"/>
              <a:gd name="connsiteY452" fmla="*/ 419100 h 419100"/>
              <a:gd name="connsiteX453" fmla="*/ 3857178 w 5032666"/>
              <a:gd name="connsiteY453" fmla="*/ 419100 h 419100"/>
              <a:gd name="connsiteX454" fmla="*/ 3846442 w 5032666"/>
              <a:gd name="connsiteY454" fmla="*/ 419100 h 419100"/>
              <a:gd name="connsiteX455" fmla="*/ 3825137 w 5032666"/>
              <a:gd name="connsiteY455" fmla="*/ 419100 h 419100"/>
              <a:gd name="connsiteX456" fmla="*/ 3800475 w 5032666"/>
              <a:gd name="connsiteY456" fmla="*/ 419100 h 419100"/>
              <a:gd name="connsiteX457" fmla="*/ 3775854 w 5032666"/>
              <a:gd name="connsiteY457" fmla="*/ 419100 h 419100"/>
              <a:gd name="connsiteX458" fmla="*/ 3768434 w 5032666"/>
              <a:gd name="connsiteY458" fmla="*/ 419100 h 419100"/>
              <a:gd name="connsiteX459" fmla="*/ 3729887 w 5032666"/>
              <a:gd name="connsiteY459" fmla="*/ 419100 h 419100"/>
              <a:gd name="connsiteX460" fmla="*/ 3719151 w 5032666"/>
              <a:gd name="connsiteY460" fmla="*/ 419100 h 419100"/>
              <a:gd name="connsiteX461" fmla="*/ 3704779 w 5032666"/>
              <a:gd name="connsiteY461" fmla="*/ 419100 h 419100"/>
              <a:gd name="connsiteX462" fmla="*/ 3673184 w 5032666"/>
              <a:gd name="connsiteY462" fmla="*/ 419100 h 419100"/>
              <a:gd name="connsiteX463" fmla="*/ 3655496 w 5032666"/>
              <a:gd name="connsiteY463" fmla="*/ 419100 h 419100"/>
              <a:gd name="connsiteX464" fmla="*/ 3648076 w 5032666"/>
              <a:gd name="connsiteY464" fmla="*/ 419100 h 419100"/>
              <a:gd name="connsiteX465" fmla="*/ 3615586 w 5032666"/>
              <a:gd name="connsiteY465" fmla="*/ 419100 h 419100"/>
              <a:gd name="connsiteX466" fmla="*/ 3609529 w 5032666"/>
              <a:gd name="connsiteY466" fmla="*/ 419100 h 419100"/>
              <a:gd name="connsiteX467" fmla="*/ 3598793 w 5032666"/>
              <a:gd name="connsiteY467" fmla="*/ 419100 h 419100"/>
              <a:gd name="connsiteX468" fmla="*/ 3566303 w 5032666"/>
              <a:gd name="connsiteY468" fmla="*/ 419100 h 419100"/>
              <a:gd name="connsiteX469" fmla="*/ 3558883 w 5032666"/>
              <a:gd name="connsiteY469" fmla="*/ 419100 h 419100"/>
              <a:gd name="connsiteX470" fmla="*/ 3552826 w 5032666"/>
              <a:gd name="connsiteY470" fmla="*/ 419100 h 419100"/>
              <a:gd name="connsiteX471" fmla="*/ 3537241 w 5032666"/>
              <a:gd name="connsiteY471" fmla="*/ 419100 h 419100"/>
              <a:gd name="connsiteX472" fmla="*/ 3520336 w 5032666"/>
              <a:gd name="connsiteY472" fmla="*/ 419100 h 419100"/>
              <a:gd name="connsiteX473" fmla="*/ 3509600 w 5032666"/>
              <a:gd name="connsiteY473" fmla="*/ 419100 h 419100"/>
              <a:gd name="connsiteX474" fmla="*/ 3495228 w 5032666"/>
              <a:gd name="connsiteY474" fmla="*/ 419100 h 419100"/>
              <a:gd name="connsiteX475" fmla="*/ 3487958 w 5032666"/>
              <a:gd name="connsiteY475" fmla="*/ 419100 h 419100"/>
              <a:gd name="connsiteX476" fmla="*/ 3480538 w 5032666"/>
              <a:gd name="connsiteY476" fmla="*/ 419100 h 419100"/>
              <a:gd name="connsiteX477" fmla="*/ 3463633 w 5032666"/>
              <a:gd name="connsiteY477" fmla="*/ 419100 h 419100"/>
              <a:gd name="connsiteX478" fmla="*/ 3445945 w 5032666"/>
              <a:gd name="connsiteY478" fmla="*/ 419100 h 419100"/>
              <a:gd name="connsiteX479" fmla="*/ 3441991 w 5032666"/>
              <a:gd name="connsiteY479" fmla="*/ 419100 h 419100"/>
              <a:gd name="connsiteX480" fmla="*/ 3438525 w 5032666"/>
              <a:gd name="connsiteY480" fmla="*/ 419100 h 419100"/>
              <a:gd name="connsiteX481" fmla="*/ 3431255 w 5032666"/>
              <a:gd name="connsiteY481" fmla="*/ 419100 h 419100"/>
              <a:gd name="connsiteX482" fmla="*/ 3416883 w 5032666"/>
              <a:gd name="connsiteY482" fmla="*/ 419100 h 419100"/>
              <a:gd name="connsiteX483" fmla="*/ 3399978 w 5032666"/>
              <a:gd name="connsiteY483" fmla="*/ 419100 h 419100"/>
              <a:gd name="connsiteX484" fmla="*/ 3389242 w 5032666"/>
              <a:gd name="connsiteY484" fmla="*/ 419100 h 419100"/>
              <a:gd name="connsiteX485" fmla="*/ 3385288 w 5032666"/>
              <a:gd name="connsiteY485" fmla="*/ 419100 h 419100"/>
              <a:gd name="connsiteX486" fmla="*/ 3367600 w 5032666"/>
              <a:gd name="connsiteY486" fmla="*/ 419100 h 419100"/>
              <a:gd name="connsiteX487" fmla="*/ 3360180 w 5032666"/>
              <a:gd name="connsiteY487" fmla="*/ 419100 h 419100"/>
              <a:gd name="connsiteX488" fmla="*/ 3343275 w 5032666"/>
              <a:gd name="connsiteY488" fmla="*/ 419100 h 419100"/>
              <a:gd name="connsiteX489" fmla="*/ 3327690 w 5032666"/>
              <a:gd name="connsiteY489" fmla="*/ 419100 h 419100"/>
              <a:gd name="connsiteX490" fmla="*/ 3321633 w 5032666"/>
              <a:gd name="connsiteY490" fmla="*/ 419100 h 419100"/>
              <a:gd name="connsiteX491" fmla="*/ 3310897 w 5032666"/>
              <a:gd name="connsiteY491" fmla="*/ 419100 h 419100"/>
              <a:gd name="connsiteX492" fmla="*/ 3278407 w 5032666"/>
              <a:gd name="connsiteY492" fmla="*/ 419100 h 419100"/>
              <a:gd name="connsiteX493" fmla="*/ 3270987 w 5032666"/>
              <a:gd name="connsiteY493" fmla="*/ 419100 h 419100"/>
              <a:gd name="connsiteX494" fmla="*/ 3264930 w 5032666"/>
              <a:gd name="connsiteY494" fmla="*/ 419100 h 419100"/>
              <a:gd name="connsiteX495" fmla="*/ 3232440 w 5032666"/>
              <a:gd name="connsiteY495" fmla="*/ 419100 h 419100"/>
              <a:gd name="connsiteX496" fmla="*/ 3221704 w 5032666"/>
              <a:gd name="connsiteY496" fmla="*/ 419100 h 419100"/>
              <a:gd name="connsiteX497" fmla="*/ 3207332 w 5032666"/>
              <a:gd name="connsiteY497" fmla="*/ 419100 h 419100"/>
              <a:gd name="connsiteX498" fmla="*/ 3175737 w 5032666"/>
              <a:gd name="connsiteY498" fmla="*/ 419100 h 419100"/>
              <a:gd name="connsiteX499" fmla="*/ 3158049 w 5032666"/>
              <a:gd name="connsiteY499" fmla="*/ 419100 h 419100"/>
              <a:gd name="connsiteX500" fmla="*/ 3150629 w 5032666"/>
              <a:gd name="connsiteY500" fmla="*/ 419100 h 419100"/>
              <a:gd name="connsiteX501" fmla="*/ 3112082 w 5032666"/>
              <a:gd name="connsiteY501" fmla="*/ 419100 h 419100"/>
              <a:gd name="connsiteX502" fmla="*/ 3101346 w 5032666"/>
              <a:gd name="connsiteY502" fmla="*/ 419100 h 419100"/>
              <a:gd name="connsiteX503" fmla="*/ 3080041 w 5032666"/>
              <a:gd name="connsiteY503" fmla="*/ 419100 h 419100"/>
              <a:gd name="connsiteX504" fmla="*/ 3055379 w 5032666"/>
              <a:gd name="connsiteY504" fmla="*/ 419100 h 419100"/>
              <a:gd name="connsiteX505" fmla="*/ 3030758 w 5032666"/>
              <a:gd name="connsiteY505" fmla="*/ 419100 h 419100"/>
              <a:gd name="connsiteX506" fmla="*/ 3023338 w 5032666"/>
              <a:gd name="connsiteY506" fmla="*/ 419100 h 419100"/>
              <a:gd name="connsiteX507" fmla="*/ 2984791 w 5032666"/>
              <a:gd name="connsiteY507" fmla="*/ 419100 h 419100"/>
              <a:gd name="connsiteX508" fmla="*/ 2975266 w 5032666"/>
              <a:gd name="connsiteY508" fmla="*/ 419100 h 419100"/>
              <a:gd name="connsiteX509" fmla="*/ 2974055 w 5032666"/>
              <a:gd name="connsiteY509" fmla="*/ 419100 h 419100"/>
              <a:gd name="connsiteX510" fmla="*/ 2959683 w 5032666"/>
              <a:gd name="connsiteY510" fmla="*/ 419100 h 419100"/>
              <a:gd name="connsiteX511" fmla="*/ 2928088 w 5032666"/>
              <a:gd name="connsiteY511" fmla="*/ 419100 h 419100"/>
              <a:gd name="connsiteX512" fmla="*/ 2925983 w 5032666"/>
              <a:gd name="connsiteY512" fmla="*/ 419100 h 419100"/>
              <a:gd name="connsiteX513" fmla="*/ 2918563 w 5032666"/>
              <a:gd name="connsiteY513" fmla="*/ 419100 h 419100"/>
              <a:gd name="connsiteX514" fmla="*/ 2910400 w 5032666"/>
              <a:gd name="connsiteY514" fmla="*/ 419100 h 419100"/>
              <a:gd name="connsiteX515" fmla="*/ 2902980 w 5032666"/>
              <a:gd name="connsiteY515" fmla="*/ 419100 h 419100"/>
              <a:gd name="connsiteX516" fmla="*/ 2891687 w 5032666"/>
              <a:gd name="connsiteY516" fmla="*/ 419100 h 419100"/>
              <a:gd name="connsiteX517" fmla="*/ 2880016 w 5032666"/>
              <a:gd name="connsiteY517" fmla="*/ 419100 h 419100"/>
              <a:gd name="connsiteX518" fmla="*/ 2870490 w 5032666"/>
              <a:gd name="connsiteY518" fmla="*/ 419100 h 419100"/>
              <a:gd name="connsiteX519" fmla="*/ 2869280 w 5032666"/>
              <a:gd name="connsiteY519" fmla="*/ 419100 h 419100"/>
              <a:gd name="connsiteX520" fmla="*/ 2864433 w 5032666"/>
              <a:gd name="connsiteY520" fmla="*/ 419100 h 419100"/>
              <a:gd name="connsiteX521" fmla="*/ 2854908 w 5032666"/>
              <a:gd name="connsiteY521" fmla="*/ 419100 h 419100"/>
              <a:gd name="connsiteX522" fmla="*/ 2853697 w 5032666"/>
              <a:gd name="connsiteY522" fmla="*/ 419100 h 419100"/>
              <a:gd name="connsiteX523" fmla="*/ 2842404 w 5032666"/>
              <a:gd name="connsiteY523" fmla="*/ 419100 h 419100"/>
              <a:gd name="connsiteX524" fmla="*/ 2834984 w 5032666"/>
              <a:gd name="connsiteY524" fmla="*/ 419100 h 419100"/>
              <a:gd name="connsiteX525" fmla="*/ 2823313 w 5032666"/>
              <a:gd name="connsiteY525" fmla="*/ 419100 h 419100"/>
              <a:gd name="connsiteX526" fmla="*/ 2821207 w 5032666"/>
              <a:gd name="connsiteY526" fmla="*/ 419100 h 419100"/>
              <a:gd name="connsiteX527" fmla="*/ 2813787 w 5032666"/>
              <a:gd name="connsiteY527" fmla="*/ 419100 h 419100"/>
              <a:gd name="connsiteX528" fmla="*/ 2807730 w 5032666"/>
              <a:gd name="connsiteY528" fmla="*/ 419100 h 419100"/>
              <a:gd name="connsiteX529" fmla="*/ 2805625 w 5032666"/>
              <a:gd name="connsiteY529" fmla="*/ 419100 h 419100"/>
              <a:gd name="connsiteX530" fmla="*/ 2798205 w 5032666"/>
              <a:gd name="connsiteY530" fmla="*/ 419100 h 419100"/>
              <a:gd name="connsiteX531" fmla="*/ 2796437 w 5032666"/>
              <a:gd name="connsiteY531" fmla="*/ 419100 h 419100"/>
              <a:gd name="connsiteX532" fmla="*/ 2785701 w 5032666"/>
              <a:gd name="connsiteY532" fmla="*/ 419100 h 419100"/>
              <a:gd name="connsiteX533" fmla="*/ 2775240 w 5032666"/>
              <a:gd name="connsiteY533" fmla="*/ 419100 h 419100"/>
              <a:gd name="connsiteX534" fmla="*/ 2771329 w 5032666"/>
              <a:gd name="connsiteY534" fmla="*/ 419100 h 419100"/>
              <a:gd name="connsiteX535" fmla="*/ 2765715 w 5032666"/>
              <a:gd name="connsiteY535" fmla="*/ 419100 h 419100"/>
              <a:gd name="connsiteX536" fmla="*/ 2764504 w 5032666"/>
              <a:gd name="connsiteY536" fmla="*/ 419100 h 419100"/>
              <a:gd name="connsiteX537" fmla="*/ 2759658 w 5032666"/>
              <a:gd name="connsiteY537" fmla="*/ 419100 h 419100"/>
              <a:gd name="connsiteX538" fmla="*/ 2750132 w 5032666"/>
              <a:gd name="connsiteY538" fmla="*/ 419100 h 419100"/>
              <a:gd name="connsiteX539" fmla="*/ 2748922 w 5032666"/>
              <a:gd name="connsiteY539" fmla="*/ 419100 h 419100"/>
              <a:gd name="connsiteX540" fmla="*/ 2739734 w 5032666"/>
              <a:gd name="connsiteY540" fmla="*/ 419100 h 419100"/>
              <a:gd name="connsiteX541" fmla="*/ 2722046 w 5032666"/>
              <a:gd name="connsiteY541" fmla="*/ 419100 h 419100"/>
              <a:gd name="connsiteX542" fmla="*/ 2718537 w 5032666"/>
              <a:gd name="connsiteY542" fmla="*/ 419100 h 419100"/>
              <a:gd name="connsiteX543" fmla="*/ 2716432 w 5032666"/>
              <a:gd name="connsiteY543" fmla="*/ 419100 h 419100"/>
              <a:gd name="connsiteX544" fmla="*/ 2714626 w 5032666"/>
              <a:gd name="connsiteY544" fmla="*/ 419100 h 419100"/>
              <a:gd name="connsiteX545" fmla="*/ 2709012 w 5032666"/>
              <a:gd name="connsiteY545" fmla="*/ 419100 h 419100"/>
              <a:gd name="connsiteX546" fmla="*/ 2702955 w 5032666"/>
              <a:gd name="connsiteY546" fmla="*/ 419100 h 419100"/>
              <a:gd name="connsiteX547" fmla="*/ 2700849 w 5032666"/>
              <a:gd name="connsiteY547" fmla="*/ 419100 h 419100"/>
              <a:gd name="connsiteX548" fmla="*/ 2693429 w 5032666"/>
              <a:gd name="connsiteY548" fmla="*/ 419100 h 419100"/>
              <a:gd name="connsiteX549" fmla="*/ 2682136 w 5032666"/>
              <a:gd name="connsiteY549" fmla="*/ 419100 h 419100"/>
              <a:gd name="connsiteX550" fmla="*/ 2676079 w 5032666"/>
              <a:gd name="connsiteY550" fmla="*/ 419100 h 419100"/>
              <a:gd name="connsiteX551" fmla="*/ 2670465 w 5032666"/>
              <a:gd name="connsiteY551" fmla="*/ 419100 h 419100"/>
              <a:gd name="connsiteX552" fmla="*/ 2665343 w 5032666"/>
              <a:gd name="connsiteY552" fmla="*/ 419100 h 419100"/>
              <a:gd name="connsiteX553" fmla="*/ 2659729 w 5032666"/>
              <a:gd name="connsiteY553" fmla="*/ 419100 h 419100"/>
              <a:gd name="connsiteX554" fmla="*/ 2654882 w 5032666"/>
              <a:gd name="connsiteY554" fmla="*/ 419100 h 419100"/>
              <a:gd name="connsiteX555" fmla="*/ 2645357 w 5032666"/>
              <a:gd name="connsiteY555" fmla="*/ 419100 h 419100"/>
              <a:gd name="connsiteX556" fmla="*/ 2644146 w 5032666"/>
              <a:gd name="connsiteY556" fmla="*/ 419100 h 419100"/>
              <a:gd name="connsiteX557" fmla="*/ 2632853 w 5032666"/>
              <a:gd name="connsiteY557" fmla="*/ 419100 h 419100"/>
              <a:gd name="connsiteX558" fmla="*/ 2625433 w 5032666"/>
              <a:gd name="connsiteY558" fmla="*/ 419100 h 419100"/>
              <a:gd name="connsiteX559" fmla="*/ 2619376 w 5032666"/>
              <a:gd name="connsiteY559" fmla="*/ 419100 h 419100"/>
              <a:gd name="connsiteX560" fmla="*/ 2613762 w 5032666"/>
              <a:gd name="connsiteY560" fmla="*/ 419100 h 419100"/>
              <a:gd name="connsiteX561" fmla="*/ 2598179 w 5032666"/>
              <a:gd name="connsiteY561" fmla="*/ 419100 h 419100"/>
              <a:gd name="connsiteX562" fmla="*/ 2596074 w 5032666"/>
              <a:gd name="connsiteY562" fmla="*/ 419100 h 419100"/>
              <a:gd name="connsiteX563" fmla="*/ 2588654 w 5032666"/>
              <a:gd name="connsiteY563" fmla="*/ 419100 h 419100"/>
              <a:gd name="connsiteX564" fmla="*/ 2586886 w 5032666"/>
              <a:gd name="connsiteY564" fmla="*/ 419100 h 419100"/>
              <a:gd name="connsiteX565" fmla="*/ 2576150 w 5032666"/>
              <a:gd name="connsiteY565" fmla="*/ 419100 h 419100"/>
              <a:gd name="connsiteX566" fmla="*/ 2561778 w 5032666"/>
              <a:gd name="connsiteY566" fmla="*/ 419100 h 419100"/>
              <a:gd name="connsiteX567" fmla="*/ 2550107 w 5032666"/>
              <a:gd name="connsiteY567" fmla="*/ 419100 h 419100"/>
              <a:gd name="connsiteX568" fmla="*/ 2539371 w 5032666"/>
              <a:gd name="connsiteY568" fmla="*/ 419100 h 419100"/>
              <a:gd name="connsiteX569" fmla="*/ 2530183 w 5032666"/>
              <a:gd name="connsiteY569" fmla="*/ 419100 h 419100"/>
              <a:gd name="connsiteX570" fmla="*/ 2518066 w 5032666"/>
              <a:gd name="connsiteY570" fmla="*/ 419100 h 419100"/>
              <a:gd name="connsiteX571" fmla="*/ 2512495 w 5032666"/>
              <a:gd name="connsiteY571" fmla="*/ 419100 h 419100"/>
              <a:gd name="connsiteX572" fmla="*/ 2505075 w 5032666"/>
              <a:gd name="connsiteY572" fmla="*/ 419100 h 419100"/>
              <a:gd name="connsiteX573" fmla="*/ 2493404 w 5032666"/>
              <a:gd name="connsiteY573" fmla="*/ 419100 h 419100"/>
              <a:gd name="connsiteX574" fmla="*/ 2468783 w 5032666"/>
              <a:gd name="connsiteY574" fmla="*/ 419100 h 419100"/>
              <a:gd name="connsiteX575" fmla="*/ 2466528 w 5032666"/>
              <a:gd name="connsiteY575" fmla="*/ 419100 h 419100"/>
              <a:gd name="connsiteX576" fmla="*/ 2461363 w 5032666"/>
              <a:gd name="connsiteY576" fmla="*/ 419100 h 419100"/>
              <a:gd name="connsiteX577" fmla="*/ 2455792 w 5032666"/>
              <a:gd name="connsiteY577" fmla="*/ 419100 h 419100"/>
              <a:gd name="connsiteX578" fmla="*/ 2434487 w 5032666"/>
              <a:gd name="connsiteY578" fmla="*/ 419100 h 419100"/>
              <a:gd name="connsiteX579" fmla="*/ 2422816 w 5032666"/>
              <a:gd name="connsiteY579" fmla="*/ 419100 h 419100"/>
              <a:gd name="connsiteX580" fmla="*/ 2412080 w 5032666"/>
              <a:gd name="connsiteY580" fmla="*/ 419100 h 419100"/>
              <a:gd name="connsiteX581" fmla="*/ 2409825 w 5032666"/>
              <a:gd name="connsiteY581" fmla="*/ 419100 h 419100"/>
              <a:gd name="connsiteX582" fmla="*/ 2397708 w 5032666"/>
              <a:gd name="connsiteY582" fmla="*/ 419100 h 419100"/>
              <a:gd name="connsiteX583" fmla="*/ 2385204 w 5032666"/>
              <a:gd name="connsiteY583" fmla="*/ 419100 h 419100"/>
              <a:gd name="connsiteX584" fmla="*/ 2377784 w 5032666"/>
              <a:gd name="connsiteY584" fmla="*/ 419100 h 419100"/>
              <a:gd name="connsiteX585" fmla="*/ 2366113 w 5032666"/>
              <a:gd name="connsiteY585" fmla="*/ 419100 h 419100"/>
              <a:gd name="connsiteX586" fmla="*/ 2348425 w 5032666"/>
              <a:gd name="connsiteY586" fmla="*/ 419100 h 419100"/>
              <a:gd name="connsiteX587" fmla="*/ 2341005 w 5032666"/>
              <a:gd name="connsiteY587" fmla="*/ 419100 h 419100"/>
              <a:gd name="connsiteX588" fmla="*/ 2339237 w 5032666"/>
              <a:gd name="connsiteY588" fmla="*/ 419100 h 419100"/>
              <a:gd name="connsiteX589" fmla="*/ 2329712 w 5032666"/>
              <a:gd name="connsiteY589" fmla="*/ 419100 h 419100"/>
              <a:gd name="connsiteX590" fmla="*/ 2328501 w 5032666"/>
              <a:gd name="connsiteY590" fmla="*/ 419100 h 419100"/>
              <a:gd name="connsiteX591" fmla="*/ 2314129 w 5032666"/>
              <a:gd name="connsiteY591" fmla="*/ 419100 h 419100"/>
              <a:gd name="connsiteX592" fmla="*/ 2308515 w 5032666"/>
              <a:gd name="connsiteY592" fmla="*/ 419100 h 419100"/>
              <a:gd name="connsiteX593" fmla="*/ 2302458 w 5032666"/>
              <a:gd name="connsiteY593" fmla="*/ 419100 h 419100"/>
              <a:gd name="connsiteX594" fmla="*/ 2291722 w 5032666"/>
              <a:gd name="connsiteY594" fmla="*/ 419100 h 419100"/>
              <a:gd name="connsiteX595" fmla="*/ 2282534 w 5032666"/>
              <a:gd name="connsiteY595" fmla="*/ 419100 h 419100"/>
              <a:gd name="connsiteX596" fmla="*/ 2280429 w 5032666"/>
              <a:gd name="connsiteY596" fmla="*/ 419100 h 419100"/>
              <a:gd name="connsiteX597" fmla="*/ 2273009 w 5032666"/>
              <a:gd name="connsiteY597" fmla="*/ 419100 h 419100"/>
              <a:gd name="connsiteX598" fmla="*/ 2264846 w 5032666"/>
              <a:gd name="connsiteY598" fmla="*/ 419100 h 419100"/>
              <a:gd name="connsiteX599" fmla="*/ 2259232 w 5032666"/>
              <a:gd name="connsiteY599" fmla="*/ 419100 h 419100"/>
              <a:gd name="connsiteX600" fmla="*/ 2257426 w 5032666"/>
              <a:gd name="connsiteY600" fmla="*/ 419100 h 419100"/>
              <a:gd name="connsiteX601" fmla="*/ 2251812 w 5032666"/>
              <a:gd name="connsiteY601" fmla="*/ 419100 h 419100"/>
              <a:gd name="connsiteX602" fmla="*/ 2245755 w 5032666"/>
              <a:gd name="connsiteY602" fmla="*/ 419100 h 419100"/>
              <a:gd name="connsiteX603" fmla="*/ 2234462 w 5032666"/>
              <a:gd name="connsiteY603" fmla="*/ 419100 h 419100"/>
              <a:gd name="connsiteX604" fmla="*/ 2224936 w 5032666"/>
              <a:gd name="connsiteY604" fmla="*/ 419100 h 419100"/>
              <a:gd name="connsiteX605" fmla="*/ 2223726 w 5032666"/>
              <a:gd name="connsiteY605" fmla="*/ 419100 h 419100"/>
              <a:gd name="connsiteX606" fmla="*/ 2218879 w 5032666"/>
              <a:gd name="connsiteY606" fmla="*/ 419100 h 419100"/>
              <a:gd name="connsiteX607" fmla="*/ 2213265 w 5032666"/>
              <a:gd name="connsiteY607" fmla="*/ 419100 h 419100"/>
              <a:gd name="connsiteX608" fmla="*/ 2209354 w 5032666"/>
              <a:gd name="connsiteY608" fmla="*/ 419100 h 419100"/>
              <a:gd name="connsiteX609" fmla="*/ 2208143 w 5032666"/>
              <a:gd name="connsiteY609" fmla="*/ 419100 h 419100"/>
              <a:gd name="connsiteX610" fmla="*/ 2202529 w 5032666"/>
              <a:gd name="connsiteY610" fmla="*/ 419100 h 419100"/>
              <a:gd name="connsiteX611" fmla="*/ 2188157 w 5032666"/>
              <a:gd name="connsiteY611" fmla="*/ 419100 h 419100"/>
              <a:gd name="connsiteX612" fmla="*/ 2177759 w 5032666"/>
              <a:gd name="connsiteY612" fmla="*/ 419100 h 419100"/>
              <a:gd name="connsiteX613" fmla="*/ 2175653 w 5032666"/>
              <a:gd name="connsiteY613" fmla="*/ 419100 h 419100"/>
              <a:gd name="connsiteX614" fmla="*/ 2168233 w 5032666"/>
              <a:gd name="connsiteY614" fmla="*/ 419100 h 419100"/>
              <a:gd name="connsiteX615" fmla="*/ 2162176 w 5032666"/>
              <a:gd name="connsiteY615" fmla="*/ 419100 h 419100"/>
              <a:gd name="connsiteX616" fmla="*/ 2160071 w 5032666"/>
              <a:gd name="connsiteY616" fmla="*/ 419100 h 419100"/>
              <a:gd name="connsiteX617" fmla="*/ 2156562 w 5032666"/>
              <a:gd name="connsiteY617" fmla="*/ 419100 h 419100"/>
              <a:gd name="connsiteX618" fmla="*/ 2152651 w 5032666"/>
              <a:gd name="connsiteY618" fmla="*/ 419100 h 419100"/>
              <a:gd name="connsiteX619" fmla="*/ 2138874 w 5032666"/>
              <a:gd name="connsiteY619" fmla="*/ 419100 h 419100"/>
              <a:gd name="connsiteX620" fmla="*/ 2131454 w 5032666"/>
              <a:gd name="connsiteY620" fmla="*/ 419100 h 419100"/>
              <a:gd name="connsiteX621" fmla="*/ 2129686 w 5032666"/>
              <a:gd name="connsiteY621" fmla="*/ 419100 h 419100"/>
              <a:gd name="connsiteX622" fmla="*/ 2120161 w 5032666"/>
              <a:gd name="connsiteY622" fmla="*/ 419100 h 419100"/>
              <a:gd name="connsiteX623" fmla="*/ 2118950 w 5032666"/>
              <a:gd name="connsiteY623" fmla="*/ 419100 h 419100"/>
              <a:gd name="connsiteX624" fmla="*/ 2114104 w 5032666"/>
              <a:gd name="connsiteY624" fmla="*/ 419100 h 419100"/>
              <a:gd name="connsiteX625" fmla="*/ 2104578 w 5032666"/>
              <a:gd name="connsiteY625" fmla="*/ 419100 h 419100"/>
              <a:gd name="connsiteX626" fmla="*/ 2103368 w 5032666"/>
              <a:gd name="connsiteY626" fmla="*/ 419100 h 419100"/>
              <a:gd name="connsiteX627" fmla="*/ 2092907 w 5032666"/>
              <a:gd name="connsiteY627" fmla="*/ 419100 h 419100"/>
              <a:gd name="connsiteX628" fmla="*/ 2082171 w 5032666"/>
              <a:gd name="connsiteY628" fmla="*/ 419100 h 419100"/>
              <a:gd name="connsiteX629" fmla="*/ 2072983 w 5032666"/>
              <a:gd name="connsiteY629" fmla="*/ 419100 h 419100"/>
              <a:gd name="connsiteX630" fmla="*/ 2070878 w 5032666"/>
              <a:gd name="connsiteY630" fmla="*/ 419100 h 419100"/>
              <a:gd name="connsiteX631" fmla="*/ 2063458 w 5032666"/>
              <a:gd name="connsiteY631" fmla="*/ 419100 h 419100"/>
              <a:gd name="connsiteX632" fmla="*/ 2057401 w 5032666"/>
              <a:gd name="connsiteY632" fmla="*/ 419100 h 419100"/>
              <a:gd name="connsiteX633" fmla="*/ 2055295 w 5032666"/>
              <a:gd name="connsiteY633" fmla="*/ 419100 h 419100"/>
              <a:gd name="connsiteX634" fmla="*/ 2047875 w 5032666"/>
              <a:gd name="connsiteY634" fmla="*/ 419100 h 419100"/>
              <a:gd name="connsiteX635" fmla="*/ 2036204 w 5032666"/>
              <a:gd name="connsiteY635" fmla="*/ 419100 h 419100"/>
              <a:gd name="connsiteX636" fmla="*/ 2024911 w 5032666"/>
              <a:gd name="connsiteY636" fmla="*/ 419100 h 419100"/>
              <a:gd name="connsiteX637" fmla="*/ 2014175 w 5032666"/>
              <a:gd name="connsiteY637" fmla="*/ 419100 h 419100"/>
              <a:gd name="connsiteX638" fmla="*/ 2009328 w 5032666"/>
              <a:gd name="connsiteY638" fmla="*/ 419100 h 419100"/>
              <a:gd name="connsiteX639" fmla="*/ 1999803 w 5032666"/>
              <a:gd name="connsiteY639" fmla="*/ 419100 h 419100"/>
              <a:gd name="connsiteX640" fmla="*/ 1998592 w 5032666"/>
              <a:gd name="connsiteY640" fmla="*/ 419100 h 419100"/>
              <a:gd name="connsiteX641" fmla="*/ 1968208 w 5032666"/>
              <a:gd name="connsiteY641" fmla="*/ 419100 h 419100"/>
              <a:gd name="connsiteX642" fmla="*/ 1952625 w 5032666"/>
              <a:gd name="connsiteY642" fmla="*/ 419100 h 419100"/>
              <a:gd name="connsiteX643" fmla="*/ 1950520 w 5032666"/>
              <a:gd name="connsiteY643" fmla="*/ 419100 h 419100"/>
              <a:gd name="connsiteX644" fmla="*/ 1943100 w 5032666"/>
              <a:gd name="connsiteY644" fmla="*/ 419100 h 419100"/>
              <a:gd name="connsiteX645" fmla="*/ 1904553 w 5032666"/>
              <a:gd name="connsiteY645" fmla="*/ 419100 h 419100"/>
              <a:gd name="connsiteX646" fmla="*/ 1893817 w 5032666"/>
              <a:gd name="connsiteY646" fmla="*/ 419100 h 419100"/>
              <a:gd name="connsiteX647" fmla="*/ 1872512 w 5032666"/>
              <a:gd name="connsiteY647" fmla="*/ 419100 h 419100"/>
              <a:gd name="connsiteX648" fmla="*/ 1847850 w 5032666"/>
              <a:gd name="connsiteY648" fmla="*/ 419100 h 419100"/>
              <a:gd name="connsiteX649" fmla="*/ 1823229 w 5032666"/>
              <a:gd name="connsiteY649" fmla="*/ 419100 h 419100"/>
              <a:gd name="connsiteX650" fmla="*/ 1815809 w 5032666"/>
              <a:gd name="connsiteY650" fmla="*/ 419100 h 419100"/>
              <a:gd name="connsiteX651" fmla="*/ 1777262 w 5032666"/>
              <a:gd name="connsiteY651" fmla="*/ 419100 h 419100"/>
              <a:gd name="connsiteX652" fmla="*/ 1766526 w 5032666"/>
              <a:gd name="connsiteY652" fmla="*/ 419100 h 419100"/>
              <a:gd name="connsiteX653" fmla="*/ 1752154 w 5032666"/>
              <a:gd name="connsiteY653" fmla="*/ 419100 h 419100"/>
              <a:gd name="connsiteX654" fmla="*/ 1720559 w 5032666"/>
              <a:gd name="connsiteY654" fmla="*/ 419100 h 419100"/>
              <a:gd name="connsiteX655" fmla="*/ 1702871 w 5032666"/>
              <a:gd name="connsiteY655" fmla="*/ 419100 h 419100"/>
              <a:gd name="connsiteX656" fmla="*/ 1695451 w 5032666"/>
              <a:gd name="connsiteY656" fmla="*/ 419100 h 419100"/>
              <a:gd name="connsiteX657" fmla="*/ 1662961 w 5032666"/>
              <a:gd name="connsiteY657" fmla="*/ 419100 h 419100"/>
              <a:gd name="connsiteX658" fmla="*/ 1656904 w 5032666"/>
              <a:gd name="connsiteY658" fmla="*/ 419100 h 419100"/>
              <a:gd name="connsiteX659" fmla="*/ 1646168 w 5032666"/>
              <a:gd name="connsiteY659" fmla="*/ 419100 h 419100"/>
              <a:gd name="connsiteX660" fmla="*/ 1613678 w 5032666"/>
              <a:gd name="connsiteY660" fmla="*/ 419100 h 419100"/>
              <a:gd name="connsiteX661" fmla="*/ 1606258 w 5032666"/>
              <a:gd name="connsiteY661" fmla="*/ 419100 h 419100"/>
              <a:gd name="connsiteX662" fmla="*/ 1600201 w 5032666"/>
              <a:gd name="connsiteY662" fmla="*/ 419100 h 419100"/>
              <a:gd name="connsiteX663" fmla="*/ 1584616 w 5032666"/>
              <a:gd name="connsiteY663" fmla="*/ 419100 h 419100"/>
              <a:gd name="connsiteX664" fmla="*/ 1567711 w 5032666"/>
              <a:gd name="connsiteY664" fmla="*/ 419100 h 419100"/>
              <a:gd name="connsiteX665" fmla="*/ 1556975 w 5032666"/>
              <a:gd name="connsiteY665" fmla="*/ 419100 h 419100"/>
              <a:gd name="connsiteX666" fmla="*/ 1542603 w 5032666"/>
              <a:gd name="connsiteY666" fmla="*/ 419100 h 419100"/>
              <a:gd name="connsiteX667" fmla="*/ 1535333 w 5032666"/>
              <a:gd name="connsiteY667" fmla="*/ 419100 h 419100"/>
              <a:gd name="connsiteX668" fmla="*/ 1527913 w 5032666"/>
              <a:gd name="connsiteY668" fmla="*/ 419100 h 419100"/>
              <a:gd name="connsiteX669" fmla="*/ 1511008 w 5032666"/>
              <a:gd name="connsiteY669" fmla="*/ 419100 h 419100"/>
              <a:gd name="connsiteX670" fmla="*/ 1493320 w 5032666"/>
              <a:gd name="connsiteY670" fmla="*/ 419100 h 419100"/>
              <a:gd name="connsiteX671" fmla="*/ 1489366 w 5032666"/>
              <a:gd name="connsiteY671" fmla="*/ 419100 h 419100"/>
              <a:gd name="connsiteX672" fmla="*/ 1485900 w 5032666"/>
              <a:gd name="connsiteY672" fmla="*/ 419100 h 419100"/>
              <a:gd name="connsiteX673" fmla="*/ 1478630 w 5032666"/>
              <a:gd name="connsiteY673" fmla="*/ 419100 h 419100"/>
              <a:gd name="connsiteX674" fmla="*/ 1464258 w 5032666"/>
              <a:gd name="connsiteY674" fmla="*/ 419100 h 419100"/>
              <a:gd name="connsiteX675" fmla="*/ 1447353 w 5032666"/>
              <a:gd name="connsiteY675" fmla="*/ 419100 h 419100"/>
              <a:gd name="connsiteX676" fmla="*/ 1436617 w 5032666"/>
              <a:gd name="connsiteY676" fmla="*/ 419100 h 419100"/>
              <a:gd name="connsiteX677" fmla="*/ 1432663 w 5032666"/>
              <a:gd name="connsiteY677" fmla="*/ 419100 h 419100"/>
              <a:gd name="connsiteX678" fmla="*/ 1414975 w 5032666"/>
              <a:gd name="connsiteY678" fmla="*/ 419100 h 419100"/>
              <a:gd name="connsiteX679" fmla="*/ 1407555 w 5032666"/>
              <a:gd name="connsiteY679" fmla="*/ 419100 h 419100"/>
              <a:gd name="connsiteX680" fmla="*/ 1390650 w 5032666"/>
              <a:gd name="connsiteY680" fmla="*/ 419100 h 419100"/>
              <a:gd name="connsiteX681" fmla="*/ 1375065 w 5032666"/>
              <a:gd name="connsiteY681" fmla="*/ 419100 h 419100"/>
              <a:gd name="connsiteX682" fmla="*/ 1369008 w 5032666"/>
              <a:gd name="connsiteY682" fmla="*/ 419100 h 419100"/>
              <a:gd name="connsiteX683" fmla="*/ 1358272 w 5032666"/>
              <a:gd name="connsiteY683" fmla="*/ 419100 h 419100"/>
              <a:gd name="connsiteX684" fmla="*/ 1325782 w 5032666"/>
              <a:gd name="connsiteY684" fmla="*/ 419100 h 419100"/>
              <a:gd name="connsiteX685" fmla="*/ 1318362 w 5032666"/>
              <a:gd name="connsiteY685" fmla="*/ 419100 h 419100"/>
              <a:gd name="connsiteX686" fmla="*/ 1312305 w 5032666"/>
              <a:gd name="connsiteY686" fmla="*/ 419100 h 419100"/>
              <a:gd name="connsiteX687" fmla="*/ 1279815 w 5032666"/>
              <a:gd name="connsiteY687" fmla="*/ 419100 h 419100"/>
              <a:gd name="connsiteX688" fmla="*/ 1269079 w 5032666"/>
              <a:gd name="connsiteY688" fmla="*/ 419100 h 419100"/>
              <a:gd name="connsiteX689" fmla="*/ 1254707 w 5032666"/>
              <a:gd name="connsiteY689" fmla="*/ 419100 h 419100"/>
              <a:gd name="connsiteX690" fmla="*/ 1223112 w 5032666"/>
              <a:gd name="connsiteY690" fmla="*/ 419100 h 419100"/>
              <a:gd name="connsiteX691" fmla="*/ 1205424 w 5032666"/>
              <a:gd name="connsiteY691" fmla="*/ 419100 h 419100"/>
              <a:gd name="connsiteX692" fmla="*/ 1198004 w 5032666"/>
              <a:gd name="connsiteY692" fmla="*/ 419100 h 419100"/>
              <a:gd name="connsiteX693" fmla="*/ 1159457 w 5032666"/>
              <a:gd name="connsiteY693" fmla="*/ 419100 h 419100"/>
              <a:gd name="connsiteX694" fmla="*/ 1148721 w 5032666"/>
              <a:gd name="connsiteY694" fmla="*/ 419100 h 419100"/>
              <a:gd name="connsiteX695" fmla="*/ 1127416 w 5032666"/>
              <a:gd name="connsiteY695" fmla="*/ 419100 h 419100"/>
              <a:gd name="connsiteX696" fmla="*/ 1102754 w 5032666"/>
              <a:gd name="connsiteY696" fmla="*/ 419100 h 419100"/>
              <a:gd name="connsiteX697" fmla="*/ 1078133 w 5032666"/>
              <a:gd name="connsiteY697" fmla="*/ 419100 h 419100"/>
              <a:gd name="connsiteX698" fmla="*/ 1070713 w 5032666"/>
              <a:gd name="connsiteY698" fmla="*/ 419100 h 419100"/>
              <a:gd name="connsiteX699" fmla="*/ 1032166 w 5032666"/>
              <a:gd name="connsiteY699" fmla="*/ 419100 h 419100"/>
              <a:gd name="connsiteX700" fmla="*/ 1021430 w 5032666"/>
              <a:gd name="connsiteY700" fmla="*/ 419100 h 419100"/>
              <a:gd name="connsiteX701" fmla="*/ 1007058 w 5032666"/>
              <a:gd name="connsiteY701" fmla="*/ 419100 h 419100"/>
              <a:gd name="connsiteX702" fmla="*/ 975463 w 5032666"/>
              <a:gd name="connsiteY702" fmla="*/ 419100 h 419100"/>
              <a:gd name="connsiteX703" fmla="*/ 957775 w 5032666"/>
              <a:gd name="connsiteY703" fmla="*/ 419100 h 419100"/>
              <a:gd name="connsiteX704" fmla="*/ 950355 w 5032666"/>
              <a:gd name="connsiteY704" fmla="*/ 419100 h 419100"/>
              <a:gd name="connsiteX705" fmla="*/ 939062 w 5032666"/>
              <a:gd name="connsiteY705" fmla="*/ 419100 h 419100"/>
              <a:gd name="connsiteX706" fmla="*/ 917865 w 5032666"/>
              <a:gd name="connsiteY706" fmla="*/ 419100 h 419100"/>
              <a:gd name="connsiteX707" fmla="*/ 911808 w 5032666"/>
              <a:gd name="connsiteY707" fmla="*/ 419100 h 419100"/>
              <a:gd name="connsiteX708" fmla="*/ 901072 w 5032666"/>
              <a:gd name="connsiteY708" fmla="*/ 419100 h 419100"/>
              <a:gd name="connsiteX709" fmla="*/ 889779 w 5032666"/>
              <a:gd name="connsiteY709" fmla="*/ 419100 h 419100"/>
              <a:gd name="connsiteX710" fmla="*/ 882359 w 5032666"/>
              <a:gd name="connsiteY710" fmla="*/ 419100 h 419100"/>
              <a:gd name="connsiteX711" fmla="*/ 868582 w 5032666"/>
              <a:gd name="connsiteY711" fmla="*/ 419100 h 419100"/>
              <a:gd name="connsiteX712" fmla="*/ 861162 w 5032666"/>
              <a:gd name="connsiteY712" fmla="*/ 419100 h 419100"/>
              <a:gd name="connsiteX713" fmla="*/ 855105 w 5032666"/>
              <a:gd name="connsiteY713" fmla="*/ 419100 h 419100"/>
              <a:gd name="connsiteX714" fmla="*/ 843812 w 5032666"/>
              <a:gd name="connsiteY714" fmla="*/ 419100 h 419100"/>
              <a:gd name="connsiteX715" fmla="*/ 833076 w 5032666"/>
              <a:gd name="connsiteY715" fmla="*/ 419100 h 419100"/>
              <a:gd name="connsiteX716" fmla="*/ 822615 w 5032666"/>
              <a:gd name="connsiteY716" fmla="*/ 419100 h 419100"/>
              <a:gd name="connsiteX717" fmla="*/ 818704 w 5032666"/>
              <a:gd name="connsiteY717" fmla="*/ 419100 h 419100"/>
              <a:gd name="connsiteX718" fmla="*/ 811879 w 5032666"/>
              <a:gd name="connsiteY718" fmla="*/ 419100 h 419100"/>
              <a:gd name="connsiteX719" fmla="*/ 797507 w 5032666"/>
              <a:gd name="connsiteY719" fmla="*/ 419100 h 419100"/>
              <a:gd name="connsiteX720" fmla="*/ 787109 w 5032666"/>
              <a:gd name="connsiteY720" fmla="*/ 419100 h 419100"/>
              <a:gd name="connsiteX721" fmla="*/ 769421 w 5032666"/>
              <a:gd name="connsiteY721" fmla="*/ 419100 h 419100"/>
              <a:gd name="connsiteX722" fmla="*/ 765912 w 5032666"/>
              <a:gd name="connsiteY722" fmla="*/ 419100 h 419100"/>
              <a:gd name="connsiteX723" fmla="*/ 762001 w 5032666"/>
              <a:gd name="connsiteY723" fmla="*/ 419100 h 419100"/>
              <a:gd name="connsiteX724" fmla="*/ 748224 w 5032666"/>
              <a:gd name="connsiteY724" fmla="*/ 419100 h 419100"/>
              <a:gd name="connsiteX725" fmla="*/ 740804 w 5032666"/>
              <a:gd name="connsiteY725" fmla="*/ 419100 h 419100"/>
              <a:gd name="connsiteX726" fmla="*/ 729511 w 5032666"/>
              <a:gd name="connsiteY726" fmla="*/ 419100 h 419100"/>
              <a:gd name="connsiteX727" fmla="*/ 723454 w 5032666"/>
              <a:gd name="connsiteY727" fmla="*/ 419100 h 419100"/>
              <a:gd name="connsiteX728" fmla="*/ 712718 w 5032666"/>
              <a:gd name="connsiteY728" fmla="*/ 419100 h 419100"/>
              <a:gd name="connsiteX729" fmla="*/ 702257 w 5032666"/>
              <a:gd name="connsiteY729" fmla="*/ 419100 h 419100"/>
              <a:gd name="connsiteX730" fmla="*/ 691521 w 5032666"/>
              <a:gd name="connsiteY730" fmla="*/ 419100 h 419100"/>
              <a:gd name="connsiteX731" fmla="*/ 680228 w 5032666"/>
              <a:gd name="connsiteY731" fmla="*/ 419100 h 419100"/>
              <a:gd name="connsiteX732" fmla="*/ 672808 w 5032666"/>
              <a:gd name="connsiteY732" fmla="*/ 419100 h 419100"/>
              <a:gd name="connsiteX733" fmla="*/ 666751 w 5032666"/>
              <a:gd name="connsiteY733" fmla="*/ 419100 h 419100"/>
              <a:gd name="connsiteX734" fmla="*/ 645554 w 5032666"/>
              <a:gd name="connsiteY734" fmla="*/ 419100 h 419100"/>
              <a:gd name="connsiteX735" fmla="*/ 634261 w 5032666"/>
              <a:gd name="connsiteY735" fmla="*/ 419100 h 419100"/>
              <a:gd name="connsiteX736" fmla="*/ 623525 w 5032666"/>
              <a:gd name="connsiteY736" fmla="*/ 419100 h 419100"/>
              <a:gd name="connsiteX737" fmla="*/ 609153 w 5032666"/>
              <a:gd name="connsiteY737" fmla="*/ 419100 h 419100"/>
              <a:gd name="connsiteX738" fmla="*/ 577558 w 5032666"/>
              <a:gd name="connsiteY738" fmla="*/ 419100 h 419100"/>
              <a:gd name="connsiteX739" fmla="*/ 559870 w 5032666"/>
              <a:gd name="connsiteY739" fmla="*/ 419100 h 419100"/>
              <a:gd name="connsiteX740" fmla="*/ 552450 w 5032666"/>
              <a:gd name="connsiteY740" fmla="*/ 419100 h 419100"/>
              <a:gd name="connsiteX741" fmla="*/ 513903 w 5032666"/>
              <a:gd name="connsiteY741" fmla="*/ 419100 h 419100"/>
              <a:gd name="connsiteX742" fmla="*/ 503167 w 5032666"/>
              <a:gd name="connsiteY742" fmla="*/ 419100 h 419100"/>
              <a:gd name="connsiteX743" fmla="*/ 481862 w 5032666"/>
              <a:gd name="connsiteY743" fmla="*/ 419100 h 419100"/>
              <a:gd name="connsiteX744" fmla="*/ 457200 w 5032666"/>
              <a:gd name="connsiteY744" fmla="*/ 419100 h 419100"/>
              <a:gd name="connsiteX745" fmla="*/ 432579 w 5032666"/>
              <a:gd name="connsiteY745" fmla="*/ 419100 h 419100"/>
              <a:gd name="connsiteX746" fmla="*/ 425159 w 5032666"/>
              <a:gd name="connsiteY746" fmla="*/ 419100 h 419100"/>
              <a:gd name="connsiteX747" fmla="*/ 386612 w 5032666"/>
              <a:gd name="connsiteY747" fmla="*/ 419100 h 419100"/>
              <a:gd name="connsiteX748" fmla="*/ 375876 w 5032666"/>
              <a:gd name="connsiteY748" fmla="*/ 419100 h 419100"/>
              <a:gd name="connsiteX749" fmla="*/ 361504 w 5032666"/>
              <a:gd name="connsiteY749" fmla="*/ 419100 h 419100"/>
              <a:gd name="connsiteX750" fmla="*/ 329909 w 5032666"/>
              <a:gd name="connsiteY750" fmla="*/ 419100 h 419100"/>
              <a:gd name="connsiteX751" fmla="*/ 312221 w 5032666"/>
              <a:gd name="connsiteY751" fmla="*/ 419100 h 419100"/>
              <a:gd name="connsiteX752" fmla="*/ 304801 w 5032666"/>
              <a:gd name="connsiteY752" fmla="*/ 419100 h 419100"/>
              <a:gd name="connsiteX753" fmla="*/ 272311 w 5032666"/>
              <a:gd name="connsiteY753" fmla="*/ 419100 h 419100"/>
              <a:gd name="connsiteX754" fmla="*/ 266254 w 5032666"/>
              <a:gd name="connsiteY754" fmla="*/ 419100 h 419100"/>
              <a:gd name="connsiteX755" fmla="*/ 255518 w 5032666"/>
              <a:gd name="connsiteY755" fmla="*/ 419100 h 419100"/>
              <a:gd name="connsiteX756" fmla="*/ 223028 w 5032666"/>
              <a:gd name="connsiteY756" fmla="*/ 419100 h 419100"/>
              <a:gd name="connsiteX757" fmla="*/ 215608 w 5032666"/>
              <a:gd name="connsiteY757" fmla="*/ 419100 h 419100"/>
              <a:gd name="connsiteX758" fmla="*/ 209551 w 5032666"/>
              <a:gd name="connsiteY758" fmla="*/ 419100 h 419100"/>
              <a:gd name="connsiteX759" fmla="*/ 177061 w 5032666"/>
              <a:gd name="connsiteY759" fmla="*/ 419100 h 419100"/>
              <a:gd name="connsiteX760" fmla="*/ 166325 w 5032666"/>
              <a:gd name="connsiteY760" fmla="*/ 419100 h 419100"/>
              <a:gd name="connsiteX761" fmla="*/ 151953 w 5032666"/>
              <a:gd name="connsiteY761" fmla="*/ 419100 h 419100"/>
              <a:gd name="connsiteX762" fmla="*/ 120358 w 5032666"/>
              <a:gd name="connsiteY762" fmla="*/ 419100 h 419100"/>
              <a:gd name="connsiteX763" fmla="*/ 102670 w 5032666"/>
              <a:gd name="connsiteY763" fmla="*/ 419100 h 419100"/>
              <a:gd name="connsiteX764" fmla="*/ 95250 w 5032666"/>
              <a:gd name="connsiteY764" fmla="*/ 419100 h 419100"/>
              <a:gd name="connsiteX765" fmla="*/ 56703 w 5032666"/>
              <a:gd name="connsiteY765" fmla="*/ 419100 h 419100"/>
              <a:gd name="connsiteX766" fmla="*/ 45967 w 5032666"/>
              <a:gd name="connsiteY766" fmla="*/ 419100 h 419100"/>
              <a:gd name="connsiteX767" fmla="*/ 0 w 5032666"/>
              <a:gd name="connsiteY767"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5032666" h="419100">
                <a:moveTo>
                  <a:pt x="104775" y="0"/>
                </a:moveTo>
                <a:lnTo>
                  <a:pt x="150742" y="0"/>
                </a:lnTo>
                <a:lnTo>
                  <a:pt x="161478" y="0"/>
                </a:lnTo>
                <a:lnTo>
                  <a:pt x="200025" y="0"/>
                </a:lnTo>
                <a:lnTo>
                  <a:pt x="207445" y="0"/>
                </a:lnTo>
                <a:lnTo>
                  <a:pt x="225133" y="0"/>
                </a:lnTo>
                <a:lnTo>
                  <a:pt x="256728" y="0"/>
                </a:lnTo>
                <a:lnTo>
                  <a:pt x="271100" y="0"/>
                </a:lnTo>
                <a:lnTo>
                  <a:pt x="281836" y="0"/>
                </a:lnTo>
                <a:lnTo>
                  <a:pt x="314326" y="0"/>
                </a:lnTo>
                <a:lnTo>
                  <a:pt x="320383" y="0"/>
                </a:lnTo>
                <a:lnTo>
                  <a:pt x="327803" y="0"/>
                </a:lnTo>
                <a:lnTo>
                  <a:pt x="360293" y="0"/>
                </a:lnTo>
                <a:lnTo>
                  <a:pt x="371029" y="0"/>
                </a:lnTo>
                <a:lnTo>
                  <a:pt x="377086" y="0"/>
                </a:lnTo>
                <a:lnTo>
                  <a:pt x="409576" y="0"/>
                </a:lnTo>
                <a:lnTo>
                  <a:pt x="416996" y="0"/>
                </a:lnTo>
                <a:lnTo>
                  <a:pt x="434684" y="0"/>
                </a:lnTo>
                <a:lnTo>
                  <a:pt x="466279" y="0"/>
                </a:lnTo>
                <a:lnTo>
                  <a:pt x="480651" y="0"/>
                </a:lnTo>
                <a:lnTo>
                  <a:pt x="491387" y="0"/>
                </a:lnTo>
                <a:lnTo>
                  <a:pt x="529934" y="0"/>
                </a:lnTo>
                <a:lnTo>
                  <a:pt x="537354" y="0"/>
                </a:lnTo>
                <a:lnTo>
                  <a:pt x="561975" y="0"/>
                </a:lnTo>
                <a:lnTo>
                  <a:pt x="586637" y="0"/>
                </a:lnTo>
                <a:lnTo>
                  <a:pt x="607942" y="0"/>
                </a:lnTo>
                <a:lnTo>
                  <a:pt x="618678" y="0"/>
                </a:lnTo>
                <a:lnTo>
                  <a:pt x="657225" y="0"/>
                </a:lnTo>
                <a:lnTo>
                  <a:pt x="664645" y="0"/>
                </a:lnTo>
                <a:lnTo>
                  <a:pt x="682333" y="0"/>
                </a:lnTo>
                <a:lnTo>
                  <a:pt x="713928" y="0"/>
                </a:lnTo>
                <a:lnTo>
                  <a:pt x="728300" y="0"/>
                </a:lnTo>
                <a:lnTo>
                  <a:pt x="739036" y="0"/>
                </a:lnTo>
                <a:lnTo>
                  <a:pt x="750329" y="0"/>
                </a:lnTo>
                <a:lnTo>
                  <a:pt x="771526" y="0"/>
                </a:lnTo>
                <a:lnTo>
                  <a:pt x="777583" y="0"/>
                </a:lnTo>
                <a:lnTo>
                  <a:pt x="785003" y="0"/>
                </a:lnTo>
                <a:lnTo>
                  <a:pt x="796296" y="0"/>
                </a:lnTo>
                <a:lnTo>
                  <a:pt x="807032" y="0"/>
                </a:lnTo>
                <a:lnTo>
                  <a:pt x="817493" y="0"/>
                </a:lnTo>
                <a:lnTo>
                  <a:pt x="828229" y="0"/>
                </a:lnTo>
                <a:lnTo>
                  <a:pt x="834286" y="0"/>
                </a:lnTo>
                <a:lnTo>
                  <a:pt x="845579" y="0"/>
                </a:lnTo>
                <a:lnTo>
                  <a:pt x="852999" y="0"/>
                </a:lnTo>
                <a:lnTo>
                  <a:pt x="866776" y="0"/>
                </a:lnTo>
                <a:lnTo>
                  <a:pt x="870687" y="0"/>
                </a:lnTo>
                <a:lnTo>
                  <a:pt x="874196" y="0"/>
                </a:lnTo>
                <a:lnTo>
                  <a:pt x="891884" y="0"/>
                </a:lnTo>
                <a:lnTo>
                  <a:pt x="902282" y="0"/>
                </a:lnTo>
                <a:lnTo>
                  <a:pt x="916654" y="0"/>
                </a:lnTo>
                <a:lnTo>
                  <a:pt x="923479" y="0"/>
                </a:lnTo>
                <a:lnTo>
                  <a:pt x="927390" y="0"/>
                </a:lnTo>
                <a:lnTo>
                  <a:pt x="937851" y="0"/>
                </a:lnTo>
                <a:lnTo>
                  <a:pt x="948587" y="0"/>
                </a:lnTo>
                <a:lnTo>
                  <a:pt x="959880" y="0"/>
                </a:lnTo>
                <a:lnTo>
                  <a:pt x="965937" y="0"/>
                </a:lnTo>
                <a:lnTo>
                  <a:pt x="973357" y="0"/>
                </a:lnTo>
                <a:lnTo>
                  <a:pt x="987134" y="0"/>
                </a:lnTo>
                <a:lnTo>
                  <a:pt x="994554" y="0"/>
                </a:lnTo>
                <a:lnTo>
                  <a:pt x="1005847" y="0"/>
                </a:lnTo>
                <a:lnTo>
                  <a:pt x="1016583" y="0"/>
                </a:lnTo>
                <a:lnTo>
                  <a:pt x="1022640" y="0"/>
                </a:lnTo>
                <a:lnTo>
                  <a:pt x="1043837" y="0"/>
                </a:lnTo>
                <a:lnTo>
                  <a:pt x="1055130" y="0"/>
                </a:lnTo>
                <a:lnTo>
                  <a:pt x="1062550" y="0"/>
                </a:lnTo>
                <a:lnTo>
                  <a:pt x="1080238" y="0"/>
                </a:lnTo>
                <a:lnTo>
                  <a:pt x="1111833" y="0"/>
                </a:lnTo>
                <a:lnTo>
                  <a:pt x="1126205" y="0"/>
                </a:lnTo>
                <a:lnTo>
                  <a:pt x="1136941" y="0"/>
                </a:lnTo>
                <a:lnTo>
                  <a:pt x="1175488" y="0"/>
                </a:lnTo>
                <a:lnTo>
                  <a:pt x="1182908" y="0"/>
                </a:lnTo>
                <a:lnTo>
                  <a:pt x="1207529" y="0"/>
                </a:lnTo>
                <a:lnTo>
                  <a:pt x="1232191" y="0"/>
                </a:lnTo>
                <a:lnTo>
                  <a:pt x="1253496" y="0"/>
                </a:lnTo>
                <a:lnTo>
                  <a:pt x="1264232" y="0"/>
                </a:lnTo>
                <a:lnTo>
                  <a:pt x="1302779" y="0"/>
                </a:lnTo>
                <a:lnTo>
                  <a:pt x="1310199" y="0"/>
                </a:lnTo>
                <a:lnTo>
                  <a:pt x="1327887" y="0"/>
                </a:lnTo>
                <a:lnTo>
                  <a:pt x="1359482" y="0"/>
                </a:lnTo>
                <a:lnTo>
                  <a:pt x="1373854" y="0"/>
                </a:lnTo>
                <a:lnTo>
                  <a:pt x="1384590" y="0"/>
                </a:lnTo>
                <a:lnTo>
                  <a:pt x="1417080" y="0"/>
                </a:lnTo>
                <a:lnTo>
                  <a:pt x="1423137" y="0"/>
                </a:lnTo>
                <a:lnTo>
                  <a:pt x="1430557" y="0"/>
                </a:lnTo>
                <a:lnTo>
                  <a:pt x="1463047" y="0"/>
                </a:lnTo>
                <a:lnTo>
                  <a:pt x="1473783" y="0"/>
                </a:lnTo>
                <a:lnTo>
                  <a:pt x="1479840" y="0"/>
                </a:lnTo>
                <a:lnTo>
                  <a:pt x="1495425" y="0"/>
                </a:lnTo>
                <a:lnTo>
                  <a:pt x="1512330" y="0"/>
                </a:lnTo>
                <a:lnTo>
                  <a:pt x="1519750" y="0"/>
                </a:lnTo>
                <a:lnTo>
                  <a:pt x="1537438" y="0"/>
                </a:lnTo>
                <a:lnTo>
                  <a:pt x="1541392" y="0"/>
                </a:lnTo>
                <a:lnTo>
                  <a:pt x="1552128" y="0"/>
                </a:lnTo>
                <a:lnTo>
                  <a:pt x="1569033" y="0"/>
                </a:lnTo>
                <a:lnTo>
                  <a:pt x="1583405" y="0"/>
                </a:lnTo>
                <a:lnTo>
                  <a:pt x="1590675" y="0"/>
                </a:lnTo>
                <a:lnTo>
                  <a:pt x="1594141" y="0"/>
                </a:lnTo>
                <a:lnTo>
                  <a:pt x="1598095" y="0"/>
                </a:lnTo>
                <a:lnTo>
                  <a:pt x="1615783" y="0"/>
                </a:lnTo>
                <a:lnTo>
                  <a:pt x="1632688" y="0"/>
                </a:lnTo>
                <a:lnTo>
                  <a:pt x="1640108" y="0"/>
                </a:lnTo>
                <a:lnTo>
                  <a:pt x="1647378" y="0"/>
                </a:lnTo>
                <a:lnTo>
                  <a:pt x="1661750" y="0"/>
                </a:lnTo>
                <a:lnTo>
                  <a:pt x="1672486" y="0"/>
                </a:lnTo>
                <a:lnTo>
                  <a:pt x="1689391" y="0"/>
                </a:lnTo>
                <a:lnTo>
                  <a:pt x="1704976" y="0"/>
                </a:lnTo>
                <a:lnTo>
                  <a:pt x="1711033" y="0"/>
                </a:lnTo>
                <a:lnTo>
                  <a:pt x="1718453" y="0"/>
                </a:lnTo>
                <a:lnTo>
                  <a:pt x="1750943" y="0"/>
                </a:lnTo>
                <a:lnTo>
                  <a:pt x="1761679" y="0"/>
                </a:lnTo>
                <a:lnTo>
                  <a:pt x="1767736" y="0"/>
                </a:lnTo>
                <a:lnTo>
                  <a:pt x="1800226" y="0"/>
                </a:lnTo>
                <a:lnTo>
                  <a:pt x="1807646" y="0"/>
                </a:lnTo>
                <a:lnTo>
                  <a:pt x="1825334" y="0"/>
                </a:lnTo>
                <a:lnTo>
                  <a:pt x="1856929" y="0"/>
                </a:lnTo>
                <a:lnTo>
                  <a:pt x="1871301" y="0"/>
                </a:lnTo>
                <a:lnTo>
                  <a:pt x="1882037" y="0"/>
                </a:lnTo>
                <a:lnTo>
                  <a:pt x="1920584" y="0"/>
                </a:lnTo>
                <a:lnTo>
                  <a:pt x="1928004" y="0"/>
                </a:lnTo>
                <a:lnTo>
                  <a:pt x="1952625" y="0"/>
                </a:lnTo>
                <a:lnTo>
                  <a:pt x="1977287" y="0"/>
                </a:lnTo>
                <a:lnTo>
                  <a:pt x="1998592" y="0"/>
                </a:lnTo>
                <a:lnTo>
                  <a:pt x="2009328" y="0"/>
                </a:lnTo>
                <a:lnTo>
                  <a:pt x="2047875" y="0"/>
                </a:lnTo>
                <a:lnTo>
                  <a:pt x="2055295" y="0"/>
                </a:lnTo>
                <a:lnTo>
                  <a:pt x="2057400" y="0"/>
                </a:lnTo>
                <a:lnTo>
                  <a:pt x="2072983" y="0"/>
                </a:lnTo>
                <a:lnTo>
                  <a:pt x="2103367" y="0"/>
                </a:lnTo>
                <a:lnTo>
                  <a:pt x="2104578" y="0"/>
                </a:lnTo>
                <a:lnTo>
                  <a:pt x="2114103" y="0"/>
                </a:lnTo>
                <a:lnTo>
                  <a:pt x="2118950" y="0"/>
                </a:lnTo>
                <a:lnTo>
                  <a:pt x="2129686" y="0"/>
                </a:lnTo>
                <a:lnTo>
                  <a:pt x="2140979" y="0"/>
                </a:lnTo>
                <a:lnTo>
                  <a:pt x="2152650" y="0"/>
                </a:lnTo>
                <a:lnTo>
                  <a:pt x="2160070" y="0"/>
                </a:lnTo>
                <a:lnTo>
                  <a:pt x="2162176" y="0"/>
                </a:lnTo>
                <a:lnTo>
                  <a:pt x="2168233" y="0"/>
                </a:lnTo>
                <a:lnTo>
                  <a:pt x="2175653" y="0"/>
                </a:lnTo>
                <a:lnTo>
                  <a:pt x="2177758" y="0"/>
                </a:lnTo>
                <a:lnTo>
                  <a:pt x="2186946" y="0"/>
                </a:lnTo>
                <a:lnTo>
                  <a:pt x="2197682" y="0"/>
                </a:lnTo>
                <a:lnTo>
                  <a:pt x="2208143" y="0"/>
                </a:lnTo>
                <a:lnTo>
                  <a:pt x="2209353" y="0"/>
                </a:lnTo>
                <a:lnTo>
                  <a:pt x="2218879" y="0"/>
                </a:lnTo>
                <a:lnTo>
                  <a:pt x="2223725" y="0"/>
                </a:lnTo>
                <a:lnTo>
                  <a:pt x="2224936" y="0"/>
                </a:lnTo>
                <a:lnTo>
                  <a:pt x="2234461" y="0"/>
                </a:lnTo>
                <a:lnTo>
                  <a:pt x="2236229" y="0"/>
                </a:lnTo>
                <a:lnTo>
                  <a:pt x="2243649" y="0"/>
                </a:lnTo>
                <a:lnTo>
                  <a:pt x="2257426" y="0"/>
                </a:lnTo>
                <a:lnTo>
                  <a:pt x="2261337" y="0"/>
                </a:lnTo>
                <a:lnTo>
                  <a:pt x="2264846" y="0"/>
                </a:lnTo>
                <a:lnTo>
                  <a:pt x="2266951" y="0"/>
                </a:lnTo>
                <a:lnTo>
                  <a:pt x="2273008" y="0"/>
                </a:lnTo>
                <a:lnTo>
                  <a:pt x="2280428" y="0"/>
                </a:lnTo>
                <a:lnTo>
                  <a:pt x="2282534" y="0"/>
                </a:lnTo>
                <a:lnTo>
                  <a:pt x="2292932" y="0"/>
                </a:lnTo>
                <a:lnTo>
                  <a:pt x="2307304" y="0"/>
                </a:lnTo>
                <a:lnTo>
                  <a:pt x="2312918" y="0"/>
                </a:lnTo>
                <a:lnTo>
                  <a:pt x="2314129" y="0"/>
                </a:lnTo>
                <a:lnTo>
                  <a:pt x="2318040" y="0"/>
                </a:lnTo>
                <a:lnTo>
                  <a:pt x="2323654" y="0"/>
                </a:lnTo>
                <a:lnTo>
                  <a:pt x="2328501" y="0"/>
                </a:lnTo>
                <a:lnTo>
                  <a:pt x="2329711" y="0"/>
                </a:lnTo>
                <a:lnTo>
                  <a:pt x="2339237" y="0"/>
                </a:lnTo>
                <a:lnTo>
                  <a:pt x="2350530" y="0"/>
                </a:lnTo>
                <a:lnTo>
                  <a:pt x="2356587" y="0"/>
                </a:lnTo>
                <a:lnTo>
                  <a:pt x="2362201" y="0"/>
                </a:lnTo>
                <a:lnTo>
                  <a:pt x="2364007" y="0"/>
                </a:lnTo>
                <a:lnTo>
                  <a:pt x="2369621" y="0"/>
                </a:lnTo>
                <a:lnTo>
                  <a:pt x="2377784" y="0"/>
                </a:lnTo>
                <a:lnTo>
                  <a:pt x="2385204" y="0"/>
                </a:lnTo>
                <a:lnTo>
                  <a:pt x="2387309" y="0"/>
                </a:lnTo>
                <a:lnTo>
                  <a:pt x="2396497" y="0"/>
                </a:lnTo>
                <a:lnTo>
                  <a:pt x="2407233" y="0"/>
                </a:lnTo>
                <a:lnTo>
                  <a:pt x="2413290" y="0"/>
                </a:lnTo>
                <a:lnTo>
                  <a:pt x="2418904" y="0"/>
                </a:lnTo>
                <a:lnTo>
                  <a:pt x="2433276" y="0"/>
                </a:lnTo>
                <a:lnTo>
                  <a:pt x="2434487" y="0"/>
                </a:lnTo>
                <a:lnTo>
                  <a:pt x="2444012" y="0"/>
                </a:lnTo>
                <a:lnTo>
                  <a:pt x="2445780" y="0"/>
                </a:lnTo>
                <a:lnTo>
                  <a:pt x="2453200" y="0"/>
                </a:lnTo>
                <a:lnTo>
                  <a:pt x="2470888" y="0"/>
                </a:lnTo>
                <a:lnTo>
                  <a:pt x="2482559" y="0"/>
                </a:lnTo>
                <a:lnTo>
                  <a:pt x="2489979" y="0"/>
                </a:lnTo>
                <a:lnTo>
                  <a:pt x="2502483" y="0"/>
                </a:lnTo>
                <a:lnTo>
                  <a:pt x="2514600" y="0"/>
                </a:lnTo>
                <a:lnTo>
                  <a:pt x="2516855" y="0"/>
                </a:lnTo>
                <a:lnTo>
                  <a:pt x="2527591" y="0"/>
                </a:lnTo>
                <a:lnTo>
                  <a:pt x="2539262" y="0"/>
                </a:lnTo>
                <a:lnTo>
                  <a:pt x="2560567" y="0"/>
                </a:lnTo>
                <a:lnTo>
                  <a:pt x="2566138" y="0"/>
                </a:lnTo>
                <a:lnTo>
                  <a:pt x="2571303" y="0"/>
                </a:lnTo>
                <a:lnTo>
                  <a:pt x="2573558" y="0"/>
                </a:lnTo>
                <a:lnTo>
                  <a:pt x="2598179" y="0"/>
                </a:lnTo>
                <a:lnTo>
                  <a:pt x="2609850" y="0"/>
                </a:lnTo>
                <a:lnTo>
                  <a:pt x="2617270" y="0"/>
                </a:lnTo>
                <a:lnTo>
                  <a:pt x="2622841" y="0"/>
                </a:lnTo>
                <a:lnTo>
                  <a:pt x="2634958" y="0"/>
                </a:lnTo>
                <a:lnTo>
                  <a:pt x="2644146" y="0"/>
                </a:lnTo>
                <a:lnTo>
                  <a:pt x="2654882" y="0"/>
                </a:lnTo>
                <a:lnTo>
                  <a:pt x="2666553" y="0"/>
                </a:lnTo>
                <a:lnTo>
                  <a:pt x="2680925" y="0"/>
                </a:lnTo>
                <a:lnTo>
                  <a:pt x="2691661" y="0"/>
                </a:lnTo>
                <a:lnTo>
                  <a:pt x="2693429" y="0"/>
                </a:lnTo>
                <a:lnTo>
                  <a:pt x="2700849" y="0"/>
                </a:lnTo>
                <a:lnTo>
                  <a:pt x="2702954" y="0"/>
                </a:lnTo>
                <a:lnTo>
                  <a:pt x="2718537" y="0"/>
                </a:lnTo>
                <a:lnTo>
                  <a:pt x="2724151" y="0"/>
                </a:lnTo>
                <a:lnTo>
                  <a:pt x="2730208" y="0"/>
                </a:lnTo>
                <a:lnTo>
                  <a:pt x="2737628" y="0"/>
                </a:lnTo>
                <a:lnTo>
                  <a:pt x="2748921" y="0"/>
                </a:lnTo>
                <a:lnTo>
                  <a:pt x="2750132" y="0"/>
                </a:lnTo>
                <a:lnTo>
                  <a:pt x="2759657" y="0"/>
                </a:lnTo>
                <a:lnTo>
                  <a:pt x="2764504" y="0"/>
                </a:lnTo>
                <a:lnTo>
                  <a:pt x="2770118" y="0"/>
                </a:lnTo>
                <a:lnTo>
                  <a:pt x="2775240" y="0"/>
                </a:lnTo>
                <a:lnTo>
                  <a:pt x="2780854" y="0"/>
                </a:lnTo>
                <a:lnTo>
                  <a:pt x="2786911" y="0"/>
                </a:lnTo>
                <a:lnTo>
                  <a:pt x="2798204" y="0"/>
                </a:lnTo>
                <a:lnTo>
                  <a:pt x="2805624" y="0"/>
                </a:lnTo>
                <a:lnTo>
                  <a:pt x="2807730" y="0"/>
                </a:lnTo>
                <a:lnTo>
                  <a:pt x="2813787" y="0"/>
                </a:lnTo>
                <a:lnTo>
                  <a:pt x="2819401" y="0"/>
                </a:lnTo>
                <a:lnTo>
                  <a:pt x="2821207" y="0"/>
                </a:lnTo>
                <a:lnTo>
                  <a:pt x="2823312" y="0"/>
                </a:lnTo>
                <a:lnTo>
                  <a:pt x="2826821" y="0"/>
                </a:lnTo>
                <a:lnTo>
                  <a:pt x="2844509" y="0"/>
                </a:lnTo>
                <a:lnTo>
                  <a:pt x="2853697" y="0"/>
                </a:lnTo>
                <a:lnTo>
                  <a:pt x="2854907" y="0"/>
                </a:lnTo>
                <a:lnTo>
                  <a:pt x="2864433" y="0"/>
                </a:lnTo>
                <a:lnTo>
                  <a:pt x="2869279" y="0"/>
                </a:lnTo>
                <a:lnTo>
                  <a:pt x="2870490" y="0"/>
                </a:lnTo>
                <a:lnTo>
                  <a:pt x="2876104" y="0"/>
                </a:lnTo>
                <a:lnTo>
                  <a:pt x="2880015" y="0"/>
                </a:lnTo>
                <a:lnTo>
                  <a:pt x="2890476" y="0"/>
                </a:lnTo>
                <a:lnTo>
                  <a:pt x="2901212" y="0"/>
                </a:lnTo>
                <a:lnTo>
                  <a:pt x="2902980" y="0"/>
                </a:lnTo>
                <a:lnTo>
                  <a:pt x="2910400" y="0"/>
                </a:lnTo>
                <a:lnTo>
                  <a:pt x="2912505" y="0"/>
                </a:lnTo>
                <a:lnTo>
                  <a:pt x="2918562" y="0"/>
                </a:lnTo>
                <a:lnTo>
                  <a:pt x="2925982" y="0"/>
                </a:lnTo>
                <a:lnTo>
                  <a:pt x="2928088" y="0"/>
                </a:lnTo>
                <a:lnTo>
                  <a:pt x="2939759" y="0"/>
                </a:lnTo>
                <a:lnTo>
                  <a:pt x="2947179" y="0"/>
                </a:lnTo>
                <a:lnTo>
                  <a:pt x="2958472" y="0"/>
                </a:lnTo>
                <a:lnTo>
                  <a:pt x="2959683" y="0"/>
                </a:lnTo>
                <a:lnTo>
                  <a:pt x="2969208" y="0"/>
                </a:lnTo>
                <a:lnTo>
                  <a:pt x="2974055" y="0"/>
                </a:lnTo>
                <a:lnTo>
                  <a:pt x="2975265" y="0"/>
                </a:lnTo>
                <a:lnTo>
                  <a:pt x="2984791" y="0"/>
                </a:lnTo>
                <a:lnTo>
                  <a:pt x="2996462" y="0"/>
                </a:lnTo>
                <a:lnTo>
                  <a:pt x="3007755" y="0"/>
                </a:lnTo>
                <a:lnTo>
                  <a:pt x="3015175" y="0"/>
                </a:lnTo>
                <a:lnTo>
                  <a:pt x="3023338" y="0"/>
                </a:lnTo>
                <a:lnTo>
                  <a:pt x="3030758" y="0"/>
                </a:lnTo>
                <a:lnTo>
                  <a:pt x="3032863" y="0"/>
                </a:lnTo>
                <a:lnTo>
                  <a:pt x="3064458" y="0"/>
                </a:lnTo>
                <a:lnTo>
                  <a:pt x="3078830" y="0"/>
                </a:lnTo>
                <a:lnTo>
                  <a:pt x="3080041" y="0"/>
                </a:lnTo>
                <a:lnTo>
                  <a:pt x="3089566" y="0"/>
                </a:lnTo>
                <a:lnTo>
                  <a:pt x="3128113" y="0"/>
                </a:lnTo>
                <a:lnTo>
                  <a:pt x="3135533" y="0"/>
                </a:lnTo>
                <a:lnTo>
                  <a:pt x="3160154" y="0"/>
                </a:lnTo>
                <a:lnTo>
                  <a:pt x="3184816" y="0"/>
                </a:lnTo>
                <a:lnTo>
                  <a:pt x="3206121" y="0"/>
                </a:lnTo>
                <a:lnTo>
                  <a:pt x="3216857" y="0"/>
                </a:lnTo>
                <a:lnTo>
                  <a:pt x="3255404" y="0"/>
                </a:lnTo>
                <a:lnTo>
                  <a:pt x="3262824" y="0"/>
                </a:lnTo>
                <a:lnTo>
                  <a:pt x="3280512" y="0"/>
                </a:lnTo>
                <a:lnTo>
                  <a:pt x="3312107" y="0"/>
                </a:lnTo>
                <a:lnTo>
                  <a:pt x="3326479" y="0"/>
                </a:lnTo>
                <a:lnTo>
                  <a:pt x="3337215" y="0"/>
                </a:lnTo>
                <a:lnTo>
                  <a:pt x="3369705" y="0"/>
                </a:lnTo>
                <a:lnTo>
                  <a:pt x="3375762" y="0"/>
                </a:lnTo>
                <a:lnTo>
                  <a:pt x="3383182" y="0"/>
                </a:lnTo>
                <a:lnTo>
                  <a:pt x="3415672" y="0"/>
                </a:lnTo>
                <a:lnTo>
                  <a:pt x="3426408" y="0"/>
                </a:lnTo>
                <a:lnTo>
                  <a:pt x="3432465" y="0"/>
                </a:lnTo>
                <a:lnTo>
                  <a:pt x="3448050" y="0"/>
                </a:lnTo>
                <a:lnTo>
                  <a:pt x="3464955" y="0"/>
                </a:lnTo>
                <a:lnTo>
                  <a:pt x="3472375" y="0"/>
                </a:lnTo>
                <a:lnTo>
                  <a:pt x="3490063" y="0"/>
                </a:lnTo>
                <a:lnTo>
                  <a:pt x="3494017" y="0"/>
                </a:lnTo>
                <a:lnTo>
                  <a:pt x="3504753" y="0"/>
                </a:lnTo>
                <a:lnTo>
                  <a:pt x="3521658" y="0"/>
                </a:lnTo>
                <a:lnTo>
                  <a:pt x="3536030" y="0"/>
                </a:lnTo>
                <a:lnTo>
                  <a:pt x="3543300" y="0"/>
                </a:lnTo>
                <a:lnTo>
                  <a:pt x="3546766" y="0"/>
                </a:lnTo>
                <a:lnTo>
                  <a:pt x="3550720" y="0"/>
                </a:lnTo>
                <a:lnTo>
                  <a:pt x="3568408" y="0"/>
                </a:lnTo>
                <a:lnTo>
                  <a:pt x="3585313" y="0"/>
                </a:lnTo>
                <a:lnTo>
                  <a:pt x="3592733" y="0"/>
                </a:lnTo>
                <a:lnTo>
                  <a:pt x="3600003" y="0"/>
                </a:lnTo>
                <a:lnTo>
                  <a:pt x="3614375" y="0"/>
                </a:lnTo>
                <a:lnTo>
                  <a:pt x="3625111" y="0"/>
                </a:lnTo>
                <a:lnTo>
                  <a:pt x="3642016" y="0"/>
                </a:lnTo>
                <a:lnTo>
                  <a:pt x="3657601" y="0"/>
                </a:lnTo>
                <a:lnTo>
                  <a:pt x="3663658" y="0"/>
                </a:lnTo>
                <a:lnTo>
                  <a:pt x="3671078" y="0"/>
                </a:lnTo>
                <a:lnTo>
                  <a:pt x="3703568" y="0"/>
                </a:lnTo>
                <a:lnTo>
                  <a:pt x="3714304" y="0"/>
                </a:lnTo>
                <a:lnTo>
                  <a:pt x="3720361" y="0"/>
                </a:lnTo>
                <a:lnTo>
                  <a:pt x="3752851" y="0"/>
                </a:lnTo>
                <a:lnTo>
                  <a:pt x="3760271" y="0"/>
                </a:lnTo>
                <a:lnTo>
                  <a:pt x="3777959" y="0"/>
                </a:lnTo>
                <a:lnTo>
                  <a:pt x="3809554" y="0"/>
                </a:lnTo>
                <a:lnTo>
                  <a:pt x="3823926" y="0"/>
                </a:lnTo>
                <a:lnTo>
                  <a:pt x="3834662" y="0"/>
                </a:lnTo>
                <a:lnTo>
                  <a:pt x="3873209" y="0"/>
                </a:lnTo>
                <a:lnTo>
                  <a:pt x="3880629" y="0"/>
                </a:lnTo>
                <a:lnTo>
                  <a:pt x="3905250" y="0"/>
                </a:lnTo>
                <a:lnTo>
                  <a:pt x="3929912" y="0"/>
                </a:lnTo>
                <a:lnTo>
                  <a:pt x="3951217" y="0"/>
                </a:lnTo>
                <a:lnTo>
                  <a:pt x="3961953" y="0"/>
                </a:lnTo>
                <a:lnTo>
                  <a:pt x="4000500" y="0"/>
                </a:lnTo>
                <a:lnTo>
                  <a:pt x="4007920" y="0"/>
                </a:lnTo>
                <a:lnTo>
                  <a:pt x="4025608" y="0"/>
                </a:lnTo>
                <a:lnTo>
                  <a:pt x="4057203" y="0"/>
                </a:lnTo>
                <a:lnTo>
                  <a:pt x="4071575" y="0"/>
                </a:lnTo>
                <a:lnTo>
                  <a:pt x="4082311" y="0"/>
                </a:lnTo>
                <a:lnTo>
                  <a:pt x="4093604" y="0"/>
                </a:lnTo>
                <a:lnTo>
                  <a:pt x="4114801" y="0"/>
                </a:lnTo>
                <a:lnTo>
                  <a:pt x="4120858" y="0"/>
                </a:lnTo>
                <a:lnTo>
                  <a:pt x="4128278" y="0"/>
                </a:lnTo>
                <a:lnTo>
                  <a:pt x="4139571" y="0"/>
                </a:lnTo>
                <a:lnTo>
                  <a:pt x="4150307" y="0"/>
                </a:lnTo>
                <a:lnTo>
                  <a:pt x="4160768" y="0"/>
                </a:lnTo>
                <a:lnTo>
                  <a:pt x="4171504" y="0"/>
                </a:lnTo>
                <a:lnTo>
                  <a:pt x="4177561" y="0"/>
                </a:lnTo>
                <a:lnTo>
                  <a:pt x="4188854" y="0"/>
                </a:lnTo>
                <a:lnTo>
                  <a:pt x="4196274" y="0"/>
                </a:lnTo>
                <a:lnTo>
                  <a:pt x="4210051" y="0"/>
                </a:lnTo>
                <a:lnTo>
                  <a:pt x="4213962" y="0"/>
                </a:lnTo>
                <a:lnTo>
                  <a:pt x="4217471" y="0"/>
                </a:lnTo>
                <a:lnTo>
                  <a:pt x="4235159" y="0"/>
                </a:lnTo>
                <a:lnTo>
                  <a:pt x="4245557" y="0"/>
                </a:lnTo>
                <a:lnTo>
                  <a:pt x="4259929" y="0"/>
                </a:lnTo>
                <a:lnTo>
                  <a:pt x="4266754" y="0"/>
                </a:lnTo>
                <a:lnTo>
                  <a:pt x="4270665" y="0"/>
                </a:lnTo>
                <a:lnTo>
                  <a:pt x="4281126" y="0"/>
                </a:lnTo>
                <a:lnTo>
                  <a:pt x="4291862" y="0"/>
                </a:lnTo>
                <a:lnTo>
                  <a:pt x="4303155" y="0"/>
                </a:lnTo>
                <a:lnTo>
                  <a:pt x="4309212" y="0"/>
                </a:lnTo>
                <a:lnTo>
                  <a:pt x="4316632" y="0"/>
                </a:lnTo>
                <a:lnTo>
                  <a:pt x="4330409" y="0"/>
                </a:lnTo>
                <a:lnTo>
                  <a:pt x="4337829" y="0"/>
                </a:lnTo>
                <a:lnTo>
                  <a:pt x="4349122" y="0"/>
                </a:lnTo>
                <a:lnTo>
                  <a:pt x="4359858" y="0"/>
                </a:lnTo>
                <a:lnTo>
                  <a:pt x="4365915" y="0"/>
                </a:lnTo>
                <a:lnTo>
                  <a:pt x="4387112" y="0"/>
                </a:lnTo>
                <a:lnTo>
                  <a:pt x="4398405" y="0"/>
                </a:lnTo>
                <a:lnTo>
                  <a:pt x="4405825" y="0"/>
                </a:lnTo>
                <a:lnTo>
                  <a:pt x="4423513" y="0"/>
                </a:lnTo>
                <a:lnTo>
                  <a:pt x="4455108" y="0"/>
                </a:lnTo>
                <a:lnTo>
                  <a:pt x="4469480" y="0"/>
                </a:lnTo>
                <a:lnTo>
                  <a:pt x="4480216" y="0"/>
                </a:lnTo>
                <a:lnTo>
                  <a:pt x="4518763" y="0"/>
                </a:lnTo>
                <a:lnTo>
                  <a:pt x="4526183" y="0"/>
                </a:lnTo>
                <a:lnTo>
                  <a:pt x="4550804" y="0"/>
                </a:lnTo>
                <a:lnTo>
                  <a:pt x="4575466" y="0"/>
                </a:lnTo>
                <a:lnTo>
                  <a:pt x="4596771" y="0"/>
                </a:lnTo>
                <a:lnTo>
                  <a:pt x="4607507" y="0"/>
                </a:lnTo>
                <a:lnTo>
                  <a:pt x="4646054" y="0"/>
                </a:lnTo>
                <a:lnTo>
                  <a:pt x="4653474" y="0"/>
                </a:lnTo>
                <a:lnTo>
                  <a:pt x="4671162" y="0"/>
                </a:lnTo>
                <a:lnTo>
                  <a:pt x="4702757" y="0"/>
                </a:lnTo>
                <a:lnTo>
                  <a:pt x="4717129" y="0"/>
                </a:lnTo>
                <a:lnTo>
                  <a:pt x="4727865" y="0"/>
                </a:lnTo>
                <a:lnTo>
                  <a:pt x="4760355" y="0"/>
                </a:lnTo>
                <a:lnTo>
                  <a:pt x="4766412" y="0"/>
                </a:lnTo>
                <a:lnTo>
                  <a:pt x="4773832" y="0"/>
                </a:lnTo>
                <a:lnTo>
                  <a:pt x="4806322" y="0"/>
                </a:lnTo>
                <a:lnTo>
                  <a:pt x="4817058" y="0"/>
                </a:lnTo>
                <a:lnTo>
                  <a:pt x="4823115" y="0"/>
                </a:lnTo>
                <a:lnTo>
                  <a:pt x="4855605" y="0"/>
                </a:lnTo>
                <a:lnTo>
                  <a:pt x="4863025" y="0"/>
                </a:lnTo>
                <a:lnTo>
                  <a:pt x="4880713" y="0"/>
                </a:lnTo>
                <a:lnTo>
                  <a:pt x="4912308" y="0"/>
                </a:lnTo>
                <a:lnTo>
                  <a:pt x="4926680" y="0"/>
                </a:lnTo>
                <a:lnTo>
                  <a:pt x="4937416" y="0"/>
                </a:lnTo>
                <a:lnTo>
                  <a:pt x="4975963" y="0"/>
                </a:lnTo>
                <a:lnTo>
                  <a:pt x="4983383" y="0"/>
                </a:lnTo>
                <a:lnTo>
                  <a:pt x="5032666" y="0"/>
                </a:lnTo>
                <a:lnTo>
                  <a:pt x="4927891" y="419100"/>
                </a:lnTo>
                <a:lnTo>
                  <a:pt x="4878608" y="419100"/>
                </a:lnTo>
                <a:lnTo>
                  <a:pt x="4871188" y="419100"/>
                </a:lnTo>
                <a:lnTo>
                  <a:pt x="4832641" y="419100"/>
                </a:lnTo>
                <a:lnTo>
                  <a:pt x="4821905" y="419100"/>
                </a:lnTo>
                <a:lnTo>
                  <a:pt x="4807533" y="419100"/>
                </a:lnTo>
                <a:lnTo>
                  <a:pt x="4775938" y="419100"/>
                </a:lnTo>
                <a:lnTo>
                  <a:pt x="4758250" y="419100"/>
                </a:lnTo>
                <a:lnTo>
                  <a:pt x="4750830" y="419100"/>
                </a:lnTo>
                <a:lnTo>
                  <a:pt x="4718340" y="419100"/>
                </a:lnTo>
                <a:lnTo>
                  <a:pt x="4712283" y="419100"/>
                </a:lnTo>
                <a:lnTo>
                  <a:pt x="4701547" y="419100"/>
                </a:lnTo>
                <a:lnTo>
                  <a:pt x="4669057" y="419100"/>
                </a:lnTo>
                <a:lnTo>
                  <a:pt x="4661637" y="419100"/>
                </a:lnTo>
                <a:lnTo>
                  <a:pt x="4655580" y="419100"/>
                </a:lnTo>
                <a:lnTo>
                  <a:pt x="4623090" y="419100"/>
                </a:lnTo>
                <a:lnTo>
                  <a:pt x="4612354" y="419100"/>
                </a:lnTo>
                <a:lnTo>
                  <a:pt x="4597982" y="419100"/>
                </a:lnTo>
                <a:lnTo>
                  <a:pt x="4566387" y="419100"/>
                </a:lnTo>
                <a:lnTo>
                  <a:pt x="4548699" y="419100"/>
                </a:lnTo>
                <a:lnTo>
                  <a:pt x="4541279" y="419100"/>
                </a:lnTo>
                <a:lnTo>
                  <a:pt x="4502732" y="419100"/>
                </a:lnTo>
                <a:lnTo>
                  <a:pt x="4491996" y="419100"/>
                </a:lnTo>
                <a:lnTo>
                  <a:pt x="4470691" y="419100"/>
                </a:lnTo>
                <a:lnTo>
                  <a:pt x="4446029" y="419100"/>
                </a:lnTo>
                <a:lnTo>
                  <a:pt x="4421408" y="419100"/>
                </a:lnTo>
                <a:lnTo>
                  <a:pt x="4413988" y="419100"/>
                </a:lnTo>
                <a:lnTo>
                  <a:pt x="4375441" y="419100"/>
                </a:lnTo>
                <a:lnTo>
                  <a:pt x="4364705" y="419100"/>
                </a:lnTo>
                <a:lnTo>
                  <a:pt x="4350333" y="419100"/>
                </a:lnTo>
                <a:lnTo>
                  <a:pt x="4318738" y="419100"/>
                </a:lnTo>
                <a:lnTo>
                  <a:pt x="4301050" y="419100"/>
                </a:lnTo>
                <a:lnTo>
                  <a:pt x="4293630" y="419100"/>
                </a:lnTo>
                <a:lnTo>
                  <a:pt x="4282337" y="419100"/>
                </a:lnTo>
                <a:lnTo>
                  <a:pt x="4261140" y="419100"/>
                </a:lnTo>
                <a:lnTo>
                  <a:pt x="4255083" y="419100"/>
                </a:lnTo>
                <a:lnTo>
                  <a:pt x="4244347" y="419100"/>
                </a:lnTo>
                <a:lnTo>
                  <a:pt x="4233054" y="419100"/>
                </a:lnTo>
                <a:lnTo>
                  <a:pt x="4225634" y="419100"/>
                </a:lnTo>
                <a:lnTo>
                  <a:pt x="4211857" y="419100"/>
                </a:lnTo>
                <a:lnTo>
                  <a:pt x="4204437" y="419100"/>
                </a:lnTo>
                <a:lnTo>
                  <a:pt x="4198380" y="419100"/>
                </a:lnTo>
                <a:lnTo>
                  <a:pt x="4187087" y="419100"/>
                </a:lnTo>
                <a:lnTo>
                  <a:pt x="4176351" y="419100"/>
                </a:lnTo>
                <a:lnTo>
                  <a:pt x="4165890" y="419100"/>
                </a:lnTo>
                <a:lnTo>
                  <a:pt x="4161979" y="419100"/>
                </a:lnTo>
                <a:lnTo>
                  <a:pt x="4155154" y="419100"/>
                </a:lnTo>
                <a:lnTo>
                  <a:pt x="4140782" y="419100"/>
                </a:lnTo>
                <a:lnTo>
                  <a:pt x="4130384" y="419100"/>
                </a:lnTo>
                <a:lnTo>
                  <a:pt x="4112696" y="419100"/>
                </a:lnTo>
                <a:lnTo>
                  <a:pt x="4109187" y="419100"/>
                </a:lnTo>
                <a:lnTo>
                  <a:pt x="4105276" y="419100"/>
                </a:lnTo>
                <a:lnTo>
                  <a:pt x="4091499" y="419100"/>
                </a:lnTo>
                <a:lnTo>
                  <a:pt x="4084079" y="419100"/>
                </a:lnTo>
                <a:lnTo>
                  <a:pt x="4072786" y="419100"/>
                </a:lnTo>
                <a:lnTo>
                  <a:pt x="4066729" y="419100"/>
                </a:lnTo>
                <a:lnTo>
                  <a:pt x="4055993" y="419100"/>
                </a:lnTo>
                <a:lnTo>
                  <a:pt x="4045532" y="419100"/>
                </a:lnTo>
                <a:lnTo>
                  <a:pt x="4034796" y="419100"/>
                </a:lnTo>
                <a:lnTo>
                  <a:pt x="4023503" y="419100"/>
                </a:lnTo>
                <a:lnTo>
                  <a:pt x="4016083" y="419100"/>
                </a:lnTo>
                <a:lnTo>
                  <a:pt x="4010026" y="419100"/>
                </a:lnTo>
                <a:lnTo>
                  <a:pt x="3988829" y="419100"/>
                </a:lnTo>
                <a:lnTo>
                  <a:pt x="3977536" y="419100"/>
                </a:lnTo>
                <a:lnTo>
                  <a:pt x="3966800" y="419100"/>
                </a:lnTo>
                <a:lnTo>
                  <a:pt x="3952428" y="419100"/>
                </a:lnTo>
                <a:lnTo>
                  <a:pt x="3920833" y="419100"/>
                </a:lnTo>
                <a:lnTo>
                  <a:pt x="3903145" y="419100"/>
                </a:lnTo>
                <a:lnTo>
                  <a:pt x="3895725" y="419100"/>
                </a:lnTo>
                <a:lnTo>
                  <a:pt x="3857178" y="419100"/>
                </a:lnTo>
                <a:lnTo>
                  <a:pt x="3846442" y="419100"/>
                </a:lnTo>
                <a:lnTo>
                  <a:pt x="3825137" y="419100"/>
                </a:lnTo>
                <a:lnTo>
                  <a:pt x="3800475" y="419100"/>
                </a:lnTo>
                <a:lnTo>
                  <a:pt x="3775854" y="419100"/>
                </a:lnTo>
                <a:lnTo>
                  <a:pt x="3768434" y="419100"/>
                </a:lnTo>
                <a:lnTo>
                  <a:pt x="3729887" y="419100"/>
                </a:lnTo>
                <a:lnTo>
                  <a:pt x="3719151" y="419100"/>
                </a:lnTo>
                <a:lnTo>
                  <a:pt x="3704779" y="419100"/>
                </a:lnTo>
                <a:lnTo>
                  <a:pt x="3673184" y="419100"/>
                </a:lnTo>
                <a:lnTo>
                  <a:pt x="3655496" y="419100"/>
                </a:lnTo>
                <a:lnTo>
                  <a:pt x="3648076" y="419100"/>
                </a:lnTo>
                <a:lnTo>
                  <a:pt x="3615586" y="419100"/>
                </a:lnTo>
                <a:lnTo>
                  <a:pt x="3609529" y="419100"/>
                </a:lnTo>
                <a:lnTo>
                  <a:pt x="3598793" y="419100"/>
                </a:lnTo>
                <a:lnTo>
                  <a:pt x="3566303" y="419100"/>
                </a:lnTo>
                <a:lnTo>
                  <a:pt x="3558883" y="419100"/>
                </a:lnTo>
                <a:lnTo>
                  <a:pt x="3552826" y="419100"/>
                </a:lnTo>
                <a:lnTo>
                  <a:pt x="3537241" y="419100"/>
                </a:lnTo>
                <a:lnTo>
                  <a:pt x="3520336" y="419100"/>
                </a:lnTo>
                <a:lnTo>
                  <a:pt x="3509600" y="419100"/>
                </a:lnTo>
                <a:lnTo>
                  <a:pt x="3495228" y="419100"/>
                </a:lnTo>
                <a:lnTo>
                  <a:pt x="3487958" y="419100"/>
                </a:lnTo>
                <a:lnTo>
                  <a:pt x="3480538" y="419100"/>
                </a:lnTo>
                <a:lnTo>
                  <a:pt x="3463633" y="419100"/>
                </a:lnTo>
                <a:lnTo>
                  <a:pt x="3445945" y="419100"/>
                </a:lnTo>
                <a:lnTo>
                  <a:pt x="3441991" y="419100"/>
                </a:lnTo>
                <a:lnTo>
                  <a:pt x="3438525" y="419100"/>
                </a:lnTo>
                <a:lnTo>
                  <a:pt x="3431255" y="419100"/>
                </a:lnTo>
                <a:lnTo>
                  <a:pt x="3416883" y="419100"/>
                </a:lnTo>
                <a:lnTo>
                  <a:pt x="3399978" y="419100"/>
                </a:lnTo>
                <a:lnTo>
                  <a:pt x="3389242" y="419100"/>
                </a:lnTo>
                <a:lnTo>
                  <a:pt x="3385288" y="419100"/>
                </a:lnTo>
                <a:lnTo>
                  <a:pt x="3367600" y="419100"/>
                </a:lnTo>
                <a:lnTo>
                  <a:pt x="3360180" y="419100"/>
                </a:lnTo>
                <a:lnTo>
                  <a:pt x="3343275" y="419100"/>
                </a:lnTo>
                <a:lnTo>
                  <a:pt x="3327690" y="419100"/>
                </a:lnTo>
                <a:lnTo>
                  <a:pt x="3321633" y="419100"/>
                </a:lnTo>
                <a:lnTo>
                  <a:pt x="3310897" y="419100"/>
                </a:lnTo>
                <a:lnTo>
                  <a:pt x="3278407" y="419100"/>
                </a:lnTo>
                <a:lnTo>
                  <a:pt x="3270987" y="419100"/>
                </a:lnTo>
                <a:lnTo>
                  <a:pt x="3264930" y="419100"/>
                </a:lnTo>
                <a:lnTo>
                  <a:pt x="3232440" y="419100"/>
                </a:lnTo>
                <a:lnTo>
                  <a:pt x="3221704" y="419100"/>
                </a:lnTo>
                <a:lnTo>
                  <a:pt x="3207332" y="419100"/>
                </a:lnTo>
                <a:lnTo>
                  <a:pt x="3175737" y="419100"/>
                </a:lnTo>
                <a:lnTo>
                  <a:pt x="3158049" y="419100"/>
                </a:lnTo>
                <a:lnTo>
                  <a:pt x="3150629" y="419100"/>
                </a:lnTo>
                <a:lnTo>
                  <a:pt x="3112082" y="419100"/>
                </a:lnTo>
                <a:lnTo>
                  <a:pt x="3101346" y="419100"/>
                </a:lnTo>
                <a:lnTo>
                  <a:pt x="3080041" y="419100"/>
                </a:lnTo>
                <a:lnTo>
                  <a:pt x="3055379" y="419100"/>
                </a:lnTo>
                <a:lnTo>
                  <a:pt x="3030758" y="419100"/>
                </a:lnTo>
                <a:lnTo>
                  <a:pt x="3023338" y="419100"/>
                </a:lnTo>
                <a:lnTo>
                  <a:pt x="2984791" y="419100"/>
                </a:lnTo>
                <a:lnTo>
                  <a:pt x="2975266" y="419100"/>
                </a:lnTo>
                <a:lnTo>
                  <a:pt x="2974055" y="419100"/>
                </a:lnTo>
                <a:lnTo>
                  <a:pt x="2959683" y="419100"/>
                </a:lnTo>
                <a:lnTo>
                  <a:pt x="2928088" y="419100"/>
                </a:lnTo>
                <a:lnTo>
                  <a:pt x="2925983" y="419100"/>
                </a:lnTo>
                <a:lnTo>
                  <a:pt x="2918563" y="419100"/>
                </a:lnTo>
                <a:lnTo>
                  <a:pt x="2910400" y="419100"/>
                </a:lnTo>
                <a:lnTo>
                  <a:pt x="2902980" y="419100"/>
                </a:lnTo>
                <a:lnTo>
                  <a:pt x="2891687" y="419100"/>
                </a:lnTo>
                <a:lnTo>
                  <a:pt x="2880016" y="419100"/>
                </a:lnTo>
                <a:lnTo>
                  <a:pt x="2870490" y="419100"/>
                </a:lnTo>
                <a:lnTo>
                  <a:pt x="2869280" y="419100"/>
                </a:lnTo>
                <a:lnTo>
                  <a:pt x="2864433" y="419100"/>
                </a:lnTo>
                <a:lnTo>
                  <a:pt x="2854908" y="419100"/>
                </a:lnTo>
                <a:lnTo>
                  <a:pt x="2853697" y="419100"/>
                </a:lnTo>
                <a:lnTo>
                  <a:pt x="2842404" y="419100"/>
                </a:lnTo>
                <a:lnTo>
                  <a:pt x="2834984" y="419100"/>
                </a:lnTo>
                <a:lnTo>
                  <a:pt x="2823313" y="419100"/>
                </a:lnTo>
                <a:lnTo>
                  <a:pt x="2821207" y="419100"/>
                </a:lnTo>
                <a:lnTo>
                  <a:pt x="2813787" y="419100"/>
                </a:lnTo>
                <a:lnTo>
                  <a:pt x="2807730" y="419100"/>
                </a:lnTo>
                <a:lnTo>
                  <a:pt x="2805625" y="419100"/>
                </a:lnTo>
                <a:lnTo>
                  <a:pt x="2798205" y="419100"/>
                </a:lnTo>
                <a:lnTo>
                  <a:pt x="2796437" y="419100"/>
                </a:lnTo>
                <a:lnTo>
                  <a:pt x="2785701" y="419100"/>
                </a:lnTo>
                <a:lnTo>
                  <a:pt x="2775240" y="419100"/>
                </a:lnTo>
                <a:lnTo>
                  <a:pt x="2771329" y="419100"/>
                </a:lnTo>
                <a:lnTo>
                  <a:pt x="2765715" y="419100"/>
                </a:lnTo>
                <a:lnTo>
                  <a:pt x="2764504" y="419100"/>
                </a:lnTo>
                <a:lnTo>
                  <a:pt x="2759658" y="419100"/>
                </a:lnTo>
                <a:lnTo>
                  <a:pt x="2750132" y="419100"/>
                </a:lnTo>
                <a:lnTo>
                  <a:pt x="2748922" y="419100"/>
                </a:lnTo>
                <a:lnTo>
                  <a:pt x="2739734" y="419100"/>
                </a:lnTo>
                <a:lnTo>
                  <a:pt x="2722046" y="419100"/>
                </a:lnTo>
                <a:lnTo>
                  <a:pt x="2718537" y="419100"/>
                </a:lnTo>
                <a:lnTo>
                  <a:pt x="2716432" y="419100"/>
                </a:lnTo>
                <a:lnTo>
                  <a:pt x="2714626" y="419100"/>
                </a:lnTo>
                <a:lnTo>
                  <a:pt x="2709012" y="419100"/>
                </a:lnTo>
                <a:lnTo>
                  <a:pt x="2702955" y="419100"/>
                </a:lnTo>
                <a:lnTo>
                  <a:pt x="2700849" y="419100"/>
                </a:lnTo>
                <a:lnTo>
                  <a:pt x="2693429" y="419100"/>
                </a:lnTo>
                <a:lnTo>
                  <a:pt x="2682136" y="419100"/>
                </a:lnTo>
                <a:lnTo>
                  <a:pt x="2676079" y="419100"/>
                </a:lnTo>
                <a:lnTo>
                  <a:pt x="2670465" y="419100"/>
                </a:lnTo>
                <a:lnTo>
                  <a:pt x="2665343" y="419100"/>
                </a:lnTo>
                <a:lnTo>
                  <a:pt x="2659729" y="419100"/>
                </a:lnTo>
                <a:lnTo>
                  <a:pt x="2654882" y="419100"/>
                </a:lnTo>
                <a:lnTo>
                  <a:pt x="2645357" y="419100"/>
                </a:lnTo>
                <a:lnTo>
                  <a:pt x="2644146" y="419100"/>
                </a:lnTo>
                <a:lnTo>
                  <a:pt x="2632853" y="419100"/>
                </a:lnTo>
                <a:lnTo>
                  <a:pt x="2625433" y="419100"/>
                </a:lnTo>
                <a:lnTo>
                  <a:pt x="2619376" y="419100"/>
                </a:lnTo>
                <a:lnTo>
                  <a:pt x="2613762" y="419100"/>
                </a:lnTo>
                <a:lnTo>
                  <a:pt x="2598179" y="419100"/>
                </a:lnTo>
                <a:lnTo>
                  <a:pt x="2596074" y="419100"/>
                </a:lnTo>
                <a:lnTo>
                  <a:pt x="2588654" y="419100"/>
                </a:lnTo>
                <a:lnTo>
                  <a:pt x="2586886" y="419100"/>
                </a:lnTo>
                <a:lnTo>
                  <a:pt x="2576150" y="419100"/>
                </a:lnTo>
                <a:lnTo>
                  <a:pt x="2561778" y="419100"/>
                </a:lnTo>
                <a:lnTo>
                  <a:pt x="2550107" y="419100"/>
                </a:lnTo>
                <a:lnTo>
                  <a:pt x="2539371" y="419100"/>
                </a:lnTo>
                <a:lnTo>
                  <a:pt x="2530183" y="419100"/>
                </a:lnTo>
                <a:lnTo>
                  <a:pt x="2518066" y="419100"/>
                </a:lnTo>
                <a:lnTo>
                  <a:pt x="2512495" y="419100"/>
                </a:lnTo>
                <a:lnTo>
                  <a:pt x="2505075" y="419100"/>
                </a:lnTo>
                <a:lnTo>
                  <a:pt x="2493404" y="419100"/>
                </a:lnTo>
                <a:lnTo>
                  <a:pt x="2468783" y="419100"/>
                </a:lnTo>
                <a:lnTo>
                  <a:pt x="2466528" y="419100"/>
                </a:lnTo>
                <a:lnTo>
                  <a:pt x="2461363" y="419100"/>
                </a:lnTo>
                <a:lnTo>
                  <a:pt x="2455792" y="419100"/>
                </a:lnTo>
                <a:lnTo>
                  <a:pt x="2434487" y="419100"/>
                </a:lnTo>
                <a:lnTo>
                  <a:pt x="2422816" y="419100"/>
                </a:lnTo>
                <a:lnTo>
                  <a:pt x="2412080" y="419100"/>
                </a:lnTo>
                <a:lnTo>
                  <a:pt x="2409825" y="419100"/>
                </a:lnTo>
                <a:lnTo>
                  <a:pt x="2397708" y="419100"/>
                </a:lnTo>
                <a:lnTo>
                  <a:pt x="2385204" y="419100"/>
                </a:lnTo>
                <a:lnTo>
                  <a:pt x="2377784" y="419100"/>
                </a:lnTo>
                <a:lnTo>
                  <a:pt x="2366113" y="419100"/>
                </a:lnTo>
                <a:lnTo>
                  <a:pt x="2348425" y="419100"/>
                </a:lnTo>
                <a:lnTo>
                  <a:pt x="2341005" y="419100"/>
                </a:lnTo>
                <a:lnTo>
                  <a:pt x="2339237" y="419100"/>
                </a:lnTo>
                <a:lnTo>
                  <a:pt x="2329712" y="419100"/>
                </a:lnTo>
                <a:lnTo>
                  <a:pt x="2328501" y="419100"/>
                </a:lnTo>
                <a:lnTo>
                  <a:pt x="2314129" y="419100"/>
                </a:lnTo>
                <a:lnTo>
                  <a:pt x="2308515" y="419100"/>
                </a:lnTo>
                <a:lnTo>
                  <a:pt x="2302458" y="419100"/>
                </a:lnTo>
                <a:lnTo>
                  <a:pt x="2291722" y="419100"/>
                </a:lnTo>
                <a:lnTo>
                  <a:pt x="2282534" y="419100"/>
                </a:lnTo>
                <a:lnTo>
                  <a:pt x="2280429" y="419100"/>
                </a:lnTo>
                <a:lnTo>
                  <a:pt x="2273009" y="419100"/>
                </a:lnTo>
                <a:lnTo>
                  <a:pt x="2264846" y="419100"/>
                </a:lnTo>
                <a:lnTo>
                  <a:pt x="2259232" y="419100"/>
                </a:lnTo>
                <a:lnTo>
                  <a:pt x="2257426" y="419100"/>
                </a:lnTo>
                <a:lnTo>
                  <a:pt x="2251812" y="419100"/>
                </a:lnTo>
                <a:lnTo>
                  <a:pt x="2245755" y="419100"/>
                </a:lnTo>
                <a:lnTo>
                  <a:pt x="2234462" y="419100"/>
                </a:lnTo>
                <a:lnTo>
                  <a:pt x="2224936" y="419100"/>
                </a:lnTo>
                <a:lnTo>
                  <a:pt x="2223726" y="419100"/>
                </a:lnTo>
                <a:lnTo>
                  <a:pt x="2218879" y="419100"/>
                </a:lnTo>
                <a:lnTo>
                  <a:pt x="2213265" y="419100"/>
                </a:lnTo>
                <a:lnTo>
                  <a:pt x="2209354" y="419100"/>
                </a:lnTo>
                <a:lnTo>
                  <a:pt x="2208143" y="419100"/>
                </a:lnTo>
                <a:lnTo>
                  <a:pt x="2202529" y="419100"/>
                </a:lnTo>
                <a:lnTo>
                  <a:pt x="2188157" y="419100"/>
                </a:lnTo>
                <a:lnTo>
                  <a:pt x="2177759" y="419100"/>
                </a:lnTo>
                <a:lnTo>
                  <a:pt x="2175653" y="419100"/>
                </a:lnTo>
                <a:lnTo>
                  <a:pt x="2168233" y="419100"/>
                </a:lnTo>
                <a:lnTo>
                  <a:pt x="2162176" y="419100"/>
                </a:lnTo>
                <a:lnTo>
                  <a:pt x="2160071" y="419100"/>
                </a:lnTo>
                <a:lnTo>
                  <a:pt x="2156562" y="419100"/>
                </a:lnTo>
                <a:lnTo>
                  <a:pt x="2152651" y="419100"/>
                </a:lnTo>
                <a:lnTo>
                  <a:pt x="2138874" y="419100"/>
                </a:lnTo>
                <a:lnTo>
                  <a:pt x="2131454" y="419100"/>
                </a:lnTo>
                <a:lnTo>
                  <a:pt x="2129686" y="419100"/>
                </a:lnTo>
                <a:lnTo>
                  <a:pt x="2120161" y="419100"/>
                </a:lnTo>
                <a:lnTo>
                  <a:pt x="2118950" y="419100"/>
                </a:lnTo>
                <a:lnTo>
                  <a:pt x="2114104" y="419100"/>
                </a:lnTo>
                <a:lnTo>
                  <a:pt x="2104578" y="419100"/>
                </a:lnTo>
                <a:lnTo>
                  <a:pt x="2103368" y="419100"/>
                </a:lnTo>
                <a:lnTo>
                  <a:pt x="2092907" y="419100"/>
                </a:lnTo>
                <a:lnTo>
                  <a:pt x="2082171" y="419100"/>
                </a:lnTo>
                <a:lnTo>
                  <a:pt x="2072983" y="419100"/>
                </a:lnTo>
                <a:lnTo>
                  <a:pt x="2070878" y="419100"/>
                </a:lnTo>
                <a:lnTo>
                  <a:pt x="2063458" y="419100"/>
                </a:lnTo>
                <a:lnTo>
                  <a:pt x="2057401" y="419100"/>
                </a:lnTo>
                <a:lnTo>
                  <a:pt x="2055295" y="419100"/>
                </a:lnTo>
                <a:lnTo>
                  <a:pt x="2047875" y="419100"/>
                </a:lnTo>
                <a:lnTo>
                  <a:pt x="2036204" y="419100"/>
                </a:lnTo>
                <a:lnTo>
                  <a:pt x="2024911" y="419100"/>
                </a:lnTo>
                <a:lnTo>
                  <a:pt x="2014175" y="419100"/>
                </a:lnTo>
                <a:lnTo>
                  <a:pt x="2009328" y="419100"/>
                </a:lnTo>
                <a:lnTo>
                  <a:pt x="1999803" y="419100"/>
                </a:lnTo>
                <a:lnTo>
                  <a:pt x="1998592" y="419100"/>
                </a:lnTo>
                <a:lnTo>
                  <a:pt x="1968208" y="419100"/>
                </a:lnTo>
                <a:lnTo>
                  <a:pt x="1952625" y="419100"/>
                </a:lnTo>
                <a:lnTo>
                  <a:pt x="1950520" y="419100"/>
                </a:lnTo>
                <a:lnTo>
                  <a:pt x="1943100" y="419100"/>
                </a:lnTo>
                <a:lnTo>
                  <a:pt x="1904553" y="419100"/>
                </a:lnTo>
                <a:lnTo>
                  <a:pt x="1893817" y="419100"/>
                </a:lnTo>
                <a:lnTo>
                  <a:pt x="1872512" y="419100"/>
                </a:lnTo>
                <a:lnTo>
                  <a:pt x="1847850" y="419100"/>
                </a:lnTo>
                <a:lnTo>
                  <a:pt x="1823229" y="419100"/>
                </a:lnTo>
                <a:lnTo>
                  <a:pt x="1815809" y="419100"/>
                </a:lnTo>
                <a:lnTo>
                  <a:pt x="1777262" y="419100"/>
                </a:lnTo>
                <a:lnTo>
                  <a:pt x="1766526" y="419100"/>
                </a:lnTo>
                <a:lnTo>
                  <a:pt x="1752154" y="419100"/>
                </a:lnTo>
                <a:lnTo>
                  <a:pt x="1720559" y="419100"/>
                </a:lnTo>
                <a:lnTo>
                  <a:pt x="1702871" y="419100"/>
                </a:lnTo>
                <a:lnTo>
                  <a:pt x="1695451" y="419100"/>
                </a:lnTo>
                <a:lnTo>
                  <a:pt x="1662961" y="419100"/>
                </a:lnTo>
                <a:lnTo>
                  <a:pt x="1656904" y="419100"/>
                </a:lnTo>
                <a:lnTo>
                  <a:pt x="1646168" y="419100"/>
                </a:lnTo>
                <a:lnTo>
                  <a:pt x="1613678" y="419100"/>
                </a:lnTo>
                <a:lnTo>
                  <a:pt x="1606258" y="419100"/>
                </a:lnTo>
                <a:lnTo>
                  <a:pt x="1600201" y="419100"/>
                </a:lnTo>
                <a:lnTo>
                  <a:pt x="1584616" y="419100"/>
                </a:lnTo>
                <a:lnTo>
                  <a:pt x="1567711" y="419100"/>
                </a:lnTo>
                <a:lnTo>
                  <a:pt x="1556975" y="419100"/>
                </a:lnTo>
                <a:lnTo>
                  <a:pt x="1542603" y="419100"/>
                </a:lnTo>
                <a:lnTo>
                  <a:pt x="1535333" y="419100"/>
                </a:lnTo>
                <a:lnTo>
                  <a:pt x="1527913" y="419100"/>
                </a:lnTo>
                <a:lnTo>
                  <a:pt x="1511008" y="419100"/>
                </a:lnTo>
                <a:lnTo>
                  <a:pt x="1493320" y="419100"/>
                </a:lnTo>
                <a:lnTo>
                  <a:pt x="1489366" y="419100"/>
                </a:lnTo>
                <a:lnTo>
                  <a:pt x="1485900" y="419100"/>
                </a:lnTo>
                <a:lnTo>
                  <a:pt x="1478630" y="419100"/>
                </a:lnTo>
                <a:lnTo>
                  <a:pt x="1464258" y="419100"/>
                </a:lnTo>
                <a:lnTo>
                  <a:pt x="1447353" y="419100"/>
                </a:lnTo>
                <a:lnTo>
                  <a:pt x="1436617" y="419100"/>
                </a:lnTo>
                <a:lnTo>
                  <a:pt x="1432663" y="419100"/>
                </a:lnTo>
                <a:lnTo>
                  <a:pt x="1414975" y="419100"/>
                </a:lnTo>
                <a:lnTo>
                  <a:pt x="1407555" y="419100"/>
                </a:lnTo>
                <a:lnTo>
                  <a:pt x="1390650" y="419100"/>
                </a:lnTo>
                <a:lnTo>
                  <a:pt x="1375065" y="419100"/>
                </a:lnTo>
                <a:lnTo>
                  <a:pt x="1369008" y="419100"/>
                </a:lnTo>
                <a:lnTo>
                  <a:pt x="1358272" y="419100"/>
                </a:lnTo>
                <a:lnTo>
                  <a:pt x="1325782" y="419100"/>
                </a:lnTo>
                <a:lnTo>
                  <a:pt x="1318362" y="419100"/>
                </a:lnTo>
                <a:lnTo>
                  <a:pt x="1312305" y="419100"/>
                </a:lnTo>
                <a:lnTo>
                  <a:pt x="1279815" y="419100"/>
                </a:lnTo>
                <a:lnTo>
                  <a:pt x="1269079" y="419100"/>
                </a:lnTo>
                <a:lnTo>
                  <a:pt x="1254707" y="419100"/>
                </a:lnTo>
                <a:lnTo>
                  <a:pt x="1223112" y="419100"/>
                </a:lnTo>
                <a:lnTo>
                  <a:pt x="1205424" y="419100"/>
                </a:lnTo>
                <a:lnTo>
                  <a:pt x="1198004" y="419100"/>
                </a:lnTo>
                <a:lnTo>
                  <a:pt x="1159457" y="419100"/>
                </a:lnTo>
                <a:lnTo>
                  <a:pt x="1148721" y="419100"/>
                </a:lnTo>
                <a:lnTo>
                  <a:pt x="1127416" y="419100"/>
                </a:lnTo>
                <a:lnTo>
                  <a:pt x="1102754" y="419100"/>
                </a:lnTo>
                <a:lnTo>
                  <a:pt x="1078133" y="419100"/>
                </a:lnTo>
                <a:lnTo>
                  <a:pt x="1070713" y="419100"/>
                </a:lnTo>
                <a:lnTo>
                  <a:pt x="1032166" y="419100"/>
                </a:lnTo>
                <a:lnTo>
                  <a:pt x="1021430" y="419100"/>
                </a:lnTo>
                <a:lnTo>
                  <a:pt x="1007058" y="419100"/>
                </a:lnTo>
                <a:lnTo>
                  <a:pt x="975463" y="419100"/>
                </a:lnTo>
                <a:lnTo>
                  <a:pt x="957775" y="419100"/>
                </a:lnTo>
                <a:lnTo>
                  <a:pt x="950355" y="419100"/>
                </a:lnTo>
                <a:lnTo>
                  <a:pt x="939062" y="419100"/>
                </a:lnTo>
                <a:lnTo>
                  <a:pt x="917865" y="419100"/>
                </a:lnTo>
                <a:lnTo>
                  <a:pt x="911808" y="419100"/>
                </a:lnTo>
                <a:lnTo>
                  <a:pt x="901072" y="419100"/>
                </a:lnTo>
                <a:lnTo>
                  <a:pt x="889779" y="419100"/>
                </a:lnTo>
                <a:lnTo>
                  <a:pt x="882359" y="419100"/>
                </a:lnTo>
                <a:lnTo>
                  <a:pt x="868582" y="419100"/>
                </a:lnTo>
                <a:lnTo>
                  <a:pt x="861162" y="419100"/>
                </a:lnTo>
                <a:lnTo>
                  <a:pt x="855105" y="419100"/>
                </a:lnTo>
                <a:lnTo>
                  <a:pt x="843812" y="419100"/>
                </a:lnTo>
                <a:lnTo>
                  <a:pt x="833076" y="419100"/>
                </a:lnTo>
                <a:lnTo>
                  <a:pt x="822615" y="419100"/>
                </a:lnTo>
                <a:lnTo>
                  <a:pt x="818704" y="419100"/>
                </a:lnTo>
                <a:lnTo>
                  <a:pt x="811879" y="419100"/>
                </a:lnTo>
                <a:lnTo>
                  <a:pt x="797507" y="419100"/>
                </a:lnTo>
                <a:lnTo>
                  <a:pt x="787109" y="419100"/>
                </a:lnTo>
                <a:lnTo>
                  <a:pt x="769421" y="419100"/>
                </a:lnTo>
                <a:lnTo>
                  <a:pt x="765912" y="419100"/>
                </a:lnTo>
                <a:lnTo>
                  <a:pt x="762001" y="419100"/>
                </a:lnTo>
                <a:lnTo>
                  <a:pt x="748224" y="419100"/>
                </a:lnTo>
                <a:lnTo>
                  <a:pt x="740804" y="419100"/>
                </a:lnTo>
                <a:lnTo>
                  <a:pt x="729511" y="419100"/>
                </a:lnTo>
                <a:lnTo>
                  <a:pt x="723454" y="419100"/>
                </a:lnTo>
                <a:lnTo>
                  <a:pt x="712718" y="419100"/>
                </a:lnTo>
                <a:lnTo>
                  <a:pt x="702257" y="419100"/>
                </a:lnTo>
                <a:lnTo>
                  <a:pt x="691521" y="419100"/>
                </a:lnTo>
                <a:lnTo>
                  <a:pt x="680228" y="419100"/>
                </a:lnTo>
                <a:lnTo>
                  <a:pt x="672808" y="419100"/>
                </a:lnTo>
                <a:lnTo>
                  <a:pt x="666751" y="419100"/>
                </a:lnTo>
                <a:lnTo>
                  <a:pt x="645554" y="419100"/>
                </a:lnTo>
                <a:lnTo>
                  <a:pt x="634261" y="419100"/>
                </a:lnTo>
                <a:lnTo>
                  <a:pt x="623525" y="419100"/>
                </a:lnTo>
                <a:lnTo>
                  <a:pt x="609153" y="419100"/>
                </a:lnTo>
                <a:lnTo>
                  <a:pt x="577558" y="419100"/>
                </a:lnTo>
                <a:lnTo>
                  <a:pt x="559870" y="419100"/>
                </a:lnTo>
                <a:lnTo>
                  <a:pt x="552450" y="419100"/>
                </a:lnTo>
                <a:lnTo>
                  <a:pt x="513903" y="419100"/>
                </a:lnTo>
                <a:lnTo>
                  <a:pt x="503167" y="419100"/>
                </a:lnTo>
                <a:lnTo>
                  <a:pt x="481862" y="419100"/>
                </a:lnTo>
                <a:lnTo>
                  <a:pt x="457200" y="419100"/>
                </a:lnTo>
                <a:lnTo>
                  <a:pt x="432579" y="419100"/>
                </a:lnTo>
                <a:lnTo>
                  <a:pt x="425159" y="419100"/>
                </a:lnTo>
                <a:lnTo>
                  <a:pt x="386612" y="419100"/>
                </a:lnTo>
                <a:lnTo>
                  <a:pt x="375876" y="419100"/>
                </a:lnTo>
                <a:lnTo>
                  <a:pt x="361504" y="419100"/>
                </a:lnTo>
                <a:lnTo>
                  <a:pt x="329909" y="419100"/>
                </a:lnTo>
                <a:lnTo>
                  <a:pt x="312221" y="419100"/>
                </a:lnTo>
                <a:lnTo>
                  <a:pt x="304801" y="419100"/>
                </a:lnTo>
                <a:lnTo>
                  <a:pt x="272311" y="419100"/>
                </a:lnTo>
                <a:lnTo>
                  <a:pt x="266254" y="419100"/>
                </a:lnTo>
                <a:lnTo>
                  <a:pt x="255518" y="419100"/>
                </a:lnTo>
                <a:lnTo>
                  <a:pt x="223028" y="419100"/>
                </a:lnTo>
                <a:lnTo>
                  <a:pt x="215608" y="419100"/>
                </a:lnTo>
                <a:lnTo>
                  <a:pt x="209551" y="419100"/>
                </a:lnTo>
                <a:lnTo>
                  <a:pt x="177061" y="419100"/>
                </a:lnTo>
                <a:lnTo>
                  <a:pt x="166325" y="419100"/>
                </a:lnTo>
                <a:lnTo>
                  <a:pt x="151953" y="419100"/>
                </a:lnTo>
                <a:lnTo>
                  <a:pt x="120358" y="419100"/>
                </a:lnTo>
                <a:lnTo>
                  <a:pt x="102670" y="419100"/>
                </a:lnTo>
                <a:lnTo>
                  <a:pt x="95250" y="419100"/>
                </a:lnTo>
                <a:lnTo>
                  <a:pt x="56703" y="419100"/>
                </a:lnTo>
                <a:lnTo>
                  <a:pt x="45967" y="419100"/>
                </a:lnTo>
                <a:lnTo>
                  <a:pt x="0" y="4191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nvGrpSpPr>
          <p:cNvPr id="4" name="组合 3"/>
          <p:cNvGrpSpPr/>
          <p:nvPr userDrawn="1"/>
        </p:nvGrpSpPr>
        <p:grpSpPr bwMode="auto">
          <a:xfrm>
            <a:off x="-231775" y="0"/>
            <a:ext cx="1811338" cy="1038225"/>
            <a:chOff x="114" y="0"/>
            <a:chExt cx="2373" cy="1636"/>
          </a:xfrm>
        </p:grpSpPr>
        <p:sp>
          <p:nvSpPr>
            <p:cNvPr id="5" name="任意多边形 4"/>
            <p:cNvSpPr/>
            <p:nvPr/>
          </p:nvSpPr>
          <p:spPr>
            <a:xfrm>
              <a:off x="994"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252"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7" name="任意多边形 6"/>
            <p:cNvSpPr/>
            <p:nvPr/>
          </p:nvSpPr>
          <p:spPr>
            <a:xfrm>
              <a:off x="1507"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8" name="任意多边形 7"/>
            <p:cNvSpPr/>
            <p:nvPr/>
          </p:nvSpPr>
          <p:spPr>
            <a:xfrm>
              <a:off x="1763" y="0"/>
              <a:ext cx="468"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2021" y="0"/>
              <a:ext cx="466" cy="1636"/>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4" y="0"/>
              <a:ext cx="1092" cy="1636"/>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1" name="直接连接符 10"/>
          <p:cNvCxnSpPr/>
          <p:nvPr/>
        </p:nvCxnSpPr>
        <p:spPr>
          <a:xfrm>
            <a:off x="1581150" y="852488"/>
            <a:ext cx="1068863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1.xml"/><Relationship Id="rId7" Type="http://schemas.openxmlformats.org/officeDocument/2006/relationships/diagramColors" Target="../diagrams/colors3.xml"/><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2.xml"/><Relationship Id="rId7" Type="http://schemas.openxmlformats.org/officeDocument/2006/relationships/diagramColors" Target="../diagrams/colors4.xml"/><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3.xml"/><Relationship Id="rId7" Type="http://schemas.openxmlformats.org/officeDocument/2006/relationships/diagramColors" Target="../diagrams/colors5.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16.xml"/><Relationship Id="rId7" Type="http://schemas.openxmlformats.org/officeDocument/2006/relationships/diagramColors" Target="../diagrams/colors6.xml"/><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18.xml"/><Relationship Id="rId7" Type="http://schemas.openxmlformats.org/officeDocument/2006/relationships/diagramColors" Target="../diagrams/colors7.xml"/><Relationship Id="rId2" Type="http://schemas.openxmlformats.org/officeDocument/2006/relationships/slideLayout" Target="../slideLayouts/slideLayout3.xml"/><Relationship Id="rId1" Type="http://schemas.openxmlformats.org/officeDocument/2006/relationships/tags" Target="../tags/tag18.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19.xml"/><Relationship Id="rId7" Type="http://schemas.openxmlformats.org/officeDocument/2006/relationships/diagramColors" Target="../diagrams/colors8.xml"/><Relationship Id="rId2" Type="http://schemas.openxmlformats.org/officeDocument/2006/relationships/slideLayout" Target="../slideLayouts/slideLayout3.xml"/><Relationship Id="rId1" Type="http://schemas.openxmlformats.org/officeDocument/2006/relationships/tags" Target="../tags/tag19.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20.xml"/><Relationship Id="rId7" Type="http://schemas.openxmlformats.org/officeDocument/2006/relationships/diagramColors" Target="../diagrams/colors9.xml"/><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1.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21.xml"/><Relationship Id="rId7" Type="http://schemas.openxmlformats.org/officeDocument/2006/relationships/diagramColors" Target="../diagrams/colors10.xml"/><Relationship Id="rId2" Type="http://schemas.openxmlformats.org/officeDocument/2006/relationships/slideLayout" Target="../slideLayouts/slideLayout3.xml"/><Relationship Id="rId1" Type="http://schemas.openxmlformats.org/officeDocument/2006/relationships/tags" Target="../tags/tag2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22.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notesSlide" Target="../notesSlides/notesSlide22.xml"/><Relationship Id="rId7" Type="http://schemas.openxmlformats.org/officeDocument/2006/relationships/diagramColors" Target="../diagrams/colors11.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3.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notesSlide" Target="../notesSlides/notesSlide23.xml"/><Relationship Id="rId7" Type="http://schemas.openxmlformats.org/officeDocument/2006/relationships/diagramColors" Target="../diagrams/colors12.xml"/><Relationship Id="rId2" Type="http://schemas.openxmlformats.org/officeDocument/2006/relationships/slideLayout" Target="../slideLayouts/slideLayout3.xml"/><Relationship Id="rId1" Type="http://schemas.openxmlformats.org/officeDocument/2006/relationships/tags" Target="../tags/tag23.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2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notesSlide" Target="../notesSlides/notesSlide24.xml"/><Relationship Id="rId7" Type="http://schemas.openxmlformats.org/officeDocument/2006/relationships/diagramColors" Target="../diagrams/colors13.xml"/><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notesSlide" Target="../notesSlides/notesSlide29.xml"/><Relationship Id="rId7" Type="http://schemas.openxmlformats.org/officeDocument/2006/relationships/diagramColors" Target="../diagrams/colors14.xml"/><Relationship Id="rId2" Type="http://schemas.openxmlformats.org/officeDocument/2006/relationships/slideLayout" Target="../slideLayouts/slideLayout3.xml"/><Relationship Id="rId1" Type="http://schemas.openxmlformats.org/officeDocument/2006/relationships/tags" Target="../tags/tag29.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notesSlide" Target="../notesSlides/notesSlide30.xml"/><Relationship Id="rId7" Type="http://schemas.openxmlformats.org/officeDocument/2006/relationships/diagramColors" Target="../diagrams/colors15.xml"/><Relationship Id="rId2" Type="http://schemas.openxmlformats.org/officeDocument/2006/relationships/slideLayout" Target="../slideLayouts/slideLayout3.xml"/><Relationship Id="rId1" Type="http://schemas.openxmlformats.org/officeDocument/2006/relationships/tags" Target="../tags/tag30.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31.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notesSlide" Target="../notesSlides/notesSlide31.xml"/><Relationship Id="rId7" Type="http://schemas.openxmlformats.org/officeDocument/2006/relationships/diagramColors" Target="../diagrams/colors16.xml"/><Relationship Id="rId2" Type="http://schemas.openxmlformats.org/officeDocument/2006/relationships/slideLayout" Target="../slideLayouts/slideLayout3.xml"/><Relationship Id="rId1" Type="http://schemas.openxmlformats.org/officeDocument/2006/relationships/tags" Target="../tags/tag31.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32.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notesSlide" Target="../notesSlides/notesSlide32.xml"/><Relationship Id="rId7" Type="http://schemas.openxmlformats.org/officeDocument/2006/relationships/diagramColors" Target="../diagrams/colors17.xml"/><Relationship Id="rId2" Type="http://schemas.openxmlformats.org/officeDocument/2006/relationships/slideLayout" Target="../slideLayouts/slideLayout3.xml"/><Relationship Id="rId1" Type="http://schemas.openxmlformats.org/officeDocument/2006/relationships/tags" Target="../tags/tag32.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33.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notesSlide" Target="../notesSlides/notesSlide33.xml"/><Relationship Id="rId7" Type="http://schemas.openxmlformats.org/officeDocument/2006/relationships/diagramColors" Target="../diagrams/colors18.xml"/><Relationship Id="rId2" Type="http://schemas.openxmlformats.org/officeDocument/2006/relationships/slideLayout" Target="../slideLayouts/slideLayout3.xml"/><Relationship Id="rId1" Type="http://schemas.openxmlformats.org/officeDocument/2006/relationships/tags" Target="../tags/tag33.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34.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notesSlide" Target="../notesSlides/notesSlide34.xml"/><Relationship Id="rId7" Type="http://schemas.openxmlformats.org/officeDocument/2006/relationships/diagramColors" Target="../diagrams/colors19.xml"/><Relationship Id="rId2" Type="http://schemas.openxmlformats.org/officeDocument/2006/relationships/slideLayout" Target="../slideLayouts/slideLayout3.xml"/><Relationship Id="rId1" Type="http://schemas.openxmlformats.org/officeDocument/2006/relationships/tags" Target="../tags/tag34.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35.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notesSlide" Target="../notesSlides/notesSlide35.xml"/><Relationship Id="rId7" Type="http://schemas.openxmlformats.org/officeDocument/2006/relationships/diagramColors" Target="../diagrams/colors20.xml"/><Relationship Id="rId2" Type="http://schemas.openxmlformats.org/officeDocument/2006/relationships/slideLayout" Target="../slideLayouts/slideLayout3.xml"/><Relationship Id="rId1" Type="http://schemas.openxmlformats.org/officeDocument/2006/relationships/tags" Target="../tags/tag35.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36.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notesSlide" Target="../notesSlides/notesSlide36.xml"/><Relationship Id="rId7" Type="http://schemas.openxmlformats.org/officeDocument/2006/relationships/diagramColors" Target="../diagrams/colors21.xml"/><Relationship Id="rId2" Type="http://schemas.openxmlformats.org/officeDocument/2006/relationships/slideLayout" Target="../slideLayouts/slideLayout3.xml"/><Relationship Id="rId1" Type="http://schemas.openxmlformats.org/officeDocument/2006/relationships/tags" Target="../tags/tag36.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37.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notesSlide" Target="../notesSlides/notesSlide37.xml"/><Relationship Id="rId7" Type="http://schemas.openxmlformats.org/officeDocument/2006/relationships/diagramColors" Target="../diagrams/colors22.xml"/><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7.xml"/><Relationship Id="rId7" Type="http://schemas.openxmlformats.org/officeDocument/2006/relationships/diagramColors" Target="../diagrams/colors1.xml"/><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8.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5">
            <a:extLst>
              <a:ext uri="{FF2B5EF4-FFF2-40B4-BE49-F238E27FC236}">
                <a16:creationId xmlns:a16="http://schemas.microsoft.com/office/drawing/2014/main" id="{E7944977-3D75-4076-C6EE-7109926A9A45}"/>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37"/>
          <p:cNvSpPr txBox="1">
            <a:spLocks noChangeArrowheads="1"/>
          </p:cNvSpPr>
          <p:nvPr/>
        </p:nvSpPr>
        <p:spPr bwMode="auto">
          <a:xfrm>
            <a:off x="1336764" y="3758448"/>
            <a:ext cx="44979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a:solidFill>
                  <a:schemeClr val="accent1"/>
                </a:solidFill>
                <a:latin typeface="微软雅黑" panose="020B0503020204020204" pitchFamily="34" charset="-122"/>
              </a:rPr>
              <a:t>第    </a:t>
            </a:r>
            <a:r>
              <a:rPr lang="zh-CN" altLang="en-US" sz="4800" b="1" dirty="0">
                <a:solidFill>
                  <a:schemeClr val="bg1"/>
                </a:solidFill>
                <a:latin typeface="微软雅黑" panose="020B0503020204020204" pitchFamily="34" charset="-122"/>
              </a:rPr>
              <a:t> </a:t>
            </a:r>
            <a:r>
              <a:rPr lang="zh-CN" altLang="en-US" sz="4800" b="1" dirty="0">
                <a:solidFill>
                  <a:schemeClr val="accent1"/>
                </a:solidFill>
                <a:latin typeface="微软雅黑" panose="020B0503020204020204" pitchFamily="34" charset="-122"/>
              </a:rPr>
              <a:t>   章</a:t>
            </a:r>
          </a:p>
        </p:txBody>
      </p:sp>
      <p:sp>
        <p:nvSpPr>
          <p:cNvPr id="6" name="任意多边形: 形状 5"/>
          <p:cNvSpPr/>
          <p:nvPr/>
        </p:nvSpPr>
        <p:spPr>
          <a:xfrm>
            <a:off x="3025365" y="3627212"/>
            <a:ext cx="1120775" cy="1093470"/>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800" b="1" dirty="0">
                <a:solidFill>
                  <a:schemeClr val="bg1"/>
                </a:solidFill>
              </a:rPr>
              <a:t>1</a:t>
            </a:r>
          </a:p>
        </p:txBody>
      </p:sp>
      <p:sp>
        <p:nvSpPr>
          <p:cNvPr id="9219" name="TextBox 37"/>
          <p:cNvSpPr txBox="1">
            <a:spLocks noChangeArrowheads="1"/>
          </p:cNvSpPr>
          <p:nvPr/>
        </p:nvSpPr>
        <p:spPr bwMode="auto">
          <a:xfrm>
            <a:off x="729521" y="4899388"/>
            <a:ext cx="5712461"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spc="150" dirty="0">
                <a:solidFill>
                  <a:schemeClr val="accent1"/>
                </a:solidFill>
                <a:uFillTx/>
                <a:latin typeface="微软雅黑" panose="020B0503020204020204" pitchFamily="34" charset="-122"/>
              </a:rPr>
              <a:t>电子商务网站基础</a:t>
            </a:r>
          </a:p>
        </p:txBody>
      </p:sp>
      <p:grpSp>
        <p:nvGrpSpPr>
          <p:cNvPr id="3" name="组合 2">
            <a:extLst>
              <a:ext uri="{FF2B5EF4-FFF2-40B4-BE49-F238E27FC236}">
                <a16:creationId xmlns:a16="http://schemas.microsoft.com/office/drawing/2014/main" id="{23BA6AC3-7F0D-3CC3-56CF-9DFC326D1D56}"/>
              </a:ext>
            </a:extLst>
          </p:cNvPr>
          <p:cNvGrpSpPr/>
          <p:nvPr/>
        </p:nvGrpSpPr>
        <p:grpSpPr>
          <a:xfrm>
            <a:off x="113212" y="459874"/>
            <a:ext cx="6629539" cy="3036101"/>
            <a:chOff x="193921" y="541200"/>
            <a:chExt cx="6629539" cy="3036101"/>
          </a:xfrm>
        </p:grpSpPr>
        <p:pic>
          <p:nvPicPr>
            <p:cNvPr id="2" name="图片 1">
              <a:extLst>
                <a:ext uri="{FF2B5EF4-FFF2-40B4-BE49-F238E27FC236}">
                  <a16:creationId xmlns:a16="http://schemas.microsoft.com/office/drawing/2014/main" id="{E3E1DBB1-0BEC-563C-95A8-D7CD8B38A548}"/>
                </a:ext>
              </a:extLst>
            </p:cNvPr>
            <p:cNvPicPr>
              <a:picLocks noChangeAspect="1"/>
            </p:cNvPicPr>
            <p:nvPr/>
          </p:nvPicPr>
          <p:blipFill>
            <a:blip r:embed="rId4"/>
            <a:stretch>
              <a:fillRect/>
            </a:stretch>
          </p:blipFill>
          <p:spPr>
            <a:xfrm>
              <a:off x="202630" y="565616"/>
              <a:ext cx="6620830" cy="3011685"/>
            </a:xfrm>
            <a:prstGeom prst="rect">
              <a:avLst/>
            </a:prstGeom>
          </p:spPr>
        </p:pic>
        <p:pic>
          <p:nvPicPr>
            <p:cNvPr id="19" name="图片 18">
              <a:extLst>
                <a:ext uri="{FF2B5EF4-FFF2-40B4-BE49-F238E27FC236}">
                  <a16:creationId xmlns:a16="http://schemas.microsoft.com/office/drawing/2014/main" id="{B14ED36D-7ED3-9E4B-BA28-E91A3A571982}"/>
                </a:ext>
              </a:extLst>
            </p:cNvPr>
            <p:cNvPicPr>
              <a:picLocks noChangeAspect="1"/>
            </p:cNvPicPr>
            <p:nvPr/>
          </p:nvPicPr>
          <p:blipFill>
            <a:blip r:embed="rId5"/>
            <a:stretch>
              <a:fillRect/>
            </a:stretch>
          </p:blipFill>
          <p:spPr>
            <a:xfrm>
              <a:off x="193921" y="541200"/>
              <a:ext cx="6620830" cy="3011685"/>
            </a:xfrm>
            <a:prstGeom prst="rect">
              <a:avLst/>
            </a:prstGeom>
          </p:spPr>
        </p:pic>
      </p:grpSp>
    </p:spTree>
    <p:extLst>
      <p:ext uri="{BB962C8B-B14F-4D97-AF65-F5344CB8AC3E}">
        <p14:creationId xmlns:p14="http://schemas.microsoft.com/office/powerpoint/2010/main" val="3704619761"/>
      </p:ext>
    </p:extLst>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1.2.1 </a:t>
            </a:r>
            <a:r>
              <a:rPr lang="zh-CN" altLang="en-US" sz="2400" b="1" noProof="1">
                <a:solidFill>
                  <a:srgbClr val="7030A0"/>
                </a:solidFill>
                <a:latin typeface="微软雅黑" panose="020B0503020204020204" pitchFamily="34" charset="-122"/>
                <a:sym typeface="+mn-ea"/>
              </a:rPr>
              <a:t>电子商务网站的概念</a:t>
            </a:r>
            <a:endParaRPr lang="en-US" altLang="en-US" sz="2400" b="1" noProof="1">
              <a:solidFill>
                <a:srgbClr val="7030A0"/>
              </a:solidFill>
              <a:latin typeface="微软雅黑" panose="020B0503020204020204" pitchFamily="34" charset="-122"/>
              <a:sym typeface="+mn-ea"/>
            </a:endParaRPr>
          </a:p>
        </p:txBody>
      </p:sp>
      <p:sp>
        <p:nvSpPr>
          <p:cNvPr id="3" name="文本框 2">
            <a:extLst>
              <a:ext uri="{FF2B5EF4-FFF2-40B4-BE49-F238E27FC236}">
                <a16:creationId xmlns:a16="http://schemas.microsoft.com/office/drawing/2014/main" id="{4F577F9E-A823-D399-BF36-1ADBD7D1CD90}"/>
              </a:ext>
            </a:extLst>
          </p:cNvPr>
          <p:cNvSpPr txBox="1"/>
          <p:nvPr/>
        </p:nvSpPr>
        <p:spPr>
          <a:xfrm>
            <a:off x="687976" y="1167408"/>
            <a:ext cx="6757851" cy="5560417"/>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网站（</a:t>
            </a:r>
            <a:r>
              <a:rPr lang="en-US" altLang="zh-CN" sz="2000" dirty="0"/>
              <a:t>website</a:t>
            </a:r>
            <a:r>
              <a:rPr lang="zh-CN" altLang="en-US" sz="2000" dirty="0"/>
              <a:t>）本质上是由多个相关联的网页集合组成的一个整体系统。这些网页通过超链接相互连接起来，共同提供信息和服务。一个完整的网站通常包括主页、内页（如产品列表页、详情页、文章页、联系页等）、后台管理系统等多个网页，并且拥有统一的域名和服务器空间。网站可以提供多元化的功能，如电子商务交易、信息发布、社区互动等。</a:t>
            </a:r>
          </a:p>
          <a:p>
            <a:pPr marL="0" indent="457200" eaLnBrk="1" latinLnBrk="0" hangingPunct="1">
              <a:lnSpc>
                <a:spcPct val="150000"/>
              </a:lnSpc>
              <a:spcBef>
                <a:spcPts val="0"/>
              </a:spcBef>
              <a:spcAft>
                <a:spcPts val="0"/>
              </a:spcAft>
            </a:pPr>
            <a:r>
              <a:rPr lang="zh-CN" altLang="en-US" sz="2000" dirty="0"/>
              <a:t>电子商务网站是一种基于互联网技术，专门为进行在线商业交易活动而设计和运营的平台。它通过电子方式连接买卖双方，支持各种商业活动的开展，如产品展示、购物车功能、在线支付、订单处理、客户服务、物流配送跟踪以及售后服务等。</a:t>
            </a:r>
          </a:p>
        </p:txBody>
      </p:sp>
      <p:pic>
        <p:nvPicPr>
          <p:cNvPr id="4" name="图片 3">
            <a:extLst>
              <a:ext uri="{FF2B5EF4-FFF2-40B4-BE49-F238E27FC236}">
                <a16:creationId xmlns:a16="http://schemas.microsoft.com/office/drawing/2014/main" id="{2170BDE1-C043-61C5-E332-8C52EFAE5F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1064" y="1615446"/>
            <a:ext cx="4319905" cy="3924300"/>
          </a:xfrm>
          <a:prstGeom prst="rect">
            <a:avLst/>
          </a:prstGeom>
          <a:noFill/>
          <a:ln>
            <a:noFill/>
          </a:ln>
        </p:spPr>
      </p:pic>
    </p:spTree>
    <p:custDataLst>
      <p:tags r:id="rId1"/>
    </p:custDataLst>
    <p:extLst>
      <p:ext uri="{BB962C8B-B14F-4D97-AF65-F5344CB8AC3E}">
        <p14:creationId xmlns:p14="http://schemas.microsoft.com/office/powerpoint/2010/main" val="904743462"/>
      </p:ext>
    </p:extLst>
  </p:cSld>
  <p:clrMapOvr>
    <a:masterClrMapping/>
  </p:clrMapOvr>
  <p:transition>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1.2.2 </a:t>
            </a:r>
            <a:r>
              <a:rPr lang="zh-CN" altLang="en-US" sz="2400" b="1" noProof="1">
                <a:solidFill>
                  <a:srgbClr val="7030A0"/>
                </a:solidFill>
                <a:latin typeface="微软雅黑" panose="020B0503020204020204" pitchFamily="34" charset="-122"/>
                <a:sym typeface="+mn-ea"/>
              </a:rPr>
              <a:t>电子商务网站的功能</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1737322072"/>
              </p:ext>
            </p:extLst>
          </p:nvPr>
        </p:nvGraphicFramePr>
        <p:xfrm>
          <a:off x="2032000" y="1329266"/>
          <a:ext cx="8128000" cy="50802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189348505"/>
      </p:ext>
    </p:extLst>
  </p:cSld>
  <p:clrMapOvr>
    <a:masterClrMapping/>
  </p:clrMapOvr>
  <p:transition>
    <p:strips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1.2.3 </a:t>
            </a:r>
            <a:r>
              <a:rPr lang="zh-CN" altLang="en-US" sz="2400" b="1" noProof="1">
                <a:solidFill>
                  <a:srgbClr val="7030A0"/>
                </a:solidFill>
                <a:latin typeface="微软雅黑" panose="020B0503020204020204" pitchFamily="34" charset="-122"/>
                <a:sym typeface="+mn-ea"/>
              </a:rPr>
              <a:t>电子商务网站的构成</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3646120625"/>
              </p:ext>
            </p:extLst>
          </p:nvPr>
        </p:nvGraphicFramePr>
        <p:xfrm>
          <a:off x="686526" y="1381517"/>
          <a:ext cx="10818948" cy="50802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813601417"/>
      </p:ext>
    </p:extLst>
  </p:cSld>
  <p:clrMapOvr>
    <a:masterClrMapping/>
  </p:clrMapOvr>
  <p:transition>
    <p:strips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1.2.4 </a:t>
            </a:r>
            <a:r>
              <a:rPr lang="zh-CN" altLang="en-US" sz="2400" b="1" noProof="1">
                <a:solidFill>
                  <a:srgbClr val="7030A0"/>
                </a:solidFill>
                <a:latin typeface="微软雅黑" panose="020B0503020204020204" pitchFamily="34" charset="-122"/>
                <a:sym typeface="+mn-ea"/>
              </a:rPr>
              <a:t>电子商务网站的特点</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1003520029"/>
              </p:ext>
            </p:extLst>
          </p:nvPr>
        </p:nvGraphicFramePr>
        <p:xfrm>
          <a:off x="686526" y="1381517"/>
          <a:ext cx="10818948" cy="50802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863532244"/>
      </p:ext>
    </p:extLst>
  </p:cSld>
  <p:clrMapOvr>
    <a:masterClrMapping/>
  </p:clrMapOvr>
  <p:transition>
    <p:strips dir="l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1.2.5 </a:t>
            </a:r>
            <a:r>
              <a:rPr lang="zh-CN" altLang="en-US" sz="2400" b="1" noProof="1">
                <a:solidFill>
                  <a:srgbClr val="7030A0"/>
                </a:solidFill>
                <a:latin typeface="微软雅黑" panose="020B0503020204020204" pitchFamily="34" charset="-122"/>
                <a:sym typeface="+mn-ea"/>
              </a:rPr>
              <a:t>电子商务网站的分类</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0001A24-D7AB-B27A-1A22-CF3B4B33DAD1}"/>
              </a:ext>
            </a:extLst>
          </p:cNvPr>
          <p:cNvSpPr txBox="1">
            <a:spLocks noChangeArrowheads="1"/>
          </p:cNvSpPr>
          <p:nvPr/>
        </p:nvSpPr>
        <p:spPr bwMode="auto">
          <a:xfrm>
            <a:off x="1460183" y="1343851"/>
            <a:ext cx="433101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按交易对象分类</a:t>
            </a:r>
          </a:p>
        </p:txBody>
      </p:sp>
      <p:grpSp>
        <p:nvGrpSpPr>
          <p:cNvPr id="3" name="组合 2">
            <a:extLst>
              <a:ext uri="{FF2B5EF4-FFF2-40B4-BE49-F238E27FC236}">
                <a16:creationId xmlns:a16="http://schemas.microsoft.com/office/drawing/2014/main" id="{AFCCB6F8-6CB8-C04F-C588-F8DBF2E264CC}"/>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88A91A60-D4EB-FC61-63F6-47B0E42788D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F09641C5-289A-0D53-9341-9A11DEB361D6}"/>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A3447C30-91D2-2C42-AD39-D6C85C36138B}"/>
              </a:ext>
            </a:extLst>
          </p:cNvPr>
          <p:cNvSpPr txBox="1"/>
          <p:nvPr/>
        </p:nvSpPr>
        <p:spPr>
          <a:xfrm>
            <a:off x="766353" y="2112473"/>
            <a:ext cx="11042471" cy="4473772"/>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en-US" altLang="zh-CN" b="1" dirty="0">
                <a:solidFill>
                  <a:srgbClr val="DFA000"/>
                </a:solidFill>
              </a:rPr>
              <a:t>B2B</a:t>
            </a:r>
            <a:r>
              <a:rPr lang="zh-CN" altLang="en-US" b="1" dirty="0">
                <a:solidFill>
                  <a:srgbClr val="DFA000"/>
                </a:solidFill>
              </a:rPr>
              <a:t>：</a:t>
            </a:r>
            <a:r>
              <a:rPr lang="zh-CN" altLang="en-US" dirty="0"/>
              <a:t>即企业对企业，这类电子商务网站主要用于企业间的交易活动，如原材料采购、商品批发等。第三方平台如阿里巴巴、中国制造网、环球资源等为中小企业提供了展示和销售产品的渠道，商家只需支付一定的年费或交易费用即可。</a:t>
            </a:r>
          </a:p>
          <a:p>
            <a:pPr marL="0" indent="457200" eaLnBrk="1" latinLnBrk="0" hangingPunct="1">
              <a:lnSpc>
                <a:spcPct val="150000"/>
              </a:lnSpc>
              <a:spcBef>
                <a:spcPts val="0"/>
              </a:spcBef>
              <a:spcAft>
                <a:spcPts val="0"/>
              </a:spcAft>
            </a:pPr>
            <a:r>
              <a:rPr lang="en-US" altLang="zh-CN" b="1" dirty="0">
                <a:solidFill>
                  <a:srgbClr val="DFA000"/>
                </a:solidFill>
              </a:rPr>
              <a:t>B2C</a:t>
            </a:r>
            <a:r>
              <a:rPr lang="zh-CN" altLang="en-US" b="1" dirty="0">
                <a:solidFill>
                  <a:srgbClr val="DFA000"/>
                </a:solidFill>
              </a:rPr>
              <a:t>：</a:t>
            </a:r>
            <a:r>
              <a:rPr lang="zh-CN" altLang="en-US" dirty="0"/>
              <a:t>即企业对消费者，此类网站主要面向个人消费者，企业通过线上商城直接向消费者销售产品或服务。例如，亚马逊、当当网、京东商城等提供各类零售商品的在线购买服务；携程网则以旅行服务为主，提供酒店预订、机票预订等业务；啄木鸟家庭维修平台则向消费者直接提供多种家庭设施的维修和保养服务。</a:t>
            </a:r>
          </a:p>
          <a:p>
            <a:pPr marL="0" indent="457200" eaLnBrk="1" latinLnBrk="0" hangingPunct="1">
              <a:lnSpc>
                <a:spcPct val="150000"/>
              </a:lnSpc>
              <a:spcBef>
                <a:spcPts val="0"/>
              </a:spcBef>
              <a:spcAft>
                <a:spcPts val="0"/>
              </a:spcAft>
            </a:pPr>
            <a:r>
              <a:rPr lang="en-US" altLang="zh-CN" b="1" dirty="0">
                <a:solidFill>
                  <a:srgbClr val="DFA000"/>
                </a:solidFill>
              </a:rPr>
              <a:t>C2C</a:t>
            </a:r>
            <a:r>
              <a:rPr lang="zh-CN" altLang="en-US" b="1" dirty="0">
                <a:solidFill>
                  <a:srgbClr val="DFA000"/>
                </a:solidFill>
              </a:rPr>
              <a:t>：</a:t>
            </a:r>
            <a:r>
              <a:rPr lang="zh-CN" altLang="en-US" dirty="0"/>
              <a:t>即消费者对消费者，在 </a:t>
            </a:r>
            <a:r>
              <a:rPr lang="en-US" altLang="zh-CN" dirty="0"/>
              <a:t>C2C </a:t>
            </a:r>
            <a:r>
              <a:rPr lang="zh-CN" altLang="en-US" dirty="0"/>
              <a:t>平台上，消费者之间可以直接进行交易，如</a:t>
            </a:r>
            <a:r>
              <a:rPr lang="en-US" altLang="zh-CN" dirty="0" err="1"/>
              <a:t>ebay</a:t>
            </a:r>
            <a:r>
              <a:rPr lang="zh-CN" altLang="en-US" dirty="0"/>
              <a:t>、淘宝网、闲鱼等，这些网站作为交易平台，允许个人用户开设店铺并出售商品给其他消费者。</a:t>
            </a:r>
          </a:p>
          <a:p>
            <a:pPr marL="0" indent="457200" eaLnBrk="1" latinLnBrk="0" hangingPunct="1">
              <a:lnSpc>
                <a:spcPct val="150000"/>
              </a:lnSpc>
              <a:spcBef>
                <a:spcPts val="0"/>
              </a:spcBef>
              <a:spcAft>
                <a:spcPts val="0"/>
              </a:spcAft>
            </a:pPr>
            <a:r>
              <a:rPr lang="en-US" altLang="zh-CN" b="1" dirty="0">
                <a:solidFill>
                  <a:srgbClr val="DFA000"/>
                </a:solidFill>
              </a:rPr>
              <a:t>B2G</a:t>
            </a:r>
            <a:r>
              <a:rPr lang="zh-CN" altLang="en-US" b="1" dirty="0">
                <a:solidFill>
                  <a:srgbClr val="DFA000"/>
                </a:solidFill>
              </a:rPr>
              <a:t>：</a:t>
            </a:r>
            <a:r>
              <a:rPr lang="zh-CN" altLang="en-US" dirty="0"/>
              <a:t>即企业对政府，这种模式指的是企业与政府之间的在线交易行为，如政府采购、电子通关、网上报税等。企业可以通过网络向政府提交报价、参与竞标或者办理行政手续。</a:t>
            </a:r>
          </a:p>
        </p:txBody>
      </p:sp>
    </p:spTree>
    <p:custDataLst>
      <p:tags r:id="rId1"/>
    </p:custDataLst>
    <p:extLst>
      <p:ext uri="{BB962C8B-B14F-4D97-AF65-F5344CB8AC3E}">
        <p14:creationId xmlns:p14="http://schemas.microsoft.com/office/powerpoint/2010/main" val="3189139218"/>
      </p:ext>
    </p:extLst>
  </p:cSld>
  <p:clrMapOvr>
    <a:masterClrMapping/>
  </p:clrMapOvr>
  <p:transition>
    <p:strips dir="l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1.2.5 </a:t>
            </a:r>
            <a:r>
              <a:rPr lang="zh-CN" altLang="en-US" sz="2400" b="1" noProof="1">
                <a:solidFill>
                  <a:srgbClr val="7030A0"/>
                </a:solidFill>
                <a:latin typeface="微软雅黑" panose="020B0503020204020204" pitchFamily="34" charset="-122"/>
                <a:sym typeface="+mn-ea"/>
              </a:rPr>
              <a:t>电子商务网站的分类</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E0001A24-D7AB-B27A-1A22-CF3B4B33DAD1}"/>
              </a:ext>
            </a:extLst>
          </p:cNvPr>
          <p:cNvSpPr txBox="1">
            <a:spLocks noChangeArrowheads="1"/>
          </p:cNvSpPr>
          <p:nvPr/>
        </p:nvSpPr>
        <p:spPr bwMode="auto">
          <a:xfrm>
            <a:off x="1460183" y="1343851"/>
            <a:ext cx="4818697"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按产品线宽度与深度分类</a:t>
            </a:r>
          </a:p>
        </p:txBody>
      </p:sp>
      <p:grpSp>
        <p:nvGrpSpPr>
          <p:cNvPr id="3" name="组合 2">
            <a:extLst>
              <a:ext uri="{FF2B5EF4-FFF2-40B4-BE49-F238E27FC236}">
                <a16:creationId xmlns:a16="http://schemas.microsoft.com/office/drawing/2014/main" id="{AFCCB6F8-6CB8-C04F-C588-F8DBF2E264CC}"/>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88A91A60-D4EB-FC61-63F6-47B0E42788D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F09641C5-289A-0D53-9341-9A11DEB361D6}"/>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A3447C30-91D2-2C42-AD39-D6C85C36138B}"/>
              </a:ext>
            </a:extLst>
          </p:cNvPr>
          <p:cNvSpPr txBox="1"/>
          <p:nvPr/>
        </p:nvSpPr>
        <p:spPr>
          <a:xfrm>
            <a:off x="757644" y="2586744"/>
            <a:ext cx="11042471" cy="3169621"/>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b="1" dirty="0">
                <a:solidFill>
                  <a:srgbClr val="DFA000"/>
                </a:solidFill>
              </a:rPr>
              <a:t>综合型网站：</a:t>
            </a:r>
            <a:r>
              <a:rPr lang="zh-CN" altLang="en-US" dirty="0"/>
              <a:t>涵盖了多行业、多种类别的产品和服务，致力于打造一站式购物体验。比如阿里巴巴是</a:t>
            </a:r>
            <a:r>
              <a:rPr lang="en-US" altLang="zh-CN" dirty="0"/>
              <a:t>B2B </a:t>
            </a:r>
            <a:r>
              <a:rPr lang="zh-CN" altLang="en-US" dirty="0"/>
              <a:t>领域的综合平台，而当当网则是</a:t>
            </a:r>
            <a:r>
              <a:rPr lang="en-US" altLang="zh-CN" dirty="0"/>
              <a:t>B2C </a:t>
            </a:r>
            <a:r>
              <a:rPr lang="zh-CN" altLang="en-US" dirty="0"/>
              <a:t>领域的典型代表，它们都提供了丰富的产品选择，满足不同消费者的多元化需求。</a:t>
            </a:r>
            <a:endParaRPr lang="en-US" altLang="zh-CN" dirty="0"/>
          </a:p>
          <a:p>
            <a:pPr marL="0" indent="457200" eaLnBrk="1" latinLnBrk="0" hangingPunct="1">
              <a:lnSpc>
                <a:spcPct val="150000"/>
              </a:lnSpc>
              <a:spcBef>
                <a:spcPts val="0"/>
              </a:spcBef>
              <a:spcAft>
                <a:spcPts val="0"/>
              </a:spcAft>
            </a:pPr>
            <a:endParaRPr lang="zh-CN" altLang="en-US" dirty="0"/>
          </a:p>
          <a:p>
            <a:pPr marL="0" indent="457200" eaLnBrk="1" latinLnBrk="0" hangingPunct="1">
              <a:lnSpc>
                <a:spcPct val="150000"/>
              </a:lnSpc>
              <a:spcBef>
                <a:spcPts val="0"/>
              </a:spcBef>
              <a:spcAft>
                <a:spcPts val="0"/>
              </a:spcAft>
            </a:pPr>
            <a:r>
              <a:rPr lang="zh-CN" altLang="en-US" b="1" dirty="0">
                <a:solidFill>
                  <a:srgbClr val="DFA000"/>
                </a:solidFill>
              </a:rPr>
              <a:t>垂直型网站：</a:t>
            </a:r>
            <a:r>
              <a:rPr lang="zh-CN" altLang="en-US" dirty="0"/>
              <a:t>专注于某一特定行业或产品领域，提供深度定制化和专业化服务。例如，一个专门销售汽车及其相关产品的商务网站，不仅提供汽车销售，还可能包括零配件、装饰品及保险服务等，旨在为特定客户群体提供更加专业且全面的服务解决方案。</a:t>
            </a:r>
          </a:p>
        </p:txBody>
      </p:sp>
    </p:spTree>
    <p:custDataLst>
      <p:tags r:id="rId1"/>
    </p:custDataLst>
    <p:extLst>
      <p:ext uri="{BB962C8B-B14F-4D97-AF65-F5344CB8AC3E}">
        <p14:creationId xmlns:p14="http://schemas.microsoft.com/office/powerpoint/2010/main" val="2539042092"/>
      </p:ext>
    </p:extLst>
  </p:cSld>
  <p:clrMapOvr>
    <a:masterClrMapping/>
  </p:clrMapOvr>
  <p:transition>
    <p:strips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1.2	</a:t>
            </a:r>
            <a:r>
              <a:rPr lang="zh-CN" altLang="en-US" sz="2400" b="1" i="1" spc="100" noProof="1">
                <a:solidFill>
                  <a:schemeClr val="bg1"/>
                </a:solidFill>
                <a:latin typeface="微软雅黑" panose="020B0503020204020204" pitchFamily="34" charset="-122"/>
              </a:rPr>
              <a:t>电子商务网站概述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1.2.6 </a:t>
            </a:r>
            <a:r>
              <a:rPr lang="zh-CN" altLang="en-US" sz="2400" b="1" noProof="1">
                <a:solidFill>
                  <a:srgbClr val="7030A0"/>
                </a:solidFill>
                <a:latin typeface="微软雅黑" panose="020B0503020204020204" pitchFamily="34" charset="-122"/>
                <a:sym typeface="+mn-ea"/>
              </a:rPr>
              <a:t>电子商务网站的评价指标</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2261058456"/>
              </p:ext>
            </p:extLst>
          </p:nvPr>
        </p:nvGraphicFramePr>
        <p:xfrm>
          <a:off x="686526" y="1381517"/>
          <a:ext cx="10818948" cy="50802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35074250"/>
      </p:ext>
    </p:extLst>
  </p:cSld>
  <p:clrMapOvr>
    <a:masterClrMapping/>
  </p:clrMapOvr>
  <p:transition>
    <p:strips dir="l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6" y="2775374"/>
            <a:ext cx="123463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1.3</a:t>
            </a:r>
          </a:p>
        </p:txBody>
      </p:sp>
      <p:sp>
        <p:nvSpPr>
          <p:cNvPr id="12329" name="文本框 52"/>
          <p:cNvSpPr txBox="1">
            <a:spLocks noChangeArrowheads="1"/>
          </p:cNvSpPr>
          <p:nvPr/>
        </p:nvSpPr>
        <p:spPr bwMode="auto">
          <a:xfrm>
            <a:off x="6466593" y="2765425"/>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电子商务网站建设</a:t>
            </a:r>
          </a:p>
        </p:txBody>
      </p:sp>
    </p:spTree>
    <p:custDataLst>
      <p:tags r:id="rId1"/>
    </p:custDataLst>
    <p:extLst>
      <p:ext uri="{BB962C8B-B14F-4D97-AF65-F5344CB8AC3E}">
        <p14:creationId xmlns:p14="http://schemas.microsoft.com/office/powerpoint/2010/main" val="3629005189"/>
      </p:ext>
    </p:extLst>
  </p:cSld>
  <p:clrMapOvr>
    <a:masterClrMapping/>
  </p:clrMapOvr>
  <p:transition>
    <p:check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1.3.1 </a:t>
            </a:r>
            <a:r>
              <a:rPr lang="zh-CN" altLang="en-US" sz="2400" b="1" noProof="1">
                <a:solidFill>
                  <a:srgbClr val="7030A0"/>
                </a:solidFill>
                <a:latin typeface="微软雅黑" panose="020B0503020204020204" pitchFamily="34" charset="-122"/>
                <a:sym typeface="+mn-ea"/>
              </a:rPr>
              <a:t>项目规划与需求分析</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2871330167"/>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市场定位与商业模式设计</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542626068"/>
      </p:ext>
    </p:extLst>
  </p:cSld>
  <p:clrMapOvr>
    <a:masterClrMapping/>
  </p:clrMapOvr>
  <p:transition>
    <p:strips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1.3.1 </a:t>
            </a:r>
            <a:r>
              <a:rPr lang="zh-CN" altLang="en-US" sz="2400" b="1" noProof="1">
                <a:solidFill>
                  <a:srgbClr val="7030A0"/>
                </a:solidFill>
                <a:latin typeface="微软雅黑" panose="020B0503020204020204" pitchFamily="34" charset="-122"/>
                <a:sym typeface="+mn-ea"/>
              </a:rPr>
              <a:t>项目规划与需求分析</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2613078780"/>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核心功能需求梳理</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372868980"/>
      </p:ext>
    </p:extLst>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8" y="26127"/>
            <a:ext cx="2873692"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本 章 导 读</a:t>
            </a:r>
          </a:p>
        </p:txBody>
      </p:sp>
      <p:grpSp>
        <p:nvGrpSpPr>
          <p:cNvPr id="4" name="组合 3">
            <a:extLst>
              <a:ext uri="{FF2B5EF4-FFF2-40B4-BE49-F238E27FC236}">
                <a16:creationId xmlns:a16="http://schemas.microsoft.com/office/drawing/2014/main" id="{4284C581-B05F-D2DB-1C4D-609BEB421414}"/>
              </a:ext>
            </a:extLst>
          </p:cNvPr>
          <p:cNvGrpSpPr/>
          <p:nvPr/>
        </p:nvGrpSpPr>
        <p:grpSpPr>
          <a:xfrm>
            <a:off x="784860" y="1193074"/>
            <a:ext cx="10850245" cy="5233852"/>
            <a:chOff x="812799" y="1555804"/>
            <a:chExt cx="10850465" cy="1308695"/>
          </a:xfrm>
        </p:grpSpPr>
        <p:grpSp>
          <p:nvGrpSpPr>
            <p:cNvPr id="5" name="组合 4">
              <a:extLst>
                <a:ext uri="{FF2B5EF4-FFF2-40B4-BE49-F238E27FC236}">
                  <a16:creationId xmlns:a16="http://schemas.microsoft.com/office/drawing/2014/main" id="{FC6F7A91-2231-BA86-1177-4C87585481BC}"/>
                </a:ext>
              </a:extLst>
            </p:cNvPr>
            <p:cNvGrpSpPr/>
            <p:nvPr/>
          </p:nvGrpSpPr>
          <p:grpSpPr>
            <a:xfrm>
              <a:off x="812799" y="1555804"/>
              <a:ext cx="10850465" cy="1308695"/>
              <a:chOff x="812799" y="1527811"/>
              <a:chExt cx="10850465" cy="1658272"/>
            </a:xfrm>
          </p:grpSpPr>
          <p:sp>
            <p:nvSpPr>
              <p:cNvPr id="7" name="íṩľíḍè-圆角矩形 61">
                <a:extLst>
                  <a:ext uri="{FF2B5EF4-FFF2-40B4-BE49-F238E27FC236}">
                    <a16:creationId xmlns:a16="http://schemas.microsoft.com/office/drawing/2014/main" id="{188AD268-DA98-97D7-FD65-054D400F43D4}"/>
                  </a:ext>
                </a:extLst>
              </p:cNvPr>
              <p:cNvSpPr/>
              <p:nvPr/>
            </p:nvSpPr>
            <p:spPr>
              <a:xfrm>
                <a:off x="812799" y="1527811"/>
                <a:ext cx="10850465" cy="1658272"/>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sp>
            <p:nvSpPr>
              <p:cNvPr id="20" name="íṩľíḍè-圆角矩形 61">
                <a:extLst>
                  <a:ext uri="{FF2B5EF4-FFF2-40B4-BE49-F238E27FC236}">
                    <a16:creationId xmlns:a16="http://schemas.microsoft.com/office/drawing/2014/main" id="{225693F3-5307-ED92-CB03-C17F90C7D7FF}"/>
                  </a:ext>
                </a:extLst>
              </p:cNvPr>
              <p:cNvSpPr/>
              <p:nvPr/>
            </p:nvSpPr>
            <p:spPr>
              <a:xfrm>
                <a:off x="906109" y="1591314"/>
                <a:ext cx="10650298" cy="1527325"/>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p>
                <a:pPr algn="ctr" fontAlgn="auto">
                  <a:buFontTx/>
                  <a:buNone/>
                  <a:defRPr/>
                </a:pPr>
                <a:endParaRPr lang="zh-CN" altLang="en-US" noProof="1"/>
              </a:p>
            </p:txBody>
          </p:sp>
        </p:grpSp>
        <p:sp>
          <p:nvSpPr>
            <p:cNvPr id="6" name="文本框 41">
              <a:extLst>
                <a:ext uri="{FF2B5EF4-FFF2-40B4-BE49-F238E27FC236}">
                  <a16:creationId xmlns:a16="http://schemas.microsoft.com/office/drawing/2014/main" id="{7D4EBF25-C2AE-36CD-FAF5-450739B2A274}"/>
                </a:ext>
              </a:extLst>
            </p:cNvPr>
            <p:cNvSpPr txBox="1">
              <a:spLocks noChangeArrowheads="1"/>
            </p:cNvSpPr>
            <p:nvPr/>
          </p:nvSpPr>
          <p:spPr bwMode="auto">
            <a:xfrm>
              <a:off x="998223" y="1666553"/>
              <a:ext cx="10357060" cy="107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576000" algn="just" eaLnBrk="1" latinLnBrk="0" hangingPunct="1">
                <a:lnSpc>
                  <a:spcPct val="150000"/>
                </a:lnSpc>
              </a:pPr>
              <a:r>
                <a:rPr lang="zh-CN" altLang="en-US" sz="2000" dirty="0">
                  <a:sym typeface="+mn-ea"/>
                </a:rPr>
                <a:t>在当今数字化经济时代，电子商务网站已逐渐成为商业活动的核心舞台。作为连接消费者与商家的重要桥梁，电子商务网站不仅重塑了传统的商业模式，更以其跨越时空限制、便捷高效的交易特性深刻地影响着全球贸易格局。</a:t>
              </a:r>
            </a:p>
            <a:p>
              <a:pPr marL="0" indent="576000" algn="just" eaLnBrk="1" latinLnBrk="0" hangingPunct="1">
                <a:lnSpc>
                  <a:spcPct val="150000"/>
                </a:lnSpc>
              </a:pPr>
              <a:r>
                <a:rPr lang="zh-CN" altLang="en-US" sz="2000" dirty="0">
                  <a:sym typeface="+mn-ea"/>
                </a:rPr>
                <a:t>本章首先从电子商务的基本概念和框架结构出发，揭示了其在网络经济中的核心地位及其独特特点。接着，深入剖析了电子商务网站的本质内涵，详细介绍了其功能、构成要素、分类方法，以及评估一个优秀电子商务网站应具备的关键评价指标。最后，本章将焦点转向电子商务网站建设的实际操作层面，细致讲解了电子商务网站建设各个环节的具体内容。</a:t>
              </a:r>
            </a:p>
            <a:p>
              <a:pPr marL="0" indent="576000" algn="just" eaLnBrk="1" latinLnBrk="0" hangingPunct="1">
                <a:lnSpc>
                  <a:spcPct val="150000"/>
                </a:lnSpc>
              </a:pPr>
              <a:r>
                <a:rPr lang="zh-CN" altLang="en-US" sz="2000" dirty="0">
                  <a:sym typeface="+mn-ea"/>
                </a:rPr>
                <a:t>通过对本章的学习，学生不仅能掌握电子商务网站的基础理论知识，更能熟悉实际建设流程和技术手段，为今后投身电子商务行业或进行相关项目开发打下坚实基础。</a:t>
              </a:r>
              <a:endParaRPr altLang="zh-CN" sz="2000" dirty="0">
                <a:sym typeface="+mn-ea"/>
              </a:endParaRPr>
            </a:p>
          </p:txBody>
        </p:sp>
      </p:grpSp>
    </p:spTree>
    <p:custDataLst>
      <p:tags r:id="rId1"/>
    </p:custDataLst>
    <p:extLst>
      <p:ext uri="{BB962C8B-B14F-4D97-AF65-F5344CB8AC3E}">
        <p14:creationId xmlns:p14="http://schemas.microsoft.com/office/powerpoint/2010/main" val="1997216267"/>
      </p:ext>
    </p:extLst>
  </p:cSld>
  <p:clrMapOvr>
    <a:masterClrMapping/>
  </p:clrMapOvr>
  <p:transition>
    <p:strips dir="l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1.3.1 </a:t>
            </a:r>
            <a:r>
              <a:rPr lang="zh-CN" altLang="en-US" sz="2400" b="1" noProof="1">
                <a:solidFill>
                  <a:srgbClr val="7030A0"/>
                </a:solidFill>
                <a:latin typeface="微软雅黑" panose="020B0503020204020204" pitchFamily="34" charset="-122"/>
                <a:sym typeface="+mn-ea"/>
              </a:rPr>
              <a:t>项目规划与需求分析</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2754719683"/>
              </p:ext>
            </p:extLst>
          </p:nvPr>
        </p:nvGraphicFramePr>
        <p:xfrm>
          <a:off x="720294" y="2254053"/>
          <a:ext cx="10751412" cy="38217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用户中心设计与体验优化</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51166542"/>
      </p:ext>
    </p:extLst>
  </p:cSld>
  <p:clrMapOvr>
    <a:masterClrMapping/>
  </p:clrMapOvr>
  <p:transition>
    <p:strips dir="l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1.3.1 </a:t>
            </a:r>
            <a:r>
              <a:rPr lang="zh-CN" altLang="en-US" sz="2400" b="1" noProof="1">
                <a:solidFill>
                  <a:srgbClr val="7030A0"/>
                </a:solidFill>
                <a:latin typeface="微软雅黑" panose="020B0503020204020204" pitchFamily="34" charset="-122"/>
                <a:sym typeface="+mn-ea"/>
              </a:rPr>
              <a:t>项目规划与需求分析</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1353238382"/>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非功能性需求确认</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36627341"/>
      </p:ext>
    </p:extLst>
  </p:cSld>
  <p:clrMapOvr>
    <a:masterClrMapping/>
  </p:clrMapOvr>
  <p:transition>
    <p:strips dir="l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1.3.2 </a:t>
            </a:r>
            <a:r>
              <a:rPr lang="zh-CN" altLang="en-US" sz="2400" b="1" noProof="1">
                <a:solidFill>
                  <a:srgbClr val="7030A0"/>
                </a:solidFill>
                <a:latin typeface="微软雅黑" panose="020B0503020204020204" pitchFamily="34" charset="-122"/>
                <a:sym typeface="+mn-ea"/>
              </a:rPr>
              <a:t>技术选型与平台搭建</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2366959095"/>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技术方案评估</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661083559"/>
      </p:ext>
    </p:extLst>
  </p:cSld>
  <p:clrMapOvr>
    <a:masterClrMapping/>
  </p:clrMapOvr>
  <p:transition>
    <p:strips dir="l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1.3.2 </a:t>
            </a:r>
            <a:r>
              <a:rPr lang="zh-CN" altLang="en-US" sz="2400" b="1" noProof="1">
                <a:solidFill>
                  <a:srgbClr val="7030A0"/>
                </a:solidFill>
                <a:latin typeface="微软雅黑" panose="020B0503020204020204" pitchFamily="34" charset="-122"/>
                <a:sym typeface="+mn-ea"/>
              </a:rPr>
              <a:t>技术选型与平台搭建</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1222952843"/>
              </p:ext>
            </p:extLst>
          </p:nvPr>
        </p:nvGraphicFramePr>
        <p:xfrm>
          <a:off x="720294" y="2415805"/>
          <a:ext cx="10751412" cy="36801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电商平台选择</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2578218268"/>
      </p:ext>
    </p:extLst>
  </p:cSld>
  <p:clrMapOvr>
    <a:masterClrMapping/>
  </p:clrMapOvr>
  <p:transition>
    <p:strips dir="l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1.3.2 </a:t>
            </a:r>
            <a:r>
              <a:rPr lang="zh-CN" altLang="en-US" sz="2400" b="1" noProof="1">
                <a:solidFill>
                  <a:srgbClr val="7030A0"/>
                </a:solidFill>
                <a:latin typeface="微软雅黑" panose="020B0503020204020204" pitchFamily="34" charset="-122"/>
                <a:sym typeface="+mn-ea"/>
              </a:rPr>
              <a:t>技术选型与平台搭建</a:t>
            </a:r>
            <a:endParaRPr lang="en-US" altLang="en-US" sz="2400" b="1" noProof="1">
              <a:solidFill>
                <a:srgbClr val="7030A0"/>
              </a:solidFill>
              <a:latin typeface="微软雅黑" panose="020B0503020204020204" pitchFamily="34" charset="-122"/>
              <a:sym typeface="+mn-ea"/>
            </a:endParaRPr>
          </a:p>
        </p:txBody>
      </p:sp>
      <p:graphicFrame>
        <p:nvGraphicFramePr>
          <p:cNvPr id="7" name="图示 6">
            <a:extLst>
              <a:ext uri="{FF2B5EF4-FFF2-40B4-BE49-F238E27FC236}">
                <a16:creationId xmlns:a16="http://schemas.microsoft.com/office/drawing/2014/main" id="{FFC0DA53-0ADD-F67A-3EC4-6E33F1518343}"/>
              </a:ext>
            </a:extLst>
          </p:cNvPr>
          <p:cNvGraphicFramePr/>
          <p:nvPr>
            <p:extLst>
              <p:ext uri="{D42A27DB-BD31-4B8C-83A1-F6EECF244321}">
                <p14:modId xmlns:p14="http://schemas.microsoft.com/office/powerpoint/2010/main" val="3611382814"/>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基础设施配置</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Tree>
    <p:custDataLst>
      <p:tags r:id="rId1"/>
    </p:custDataLst>
    <p:extLst>
      <p:ext uri="{BB962C8B-B14F-4D97-AF65-F5344CB8AC3E}">
        <p14:creationId xmlns:p14="http://schemas.microsoft.com/office/powerpoint/2010/main" val="3178942244"/>
      </p:ext>
    </p:extLst>
  </p:cSld>
  <p:clrMapOvr>
    <a:masterClrMapping/>
  </p:clrMapOvr>
  <p:transition>
    <p:strips dir="l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1.3.3 </a:t>
            </a:r>
            <a:r>
              <a:rPr lang="zh-CN" altLang="en-US" sz="2400" b="1" noProof="1">
                <a:solidFill>
                  <a:srgbClr val="7030A0"/>
                </a:solidFill>
                <a:latin typeface="微软雅黑" panose="020B0503020204020204" pitchFamily="34" charset="-122"/>
                <a:sym typeface="+mn-ea"/>
              </a:rPr>
              <a:t>网站设计与前端开发</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视觉风格设定</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3718622-F7F8-21D8-C300-11E7A2A2CE88}"/>
              </a:ext>
            </a:extLst>
          </p:cNvPr>
          <p:cNvSpPr txBox="1"/>
          <p:nvPr/>
        </p:nvSpPr>
        <p:spPr>
          <a:xfrm>
            <a:off x="1092471" y="2379430"/>
            <a:ext cx="9048207" cy="3678470"/>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在这一阶段，设计师和产品经理合作，根据业务需求和功能清单创建后台管理系统的框架模型。通过绘制低保真或高保真的原型图，定义各个模块如用户管理、内容发布、数据分析等功能区块的布局和操作流程。</a:t>
            </a:r>
          </a:p>
          <a:p>
            <a:pPr marL="0" indent="457200" eaLnBrk="1" latinLnBrk="0" hangingPunct="1">
              <a:lnSpc>
                <a:spcPct val="200000"/>
              </a:lnSpc>
              <a:spcBef>
                <a:spcPts val="0"/>
              </a:spcBef>
              <a:spcAft>
                <a:spcPts val="0"/>
              </a:spcAft>
            </a:pPr>
            <a:r>
              <a:rPr lang="zh-CN" altLang="en-US" sz="2000" dirty="0"/>
              <a:t>原型设计通常采用 </a:t>
            </a:r>
            <a:r>
              <a:rPr lang="en-US" altLang="zh-CN" sz="2000" dirty="0"/>
              <a:t>Axure</a:t>
            </a:r>
            <a:r>
              <a:rPr lang="zh-CN" altLang="en-US" sz="2000" dirty="0"/>
              <a:t>、</a:t>
            </a:r>
            <a:r>
              <a:rPr lang="en-US" altLang="zh-CN" sz="2000" dirty="0"/>
              <a:t>Sketch</a:t>
            </a:r>
            <a:r>
              <a:rPr lang="zh-CN" altLang="en-US" sz="2000" dirty="0"/>
              <a:t>、</a:t>
            </a:r>
            <a:r>
              <a:rPr lang="en-US" altLang="zh-CN" sz="2000" dirty="0"/>
              <a:t>Adobe XD </a:t>
            </a:r>
            <a:r>
              <a:rPr lang="zh-CN" altLang="en-US" sz="2000" dirty="0"/>
              <a:t>等工具，以便于可视化地展示页面间的跳转关系、表单填写逻辑以及数据的增删改查等交互行为。</a:t>
            </a:r>
          </a:p>
        </p:txBody>
      </p:sp>
    </p:spTree>
    <p:custDataLst>
      <p:tags r:id="rId1"/>
    </p:custDataLst>
    <p:extLst>
      <p:ext uri="{BB962C8B-B14F-4D97-AF65-F5344CB8AC3E}">
        <p14:creationId xmlns:p14="http://schemas.microsoft.com/office/powerpoint/2010/main" val="4140842467"/>
      </p:ext>
    </p:extLst>
  </p:cSld>
  <p:clrMapOvr>
    <a:masterClrMapping/>
  </p:clrMapOvr>
  <p:transition>
    <p:strips dir="l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1.3.3 </a:t>
            </a:r>
            <a:r>
              <a:rPr lang="zh-CN" altLang="en-US" sz="2400" b="1" noProof="1">
                <a:solidFill>
                  <a:srgbClr val="7030A0"/>
                </a:solidFill>
                <a:latin typeface="微软雅黑" panose="020B0503020204020204" pitchFamily="34" charset="-122"/>
                <a:sym typeface="+mn-ea"/>
              </a:rPr>
              <a:t>网站设计与前端开发</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网页布局与交互设计</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3718622-F7F8-21D8-C300-11E7A2A2CE88}"/>
              </a:ext>
            </a:extLst>
          </p:cNvPr>
          <p:cNvSpPr txBox="1"/>
          <p:nvPr/>
        </p:nvSpPr>
        <p:spPr>
          <a:xfrm>
            <a:off x="1092471" y="2394670"/>
            <a:ext cx="9048207" cy="3466199"/>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网页布局涉及对网页的空间规划，如何在有限的屏幕空间内合理组织信息层级和结构，确保内容清晰易读，符合用户的阅读习惯和使用场景。</a:t>
            </a:r>
          </a:p>
          <a:p>
            <a:pPr marL="0" indent="457200" eaLnBrk="1" latinLnBrk="0" hangingPunct="1">
              <a:lnSpc>
                <a:spcPct val="200000"/>
              </a:lnSpc>
              <a:spcBef>
                <a:spcPts val="0"/>
              </a:spcBef>
              <a:spcAft>
                <a:spcPts val="0"/>
              </a:spcAft>
            </a:pPr>
            <a:r>
              <a:rPr lang="zh-CN" altLang="en-US" sz="2000" dirty="0"/>
              <a:t>交互设计则关注用户的操作过程，如鼠标指针悬停效果、点击反馈、滚动动画、弹窗提示等动态交互方式。通过设计友好的交互体验来提升用户满意度和任务完成效率。</a:t>
            </a:r>
          </a:p>
        </p:txBody>
      </p:sp>
    </p:spTree>
    <p:custDataLst>
      <p:tags r:id="rId1"/>
    </p:custDataLst>
    <p:extLst>
      <p:ext uri="{BB962C8B-B14F-4D97-AF65-F5344CB8AC3E}">
        <p14:creationId xmlns:p14="http://schemas.microsoft.com/office/powerpoint/2010/main" val="4076325466"/>
      </p:ext>
    </p:extLst>
  </p:cSld>
  <p:clrMapOvr>
    <a:masterClrMapping/>
  </p:clrMapOvr>
  <p:transition>
    <p:strips dir="l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1.3.3 </a:t>
            </a:r>
            <a:r>
              <a:rPr lang="zh-CN" altLang="en-US" sz="2400" b="1" noProof="1">
                <a:solidFill>
                  <a:srgbClr val="7030A0"/>
                </a:solidFill>
                <a:latin typeface="微软雅黑" panose="020B0503020204020204" pitchFamily="34" charset="-122"/>
                <a:sym typeface="+mn-ea"/>
              </a:rPr>
              <a:t>网站设计与前端开发</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后台管理系统原型设计</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3718622-F7F8-21D8-C300-11E7A2A2CE88}"/>
              </a:ext>
            </a:extLst>
          </p:cNvPr>
          <p:cNvSpPr txBox="1"/>
          <p:nvPr/>
        </p:nvSpPr>
        <p:spPr>
          <a:xfrm>
            <a:off x="1571896" y="2460314"/>
            <a:ext cx="9048207" cy="2473421"/>
          </a:xfrm>
          <a:prstGeom prst="rect">
            <a:avLst/>
          </a:prstGeom>
          <a:noFill/>
        </p:spPr>
        <p:txBody>
          <a:bodyPr wrap="square" rtlCol="0">
            <a:noAutofit/>
          </a:bodyPr>
          <a:lstStyle/>
          <a:p>
            <a:pPr marL="0" indent="457200" eaLnBrk="1" latinLnBrk="0" hangingPunct="1">
              <a:lnSpc>
                <a:spcPct val="200000"/>
              </a:lnSpc>
              <a:spcBef>
                <a:spcPts val="0"/>
              </a:spcBef>
              <a:spcAft>
                <a:spcPts val="0"/>
              </a:spcAft>
            </a:pPr>
            <a:r>
              <a:rPr lang="zh-CN" altLang="en-US" sz="2000" dirty="0"/>
              <a:t>视觉风格设计是指确定网站的整体色调、字体、图标、间距、形状以及其他视觉元素，以塑造独特的品牌形象和用户体验。</a:t>
            </a:r>
          </a:p>
          <a:p>
            <a:pPr marL="0" indent="457200" eaLnBrk="1" latinLnBrk="0" hangingPunct="1">
              <a:lnSpc>
                <a:spcPct val="200000"/>
              </a:lnSpc>
              <a:spcBef>
                <a:spcPts val="0"/>
              </a:spcBef>
              <a:spcAft>
                <a:spcPts val="0"/>
              </a:spcAft>
            </a:pPr>
            <a:r>
              <a:rPr lang="zh-CN" altLang="en-US" sz="2000" dirty="0"/>
              <a:t>设计师会制定一套品牌指南或 </a:t>
            </a:r>
            <a:r>
              <a:rPr lang="en-US" altLang="zh-CN" sz="2000" dirty="0"/>
              <a:t>UI </a:t>
            </a:r>
            <a:r>
              <a:rPr lang="zh-CN" altLang="en-US" sz="2000" dirty="0"/>
              <a:t>设计规范，包括但不限于颜色方案、按钮样式、导航菜单样式、图像处理规则等，确保所有页面保持一致的设计语言。</a:t>
            </a:r>
          </a:p>
        </p:txBody>
      </p:sp>
    </p:spTree>
    <p:custDataLst>
      <p:tags r:id="rId1"/>
    </p:custDataLst>
    <p:extLst>
      <p:ext uri="{BB962C8B-B14F-4D97-AF65-F5344CB8AC3E}">
        <p14:creationId xmlns:p14="http://schemas.microsoft.com/office/powerpoint/2010/main" val="3672575950"/>
      </p:ext>
    </p:extLst>
  </p:cSld>
  <p:clrMapOvr>
    <a:masterClrMapping/>
  </p:clrMapOvr>
  <p:transition>
    <p:strips dir="l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1.3.3 </a:t>
            </a:r>
            <a:r>
              <a:rPr lang="zh-CN" altLang="en-US" sz="2400" b="1" noProof="1">
                <a:solidFill>
                  <a:srgbClr val="7030A0"/>
                </a:solidFill>
                <a:latin typeface="微软雅黑" panose="020B0503020204020204" pitchFamily="34" charset="-122"/>
                <a:sym typeface="+mn-ea"/>
              </a:rPr>
              <a:t>网站设计与前端开发</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4.	</a:t>
            </a:r>
            <a:r>
              <a:rPr lang="zh-CN" altLang="en-US" sz="2400" b="1" noProof="1">
                <a:solidFill>
                  <a:srgbClr val="273A4F"/>
                </a:solidFill>
              </a:rPr>
              <a:t>前端开发与适配</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sp>
        <p:nvSpPr>
          <p:cNvPr id="6" name="文本框 5">
            <a:extLst>
              <a:ext uri="{FF2B5EF4-FFF2-40B4-BE49-F238E27FC236}">
                <a16:creationId xmlns:a16="http://schemas.microsoft.com/office/drawing/2014/main" id="{63718622-F7F8-21D8-C300-11E7A2A2CE88}"/>
              </a:ext>
            </a:extLst>
          </p:cNvPr>
          <p:cNvSpPr txBox="1"/>
          <p:nvPr/>
        </p:nvSpPr>
        <p:spPr>
          <a:xfrm>
            <a:off x="1004751" y="2341330"/>
            <a:ext cx="10182498" cy="4197719"/>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前端开发：基于设计稿和交互文档，前端工程师使用 </a:t>
            </a:r>
            <a:r>
              <a:rPr lang="en-US" altLang="zh-CN" sz="2000" dirty="0"/>
              <a:t>HTML5</a:t>
            </a:r>
            <a:r>
              <a:rPr lang="zh-CN" altLang="en-US" sz="2000" dirty="0"/>
              <a:t>、</a:t>
            </a:r>
            <a:r>
              <a:rPr lang="en-US" altLang="zh-CN" sz="2000" dirty="0"/>
              <a:t>CSS3</a:t>
            </a:r>
            <a:r>
              <a:rPr lang="zh-CN" altLang="en-US" sz="2000" dirty="0"/>
              <a:t>、</a:t>
            </a:r>
            <a:r>
              <a:rPr lang="en-US" altLang="zh-CN" sz="2000" dirty="0"/>
              <a:t>JavaScript</a:t>
            </a:r>
            <a:r>
              <a:rPr lang="zh-CN" altLang="en-US" sz="2000" dirty="0"/>
              <a:t>编写代码实现静态页面和动态交互效果。</a:t>
            </a:r>
          </a:p>
          <a:p>
            <a:pPr marL="0" indent="457200" eaLnBrk="1" latinLnBrk="0" hangingPunct="1">
              <a:lnSpc>
                <a:spcPct val="150000"/>
              </a:lnSpc>
              <a:spcBef>
                <a:spcPts val="0"/>
              </a:spcBef>
              <a:spcAft>
                <a:spcPts val="0"/>
              </a:spcAft>
            </a:pPr>
            <a:r>
              <a:rPr lang="zh-CN" altLang="en-US" sz="2000" dirty="0"/>
              <a:t>响应式设计：为了适应不同设备访问，前端开发者需实施响应式布局策略，确保网站能在桌面电脑、平板电脑和智能手机等多种设备上自动调整显示效果。</a:t>
            </a:r>
          </a:p>
          <a:p>
            <a:pPr marL="0" indent="457200" eaLnBrk="1" latinLnBrk="0" hangingPunct="1">
              <a:lnSpc>
                <a:spcPct val="150000"/>
              </a:lnSpc>
              <a:spcBef>
                <a:spcPts val="0"/>
              </a:spcBef>
              <a:spcAft>
                <a:spcPts val="0"/>
              </a:spcAft>
            </a:pPr>
            <a:r>
              <a:rPr lang="zh-CN" altLang="en-US" sz="2000" dirty="0"/>
              <a:t>功能实现与优化：前端开发还包括对接后端 </a:t>
            </a:r>
            <a:r>
              <a:rPr lang="en-US" altLang="zh-CN" sz="2000" dirty="0"/>
              <a:t>API</a:t>
            </a:r>
            <a:r>
              <a:rPr lang="zh-CN" altLang="en-US" sz="2000" dirty="0"/>
              <a:t>，实现数据获取、存储、更新等功能，并进行性能优化，比如资源加载优化、代码压缩、缓存策略设置等。</a:t>
            </a:r>
          </a:p>
          <a:p>
            <a:pPr marL="0" indent="457200" eaLnBrk="1" latinLnBrk="0" hangingPunct="1">
              <a:lnSpc>
                <a:spcPct val="150000"/>
              </a:lnSpc>
              <a:spcBef>
                <a:spcPts val="0"/>
              </a:spcBef>
              <a:spcAft>
                <a:spcPts val="0"/>
              </a:spcAft>
            </a:pPr>
            <a:r>
              <a:rPr lang="zh-CN" altLang="en-US" sz="2000" dirty="0"/>
              <a:t>兼容性测试：确保网站在各种浏览器（如 </a:t>
            </a:r>
            <a:r>
              <a:rPr lang="en-US" altLang="zh-CN" sz="2000" dirty="0"/>
              <a:t>Chrome</a:t>
            </a:r>
            <a:r>
              <a:rPr lang="zh-CN" altLang="en-US" sz="2000" dirty="0"/>
              <a:t>、</a:t>
            </a:r>
            <a:r>
              <a:rPr lang="en-US" altLang="zh-CN" sz="2000" dirty="0"/>
              <a:t>Firefox</a:t>
            </a:r>
            <a:r>
              <a:rPr lang="zh-CN" altLang="en-US" sz="2000" dirty="0"/>
              <a:t>、</a:t>
            </a:r>
            <a:r>
              <a:rPr lang="en-US" altLang="zh-CN" sz="2000" dirty="0"/>
              <a:t>Safari</a:t>
            </a:r>
            <a:r>
              <a:rPr lang="zh-CN" altLang="en-US" sz="2000" dirty="0"/>
              <a:t>、</a:t>
            </a:r>
            <a:r>
              <a:rPr lang="en-US" altLang="zh-CN" sz="2000" dirty="0"/>
              <a:t>Edge </a:t>
            </a:r>
            <a:r>
              <a:rPr lang="zh-CN" altLang="en-US" sz="2000" dirty="0"/>
              <a:t>等）和操作系统环境下表现良好，对于不支持某些新特性的旧版浏览器也要做适当降级处理。</a:t>
            </a:r>
          </a:p>
        </p:txBody>
      </p:sp>
    </p:spTree>
    <p:custDataLst>
      <p:tags r:id="rId1"/>
    </p:custDataLst>
    <p:extLst>
      <p:ext uri="{BB962C8B-B14F-4D97-AF65-F5344CB8AC3E}">
        <p14:creationId xmlns:p14="http://schemas.microsoft.com/office/powerpoint/2010/main" val="733151729"/>
      </p:ext>
    </p:extLst>
  </p:cSld>
  <p:clrMapOvr>
    <a:masterClrMapping/>
  </p:clrMapOvr>
  <p:transition>
    <p:strips dir="l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1.3.4 </a:t>
            </a:r>
            <a:r>
              <a:rPr lang="zh-CN" altLang="en-US" sz="2400" b="1" noProof="1">
                <a:solidFill>
                  <a:srgbClr val="7030A0"/>
                </a:solidFill>
                <a:latin typeface="微软雅黑" panose="020B0503020204020204" pitchFamily="34" charset="-122"/>
                <a:sym typeface="+mn-ea"/>
              </a:rPr>
              <a:t>后端开发与数据库构建</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后端开发</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219045492"/>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76872377"/>
      </p:ext>
    </p:extLst>
  </p:cSld>
  <p:clrMapOvr>
    <a:masterClrMapping/>
  </p:clrMapOvr>
  <p:transition>
    <p:strips dir="l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2"/>
          <p:cNvSpPr/>
          <p:nvPr/>
        </p:nvSpPr>
        <p:spPr>
          <a:xfrm>
            <a:off x="1881187" y="26127"/>
            <a:ext cx="2986903" cy="633187"/>
          </a:xfrm>
          <a:prstGeom prst="rect">
            <a:avLst/>
          </a:prstGeom>
          <a:noFill/>
          <a:ln w="9525">
            <a:noFill/>
          </a:ln>
        </p:spPr>
        <p:txBody>
          <a:bodyPr wrap="square">
            <a:spAutoFit/>
          </a:bodyPr>
          <a:lstStyle/>
          <a:p>
            <a:pPr marL="342900" indent="-342900" fontAlgn="auto">
              <a:lnSpc>
                <a:spcPct val="120000"/>
              </a:lnSpc>
              <a:buFont typeface="Wingdings" panose="05000000000000000000" charset="0"/>
              <a:buChar char=""/>
              <a:defRPr/>
            </a:pPr>
            <a:r>
              <a:rPr lang="zh-CN" altLang="en-US" sz="3200" b="1" noProof="1">
                <a:solidFill>
                  <a:schemeClr val="bg1"/>
                </a:solidFill>
                <a:latin typeface="微软雅黑" panose="020B0503020204020204" pitchFamily="34" charset="-122"/>
                <a:sym typeface="+mn-ea"/>
              </a:rPr>
              <a:t> 学 习 目 标</a:t>
            </a:r>
          </a:p>
        </p:txBody>
      </p:sp>
      <p:sp>
        <p:nvSpPr>
          <p:cNvPr id="16" name="文本框 3"/>
          <p:cNvSpPr txBox="1">
            <a:spLocks noChangeArrowheads="1"/>
          </p:cNvSpPr>
          <p:nvPr/>
        </p:nvSpPr>
        <p:spPr bwMode="auto">
          <a:xfrm>
            <a:off x="1247480" y="1889674"/>
            <a:ext cx="9697040" cy="352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marL="0" indent="-457200" algn="just" eaLnBrk="1" latinLnBrk="0" hangingPunct="1">
              <a:lnSpc>
                <a:spcPct val="150000"/>
              </a:lnSpc>
              <a:spcBef>
                <a:spcPts val="1800"/>
              </a:spcBef>
              <a:spcAft>
                <a:spcPts val="1800"/>
              </a:spcAft>
            </a:pPr>
            <a:r>
              <a:rPr lang="zh-CN" altLang="en-US" sz="2800" noProof="1"/>
              <a:t> 理解电子商务的概念、框架结构和特点。</a:t>
            </a:r>
          </a:p>
          <a:p>
            <a:pPr marL="0" indent="-457200" algn="just" eaLnBrk="1" latinLnBrk="0" hangingPunct="1">
              <a:lnSpc>
                <a:spcPct val="150000"/>
              </a:lnSpc>
              <a:spcBef>
                <a:spcPts val="1800"/>
              </a:spcBef>
              <a:spcAft>
                <a:spcPts val="1800"/>
              </a:spcAft>
            </a:pPr>
            <a:r>
              <a:rPr lang="zh-CN" altLang="en-US" sz="2800" noProof="1"/>
              <a:t> 掌握电子商务网站的定义、功能、构成、分类及评价指标。</a:t>
            </a:r>
          </a:p>
          <a:p>
            <a:pPr marL="0" indent="-457200" algn="just" eaLnBrk="1" latinLnBrk="0" hangingPunct="1">
              <a:lnSpc>
                <a:spcPct val="150000"/>
              </a:lnSpc>
              <a:spcBef>
                <a:spcPts val="1800"/>
              </a:spcBef>
              <a:spcAft>
                <a:spcPts val="1800"/>
              </a:spcAft>
            </a:pPr>
            <a:r>
              <a:rPr lang="zh-CN" altLang="en-US" sz="2800" noProof="1"/>
              <a:t> 了解电子商务网站建设全流程，包括项目规划、技术选型、前后端开发、支付与物流集成、性能优化以及上线部署推广。</a:t>
            </a:r>
          </a:p>
        </p:txBody>
      </p:sp>
    </p:spTree>
    <p:custDataLst>
      <p:tags r:id="rId1"/>
    </p:custDataLst>
    <p:extLst>
      <p:ext uri="{BB962C8B-B14F-4D97-AF65-F5344CB8AC3E}">
        <p14:creationId xmlns:p14="http://schemas.microsoft.com/office/powerpoint/2010/main" val="373567010"/>
      </p:ext>
    </p:extLst>
  </p:cSld>
  <p:clrMapOvr>
    <a:masterClrMapping/>
  </p:clrMapOvr>
  <p:transition>
    <p:strips dir="l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1.3.4 </a:t>
            </a:r>
            <a:r>
              <a:rPr lang="zh-CN" altLang="en-US" sz="2400" b="1" noProof="1">
                <a:solidFill>
                  <a:srgbClr val="7030A0"/>
                </a:solidFill>
                <a:latin typeface="微软雅黑" panose="020B0503020204020204" pitchFamily="34" charset="-122"/>
                <a:sym typeface="+mn-ea"/>
              </a:rPr>
              <a:t>后端开发与数据库构建</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数据库构建</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3543015373"/>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689765557"/>
      </p:ext>
    </p:extLst>
  </p:cSld>
  <p:clrMapOvr>
    <a:masterClrMapping/>
  </p:clrMapOvr>
  <p:transition>
    <p:strips dir="l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1.3.5 </a:t>
            </a:r>
            <a:r>
              <a:rPr lang="zh-CN" altLang="en-US" sz="2400" b="1" noProof="1">
                <a:solidFill>
                  <a:srgbClr val="7030A0"/>
                </a:solidFill>
                <a:latin typeface="微软雅黑" panose="020B0503020204020204" pitchFamily="34" charset="-122"/>
                <a:sym typeface="+mn-ea"/>
              </a:rPr>
              <a:t>支付系统与物流集成</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支付系统接入</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1456393513"/>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483798627"/>
      </p:ext>
    </p:extLst>
  </p:cSld>
  <p:clrMapOvr>
    <a:masterClrMapping/>
  </p:clrMapOvr>
  <p:transition>
    <p:strips dir="l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1.3.5 </a:t>
            </a:r>
            <a:r>
              <a:rPr lang="zh-CN" altLang="en-US" sz="2400" b="1" noProof="1">
                <a:solidFill>
                  <a:srgbClr val="7030A0"/>
                </a:solidFill>
                <a:latin typeface="微软雅黑" panose="020B0503020204020204" pitchFamily="34" charset="-122"/>
                <a:sym typeface="+mn-ea"/>
              </a:rPr>
              <a:t>支付系统与物流集成</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物流服务整合</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2726683059"/>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621641554"/>
      </p:ext>
    </p:extLst>
  </p:cSld>
  <p:clrMapOvr>
    <a:masterClrMapping/>
  </p:clrMapOvr>
  <p:transition>
    <p:strips dir="l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1.3.6 </a:t>
            </a:r>
            <a:r>
              <a:rPr lang="zh-CN" altLang="en-US" sz="2400" b="1" noProof="1">
                <a:solidFill>
                  <a:srgbClr val="7030A0"/>
                </a:solidFill>
                <a:latin typeface="微软雅黑" panose="020B0503020204020204" pitchFamily="34" charset="-122"/>
                <a:sym typeface="+mn-ea"/>
              </a:rPr>
              <a:t>网站性能测试与优化</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网站性能测试</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2024681593"/>
              </p:ext>
            </p:extLst>
          </p:nvPr>
        </p:nvGraphicFramePr>
        <p:xfrm>
          <a:off x="720294" y="2112473"/>
          <a:ext cx="10751412"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945530908"/>
      </p:ext>
    </p:extLst>
  </p:cSld>
  <p:clrMapOvr>
    <a:masterClrMapping/>
  </p:clrMapOvr>
  <p:transition>
    <p:strips dir="l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1.3.6 </a:t>
            </a:r>
            <a:r>
              <a:rPr lang="zh-CN" altLang="en-US" sz="2400" b="1" noProof="1">
                <a:solidFill>
                  <a:srgbClr val="7030A0"/>
                </a:solidFill>
                <a:latin typeface="微软雅黑" panose="020B0503020204020204" pitchFamily="34" charset="-122"/>
                <a:sym typeface="+mn-ea"/>
              </a:rPr>
              <a:t>网站性能测试与优化</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网站性能优化</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2263674735"/>
              </p:ext>
            </p:extLst>
          </p:nvPr>
        </p:nvGraphicFramePr>
        <p:xfrm>
          <a:off x="673604" y="2112473"/>
          <a:ext cx="9885941" cy="4349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206393082"/>
      </p:ext>
    </p:extLst>
  </p:cSld>
  <p:clrMapOvr>
    <a:masterClrMapping/>
  </p:clrMapOvr>
  <p:transition>
    <p:strips dir="l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1.3.7 </a:t>
            </a:r>
            <a:r>
              <a:rPr lang="zh-CN" altLang="en-US" sz="2400" b="1" noProof="1">
                <a:solidFill>
                  <a:srgbClr val="7030A0"/>
                </a:solidFill>
                <a:latin typeface="微软雅黑" panose="020B0503020204020204" pitchFamily="34" charset="-122"/>
                <a:sym typeface="+mn-ea"/>
              </a:rPr>
              <a:t>网站上线部署与推广</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1.  </a:t>
            </a:r>
            <a:r>
              <a:rPr lang="zh-CN" altLang="en-US" sz="2400" b="1" noProof="1">
                <a:solidFill>
                  <a:srgbClr val="273A4F"/>
                </a:solidFill>
              </a:rPr>
              <a:t>上线部署</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3524808447"/>
              </p:ext>
            </p:extLst>
          </p:nvPr>
        </p:nvGraphicFramePr>
        <p:xfrm>
          <a:off x="720294" y="1994263"/>
          <a:ext cx="10751412" cy="45981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430700031"/>
      </p:ext>
    </p:extLst>
  </p:cSld>
  <p:clrMapOvr>
    <a:masterClrMapping/>
  </p:clrMapOvr>
  <p:transition>
    <p:strips dir="l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1.3.7 </a:t>
            </a:r>
            <a:r>
              <a:rPr lang="zh-CN" altLang="en-US" sz="2400" b="1" noProof="1">
                <a:solidFill>
                  <a:srgbClr val="7030A0"/>
                </a:solidFill>
                <a:latin typeface="微软雅黑" panose="020B0503020204020204" pitchFamily="34" charset="-122"/>
                <a:sym typeface="+mn-ea"/>
              </a:rPr>
              <a:t>网站上线部署与推广</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2.  </a:t>
            </a:r>
            <a:r>
              <a:rPr lang="zh-CN" altLang="en-US" sz="2400" b="1" noProof="1">
                <a:solidFill>
                  <a:srgbClr val="273A4F"/>
                </a:solidFill>
              </a:rPr>
              <a:t>线上运维管理</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146246989"/>
              </p:ext>
            </p:extLst>
          </p:nvPr>
        </p:nvGraphicFramePr>
        <p:xfrm>
          <a:off x="720294" y="2254053"/>
          <a:ext cx="10751412" cy="43383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551747385"/>
      </p:ext>
    </p:extLst>
  </p:cSld>
  <p:clrMapOvr>
    <a:masterClrMapping/>
  </p:clrMapOvr>
  <p:transition>
    <p:strips dir="l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1611086" y="76200"/>
            <a:ext cx="3823062" cy="497957"/>
          </a:xfrm>
          <a:prstGeom prst="rect">
            <a:avLst/>
          </a:prstGeom>
          <a:noFill/>
          <a:ln w="9525">
            <a:noFill/>
          </a:ln>
          <a:effectLst>
            <a:outerShdw blurRad="50800" dist="38100" dir="2700000" algn="tl" rotWithShape="0">
              <a:prstClr val="black">
                <a:alpha val="40000"/>
              </a:prstClr>
            </a:outerShdw>
          </a:effectLst>
        </p:spPr>
        <p:txBody>
          <a:bodyPr wrap="square">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1.3	</a:t>
            </a:r>
            <a:r>
              <a:rPr lang="zh-CN" altLang="en-US" sz="2400" b="1" i="1" spc="100" noProof="1">
                <a:solidFill>
                  <a:schemeClr val="bg1"/>
                </a:solidFill>
                <a:latin typeface="微软雅黑" panose="020B0503020204020204" pitchFamily="34" charset="-122"/>
              </a:rPr>
              <a:t>电子商务网站建设</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zh-CN" altLang="en-US" sz="2400" b="1" noProof="1">
                <a:solidFill>
                  <a:srgbClr val="7030A0"/>
                </a:solidFill>
                <a:latin typeface="微软雅黑" panose="020B0503020204020204" pitchFamily="34" charset="-122"/>
                <a:sym typeface="+mn-ea"/>
              </a:rPr>
              <a:t> </a:t>
            </a:r>
            <a:r>
              <a:rPr lang="en-US" altLang="zh-CN" sz="2400" b="1" noProof="1">
                <a:solidFill>
                  <a:srgbClr val="7030A0"/>
                </a:solidFill>
                <a:latin typeface="微软雅黑" panose="020B0503020204020204" pitchFamily="34" charset="-122"/>
                <a:sym typeface="+mn-ea"/>
              </a:rPr>
              <a:t>1.3.7 </a:t>
            </a:r>
            <a:r>
              <a:rPr lang="zh-CN" altLang="en-US" sz="2400" b="1" noProof="1">
                <a:solidFill>
                  <a:srgbClr val="7030A0"/>
                </a:solidFill>
                <a:latin typeface="微软雅黑" panose="020B0503020204020204" pitchFamily="34" charset="-122"/>
                <a:sym typeface="+mn-ea"/>
              </a:rPr>
              <a:t>网站上线部署与推广</a:t>
            </a:r>
            <a:endParaRPr lang="en-US" altLang="en-US" sz="2400" b="1" noProof="1">
              <a:solidFill>
                <a:srgbClr val="7030A0"/>
              </a:solidFill>
              <a:latin typeface="微软雅黑" panose="020B0503020204020204" pitchFamily="34" charset="-122"/>
              <a:sym typeface="+mn-ea"/>
            </a:endParaRPr>
          </a:p>
        </p:txBody>
      </p:sp>
      <p:sp>
        <p:nvSpPr>
          <p:cNvPr id="2" name="文本框 3">
            <a:extLst>
              <a:ext uri="{FF2B5EF4-FFF2-40B4-BE49-F238E27FC236}">
                <a16:creationId xmlns:a16="http://schemas.microsoft.com/office/drawing/2014/main" id="{DA2E44D6-65C6-B002-BBCE-1F21B9177C50}"/>
              </a:ext>
            </a:extLst>
          </p:cNvPr>
          <p:cNvSpPr txBox="1">
            <a:spLocks noChangeArrowheads="1"/>
          </p:cNvSpPr>
          <p:nvPr/>
        </p:nvSpPr>
        <p:spPr bwMode="auto">
          <a:xfrm>
            <a:off x="1460183" y="1343851"/>
            <a:ext cx="5097371" cy="58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pPr>
            <a:r>
              <a:rPr lang="en-US" altLang="zh-CN" sz="2400" b="1" noProof="1">
                <a:solidFill>
                  <a:srgbClr val="273A4F"/>
                </a:solidFill>
              </a:rPr>
              <a:t>3.  </a:t>
            </a:r>
            <a:r>
              <a:rPr lang="zh-CN" altLang="en-US" sz="2400" b="1" noProof="1">
                <a:solidFill>
                  <a:srgbClr val="273A4F"/>
                </a:solidFill>
              </a:rPr>
              <a:t>网站推广策略</a:t>
            </a:r>
          </a:p>
        </p:txBody>
      </p:sp>
      <p:grpSp>
        <p:nvGrpSpPr>
          <p:cNvPr id="3" name="组合 2">
            <a:extLst>
              <a:ext uri="{FF2B5EF4-FFF2-40B4-BE49-F238E27FC236}">
                <a16:creationId xmlns:a16="http://schemas.microsoft.com/office/drawing/2014/main" id="{ABC94C01-12CF-AC7E-CA57-C99770FE61D9}"/>
              </a:ext>
            </a:extLst>
          </p:cNvPr>
          <p:cNvGrpSpPr/>
          <p:nvPr/>
        </p:nvGrpSpPr>
        <p:grpSpPr>
          <a:xfrm>
            <a:off x="877888" y="1343534"/>
            <a:ext cx="1003300" cy="722312"/>
            <a:chOff x="877888" y="1586140"/>
            <a:chExt cx="1003300" cy="722312"/>
          </a:xfrm>
        </p:grpSpPr>
        <p:sp>
          <p:nvSpPr>
            <p:cNvPr id="4" name="íṩľíḍè-Freeform: Shape 9">
              <a:extLst>
                <a:ext uri="{FF2B5EF4-FFF2-40B4-BE49-F238E27FC236}">
                  <a16:creationId xmlns:a16="http://schemas.microsoft.com/office/drawing/2014/main" id="{121A2547-5492-47FB-12A6-9CB13EFDF5F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íṩľíḍè-Oval 10">
              <a:extLst>
                <a:ext uri="{FF2B5EF4-FFF2-40B4-BE49-F238E27FC236}">
                  <a16:creationId xmlns:a16="http://schemas.microsoft.com/office/drawing/2014/main" id="{E5FDEBB8-E93C-6327-777B-DC009F6D64C1}"/>
                </a:ext>
              </a:extLst>
            </p:cNvPr>
            <p:cNvSpPr/>
            <p:nvPr/>
          </p:nvSpPr>
          <p:spPr>
            <a:xfrm>
              <a:off x="1289050" y="1774664"/>
              <a:ext cx="341313" cy="341313"/>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dirty="0"/>
            </a:p>
          </p:txBody>
        </p:sp>
      </p:grpSp>
      <p:graphicFrame>
        <p:nvGraphicFramePr>
          <p:cNvPr id="10" name="图示 9">
            <a:extLst>
              <a:ext uri="{FF2B5EF4-FFF2-40B4-BE49-F238E27FC236}">
                <a16:creationId xmlns:a16="http://schemas.microsoft.com/office/drawing/2014/main" id="{5F14CEB6-1020-45D4-D8E9-0B2A4C285624}"/>
              </a:ext>
            </a:extLst>
          </p:cNvPr>
          <p:cNvGraphicFramePr/>
          <p:nvPr>
            <p:extLst>
              <p:ext uri="{D42A27DB-BD31-4B8C-83A1-F6EECF244321}">
                <p14:modId xmlns:p14="http://schemas.microsoft.com/office/powerpoint/2010/main" val="1221754354"/>
              </p:ext>
            </p:extLst>
          </p:nvPr>
        </p:nvGraphicFramePr>
        <p:xfrm>
          <a:off x="720294" y="2254053"/>
          <a:ext cx="10751412" cy="43383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156338551"/>
      </p:ext>
    </p:extLst>
  </p:cSld>
  <p:clrMapOvr>
    <a:masterClrMapping/>
  </p:clrMapOvr>
  <p:transition>
    <p:strips dir="l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a:extLst>
              <a:ext uri="{FF2B5EF4-FFF2-40B4-BE49-F238E27FC236}">
                <a16:creationId xmlns:a16="http://schemas.microsoft.com/office/drawing/2014/main" id="{0F301D52-E1C6-611E-C366-AC9B0F83C80B}"/>
              </a:ext>
            </a:extLst>
          </p:cNvPr>
          <p:cNvPicPr>
            <a:picLocks noChangeAspect="1"/>
          </p:cNvPicPr>
          <p:nvPr/>
        </p:nvPicPr>
        <p:blipFill>
          <a:blip r:embed="rId3"/>
          <a:srcRect/>
          <a:stretch/>
        </p:blipFill>
        <p:spPr>
          <a:xfrm>
            <a:off x="0" y="0"/>
            <a:ext cx="12192000" cy="6858000"/>
          </a:xfrm>
          <a:prstGeom prst="rect">
            <a:avLst/>
          </a:prstGeom>
        </p:spPr>
      </p:pic>
      <p:sp>
        <p:nvSpPr>
          <p:cNvPr id="6" name="任意多边形: 形状 5"/>
          <p:cNvSpPr/>
          <p:nvPr/>
        </p:nvSpPr>
        <p:spPr>
          <a:xfrm>
            <a:off x="61658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dirty="0">
                <a:solidFill>
                  <a:schemeClr val="bg1"/>
                </a:solidFill>
              </a:rPr>
              <a:t>感</a:t>
            </a:r>
          </a:p>
        </p:txBody>
      </p:sp>
      <p:sp>
        <p:nvSpPr>
          <p:cNvPr id="2" name="任意多边形: 形状 5"/>
          <p:cNvSpPr/>
          <p:nvPr/>
        </p:nvSpPr>
        <p:spPr>
          <a:xfrm>
            <a:off x="229616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谢</a:t>
            </a:r>
          </a:p>
        </p:txBody>
      </p:sp>
      <p:sp>
        <p:nvSpPr>
          <p:cNvPr id="3" name="任意多边形: 形状 5"/>
          <p:cNvSpPr/>
          <p:nvPr/>
        </p:nvSpPr>
        <p:spPr>
          <a:xfrm>
            <a:off x="5655310"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看</a:t>
            </a:r>
          </a:p>
        </p:txBody>
      </p:sp>
      <p:sp>
        <p:nvSpPr>
          <p:cNvPr id="4" name="任意多边形: 形状 5"/>
          <p:cNvSpPr/>
          <p:nvPr/>
        </p:nvSpPr>
        <p:spPr>
          <a:xfrm>
            <a:off x="3975735" y="2370138"/>
            <a:ext cx="1679575" cy="1679575"/>
          </a:xfrm>
          <a:custGeom>
            <a:avLst/>
            <a:gdLst>
              <a:gd name="connsiteX0" fmla="*/ 839310 w 1678620"/>
              <a:gd name="connsiteY0" fmla="*/ 0 h 1678620"/>
              <a:gd name="connsiteX1" fmla="*/ 1092846 w 1678620"/>
              <a:gd name="connsiteY1" fmla="*/ 105018 h 1678620"/>
              <a:gd name="connsiteX2" fmla="*/ 1573602 w 1678620"/>
              <a:gd name="connsiteY2" fmla="*/ 585774 h 1678620"/>
              <a:gd name="connsiteX3" fmla="*/ 1573602 w 1678620"/>
              <a:gd name="connsiteY3" fmla="*/ 1092846 h 1678620"/>
              <a:gd name="connsiteX4" fmla="*/ 1092846 w 1678620"/>
              <a:gd name="connsiteY4" fmla="*/ 1573602 h 1678620"/>
              <a:gd name="connsiteX5" fmla="*/ 585774 w 1678620"/>
              <a:gd name="connsiteY5" fmla="*/ 1573602 h 1678620"/>
              <a:gd name="connsiteX6" fmla="*/ 105018 w 1678620"/>
              <a:gd name="connsiteY6" fmla="*/ 1092846 h 1678620"/>
              <a:gd name="connsiteX7" fmla="*/ 105018 w 1678620"/>
              <a:gd name="connsiteY7" fmla="*/ 585774 h 1678620"/>
              <a:gd name="connsiteX8" fmla="*/ 585774 w 1678620"/>
              <a:gd name="connsiteY8" fmla="*/ 105018 h 1678620"/>
              <a:gd name="connsiteX9" fmla="*/ 839310 w 1678620"/>
              <a:gd name="connsiteY9" fmla="*/ 0 h 167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620" h="1678620">
                <a:moveTo>
                  <a:pt x="839310" y="0"/>
                </a:moveTo>
                <a:cubicBezTo>
                  <a:pt x="931072" y="0"/>
                  <a:pt x="1022834" y="35006"/>
                  <a:pt x="1092846" y="105018"/>
                </a:cubicBezTo>
                <a:lnTo>
                  <a:pt x="1573602" y="585774"/>
                </a:lnTo>
                <a:cubicBezTo>
                  <a:pt x="1713626" y="725798"/>
                  <a:pt x="1713626" y="952822"/>
                  <a:pt x="1573602" y="1092846"/>
                </a:cubicBezTo>
                <a:lnTo>
                  <a:pt x="1092846" y="1573602"/>
                </a:lnTo>
                <a:cubicBezTo>
                  <a:pt x="952822" y="1713627"/>
                  <a:pt x="725798" y="1713627"/>
                  <a:pt x="585774" y="1573602"/>
                </a:cubicBezTo>
                <a:lnTo>
                  <a:pt x="105018" y="1092846"/>
                </a:lnTo>
                <a:cubicBezTo>
                  <a:pt x="-35006" y="952822"/>
                  <a:pt x="-35006" y="725798"/>
                  <a:pt x="105018" y="585774"/>
                </a:cubicBezTo>
                <a:lnTo>
                  <a:pt x="585774" y="105018"/>
                </a:lnTo>
                <a:cubicBezTo>
                  <a:pt x="655786" y="35006"/>
                  <a:pt x="747548" y="0"/>
                  <a:pt x="8393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8000" b="1">
                <a:solidFill>
                  <a:schemeClr val="bg1"/>
                </a:solidFill>
              </a:rPr>
              <a:t>观</a:t>
            </a:r>
          </a:p>
        </p:txBody>
      </p:sp>
    </p:spTree>
    <p:extLst>
      <p:ext uri="{BB962C8B-B14F-4D97-AF65-F5344CB8AC3E}">
        <p14:creationId xmlns:p14="http://schemas.microsoft.com/office/powerpoint/2010/main" val="2681524837"/>
      </p:ext>
    </p:extLst>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143D8D3D-FC3B-E8C1-C66C-95D4B331055B}"/>
              </a:ext>
            </a:extLst>
          </p:cNvPr>
          <p:cNvPicPr>
            <a:picLocks noChangeAspect="1"/>
          </p:cNvPicPr>
          <p:nvPr/>
        </p:nvPicPr>
        <p:blipFill>
          <a:blip r:embed="rId4"/>
          <a:srcRect/>
          <a:stretch/>
        </p:blipFill>
        <p:spPr>
          <a:xfrm>
            <a:off x="-2806" y="0"/>
            <a:ext cx="3950563" cy="6858000"/>
          </a:xfrm>
          <a:prstGeom prst="rect">
            <a:avLst/>
          </a:prstGeom>
        </p:spPr>
      </p:pic>
      <p:sp>
        <p:nvSpPr>
          <p:cNvPr id="12329" name="文本框 52"/>
          <p:cNvSpPr txBox="1">
            <a:spLocks noChangeArrowheads="1"/>
          </p:cNvSpPr>
          <p:nvPr/>
        </p:nvSpPr>
        <p:spPr bwMode="auto">
          <a:xfrm>
            <a:off x="5027494" y="805375"/>
            <a:ext cx="520597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1.1  </a:t>
            </a:r>
            <a:r>
              <a:rPr lang="zh-CN" altLang="en-US" sz="4400" b="1" noProof="1">
                <a:solidFill>
                  <a:schemeClr val="accent2">
                    <a:lumMod val="75000"/>
                  </a:schemeClr>
                </a:solidFill>
                <a:latin typeface="微软雅黑" panose="020B0503020204020204" pitchFamily="34" charset="-122"/>
              </a:rPr>
              <a:t>数据库概述</a:t>
            </a:r>
          </a:p>
        </p:txBody>
      </p:sp>
      <p:grpSp>
        <p:nvGrpSpPr>
          <p:cNvPr id="8" name="组合 7">
            <a:extLst>
              <a:ext uri="{FF2B5EF4-FFF2-40B4-BE49-F238E27FC236}">
                <a16:creationId xmlns:a16="http://schemas.microsoft.com/office/drawing/2014/main" id="{34611142-FB03-CD18-C875-8B0BC7C69742}"/>
              </a:ext>
            </a:extLst>
          </p:cNvPr>
          <p:cNvGrpSpPr/>
          <p:nvPr/>
        </p:nvGrpSpPr>
        <p:grpSpPr>
          <a:xfrm>
            <a:off x="-13148" y="5344357"/>
            <a:ext cx="12205148" cy="1513642"/>
            <a:chOff x="8313738" y="1468438"/>
            <a:chExt cx="3421062" cy="484187"/>
          </a:xfrm>
        </p:grpSpPr>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grpSp>
      <p:cxnSp>
        <p:nvCxnSpPr>
          <p:cNvPr id="16" name="直接连接符 15">
            <a:extLst>
              <a:ext uri="{FF2B5EF4-FFF2-40B4-BE49-F238E27FC236}">
                <a16:creationId xmlns:a16="http://schemas.microsoft.com/office/drawing/2014/main" id="{4D7B6F15-766B-84BE-B557-1400266EAEEE}"/>
              </a:ext>
            </a:extLst>
          </p:cNvPr>
          <p:cNvCxnSpPr>
            <a:cxnSpLocks/>
          </p:cNvCxnSpPr>
          <p:nvPr/>
        </p:nvCxnSpPr>
        <p:spPr>
          <a:xfrm>
            <a:off x="4887360" y="881658"/>
            <a:ext cx="0" cy="3240499"/>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文本框 52">
            <a:extLst>
              <a:ext uri="{FF2B5EF4-FFF2-40B4-BE49-F238E27FC236}">
                <a16:creationId xmlns:a16="http://schemas.microsoft.com/office/drawing/2014/main" id="{931C730C-86C4-B30F-F01C-CF4D3E3FDA9A}"/>
              </a:ext>
            </a:extLst>
          </p:cNvPr>
          <p:cNvSpPr txBox="1">
            <a:spLocks noChangeArrowheads="1"/>
          </p:cNvSpPr>
          <p:nvPr/>
        </p:nvSpPr>
        <p:spPr bwMode="auto">
          <a:xfrm>
            <a:off x="5027494" y="2117188"/>
            <a:ext cx="64238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1.2</a:t>
            </a:r>
            <a:r>
              <a:rPr lang="zh-CN" altLang="en-US" sz="4400" b="1" noProof="1">
                <a:solidFill>
                  <a:schemeClr val="accent2">
                    <a:lumMod val="75000"/>
                  </a:schemeClr>
                </a:solidFill>
                <a:latin typeface="微软雅黑" panose="020B0503020204020204" pitchFamily="34" charset="-122"/>
              </a:rPr>
              <a:t>  电子商务网站概述 </a:t>
            </a:r>
            <a:endParaRPr lang="en-US" altLang="zh-CN" sz="4400" b="1" noProof="1">
              <a:solidFill>
                <a:schemeClr val="accent2">
                  <a:lumMod val="75000"/>
                </a:schemeClr>
              </a:solidFill>
              <a:latin typeface="微软雅黑" panose="020B0503020204020204" pitchFamily="34" charset="-122"/>
            </a:endParaRPr>
          </a:p>
        </p:txBody>
      </p:sp>
      <p:sp>
        <p:nvSpPr>
          <p:cNvPr id="55" name="文本框 52">
            <a:extLst>
              <a:ext uri="{FF2B5EF4-FFF2-40B4-BE49-F238E27FC236}">
                <a16:creationId xmlns:a16="http://schemas.microsoft.com/office/drawing/2014/main" id="{6ED58452-59A8-A598-975A-A0C3946ECAD4}"/>
              </a:ext>
            </a:extLst>
          </p:cNvPr>
          <p:cNvSpPr txBox="1">
            <a:spLocks noChangeArrowheads="1"/>
          </p:cNvSpPr>
          <p:nvPr/>
        </p:nvSpPr>
        <p:spPr bwMode="auto">
          <a:xfrm>
            <a:off x="5027494" y="3429001"/>
            <a:ext cx="658493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400" b="1" noProof="1">
                <a:solidFill>
                  <a:schemeClr val="accent2">
                    <a:lumMod val="75000"/>
                  </a:schemeClr>
                </a:solidFill>
                <a:latin typeface="微软雅黑" panose="020B0503020204020204" pitchFamily="34" charset="-122"/>
              </a:rPr>
              <a:t>1.3</a:t>
            </a:r>
            <a:r>
              <a:rPr lang="zh-CN" altLang="en-US" sz="4400" b="1" noProof="1">
                <a:solidFill>
                  <a:schemeClr val="accent2">
                    <a:lumMod val="75000"/>
                  </a:schemeClr>
                </a:solidFill>
                <a:latin typeface="微软雅黑" panose="020B0503020204020204" pitchFamily="34" charset="-122"/>
              </a:rPr>
              <a:t>  电子商务网站建设</a:t>
            </a:r>
            <a:endParaRPr lang="en-US" altLang="zh-CN" sz="4400" b="1" noProof="1">
              <a:solidFill>
                <a:schemeClr val="accent2">
                  <a:lumMod val="75000"/>
                </a:schemeClr>
              </a:solidFill>
              <a:latin typeface="微软雅黑" panose="020B0503020204020204" pitchFamily="34" charset="-122"/>
            </a:endParaRPr>
          </a:p>
        </p:txBody>
      </p:sp>
      <p:pic>
        <p:nvPicPr>
          <p:cNvPr id="2" name="图片 1">
            <a:extLst>
              <a:ext uri="{FF2B5EF4-FFF2-40B4-BE49-F238E27FC236}">
                <a16:creationId xmlns:a16="http://schemas.microsoft.com/office/drawing/2014/main" id="{1D234BE4-1C27-D2D4-702A-EC6C7BCD7F64}"/>
              </a:ext>
            </a:extLst>
          </p:cNvPr>
          <p:cNvPicPr>
            <a:picLocks noChangeAspect="1"/>
          </p:cNvPicPr>
          <p:nvPr/>
        </p:nvPicPr>
        <p:blipFill>
          <a:blip r:embed="rId5"/>
          <a:stretch>
            <a:fillRect/>
          </a:stretch>
        </p:blipFill>
        <p:spPr>
          <a:xfrm>
            <a:off x="141536" y="382612"/>
            <a:ext cx="3572566" cy="2975106"/>
          </a:xfrm>
          <a:prstGeom prst="rect">
            <a:avLst/>
          </a:prstGeom>
        </p:spPr>
      </p:pic>
    </p:spTree>
    <p:custDataLst>
      <p:tags r:id="rId1"/>
    </p:custDataLst>
    <p:extLst>
      <p:ext uri="{BB962C8B-B14F-4D97-AF65-F5344CB8AC3E}">
        <p14:creationId xmlns:p14="http://schemas.microsoft.com/office/powerpoint/2010/main" val="902023942"/>
      </p:ext>
    </p:extLst>
  </p:cSld>
  <p:clrMapOvr>
    <a:masterClrMapping/>
  </p:clrMapOvr>
  <p:transition>
    <p:check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7"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1.1</a:t>
            </a:r>
          </a:p>
        </p:txBody>
      </p:sp>
      <p:sp>
        <p:nvSpPr>
          <p:cNvPr id="12329" name="文本框 52"/>
          <p:cNvSpPr txBox="1">
            <a:spLocks noChangeArrowheads="1"/>
          </p:cNvSpPr>
          <p:nvPr/>
        </p:nvSpPr>
        <p:spPr bwMode="auto">
          <a:xfrm>
            <a:off x="6466593" y="2765425"/>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电子商务概述</a:t>
            </a:r>
          </a:p>
        </p:txBody>
      </p:sp>
    </p:spTree>
    <p:custDataLst>
      <p:tags r:id="rId1"/>
    </p:custDataLst>
    <p:extLst>
      <p:ext uri="{BB962C8B-B14F-4D97-AF65-F5344CB8AC3E}">
        <p14:creationId xmlns:p14="http://schemas.microsoft.com/office/powerpoint/2010/main" val="523611217"/>
      </p:ext>
    </p:extLst>
  </p:cSld>
  <p:clrMapOvr>
    <a:masterClrMapping/>
  </p:clrMapOvr>
  <p:transition>
    <p:check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1.1  </a:t>
            </a:r>
            <a:r>
              <a:rPr lang="zh-CN" altLang="en-US" sz="2400" b="1" i="1" spc="100" noProof="1">
                <a:solidFill>
                  <a:schemeClr val="bg1"/>
                </a:solidFill>
                <a:latin typeface="微软雅黑" panose="020B0503020204020204" pitchFamily="34" charset="-122"/>
              </a:rPr>
              <a:t>电子商务概述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1.1.1 </a:t>
            </a:r>
            <a:r>
              <a:rPr lang="zh-CN" altLang="en-US" sz="2400" b="1" noProof="1">
                <a:solidFill>
                  <a:srgbClr val="7030A0"/>
                </a:solidFill>
                <a:latin typeface="微软雅黑" panose="020B0503020204020204" pitchFamily="34" charset="-122"/>
                <a:sym typeface="+mn-ea"/>
              </a:rPr>
              <a:t>电子商务的概念</a:t>
            </a:r>
            <a:endParaRPr lang="en-US" altLang="en-US" sz="2400" b="1" noProof="1">
              <a:solidFill>
                <a:srgbClr val="7030A0"/>
              </a:solidFill>
              <a:latin typeface="微软雅黑" panose="020B0503020204020204" pitchFamily="34" charset="-122"/>
              <a:sym typeface="+mn-ea"/>
            </a:endParaRPr>
          </a:p>
        </p:txBody>
      </p:sp>
      <p:sp>
        <p:nvSpPr>
          <p:cNvPr id="18" name="文本框 17"/>
          <p:cNvSpPr txBox="1"/>
          <p:nvPr/>
        </p:nvSpPr>
        <p:spPr>
          <a:xfrm>
            <a:off x="670560" y="1615446"/>
            <a:ext cx="10850880" cy="4323716"/>
          </a:xfrm>
          <a:prstGeom prst="rect">
            <a:avLst/>
          </a:prstGeom>
          <a:noFill/>
        </p:spPr>
        <p:txBody>
          <a:bodyPr wrap="square" rtlCol="0">
            <a:noAutofit/>
          </a:bodyPr>
          <a:lstStyle/>
          <a:p>
            <a:pPr marL="0" indent="457200" eaLnBrk="1" latinLnBrk="0" hangingPunct="1">
              <a:lnSpc>
                <a:spcPct val="150000"/>
              </a:lnSpc>
              <a:spcBef>
                <a:spcPts val="0"/>
              </a:spcBef>
              <a:spcAft>
                <a:spcPts val="0"/>
              </a:spcAft>
            </a:pPr>
            <a:r>
              <a:rPr lang="zh-CN" altLang="en-US" sz="2000" dirty="0"/>
              <a:t>电子商务（</a:t>
            </a:r>
            <a:r>
              <a:rPr lang="en-US" altLang="zh-CN" sz="2000" dirty="0"/>
              <a:t>electronic commerce, e-commerce</a:t>
            </a:r>
            <a:r>
              <a:rPr lang="zh-CN" altLang="en-US" sz="2000" dirty="0"/>
              <a:t>）是指在互联网开放网络环境下，基于浏览器 </a:t>
            </a:r>
            <a:r>
              <a:rPr lang="en-US" altLang="zh-CN" sz="2000" dirty="0"/>
              <a:t>/ </a:t>
            </a:r>
            <a:r>
              <a:rPr lang="zh-CN" altLang="en-US" sz="2000" dirty="0"/>
              <a:t>服务器应用方式，商家或个人之间进行各种商贸活动、交易活动、金融活动和相关的综合服务活动的一种新型商业运营模式。</a:t>
            </a:r>
          </a:p>
          <a:p>
            <a:pPr marL="0" indent="457200" eaLnBrk="1" latinLnBrk="0" hangingPunct="1">
              <a:lnSpc>
                <a:spcPct val="150000"/>
              </a:lnSpc>
              <a:spcBef>
                <a:spcPts val="0"/>
              </a:spcBef>
              <a:spcAft>
                <a:spcPts val="0"/>
              </a:spcAft>
            </a:pPr>
            <a:r>
              <a:rPr lang="zh-CN" altLang="en-US" sz="2000" dirty="0"/>
              <a:t>电子商务系统是一个涵盖了从设计、生产、销售到售后服务等企业活动全过程的系统，参与主体包括但不限于企业、消费者、政府监管机构、</a:t>
            </a:r>
            <a:r>
              <a:rPr lang="en-US" altLang="zh-CN" sz="2000" dirty="0"/>
              <a:t>CA </a:t>
            </a:r>
            <a:r>
              <a:rPr lang="zh-CN" altLang="en-US" sz="2000" dirty="0"/>
              <a:t>认证中心、银行金融机构及第三方支付平台等。其中，企业是电子商务最主要的推动者和受益者，消费者作为经济活动中不可缺少的角色也必然要介入电子商务的环境中。另外两个主要角色</a:t>
            </a:r>
            <a:r>
              <a:rPr lang="en-US" altLang="zh-CN" sz="2000" dirty="0"/>
              <a:t>——</a:t>
            </a:r>
            <a:r>
              <a:rPr lang="zh-CN" altLang="en-US" sz="2000" dirty="0"/>
              <a:t>政府和中介机构同样也起着不可替代的作用。而支付网关是信息网与金融网连接的中介，它承担双方支付信息转换的工作，提供安全方便的网上支付功能。</a:t>
            </a:r>
          </a:p>
        </p:txBody>
      </p:sp>
    </p:spTree>
    <p:custDataLst>
      <p:tags r:id="rId1"/>
    </p:custDataLst>
    <p:extLst>
      <p:ext uri="{BB962C8B-B14F-4D97-AF65-F5344CB8AC3E}">
        <p14:creationId xmlns:p14="http://schemas.microsoft.com/office/powerpoint/2010/main" val="1075676165"/>
      </p:ext>
    </p:extLst>
  </p:cSld>
  <p:clrMapOvr>
    <a:masterClrMapping/>
  </p:clrMapOvr>
  <p:transition>
    <p:strips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1.1  </a:t>
            </a:r>
            <a:r>
              <a:rPr lang="zh-CN" altLang="en-US" sz="2400" b="1" i="1" spc="100" noProof="1">
                <a:solidFill>
                  <a:schemeClr val="bg1"/>
                </a:solidFill>
                <a:latin typeface="微软雅黑" panose="020B0503020204020204" pitchFamily="34" charset="-122"/>
              </a:rPr>
              <a:t>电子商务概述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1.1.2 </a:t>
            </a:r>
            <a:r>
              <a:rPr lang="zh-CN" altLang="en-US" sz="2400" b="1" noProof="1">
                <a:solidFill>
                  <a:srgbClr val="7030A0"/>
                </a:solidFill>
                <a:latin typeface="微软雅黑" panose="020B0503020204020204" pitchFamily="34" charset="-122"/>
                <a:sym typeface="+mn-ea"/>
              </a:rPr>
              <a:t>电子商务的框架结构</a:t>
            </a:r>
            <a:endParaRPr lang="en-US" altLang="en-US" sz="2400" b="1" noProof="1">
              <a:solidFill>
                <a:srgbClr val="7030A0"/>
              </a:solidFill>
              <a:latin typeface="微软雅黑" panose="020B0503020204020204" pitchFamily="34" charset="-122"/>
              <a:sym typeface="+mn-ea"/>
            </a:endParaRPr>
          </a:p>
        </p:txBody>
      </p:sp>
      <p:graphicFrame>
        <p:nvGraphicFramePr>
          <p:cNvPr id="19" name="图示 18">
            <a:extLst>
              <a:ext uri="{FF2B5EF4-FFF2-40B4-BE49-F238E27FC236}">
                <a16:creationId xmlns:a16="http://schemas.microsoft.com/office/drawing/2014/main" id="{DD899ECE-E65B-EF08-A994-282A30392FAD}"/>
              </a:ext>
            </a:extLst>
          </p:cNvPr>
          <p:cNvGraphicFramePr/>
          <p:nvPr>
            <p:extLst>
              <p:ext uri="{D42A27DB-BD31-4B8C-83A1-F6EECF244321}">
                <p14:modId xmlns:p14="http://schemas.microsoft.com/office/powerpoint/2010/main" val="1640190938"/>
              </p:ext>
            </p:extLst>
          </p:nvPr>
        </p:nvGraphicFramePr>
        <p:xfrm>
          <a:off x="973908" y="1309158"/>
          <a:ext cx="10244183"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507210567"/>
      </p:ext>
    </p:extLst>
  </p:cSld>
  <p:clrMapOvr>
    <a:masterClrMapping/>
  </p:clrMapOvr>
  <p:transition>
    <p:strips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矩形 42"/>
          <p:cNvSpPr/>
          <p:nvPr/>
        </p:nvSpPr>
        <p:spPr>
          <a:xfrm>
            <a:off x="2047875" y="76200"/>
            <a:ext cx="3027363" cy="497957"/>
          </a:xfrm>
          <a:prstGeom prst="rect">
            <a:avLst/>
          </a:prstGeom>
          <a:noFill/>
          <a:ln w="9525">
            <a:noFill/>
          </a:ln>
          <a:effectLst>
            <a:outerShdw blurRad="50800" dist="38100" dir="2700000" algn="tl" rotWithShape="0">
              <a:prstClr val="black">
                <a:alpha val="40000"/>
              </a:prstClr>
            </a:outerShdw>
          </a:effectLst>
        </p:spPr>
        <p:txBody>
          <a:bodyPr>
            <a:spAutoFit/>
          </a:bodyPr>
          <a:lstStyle/>
          <a:p>
            <a:pPr fontAlgn="auto">
              <a:lnSpc>
                <a:spcPct val="120000"/>
              </a:lnSpc>
              <a:buFontTx/>
              <a:buNone/>
              <a:defRPr/>
            </a:pPr>
            <a:r>
              <a:rPr lang="en-US" altLang="zh-CN" sz="2400" b="1" i="1" spc="100" noProof="1">
                <a:solidFill>
                  <a:schemeClr val="bg1"/>
                </a:solidFill>
                <a:latin typeface="微软雅黑" panose="020B0503020204020204" pitchFamily="34" charset="-122"/>
              </a:rPr>
              <a:t>1.1  </a:t>
            </a:r>
            <a:r>
              <a:rPr lang="zh-CN" altLang="en-US" sz="2400" b="1" i="1" spc="100" noProof="1">
                <a:solidFill>
                  <a:schemeClr val="bg1"/>
                </a:solidFill>
                <a:latin typeface="微软雅黑" panose="020B0503020204020204" pitchFamily="34" charset="-122"/>
              </a:rPr>
              <a:t>电子商务概述</a:t>
            </a:r>
          </a:p>
        </p:txBody>
      </p:sp>
      <p:sp>
        <p:nvSpPr>
          <p:cNvPr id="11" name="矩形 42"/>
          <p:cNvSpPr/>
          <p:nvPr/>
        </p:nvSpPr>
        <p:spPr>
          <a:xfrm>
            <a:off x="5616575" y="130175"/>
            <a:ext cx="5821363" cy="497957"/>
          </a:xfrm>
          <a:prstGeom prst="rect">
            <a:avLst/>
          </a:prstGeom>
          <a:noFill/>
          <a:ln w="9525">
            <a:noFill/>
          </a:ln>
        </p:spPr>
        <p:txBody>
          <a:bodyPr>
            <a:spAutoFit/>
          </a:bodyPr>
          <a:lstStyle/>
          <a:p>
            <a:pPr marL="342900" indent="-342900" fontAlgn="auto">
              <a:lnSpc>
                <a:spcPct val="120000"/>
              </a:lnSpc>
              <a:buFont typeface="Wingdings" panose="05000000000000000000" charset="0"/>
              <a:buChar char=""/>
              <a:defRPr/>
            </a:pPr>
            <a:r>
              <a:rPr lang="en-US" altLang="zh-CN" sz="2400" b="1" noProof="1">
                <a:solidFill>
                  <a:srgbClr val="7030A0"/>
                </a:solidFill>
                <a:latin typeface="微软雅黑" panose="020B0503020204020204" pitchFamily="34" charset="-122"/>
                <a:sym typeface="+mn-ea"/>
              </a:rPr>
              <a:t>1.1.3 </a:t>
            </a:r>
            <a:r>
              <a:rPr lang="zh-CN" altLang="en-US" sz="2400" b="1" noProof="1">
                <a:solidFill>
                  <a:srgbClr val="7030A0"/>
                </a:solidFill>
                <a:latin typeface="微软雅黑" panose="020B0503020204020204" pitchFamily="34" charset="-122"/>
                <a:sym typeface="+mn-ea"/>
              </a:rPr>
              <a:t>电子商务的特点</a:t>
            </a:r>
            <a:endParaRPr lang="en-US" altLang="en-US" sz="2400" b="1" noProof="1">
              <a:solidFill>
                <a:srgbClr val="7030A0"/>
              </a:solidFill>
              <a:latin typeface="微软雅黑" panose="020B0503020204020204" pitchFamily="34" charset="-122"/>
              <a:sym typeface="+mn-ea"/>
            </a:endParaRPr>
          </a:p>
        </p:txBody>
      </p:sp>
      <p:graphicFrame>
        <p:nvGraphicFramePr>
          <p:cNvPr id="2" name="图示 1">
            <a:extLst>
              <a:ext uri="{FF2B5EF4-FFF2-40B4-BE49-F238E27FC236}">
                <a16:creationId xmlns:a16="http://schemas.microsoft.com/office/drawing/2014/main" id="{7B86713D-1437-BD35-8DB0-404E12AEC7C7}"/>
              </a:ext>
            </a:extLst>
          </p:cNvPr>
          <p:cNvGraphicFramePr/>
          <p:nvPr>
            <p:extLst>
              <p:ext uri="{D42A27DB-BD31-4B8C-83A1-F6EECF244321}">
                <p14:modId xmlns:p14="http://schemas.microsoft.com/office/powerpoint/2010/main" val="1631808180"/>
              </p:ext>
            </p:extLst>
          </p:nvPr>
        </p:nvGraphicFramePr>
        <p:xfrm>
          <a:off x="2032000" y="1329266"/>
          <a:ext cx="8128000" cy="50802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499829012"/>
      </p:ext>
    </p:extLst>
  </p:cSld>
  <p:clrMapOvr>
    <a:masterClrMapping/>
  </p:clrMapOvr>
  <p:transition>
    <p:strips dir="l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2120900"/>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9" name="任意多边形 8"/>
          <p:cNvSpPr/>
          <p:nvPr/>
        </p:nvSpPr>
        <p:spPr>
          <a:xfrm>
            <a:off x="458788"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0" name="任意多边形 9"/>
          <p:cNvSpPr/>
          <p:nvPr/>
        </p:nvSpPr>
        <p:spPr>
          <a:xfrm>
            <a:off x="1135063"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1" name="任意多边形 10"/>
          <p:cNvSpPr/>
          <p:nvPr/>
        </p:nvSpPr>
        <p:spPr>
          <a:xfrm>
            <a:off x="1812925" y="1739900"/>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2" name="任意多边形 11"/>
          <p:cNvSpPr/>
          <p:nvPr/>
        </p:nvSpPr>
        <p:spPr>
          <a:xfrm>
            <a:off x="2489200" y="1739900"/>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3" name="任意多边形 12"/>
          <p:cNvSpPr/>
          <p:nvPr/>
        </p:nvSpPr>
        <p:spPr>
          <a:xfrm>
            <a:off x="3167063" y="1739900"/>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17" name="任意多边形 16"/>
          <p:cNvSpPr/>
          <p:nvPr/>
        </p:nvSpPr>
        <p:spPr>
          <a:xfrm>
            <a:off x="-1031875" y="1739900"/>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1" name="任意多边形 20"/>
          <p:cNvSpPr/>
          <p:nvPr/>
        </p:nvSpPr>
        <p:spPr>
          <a:xfrm>
            <a:off x="115490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2" name="任意多边形 21"/>
          <p:cNvSpPr/>
          <p:nvPr/>
        </p:nvSpPr>
        <p:spPr>
          <a:xfrm>
            <a:off x="114379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3" name="任意多边形 22"/>
          <p:cNvSpPr/>
          <p:nvPr/>
        </p:nvSpPr>
        <p:spPr>
          <a:xfrm>
            <a:off x="113268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4" name="任意多边形 23"/>
          <p:cNvSpPr/>
          <p:nvPr/>
        </p:nvSpPr>
        <p:spPr>
          <a:xfrm>
            <a:off x="112141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5" name="任意多边形 24"/>
          <p:cNvSpPr/>
          <p:nvPr/>
        </p:nvSpPr>
        <p:spPr>
          <a:xfrm>
            <a:off x="111029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26" name="任意多边形 25"/>
          <p:cNvSpPr/>
          <p:nvPr/>
        </p:nvSpPr>
        <p:spPr>
          <a:xfrm>
            <a:off x="109918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 name="任意多边形 2"/>
          <p:cNvSpPr/>
          <p:nvPr/>
        </p:nvSpPr>
        <p:spPr>
          <a:xfrm>
            <a:off x="108807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 name="任意多边形 4"/>
          <p:cNvSpPr/>
          <p:nvPr/>
        </p:nvSpPr>
        <p:spPr>
          <a:xfrm>
            <a:off x="107680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6" name="任意多边形 5"/>
          <p:cNvSpPr/>
          <p:nvPr/>
        </p:nvSpPr>
        <p:spPr>
          <a:xfrm>
            <a:off x="106568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0" name="任意多边形 29"/>
          <p:cNvSpPr/>
          <p:nvPr/>
        </p:nvSpPr>
        <p:spPr>
          <a:xfrm>
            <a:off x="105457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1" name="任意多边形 30"/>
          <p:cNvSpPr/>
          <p:nvPr/>
        </p:nvSpPr>
        <p:spPr>
          <a:xfrm>
            <a:off x="104330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2" name="任意多边形 31"/>
          <p:cNvSpPr/>
          <p:nvPr/>
        </p:nvSpPr>
        <p:spPr>
          <a:xfrm>
            <a:off x="103219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3" name="任意多边形 32"/>
          <p:cNvSpPr/>
          <p:nvPr/>
        </p:nvSpPr>
        <p:spPr>
          <a:xfrm>
            <a:off x="102108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4" name="任意多边形 33"/>
          <p:cNvSpPr/>
          <p:nvPr/>
        </p:nvSpPr>
        <p:spPr>
          <a:xfrm>
            <a:off x="1009967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5" name="任意多边形 34"/>
          <p:cNvSpPr/>
          <p:nvPr/>
        </p:nvSpPr>
        <p:spPr>
          <a:xfrm>
            <a:off x="99869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6" name="任意多边形 35"/>
          <p:cNvSpPr/>
          <p:nvPr/>
        </p:nvSpPr>
        <p:spPr>
          <a:xfrm>
            <a:off x="987583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7" name="任意多边形 36"/>
          <p:cNvSpPr/>
          <p:nvPr/>
        </p:nvSpPr>
        <p:spPr>
          <a:xfrm>
            <a:off x="976471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8" name="任意多边形 37"/>
          <p:cNvSpPr/>
          <p:nvPr/>
        </p:nvSpPr>
        <p:spPr>
          <a:xfrm>
            <a:off x="965200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39" name="任意多边形 38"/>
          <p:cNvSpPr/>
          <p:nvPr/>
        </p:nvSpPr>
        <p:spPr>
          <a:xfrm>
            <a:off x="954087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0" name="任意多边形 39"/>
          <p:cNvSpPr/>
          <p:nvPr/>
        </p:nvSpPr>
        <p:spPr>
          <a:xfrm>
            <a:off x="942975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1" name="任意多边形 40"/>
          <p:cNvSpPr/>
          <p:nvPr/>
        </p:nvSpPr>
        <p:spPr>
          <a:xfrm>
            <a:off x="9318625"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2" name="任意多边形 41"/>
          <p:cNvSpPr/>
          <p:nvPr/>
        </p:nvSpPr>
        <p:spPr>
          <a:xfrm>
            <a:off x="920591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3" name="任意多边形 42"/>
          <p:cNvSpPr/>
          <p:nvPr/>
        </p:nvSpPr>
        <p:spPr>
          <a:xfrm>
            <a:off x="909478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4" name="任意多边形 43"/>
          <p:cNvSpPr/>
          <p:nvPr/>
        </p:nvSpPr>
        <p:spPr>
          <a:xfrm>
            <a:off x="8983663"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5" name="任意多边形 44"/>
          <p:cNvSpPr/>
          <p:nvPr/>
        </p:nvSpPr>
        <p:spPr>
          <a:xfrm>
            <a:off x="8870950"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6" name="任意多边形 45"/>
          <p:cNvSpPr/>
          <p:nvPr/>
        </p:nvSpPr>
        <p:spPr>
          <a:xfrm>
            <a:off x="8759825" y="1468438"/>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7" name="任意多边形 46"/>
          <p:cNvSpPr/>
          <p:nvPr/>
        </p:nvSpPr>
        <p:spPr>
          <a:xfrm>
            <a:off x="8648700"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8" name="任意多边形 47"/>
          <p:cNvSpPr/>
          <p:nvPr/>
        </p:nvSpPr>
        <p:spPr>
          <a:xfrm>
            <a:off x="8535988"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49" name="任意多边形 48"/>
          <p:cNvSpPr/>
          <p:nvPr/>
        </p:nvSpPr>
        <p:spPr>
          <a:xfrm>
            <a:off x="8424863" y="1468438"/>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sp>
        <p:nvSpPr>
          <p:cNvPr id="50" name="任意多边形 49"/>
          <p:cNvSpPr/>
          <p:nvPr/>
        </p:nvSpPr>
        <p:spPr>
          <a:xfrm>
            <a:off x="8313738" y="1468438"/>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Tx/>
              <a:buNone/>
              <a:defRPr/>
            </a:pPr>
            <a:endParaRPr lang="zh-CN" altLang="en-US" noProof="1"/>
          </a:p>
        </p:txBody>
      </p:sp>
      <p:cxnSp>
        <p:nvCxnSpPr>
          <p:cNvPr id="51" name="直接连接符 50"/>
          <p:cNvCxnSpPr>
            <a:cxnSpLocks/>
          </p:cNvCxnSpPr>
          <p:nvPr/>
        </p:nvCxnSpPr>
        <p:spPr>
          <a:xfrm>
            <a:off x="6291033" y="2765425"/>
            <a:ext cx="0" cy="856664"/>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2328" name="文本框 51"/>
          <p:cNvSpPr txBox="1">
            <a:spLocks noChangeArrowheads="1"/>
          </p:cNvSpPr>
          <p:nvPr/>
        </p:nvSpPr>
        <p:spPr bwMode="auto">
          <a:xfrm>
            <a:off x="4888927" y="2775374"/>
            <a:ext cx="12346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5400" b="1" noProof="1">
                <a:solidFill>
                  <a:schemeClr val="bg1"/>
                </a:solidFill>
                <a:latin typeface="微软雅黑" panose="020B0503020204020204" pitchFamily="34" charset="-122"/>
                <a:ea typeface="经典综艺体简" pitchFamily="49" charset="-122"/>
              </a:rPr>
              <a:t>1.2</a:t>
            </a:r>
          </a:p>
        </p:txBody>
      </p:sp>
      <p:sp>
        <p:nvSpPr>
          <p:cNvPr id="12329" name="文本框 52"/>
          <p:cNvSpPr txBox="1">
            <a:spLocks noChangeArrowheads="1"/>
          </p:cNvSpPr>
          <p:nvPr/>
        </p:nvSpPr>
        <p:spPr bwMode="auto">
          <a:xfrm>
            <a:off x="6466593" y="2765425"/>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5400" b="1" noProof="1">
                <a:solidFill>
                  <a:schemeClr val="bg1"/>
                </a:solidFill>
                <a:latin typeface="微软雅黑" panose="020B0503020204020204" pitchFamily="34" charset="-122"/>
              </a:rPr>
              <a:t>电子商务网站概述</a:t>
            </a:r>
          </a:p>
        </p:txBody>
      </p:sp>
    </p:spTree>
    <p:custDataLst>
      <p:tags r:id="rId1"/>
    </p:custDataLst>
    <p:extLst>
      <p:ext uri="{BB962C8B-B14F-4D97-AF65-F5344CB8AC3E}">
        <p14:creationId xmlns:p14="http://schemas.microsoft.com/office/powerpoint/2010/main" val="4129248695"/>
      </p:ext>
    </p:extLst>
  </p:cSld>
  <p:clrMapOvr>
    <a:masterClrMapping/>
  </p:clrMapOvr>
  <p:transition>
    <p:checke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RmOTRlY2Y0OWNjYTM5ZWE1NTA0MTFiMjVjNWQxODYifQ=="/>
</p:tagLst>
</file>

<file path=ppt/tags/tag1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7.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1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1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29.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0.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1.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2.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3.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4.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5.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3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4.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5.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ags/tag6.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7.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8.xml><?xml version="1.0" encoding="utf-8"?>
<p:tagLst xmlns:a="http://schemas.openxmlformats.org/drawingml/2006/main" xmlns:r="http://schemas.openxmlformats.org/officeDocument/2006/relationships" xmlns:p="http://schemas.openxmlformats.org/presentationml/2006/main">
  <p:tag name="ISLIDE.DIAGRAM" val="8fcf12ff-8fc4-4af1-aea2-bbd12db6aa27"/>
</p:tagLst>
</file>

<file path=ppt/tags/tag9.xml><?xml version="1.0" encoding="utf-8"?>
<p:tagLst xmlns:a="http://schemas.openxmlformats.org/drawingml/2006/main" xmlns:r="http://schemas.openxmlformats.org/officeDocument/2006/relationships" xmlns:p="http://schemas.openxmlformats.org/presentationml/2006/main">
  <p:tag name="ISLIDE.DIAGRAM" val="77aff1e6-ba62-4db5-bc46-5734bc3cdd76"/>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紫罗兰色">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1132</TotalTime>
  <Words>5275</Words>
  <Application>Microsoft Office PowerPoint</Application>
  <PresentationFormat>宽屏</PresentationFormat>
  <Paragraphs>308</Paragraphs>
  <Slides>38</Slides>
  <Notes>38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38</vt:i4>
      </vt:variant>
    </vt:vector>
  </HeadingPairs>
  <TitlesOfParts>
    <vt:vector size="44" baseType="lpstr">
      <vt:lpstr>等线</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050品牌推广方案商业计划书</dc:title>
  <dc:creator>Administrator</dc:creator>
  <cp:lastModifiedBy>Ming Bi</cp:lastModifiedBy>
  <cp:revision>308</cp:revision>
  <dcterms:created xsi:type="dcterms:W3CDTF">2017-09-08T02:47:00Z</dcterms:created>
  <dcterms:modified xsi:type="dcterms:W3CDTF">2024-09-12T03:23:37Z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818C808D688C4C9AB8F988CACDB22A48_11</vt:lpwstr>
  </property>
</Properties>
</file>